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4.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4" r:id="rId5"/>
    <p:sldMasterId id="2147483681" r:id="rId6"/>
    <p:sldMasterId id="2147483700" r:id="rId7"/>
    <p:sldMasterId id="2147483717" r:id="rId8"/>
  </p:sldMasterIdLst>
  <p:notesMasterIdLst>
    <p:notesMasterId r:id="rId20"/>
  </p:notesMasterIdLst>
  <p:sldIdLst>
    <p:sldId id="264" r:id="rId9"/>
    <p:sldId id="274" r:id="rId10"/>
    <p:sldId id="276" r:id="rId11"/>
    <p:sldId id="271" r:id="rId12"/>
    <p:sldId id="277" r:id="rId13"/>
    <p:sldId id="278" r:id="rId14"/>
    <p:sldId id="279" r:id="rId15"/>
    <p:sldId id="280" r:id="rId16"/>
    <p:sldId id="269" r:id="rId17"/>
    <p:sldId id="281" r:id="rId18"/>
    <p:sldId id="26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5749" autoAdjust="0"/>
  </p:normalViewPr>
  <p:slideViewPr>
    <p:cSldViewPr snapToGrid="0">
      <p:cViewPr varScale="1">
        <p:scale>
          <a:sx n="90" d="100"/>
          <a:sy n="90" d="100"/>
        </p:scale>
        <p:origin x="5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4F272F-DB62-4130-822B-A681F2F0A8DF}" type="datetimeFigureOut">
              <a:rPr lang="en-US" smtClean="0"/>
              <a:t>4/24/2015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4AB54A-7082-4044-B709-537CAB0E2E43}" type="slidenum">
              <a:rPr lang="en-US" smtClean="0"/>
              <a:t>‹#›</a:t>
            </a:fld>
            <a:endParaRPr lang="en-US"/>
          </a:p>
        </p:txBody>
      </p:sp>
    </p:spTree>
    <p:extLst>
      <p:ext uri="{BB962C8B-B14F-4D97-AF65-F5344CB8AC3E}">
        <p14:creationId xmlns:p14="http://schemas.microsoft.com/office/powerpoint/2010/main" val="3292290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C6996B83-60CF-42A8-BA06-F99D0BEC30B3}" type="datetime1">
              <a:rPr lang="en-US" smtClean="0">
                <a:solidFill>
                  <a:prstClr val="black"/>
                </a:solidFill>
              </a:rPr>
              <a:pPr/>
              <a:t>4/24/2015</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1</a:t>
            </a:fld>
            <a:endParaRPr lang="en-US" dirty="0">
              <a:solidFill>
                <a:prstClr val="black"/>
              </a:solidFill>
            </a:endParaRPr>
          </a:p>
        </p:txBody>
      </p:sp>
      <p:sp>
        <p:nvSpPr>
          <p:cNvPr id="7" name="Header Placeholder 6"/>
          <p:cNvSpPr>
            <a:spLocks noGrp="1"/>
          </p:cNvSpPr>
          <p:nvPr>
            <p:ph type="hdr" sz="quarter" idx="13"/>
          </p:nvPr>
        </p:nvSpPr>
        <p:spPr/>
        <p:txBody>
          <a:bodyPr/>
          <a:lstStyle/>
          <a:p>
            <a:r>
              <a:rPr lang="en-US" dirty="0" smtClean="0">
                <a:solidFill>
                  <a:prstClr val="black"/>
                </a:solidFill>
              </a:rPr>
              <a:t>Build 2014</a:t>
            </a:r>
            <a:endParaRPr lang="en-US" dirty="0">
              <a:solidFill>
                <a:prstClr val="black"/>
              </a:solidFill>
            </a:endParaRPr>
          </a:p>
        </p:txBody>
      </p:sp>
    </p:spTree>
    <p:extLst>
      <p:ext uri="{BB962C8B-B14F-4D97-AF65-F5344CB8AC3E}">
        <p14:creationId xmlns:p14="http://schemas.microsoft.com/office/powerpoint/2010/main" val="2351685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4/24/2015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576359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Header Placeholder 3"/>
          <p:cNvSpPr>
            <a:spLocks noGrp="1"/>
          </p:cNvSpPr>
          <p:nvPr>
            <p:ph type="hdr" sz="quarter" idx="10"/>
          </p:nvPr>
        </p:nvSpPr>
        <p:spPr/>
        <p:txBody>
          <a:bodyPr/>
          <a:lstStyle/>
          <a:p>
            <a:r>
              <a:rPr lang="en-US" smtClean="0"/>
              <a:t>Build 2014</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t>4/24/2015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a:t>
            </a:fld>
            <a:endParaRPr lang="en-US" dirty="0"/>
          </a:p>
        </p:txBody>
      </p:sp>
    </p:spTree>
    <p:extLst>
      <p:ext uri="{BB962C8B-B14F-4D97-AF65-F5344CB8AC3E}">
        <p14:creationId xmlns:p14="http://schemas.microsoft.com/office/powerpoint/2010/main" val="2858768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4/24/2015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208700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B4AB54A-7082-4044-B709-537CAB0E2E43}" type="slidenum">
              <a:rPr lang="en-US" smtClean="0"/>
              <a:t>4</a:t>
            </a:fld>
            <a:endParaRPr lang="en-US"/>
          </a:p>
        </p:txBody>
      </p:sp>
    </p:spTree>
    <p:extLst>
      <p:ext uri="{BB962C8B-B14F-4D97-AF65-F5344CB8AC3E}">
        <p14:creationId xmlns:p14="http://schemas.microsoft.com/office/powerpoint/2010/main" val="934709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4/24/2015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243053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Segoe UI Light"/>
            </a:endParaRPr>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4/24/2015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225685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EEC551-8CDA-4EB6-89BB-2A86C9F091C8}" type="datetime8">
              <a:rPr lang="en-US" smtClean="0">
                <a:solidFill>
                  <a:prstClr val="black"/>
                </a:solidFill>
              </a:rPr>
              <a:pPr/>
              <a:t>4/24/2015 9:34 AM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034353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EEC551-8CDA-4EB6-89BB-2A86C9F091C8}" type="datetime8">
              <a:rPr lang="en-US" smtClean="0">
                <a:solidFill>
                  <a:prstClr val="black"/>
                </a:solidFill>
              </a:rPr>
              <a:pPr/>
              <a:t>4/24/2015 9:34 AM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217815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4/24/2015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87977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916BD2-D220-4BF5-834D-298963035CDF}"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D892A-F06D-4BA3-AC76-751BE76A37C0}" type="slidenum">
              <a:rPr lang="en-US" smtClean="0"/>
              <a:t>‹#›</a:t>
            </a:fld>
            <a:endParaRPr lang="en-US"/>
          </a:p>
        </p:txBody>
      </p:sp>
    </p:spTree>
    <p:extLst>
      <p:ext uri="{BB962C8B-B14F-4D97-AF65-F5344CB8AC3E}">
        <p14:creationId xmlns:p14="http://schemas.microsoft.com/office/powerpoint/2010/main" val="228013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916BD2-D220-4BF5-834D-298963035CDF}"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D892A-F06D-4BA3-AC76-751BE76A37C0}" type="slidenum">
              <a:rPr lang="en-US" smtClean="0"/>
              <a:t>‹#›</a:t>
            </a:fld>
            <a:endParaRPr lang="en-US"/>
          </a:p>
        </p:txBody>
      </p:sp>
    </p:spTree>
    <p:extLst>
      <p:ext uri="{BB962C8B-B14F-4D97-AF65-F5344CB8AC3E}">
        <p14:creationId xmlns:p14="http://schemas.microsoft.com/office/powerpoint/2010/main" val="1126801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916BD2-D220-4BF5-834D-298963035CDF}"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D892A-F06D-4BA3-AC76-751BE76A37C0}" type="slidenum">
              <a:rPr lang="en-US" smtClean="0"/>
              <a:t>‹#›</a:t>
            </a:fld>
            <a:endParaRPr lang="en-US"/>
          </a:p>
        </p:txBody>
      </p:sp>
    </p:spTree>
    <p:extLst>
      <p:ext uri="{BB962C8B-B14F-4D97-AF65-F5344CB8AC3E}">
        <p14:creationId xmlns:p14="http://schemas.microsoft.com/office/powerpoint/2010/main" val="470847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65664" y="2084173"/>
            <a:ext cx="9860672" cy="1793104"/>
          </a:xfrm>
        </p:spPr>
        <p:txBody>
          <a:bodyPr/>
          <a:lstStyle>
            <a:lvl1pPr>
              <a:defRPr sz="4705" baseline="0"/>
            </a:lvl1pPr>
          </a:lstStyle>
          <a:p>
            <a:r>
              <a:rPr lang="en-US" smtClean="0"/>
              <a:t>Click to edit Master title style</a:t>
            </a:r>
            <a:endParaRPr lang="en-US" dirty="0"/>
          </a:p>
        </p:txBody>
      </p:sp>
    </p:spTree>
    <p:extLst>
      <p:ext uri="{BB962C8B-B14F-4D97-AF65-F5344CB8AC3E}">
        <p14:creationId xmlns:p14="http://schemas.microsoft.com/office/powerpoint/2010/main" val="2473625818"/>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69239" y="6171616"/>
            <a:ext cx="11653522" cy="395317"/>
          </a:xfrm>
          <a:prstGeom prst="rect">
            <a:avLst/>
          </a:prstGeom>
          <a:noFill/>
          <a:ln w="12700">
            <a:noFill/>
            <a:miter lim="800000"/>
            <a:headEnd type="none" w="sm" len="sm"/>
            <a:tailEnd type="none" w="sm" len="sm"/>
          </a:ln>
          <a:effectLst/>
        </p:spPr>
        <p:txBody>
          <a:bodyPr vert="horz" wrap="square" lIns="179285" tIns="143428" rIns="179285" bIns="143428" numCol="1" anchor="t" anchorCtr="0" compatLnSpc="1">
            <a:prstTxWarp prst="textNoShape">
              <a:avLst/>
            </a:prstTxWarp>
            <a:spAutoFit/>
          </a:bodyPr>
          <a:lstStyle/>
          <a:p>
            <a:pPr defTabSz="913924" eaLnBrk="0" hangingPunct="0"/>
            <a:r>
              <a:rPr lang="en-US" sz="686" dirty="0">
                <a:gradFill>
                  <a:gsLst>
                    <a:gs pos="0">
                      <a:schemeClr val="tx1"/>
                    </a:gs>
                    <a:gs pos="100000">
                      <a:schemeClr val="tx1"/>
                    </a:gs>
                  </a:gsLst>
                  <a:lin ang="5400000" scaled="0"/>
                </a:gradFill>
                <a:cs typeface="Segoe UI" pitchFamily="34" charset="0"/>
              </a:rPr>
              <a:t>© </a:t>
            </a:r>
            <a:r>
              <a:rPr lang="en-US" sz="686" dirty="0" smtClean="0">
                <a:gradFill>
                  <a:gsLst>
                    <a:gs pos="0">
                      <a:schemeClr val="tx1"/>
                    </a:gs>
                    <a:gs pos="100000">
                      <a:schemeClr val="tx1"/>
                    </a:gs>
                  </a:gsLst>
                  <a:lin ang="5400000" scaled="0"/>
                </a:gradFill>
                <a:cs typeface="Segoe UI" pitchFamily="34" charset="0"/>
              </a:rPr>
              <a:t>2015 </a:t>
            </a:r>
            <a:r>
              <a:rPr lang="en-US" sz="686" dirty="0">
                <a:gradFill>
                  <a:gsLst>
                    <a:gs pos="0">
                      <a:schemeClr val="tx1"/>
                    </a:gs>
                    <a:gs pos="100000">
                      <a:schemeClr val="tx1"/>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0205" y="3085694"/>
            <a:ext cx="3227129" cy="687975"/>
          </a:xfrm>
          <a:prstGeom prst="rect">
            <a:avLst/>
          </a:prstGeom>
        </p:spPr>
      </p:pic>
    </p:spTree>
    <p:extLst>
      <p:ext uri="{BB962C8B-B14F-4D97-AF65-F5344CB8AC3E}">
        <p14:creationId xmlns:p14="http://schemas.microsoft.com/office/powerpoint/2010/main" val="3854153960"/>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1104" y="5670380"/>
            <a:ext cx="8962384" cy="884990"/>
          </a:xfrm>
          <a:noFill/>
        </p:spPr>
        <p:txBody>
          <a:bodyPr lIns="146304" tIns="109728" rIns="146304" bIns="109728" anchor="b">
            <a:noAutofit/>
          </a:bodyPr>
          <a:lstStyle>
            <a:lvl1pPr marL="0" indent="0">
              <a:spcBef>
                <a:spcPts val="0"/>
              </a:spcBef>
              <a:buNone/>
              <a:defRPr sz="1961"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69302" y="2075840"/>
            <a:ext cx="11653459" cy="1801436"/>
          </a:xfrm>
          <a:noFill/>
        </p:spPr>
        <p:txBody>
          <a:bodyPr lIns="146304" tIns="91440" rIns="146304" bIns="91440" anchor="t" anchorCtr="0"/>
          <a:lstStyle>
            <a:lvl1pPr>
              <a:defRPr sz="5294" spc="-98"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invGray">
          <a:xfrm>
            <a:off x="9930706" y="6006587"/>
            <a:ext cx="1813243" cy="387120"/>
          </a:xfrm>
          <a:prstGeom prst="rect">
            <a:avLst/>
          </a:prstGeom>
          <a:noFill/>
          <a:ln>
            <a:noFill/>
          </a:ln>
        </p:spPr>
      </p:pic>
      <p:sp>
        <p:nvSpPr>
          <p:cNvPr id="3" name="Text Placeholder 2"/>
          <p:cNvSpPr>
            <a:spLocks noGrp="1"/>
          </p:cNvSpPr>
          <p:nvPr>
            <p:ph type="body" sz="quarter" idx="13" hasCustomPrompt="1"/>
          </p:nvPr>
        </p:nvSpPr>
        <p:spPr>
          <a:xfrm>
            <a:off x="269303" y="301617"/>
            <a:ext cx="3584143" cy="567015"/>
          </a:xfrm>
        </p:spPr>
        <p:txBody>
          <a:bodyPr lIns="182880" tIns="146304" rIns="182880" bIns="146304"/>
          <a:lstStyle>
            <a:lvl1pPr marL="0" indent="0">
              <a:buNone/>
              <a:defRPr sz="1961">
                <a:latin typeface="+mn-lt"/>
              </a:defRPr>
            </a:lvl1pPr>
            <a:lvl2pPr marL="336145" indent="0">
              <a:buNone/>
              <a:defRPr sz="1961"/>
            </a:lvl2pPr>
            <a:lvl3pPr marL="560241" indent="0">
              <a:buNone/>
              <a:defRPr sz="1961"/>
            </a:lvl3pPr>
            <a:lvl4pPr marL="784338" indent="0">
              <a:buNone/>
              <a:defRPr sz="1961"/>
            </a:lvl4pPr>
            <a:lvl5pPr marL="1008435" indent="0">
              <a:buNone/>
              <a:defRPr sz="1961"/>
            </a:lvl5pPr>
          </a:lstStyle>
          <a:p>
            <a:pPr lvl="0"/>
            <a:r>
              <a:rPr lang="en-US" dirty="0" smtClean="0"/>
              <a:t>Session Code Here</a:t>
            </a:r>
            <a:endParaRPr lang="en-US" dirty="0"/>
          </a:p>
        </p:txBody>
      </p:sp>
    </p:spTree>
    <p:extLst>
      <p:ext uri="{BB962C8B-B14F-4D97-AF65-F5344CB8AC3E}">
        <p14:creationId xmlns:p14="http://schemas.microsoft.com/office/powerpoint/2010/main" val="6039933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1104" y="5670380"/>
            <a:ext cx="8962384" cy="884990"/>
          </a:xfrm>
          <a:noFill/>
        </p:spPr>
        <p:txBody>
          <a:bodyPr lIns="146304" tIns="109728" rIns="146304" bIns="109728" anchor="b">
            <a:noAutofit/>
          </a:bodyPr>
          <a:lstStyle>
            <a:lvl1pPr marL="0" indent="0">
              <a:spcBef>
                <a:spcPts val="0"/>
              </a:spcBef>
              <a:buNone/>
              <a:defRPr sz="1961"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69302" y="2075840"/>
            <a:ext cx="11653459" cy="1801436"/>
          </a:xfrm>
          <a:noFill/>
        </p:spPr>
        <p:txBody>
          <a:bodyPr lIns="146304" tIns="91440" rIns="146304" bIns="91440" anchor="t" anchorCtr="0"/>
          <a:lstStyle>
            <a:lvl1pPr>
              <a:defRPr sz="5294" spc="-98"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129868" y="5984140"/>
            <a:ext cx="1607625" cy="403448"/>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404040"/>
              </a:solidFill>
            </a:endParaRPr>
          </a:p>
        </p:txBody>
      </p:sp>
      <p:sp>
        <p:nvSpPr>
          <p:cNvPr id="6" name="Text Placeholder 2"/>
          <p:cNvSpPr>
            <a:spLocks noGrp="1"/>
          </p:cNvSpPr>
          <p:nvPr>
            <p:ph type="body" sz="quarter" idx="13" hasCustomPrompt="1"/>
          </p:nvPr>
        </p:nvSpPr>
        <p:spPr>
          <a:xfrm>
            <a:off x="269303" y="301617"/>
            <a:ext cx="3584143" cy="567015"/>
          </a:xfrm>
        </p:spPr>
        <p:txBody>
          <a:bodyPr lIns="182880" tIns="146304" rIns="182880" bIns="146304"/>
          <a:lstStyle>
            <a:lvl1pPr marL="0" indent="0">
              <a:buNone/>
              <a:defRPr sz="1961">
                <a:latin typeface="+mn-lt"/>
              </a:defRPr>
            </a:lvl1pPr>
            <a:lvl2pPr marL="336145" indent="0">
              <a:buNone/>
              <a:defRPr sz="1961"/>
            </a:lvl2pPr>
            <a:lvl3pPr marL="560241" indent="0">
              <a:buNone/>
              <a:defRPr sz="1961"/>
            </a:lvl3pPr>
            <a:lvl4pPr marL="784338" indent="0">
              <a:buNone/>
              <a:defRPr sz="1961"/>
            </a:lvl4pPr>
            <a:lvl5pPr marL="1008435" indent="0">
              <a:buNone/>
              <a:defRPr sz="1961"/>
            </a:lvl5pPr>
          </a:lstStyle>
          <a:p>
            <a:pPr lvl="0"/>
            <a:r>
              <a:rPr lang="en-US" dirty="0" smtClean="0"/>
              <a:t>Session Code Here</a:t>
            </a:r>
            <a:endParaRPr lang="en-US" dirty="0"/>
          </a:p>
        </p:txBody>
      </p:sp>
    </p:spTree>
    <p:extLst>
      <p:ext uri="{BB962C8B-B14F-4D97-AF65-F5344CB8AC3E}">
        <p14:creationId xmlns:p14="http://schemas.microsoft.com/office/powerpoint/2010/main" val="2019976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2184808"/>
          </a:xfrm>
        </p:spPr>
        <p:txBody>
          <a:bodyPr>
            <a:spAutoFit/>
          </a:bodyPr>
          <a:lstStyle>
            <a:lvl3pPr>
              <a:defRPr sz="2353"/>
            </a:lvl3pPr>
            <a:lvl4pPr>
              <a:defRPr sz="1961"/>
            </a:lvl4pPr>
            <a:lvl5pPr>
              <a:defRPr sz="196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26892802"/>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17113" y="1635896"/>
            <a:ext cx="8605649" cy="4931036"/>
          </a:xfrm>
        </p:spPr>
        <p:txBody>
          <a:bodyPr wrap="square">
            <a:noAutofit/>
          </a:bodyPr>
          <a:lstStyle>
            <a:lvl3pPr>
              <a:defRPr sz="2353"/>
            </a:lvl3pPr>
            <a:lvl4pPr>
              <a:defRPr sz="1961"/>
            </a:lvl4pPr>
            <a:lvl5pPr>
              <a:defRPr sz="196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77582" y="1635896"/>
            <a:ext cx="2689274" cy="4931036"/>
          </a:xfrm>
        </p:spPr>
        <p:txBody>
          <a:bodyPr>
            <a:noAutofit/>
          </a:bodyPr>
          <a:lstStyle>
            <a:lvl1pPr marL="0" indent="0">
              <a:buNone/>
              <a:defRPr kumimoji="0" lang="en-US" sz="2353"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896157"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1463781816"/>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65664" y="2084173"/>
            <a:ext cx="9860672" cy="1793104"/>
          </a:xfrm>
        </p:spPr>
        <p:txBody>
          <a:bodyPr/>
          <a:lstStyle>
            <a:lvl1pPr>
              <a:defRPr sz="4705" baseline="0"/>
            </a:lvl1pPr>
          </a:lstStyle>
          <a:p>
            <a:r>
              <a:rPr lang="en-US" smtClean="0"/>
              <a:t>Click to edit Master title style</a:t>
            </a:r>
            <a:endParaRPr lang="en-US" dirty="0"/>
          </a:p>
        </p:txBody>
      </p:sp>
    </p:spTree>
    <p:extLst>
      <p:ext uri="{BB962C8B-B14F-4D97-AF65-F5344CB8AC3E}">
        <p14:creationId xmlns:p14="http://schemas.microsoft.com/office/powerpoint/2010/main" val="4033232056"/>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77582" y="1635896"/>
            <a:ext cx="2689274" cy="4931036"/>
          </a:xfrm>
        </p:spPr>
        <p:txBody>
          <a:bodyPr>
            <a:noAutofit/>
          </a:bodyPr>
          <a:lstStyle>
            <a:lvl1pPr marL="336145" indent="-336145">
              <a:buNone/>
              <a:defRPr kumimoji="0" lang="en-US" sz="2353"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896157"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211912029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916BD2-D220-4BF5-834D-298963035CDF}"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D892A-F06D-4BA3-AC76-751BE76A37C0}" type="slidenum">
              <a:rPr lang="en-US" smtClean="0"/>
              <a:t>‹#›</a:t>
            </a:fld>
            <a:endParaRPr lang="en-US"/>
          </a:p>
        </p:txBody>
      </p:sp>
    </p:spTree>
    <p:extLst>
      <p:ext uri="{BB962C8B-B14F-4D97-AF65-F5344CB8AC3E}">
        <p14:creationId xmlns:p14="http://schemas.microsoft.com/office/powerpoint/2010/main" val="20985884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751364" y="2980724"/>
            <a:ext cx="7171401" cy="896552"/>
          </a:xfrm>
        </p:spPr>
        <p:txBody>
          <a:bodyPr wrap="square" lIns="182880" tIns="146304" rIns="182880" bIns="146304" anchor="ctr">
            <a:noAutofit/>
          </a:bodyPr>
          <a:lstStyle>
            <a:lvl1pPr marL="0" indent="0">
              <a:lnSpc>
                <a:spcPct val="95000"/>
              </a:lnSpc>
              <a:spcBef>
                <a:spcPts val="0"/>
              </a:spcBef>
              <a:spcAft>
                <a:spcPts val="1600"/>
              </a:spcAft>
              <a:buNone/>
              <a:defRPr lang="en-US" sz="3529"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00"/>
              </a:spcBef>
              <a:defRPr sz="1863">
                <a:solidFill>
                  <a:srgbClr val="FFFFFF"/>
                </a:solidFill>
              </a:defRPr>
            </a:lvl2pPr>
            <a:lvl3pPr>
              <a:lnSpc>
                <a:spcPct val="100000"/>
              </a:lnSpc>
              <a:spcBef>
                <a:spcPts val="800"/>
              </a:spcBef>
              <a:defRPr sz="1863">
                <a:solidFill>
                  <a:srgbClr val="FFFFFF"/>
                </a:solidFill>
              </a:defRPr>
            </a:lvl3pPr>
            <a:lvl4pPr>
              <a:lnSpc>
                <a:spcPct val="100000"/>
              </a:lnSpc>
              <a:spcBef>
                <a:spcPts val="800"/>
              </a:spcBef>
              <a:defRPr sz="1863">
                <a:solidFill>
                  <a:srgbClr val="FFFFFF"/>
                </a:solidFill>
              </a:defRPr>
            </a:lvl4pPr>
            <a:lvl5pPr>
              <a:lnSpc>
                <a:spcPct val="100000"/>
              </a:lnSpc>
              <a:spcBef>
                <a:spcPts val="800"/>
              </a:spcBef>
              <a:defRPr sz="1863">
                <a:solidFill>
                  <a:srgbClr val="FFFFFF"/>
                </a:solidFill>
              </a:defRPr>
            </a:lvl5pPr>
          </a:lstStyle>
          <a:p>
            <a:pPr marL="0" lvl="0" indent="0" algn="l" defTabSz="896157"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69240" y="1507552"/>
            <a:ext cx="3854647" cy="3842896"/>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3921"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18774"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86565965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751364" y="2980724"/>
            <a:ext cx="7171401" cy="896552"/>
          </a:xfrm>
        </p:spPr>
        <p:txBody>
          <a:bodyPr vert="horz" wrap="square" lIns="182880" tIns="146304" rIns="182880" bIns="146304" rtlCol="0" anchor="ctr">
            <a:noAutofit/>
          </a:bodyPr>
          <a:lstStyle>
            <a:lvl1pPr marL="0" indent="0">
              <a:buNone/>
              <a:defRPr lang="en-US" sz="3529"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896157" rtl="0" eaLnBrk="1" latinLnBrk="0" hangingPunct="1">
              <a:spcBef>
                <a:spcPct val="20000"/>
              </a:spcBef>
              <a:spcAft>
                <a:spcPts val="1600"/>
              </a:spcAft>
            </a:pPr>
            <a:r>
              <a:rPr lang="en-US" smtClean="0"/>
              <a:t>Click to edit Master text styles</a:t>
            </a:r>
          </a:p>
        </p:txBody>
      </p:sp>
      <p:sp>
        <p:nvSpPr>
          <p:cNvPr id="6" name="Text Placeholder 8"/>
          <p:cNvSpPr>
            <a:spLocks noGrp="1"/>
          </p:cNvSpPr>
          <p:nvPr>
            <p:ph type="body" sz="quarter" idx="16" hasCustomPrompt="1"/>
          </p:nvPr>
        </p:nvSpPr>
        <p:spPr>
          <a:xfrm>
            <a:off x="269242" y="291070"/>
            <a:ext cx="11653522" cy="896552"/>
          </a:xfrm>
        </p:spPr>
        <p:txBody>
          <a:bodyPr vert="horz" lIns="182880" tIns="146304" rIns="182880" bIns="146304" rtlCol="0" anchor="t">
            <a:noAutofit/>
          </a:bodyPr>
          <a:lstStyle>
            <a:lvl1pPr marL="0" indent="0" algn="l" defTabSz="914367" rtl="0" eaLnBrk="1" latinLnBrk="0" hangingPunct="1">
              <a:lnSpc>
                <a:spcPct val="90000"/>
              </a:lnSpc>
              <a:spcBef>
                <a:spcPct val="0"/>
              </a:spcBef>
              <a:buNone/>
              <a:defRPr lang="en-US" sz="4705"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69240" y="1507552"/>
            <a:ext cx="3854647" cy="3842896"/>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3921"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18774"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78278916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751364" y="2980724"/>
            <a:ext cx="7171401" cy="896552"/>
          </a:xfrm>
        </p:spPr>
        <p:txBody>
          <a:bodyPr vert="horz" wrap="square" lIns="182880" tIns="146304" rIns="182880" bIns="146304" rtlCol="0" anchor="ctr">
            <a:noAutofit/>
          </a:bodyPr>
          <a:lstStyle>
            <a:lvl1pPr marL="0" indent="0">
              <a:buFont typeface="Arial" panose="020B0604020202020204" pitchFamily="34" charset="0"/>
              <a:buNone/>
              <a:defRPr lang="en-US" sz="3529" kern="1200" dirty="0" smtClean="0">
                <a:gradFill>
                  <a:gsLst>
                    <a:gs pos="1299">
                      <a:schemeClr val="tx1"/>
                    </a:gs>
                    <a:gs pos="100000">
                      <a:schemeClr val="tx1"/>
                    </a:gs>
                  </a:gsLst>
                  <a:lin ang="5400000" scaled="0"/>
                </a:gradFill>
                <a:latin typeface="+mj-lt"/>
                <a:ea typeface="+mn-ea"/>
                <a:cs typeface="+mn-cs"/>
              </a:defRPr>
            </a:lvl1pPr>
          </a:lstStyle>
          <a:p>
            <a:pPr marL="0" lvl="0" indent="0" algn="l" defTabSz="896157"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69239" y="1505896"/>
            <a:ext cx="3854627" cy="384620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133807833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1504822"/>
          </a:xfrm>
        </p:spPr>
        <p:txBody>
          <a:bodyPr>
            <a:spAutoFit/>
          </a:bodyPr>
          <a:lstStyle>
            <a:lvl1pPr>
              <a:defRPr lang="en-US" sz="2353"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72691" indent="-236546">
              <a:defRPr lang="en-US" sz="2353"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60184" indent="-336145">
              <a:defRPr lang="en-US" sz="2353"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1961"/>
            </a:lvl4pPr>
            <a:lvl5pPr>
              <a:defRPr sz="1961"/>
            </a:lvl5pPr>
          </a:lstStyle>
          <a:p>
            <a:pPr marL="0" lvl="0" indent="0" algn="l" defTabSz="896157" rtl="0" eaLnBrk="1" latinLnBrk="0" hangingPunct="1">
              <a:spcBef>
                <a:spcPct val="20000"/>
              </a:spcBef>
              <a:spcAft>
                <a:spcPts val="800"/>
              </a:spcAft>
              <a:buFont typeface="Arial" pitchFamily="34" charset="0"/>
              <a:buNone/>
            </a:pPr>
            <a:r>
              <a:rPr lang="en-US" smtClean="0"/>
              <a:t>Click to edit Master text styles</a:t>
            </a:r>
          </a:p>
          <a:p>
            <a:pPr marL="0" lvl="1" indent="0" algn="l" defTabSz="896157" rtl="0" eaLnBrk="1" latinLnBrk="0" hangingPunct="1">
              <a:spcBef>
                <a:spcPct val="20000"/>
              </a:spcBef>
              <a:spcAft>
                <a:spcPts val="800"/>
              </a:spcAft>
              <a:buFont typeface="Arial" pitchFamily="34" charset="0"/>
              <a:buNone/>
            </a:pPr>
            <a:r>
              <a:rPr lang="en-US" smtClean="0"/>
              <a:t>Second level</a:t>
            </a:r>
          </a:p>
          <a:p>
            <a:pPr marL="0" lvl="2" indent="0" algn="l" defTabSz="896157" rtl="0" eaLnBrk="1" latinLnBrk="0" hangingPunct="1">
              <a:spcBef>
                <a:spcPct val="20000"/>
              </a:spcBef>
              <a:spcAft>
                <a:spcPts val="800"/>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42599173"/>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9128807"/>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095548" y="2425049"/>
            <a:ext cx="8000903" cy="2007903"/>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404040"/>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invGray">
          <a:xfrm>
            <a:off x="9930706" y="6006587"/>
            <a:ext cx="1813243" cy="387120"/>
          </a:xfrm>
          <a:prstGeom prst="rect">
            <a:avLst/>
          </a:prstGeom>
          <a:noFill/>
          <a:ln>
            <a:noFill/>
          </a:ln>
        </p:spPr>
      </p:pic>
    </p:spTree>
    <p:extLst>
      <p:ext uri="{BB962C8B-B14F-4D97-AF65-F5344CB8AC3E}">
        <p14:creationId xmlns:p14="http://schemas.microsoft.com/office/powerpoint/2010/main" val="2189119771"/>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69239" y="6171616"/>
            <a:ext cx="11653522" cy="395317"/>
          </a:xfrm>
          <a:prstGeom prst="rect">
            <a:avLst/>
          </a:prstGeom>
          <a:noFill/>
          <a:ln w="12700">
            <a:noFill/>
            <a:miter lim="800000"/>
            <a:headEnd type="none" w="sm" len="sm"/>
            <a:tailEnd type="none" w="sm" len="sm"/>
          </a:ln>
          <a:effectLst/>
        </p:spPr>
        <p:txBody>
          <a:bodyPr vert="horz" wrap="square" lIns="179285" tIns="143428" rIns="179285" bIns="143428" numCol="1" anchor="t" anchorCtr="0" compatLnSpc="1">
            <a:prstTxWarp prst="textNoShape">
              <a:avLst/>
            </a:prstTxWarp>
            <a:spAutoFit/>
          </a:bodyPr>
          <a:lstStyle/>
          <a:p>
            <a:pPr defTabSz="913924" eaLnBrk="0" hangingPunct="0"/>
            <a:r>
              <a:rPr lang="en-US" sz="686" dirty="0">
                <a:gradFill>
                  <a:gsLst>
                    <a:gs pos="0">
                      <a:srgbClr val="404040"/>
                    </a:gs>
                    <a:gs pos="100000">
                      <a:srgbClr val="404040"/>
                    </a:gs>
                  </a:gsLst>
                  <a:lin ang="5400000" scaled="0"/>
                </a:gradFill>
                <a:cs typeface="Segoe UI" pitchFamily="34" charset="0"/>
              </a:rPr>
              <a:t>© </a:t>
            </a:r>
            <a:r>
              <a:rPr lang="en-US" sz="686" dirty="0" smtClean="0">
                <a:gradFill>
                  <a:gsLst>
                    <a:gs pos="0">
                      <a:srgbClr val="404040"/>
                    </a:gs>
                    <a:gs pos="100000">
                      <a:srgbClr val="404040"/>
                    </a:gs>
                  </a:gsLst>
                  <a:lin ang="5400000" scaled="0"/>
                </a:gradFill>
                <a:cs typeface="Segoe UI" pitchFamily="34" charset="0"/>
              </a:rPr>
              <a:t>2015 </a:t>
            </a:r>
            <a:r>
              <a:rPr lang="en-US" sz="686" dirty="0">
                <a:gradFill>
                  <a:gsLst>
                    <a:gs pos="0">
                      <a:srgbClr val="404040"/>
                    </a:gs>
                    <a:gs pos="100000">
                      <a:srgbClr val="404040"/>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0205" y="3085694"/>
            <a:ext cx="3227129" cy="687975"/>
          </a:xfrm>
          <a:prstGeom prst="rect">
            <a:avLst/>
          </a:prstGeom>
        </p:spPr>
      </p:pic>
    </p:spTree>
    <p:extLst>
      <p:ext uri="{BB962C8B-B14F-4D97-AF65-F5344CB8AC3E}">
        <p14:creationId xmlns:p14="http://schemas.microsoft.com/office/powerpoint/2010/main" val="2013658954"/>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69239" y="2262478"/>
            <a:ext cx="1532465" cy="316989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18774" rtl="0" eaLnBrk="1" fontAlgn="base" latinLnBrk="0" hangingPunct="1">
              <a:lnSpc>
                <a:spcPct val="95000"/>
              </a:lnSpc>
              <a:spcBef>
                <a:spcPts val="0"/>
              </a:spcBef>
              <a:spcAft>
                <a:spcPts val="0"/>
              </a:spcAft>
              <a:buClr>
                <a:schemeClr val="accent1"/>
              </a:buClr>
              <a:buSzPct val="110000"/>
              <a:buFont typeface="Avenir LT Pro 45 Book" charset="0"/>
              <a:buNone/>
              <a:tabLst/>
              <a:defRPr sz="1568"/>
            </a:lvl1pPr>
          </a:lstStyle>
          <a:p>
            <a:r>
              <a:rPr lang="en-US" smtClean="0"/>
              <a:t>Click icon to add picture</a:t>
            </a:r>
            <a:endParaRPr lang="en-US" dirty="0"/>
          </a:p>
        </p:txBody>
      </p:sp>
      <p:sp>
        <p:nvSpPr>
          <p:cNvPr id="8" name="Picture Placeholder 12"/>
          <p:cNvSpPr>
            <a:spLocks noGrp="1"/>
          </p:cNvSpPr>
          <p:nvPr>
            <p:ph type="pic" sz="quarter" idx="18"/>
          </p:nvPr>
        </p:nvSpPr>
        <p:spPr>
          <a:xfrm>
            <a:off x="4651737" y="2256322"/>
            <a:ext cx="3169353" cy="318220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568"/>
            </a:lvl1pPr>
          </a:lstStyle>
          <a:p>
            <a:r>
              <a:rPr lang="en-US" smtClean="0"/>
              <a:t>Click icon to add picture</a:t>
            </a:r>
            <a:endParaRPr lang="en-US" dirty="0"/>
          </a:p>
        </p:txBody>
      </p:sp>
      <p:sp>
        <p:nvSpPr>
          <p:cNvPr id="9" name="Picture Placeholder 12"/>
          <p:cNvSpPr>
            <a:spLocks noGrp="1"/>
          </p:cNvSpPr>
          <p:nvPr>
            <p:ph type="pic" sz="quarter" idx="19"/>
          </p:nvPr>
        </p:nvSpPr>
        <p:spPr>
          <a:xfrm>
            <a:off x="8095785" y="2257102"/>
            <a:ext cx="3826977" cy="3180644"/>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568"/>
            </a:lvl1pPr>
          </a:lstStyle>
          <a:p>
            <a:r>
              <a:rPr lang="en-US" smtClean="0"/>
              <a:t>Click icon to add picture</a:t>
            </a:r>
            <a:endParaRPr lang="en-US" dirty="0"/>
          </a:p>
        </p:txBody>
      </p:sp>
      <p:sp>
        <p:nvSpPr>
          <p:cNvPr id="10" name="Picture Placeholder 12"/>
          <p:cNvSpPr>
            <a:spLocks noGrp="1"/>
          </p:cNvSpPr>
          <p:nvPr>
            <p:ph type="pic" sz="quarter" idx="20"/>
          </p:nvPr>
        </p:nvSpPr>
        <p:spPr>
          <a:xfrm>
            <a:off x="2076404" y="2256137"/>
            <a:ext cx="2300636" cy="318257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18774" rtl="0" eaLnBrk="1" fontAlgn="base" latinLnBrk="0" hangingPunct="1">
              <a:lnSpc>
                <a:spcPct val="95000"/>
              </a:lnSpc>
              <a:spcBef>
                <a:spcPts val="0"/>
              </a:spcBef>
              <a:spcAft>
                <a:spcPts val="0"/>
              </a:spcAft>
              <a:buClr>
                <a:schemeClr val="accent1"/>
              </a:buClr>
              <a:buSzPct val="110000"/>
              <a:buFont typeface="Avenir LT Pro 45 Book" charset="0"/>
              <a:buNone/>
              <a:tabLst/>
              <a:defRPr sz="1568"/>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50557368"/>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39" y="1189177"/>
            <a:ext cx="11653523" cy="2396047"/>
          </a:xfrm>
          <a:prstGeom prst="rect">
            <a:avLst/>
          </a:prstGeom>
        </p:spPr>
        <p:txBody>
          <a:bodyPr/>
          <a:lstStyle>
            <a:lvl1pPr marL="284790" indent="-284790">
              <a:buClr>
                <a:schemeClr val="tx1"/>
              </a:buClr>
              <a:buSzPct val="90000"/>
              <a:buFont typeface="Arial" pitchFamily="34" charset="0"/>
              <a:buChar char="•"/>
              <a:defRPr sz="3529">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241" indent="-275453">
              <a:buClr>
                <a:schemeClr val="tx1"/>
              </a:buClr>
              <a:buSzPct val="90000"/>
              <a:buFont typeface="Arial" pitchFamily="34" charset="0"/>
              <a:buChar char="•"/>
              <a:defRPr sz="3137">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5031" indent="-284790">
              <a:buClr>
                <a:schemeClr val="tx1"/>
              </a:buClr>
              <a:buSzPct val="90000"/>
              <a:buFont typeface="Arial" pitchFamily="34" charset="0"/>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9128" indent="-224097">
              <a:buClr>
                <a:schemeClr val="tx1"/>
              </a:buClr>
              <a:buSzPct val="90000"/>
              <a:buFont typeface="Arial" pitchFamily="34" charset="0"/>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3225" indent="-224097">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238876"/>
            <a:ext cx="12192001" cy="619125"/>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627"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756052347"/>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39" y="1189177"/>
            <a:ext cx="11653523" cy="2396047"/>
          </a:xfrm>
          <a:prstGeom prst="rect">
            <a:avLst/>
          </a:prstGeom>
        </p:spPr>
        <p:txBody>
          <a:bodyPr/>
          <a:lstStyle>
            <a:lvl1pPr marL="284790" indent="-284790">
              <a:buClr>
                <a:schemeClr val="tx1"/>
              </a:buClr>
              <a:buSzPct val="90000"/>
              <a:buFont typeface="Arial" pitchFamily="34" charset="0"/>
              <a:buChar char="•"/>
              <a:defRPr sz="3529">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241" indent="-275453">
              <a:buClr>
                <a:schemeClr val="tx1"/>
              </a:buClr>
              <a:buSzPct val="90000"/>
              <a:buFont typeface="Arial" pitchFamily="34" charset="0"/>
              <a:buChar char="•"/>
              <a:defRPr sz="3137">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5031" indent="-284790">
              <a:buClr>
                <a:schemeClr val="tx1"/>
              </a:buClr>
              <a:buSzPct val="90000"/>
              <a:buFont typeface="Arial" pitchFamily="34" charset="0"/>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9128" indent="-224097">
              <a:buClr>
                <a:schemeClr val="tx1"/>
              </a:buClr>
              <a:buSzPct val="90000"/>
              <a:buFont typeface="Arial" pitchFamily="34" charset="0"/>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3225" indent="-224097">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556547104"/>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916BD2-D220-4BF5-834D-298963035CDF}"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D892A-F06D-4BA3-AC76-751BE76A37C0}" type="slidenum">
              <a:rPr lang="en-US" smtClean="0"/>
              <a:t>‹#›</a:t>
            </a:fld>
            <a:endParaRPr lang="en-US"/>
          </a:p>
        </p:txBody>
      </p:sp>
    </p:spTree>
    <p:extLst>
      <p:ext uri="{BB962C8B-B14F-4D97-AF65-F5344CB8AC3E}">
        <p14:creationId xmlns:p14="http://schemas.microsoft.com/office/powerpoint/2010/main" val="38614216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1104" y="5670380"/>
            <a:ext cx="8962384" cy="884990"/>
          </a:xfrm>
          <a:noFill/>
        </p:spPr>
        <p:txBody>
          <a:bodyPr lIns="146304" tIns="109728" rIns="146304" bIns="109728" anchor="b">
            <a:noAutofit/>
          </a:bodyPr>
          <a:lstStyle>
            <a:lvl1pPr marL="0" indent="0">
              <a:spcBef>
                <a:spcPts val="0"/>
              </a:spcBef>
              <a:buNone/>
              <a:defRPr sz="1961"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69302" y="2075840"/>
            <a:ext cx="11653459" cy="1801436"/>
          </a:xfrm>
          <a:noFill/>
        </p:spPr>
        <p:txBody>
          <a:bodyPr lIns="146304" tIns="91440" rIns="146304" bIns="91440" anchor="t" anchorCtr="0"/>
          <a:lstStyle>
            <a:lvl1pPr>
              <a:defRPr sz="5294" spc="-98"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invGray">
          <a:xfrm>
            <a:off x="9930706" y="6006587"/>
            <a:ext cx="1813243" cy="387120"/>
          </a:xfrm>
          <a:prstGeom prst="rect">
            <a:avLst/>
          </a:prstGeom>
          <a:noFill/>
          <a:ln>
            <a:noFill/>
          </a:ln>
        </p:spPr>
      </p:pic>
      <p:sp>
        <p:nvSpPr>
          <p:cNvPr id="3" name="Text Placeholder 2"/>
          <p:cNvSpPr>
            <a:spLocks noGrp="1"/>
          </p:cNvSpPr>
          <p:nvPr>
            <p:ph type="body" sz="quarter" idx="13" hasCustomPrompt="1"/>
          </p:nvPr>
        </p:nvSpPr>
        <p:spPr>
          <a:xfrm>
            <a:off x="269303" y="301617"/>
            <a:ext cx="3584143" cy="567015"/>
          </a:xfrm>
        </p:spPr>
        <p:txBody>
          <a:bodyPr lIns="182880" tIns="146304" rIns="182880" bIns="146304"/>
          <a:lstStyle>
            <a:lvl1pPr marL="0" indent="0">
              <a:buNone/>
              <a:defRPr sz="1961">
                <a:latin typeface="+mn-lt"/>
              </a:defRPr>
            </a:lvl1pPr>
            <a:lvl2pPr marL="336145" indent="0">
              <a:buNone/>
              <a:defRPr sz="1961"/>
            </a:lvl2pPr>
            <a:lvl3pPr marL="560241" indent="0">
              <a:buNone/>
              <a:defRPr sz="1961"/>
            </a:lvl3pPr>
            <a:lvl4pPr marL="784338" indent="0">
              <a:buNone/>
              <a:defRPr sz="1961"/>
            </a:lvl4pPr>
            <a:lvl5pPr marL="1008435" indent="0">
              <a:buNone/>
              <a:defRPr sz="1961"/>
            </a:lvl5pPr>
          </a:lstStyle>
          <a:p>
            <a:pPr lvl="0"/>
            <a:r>
              <a:rPr lang="en-US" dirty="0" smtClean="0"/>
              <a:t>Session Code Here</a:t>
            </a:r>
            <a:endParaRPr lang="en-US" dirty="0"/>
          </a:p>
        </p:txBody>
      </p:sp>
    </p:spTree>
    <p:extLst>
      <p:ext uri="{BB962C8B-B14F-4D97-AF65-F5344CB8AC3E}">
        <p14:creationId xmlns:p14="http://schemas.microsoft.com/office/powerpoint/2010/main" val="13505712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1104" y="5670380"/>
            <a:ext cx="8962384" cy="884990"/>
          </a:xfrm>
          <a:noFill/>
        </p:spPr>
        <p:txBody>
          <a:bodyPr lIns="146304" tIns="109728" rIns="146304" bIns="109728" anchor="b">
            <a:noAutofit/>
          </a:bodyPr>
          <a:lstStyle>
            <a:lvl1pPr marL="0" indent="0">
              <a:spcBef>
                <a:spcPts val="0"/>
              </a:spcBef>
              <a:buNone/>
              <a:defRPr sz="1961"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69302" y="2075840"/>
            <a:ext cx="11653459" cy="1801436"/>
          </a:xfrm>
          <a:noFill/>
        </p:spPr>
        <p:txBody>
          <a:bodyPr lIns="146304" tIns="91440" rIns="146304" bIns="91440" anchor="t" anchorCtr="0"/>
          <a:lstStyle>
            <a:lvl1pPr>
              <a:defRPr sz="5294" spc="-98"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129868" y="5984140"/>
            <a:ext cx="1607625" cy="403448"/>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404040"/>
              </a:solidFill>
            </a:endParaRPr>
          </a:p>
        </p:txBody>
      </p:sp>
      <p:sp>
        <p:nvSpPr>
          <p:cNvPr id="6" name="Text Placeholder 2"/>
          <p:cNvSpPr>
            <a:spLocks noGrp="1"/>
          </p:cNvSpPr>
          <p:nvPr>
            <p:ph type="body" sz="quarter" idx="13" hasCustomPrompt="1"/>
          </p:nvPr>
        </p:nvSpPr>
        <p:spPr>
          <a:xfrm>
            <a:off x="269303" y="301617"/>
            <a:ext cx="3584143" cy="567015"/>
          </a:xfrm>
        </p:spPr>
        <p:txBody>
          <a:bodyPr lIns="182880" tIns="146304" rIns="182880" bIns="146304"/>
          <a:lstStyle>
            <a:lvl1pPr marL="0" indent="0">
              <a:buNone/>
              <a:defRPr sz="1961">
                <a:latin typeface="+mn-lt"/>
              </a:defRPr>
            </a:lvl1pPr>
            <a:lvl2pPr marL="336145" indent="0">
              <a:buNone/>
              <a:defRPr sz="1961"/>
            </a:lvl2pPr>
            <a:lvl3pPr marL="560241" indent="0">
              <a:buNone/>
              <a:defRPr sz="1961"/>
            </a:lvl3pPr>
            <a:lvl4pPr marL="784338" indent="0">
              <a:buNone/>
              <a:defRPr sz="1961"/>
            </a:lvl4pPr>
            <a:lvl5pPr marL="1008435" indent="0">
              <a:buNone/>
              <a:defRPr sz="1961"/>
            </a:lvl5pPr>
          </a:lstStyle>
          <a:p>
            <a:pPr lvl="0"/>
            <a:r>
              <a:rPr lang="en-US" dirty="0" smtClean="0"/>
              <a:t>Session Code Here</a:t>
            </a:r>
            <a:endParaRPr lang="en-US" dirty="0"/>
          </a:p>
        </p:txBody>
      </p:sp>
    </p:spTree>
    <p:extLst>
      <p:ext uri="{BB962C8B-B14F-4D97-AF65-F5344CB8AC3E}">
        <p14:creationId xmlns:p14="http://schemas.microsoft.com/office/powerpoint/2010/main" val="6101334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2184808"/>
          </a:xfrm>
        </p:spPr>
        <p:txBody>
          <a:bodyPr>
            <a:spAutoFit/>
          </a:bodyPr>
          <a:lstStyle>
            <a:lvl3pPr>
              <a:defRPr sz="2353"/>
            </a:lvl3pPr>
            <a:lvl4pPr>
              <a:defRPr sz="1961"/>
            </a:lvl4pPr>
            <a:lvl5pPr>
              <a:defRPr sz="196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38500797"/>
      </p:ext>
    </p:extLst>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17113" y="1635896"/>
            <a:ext cx="8605649" cy="4931036"/>
          </a:xfrm>
        </p:spPr>
        <p:txBody>
          <a:bodyPr wrap="square">
            <a:noAutofit/>
          </a:bodyPr>
          <a:lstStyle>
            <a:lvl3pPr>
              <a:defRPr sz="2353"/>
            </a:lvl3pPr>
            <a:lvl4pPr>
              <a:defRPr sz="1961"/>
            </a:lvl4pPr>
            <a:lvl5pPr>
              <a:defRPr sz="196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77582" y="1635896"/>
            <a:ext cx="2689274" cy="4931036"/>
          </a:xfrm>
        </p:spPr>
        <p:txBody>
          <a:bodyPr>
            <a:noAutofit/>
          </a:bodyPr>
          <a:lstStyle>
            <a:lvl1pPr marL="0" indent="0">
              <a:buNone/>
              <a:defRPr kumimoji="0" lang="en-US" sz="2353"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896157"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2576847076"/>
      </p:ext>
    </p:extLst>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65664" y="2084173"/>
            <a:ext cx="9860672" cy="1793104"/>
          </a:xfrm>
        </p:spPr>
        <p:txBody>
          <a:bodyPr/>
          <a:lstStyle>
            <a:lvl1pPr>
              <a:defRPr sz="4705" baseline="0"/>
            </a:lvl1pPr>
          </a:lstStyle>
          <a:p>
            <a:r>
              <a:rPr lang="en-US" smtClean="0"/>
              <a:t>Click to edit Master title style</a:t>
            </a:r>
            <a:endParaRPr lang="en-US" dirty="0"/>
          </a:p>
        </p:txBody>
      </p:sp>
    </p:spTree>
    <p:extLst>
      <p:ext uri="{BB962C8B-B14F-4D97-AF65-F5344CB8AC3E}">
        <p14:creationId xmlns:p14="http://schemas.microsoft.com/office/powerpoint/2010/main" val="506905311"/>
      </p:ext>
    </p:extLst>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77582" y="1635896"/>
            <a:ext cx="2689274" cy="4931036"/>
          </a:xfrm>
        </p:spPr>
        <p:txBody>
          <a:bodyPr>
            <a:noAutofit/>
          </a:bodyPr>
          <a:lstStyle>
            <a:lvl1pPr marL="336145" indent="-336145">
              <a:buNone/>
              <a:defRPr kumimoji="0" lang="en-US" sz="2353"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896157"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361985829"/>
      </p:ext>
    </p:extLst>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751364" y="2980724"/>
            <a:ext cx="7171401" cy="896552"/>
          </a:xfrm>
        </p:spPr>
        <p:txBody>
          <a:bodyPr wrap="square" lIns="182880" tIns="146304" rIns="182880" bIns="146304" anchor="ctr">
            <a:noAutofit/>
          </a:bodyPr>
          <a:lstStyle>
            <a:lvl1pPr marL="0" indent="0">
              <a:lnSpc>
                <a:spcPct val="95000"/>
              </a:lnSpc>
              <a:spcBef>
                <a:spcPts val="0"/>
              </a:spcBef>
              <a:spcAft>
                <a:spcPts val="1600"/>
              </a:spcAft>
              <a:buNone/>
              <a:defRPr lang="en-US" sz="3529"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00"/>
              </a:spcBef>
              <a:defRPr sz="1863">
                <a:solidFill>
                  <a:srgbClr val="FFFFFF"/>
                </a:solidFill>
              </a:defRPr>
            </a:lvl2pPr>
            <a:lvl3pPr>
              <a:lnSpc>
                <a:spcPct val="100000"/>
              </a:lnSpc>
              <a:spcBef>
                <a:spcPts val="800"/>
              </a:spcBef>
              <a:defRPr sz="1863">
                <a:solidFill>
                  <a:srgbClr val="FFFFFF"/>
                </a:solidFill>
              </a:defRPr>
            </a:lvl3pPr>
            <a:lvl4pPr>
              <a:lnSpc>
                <a:spcPct val="100000"/>
              </a:lnSpc>
              <a:spcBef>
                <a:spcPts val="800"/>
              </a:spcBef>
              <a:defRPr sz="1863">
                <a:solidFill>
                  <a:srgbClr val="FFFFFF"/>
                </a:solidFill>
              </a:defRPr>
            </a:lvl4pPr>
            <a:lvl5pPr>
              <a:lnSpc>
                <a:spcPct val="100000"/>
              </a:lnSpc>
              <a:spcBef>
                <a:spcPts val="800"/>
              </a:spcBef>
              <a:defRPr sz="1863">
                <a:solidFill>
                  <a:srgbClr val="FFFFFF"/>
                </a:solidFill>
              </a:defRPr>
            </a:lvl5pPr>
          </a:lstStyle>
          <a:p>
            <a:pPr marL="0" lvl="0" indent="0" algn="l" defTabSz="896157"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69240" y="1507552"/>
            <a:ext cx="3854647" cy="3842896"/>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3921"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18774"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608259388"/>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751364" y="2980724"/>
            <a:ext cx="7171401" cy="896552"/>
          </a:xfrm>
        </p:spPr>
        <p:txBody>
          <a:bodyPr vert="horz" wrap="square" lIns="182880" tIns="146304" rIns="182880" bIns="146304" rtlCol="0" anchor="ctr">
            <a:noAutofit/>
          </a:bodyPr>
          <a:lstStyle>
            <a:lvl1pPr marL="0" indent="0">
              <a:buNone/>
              <a:defRPr lang="en-US" sz="3529"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896157" rtl="0" eaLnBrk="1" latinLnBrk="0" hangingPunct="1">
              <a:spcBef>
                <a:spcPct val="20000"/>
              </a:spcBef>
              <a:spcAft>
                <a:spcPts val="1600"/>
              </a:spcAft>
            </a:pPr>
            <a:r>
              <a:rPr lang="en-US" smtClean="0"/>
              <a:t>Click to edit Master text styles</a:t>
            </a:r>
          </a:p>
        </p:txBody>
      </p:sp>
      <p:sp>
        <p:nvSpPr>
          <p:cNvPr id="6" name="Text Placeholder 8"/>
          <p:cNvSpPr>
            <a:spLocks noGrp="1"/>
          </p:cNvSpPr>
          <p:nvPr>
            <p:ph type="body" sz="quarter" idx="16" hasCustomPrompt="1"/>
          </p:nvPr>
        </p:nvSpPr>
        <p:spPr>
          <a:xfrm>
            <a:off x="269242" y="291070"/>
            <a:ext cx="11653522" cy="896552"/>
          </a:xfrm>
        </p:spPr>
        <p:txBody>
          <a:bodyPr vert="horz" lIns="182880" tIns="146304" rIns="182880" bIns="146304" rtlCol="0" anchor="t">
            <a:noAutofit/>
          </a:bodyPr>
          <a:lstStyle>
            <a:lvl1pPr marL="0" indent="0" algn="l" defTabSz="914367" rtl="0" eaLnBrk="1" latinLnBrk="0" hangingPunct="1">
              <a:lnSpc>
                <a:spcPct val="90000"/>
              </a:lnSpc>
              <a:spcBef>
                <a:spcPct val="0"/>
              </a:spcBef>
              <a:buNone/>
              <a:defRPr lang="en-US" sz="4705"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69240" y="1507552"/>
            <a:ext cx="3854647" cy="3842896"/>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3921"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18774"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02285429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751364" y="2980724"/>
            <a:ext cx="7171401" cy="896552"/>
          </a:xfrm>
        </p:spPr>
        <p:txBody>
          <a:bodyPr vert="horz" wrap="square" lIns="182880" tIns="146304" rIns="182880" bIns="146304" rtlCol="0" anchor="ctr">
            <a:noAutofit/>
          </a:bodyPr>
          <a:lstStyle>
            <a:lvl1pPr marL="0" indent="0">
              <a:buFont typeface="Arial" panose="020B0604020202020204" pitchFamily="34" charset="0"/>
              <a:buNone/>
              <a:defRPr lang="en-US" sz="3529" kern="1200" dirty="0" smtClean="0">
                <a:gradFill>
                  <a:gsLst>
                    <a:gs pos="1299">
                      <a:schemeClr val="tx1"/>
                    </a:gs>
                    <a:gs pos="100000">
                      <a:schemeClr val="tx1"/>
                    </a:gs>
                  </a:gsLst>
                  <a:lin ang="5400000" scaled="0"/>
                </a:gradFill>
                <a:latin typeface="+mj-lt"/>
                <a:ea typeface="+mn-ea"/>
                <a:cs typeface="+mn-cs"/>
              </a:defRPr>
            </a:lvl1pPr>
          </a:lstStyle>
          <a:p>
            <a:pPr marL="0" lvl="0" indent="0" algn="l" defTabSz="896157"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69239" y="1505896"/>
            <a:ext cx="3854627" cy="384620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365889175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1504822"/>
          </a:xfrm>
        </p:spPr>
        <p:txBody>
          <a:bodyPr>
            <a:spAutoFit/>
          </a:bodyPr>
          <a:lstStyle>
            <a:lvl1pPr>
              <a:defRPr lang="en-US" sz="2353"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72691" indent="-236546">
              <a:defRPr lang="en-US" sz="2353"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60184" indent="-336145">
              <a:defRPr lang="en-US" sz="2353"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1961"/>
            </a:lvl4pPr>
            <a:lvl5pPr>
              <a:defRPr sz="1961"/>
            </a:lvl5pPr>
          </a:lstStyle>
          <a:p>
            <a:pPr marL="0" lvl="0" indent="0" algn="l" defTabSz="896157" rtl="0" eaLnBrk="1" latinLnBrk="0" hangingPunct="1">
              <a:spcBef>
                <a:spcPct val="20000"/>
              </a:spcBef>
              <a:spcAft>
                <a:spcPts val="800"/>
              </a:spcAft>
              <a:buFont typeface="Arial" pitchFamily="34" charset="0"/>
              <a:buNone/>
            </a:pPr>
            <a:r>
              <a:rPr lang="en-US" smtClean="0"/>
              <a:t>Click to edit Master text styles</a:t>
            </a:r>
          </a:p>
          <a:p>
            <a:pPr marL="0" lvl="1" indent="0" algn="l" defTabSz="896157" rtl="0" eaLnBrk="1" latinLnBrk="0" hangingPunct="1">
              <a:spcBef>
                <a:spcPct val="20000"/>
              </a:spcBef>
              <a:spcAft>
                <a:spcPts val="800"/>
              </a:spcAft>
              <a:buFont typeface="Arial" pitchFamily="34" charset="0"/>
              <a:buNone/>
            </a:pPr>
            <a:r>
              <a:rPr lang="en-US" smtClean="0"/>
              <a:t>Second level</a:t>
            </a:r>
          </a:p>
          <a:p>
            <a:pPr marL="0" lvl="2" indent="0" algn="l" defTabSz="896157" rtl="0" eaLnBrk="1" latinLnBrk="0" hangingPunct="1">
              <a:spcBef>
                <a:spcPct val="20000"/>
              </a:spcBef>
              <a:spcAft>
                <a:spcPts val="800"/>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69346545"/>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916BD2-D220-4BF5-834D-298963035CDF}" type="datetimeFigureOut">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D892A-F06D-4BA3-AC76-751BE76A37C0}" type="slidenum">
              <a:rPr lang="en-US" smtClean="0"/>
              <a:t>‹#›</a:t>
            </a:fld>
            <a:endParaRPr lang="en-US"/>
          </a:p>
        </p:txBody>
      </p:sp>
    </p:spTree>
    <p:extLst>
      <p:ext uri="{BB962C8B-B14F-4D97-AF65-F5344CB8AC3E}">
        <p14:creationId xmlns:p14="http://schemas.microsoft.com/office/powerpoint/2010/main" val="248955578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6041417"/>
      </p:ext>
    </p:extLst>
  </p:cSld>
  <p:clrMapOvr>
    <a:masterClrMapping/>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095548" y="2425049"/>
            <a:ext cx="8000903" cy="2007903"/>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404040"/>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invGray">
          <a:xfrm>
            <a:off x="9930706" y="6006587"/>
            <a:ext cx="1813243" cy="387120"/>
          </a:xfrm>
          <a:prstGeom prst="rect">
            <a:avLst/>
          </a:prstGeom>
          <a:noFill/>
          <a:ln>
            <a:noFill/>
          </a:ln>
        </p:spPr>
      </p:pic>
    </p:spTree>
    <p:extLst>
      <p:ext uri="{BB962C8B-B14F-4D97-AF65-F5344CB8AC3E}">
        <p14:creationId xmlns:p14="http://schemas.microsoft.com/office/powerpoint/2010/main" val="2412855732"/>
      </p:ext>
    </p:extLst>
  </p:cSld>
  <p:clrMapOvr>
    <a:masterClrMapping/>
  </p:clrMapOvr>
  <p:transition>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69239" y="6171616"/>
            <a:ext cx="11653522" cy="395317"/>
          </a:xfrm>
          <a:prstGeom prst="rect">
            <a:avLst/>
          </a:prstGeom>
          <a:noFill/>
          <a:ln w="12700">
            <a:noFill/>
            <a:miter lim="800000"/>
            <a:headEnd type="none" w="sm" len="sm"/>
            <a:tailEnd type="none" w="sm" len="sm"/>
          </a:ln>
          <a:effectLst/>
        </p:spPr>
        <p:txBody>
          <a:bodyPr vert="horz" wrap="square" lIns="179285" tIns="143428" rIns="179285" bIns="143428" numCol="1" anchor="t" anchorCtr="0" compatLnSpc="1">
            <a:prstTxWarp prst="textNoShape">
              <a:avLst/>
            </a:prstTxWarp>
            <a:spAutoFit/>
          </a:bodyPr>
          <a:lstStyle/>
          <a:p>
            <a:pPr defTabSz="913924" eaLnBrk="0" hangingPunct="0"/>
            <a:r>
              <a:rPr lang="en-US" sz="686" dirty="0">
                <a:gradFill>
                  <a:gsLst>
                    <a:gs pos="0">
                      <a:srgbClr val="404040"/>
                    </a:gs>
                    <a:gs pos="100000">
                      <a:srgbClr val="404040"/>
                    </a:gs>
                  </a:gsLst>
                  <a:lin ang="5400000" scaled="0"/>
                </a:gradFill>
                <a:cs typeface="Segoe UI" pitchFamily="34" charset="0"/>
              </a:rPr>
              <a:t>© </a:t>
            </a:r>
            <a:r>
              <a:rPr lang="en-US" sz="686" dirty="0" smtClean="0">
                <a:gradFill>
                  <a:gsLst>
                    <a:gs pos="0">
                      <a:srgbClr val="404040"/>
                    </a:gs>
                    <a:gs pos="100000">
                      <a:srgbClr val="404040"/>
                    </a:gs>
                  </a:gsLst>
                  <a:lin ang="5400000" scaled="0"/>
                </a:gradFill>
                <a:cs typeface="Segoe UI" pitchFamily="34" charset="0"/>
              </a:rPr>
              <a:t>2015 </a:t>
            </a:r>
            <a:r>
              <a:rPr lang="en-US" sz="686" dirty="0">
                <a:gradFill>
                  <a:gsLst>
                    <a:gs pos="0">
                      <a:srgbClr val="404040"/>
                    </a:gs>
                    <a:gs pos="100000">
                      <a:srgbClr val="404040"/>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0205" y="3085694"/>
            <a:ext cx="3227129" cy="687975"/>
          </a:xfrm>
          <a:prstGeom prst="rect">
            <a:avLst/>
          </a:prstGeom>
        </p:spPr>
      </p:pic>
    </p:spTree>
    <p:extLst>
      <p:ext uri="{BB962C8B-B14F-4D97-AF65-F5344CB8AC3E}">
        <p14:creationId xmlns:p14="http://schemas.microsoft.com/office/powerpoint/2010/main" val="3081982939"/>
      </p:ext>
    </p:extLst>
  </p:cSld>
  <p:clrMapOvr>
    <a:masterClrMapping/>
  </p:clrMapOvr>
  <p:transition>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69239" y="2262478"/>
            <a:ext cx="1532465" cy="316989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18774" rtl="0" eaLnBrk="1" fontAlgn="base" latinLnBrk="0" hangingPunct="1">
              <a:lnSpc>
                <a:spcPct val="95000"/>
              </a:lnSpc>
              <a:spcBef>
                <a:spcPts val="0"/>
              </a:spcBef>
              <a:spcAft>
                <a:spcPts val="0"/>
              </a:spcAft>
              <a:buClr>
                <a:schemeClr val="accent1"/>
              </a:buClr>
              <a:buSzPct val="110000"/>
              <a:buFont typeface="Avenir LT Pro 45 Book" charset="0"/>
              <a:buNone/>
              <a:tabLst/>
              <a:defRPr sz="1568"/>
            </a:lvl1pPr>
          </a:lstStyle>
          <a:p>
            <a:r>
              <a:rPr lang="en-US" smtClean="0"/>
              <a:t>Click icon to add picture</a:t>
            </a:r>
            <a:endParaRPr lang="en-US" dirty="0"/>
          </a:p>
        </p:txBody>
      </p:sp>
      <p:sp>
        <p:nvSpPr>
          <p:cNvPr id="8" name="Picture Placeholder 12"/>
          <p:cNvSpPr>
            <a:spLocks noGrp="1"/>
          </p:cNvSpPr>
          <p:nvPr>
            <p:ph type="pic" sz="quarter" idx="18"/>
          </p:nvPr>
        </p:nvSpPr>
        <p:spPr>
          <a:xfrm>
            <a:off x="4651737" y="2256322"/>
            <a:ext cx="3169353" cy="318220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568"/>
            </a:lvl1pPr>
          </a:lstStyle>
          <a:p>
            <a:r>
              <a:rPr lang="en-US" smtClean="0"/>
              <a:t>Click icon to add picture</a:t>
            </a:r>
            <a:endParaRPr lang="en-US" dirty="0"/>
          </a:p>
        </p:txBody>
      </p:sp>
      <p:sp>
        <p:nvSpPr>
          <p:cNvPr id="9" name="Picture Placeholder 12"/>
          <p:cNvSpPr>
            <a:spLocks noGrp="1"/>
          </p:cNvSpPr>
          <p:nvPr>
            <p:ph type="pic" sz="quarter" idx="19"/>
          </p:nvPr>
        </p:nvSpPr>
        <p:spPr>
          <a:xfrm>
            <a:off x="8095785" y="2257102"/>
            <a:ext cx="3826977" cy="3180644"/>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568"/>
            </a:lvl1pPr>
          </a:lstStyle>
          <a:p>
            <a:r>
              <a:rPr lang="en-US" smtClean="0"/>
              <a:t>Click icon to add picture</a:t>
            </a:r>
            <a:endParaRPr lang="en-US" dirty="0"/>
          </a:p>
        </p:txBody>
      </p:sp>
      <p:sp>
        <p:nvSpPr>
          <p:cNvPr id="10" name="Picture Placeholder 12"/>
          <p:cNvSpPr>
            <a:spLocks noGrp="1"/>
          </p:cNvSpPr>
          <p:nvPr>
            <p:ph type="pic" sz="quarter" idx="20"/>
          </p:nvPr>
        </p:nvSpPr>
        <p:spPr>
          <a:xfrm>
            <a:off x="2076404" y="2256137"/>
            <a:ext cx="2300636" cy="318257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18774" rtl="0" eaLnBrk="1" fontAlgn="base" latinLnBrk="0" hangingPunct="1">
              <a:lnSpc>
                <a:spcPct val="95000"/>
              </a:lnSpc>
              <a:spcBef>
                <a:spcPts val="0"/>
              </a:spcBef>
              <a:spcAft>
                <a:spcPts val="0"/>
              </a:spcAft>
              <a:buClr>
                <a:schemeClr val="accent1"/>
              </a:buClr>
              <a:buSzPct val="110000"/>
              <a:buFont typeface="Avenir LT Pro 45 Book" charset="0"/>
              <a:buNone/>
              <a:tabLst/>
              <a:defRPr sz="1568"/>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708567112"/>
      </p:ext>
    </p:extLst>
  </p:cSld>
  <p:clrMapOvr>
    <a:masterClrMapping/>
  </p:clrMapOvr>
  <p:transition>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39" y="1189177"/>
            <a:ext cx="11653523" cy="2396047"/>
          </a:xfrm>
          <a:prstGeom prst="rect">
            <a:avLst/>
          </a:prstGeom>
        </p:spPr>
        <p:txBody>
          <a:bodyPr/>
          <a:lstStyle>
            <a:lvl1pPr marL="284790" indent="-284790">
              <a:buClr>
                <a:schemeClr val="tx1"/>
              </a:buClr>
              <a:buSzPct val="90000"/>
              <a:buFont typeface="Arial" pitchFamily="34" charset="0"/>
              <a:buChar char="•"/>
              <a:defRPr sz="3529">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241" indent="-275453">
              <a:buClr>
                <a:schemeClr val="tx1"/>
              </a:buClr>
              <a:buSzPct val="90000"/>
              <a:buFont typeface="Arial" pitchFamily="34" charset="0"/>
              <a:buChar char="•"/>
              <a:defRPr sz="3137">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5031" indent="-284790">
              <a:buClr>
                <a:schemeClr val="tx1"/>
              </a:buClr>
              <a:buSzPct val="90000"/>
              <a:buFont typeface="Arial" pitchFamily="34" charset="0"/>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9128" indent="-224097">
              <a:buClr>
                <a:schemeClr val="tx1"/>
              </a:buClr>
              <a:buSzPct val="90000"/>
              <a:buFont typeface="Arial" pitchFamily="34" charset="0"/>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3225" indent="-224097">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238876"/>
            <a:ext cx="12192001" cy="619125"/>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627"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9960790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39" y="1189177"/>
            <a:ext cx="11653523" cy="2396047"/>
          </a:xfrm>
          <a:prstGeom prst="rect">
            <a:avLst/>
          </a:prstGeom>
        </p:spPr>
        <p:txBody>
          <a:bodyPr/>
          <a:lstStyle>
            <a:lvl1pPr marL="284790" indent="-284790">
              <a:buClr>
                <a:schemeClr val="tx1"/>
              </a:buClr>
              <a:buSzPct val="90000"/>
              <a:buFont typeface="Arial" pitchFamily="34" charset="0"/>
              <a:buChar char="•"/>
              <a:defRPr sz="3529">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241" indent="-275453">
              <a:buClr>
                <a:schemeClr val="tx1"/>
              </a:buClr>
              <a:buSzPct val="90000"/>
              <a:buFont typeface="Arial" pitchFamily="34" charset="0"/>
              <a:buChar char="•"/>
              <a:defRPr sz="3137">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5031" indent="-284790">
              <a:buClr>
                <a:schemeClr val="tx1"/>
              </a:buClr>
              <a:buSzPct val="90000"/>
              <a:buFont typeface="Arial" pitchFamily="34" charset="0"/>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9128" indent="-224097">
              <a:buClr>
                <a:schemeClr val="tx1"/>
              </a:buClr>
              <a:buSzPct val="90000"/>
              <a:buFont typeface="Arial" pitchFamily="34" charset="0"/>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3225" indent="-224097">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604241514"/>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1104" y="5670380"/>
            <a:ext cx="8962384" cy="884990"/>
          </a:xfrm>
          <a:noFill/>
        </p:spPr>
        <p:txBody>
          <a:bodyPr lIns="146304" tIns="109728" rIns="146304" bIns="109728" anchor="b">
            <a:noAutofit/>
          </a:bodyPr>
          <a:lstStyle>
            <a:lvl1pPr marL="0" indent="0">
              <a:spcBef>
                <a:spcPts val="0"/>
              </a:spcBef>
              <a:buNone/>
              <a:defRPr sz="1961"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69303" y="2075840"/>
            <a:ext cx="11653459" cy="1801436"/>
          </a:xfrm>
          <a:noFill/>
        </p:spPr>
        <p:txBody>
          <a:bodyPr lIns="146304" tIns="91440" rIns="146304" bIns="91440" anchor="t" anchorCtr="0"/>
          <a:lstStyle>
            <a:lvl1pPr>
              <a:defRPr sz="5293" spc="-98"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invGray">
          <a:xfrm>
            <a:off x="9930706" y="6006587"/>
            <a:ext cx="1813243" cy="387120"/>
          </a:xfrm>
          <a:prstGeom prst="rect">
            <a:avLst/>
          </a:prstGeom>
          <a:noFill/>
          <a:ln>
            <a:noFill/>
          </a:ln>
        </p:spPr>
      </p:pic>
      <p:sp>
        <p:nvSpPr>
          <p:cNvPr id="3" name="Text Placeholder 2"/>
          <p:cNvSpPr>
            <a:spLocks noGrp="1"/>
          </p:cNvSpPr>
          <p:nvPr>
            <p:ph type="body" sz="quarter" idx="13" hasCustomPrompt="1"/>
          </p:nvPr>
        </p:nvSpPr>
        <p:spPr>
          <a:xfrm>
            <a:off x="269304" y="301618"/>
            <a:ext cx="3584143" cy="567015"/>
          </a:xfrm>
        </p:spPr>
        <p:txBody>
          <a:bodyPr lIns="182880" tIns="146304" rIns="182880" bIns="146304"/>
          <a:lstStyle>
            <a:lvl1pPr marL="0" indent="0">
              <a:buNone/>
              <a:defRPr sz="1961">
                <a:latin typeface="+mn-lt"/>
              </a:defRPr>
            </a:lvl1pPr>
            <a:lvl2pPr marL="336080" indent="0">
              <a:buNone/>
              <a:defRPr sz="1961"/>
            </a:lvl2pPr>
            <a:lvl3pPr marL="560134" indent="0">
              <a:buNone/>
              <a:defRPr sz="1961"/>
            </a:lvl3pPr>
            <a:lvl4pPr marL="784187" indent="0">
              <a:buNone/>
              <a:defRPr sz="1961"/>
            </a:lvl4pPr>
            <a:lvl5pPr marL="1008241" indent="0">
              <a:buNone/>
              <a:defRPr sz="1961"/>
            </a:lvl5pPr>
          </a:lstStyle>
          <a:p>
            <a:pPr lvl="0"/>
            <a:r>
              <a:rPr lang="en-US" dirty="0" smtClean="0"/>
              <a:t>Session Code Here</a:t>
            </a:r>
            <a:endParaRPr lang="en-US" dirty="0"/>
          </a:p>
        </p:txBody>
      </p:sp>
    </p:spTree>
    <p:extLst>
      <p:ext uri="{BB962C8B-B14F-4D97-AF65-F5344CB8AC3E}">
        <p14:creationId xmlns:p14="http://schemas.microsoft.com/office/powerpoint/2010/main" val="35092048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1104" y="5670380"/>
            <a:ext cx="8962384" cy="884990"/>
          </a:xfrm>
          <a:noFill/>
        </p:spPr>
        <p:txBody>
          <a:bodyPr lIns="146304" tIns="109728" rIns="146304" bIns="109728" anchor="b">
            <a:noAutofit/>
          </a:bodyPr>
          <a:lstStyle>
            <a:lvl1pPr marL="0" indent="0">
              <a:spcBef>
                <a:spcPts val="0"/>
              </a:spcBef>
              <a:buNone/>
              <a:defRPr sz="1961"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69303" y="2075840"/>
            <a:ext cx="11653459" cy="1801436"/>
          </a:xfrm>
          <a:noFill/>
        </p:spPr>
        <p:txBody>
          <a:bodyPr lIns="146304" tIns="91440" rIns="146304" bIns="91440" anchor="t" anchorCtr="0"/>
          <a:lstStyle>
            <a:lvl1pPr>
              <a:defRPr sz="5293" spc="-98"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129869" y="5984140"/>
            <a:ext cx="1607625" cy="403448"/>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89630" tIns="44814" rIns="89630" bIns="44814" numCol="1" anchor="t" anchorCtr="0" compatLnSpc="1">
            <a:prstTxWarp prst="textNoShape">
              <a:avLst/>
            </a:prstTxWarp>
          </a:bodyPr>
          <a:lstStyle/>
          <a:p>
            <a:pPr defTabSz="914192"/>
            <a:endParaRPr lang="en-US" sz="1765">
              <a:solidFill>
                <a:srgbClr val="404040"/>
              </a:solidFill>
            </a:endParaRPr>
          </a:p>
        </p:txBody>
      </p:sp>
      <p:sp>
        <p:nvSpPr>
          <p:cNvPr id="6" name="Text Placeholder 2"/>
          <p:cNvSpPr>
            <a:spLocks noGrp="1"/>
          </p:cNvSpPr>
          <p:nvPr>
            <p:ph type="body" sz="quarter" idx="13" hasCustomPrompt="1"/>
          </p:nvPr>
        </p:nvSpPr>
        <p:spPr>
          <a:xfrm>
            <a:off x="269304" y="301618"/>
            <a:ext cx="3584143" cy="567015"/>
          </a:xfrm>
        </p:spPr>
        <p:txBody>
          <a:bodyPr lIns="182880" tIns="146304" rIns="182880" bIns="146304"/>
          <a:lstStyle>
            <a:lvl1pPr marL="0" indent="0">
              <a:buNone/>
              <a:defRPr sz="1961">
                <a:latin typeface="+mn-lt"/>
              </a:defRPr>
            </a:lvl1pPr>
            <a:lvl2pPr marL="336080" indent="0">
              <a:buNone/>
              <a:defRPr sz="1961"/>
            </a:lvl2pPr>
            <a:lvl3pPr marL="560134" indent="0">
              <a:buNone/>
              <a:defRPr sz="1961"/>
            </a:lvl3pPr>
            <a:lvl4pPr marL="784187" indent="0">
              <a:buNone/>
              <a:defRPr sz="1961"/>
            </a:lvl4pPr>
            <a:lvl5pPr marL="1008241" indent="0">
              <a:buNone/>
              <a:defRPr sz="1961"/>
            </a:lvl5pPr>
          </a:lstStyle>
          <a:p>
            <a:pPr lvl="0"/>
            <a:r>
              <a:rPr lang="en-US" dirty="0" smtClean="0"/>
              <a:t>Session Code Here</a:t>
            </a:r>
            <a:endParaRPr lang="en-US" dirty="0"/>
          </a:p>
        </p:txBody>
      </p:sp>
    </p:spTree>
    <p:extLst>
      <p:ext uri="{BB962C8B-B14F-4D97-AF65-F5344CB8AC3E}">
        <p14:creationId xmlns:p14="http://schemas.microsoft.com/office/powerpoint/2010/main" val="40428836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40" y="1189177"/>
            <a:ext cx="11653523" cy="2184808"/>
          </a:xfrm>
        </p:spPr>
        <p:txBody>
          <a:bodyPr>
            <a:spAutoFit/>
          </a:bodyPr>
          <a:lstStyle>
            <a:lvl3pPr>
              <a:defRPr sz="2353"/>
            </a:lvl3pPr>
            <a:lvl4pPr>
              <a:defRPr sz="1961"/>
            </a:lvl4pPr>
            <a:lvl5pPr>
              <a:defRPr sz="196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14005442"/>
      </p:ext>
    </p:extLst>
  </p:cSld>
  <p:clrMapOvr>
    <a:masterClrMapping/>
  </p:clrMapOvr>
  <p:transition>
    <p:fade/>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17114" y="1635896"/>
            <a:ext cx="8605649" cy="4931036"/>
          </a:xfrm>
        </p:spPr>
        <p:txBody>
          <a:bodyPr wrap="square">
            <a:noAutofit/>
          </a:bodyPr>
          <a:lstStyle>
            <a:lvl3pPr>
              <a:defRPr sz="2353"/>
            </a:lvl3pPr>
            <a:lvl4pPr>
              <a:defRPr sz="1961"/>
            </a:lvl4pPr>
            <a:lvl5pPr>
              <a:defRPr sz="196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77582" y="1635896"/>
            <a:ext cx="2689274" cy="4931036"/>
          </a:xfrm>
        </p:spPr>
        <p:txBody>
          <a:bodyPr>
            <a:noAutofit/>
          </a:bodyPr>
          <a:lstStyle>
            <a:lvl1pPr marL="0" indent="0">
              <a:buNone/>
              <a:defRPr kumimoji="0" lang="en-US" sz="2353"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895985"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1237117481"/>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916BD2-D220-4BF5-834D-298963035CDF}" type="datetimeFigureOut">
              <a:rPr lang="en-US" smtClean="0"/>
              <a:t>4/24/2015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D892A-F06D-4BA3-AC76-751BE76A37C0}" type="slidenum">
              <a:rPr lang="en-US" smtClean="0"/>
              <a:t>‹#›</a:t>
            </a:fld>
            <a:endParaRPr lang="en-US"/>
          </a:p>
        </p:txBody>
      </p:sp>
    </p:spTree>
    <p:extLst>
      <p:ext uri="{BB962C8B-B14F-4D97-AF65-F5344CB8AC3E}">
        <p14:creationId xmlns:p14="http://schemas.microsoft.com/office/powerpoint/2010/main" val="358172567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65664" y="2084173"/>
            <a:ext cx="9860672" cy="1793104"/>
          </a:xfrm>
        </p:spPr>
        <p:txBody>
          <a:bodyPr/>
          <a:lstStyle>
            <a:lvl1pPr>
              <a:defRPr sz="4704" baseline="0"/>
            </a:lvl1pPr>
          </a:lstStyle>
          <a:p>
            <a:r>
              <a:rPr lang="en-US" smtClean="0"/>
              <a:t>Click to edit Master title style</a:t>
            </a:r>
            <a:endParaRPr lang="en-US" dirty="0"/>
          </a:p>
        </p:txBody>
      </p:sp>
    </p:spTree>
    <p:extLst>
      <p:ext uri="{BB962C8B-B14F-4D97-AF65-F5344CB8AC3E}">
        <p14:creationId xmlns:p14="http://schemas.microsoft.com/office/powerpoint/2010/main" val="2821232084"/>
      </p:ext>
    </p:extLst>
  </p:cSld>
  <p:clrMapOvr>
    <a:masterClrMapping/>
  </p:clrMapOvr>
  <p:transition>
    <p:fade/>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77582" y="1635896"/>
            <a:ext cx="2689274" cy="4931036"/>
          </a:xfrm>
        </p:spPr>
        <p:txBody>
          <a:bodyPr>
            <a:noAutofit/>
          </a:bodyPr>
          <a:lstStyle>
            <a:lvl1pPr marL="336080" indent="-336080">
              <a:buNone/>
              <a:defRPr kumimoji="0" lang="en-US" sz="2353"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895985"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2756197188"/>
      </p:ext>
    </p:extLst>
  </p:cSld>
  <p:clrMapOvr>
    <a:masterClrMapping/>
  </p:clrMapOvr>
  <p:transition>
    <p:fade/>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751365" y="2980724"/>
            <a:ext cx="7171401" cy="896552"/>
          </a:xfrm>
        </p:spPr>
        <p:txBody>
          <a:bodyPr wrap="square" lIns="182880" tIns="146304" rIns="182880" bIns="146304" anchor="ctr">
            <a:noAutofit/>
          </a:bodyPr>
          <a:lstStyle>
            <a:lvl1pPr marL="0" indent="0">
              <a:lnSpc>
                <a:spcPct val="95000"/>
              </a:lnSpc>
              <a:spcBef>
                <a:spcPts val="0"/>
              </a:spcBef>
              <a:spcAft>
                <a:spcPts val="1600"/>
              </a:spcAft>
              <a:buNone/>
              <a:defRPr lang="en-US" sz="3528"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00"/>
              </a:spcBef>
              <a:defRPr sz="1863">
                <a:solidFill>
                  <a:srgbClr val="FFFFFF"/>
                </a:solidFill>
              </a:defRPr>
            </a:lvl2pPr>
            <a:lvl3pPr>
              <a:lnSpc>
                <a:spcPct val="100000"/>
              </a:lnSpc>
              <a:spcBef>
                <a:spcPts val="800"/>
              </a:spcBef>
              <a:defRPr sz="1863">
                <a:solidFill>
                  <a:srgbClr val="FFFFFF"/>
                </a:solidFill>
              </a:defRPr>
            </a:lvl3pPr>
            <a:lvl4pPr>
              <a:lnSpc>
                <a:spcPct val="100000"/>
              </a:lnSpc>
              <a:spcBef>
                <a:spcPts val="800"/>
              </a:spcBef>
              <a:defRPr sz="1863">
                <a:solidFill>
                  <a:srgbClr val="FFFFFF"/>
                </a:solidFill>
              </a:defRPr>
            </a:lvl4pPr>
            <a:lvl5pPr>
              <a:lnSpc>
                <a:spcPct val="100000"/>
              </a:lnSpc>
              <a:spcBef>
                <a:spcPts val="800"/>
              </a:spcBef>
              <a:defRPr sz="1863">
                <a:solidFill>
                  <a:srgbClr val="FFFFFF"/>
                </a:solidFill>
              </a:defRPr>
            </a:lvl5pPr>
          </a:lstStyle>
          <a:p>
            <a:pPr marL="0" lvl="0" indent="0" algn="l" defTabSz="895985"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69241" y="1507552"/>
            <a:ext cx="3854647" cy="3842896"/>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392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18540"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33085970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751365" y="2980724"/>
            <a:ext cx="7171401" cy="896552"/>
          </a:xfrm>
        </p:spPr>
        <p:txBody>
          <a:bodyPr vert="horz" wrap="square" lIns="182880" tIns="146304" rIns="182880" bIns="146304" rtlCol="0" anchor="ctr">
            <a:noAutofit/>
          </a:bodyPr>
          <a:lstStyle>
            <a:lvl1pPr marL="0" indent="0">
              <a:buNone/>
              <a:defRPr lang="en-US" sz="3528"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895985" rtl="0" eaLnBrk="1" latinLnBrk="0" hangingPunct="1">
              <a:spcBef>
                <a:spcPct val="20000"/>
              </a:spcBef>
              <a:spcAft>
                <a:spcPts val="1600"/>
              </a:spcAft>
            </a:pPr>
            <a:r>
              <a:rPr lang="en-US" smtClean="0"/>
              <a:t>Click to edit Master text styles</a:t>
            </a:r>
          </a:p>
        </p:txBody>
      </p:sp>
      <p:sp>
        <p:nvSpPr>
          <p:cNvPr id="6" name="Text Placeholder 8"/>
          <p:cNvSpPr>
            <a:spLocks noGrp="1"/>
          </p:cNvSpPr>
          <p:nvPr>
            <p:ph type="body" sz="quarter" idx="16" hasCustomPrompt="1"/>
          </p:nvPr>
        </p:nvSpPr>
        <p:spPr>
          <a:xfrm>
            <a:off x="269242" y="291070"/>
            <a:ext cx="11653522" cy="896552"/>
          </a:xfrm>
        </p:spPr>
        <p:txBody>
          <a:bodyPr vert="horz" lIns="182880" tIns="146304" rIns="182880" bIns="146304" rtlCol="0" anchor="t">
            <a:noAutofit/>
          </a:bodyPr>
          <a:lstStyle>
            <a:lvl1pPr marL="0" indent="0" algn="l" defTabSz="914192" rtl="0" eaLnBrk="1" latinLnBrk="0" hangingPunct="1">
              <a:lnSpc>
                <a:spcPct val="90000"/>
              </a:lnSpc>
              <a:spcBef>
                <a:spcPct val="0"/>
              </a:spcBef>
              <a:buNone/>
              <a:defRPr lang="en-US" sz="4704"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69241" y="1507552"/>
            <a:ext cx="3854647" cy="3842896"/>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392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18540"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45994656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751365" y="2980724"/>
            <a:ext cx="7171401" cy="896552"/>
          </a:xfrm>
        </p:spPr>
        <p:txBody>
          <a:bodyPr vert="horz" wrap="square" lIns="182880" tIns="146304" rIns="182880" bIns="146304" rtlCol="0" anchor="ctr">
            <a:noAutofit/>
          </a:bodyPr>
          <a:lstStyle>
            <a:lvl1pPr marL="0" indent="0">
              <a:buFont typeface="Arial" panose="020B0604020202020204" pitchFamily="34" charset="0"/>
              <a:buNone/>
              <a:defRPr lang="en-US" sz="3528" kern="1200" dirty="0" smtClean="0">
                <a:gradFill>
                  <a:gsLst>
                    <a:gs pos="1299">
                      <a:schemeClr val="tx1"/>
                    </a:gs>
                    <a:gs pos="100000">
                      <a:schemeClr val="tx1"/>
                    </a:gs>
                  </a:gsLst>
                  <a:lin ang="5400000" scaled="0"/>
                </a:gradFill>
                <a:latin typeface="+mj-lt"/>
                <a:ea typeface="+mn-ea"/>
                <a:cs typeface="+mn-cs"/>
              </a:defRPr>
            </a:lvl1pPr>
          </a:lstStyle>
          <a:p>
            <a:pPr marL="0" lvl="0" indent="0" algn="l" defTabSz="895985"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69239" y="1505896"/>
            <a:ext cx="3854627" cy="384620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282202879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40" y="1189177"/>
            <a:ext cx="11653523" cy="1534779"/>
          </a:xfrm>
        </p:spPr>
        <p:txBody>
          <a:bodyPr>
            <a:spAutoFit/>
          </a:bodyPr>
          <a:lstStyle>
            <a:lvl1pPr>
              <a:defRPr lang="en-US" sz="2353"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72581" indent="-236500">
              <a:defRPr lang="en-US" sz="2353"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60077" indent="-336080">
              <a:defRPr lang="en-US" sz="2353"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1961"/>
            </a:lvl4pPr>
            <a:lvl5pPr>
              <a:defRPr sz="1961"/>
            </a:lvl5pPr>
          </a:lstStyle>
          <a:p>
            <a:pPr marL="0" lvl="0" indent="0" algn="l" defTabSz="895985" rtl="0" eaLnBrk="1" latinLnBrk="0" hangingPunct="1">
              <a:spcBef>
                <a:spcPct val="20000"/>
              </a:spcBef>
              <a:spcAft>
                <a:spcPts val="800"/>
              </a:spcAft>
              <a:buFont typeface="Arial" pitchFamily="34" charset="0"/>
              <a:buNone/>
            </a:pPr>
            <a:r>
              <a:rPr lang="en-US" smtClean="0"/>
              <a:t>Click to edit Master text styles</a:t>
            </a:r>
          </a:p>
          <a:p>
            <a:pPr marL="0" lvl="1" indent="0" algn="l" defTabSz="895985" rtl="0" eaLnBrk="1" latinLnBrk="0" hangingPunct="1">
              <a:spcBef>
                <a:spcPct val="20000"/>
              </a:spcBef>
              <a:spcAft>
                <a:spcPts val="800"/>
              </a:spcAft>
              <a:buFont typeface="Arial" pitchFamily="34" charset="0"/>
              <a:buNone/>
            </a:pPr>
            <a:r>
              <a:rPr lang="en-US" smtClean="0"/>
              <a:t>Second level</a:t>
            </a:r>
          </a:p>
          <a:p>
            <a:pPr marL="0" lvl="2" indent="0" algn="l" defTabSz="895985" rtl="0" eaLnBrk="1" latinLnBrk="0" hangingPunct="1">
              <a:spcBef>
                <a:spcPct val="20000"/>
              </a:spcBef>
              <a:spcAft>
                <a:spcPts val="800"/>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95488895"/>
      </p:ext>
    </p:extLst>
  </p:cSld>
  <p:clrMapOvr>
    <a:masterClrMapping/>
  </p:clrMapOvr>
  <p:transition>
    <p:fade/>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792993"/>
      </p:ext>
    </p:extLst>
  </p:cSld>
  <p:clrMapOvr>
    <a:masterClrMapping/>
  </p:clrMapOvr>
  <p:transition>
    <p:fade/>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095549" y="2425050"/>
            <a:ext cx="8000903" cy="2007903"/>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89630" tIns="44814" rIns="89630" bIns="44814" numCol="1" anchor="t" anchorCtr="0" compatLnSpc="1">
            <a:prstTxWarp prst="textNoShape">
              <a:avLst/>
            </a:prstTxWarp>
          </a:bodyPr>
          <a:lstStyle/>
          <a:p>
            <a:pPr defTabSz="914192"/>
            <a:endParaRPr lang="en-US" sz="1765">
              <a:solidFill>
                <a:srgbClr val="404040"/>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invGray">
          <a:xfrm>
            <a:off x="9930706" y="6006587"/>
            <a:ext cx="1813243" cy="387120"/>
          </a:xfrm>
          <a:prstGeom prst="rect">
            <a:avLst/>
          </a:prstGeom>
          <a:noFill/>
          <a:ln>
            <a:noFill/>
          </a:ln>
        </p:spPr>
      </p:pic>
    </p:spTree>
    <p:extLst>
      <p:ext uri="{BB962C8B-B14F-4D97-AF65-F5344CB8AC3E}">
        <p14:creationId xmlns:p14="http://schemas.microsoft.com/office/powerpoint/2010/main" val="3413948091"/>
      </p:ext>
    </p:extLst>
  </p:cSld>
  <p:clrMapOvr>
    <a:masterClrMapping/>
  </p:clrMapOvr>
  <p:transition>
    <p:fade/>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69239" y="6171617"/>
            <a:ext cx="11653522" cy="395317"/>
          </a:xfrm>
          <a:prstGeom prst="rect">
            <a:avLst/>
          </a:prstGeom>
          <a:noFill/>
          <a:ln w="12700">
            <a:noFill/>
            <a:miter lim="800000"/>
            <a:headEnd type="none" w="sm" len="sm"/>
            <a:tailEnd type="none" w="sm" len="sm"/>
          </a:ln>
          <a:effectLst/>
        </p:spPr>
        <p:txBody>
          <a:bodyPr vert="horz" wrap="square" lIns="179259" tIns="143407" rIns="179259" bIns="143407" numCol="1" anchor="t" anchorCtr="0" compatLnSpc="1">
            <a:prstTxWarp prst="textNoShape">
              <a:avLst/>
            </a:prstTxWarp>
            <a:spAutoFit/>
          </a:bodyPr>
          <a:lstStyle/>
          <a:p>
            <a:pPr defTabSz="913748" eaLnBrk="0" hangingPunct="0"/>
            <a:r>
              <a:rPr lang="en-US" sz="686" dirty="0">
                <a:gradFill>
                  <a:gsLst>
                    <a:gs pos="0">
                      <a:srgbClr val="404040"/>
                    </a:gs>
                    <a:gs pos="100000">
                      <a:srgbClr val="404040"/>
                    </a:gs>
                  </a:gsLst>
                  <a:lin ang="5400000" scaled="0"/>
                </a:gradFill>
                <a:cs typeface="Segoe UI" pitchFamily="34" charset="0"/>
              </a:rPr>
              <a:t>© </a:t>
            </a:r>
            <a:r>
              <a:rPr lang="en-US" sz="686" dirty="0" smtClean="0">
                <a:gradFill>
                  <a:gsLst>
                    <a:gs pos="0">
                      <a:srgbClr val="404040"/>
                    </a:gs>
                    <a:gs pos="100000">
                      <a:srgbClr val="404040"/>
                    </a:gs>
                  </a:gsLst>
                  <a:lin ang="5400000" scaled="0"/>
                </a:gradFill>
                <a:cs typeface="Segoe UI" pitchFamily="34" charset="0"/>
              </a:rPr>
              <a:t>2015 </a:t>
            </a:r>
            <a:r>
              <a:rPr lang="en-US" sz="686" dirty="0">
                <a:gradFill>
                  <a:gsLst>
                    <a:gs pos="0">
                      <a:srgbClr val="404040"/>
                    </a:gs>
                    <a:gs pos="100000">
                      <a:srgbClr val="404040"/>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0206" y="3085695"/>
            <a:ext cx="3227129" cy="687975"/>
          </a:xfrm>
          <a:prstGeom prst="rect">
            <a:avLst/>
          </a:prstGeom>
        </p:spPr>
      </p:pic>
    </p:spTree>
    <p:extLst>
      <p:ext uri="{BB962C8B-B14F-4D97-AF65-F5344CB8AC3E}">
        <p14:creationId xmlns:p14="http://schemas.microsoft.com/office/powerpoint/2010/main" val="2506203749"/>
      </p:ext>
    </p:extLst>
  </p:cSld>
  <p:clrMapOvr>
    <a:masterClrMapping/>
  </p:clrMapOvr>
  <p:transition>
    <p:fade/>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69239" y="2262478"/>
            <a:ext cx="1532465" cy="316989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18540" rtl="0" eaLnBrk="1" fontAlgn="base" latinLnBrk="0" hangingPunct="1">
              <a:lnSpc>
                <a:spcPct val="95000"/>
              </a:lnSpc>
              <a:spcBef>
                <a:spcPts val="0"/>
              </a:spcBef>
              <a:spcAft>
                <a:spcPts val="0"/>
              </a:spcAft>
              <a:buClr>
                <a:schemeClr val="accent1"/>
              </a:buClr>
              <a:buSzPct val="110000"/>
              <a:buFont typeface="Avenir LT Pro 45 Book" charset="0"/>
              <a:buNone/>
              <a:tabLst/>
              <a:defRPr sz="1567"/>
            </a:lvl1pPr>
          </a:lstStyle>
          <a:p>
            <a:r>
              <a:rPr lang="en-US" smtClean="0"/>
              <a:t>Click icon to add picture</a:t>
            </a:r>
            <a:endParaRPr lang="en-US" dirty="0"/>
          </a:p>
        </p:txBody>
      </p:sp>
      <p:sp>
        <p:nvSpPr>
          <p:cNvPr id="8" name="Picture Placeholder 12"/>
          <p:cNvSpPr>
            <a:spLocks noGrp="1"/>
          </p:cNvSpPr>
          <p:nvPr>
            <p:ph type="pic" sz="quarter" idx="18"/>
          </p:nvPr>
        </p:nvSpPr>
        <p:spPr>
          <a:xfrm>
            <a:off x="4651738" y="2256323"/>
            <a:ext cx="3169353" cy="318220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567"/>
            </a:lvl1pPr>
          </a:lstStyle>
          <a:p>
            <a:r>
              <a:rPr lang="en-US" smtClean="0"/>
              <a:t>Click icon to add picture</a:t>
            </a:r>
            <a:endParaRPr lang="en-US" dirty="0"/>
          </a:p>
        </p:txBody>
      </p:sp>
      <p:sp>
        <p:nvSpPr>
          <p:cNvPr id="9" name="Picture Placeholder 12"/>
          <p:cNvSpPr>
            <a:spLocks noGrp="1"/>
          </p:cNvSpPr>
          <p:nvPr>
            <p:ph type="pic" sz="quarter" idx="19"/>
          </p:nvPr>
        </p:nvSpPr>
        <p:spPr>
          <a:xfrm>
            <a:off x="8095786" y="2257102"/>
            <a:ext cx="3826977" cy="3180644"/>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567"/>
            </a:lvl1pPr>
          </a:lstStyle>
          <a:p>
            <a:r>
              <a:rPr lang="en-US" smtClean="0"/>
              <a:t>Click icon to add picture</a:t>
            </a:r>
            <a:endParaRPr lang="en-US" dirty="0"/>
          </a:p>
        </p:txBody>
      </p:sp>
      <p:sp>
        <p:nvSpPr>
          <p:cNvPr id="10" name="Picture Placeholder 12"/>
          <p:cNvSpPr>
            <a:spLocks noGrp="1"/>
          </p:cNvSpPr>
          <p:nvPr>
            <p:ph type="pic" sz="quarter" idx="20"/>
          </p:nvPr>
        </p:nvSpPr>
        <p:spPr>
          <a:xfrm>
            <a:off x="2076404" y="2256138"/>
            <a:ext cx="2300636" cy="318257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18540" rtl="0" eaLnBrk="1" fontAlgn="base" latinLnBrk="0" hangingPunct="1">
              <a:lnSpc>
                <a:spcPct val="95000"/>
              </a:lnSpc>
              <a:spcBef>
                <a:spcPts val="0"/>
              </a:spcBef>
              <a:spcAft>
                <a:spcPts val="0"/>
              </a:spcAft>
              <a:buClr>
                <a:schemeClr val="accent1"/>
              </a:buClr>
              <a:buSzPct val="110000"/>
              <a:buFont typeface="Avenir LT Pro 45 Book" charset="0"/>
              <a:buNone/>
              <a:tabLst/>
              <a:defRPr sz="1567"/>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116581736"/>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916BD2-D220-4BF5-834D-298963035CDF}" type="datetimeFigureOut">
              <a:rPr lang="en-US" smtClean="0"/>
              <a:t>4/24/2015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D892A-F06D-4BA3-AC76-751BE76A37C0}" type="slidenum">
              <a:rPr lang="en-US" smtClean="0"/>
              <a:t>‹#›</a:t>
            </a:fld>
            <a:endParaRPr lang="en-US"/>
          </a:p>
        </p:txBody>
      </p:sp>
    </p:spTree>
    <p:extLst>
      <p:ext uri="{BB962C8B-B14F-4D97-AF65-F5344CB8AC3E}">
        <p14:creationId xmlns:p14="http://schemas.microsoft.com/office/powerpoint/2010/main" val="354560030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40" y="1189178"/>
            <a:ext cx="11653523" cy="2396047"/>
          </a:xfrm>
          <a:prstGeom prst="rect">
            <a:avLst/>
          </a:prstGeom>
        </p:spPr>
        <p:txBody>
          <a:bodyPr/>
          <a:lstStyle>
            <a:lvl1pPr marL="284735" indent="-284735">
              <a:buClr>
                <a:schemeClr val="tx1"/>
              </a:buClr>
              <a:buSzPct val="90000"/>
              <a:buFont typeface="Arial" pitchFamily="34" charset="0"/>
              <a:buChar char="•"/>
              <a:defRPr sz="3528">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134" indent="-275401">
              <a:buClr>
                <a:schemeClr val="tx1"/>
              </a:buClr>
              <a:buSzPct val="90000"/>
              <a:buFont typeface="Arial" pitchFamily="34" charset="0"/>
              <a:buChar char="•"/>
              <a:defRPr sz="3136">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4869" indent="-284735">
              <a:buClr>
                <a:schemeClr val="tx1"/>
              </a:buClr>
              <a:buSzPct val="90000"/>
              <a:buFont typeface="Arial" pitchFamily="34" charset="0"/>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8923" indent="-224054">
              <a:buClr>
                <a:schemeClr val="tx1"/>
              </a:buClr>
              <a:buSzPct val="90000"/>
              <a:buFont typeface="Arial" pitchFamily="34" charset="0"/>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2976" indent="-224054">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2" y="6238876"/>
            <a:ext cx="12192001" cy="619125"/>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626"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08687486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40" y="1189178"/>
            <a:ext cx="11653523" cy="2396047"/>
          </a:xfrm>
          <a:prstGeom prst="rect">
            <a:avLst/>
          </a:prstGeom>
        </p:spPr>
        <p:txBody>
          <a:bodyPr/>
          <a:lstStyle>
            <a:lvl1pPr marL="284735" indent="-284735">
              <a:buClr>
                <a:schemeClr val="tx1"/>
              </a:buClr>
              <a:buSzPct val="90000"/>
              <a:buFont typeface="Arial" pitchFamily="34" charset="0"/>
              <a:buChar char="•"/>
              <a:defRPr sz="3528">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134" indent="-275401">
              <a:buClr>
                <a:schemeClr val="tx1"/>
              </a:buClr>
              <a:buSzPct val="90000"/>
              <a:buFont typeface="Arial" pitchFamily="34" charset="0"/>
              <a:buChar char="•"/>
              <a:defRPr sz="3136">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4869" indent="-284735">
              <a:buClr>
                <a:schemeClr val="tx1"/>
              </a:buClr>
              <a:buSzPct val="90000"/>
              <a:buFont typeface="Arial" pitchFamily="34" charset="0"/>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8923" indent="-224054">
              <a:buClr>
                <a:schemeClr val="tx1"/>
              </a:buClr>
              <a:buSzPct val="90000"/>
              <a:buFont typeface="Arial" pitchFamily="34" charset="0"/>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2976" indent="-224054">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45196272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1104" y="5670380"/>
            <a:ext cx="8962384" cy="884990"/>
          </a:xfrm>
          <a:noFill/>
        </p:spPr>
        <p:txBody>
          <a:bodyPr lIns="146304" tIns="109728" rIns="146304" bIns="109728" anchor="b">
            <a:noAutofit/>
          </a:bodyPr>
          <a:lstStyle>
            <a:lvl1pPr marL="0" indent="0">
              <a:spcBef>
                <a:spcPts val="0"/>
              </a:spcBef>
              <a:buNone/>
              <a:defRPr sz="1961"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69303" y="2075840"/>
            <a:ext cx="11653459" cy="1801436"/>
          </a:xfrm>
          <a:noFill/>
        </p:spPr>
        <p:txBody>
          <a:bodyPr lIns="146304" tIns="91440" rIns="146304" bIns="91440" anchor="t" anchorCtr="0"/>
          <a:lstStyle>
            <a:lvl1pPr>
              <a:defRPr sz="5293" spc="-98"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invGray">
          <a:xfrm>
            <a:off x="9930706" y="6006587"/>
            <a:ext cx="1813243" cy="387120"/>
          </a:xfrm>
          <a:prstGeom prst="rect">
            <a:avLst/>
          </a:prstGeom>
          <a:noFill/>
          <a:ln>
            <a:noFill/>
          </a:ln>
        </p:spPr>
      </p:pic>
      <p:sp>
        <p:nvSpPr>
          <p:cNvPr id="3" name="Text Placeholder 2"/>
          <p:cNvSpPr>
            <a:spLocks noGrp="1"/>
          </p:cNvSpPr>
          <p:nvPr>
            <p:ph type="body" sz="quarter" idx="13" hasCustomPrompt="1"/>
          </p:nvPr>
        </p:nvSpPr>
        <p:spPr>
          <a:xfrm>
            <a:off x="269304" y="301618"/>
            <a:ext cx="3584143" cy="567015"/>
          </a:xfrm>
        </p:spPr>
        <p:txBody>
          <a:bodyPr lIns="182880" tIns="146304" rIns="182880" bIns="146304"/>
          <a:lstStyle>
            <a:lvl1pPr marL="0" indent="0">
              <a:buNone/>
              <a:defRPr sz="1961">
                <a:latin typeface="+mn-lt"/>
              </a:defRPr>
            </a:lvl1pPr>
            <a:lvl2pPr marL="336080" indent="0">
              <a:buNone/>
              <a:defRPr sz="1961"/>
            </a:lvl2pPr>
            <a:lvl3pPr marL="560134" indent="0">
              <a:buNone/>
              <a:defRPr sz="1961"/>
            </a:lvl3pPr>
            <a:lvl4pPr marL="784187" indent="0">
              <a:buNone/>
              <a:defRPr sz="1961"/>
            </a:lvl4pPr>
            <a:lvl5pPr marL="1008241" indent="0">
              <a:buNone/>
              <a:defRPr sz="1961"/>
            </a:lvl5pPr>
          </a:lstStyle>
          <a:p>
            <a:pPr lvl="0"/>
            <a:r>
              <a:rPr lang="en-US" dirty="0" smtClean="0"/>
              <a:t>Session Code Here</a:t>
            </a:r>
            <a:endParaRPr lang="en-US" dirty="0"/>
          </a:p>
        </p:txBody>
      </p:sp>
    </p:spTree>
    <p:extLst>
      <p:ext uri="{BB962C8B-B14F-4D97-AF65-F5344CB8AC3E}">
        <p14:creationId xmlns:p14="http://schemas.microsoft.com/office/powerpoint/2010/main" val="28808666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1104" y="5670380"/>
            <a:ext cx="8962384" cy="884990"/>
          </a:xfrm>
          <a:noFill/>
        </p:spPr>
        <p:txBody>
          <a:bodyPr lIns="146304" tIns="109728" rIns="146304" bIns="109728" anchor="b">
            <a:noAutofit/>
          </a:bodyPr>
          <a:lstStyle>
            <a:lvl1pPr marL="0" indent="0">
              <a:spcBef>
                <a:spcPts val="0"/>
              </a:spcBef>
              <a:buNone/>
              <a:defRPr sz="1961"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69303" y="2075840"/>
            <a:ext cx="11653459" cy="1801436"/>
          </a:xfrm>
          <a:noFill/>
        </p:spPr>
        <p:txBody>
          <a:bodyPr lIns="146304" tIns="91440" rIns="146304" bIns="91440" anchor="t" anchorCtr="0"/>
          <a:lstStyle>
            <a:lvl1pPr>
              <a:defRPr sz="5293" spc="-98"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129869" y="5984140"/>
            <a:ext cx="1607625" cy="403448"/>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89630" tIns="44814" rIns="89630" bIns="44814" numCol="1" anchor="t" anchorCtr="0" compatLnSpc="1">
            <a:prstTxWarp prst="textNoShape">
              <a:avLst/>
            </a:prstTxWarp>
          </a:bodyPr>
          <a:lstStyle/>
          <a:p>
            <a:pPr defTabSz="914192"/>
            <a:endParaRPr lang="en-US" sz="1765">
              <a:solidFill>
                <a:srgbClr val="404040"/>
              </a:solidFill>
            </a:endParaRPr>
          </a:p>
        </p:txBody>
      </p:sp>
      <p:sp>
        <p:nvSpPr>
          <p:cNvPr id="6" name="Text Placeholder 2"/>
          <p:cNvSpPr>
            <a:spLocks noGrp="1"/>
          </p:cNvSpPr>
          <p:nvPr>
            <p:ph type="body" sz="quarter" idx="13" hasCustomPrompt="1"/>
          </p:nvPr>
        </p:nvSpPr>
        <p:spPr>
          <a:xfrm>
            <a:off x="269304" y="301618"/>
            <a:ext cx="3584143" cy="567015"/>
          </a:xfrm>
        </p:spPr>
        <p:txBody>
          <a:bodyPr lIns="182880" tIns="146304" rIns="182880" bIns="146304"/>
          <a:lstStyle>
            <a:lvl1pPr marL="0" indent="0">
              <a:buNone/>
              <a:defRPr sz="1961">
                <a:latin typeface="+mn-lt"/>
              </a:defRPr>
            </a:lvl1pPr>
            <a:lvl2pPr marL="336080" indent="0">
              <a:buNone/>
              <a:defRPr sz="1961"/>
            </a:lvl2pPr>
            <a:lvl3pPr marL="560134" indent="0">
              <a:buNone/>
              <a:defRPr sz="1961"/>
            </a:lvl3pPr>
            <a:lvl4pPr marL="784187" indent="0">
              <a:buNone/>
              <a:defRPr sz="1961"/>
            </a:lvl4pPr>
            <a:lvl5pPr marL="1008241" indent="0">
              <a:buNone/>
              <a:defRPr sz="1961"/>
            </a:lvl5pPr>
          </a:lstStyle>
          <a:p>
            <a:pPr lvl="0"/>
            <a:r>
              <a:rPr lang="en-US" dirty="0" smtClean="0"/>
              <a:t>Session Code Here</a:t>
            </a:r>
            <a:endParaRPr lang="en-US" dirty="0"/>
          </a:p>
        </p:txBody>
      </p:sp>
    </p:spTree>
    <p:extLst>
      <p:ext uri="{BB962C8B-B14F-4D97-AF65-F5344CB8AC3E}">
        <p14:creationId xmlns:p14="http://schemas.microsoft.com/office/powerpoint/2010/main" val="35728751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40" y="1189177"/>
            <a:ext cx="11653523" cy="2184808"/>
          </a:xfrm>
        </p:spPr>
        <p:txBody>
          <a:bodyPr>
            <a:spAutoFit/>
          </a:bodyPr>
          <a:lstStyle>
            <a:lvl3pPr>
              <a:defRPr sz="2353"/>
            </a:lvl3pPr>
            <a:lvl4pPr>
              <a:defRPr sz="1961"/>
            </a:lvl4pPr>
            <a:lvl5pPr>
              <a:defRPr sz="196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81829960"/>
      </p:ext>
    </p:extLst>
  </p:cSld>
  <p:clrMapOvr>
    <a:masterClrMapping/>
  </p:clrMapOvr>
  <p:transition>
    <p:fade/>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17114" y="1635896"/>
            <a:ext cx="8605649" cy="4931036"/>
          </a:xfrm>
        </p:spPr>
        <p:txBody>
          <a:bodyPr wrap="square">
            <a:noAutofit/>
          </a:bodyPr>
          <a:lstStyle>
            <a:lvl3pPr>
              <a:defRPr sz="2353"/>
            </a:lvl3pPr>
            <a:lvl4pPr>
              <a:defRPr sz="1961"/>
            </a:lvl4pPr>
            <a:lvl5pPr>
              <a:defRPr sz="196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77582" y="1635896"/>
            <a:ext cx="2689274" cy="4931036"/>
          </a:xfrm>
        </p:spPr>
        <p:txBody>
          <a:bodyPr>
            <a:noAutofit/>
          </a:bodyPr>
          <a:lstStyle>
            <a:lvl1pPr marL="0" indent="0">
              <a:buNone/>
              <a:defRPr kumimoji="0" lang="en-US" sz="2353"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895985"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1254673043"/>
      </p:ext>
    </p:extLst>
  </p:cSld>
  <p:clrMapOvr>
    <a:masterClrMapping/>
  </p:clrMapOvr>
  <p:transition>
    <p:fade/>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65664" y="2084173"/>
            <a:ext cx="9860672" cy="1793104"/>
          </a:xfrm>
        </p:spPr>
        <p:txBody>
          <a:bodyPr/>
          <a:lstStyle>
            <a:lvl1pPr>
              <a:defRPr sz="4704" baseline="0"/>
            </a:lvl1pPr>
          </a:lstStyle>
          <a:p>
            <a:r>
              <a:rPr lang="en-US" smtClean="0"/>
              <a:t>Click to edit Master title style</a:t>
            </a:r>
            <a:endParaRPr lang="en-US" dirty="0"/>
          </a:p>
        </p:txBody>
      </p:sp>
    </p:spTree>
    <p:extLst>
      <p:ext uri="{BB962C8B-B14F-4D97-AF65-F5344CB8AC3E}">
        <p14:creationId xmlns:p14="http://schemas.microsoft.com/office/powerpoint/2010/main" val="4185499102"/>
      </p:ext>
    </p:extLst>
  </p:cSld>
  <p:clrMapOvr>
    <a:masterClrMapping/>
  </p:clrMapOvr>
  <p:transition>
    <p:fade/>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77582" y="1635896"/>
            <a:ext cx="2689274" cy="4931036"/>
          </a:xfrm>
        </p:spPr>
        <p:txBody>
          <a:bodyPr>
            <a:noAutofit/>
          </a:bodyPr>
          <a:lstStyle>
            <a:lvl1pPr marL="336080" indent="-336080">
              <a:buNone/>
              <a:defRPr kumimoji="0" lang="en-US" sz="2353"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895985"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302359677"/>
      </p:ext>
    </p:extLst>
  </p:cSld>
  <p:clrMapOvr>
    <a:masterClrMapping/>
  </p:clrMapOvr>
  <p:transition>
    <p:fade/>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751365" y="2980724"/>
            <a:ext cx="7171401" cy="896552"/>
          </a:xfrm>
        </p:spPr>
        <p:txBody>
          <a:bodyPr wrap="square" lIns="182880" tIns="146304" rIns="182880" bIns="146304" anchor="ctr">
            <a:noAutofit/>
          </a:bodyPr>
          <a:lstStyle>
            <a:lvl1pPr marL="0" indent="0">
              <a:lnSpc>
                <a:spcPct val="95000"/>
              </a:lnSpc>
              <a:spcBef>
                <a:spcPts val="0"/>
              </a:spcBef>
              <a:spcAft>
                <a:spcPts val="1600"/>
              </a:spcAft>
              <a:buNone/>
              <a:defRPr lang="en-US" sz="3528"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00"/>
              </a:spcBef>
              <a:defRPr sz="1863">
                <a:solidFill>
                  <a:srgbClr val="FFFFFF"/>
                </a:solidFill>
              </a:defRPr>
            </a:lvl2pPr>
            <a:lvl3pPr>
              <a:lnSpc>
                <a:spcPct val="100000"/>
              </a:lnSpc>
              <a:spcBef>
                <a:spcPts val="800"/>
              </a:spcBef>
              <a:defRPr sz="1863">
                <a:solidFill>
                  <a:srgbClr val="FFFFFF"/>
                </a:solidFill>
              </a:defRPr>
            </a:lvl3pPr>
            <a:lvl4pPr>
              <a:lnSpc>
                <a:spcPct val="100000"/>
              </a:lnSpc>
              <a:spcBef>
                <a:spcPts val="800"/>
              </a:spcBef>
              <a:defRPr sz="1863">
                <a:solidFill>
                  <a:srgbClr val="FFFFFF"/>
                </a:solidFill>
              </a:defRPr>
            </a:lvl4pPr>
            <a:lvl5pPr>
              <a:lnSpc>
                <a:spcPct val="100000"/>
              </a:lnSpc>
              <a:spcBef>
                <a:spcPts val="800"/>
              </a:spcBef>
              <a:defRPr sz="1863">
                <a:solidFill>
                  <a:srgbClr val="FFFFFF"/>
                </a:solidFill>
              </a:defRPr>
            </a:lvl5pPr>
          </a:lstStyle>
          <a:p>
            <a:pPr marL="0" lvl="0" indent="0" algn="l" defTabSz="895985"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69241" y="1507552"/>
            <a:ext cx="3854647" cy="3842896"/>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392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18540"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422451838"/>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751365" y="2980724"/>
            <a:ext cx="7171401" cy="896552"/>
          </a:xfrm>
        </p:spPr>
        <p:txBody>
          <a:bodyPr vert="horz" wrap="square" lIns="182880" tIns="146304" rIns="182880" bIns="146304" rtlCol="0" anchor="ctr">
            <a:noAutofit/>
          </a:bodyPr>
          <a:lstStyle>
            <a:lvl1pPr marL="0" indent="0">
              <a:buNone/>
              <a:defRPr lang="en-US" sz="3528"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895985" rtl="0" eaLnBrk="1" latinLnBrk="0" hangingPunct="1">
              <a:spcBef>
                <a:spcPct val="20000"/>
              </a:spcBef>
              <a:spcAft>
                <a:spcPts val="1600"/>
              </a:spcAft>
            </a:pPr>
            <a:r>
              <a:rPr lang="en-US" smtClean="0"/>
              <a:t>Click to edit Master text styles</a:t>
            </a:r>
          </a:p>
        </p:txBody>
      </p:sp>
      <p:sp>
        <p:nvSpPr>
          <p:cNvPr id="6" name="Text Placeholder 8"/>
          <p:cNvSpPr>
            <a:spLocks noGrp="1"/>
          </p:cNvSpPr>
          <p:nvPr>
            <p:ph type="body" sz="quarter" idx="16" hasCustomPrompt="1"/>
          </p:nvPr>
        </p:nvSpPr>
        <p:spPr>
          <a:xfrm>
            <a:off x="269242" y="291070"/>
            <a:ext cx="11653522" cy="896552"/>
          </a:xfrm>
        </p:spPr>
        <p:txBody>
          <a:bodyPr vert="horz" lIns="182880" tIns="146304" rIns="182880" bIns="146304" rtlCol="0" anchor="t">
            <a:noAutofit/>
          </a:bodyPr>
          <a:lstStyle>
            <a:lvl1pPr marL="0" indent="0" algn="l" defTabSz="914192" rtl="0" eaLnBrk="1" latinLnBrk="0" hangingPunct="1">
              <a:lnSpc>
                <a:spcPct val="90000"/>
              </a:lnSpc>
              <a:spcBef>
                <a:spcPct val="0"/>
              </a:spcBef>
              <a:buNone/>
              <a:defRPr lang="en-US" sz="4704"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69241" y="1507552"/>
            <a:ext cx="3854647" cy="3842896"/>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392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18540"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22090459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916BD2-D220-4BF5-834D-298963035CDF}" type="datetimeFigureOut">
              <a:rPr lang="en-US" smtClean="0"/>
              <a:t>4/24/2015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D892A-F06D-4BA3-AC76-751BE76A37C0}" type="slidenum">
              <a:rPr lang="en-US" smtClean="0"/>
              <a:t>‹#›</a:t>
            </a:fld>
            <a:endParaRPr lang="en-US"/>
          </a:p>
        </p:txBody>
      </p:sp>
    </p:spTree>
    <p:extLst>
      <p:ext uri="{BB962C8B-B14F-4D97-AF65-F5344CB8AC3E}">
        <p14:creationId xmlns:p14="http://schemas.microsoft.com/office/powerpoint/2010/main" val="20573203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751365" y="2980724"/>
            <a:ext cx="7171401" cy="896552"/>
          </a:xfrm>
        </p:spPr>
        <p:txBody>
          <a:bodyPr vert="horz" wrap="square" lIns="182880" tIns="146304" rIns="182880" bIns="146304" rtlCol="0" anchor="ctr">
            <a:noAutofit/>
          </a:bodyPr>
          <a:lstStyle>
            <a:lvl1pPr marL="0" indent="0">
              <a:buFont typeface="Arial" panose="020B0604020202020204" pitchFamily="34" charset="0"/>
              <a:buNone/>
              <a:defRPr lang="en-US" sz="3528" kern="1200" dirty="0" smtClean="0">
                <a:gradFill>
                  <a:gsLst>
                    <a:gs pos="1299">
                      <a:schemeClr val="tx1"/>
                    </a:gs>
                    <a:gs pos="100000">
                      <a:schemeClr val="tx1"/>
                    </a:gs>
                  </a:gsLst>
                  <a:lin ang="5400000" scaled="0"/>
                </a:gradFill>
                <a:latin typeface="+mj-lt"/>
                <a:ea typeface="+mn-ea"/>
                <a:cs typeface="+mn-cs"/>
              </a:defRPr>
            </a:lvl1pPr>
          </a:lstStyle>
          <a:p>
            <a:pPr marL="0" lvl="0" indent="0" algn="l" defTabSz="895985"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69239" y="1505896"/>
            <a:ext cx="3854627" cy="3846208"/>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181486566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40" y="1189177"/>
            <a:ext cx="11653523" cy="1534779"/>
          </a:xfrm>
        </p:spPr>
        <p:txBody>
          <a:bodyPr>
            <a:spAutoFit/>
          </a:bodyPr>
          <a:lstStyle>
            <a:lvl1pPr>
              <a:defRPr lang="en-US" sz="2353"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72581" indent="-236500">
              <a:defRPr lang="en-US" sz="2353"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60077" indent="-336080">
              <a:defRPr lang="en-US" sz="2353"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1961"/>
            </a:lvl4pPr>
            <a:lvl5pPr>
              <a:defRPr sz="1961"/>
            </a:lvl5pPr>
          </a:lstStyle>
          <a:p>
            <a:pPr marL="0" lvl="0" indent="0" algn="l" defTabSz="895985" rtl="0" eaLnBrk="1" latinLnBrk="0" hangingPunct="1">
              <a:spcBef>
                <a:spcPct val="20000"/>
              </a:spcBef>
              <a:spcAft>
                <a:spcPts val="800"/>
              </a:spcAft>
              <a:buFont typeface="Arial" pitchFamily="34" charset="0"/>
              <a:buNone/>
            </a:pPr>
            <a:r>
              <a:rPr lang="en-US" smtClean="0"/>
              <a:t>Click to edit Master text styles</a:t>
            </a:r>
          </a:p>
          <a:p>
            <a:pPr marL="0" lvl="1" indent="0" algn="l" defTabSz="895985" rtl="0" eaLnBrk="1" latinLnBrk="0" hangingPunct="1">
              <a:spcBef>
                <a:spcPct val="20000"/>
              </a:spcBef>
              <a:spcAft>
                <a:spcPts val="800"/>
              </a:spcAft>
              <a:buFont typeface="Arial" pitchFamily="34" charset="0"/>
              <a:buNone/>
            </a:pPr>
            <a:r>
              <a:rPr lang="en-US" smtClean="0"/>
              <a:t>Second level</a:t>
            </a:r>
          </a:p>
          <a:p>
            <a:pPr marL="0" lvl="2" indent="0" algn="l" defTabSz="895985" rtl="0" eaLnBrk="1" latinLnBrk="0" hangingPunct="1">
              <a:spcBef>
                <a:spcPct val="20000"/>
              </a:spcBef>
              <a:spcAft>
                <a:spcPts val="800"/>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63548819"/>
      </p:ext>
    </p:extLst>
  </p:cSld>
  <p:clrMapOvr>
    <a:masterClrMapping/>
  </p:clrMapOvr>
  <p:transition>
    <p:fade/>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6334052"/>
      </p:ext>
    </p:extLst>
  </p:cSld>
  <p:clrMapOvr>
    <a:masterClrMapping/>
  </p:clrMapOvr>
  <p:transition>
    <p:fade/>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095549" y="2425050"/>
            <a:ext cx="8000903" cy="2007903"/>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89630" tIns="44814" rIns="89630" bIns="44814" numCol="1" anchor="t" anchorCtr="0" compatLnSpc="1">
            <a:prstTxWarp prst="textNoShape">
              <a:avLst/>
            </a:prstTxWarp>
          </a:bodyPr>
          <a:lstStyle/>
          <a:p>
            <a:pPr defTabSz="914192"/>
            <a:endParaRPr lang="en-US" sz="1765">
              <a:solidFill>
                <a:srgbClr val="404040"/>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invGray">
          <a:xfrm>
            <a:off x="9930706" y="6006587"/>
            <a:ext cx="1813243" cy="387120"/>
          </a:xfrm>
          <a:prstGeom prst="rect">
            <a:avLst/>
          </a:prstGeom>
          <a:noFill/>
          <a:ln>
            <a:noFill/>
          </a:ln>
        </p:spPr>
      </p:pic>
    </p:spTree>
    <p:extLst>
      <p:ext uri="{BB962C8B-B14F-4D97-AF65-F5344CB8AC3E}">
        <p14:creationId xmlns:p14="http://schemas.microsoft.com/office/powerpoint/2010/main" val="4219919382"/>
      </p:ext>
    </p:extLst>
  </p:cSld>
  <p:clrMapOvr>
    <a:masterClrMapping/>
  </p:clrMapOvr>
  <p:transition>
    <p:fade/>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69239" y="6171617"/>
            <a:ext cx="11653522" cy="395317"/>
          </a:xfrm>
          <a:prstGeom prst="rect">
            <a:avLst/>
          </a:prstGeom>
          <a:noFill/>
          <a:ln w="12700">
            <a:noFill/>
            <a:miter lim="800000"/>
            <a:headEnd type="none" w="sm" len="sm"/>
            <a:tailEnd type="none" w="sm" len="sm"/>
          </a:ln>
          <a:effectLst/>
        </p:spPr>
        <p:txBody>
          <a:bodyPr vert="horz" wrap="square" lIns="179259" tIns="143407" rIns="179259" bIns="143407" numCol="1" anchor="t" anchorCtr="0" compatLnSpc="1">
            <a:prstTxWarp prst="textNoShape">
              <a:avLst/>
            </a:prstTxWarp>
            <a:spAutoFit/>
          </a:bodyPr>
          <a:lstStyle/>
          <a:p>
            <a:pPr defTabSz="913748" eaLnBrk="0" hangingPunct="0"/>
            <a:r>
              <a:rPr lang="en-US" sz="686" dirty="0">
                <a:gradFill>
                  <a:gsLst>
                    <a:gs pos="0">
                      <a:srgbClr val="404040"/>
                    </a:gs>
                    <a:gs pos="100000">
                      <a:srgbClr val="404040"/>
                    </a:gs>
                  </a:gsLst>
                  <a:lin ang="5400000" scaled="0"/>
                </a:gradFill>
                <a:cs typeface="Segoe UI" pitchFamily="34" charset="0"/>
              </a:rPr>
              <a:t>© </a:t>
            </a:r>
            <a:r>
              <a:rPr lang="en-US" sz="686" dirty="0" smtClean="0">
                <a:gradFill>
                  <a:gsLst>
                    <a:gs pos="0">
                      <a:srgbClr val="404040"/>
                    </a:gs>
                    <a:gs pos="100000">
                      <a:srgbClr val="404040"/>
                    </a:gs>
                  </a:gsLst>
                  <a:lin ang="5400000" scaled="0"/>
                </a:gradFill>
                <a:cs typeface="Segoe UI" pitchFamily="34" charset="0"/>
              </a:rPr>
              <a:t>2015 </a:t>
            </a:r>
            <a:r>
              <a:rPr lang="en-US" sz="686" dirty="0">
                <a:gradFill>
                  <a:gsLst>
                    <a:gs pos="0">
                      <a:srgbClr val="404040"/>
                    </a:gs>
                    <a:gs pos="100000">
                      <a:srgbClr val="404040"/>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0206" y="3085695"/>
            <a:ext cx="3227129" cy="687975"/>
          </a:xfrm>
          <a:prstGeom prst="rect">
            <a:avLst/>
          </a:prstGeom>
        </p:spPr>
      </p:pic>
    </p:spTree>
    <p:extLst>
      <p:ext uri="{BB962C8B-B14F-4D97-AF65-F5344CB8AC3E}">
        <p14:creationId xmlns:p14="http://schemas.microsoft.com/office/powerpoint/2010/main" val="1634059172"/>
      </p:ext>
    </p:extLst>
  </p:cSld>
  <p:clrMapOvr>
    <a:masterClrMapping/>
  </p:clrMapOvr>
  <p:transition>
    <p:fade/>
  </p:transition>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69239" y="2262478"/>
            <a:ext cx="1532465" cy="316989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18540" rtl="0" eaLnBrk="1" fontAlgn="base" latinLnBrk="0" hangingPunct="1">
              <a:lnSpc>
                <a:spcPct val="95000"/>
              </a:lnSpc>
              <a:spcBef>
                <a:spcPts val="0"/>
              </a:spcBef>
              <a:spcAft>
                <a:spcPts val="0"/>
              </a:spcAft>
              <a:buClr>
                <a:schemeClr val="accent1"/>
              </a:buClr>
              <a:buSzPct val="110000"/>
              <a:buFont typeface="Avenir LT Pro 45 Book" charset="0"/>
              <a:buNone/>
              <a:tabLst/>
              <a:defRPr sz="1567"/>
            </a:lvl1pPr>
          </a:lstStyle>
          <a:p>
            <a:r>
              <a:rPr lang="en-US" smtClean="0"/>
              <a:t>Click icon to add picture</a:t>
            </a:r>
            <a:endParaRPr lang="en-US" dirty="0"/>
          </a:p>
        </p:txBody>
      </p:sp>
      <p:sp>
        <p:nvSpPr>
          <p:cNvPr id="8" name="Picture Placeholder 12"/>
          <p:cNvSpPr>
            <a:spLocks noGrp="1"/>
          </p:cNvSpPr>
          <p:nvPr>
            <p:ph type="pic" sz="quarter" idx="18"/>
          </p:nvPr>
        </p:nvSpPr>
        <p:spPr>
          <a:xfrm>
            <a:off x="4651738" y="2256323"/>
            <a:ext cx="3169353" cy="318220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567"/>
            </a:lvl1pPr>
          </a:lstStyle>
          <a:p>
            <a:r>
              <a:rPr lang="en-US" smtClean="0"/>
              <a:t>Click icon to add picture</a:t>
            </a:r>
            <a:endParaRPr lang="en-US" dirty="0"/>
          </a:p>
        </p:txBody>
      </p:sp>
      <p:sp>
        <p:nvSpPr>
          <p:cNvPr id="9" name="Picture Placeholder 12"/>
          <p:cNvSpPr>
            <a:spLocks noGrp="1"/>
          </p:cNvSpPr>
          <p:nvPr>
            <p:ph type="pic" sz="quarter" idx="19"/>
          </p:nvPr>
        </p:nvSpPr>
        <p:spPr>
          <a:xfrm>
            <a:off x="8095786" y="2257102"/>
            <a:ext cx="3826977" cy="3180644"/>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567"/>
            </a:lvl1pPr>
          </a:lstStyle>
          <a:p>
            <a:r>
              <a:rPr lang="en-US" smtClean="0"/>
              <a:t>Click icon to add picture</a:t>
            </a:r>
            <a:endParaRPr lang="en-US" dirty="0"/>
          </a:p>
        </p:txBody>
      </p:sp>
      <p:sp>
        <p:nvSpPr>
          <p:cNvPr id="10" name="Picture Placeholder 12"/>
          <p:cNvSpPr>
            <a:spLocks noGrp="1"/>
          </p:cNvSpPr>
          <p:nvPr>
            <p:ph type="pic" sz="quarter" idx="20"/>
          </p:nvPr>
        </p:nvSpPr>
        <p:spPr>
          <a:xfrm>
            <a:off x="2076404" y="2256138"/>
            <a:ext cx="2300636" cy="318257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18540" rtl="0" eaLnBrk="1" fontAlgn="base" latinLnBrk="0" hangingPunct="1">
              <a:lnSpc>
                <a:spcPct val="95000"/>
              </a:lnSpc>
              <a:spcBef>
                <a:spcPts val="0"/>
              </a:spcBef>
              <a:spcAft>
                <a:spcPts val="0"/>
              </a:spcAft>
              <a:buClr>
                <a:schemeClr val="accent1"/>
              </a:buClr>
              <a:buSzPct val="110000"/>
              <a:buFont typeface="Avenir LT Pro 45 Book" charset="0"/>
              <a:buNone/>
              <a:tabLst/>
              <a:defRPr sz="1567"/>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743543368"/>
      </p:ext>
    </p:extLst>
  </p:cSld>
  <p:clrMapOvr>
    <a:masterClrMapping/>
  </p:clrMapOvr>
  <p:transition>
    <p:fade/>
  </p:transition>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40" y="1189178"/>
            <a:ext cx="11653523" cy="2396047"/>
          </a:xfrm>
          <a:prstGeom prst="rect">
            <a:avLst/>
          </a:prstGeom>
        </p:spPr>
        <p:txBody>
          <a:bodyPr/>
          <a:lstStyle>
            <a:lvl1pPr marL="284735" indent="-284735">
              <a:buClr>
                <a:schemeClr val="tx1"/>
              </a:buClr>
              <a:buSzPct val="90000"/>
              <a:buFont typeface="Arial" pitchFamily="34" charset="0"/>
              <a:buChar char="•"/>
              <a:defRPr sz="3528">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134" indent="-275401">
              <a:buClr>
                <a:schemeClr val="tx1"/>
              </a:buClr>
              <a:buSzPct val="90000"/>
              <a:buFont typeface="Arial" pitchFamily="34" charset="0"/>
              <a:buChar char="•"/>
              <a:defRPr sz="3136">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4869" indent="-284735">
              <a:buClr>
                <a:schemeClr val="tx1"/>
              </a:buClr>
              <a:buSzPct val="90000"/>
              <a:buFont typeface="Arial" pitchFamily="34" charset="0"/>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8923" indent="-224054">
              <a:buClr>
                <a:schemeClr val="tx1"/>
              </a:buClr>
              <a:buSzPct val="90000"/>
              <a:buFont typeface="Arial" pitchFamily="34" charset="0"/>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2976" indent="-224054">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2" y="6238876"/>
            <a:ext cx="12192001" cy="619125"/>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626"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359717967"/>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40" y="1189178"/>
            <a:ext cx="11653523" cy="2396047"/>
          </a:xfrm>
          <a:prstGeom prst="rect">
            <a:avLst/>
          </a:prstGeom>
        </p:spPr>
        <p:txBody>
          <a:bodyPr/>
          <a:lstStyle>
            <a:lvl1pPr marL="284735" indent="-284735">
              <a:buClr>
                <a:schemeClr val="tx1"/>
              </a:buClr>
              <a:buSzPct val="90000"/>
              <a:buFont typeface="Arial" pitchFamily="34" charset="0"/>
              <a:buChar char="•"/>
              <a:defRPr sz="3528">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134" indent="-275401">
              <a:buClr>
                <a:schemeClr val="tx1"/>
              </a:buClr>
              <a:buSzPct val="90000"/>
              <a:buFont typeface="Arial" pitchFamily="34" charset="0"/>
              <a:buChar char="•"/>
              <a:defRPr sz="3136">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4869" indent="-284735">
              <a:buClr>
                <a:schemeClr val="tx1"/>
              </a:buClr>
              <a:buSzPct val="90000"/>
              <a:buFont typeface="Arial" pitchFamily="34" charset="0"/>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8923" indent="-224054">
              <a:buClr>
                <a:schemeClr val="tx1"/>
              </a:buClr>
              <a:buSzPct val="90000"/>
              <a:buFont typeface="Arial" pitchFamily="34" charset="0"/>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2976" indent="-224054">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864727578"/>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916BD2-D220-4BF5-834D-298963035CDF}" type="datetimeFigureOut">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D892A-F06D-4BA3-AC76-751BE76A37C0}" type="slidenum">
              <a:rPr lang="en-US" smtClean="0"/>
              <a:t>‹#›</a:t>
            </a:fld>
            <a:endParaRPr lang="en-US"/>
          </a:p>
        </p:txBody>
      </p:sp>
    </p:spTree>
    <p:extLst>
      <p:ext uri="{BB962C8B-B14F-4D97-AF65-F5344CB8AC3E}">
        <p14:creationId xmlns:p14="http://schemas.microsoft.com/office/powerpoint/2010/main" val="591138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916BD2-D220-4BF5-834D-298963035CDF}" type="datetimeFigureOut">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D892A-F06D-4BA3-AC76-751BE76A37C0}" type="slidenum">
              <a:rPr lang="en-US" smtClean="0"/>
              <a:t>‹#›</a:t>
            </a:fld>
            <a:endParaRPr lang="en-US"/>
          </a:p>
        </p:txBody>
      </p:sp>
    </p:spTree>
    <p:extLst>
      <p:ext uri="{BB962C8B-B14F-4D97-AF65-F5344CB8AC3E}">
        <p14:creationId xmlns:p14="http://schemas.microsoft.com/office/powerpoint/2010/main" val="4244590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theme" Target="../theme/theme2.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18" Type="http://schemas.openxmlformats.org/officeDocument/2006/relationships/image" Target="../media/image2.png"/><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theme" Target="../theme/theme3.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18" Type="http://schemas.openxmlformats.org/officeDocument/2006/relationships/image" Target="../media/image2.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theme" Target="../theme/theme4.xml"/><Relationship Id="rId2" Type="http://schemas.openxmlformats.org/officeDocument/2006/relationships/slideLayout" Target="../slideLayouts/slideLayout47.xml"/><Relationship Id="rId16" Type="http://schemas.openxmlformats.org/officeDocument/2006/relationships/slideLayout" Target="../slideLayouts/slideLayout61.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slideLayout" Target="../slideLayouts/slideLayout74.xml"/><Relationship Id="rId18" Type="http://schemas.openxmlformats.org/officeDocument/2006/relationships/image" Target="../media/image2.png"/><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17" Type="http://schemas.openxmlformats.org/officeDocument/2006/relationships/theme" Target="../theme/theme5.xml"/><Relationship Id="rId2" Type="http://schemas.openxmlformats.org/officeDocument/2006/relationships/slideLayout" Target="../slideLayouts/slideLayout63.xml"/><Relationship Id="rId16" Type="http://schemas.openxmlformats.org/officeDocument/2006/relationships/slideLayout" Target="../slideLayouts/slideLayout77.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5" Type="http://schemas.openxmlformats.org/officeDocument/2006/relationships/slideLayout" Target="../slideLayouts/slideLayout7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16BD2-D220-4BF5-834D-298963035CDF}" type="datetimeFigureOut">
              <a:rPr lang="en-US" smtClean="0"/>
              <a:t>4/24/2015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D892A-F06D-4BA3-AC76-751BE76A37C0}" type="slidenum">
              <a:rPr lang="en-US" smtClean="0"/>
              <a:t>‹#›</a:t>
            </a:fld>
            <a:endParaRPr lang="en-US"/>
          </a:p>
        </p:txBody>
      </p:sp>
    </p:spTree>
    <p:extLst>
      <p:ext uri="{BB962C8B-B14F-4D97-AF65-F5344CB8AC3E}">
        <p14:creationId xmlns:p14="http://schemas.microsoft.com/office/powerpoint/2010/main" val="1449567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40" y="289511"/>
            <a:ext cx="11655840" cy="89966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69241" y="1189178"/>
            <a:ext cx="11653521" cy="2052030"/>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8"/>
          <a:stretch>
            <a:fillRect/>
          </a:stretch>
        </p:blipFill>
        <p:spPr>
          <a:xfrm rot="5400000">
            <a:off x="9208748" y="2991033"/>
            <a:ext cx="6858623" cy="876557"/>
          </a:xfrm>
          <a:prstGeom prst="rect">
            <a:avLst/>
          </a:prstGeom>
        </p:spPr>
      </p:pic>
    </p:spTree>
    <p:extLst>
      <p:ext uri="{BB962C8B-B14F-4D97-AF65-F5344CB8AC3E}">
        <p14:creationId xmlns:p14="http://schemas.microsoft.com/office/powerpoint/2010/main" val="221241053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Lst>
  <p:transition>
    <p:fade/>
  </p:transition>
  <p:timing>
    <p:tnLst>
      <p:par>
        <p:cTn id="1" dur="indefinite" restart="never" nodeType="tmRoot"/>
      </p:par>
    </p:tnLst>
  </p:timing>
  <p:txStyles>
    <p:titleStyle>
      <a:lvl1pPr algn="l" defTabSz="914367" rtl="0" eaLnBrk="1" latinLnBrk="0" hangingPunct="1">
        <a:lnSpc>
          <a:spcPct val="90000"/>
        </a:lnSpc>
        <a:spcBef>
          <a:spcPct val="0"/>
        </a:spcBef>
        <a:buNone/>
        <a:defRPr lang="en-US" sz="4705"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36145" marR="0" indent="-336145"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0" baseline="0">
          <a:gradFill>
            <a:gsLst>
              <a:gs pos="1250">
                <a:schemeClr val="tx1"/>
              </a:gs>
              <a:gs pos="100000">
                <a:schemeClr val="tx1"/>
              </a:gs>
            </a:gsLst>
            <a:lin ang="5400000" scaled="0"/>
          </a:gra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40" y="289511"/>
            <a:ext cx="11655840" cy="89966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69241" y="1189178"/>
            <a:ext cx="11653521" cy="2052030"/>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8"/>
          <a:stretch>
            <a:fillRect/>
          </a:stretch>
        </p:blipFill>
        <p:spPr>
          <a:xfrm rot="5400000">
            <a:off x="9208748" y="2991033"/>
            <a:ext cx="6858623" cy="876557"/>
          </a:xfrm>
          <a:prstGeom prst="rect">
            <a:avLst/>
          </a:prstGeom>
        </p:spPr>
      </p:pic>
    </p:spTree>
    <p:extLst>
      <p:ext uri="{BB962C8B-B14F-4D97-AF65-F5344CB8AC3E}">
        <p14:creationId xmlns:p14="http://schemas.microsoft.com/office/powerpoint/2010/main" val="153665788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Lst>
  <p:transition>
    <p:fade/>
  </p:transition>
  <p:timing>
    <p:tnLst>
      <p:par>
        <p:cTn id="1" dur="indefinite" restart="never" nodeType="tmRoot"/>
      </p:par>
    </p:tnLst>
  </p:timing>
  <p:txStyles>
    <p:titleStyle>
      <a:lvl1pPr algn="l" defTabSz="914367" rtl="0" eaLnBrk="1" latinLnBrk="0" hangingPunct="1">
        <a:lnSpc>
          <a:spcPct val="90000"/>
        </a:lnSpc>
        <a:spcBef>
          <a:spcPct val="0"/>
        </a:spcBef>
        <a:buNone/>
        <a:defRPr lang="en-US" sz="4705"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36145" marR="0" indent="-336145"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0" baseline="0">
          <a:gradFill>
            <a:gsLst>
              <a:gs pos="1250">
                <a:schemeClr val="tx1"/>
              </a:gs>
              <a:gs pos="100000">
                <a:schemeClr val="tx1"/>
              </a:gs>
            </a:gsLst>
            <a:lin ang="5400000" scaled="0"/>
          </a:gra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40" y="289512"/>
            <a:ext cx="11655840" cy="89966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69242" y="1189178"/>
            <a:ext cx="11653521" cy="2052030"/>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8"/>
          <a:stretch>
            <a:fillRect/>
          </a:stretch>
        </p:blipFill>
        <p:spPr>
          <a:xfrm rot="5400000">
            <a:off x="9208748" y="2991034"/>
            <a:ext cx="6858623" cy="876557"/>
          </a:xfrm>
          <a:prstGeom prst="rect">
            <a:avLst/>
          </a:prstGeom>
        </p:spPr>
      </p:pic>
    </p:spTree>
    <p:extLst>
      <p:ext uri="{BB962C8B-B14F-4D97-AF65-F5344CB8AC3E}">
        <p14:creationId xmlns:p14="http://schemas.microsoft.com/office/powerpoint/2010/main" val="413884686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Lst>
  <p:transition>
    <p:fade/>
  </p:transition>
  <p:timing>
    <p:tnLst>
      <p:par>
        <p:cTn id="1" dur="indefinite" restart="never" nodeType="tmRoot"/>
      </p:par>
    </p:tnLst>
  </p:timing>
  <p:txStyles>
    <p:titleStyle>
      <a:lvl1pPr algn="l" defTabSz="914192" rtl="0" eaLnBrk="1" latinLnBrk="0" hangingPunct="1">
        <a:lnSpc>
          <a:spcPct val="90000"/>
        </a:lnSpc>
        <a:spcBef>
          <a:spcPct val="0"/>
        </a:spcBef>
        <a:buNone/>
        <a:defRPr lang="en-US" sz="4704"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36080" marR="0" indent="-336080" algn="l" defTabSz="914192" rtl="0" eaLnBrk="1" fontAlgn="auto" latinLnBrk="0" hangingPunct="1">
        <a:lnSpc>
          <a:spcPct val="90000"/>
        </a:lnSpc>
        <a:spcBef>
          <a:spcPct val="20000"/>
        </a:spcBef>
        <a:spcAft>
          <a:spcPts val="0"/>
        </a:spcAft>
        <a:buClrTx/>
        <a:buSzPct val="90000"/>
        <a:buFont typeface="Arial" pitchFamily="34" charset="0"/>
        <a:buChar char="•"/>
        <a:tabLst/>
        <a:defRPr sz="3920" kern="1200" spc="0" baseline="0">
          <a:gradFill>
            <a:gsLst>
              <a:gs pos="1250">
                <a:schemeClr val="tx1"/>
              </a:gs>
              <a:gs pos="100000">
                <a:schemeClr val="tx1"/>
              </a:gs>
            </a:gsLst>
            <a:lin ang="5400000" scaled="0"/>
          </a:gradFill>
          <a:latin typeface="+mj-lt"/>
          <a:ea typeface="+mn-ea"/>
          <a:cs typeface="+mn-cs"/>
        </a:defRPr>
      </a:lvl1pPr>
      <a:lvl2pPr marL="572581" marR="0" indent="-236500" algn="l" defTabSz="914192"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187" marR="0" indent="-224054" algn="l" defTabSz="914192"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241" marR="0" indent="-224054" algn="l" defTabSz="914192"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294" marR="0" indent="-224054" algn="l" defTabSz="914192"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026"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123"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219"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5315"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192" rtl="0" eaLnBrk="1" latinLnBrk="0" hangingPunct="1">
        <a:defRPr sz="1765" kern="1200">
          <a:solidFill>
            <a:schemeClr val="tx1"/>
          </a:solidFill>
          <a:latin typeface="+mn-lt"/>
          <a:ea typeface="+mn-ea"/>
          <a:cs typeface="+mn-cs"/>
        </a:defRPr>
      </a:lvl1pPr>
      <a:lvl2pPr marL="457095" algn="l" defTabSz="914192" rtl="0" eaLnBrk="1" latinLnBrk="0" hangingPunct="1">
        <a:defRPr sz="1765" kern="1200">
          <a:solidFill>
            <a:schemeClr val="tx1"/>
          </a:solidFill>
          <a:latin typeface="+mn-lt"/>
          <a:ea typeface="+mn-ea"/>
          <a:cs typeface="+mn-cs"/>
        </a:defRPr>
      </a:lvl2pPr>
      <a:lvl3pPr marL="914192" algn="l" defTabSz="914192" rtl="0" eaLnBrk="1" latinLnBrk="0" hangingPunct="1">
        <a:defRPr sz="1765" kern="1200">
          <a:solidFill>
            <a:schemeClr val="tx1"/>
          </a:solidFill>
          <a:latin typeface="+mn-lt"/>
          <a:ea typeface="+mn-ea"/>
          <a:cs typeface="+mn-cs"/>
        </a:defRPr>
      </a:lvl3pPr>
      <a:lvl4pPr marL="1371287" algn="l" defTabSz="914192" rtl="0" eaLnBrk="1" latinLnBrk="0" hangingPunct="1">
        <a:defRPr sz="1765" kern="1200">
          <a:solidFill>
            <a:schemeClr val="tx1"/>
          </a:solidFill>
          <a:latin typeface="+mn-lt"/>
          <a:ea typeface="+mn-ea"/>
          <a:cs typeface="+mn-cs"/>
        </a:defRPr>
      </a:lvl4pPr>
      <a:lvl5pPr marL="1828383" algn="l" defTabSz="914192" rtl="0" eaLnBrk="1" latinLnBrk="0" hangingPunct="1">
        <a:defRPr sz="1765" kern="1200">
          <a:solidFill>
            <a:schemeClr val="tx1"/>
          </a:solidFill>
          <a:latin typeface="+mn-lt"/>
          <a:ea typeface="+mn-ea"/>
          <a:cs typeface="+mn-cs"/>
        </a:defRPr>
      </a:lvl5pPr>
      <a:lvl6pPr marL="2285479" algn="l" defTabSz="914192" rtl="0" eaLnBrk="1" latinLnBrk="0" hangingPunct="1">
        <a:defRPr sz="1765" kern="1200">
          <a:solidFill>
            <a:schemeClr val="tx1"/>
          </a:solidFill>
          <a:latin typeface="+mn-lt"/>
          <a:ea typeface="+mn-ea"/>
          <a:cs typeface="+mn-cs"/>
        </a:defRPr>
      </a:lvl6pPr>
      <a:lvl7pPr marL="2742575" algn="l" defTabSz="914192" rtl="0" eaLnBrk="1" latinLnBrk="0" hangingPunct="1">
        <a:defRPr sz="1765" kern="1200">
          <a:solidFill>
            <a:schemeClr val="tx1"/>
          </a:solidFill>
          <a:latin typeface="+mn-lt"/>
          <a:ea typeface="+mn-ea"/>
          <a:cs typeface="+mn-cs"/>
        </a:defRPr>
      </a:lvl7pPr>
      <a:lvl8pPr marL="3199670" algn="l" defTabSz="914192" rtl="0" eaLnBrk="1" latinLnBrk="0" hangingPunct="1">
        <a:defRPr sz="1765" kern="1200">
          <a:solidFill>
            <a:schemeClr val="tx1"/>
          </a:solidFill>
          <a:latin typeface="+mn-lt"/>
          <a:ea typeface="+mn-ea"/>
          <a:cs typeface="+mn-cs"/>
        </a:defRPr>
      </a:lvl8pPr>
      <a:lvl9pPr marL="3656767" algn="l" defTabSz="914192"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40" y="289512"/>
            <a:ext cx="11655840" cy="89966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69242" y="1189178"/>
            <a:ext cx="11653521" cy="2052030"/>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8"/>
          <a:stretch>
            <a:fillRect/>
          </a:stretch>
        </p:blipFill>
        <p:spPr>
          <a:xfrm rot="5400000">
            <a:off x="9208748" y="2991034"/>
            <a:ext cx="6858623" cy="876557"/>
          </a:xfrm>
          <a:prstGeom prst="rect">
            <a:avLst/>
          </a:prstGeom>
        </p:spPr>
      </p:pic>
    </p:spTree>
    <p:extLst>
      <p:ext uri="{BB962C8B-B14F-4D97-AF65-F5344CB8AC3E}">
        <p14:creationId xmlns:p14="http://schemas.microsoft.com/office/powerpoint/2010/main" val="284966999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Lst>
  <p:transition>
    <p:fade/>
  </p:transition>
  <p:timing>
    <p:tnLst>
      <p:par>
        <p:cTn id="1" dur="indefinite" restart="never" nodeType="tmRoot"/>
      </p:par>
    </p:tnLst>
  </p:timing>
  <p:txStyles>
    <p:titleStyle>
      <a:lvl1pPr algn="l" defTabSz="914192" rtl="0" eaLnBrk="1" latinLnBrk="0" hangingPunct="1">
        <a:lnSpc>
          <a:spcPct val="90000"/>
        </a:lnSpc>
        <a:spcBef>
          <a:spcPct val="0"/>
        </a:spcBef>
        <a:buNone/>
        <a:defRPr lang="en-US" sz="4704"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36080" marR="0" indent="-336080" algn="l" defTabSz="914192" rtl="0" eaLnBrk="1" fontAlgn="auto" latinLnBrk="0" hangingPunct="1">
        <a:lnSpc>
          <a:spcPct val="90000"/>
        </a:lnSpc>
        <a:spcBef>
          <a:spcPct val="20000"/>
        </a:spcBef>
        <a:spcAft>
          <a:spcPts val="0"/>
        </a:spcAft>
        <a:buClrTx/>
        <a:buSzPct val="90000"/>
        <a:buFont typeface="Arial" pitchFamily="34" charset="0"/>
        <a:buChar char="•"/>
        <a:tabLst/>
        <a:defRPr sz="3920" kern="1200" spc="0" baseline="0">
          <a:gradFill>
            <a:gsLst>
              <a:gs pos="1250">
                <a:schemeClr val="tx1"/>
              </a:gs>
              <a:gs pos="100000">
                <a:schemeClr val="tx1"/>
              </a:gs>
            </a:gsLst>
            <a:lin ang="5400000" scaled="0"/>
          </a:gradFill>
          <a:latin typeface="+mj-lt"/>
          <a:ea typeface="+mn-ea"/>
          <a:cs typeface="+mn-cs"/>
        </a:defRPr>
      </a:lvl1pPr>
      <a:lvl2pPr marL="572581" marR="0" indent="-236500" algn="l" defTabSz="914192"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187" marR="0" indent="-224054" algn="l" defTabSz="914192"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241" marR="0" indent="-224054" algn="l" defTabSz="914192"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294" marR="0" indent="-224054" algn="l" defTabSz="914192"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026"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123"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219"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5315"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192" rtl="0" eaLnBrk="1" latinLnBrk="0" hangingPunct="1">
        <a:defRPr sz="1765" kern="1200">
          <a:solidFill>
            <a:schemeClr val="tx1"/>
          </a:solidFill>
          <a:latin typeface="+mn-lt"/>
          <a:ea typeface="+mn-ea"/>
          <a:cs typeface="+mn-cs"/>
        </a:defRPr>
      </a:lvl1pPr>
      <a:lvl2pPr marL="457095" algn="l" defTabSz="914192" rtl="0" eaLnBrk="1" latinLnBrk="0" hangingPunct="1">
        <a:defRPr sz="1765" kern="1200">
          <a:solidFill>
            <a:schemeClr val="tx1"/>
          </a:solidFill>
          <a:latin typeface="+mn-lt"/>
          <a:ea typeface="+mn-ea"/>
          <a:cs typeface="+mn-cs"/>
        </a:defRPr>
      </a:lvl2pPr>
      <a:lvl3pPr marL="914192" algn="l" defTabSz="914192" rtl="0" eaLnBrk="1" latinLnBrk="0" hangingPunct="1">
        <a:defRPr sz="1765" kern="1200">
          <a:solidFill>
            <a:schemeClr val="tx1"/>
          </a:solidFill>
          <a:latin typeface="+mn-lt"/>
          <a:ea typeface="+mn-ea"/>
          <a:cs typeface="+mn-cs"/>
        </a:defRPr>
      </a:lvl3pPr>
      <a:lvl4pPr marL="1371287" algn="l" defTabSz="914192" rtl="0" eaLnBrk="1" latinLnBrk="0" hangingPunct="1">
        <a:defRPr sz="1765" kern="1200">
          <a:solidFill>
            <a:schemeClr val="tx1"/>
          </a:solidFill>
          <a:latin typeface="+mn-lt"/>
          <a:ea typeface="+mn-ea"/>
          <a:cs typeface="+mn-cs"/>
        </a:defRPr>
      </a:lvl4pPr>
      <a:lvl5pPr marL="1828383" algn="l" defTabSz="914192" rtl="0" eaLnBrk="1" latinLnBrk="0" hangingPunct="1">
        <a:defRPr sz="1765" kern="1200">
          <a:solidFill>
            <a:schemeClr val="tx1"/>
          </a:solidFill>
          <a:latin typeface="+mn-lt"/>
          <a:ea typeface="+mn-ea"/>
          <a:cs typeface="+mn-cs"/>
        </a:defRPr>
      </a:lvl5pPr>
      <a:lvl6pPr marL="2285479" algn="l" defTabSz="914192" rtl="0" eaLnBrk="1" latinLnBrk="0" hangingPunct="1">
        <a:defRPr sz="1765" kern="1200">
          <a:solidFill>
            <a:schemeClr val="tx1"/>
          </a:solidFill>
          <a:latin typeface="+mn-lt"/>
          <a:ea typeface="+mn-ea"/>
          <a:cs typeface="+mn-cs"/>
        </a:defRPr>
      </a:lvl6pPr>
      <a:lvl7pPr marL="2742575" algn="l" defTabSz="914192" rtl="0" eaLnBrk="1" latinLnBrk="0" hangingPunct="1">
        <a:defRPr sz="1765" kern="1200">
          <a:solidFill>
            <a:schemeClr val="tx1"/>
          </a:solidFill>
          <a:latin typeface="+mn-lt"/>
          <a:ea typeface="+mn-ea"/>
          <a:cs typeface="+mn-cs"/>
        </a:defRPr>
      </a:lvl7pPr>
      <a:lvl8pPr marL="3199670" algn="l" defTabSz="914192" rtl="0" eaLnBrk="1" latinLnBrk="0" hangingPunct="1">
        <a:defRPr sz="1765" kern="1200">
          <a:solidFill>
            <a:schemeClr val="tx1"/>
          </a:solidFill>
          <a:latin typeface="+mn-lt"/>
          <a:ea typeface="+mn-ea"/>
          <a:cs typeface="+mn-cs"/>
        </a:defRPr>
      </a:lvl8pPr>
      <a:lvl9pPr marL="3656767" algn="l" defTabSz="914192"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3" Type="http://schemas.openxmlformats.org/officeDocument/2006/relationships/hyperlink" Target="http://advertising.microsoft.com/en/blog/30920/build-2015-new-tools-help-app-developers-grow-audience-revenue" TargetMode="External"/><Relationship Id="rId2" Type="http://schemas.openxmlformats.org/officeDocument/2006/relationships/notesSlide" Target="../notesSlides/notesSlide10.xml"/><Relationship Id="rId1" Type="http://schemas.openxmlformats.org/officeDocument/2006/relationships/slideLayout" Target="../slideLayouts/slideLayout6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2"/>
          </p:nvPr>
        </p:nvSpPr>
        <p:spPr/>
        <p:txBody>
          <a:bodyPr/>
          <a:lstStyle/>
          <a:p>
            <a:r>
              <a:rPr lang="en-US" dirty="0" smtClean="0"/>
              <a:t>Pooja Dave, Microsoft</a:t>
            </a:r>
            <a:endParaRPr lang="en-US" dirty="0"/>
          </a:p>
          <a:p>
            <a:r>
              <a:rPr lang="en-US" dirty="0" smtClean="0"/>
              <a:t>Vijay </a:t>
            </a:r>
            <a:r>
              <a:rPr lang="en-US" dirty="0"/>
              <a:t>Rajagopalan, </a:t>
            </a:r>
            <a:r>
              <a:rPr lang="en-US" dirty="0" smtClean="0"/>
              <a:t>Microsoft</a:t>
            </a:r>
          </a:p>
          <a:p>
            <a:r>
              <a:rPr lang="en-US" dirty="0" smtClean="0"/>
              <a:t>Trevor Yeats, Microsoft </a:t>
            </a:r>
          </a:p>
        </p:txBody>
      </p:sp>
      <p:sp>
        <p:nvSpPr>
          <p:cNvPr id="2" name="Title 1"/>
          <p:cNvSpPr>
            <a:spLocks noGrp="1"/>
          </p:cNvSpPr>
          <p:nvPr>
            <p:ph type="ctrTitle"/>
          </p:nvPr>
        </p:nvSpPr>
        <p:spPr>
          <a:xfrm>
            <a:off x="269303" y="2457873"/>
            <a:ext cx="11653459" cy="1419340"/>
          </a:xfrm>
        </p:spPr>
        <p:txBody>
          <a:bodyPr/>
          <a:lstStyle/>
          <a:p>
            <a:r>
              <a:rPr lang="en-US" sz="4900" dirty="0" smtClean="0"/>
              <a:t>New </a:t>
            </a:r>
            <a:r>
              <a:rPr lang="en-US" sz="4900" dirty="0"/>
              <a:t>tools from Microsoft Advertising to help app developers grow audience and revenue</a:t>
            </a:r>
          </a:p>
        </p:txBody>
      </p:sp>
    </p:spTree>
    <p:extLst>
      <p:ext uri="{BB962C8B-B14F-4D97-AF65-F5344CB8AC3E}">
        <p14:creationId xmlns:p14="http://schemas.microsoft.com/office/powerpoint/2010/main" val="1162127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9241" y="1337342"/>
            <a:ext cx="11504118" cy="4930336"/>
          </a:xfrm>
        </p:spPr>
        <p:txBody>
          <a:bodyPr/>
          <a:lstStyle/>
          <a:p>
            <a:pPr>
              <a:spcAft>
                <a:spcPts val="1176"/>
              </a:spcAft>
            </a:pPr>
            <a:r>
              <a:rPr lang="en-US" sz="4000" dirty="0" smtClean="0">
                <a:solidFill>
                  <a:srgbClr val="404040"/>
                </a:solidFill>
                <a:hlinkClick r:id="rId3"/>
              </a:rPr>
              <a:t>Microsoft </a:t>
            </a:r>
            <a:r>
              <a:rPr lang="en-US" sz="4000" dirty="0">
                <a:solidFill>
                  <a:srgbClr val="404040"/>
                </a:solidFill>
                <a:hlinkClick r:id="rId3"/>
              </a:rPr>
              <a:t>Advertising Build blog</a:t>
            </a:r>
            <a:endParaRPr lang="en-US" sz="4000" dirty="0">
              <a:solidFill>
                <a:srgbClr val="404040"/>
              </a:solidFill>
            </a:endParaRPr>
          </a:p>
          <a:p>
            <a:r>
              <a:rPr lang="en-US" sz="4000" dirty="0" smtClean="0">
                <a:solidFill>
                  <a:srgbClr val="404040"/>
                </a:solidFill>
              </a:rPr>
              <a:t>Visit </a:t>
            </a:r>
            <a:r>
              <a:rPr lang="en-US" sz="4000" dirty="0">
                <a:solidFill>
                  <a:srgbClr val="00BCF2"/>
                </a:solidFill>
              </a:rPr>
              <a:t>adsinapps.microsoft.com</a:t>
            </a:r>
            <a:r>
              <a:rPr lang="en-US" sz="4000" dirty="0">
                <a:solidFill>
                  <a:srgbClr val="404040"/>
                </a:solidFill>
              </a:rPr>
              <a:t> and </a:t>
            </a:r>
            <a:r>
              <a:rPr lang="en-US" sz="4000" dirty="0">
                <a:solidFill>
                  <a:srgbClr val="00BCF2"/>
                </a:solidFill>
              </a:rPr>
              <a:t>dev.windows.com</a:t>
            </a:r>
          </a:p>
          <a:p>
            <a:endParaRPr lang="en-US" sz="3600" dirty="0">
              <a:solidFill>
                <a:srgbClr val="00BCF2"/>
              </a:solidFill>
            </a:endParaRPr>
          </a:p>
        </p:txBody>
      </p:sp>
      <p:sp>
        <p:nvSpPr>
          <p:cNvPr id="3" name="Title 2"/>
          <p:cNvSpPr>
            <a:spLocks noGrp="1"/>
          </p:cNvSpPr>
          <p:nvPr>
            <p:ph type="title"/>
          </p:nvPr>
        </p:nvSpPr>
        <p:spPr/>
        <p:txBody>
          <a:bodyPr/>
          <a:lstStyle/>
          <a:p>
            <a:r>
              <a:rPr lang="en-US" dirty="0" smtClean="0"/>
              <a:t>Learn more!</a:t>
            </a:r>
            <a:endParaRPr lang="en-US" dirty="0"/>
          </a:p>
        </p:txBody>
      </p:sp>
    </p:spTree>
    <p:extLst>
      <p:ext uri="{BB962C8B-B14F-4D97-AF65-F5344CB8AC3E}">
        <p14:creationId xmlns:p14="http://schemas.microsoft.com/office/powerpoint/2010/main" val="3529407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5057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
          <p:cNvSpPr>
            <a:spLocks noGrp="1"/>
          </p:cNvSpPr>
          <p:nvPr>
            <p:ph type="body" sz="quarter" idx="10"/>
          </p:nvPr>
        </p:nvSpPr>
        <p:spPr>
          <a:xfrm>
            <a:off x="2592473" y="2607277"/>
            <a:ext cx="2382996" cy="1494041"/>
          </a:xfrm>
        </p:spPr>
        <p:txBody>
          <a:bodyPr/>
          <a:lstStyle/>
          <a:p>
            <a:pPr marL="0" indent="0">
              <a:buNone/>
            </a:pPr>
            <a:r>
              <a:rPr lang="en-US" sz="3137" dirty="0"/>
              <a:t>Developer</a:t>
            </a:r>
            <a:br>
              <a:rPr lang="en-US" sz="3137" dirty="0"/>
            </a:br>
            <a:r>
              <a:rPr lang="en-US" sz="3137" dirty="0"/>
              <a:t>Revenue</a:t>
            </a:r>
            <a:br>
              <a:rPr lang="en-US" sz="3137" dirty="0"/>
            </a:br>
            <a:r>
              <a:rPr lang="en-US" sz="3137" dirty="0"/>
              <a:t>by Source</a:t>
            </a:r>
          </a:p>
        </p:txBody>
      </p:sp>
      <p:sp>
        <p:nvSpPr>
          <p:cNvPr id="3" name="Title 2"/>
          <p:cNvSpPr>
            <a:spLocks noGrp="1"/>
          </p:cNvSpPr>
          <p:nvPr>
            <p:ph type="title"/>
          </p:nvPr>
        </p:nvSpPr>
        <p:spPr/>
        <p:txBody>
          <a:bodyPr/>
          <a:lstStyle/>
          <a:p>
            <a:r>
              <a:rPr lang="en-US" sz="3921" dirty="0"/>
              <a:t>Advertising delivers tremendous value for app developers</a:t>
            </a:r>
          </a:p>
        </p:txBody>
      </p:sp>
      <p:pic>
        <p:nvPicPr>
          <p:cNvPr id="10" name="Picture 9" descr="Char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345" y="1710853"/>
            <a:ext cx="1750043" cy="4217554"/>
          </a:xfrm>
          <a:prstGeom prst="rect">
            <a:avLst/>
          </a:prstGeom>
        </p:spPr>
      </p:pic>
      <p:sp>
        <p:nvSpPr>
          <p:cNvPr id="17" name="Rectangle 16"/>
          <p:cNvSpPr/>
          <p:nvPr/>
        </p:nvSpPr>
        <p:spPr bwMode="auto">
          <a:xfrm>
            <a:off x="2734407" y="4400127"/>
            <a:ext cx="224106" cy="224106"/>
          </a:xfrm>
          <a:prstGeom prst="rect">
            <a:avLst/>
          </a:prstGeom>
          <a:solidFill>
            <a:srgbClr val="FF8C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89642" tIns="89642" rIns="33620" bIns="33620" rtlCol="0" anchor="b" anchorCtr="0"/>
          <a:lstStyle/>
          <a:p>
            <a:pPr algn="ctr" defTabSz="914038"/>
            <a:endParaRPr lang="en-US" sz="784" dirty="0">
              <a:gradFill>
                <a:gsLst>
                  <a:gs pos="0">
                    <a:srgbClr val="FFFFFF"/>
                  </a:gs>
                  <a:gs pos="100000">
                    <a:srgbClr val="FFFFFF"/>
                  </a:gs>
                </a:gsLst>
                <a:lin ang="5400000" scaled="0"/>
              </a:gradFill>
              <a:ea typeface="Segoe UI" pitchFamily="34" charset="0"/>
              <a:cs typeface="Segoe UI" pitchFamily="34" charset="0"/>
            </a:endParaRPr>
          </a:p>
        </p:txBody>
      </p:sp>
      <p:sp>
        <p:nvSpPr>
          <p:cNvPr id="18" name="Rectangle 17"/>
          <p:cNvSpPr/>
          <p:nvPr/>
        </p:nvSpPr>
        <p:spPr bwMode="auto">
          <a:xfrm>
            <a:off x="2734407" y="4773637"/>
            <a:ext cx="224106" cy="224106"/>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89642" tIns="89642" rIns="33620" bIns="33620" rtlCol="0" anchor="b" anchorCtr="0"/>
          <a:lstStyle/>
          <a:p>
            <a:pPr algn="ctr" defTabSz="914038"/>
            <a:endParaRPr lang="en-US" sz="784" dirty="0">
              <a:gradFill>
                <a:gsLst>
                  <a:gs pos="0">
                    <a:srgbClr val="FFFFFF"/>
                  </a:gs>
                  <a:gs pos="100000">
                    <a:srgbClr val="FFFFFF"/>
                  </a:gs>
                </a:gsLst>
                <a:lin ang="5400000" scaled="0"/>
              </a:gradFill>
              <a:ea typeface="Segoe UI" pitchFamily="34" charset="0"/>
              <a:cs typeface="Segoe UI" pitchFamily="34" charset="0"/>
            </a:endParaRPr>
          </a:p>
        </p:txBody>
      </p:sp>
      <p:sp>
        <p:nvSpPr>
          <p:cNvPr id="19" name="Rectangle 18"/>
          <p:cNvSpPr/>
          <p:nvPr/>
        </p:nvSpPr>
        <p:spPr bwMode="auto">
          <a:xfrm>
            <a:off x="2734407" y="5147148"/>
            <a:ext cx="224106" cy="22410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89642" tIns="89642" rIns="33620" bIns="33620" rtlCol="0" anchor="b" anchorCtr="0"/>
          <a:lstStyle/>
          <a:p>
            <a:pPr algn="ctr" defTabSz="914038"/>
            <a:endParaRPr lang="en-US" sz="784" dirty="0">
              <a:gradFill>
                <a:gsLst>
                  <a:gs pos="0">
                    <a:srgbClr val="FFFFFF"/>
                  </a:gs>
                  <a:gs pos="100000">
                    <a:srgbClr val="FFFFFF"/>
                  </a:gs>
                </a:gsLst>
                <a:lin ang="5400000" scaled="0"/>
              </a:gradFill>
              <a:ea typeface="Segoe UI" pitchFamily="34" charset="0"/>
              <a:cs typeface="Segoe UI" pitchFamily="34" charset="0"/>
            </a:endParaRPr>
          </a:p>
        </p:txBody>
      </p:sp>
      <p:sp>
        <p:nvSpPr>
          <p:cNvPr id="21" name="Content Placeholder 3"/>
          <p:cNvSpPr txBox="1">
            <a:spLocks/>
          </p:cNvSpPr>
          <p:nvPr/>
        </p:nvSpPr>
        <p:spPr>
          <a:xfrm>
            <a:off x="2958514" y="4325425"/>
            <a:ext cx="2166359" cy="298808"/>
          </a:xfrm>
          <a:prstGeom prst="rect">
            <a:avLst/>
          </a:prstGeom>
        </p:spPr>
        <p:txBody>
          <a:bodyPr vert="horz" wrap="square" lIns="143428" tIns="89642" rIns="143428" bIns="89642" rtlCol="0">
            <a:noAutofit/>
          </a:bodyPr>
          <a:lstStyle>
            <a:lvl1pPr marL="0" marR="0" indent="0" algn="l" defTabSz="932742" rtl="0" eaLnBrk="1" fontAlgn="auto" latinLnBrk="0" hangingPunct="1">
              <a:lnSpc>
                <a:spcPct val="90000"/>
              </a:lnSpc>
              <a:spcBef>
                <a:spcPct val="20000"/>
              </a:spcBef>
              <a:spcAft>
                <a:spcPts val="0"/>
              </a:spcAft>
              <a:buClrTx/>
              <a:buSzPct val="90000"/>
              <a:buFont typeface="Arial" pitchFamily="34" charset="0"/>
              <a:buNone/>
              <a:tabLst/>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372" dirty="0"/>
              <a:t>Advertising</a:t>
            </a:r>
          </a:p>
        </p:txBody>
      </p:sp>
      <p:sp>
        <p:nvSpPr>
          <p:cNvPr id="22" name="Content Placeholder 3"/>
          <p:cNvSpPr txBox="1">
            <a:spLocks/>
          </p:cNvSpPr>
          <p:nvPr/>
        </p:nvSpPr>
        <p:spPr>
          <a:xfrm>
            <a:off x="2958514" y="4698935"/>
            <a:ext cx="2166359" cy="298808"/>
          </a:xfrm>
          <a:prstGeom prst="rect">
            <a:avLst/>
          </a:prstGeom>
        </p:spPr>
        <p:txBody>
          <a:bodyPr vert="horz" wrap="square" lIns="143428" tIns="89642" rIns="143428" bIns="89642" rtlCol="0">
            <a:noAutofit/>
          </a:bodyPr>
          <a:lstStyle>
            <a:lvl1pPr marL="0" marR="0" indent="0" algn="l" defTabSz="932742" rtl="0" eaLnBrk="1" fontAlgn="auto" latinLnBrk="0" hangingPunct="1">
              <a:lnSpc>
                <a:spcPct val="90000"/>
              </a:lnSpc>
              <a:spcBef>
                <a:spcPct val="20000"/>
              </a:spcBef>
              <a:spcAft>
                <a:spcPts val="0"/>
              </a:spcAft>
              <a:buClrTx/>
              <a:buSzPct val="90000"/>
              <a:buFont typeface="Arial" pitchFamily="34" charset="0"/>
              <a:buNone/>
              <a:tabLst/>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372" dirty="0"/>
              <a:t>In-App Purchase</a:t>
            </a:r>
          </a:p>
        </p:txBody>
      </p:sp>
      <p:sp>
        <p:nvSpPr>
          <p:cNvPr id="23" name="Content Placeholder 3"/>
          <p:cNvSpPr txBox="1">
            <a:spLocks/>
          </p:cNvSpPr>
          <p:nvPr/>
        </p:nvSpPr>
        <p:spPr>
          <a:xfrm>
            <a:off x="2958514" y="5072446"/>
            <a:ext cx="2166359" cy="298808"/>
          </a:xfrm>
          <a:prstGeom prst="rect">
            <a:avLst/>
          </a:prstGeom>
        </p:spPr>
        <p:txBody>
          <a:bodyPr vert="horz" wrap="square" lIns="143428" tIns="89642" rIns="143428" bIns="89642" rtlCol="0">
            <a:noAutofit/>
          </a:bodyPr>
          <a:lstStyle>
            <a:lvl1pPr marL="0" marR="0" indent="0" algn="l" defTabSz="932742" rtl="0" eaLnBrk="1" fontAlgn="auto" latinLnBrk="0" hangingPunct="1">
              <a:lnSpc>
                <a:spcPct val="90000"/>
              </a:lnSpc>
              <a:spcBef>
                <a:spcPct val="20000"/>
              </a:spcBef>
              <a:spcAft>
                <a:spcPts val="0"/>
              </a:spcAft>
              <a:buClrTx/>
              <a:buSzPct val="90000"/>
              <a:buFont typeface="Arial" pitchFamily="34" charset="0"/>
              <a:buNone/>
              <a:tabLst/>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372" dirty="0"/>
              <a:t>Paid Apps</a:t>
            </a:r>
          </a:p>
        </p:txBody>
      </p:sp>
      <p:sp>
        <p:nvSpPr>
          <p:cNvPr id="29" name="Content Placeholder 3"/>
          <p:cNvSpPr txBox="1">
            <a:spLocks/>
          </p:cNvSpPr>
          <p:nvPr/>
        </p:nvSpPr>
        <p:spPr>
          <a:xfrm>
            <a:off x="509292" y="5968870"/>
            <a:ext cx="1718148" cy="298808"/>
          </a:xfrm>
          <a:prstGeom prst="rect">
            <a:avLst/>
          </a:prstGeom>
        </p:spPr>
        <p:txBody>
          <a:bodyPr vert="horz" wrap="square" lIns="143428" tIns="89642" rIns="143428" bIns="89642" rtlCol="0">
            <a:noAutofit/>
          </a:bodyPr>
          <a:lstStyle>
            <a:lvl1pPr marL="0" marR="0" indent="0" algn="l" defTabSz="932742" rtl="0" eaLnBrk="1" fontAlgn="auto" latinLnBrk="0" hangingPunct="1">
              <a:lnSpc>
                <a:spcPct val="90000"/>
              </a:lnSpc>
              <a:spcBef>
                <a:spcPct val="20000"/>
              </a:spcBef>
              <a:spcAft>
                <a:spcPts val="0"/>
              </a:spcAft>
              <a:buClrTx/>
              <a:buSzPct val="90000"/>
              <a:buFont typeface="Arial" pitchFamily="34" charset="0"/>
              <a:buNone/>
              <a:tabLst/>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765" dirty="0"/>
              <a:t>Total Revenue</a:t>
            </a:r>
          </a:p>
        </p:txBody>
      </p:sp>
      <p:sp>
        <p:nvSpPr>
          <p:cNvPr id="30" name="Content Placeholder 3"/>
          <p:cNvSpPr txBox="1">
            <a:spLocks/>
          </p:cNvSpPr>
          <p:nvPr/>
        </p:nvSpPr>
        <p:spPr>
          <a:xfrm>
            <a:off x="2585003" y="6043573"/>
            <a:ext cx="3854938" cy="298808"/>
          </a:xfrm>
          <a:prstGeom prst="rect">
            <a:avLst/>
          </a:prstGeom>
        </p:spPr>
        <p:txBody>
          <a:bodyPr vert="horz" wrap="square" lIns="143428" tIns="89642" rIns="143428" bIns="89642" rtlCol="0" anchor="ctr">
            <a:noAutofit/>
          </a:bodyPr>
          <a:lstStyle>
            <a:lvl1pPr marL="0" marR="0" indent="0" algn="l" defTabSz="932742" rtl="0" eaLnBrk="1" fontAlgn="auto" latinLnBrk="0" hangingPunct="1">
              <a:lnSpc>
                <a:spcPct val="90000"/>
              </a:lnSpc>
              <a:spcBef>
                <a:spcPct val="20000"/>
              </a:spcBef>
              <a:spcAft>
                <a:spcPts val="0"/>
              </a:spcAft>
              <a:buClrTx/>
              <a:buSzPct val="90000"/>
              <a:buFont typeface="Arial" pitchFamily="34" charset="0"/>
              <a:buNone/>
              <a:tabLst/>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372" i="1" dirty="0"/>
              <a:t>Worldwide, Microsoft Internal, Jan–Mar 2015</a:t>
            </a:r>
          </a:p>
        </p:txBody>
      </p:sp>
      <p:sp>
        <p:nvSpPr>
          <p:cNvPr id="15" name="Content Placeholder 3"/>
          <p:cNvSpPr>
            <a:spLocks noGrp="1"/>
          </p:cNvSpPr>
          <p:nvPr>
            <p:ph type="body" sz="quarter" idx="11"/>
          </p:nvPr>
        </p:nvSpPr>
        <p:spPr>
          <a:xfrm>
            <a:off x="6848114" y="1895061"/>
            <a:ext cx="5005039" cy="2337186"/>
          </a:xfrm>
        </p:spPr>
        <p:txBody>
          <a:bodyPr/>
          <a:lstStyle/>
          <a:p>
            <a:pPr lvl="0"/>
            <a:r>
              <a:rPr lang="en-US" sz="1961" dirty="0"/>
              <a:t>The top 10 revenue-generating apps using the Microsoft ad SDK in 2015 are earning 70% more revenue compared to last year.</a:t>
            </a:r>
            <a:r>
              <a:rPr lang="en-US" sz="1961" baseline="30000" dirty="0"/>
              <a:t>1</a:t>
            </a:r>
          </a:p>
        </p:txBody>
      </p:sp>
      <p:sp>
        <p:nvSpPr>
          <p:cNvPr id="16" name="Content Placeholder 3"/>
          <p:cNvSpPr txBox="1">
            <a:spLocks/>
          </p:cNvSpPr>
          <p:nvPr/>
        </p:nvSpPr>
        <p:spPr>
          <a:xfrm>
            <a:off x="6903522" y="6043573"/>
            <a:ext cx="5303847" cy="298808"/>
          </a:xfrm>
          <a:prstGeom prst="rect">
            <a:avLst/>
          </a:prstGeom>
        </p:spPr>
        <p:txBody>
          <a:bodyPr vert="horz" wrap="square" lIns="143428" tIns="89642" rIns="143428" bIns="89642" rtlCol="0" anchor="ctr">
            <a:noAutofit/>
          </a:bodyPr>
          <a:lstStyle>
            <a:lvl1pPr marL="0" marR="0" indent="0" algn="l" defTabSz="932742" rtl="0" eaLnBrk="1" fontAlgn="auto" latinLnBrk="0" hangingPunct="1">
              <a:lnSpc>
                <a:spcPct val="90000"/>
              </a:lnSpc>
              <a:spcBef>
                <a:spcPct val="20000"/>
              </a:spcBef>
              <a:spcAft>
                <a:spcPts val="0"/>
              </a:spcAft>
              <a:buClrTx/>
              <a:buSzPct val="90000"/>
              <a:buFont typeface="Arial" pitchFamily="34" charset="0"/>
              <a:buNone/>
              <a:tabLst/>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sz="1372" i="1" dirty="0"/>
              <a:t>1. Worldwide, Microsoft Internal, Dec FY2015 vs. Dec FY2014</a:t>
            </a:r>
          </a:p>
        </p:txBody>
      </p:sp>
      <p:pic>
        <p:nvPicPr>
          <p:cNvPr id="20" name="Picture 19" descr="Chart_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9572" y="3208726"/>
            <a:ext cx="4482124" cy="2719681"/>
          </a:xfrm>
          <a:prstGeom prst="rect">
            <a:avLst/>
          </a:prstGeom>
        </p:spPr>
      </p:pic>
    </p:spTree>
    <p:extLst>
      <p:ext uri="{BB962C8B-B14F-4D97-AF65-F5344CB8AC3E}">
        <p14:creationId xmlns:p14="http://schemas.microsoft.com/office/powerpoint/2010/main" val="489779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3"/>
          <a:srcRect l="3826" t="11023"/>
          <a:stretch/>
        </p:blipFill>
        <p:spPr>
          <a:xfrm>
            <a:off x="5132241" y="3262907"/>
            <a:ext cx="6893598" cy="2799506"/>
          </a:xfrm>
          <a:prstGeom prst="rect">
            <a:avLst/>
          </a:prstGeom>
        </p:spPr>
      </p:pic>
      <p:sp>
        <p:nvSpPr>
          <p:cNvPr id="2" name="Text Placeholder 1"/>
          <p:cNvSpPr>
            <a:spLocks noGrp="1"/>
          </p:cNvSpPr>
          <p:nvPr>
            <p:ph type="body" sz="quarter" idx="15"/>
          </p:nvPr>
        </p:nvSpPr>
        <p:spPr>
          <a:xfrm>
            <a:off x="282764" y="1162154"/>
            <a:ext cx="5107484" cy="1440970"/>
          </a:xfrm>
        </p:spPr>
        <p:txBody>
          <a:bodyPr anchor="t"/>
          <a:lstStyle/>
          <a:p>
            <a:r>
              <a:rPr lang="en-US" sz="2400" b="1" u="sng" dirty="0"/>
              <a:t>Benefits</a:t>
            </a:r>
          </a:p>
          <a:p>
            <a:pPr marL="560134" indent="-560134">
              <a:buFont typeface="Wingdings" charset="2"/>
              <a:buChar char="ü"/>
            </a:pPr>
            <a:r>
              <a:rPr lang="en-US" sz="2400" dirty="0"/>
              <a:t>High CPMs*</a:t>
            </a:r>
          </a:p>
          <a:p>
            <a:pPr marL="560134" indent="-560134">
              <a:buFont typeface="Wingdings" panose="05000000000000000000" pitchFamily="2" charset="2"/>
              <a:buChar char="ü"/>
            </a:pPr>
            <a:r>
              <a:rPr lang="en-US" sz="2400" dirty="0"/>
              <a:t>Integrate ads during natural pauses</a:t>
            </a:r>
          </a:p>
          <a:p>
            <a:pPr marL="560134" indent="-560134">
              <a:buFont typeface="Wingdings" panose="05000000000000000000" pitchFamily="2" charset="2"/>
              <a:buChar char="ü"/>
            </a:pPr>
            <a:r>
              <a:rPr lang="en-US" sz="2400" dirty="0"/>
              <a:t>Rewards-based advertising</a:t>
            </a:r>
          </a:p>
          <a:p>
            <a:pPr marL="560134" indent="-560134">
              <a:buFont typeface="Wingdings" panose="05000000000000000000" pitchFamily="2" charset="2"/>
              <a:buChar char="ü"/>
            </a:pPr>
            <a:endParaRPr lang="en-US" sz="1200" dirty="0"/>
          </a:p>
          <a:p>
            <a:r>
              <a:rPr lang="en-US" sz="2400" b="1" u="sng" dirty="0"/>
              <a:t>Availability</a:t>
            </a:r>
          </a:p>
          <a:p>
            <a:pPr marL="560134" indent="-560134">
              <a:buFont typeface="Wingdings" panose="05000000000000000000" pitchFamily="2" charset="2"/>
              <a:buChar char="ü"/>
            </a:pPr>
            <a:r>
              <a:rPr lang="en-US" sz="2400" dirty="0"/>
              <a:t>Windows </a:t>
            </a:r>
            <a:r>
              <a:rPr lang="en-US" sz="2400" dirty="0" smtClean="0"/>
              <a:t>10 </a:t>
            </a:r>
            <a:r>
              <a:rPr lang="en-US" sz="2400" dirty="0"/>
              <a:t>universal </a:t>
            </a:r>
            <a:r>
              <a:rPr lang="en-US" sz="2400" dirty="0" smtClean="0"/>
              <a:t>ad client </a:t>
            </a:r>
            <a:r>
              <a:rPr lang="en-US" sz="2400" dirty="0"/>
              <a:t>SDK – </a:t>
            </a:r>
            <a:r>
              <a:rPr lang="en-US" sz="2400" dirty="0" smtClean="0"/>
              <a:t>preview available </a:t>
            </a:r>
            <a:r>
              <a:rPr lang="en-US" sz="2400" dirty="0"/>
              <a:t>now!  </a:t>
            </a:r>
          </a:p>
          <a:p>
            <a:pPr marL="560134" indent="-560134">
              <a:buFont typeface="Wingdings" panose="05000000000000000000" pitchFamily="2" charset="2"/>
              <a:buChar char="ü"/>
            </a:pPr>
            <a:r>
              <a:rPr lang="en-US" sz="2400" dirty="0"/>
              <a:t>Windows and Windows Phone 8.1 – coming Summer </a:t>
            </a:r>
            <a:r>
              <a:rPr lang="en-US" sz="2400" dirty="0" smtClean="0"/>
              <a:t>2015</a:t>
            </a:r>
            <a:endParaRPr lang="en-US" sz="2400" dirty="0"/>
          </a:p>
        </p:txBody>
      </p:sp>
      <p:sp>
        <p:nvSpPr>
          <p:cNvPr id="3" name="Title 2"/>
          <p:cNvSpPr>
            <a:spLocks noGrp="1"/>
          </p:cNvSpPr>
          <p:nvPr>
            <p:ph type="title"/>
          </p:nvPr>
        </p:nvSpPr>
        <p:spPr>
          <a:xfrm>
            <a:off x="282763" y="262617"/>
            <a:ext cx="10879817" cy="899537"/>
          </a:xfrm>
        </p:spPr>
        <p:txBody>
          <a:bodyPr/>
          <a:lstStyle/>
          <a:p>
            <a:r>
              <a:rPr lang="en-US" sz="4800" dirty="0"/>
              <a:t>Video interstitials ads are a great opportunity!</a:t>
            </a:r>
          </a:p>
        </p:txBody>
      </p:sp>
      <p:sp>
        <p:nvSpPr>
          <p:cNvPr id="14" name="TextBox 13"/>
          <p:cNvSpPr txBox="1"/>
          <p:nvPr/>
        </p:nvSpPr>
        <p:spPr>
          <a:xfrm>
            <a:off x="-24531" y="6491785"/>
            <a:ext cx="12216532" cy="417624"/>
          </a:xfrm>
          <a:prstGeom prst="rect">
            <a:avLst/>
          </a:prstGeom>
          <a:noFill/>
        </p:spPr>
        <p:txBody>
          <a:bodyPr wrap="square" lIns="182854" tIns="146284" rIns="182854" bIns="146284" rtlCol="0">
            <a:spAutoFit/>
          </a:bodyPr>
          <a:lstStyle/>
          <a:p>
            <a:pPr defTabSz="914225">
              <a:lnSpc>
                <a:spcPct val="90000"/>
              </a:lnSpc>
              <a:spcAft>
                <a:spcPts val="600"/>
              </a:spcAft>
            </a:pPr>
            <a:r>
              <a:rPr lang="en-US" sz="882" dirty="0">
                <a:gradFill>
                  <a:gsLst>
                    <a:gs pos="2917">
                      <a:srgbClr val="404040"/>
                    </a:gs>
                    <a:gs pos="30000">
                      <a:srgbClr val="404040"/>
                    </a:gs>
                  </a:gsLst>
                  <a:lin ang="5400000" scaled="0"/>
                </a:gradFill>
              </a:rPr>
              <a:t>*Industry-wide, video interstitial CPMs are much higher than standard banner.  Source: eMarketer, “Mobile Display Ad CPMs”, December 2014.  Demand for video ads.   delivered by Microsoft Advertising my vary by season and geography. </a:t>
            </a:r>
          </a:p>
        </p:txBody>
      </p:sp>
    </p:spTree>
    <p:extLst>
      <p:ext uri="{BB962C8B-B14F-4D97-AF65-F5344CB8AC3E}">
        <p14:creationId xmlns:p14="http://schemas.microsoft.com/office/powerpoint/2010/main" val="2990253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 Interstitial Video Ads</a:t>
            </a:r>
            <a:endParaRPr lang="en-US" dirty="0"/>
          </a:p>
        </p:txBody>
      </p:sp>
    </p:spTree>
    <p:extLst>
      <p:ext uri="{BB962C8B-B14F-4D97-AF65-F5344CB8AC3E}">
        <p14:creationId xmlns:p14="http://schemas.microsoft.com/office/powerpoint/2010/main" val="3528063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82764" y="1162153"/>
            <a:ext cx="9581998" cy="2043625"/>
          </a:xfrm>
        </p:spPr>
        <p:txBody>
          <a:bodyPr anchor="t"/>
          <a:lstStyle/>
          <a:p>
            <a:r>
              <a:rPr lang="en-US" sz="2800" b="1" u="sng" dirty="0" smtClean="0"/>
              <a:t>Summary</a:t>
            </a:r>
          </a:p>
          <a:p>
            <a:pPr marL="560241" indent="-560241">
              <a:buFont typeface="+mj-lt"/>
              <a:buAutoNum type="arabicPeriod"/>
            </a:pPr>
            <a:r>
              <a:rPr lang="en-US" sz="2800" dirty="0" smtClean="0"/>
              <a:t>Install the Ad SDK and add a reference </a:t>
            </a:r>
          </a:p>
          <a:p>
            <a:pPr marL="560241" indent="-560241">
              <a:buFont typeface="+mj-lt"/>
              <a:buAutoNum type="arabicPeriod"/>
            </a:pPr>
            <a:r>
              <a:rPr lang="en-US" sz="2800" dirty="0" smtClean="0"/>
              <a:t>Instantiate the Ad</a:t>
            </a:r>
          </a:p>
          <a:p>
            <a:pPr marL="560241" indent="-560241">
              <a:buFont typeface="+mj-lt"/>
              <a:buAutoNum type="arabicPeriod"/>
            </a:pPr>
            <a:r>
              <a:rPr lang="en-US" sz="2800" dirty="0"/>
              <a:t>Wire up events</a:t>
            </a:r>
          </a:p>
          <a:p>
            <a:pPr marL="560241" indent="-560241">
              <a:buFont typeface="+mj-lt"/>
              <a:buAutoNum type="arabicPeriod"/>
            </a:pPr>
            <a:r>
              <a:rPr lang="en-US" sz="2800" dirty="0" smtClean="0"/>
              <a:t>Pre-fetch the Ad</a:t>
            </a:r>
          </a:p>
          <a:p>
            <a:pPr marL="560241" indent="-560241">
              <a:buFont typeface="+mj-lt"/>
              <a:buAutoNum type="arabicPeriod"/>
            </a:pPr>
            <a:r>
              <a:rPr lang="en-US" sz="2800" dirty="0" smtClean="0"/>
              <a:t>Call Show on the Interstitial Ad</a:t>
            </a:r>
          </a:p>
          <a:p>
            <a:pPr marL="560241" indent="-560241">
              <a:buFont typeface="+mj-lt"/>
              <a:buAutoNum type="arabicPeriod"/>
            </a:pPr>
            <a:endParaRPr lang="en-US" sz="2800" dirty="0" smtClean="0"/>
          </a:p>
          <a:p>
            <a:pPr marL="560134" indent="-560134">
              <a:buFont typeface="Wingdings" panose="05000000000000000000" pitchFamily="2" charset="2"/>
              <a:buChar char="ü"/>
            </a:pPr>
            <a:endParaRPr lang="en-US" sz="1200" dirty="0"/>
          </a:p>
        </p:txBody>
      </p:sp>
      <p:sp>
        <p:nvSpPr>
          <p:cNvPr id="3" name="Title 2"/>
          <p:cNvSpPr>
            <a:spLocks noGrp="1"/>
          </p:cNvSpPr>
          <p:nvPr>
            <p:ph type="title"/>
          </p:nvPr>
        </p:nvSpPr>
        <p:spPr>
          <a:xfrm>
            <a:off x="282763" y="262617"/>
            <a:ext cx="10879817" cy="899537"/>
          </a:xfrm>
        </p:spPr>
        <p:txBody>
          <a:bodyPr/>
          <a:lstStyle/>
          <a:p>
            <a:r>
              <a:rPr lang="en-US" sz="4800" dirty="0" smtClean="0"/>
              <a:t>Integrate </a:t>
            </a:r>
            <a:r>
              <a:rPr lang="en-US" sz="4800" dirty="0"/>
              <a:t>Video Interstitials in your app!</a:t>
            </a:r>
          </a:p>
        </p:txBody>
      </p:sp>
    </p:spTree>
    <p:extLst>
      <p:ext uri="{BB962C8B-B14F-4D97-AF65-F5344CB8AC3E}">
        <p14:creationId xmlns:p14="http://schemas.microsoft.com/office/powerpoint/2010/main" val="3298084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82762" y="1262640"/>
            <a:ext cx="7830194" cy="1494041"/>
          </a:xfrm>
        </p:spPr>
        <p:txBody>
          <a:bodyPr anchor="t"/>
          <a:lstStyle/>
          <a:p>
            <a:r>
              <a:rPr lang="en-US" sz="2353" b="1" u="sng" dirty="0"/>
              <a:t>Available now!</a:t>
            </a:r>
          </a:p>
          <a:p>
            <a:pPr marL="560134" indent="-560134">
              <a:buFont typeface="Wingdings" charset="2"/>
              <a:buChar char="ü"/>
            </a:pPr>
            <a:r>
              <a:rPr lang="en-US" sz="2353" dirty="0"/>
              <a:t>Promote your app from Dev Center</a:t>
            </a:r>
          </a:p>
          <a:p>
            <a:pPr marL="560134" indent="-560134">
              <a:buFont typeface="Wingdings" charset="2"/>
              <a:buChar char="ü"/>
            </a:pPr>
            <a:r>
              <a:rPr lang="en-US" sz="2353" dirty="0"/>
              <a:t>Auto-targeting </a:t>
            </a:r>
          </a:p>
          <a:p>
            <a:pPr marL="560134" indent="-560134">
              <a:buFont typeface="Wingdings" charset="2"/>
              <a:buChar char="ü"/>
            </a:pPr>
            <a:r>
              <a:rPr lang="en-US" sz="2353" dirty="0"/>
              <a:t>Age &amp; gender targeting - at no extra cost! </a:t>
            </a:r>
          </a:p>
          <a:p>
            <a:pPr marL="560134" indent="-560134">
              <a:buFont typeface="Wingdings" charset="2"/>
              <a:buChar char="ü"/>
            </a:pPr>
            <a:r>
              <a:rPr lang="en-US" sz="2353" dirty="0"/>
              <a:t>Track &amp; analyze app installs</a:t>
            </a:r>
          </a:p>
          <a:p>
            <a:pPr marL="560134" indent="-560134">
              <a:buFont typeface="Wingdings" panose="05000000000000000000" pitchFamily="2" charset="2"/>
              <a:buChar char="ü"/>
            </a:pPr>
            <a:r>
              <a:rPr lang="en-US" sz="2353" dirty="0"/>
              <a:t>Cross promote your apps for free!</a:t>
            </a:r>
          </a:p>
          <a:p>
            <a:pPr marL="560134" indent="-560134">
              <a:buFont typeface="Wingdings" panose="05000000000000000000" pitchFamily="2" charset="2"/>
              <a:buChar char="ü"/>
            </a:pPr>
            <a:endParaRPr lang="en-US" sz="1372" dirty="0"/>
          </a:p>
          <a:p>
            <a:r>
              <a:rPr lang="en-US" sz="2353" b="1" u="sng" dirty="0"/>
              <a:t>Coming summer 2015</a:t>
            </a:r>
          </a:p>
          <a:p>
            <a:pPr marL="560134" indent="-560134">
              <a:buFont typeface="Wingdings" panose="05000000000000000000" pitchFamily="2" charset="2"/>
              <a:buChar char="ü"/>
            </a:pPr>
            <a:r>
              <a:rPr lang="en-US" sz="2353" dirty="0"/>
              <a:t>Additional targeting features</a:t>
            </a:r>
          </a:p>
          <a:p>
            <a:pPr marL="560134" indent="-560134">
              <a:buFont typeface="Wingdings" panose="05000000000000000000" pitchFamily="2" charset="2"/>
              <a:buChar char="ü"/>
            </a:pPr>
            <a:r>
              <a:rPr lang="en-US" sz="2353" dirty="0"/>
              <a:t>Market expansion </a:t>
            </a:r>
          </a:p>
          <a:p>
            <a:pPr marL="560134" indent="-560134">
              <a:buFont typeface="Wingdings" panose="05000000000000000000" pitchFamily="2" charset="2"/>
              <a:buChar char="ü"/>
            </a:pPr>
            <a:r>
              <a:rPr lang="en-US" sz="2353" dirty="0"/>
              <a:t>3</a:t>
            </a:r>
            <a:r>
              <a:rPr lang="en-US" sz="2353" baseline="30000" dirty="0"/>
              <a:t>rd</a:t>
            </a:r>
            <a:r>
              <a:rPr lang="en-US" sz="2353" dirty="0"/>
              <a:t> party analytics &amp; measurements</a:t>
            </a:r>
          </a:p>
          <a:p>
            <a:pPr marL="560134" indent="-560134">
              <a:buFont typeface="Wingdings" panose="05000000000000000000" pitchFamily="2" charset="2"/>
              <a:buChar char="ü"/>
            </a:pPr>
            <a:r>
              <a:rPr lang="en-US" sz="2353" dirty="0"/>
              <a:t>Flexible payment options</a:t>
            </a:r>
          </a:p>
          <a:p>
            <a:pPr marL="560134" indent="-560134">
              <a:buFont typeface="Wingdings" panose="05000000000000000000" pitchFamily="2" charset="2"/>
              <a:buChar char="ü"/>
            </a:pPr>
            <a:r>
              <a:rPr lang="en-US" sz="2353" dirty="0"/>
              <a:t>Increased campaign budget </a:t>
            </a:r>
          </a:p>
        </p:txBody>
      </p:sp>
      <p:sp>
        <p:nvSpPr>
          <p:cNvPr id="3" name="Title 2"/>
          <p:cNvSpPr>
            <a:spLocks noGrp="1"/>
          </p:cNvSpPr>
          <p:nvPr>
            <p:ph type="title"/>
          </p:nvPr>
        </p:nvSpPr>
        <p:spPr>
          <a:xfrm>
            <a:off x="282763" y="262617"/>
            <a:ext cx="10879817" cy="899537"/>
          </a:xfrm>
        </p:spPr>
        <p:txBody>
          <a:bodyPr/>
          <a:lstStyle/>
          <a:p>
            <a:r>
              <a:rPr lang="en-US" sz="4800" dirty="0"/>
              <a:t>“Promote Your App” is better than ever!</a:t>
            </a:r>
          </a:p>
        </p:txBody>
      </p:sp>
      <p:pic>
        <p:nvPicPr>
          <p:cNvPr id="12" name="Picture 11" descr="Megapho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4743" y="2383172"/>
            <a:ext cx="3766900" cy="3503216"/>
          </a:xfrm>
          <a:prstGeom prst="rect">
            <a:avLst/>
          </a:prstGeom>
        </p:spPr>
      </p:pic>
    </p:spTree>
    <p:extLst>
      <p:ext uri="{BB962C8B-B14F-4D97-AF65-F5344CB8AC3E}">
        <p14:creationId xmlns:p14="http://schemas.microsoft.com/office/powerpoint/2010/main" val="54620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Promote your app in </a:t>
            </a:r>
            <a:r>
              <a:rPr lang="en-US" dirty="0" smtClean="0">
                <a:solidFill>
                  <a:schemeClr val="accent6"/>
                </a:solidFill>
              </a:rPr>
              <a:t>3 steps</a:t>
            </a:r>
            <a:endParaRPr lang="en-US" dirty="0">
              <a:solidFill>
                <a:schemeClr val="accent6"/>
              </a:solidFill>
            </a:endParaRPr>
          </a:p>
        </p:txBody>
      </p:sp>
      <p:sp>
        <p:nvSpPr>
          <p:cNvPr id="7" name="Oval 6"/>
          <p:cNvSpPr/>
          <p:nvPr/>
        </p:nvSpPr>
        <p:spPr>
          <a:xfrm>
            <a:off x="772218" y="1896995"/>
            <a:ext cx="3137487" cy="3137487"/>
          </a:xfrm>
          <a:prstGeom prst="ellipse">
            <a:avLst/>
          </a:prstGeom>
          <a:solidFill>
            <a:srgbClr val="00B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67"/>
            <a:endParaRPr lang="en-US" sz="1765">
              <a:solidFill>
                <a:srgbClr val="FFFFFF"/>
              </a:solidFill>
            </a:endParaRPr>
          </a:p>
        </p:txBody>
      </p:sp>
      <p:sp>
        <p:nvSpPr>
          <p:cNvPr id="11" name="TextBox 10"/>
          <p:cNvSpPr txBox="1"/>
          <p:nvPr/>
        </p:nvSpPr>
        <p:spPr>
          <a:xfrm>
            <a:off x="1180562" y="2756681"/>
            <a:ext cx="2320799" cy="1418114"/>
          </a:xfrm>
          <a:prstGeom prst="rect">
            <a:avLst/>
          </a:prstGeom>
          <a:noFill/>
        </p:spPr>
        <p:txBody>
          <a:bodyPr wrap="square" rtlCol="0">
            <a:spAutoFit/>
          </a:bodyPr>
          <a:lstStyle/>
          <a:p>
            <a:pPr algn="ctr" defTabSz="914367"/>
            <a:r>
              <a:rPr lang="en-US" sz="4313" dirty="0">
                <a:solidFill>
                  <a:srgbClr val="FFFFFF"/>
                </a:solidFill>
                <a:latin typeface="Segoe UI Light"/>
                <a:ea typeface="Microsoft JhengHei UI" panose="020B0604030504040204" pitchFamily="34" charset="-120"/>
                <a:cs typeface="Segoe UI Black" panose="020B0A02040204020203" pitchFamily="34" charset="0"/>
              </a:rPr>
              <a:t>select</a:t>
            </a:r>
            <a:br>
              <a:rPr lang="en-US" sz="4313" dirty="0">
                <a:solidFill>
                  <a:srgbClr val="FFFFFF"/>
                </a:solidFill>
                <a:latin typeface="Segoe UI Light"/>
                <a:ea typeface="Microsoft JhengHei UI" panose="020B0604030504040204" pitchFamily="34" charset="-120"/>
                <a:cs typeface="Segoe UI Black" panose="020B0A02040204020203" pitchFamily="34" charset="0"/>
              </a:rPr>
            </a:br>
            <a:r>
              <a:rPr lang="en-US" sz="4313" dirty="0">
                <a:solidFill>
                  <a:srgbClr val="FFFFFF"/>
                </a:solidFill>
                <a:latin typeface="Segoe UI Light"/>
                <a:ea typeface="Microsoft JhengHei UI" panose="020B0604030504040204" pitchFamily="34" charset="-120"/>
                <a:cs typeface="Segoe UI Black" panose="020B0A02040204020203" pitchFamily="34" charset="0"/>
              </a:rPr>
              <a:t>creative</a:t>
            </a:r>
          </a:p>
        </p:txBody>
      </p:sp>
      <p:sp>
        <p:nvSpPr>
          <p:cNvPr id="13" name="Oval 12"/>
          <p:cNvSpPr/>
          <p:nvPr/>
        </p:nvSpPr>
        <p:spPr>
          <a:xfrm>
            <a:off x="4527257" y="1896995"/>
            <a:ext cx="3137487" cy="31374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67"/>
            <a:endParaRPr lang="en-US" sz="1765">
              <a:solidFill>
                <a:srgbClr val="FFFFFF"/>
              </a:solidFill>
            </a:endParaRPr>
          </a:p>
        </p:txBody>
      </p:sp>
      <p:sp>
        <p:nvSpPr>
          <p:cNvPr id="15" name="TextBox 14"/>
          <p:cNvSpPr txBox="1"/>
          <p:nvPr/>
        </p:nvSpPr>
        <p:spPr>
          <a:xfrm>
            <a:off x="4697858" y="2756681"/>
            <a:ext cx="2796285" cy="1418114"/>
          </a:xfrm>
          <a:prstGeom prst="rect">
            <a:avLst/>
          </a:prstGeom>
          <a:noFill/>
        </p:spPr>
        <p:txBody>
          <a:bodyPr wrap="square" rtlCol="0">
            <a:spAutoFit/>
          </a:bodyPr>
          <a:lstStyle/>
          <a:p>
            <a:pPr algn="ctr" defTabSz="914367"/>
            <a:r>
              <a:rPr lang="en-US" sz="4313" dirty="0">
                <a:solidFill>
                  <a:srgbClr val="FFFFFF"/>
                </a:solidFill>
                <a:latin typeface="Segoe UI Light"/>
                <a:ea typeface="Microsoft JhengHei UI" panose="020B0604030504040204" pitchFamily="34" charset="-120"/>
                <a:cs typeface="Segoe UI Black" panose="020B0A02040204020203" pitchFamily="34" charset="0"/>
              </a:rPr>
              <a:t>set</a:t>
            </a:r>
          </a:p>
          <a:p>
            <a:pPr algn="ctr" defTabSz="914367"/>
            <a:r>
              <a:rPr lang="en-US" sz="4313" dirty="0">
                <a:solidFill>
                  <a:srgbClr val="FFFFFF"/>
                </a:solidFill>
                <a:latin typeface="Segoe UI Light"/>
                <a:ea typeface="Microsoft JhengHei UI" panose="020B0604030504040204" pitchFamily="34" charset="-120"/>
                <a:cs typeface="Segoe UI Black" panose="020B0A02040204020203" pitchFamily="34" charset="0"/>
              </a:rPr>
              <a:t>targeting</a:t>
            </a:r>
          </a:p>
        </p:txBody>
      </p:sp>
      <p:sp>
        <p:nvSpPr>
          <p:cNvPr id="14" name="Oval 13"/>
          <p:cNvSpPr/>
          <p:nvPr/>
        </p:nvSpPr>
        <p:spPr>
          <a:xfrm>
            <a:off x="8282295" y="1896995"/>
            <a:ext cx="3137487" cy="313748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67"/>
            <a:endParaRPr lang="en-US" sz="1765">
              <a:solidFill>
                <a:srgbClr val="FFFFFF"/>
              </a:solidFill>
            </a:endParaRPr>
          </a:p>
        </p:txBody>
      </p:sp>
      <p:sp>
        <p:nvSpPr>
          <p:cNvPr id="16" name="TextBox 15"/>
          <p:cNvSpPr txBox="1"/>
          <p:nvPr/>
        </p:nvSpPr>
        <p:spPr>
          <a:xfrm>
            <a:off x="8646323" y="2756681"/>
            <a:ext cx="2409432" cy="1418114"/>
          </a:xfrm>
          <a:prstGeom prst="rect">
            <a:avLst/>
          </a:prstGeom>
          <a:noFill/>
        </p:spPr>
        <p:txBody>
          <a:bodyPr wrap="square" rtlCol="0">
            <a:spAutoFit/>
          </a:bodyPr>
          <a:lstStyle/>
          <a:p>
            <a:pPr algn="ctr" defTabSz="914367"/>
            <a:r>
              <a:rPr lang="en-US" sz="4313" dirty="0">
                <a:solidFill>
                  <a:srgbClr val="FFFFFF"/>
                </a:solidFill>
                <a:latin typeface="Segoe UI Light"/>
                <a:ea typeface="Microsoft JhengHei UI" panose="020B0604030504040204" pitchFamily="34" charset="-120"/>
                <a:cs typeface="Segoe UI Black" panose="020B0A02040204020203" pitchFamily="34" charset="0"/>
              </a:rPr>
              <a:t>measure</a:t>
            </a:r>
          </a:p>
          <a:p>
            <a:pPr algn="ctr" defTabSz="914367"/>
            <a:r>
              <a:rPr lang="en-US" sz="4313" dirty="0">
                <a:solidFill>
                  <a:srgbClr val="FFFFFF"/>
                </a:solidFill>
                <a:latin typeface="Segoe UI Light"/>
                <a:ea typeface="Microsoft JhengHei UI" panose="020B0604030504040204" pitchFamily="34" charset="-120"/>
                <a:cs typeface="Segoe UI Black" panose="020B0A02040204020203" pitchFamily="34" charset="0"/>
              </a:rPr>
              <a:t>install</a:t>
            </a:r>
          </a:p>
        </p:txBody>
      </p:sp>
    </p:spTree>
    <p:extLst>
      <p:ext uri="{BB962C8B-B14F-4D97-AF65-F5344CB8AC3E}">
        <p14:creationId xmlns:p14="http://schemas.microsoft.com/office/powerpoint/2010/main" val="419944530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a:t>
            </a:r>
            <a:br>
              <a:rPr lang="en-US" dirty="0" smtClean="0"/>
            </a:br>
            <a:r>
              <a:rPr lang="en-US" dirty="0" smtClean="0"/>
              <a:t>Promote your app </a:t>
            </a:r>
            <a:r>
              <a:rPr lang="en-US" dirty="0"/>
              <a:t>with </a:t>
            </a:r>
            <a:r>
              <a:rPr lang="en-US" dirty="0" smtClean="0"/>
              <a:t>auto targeting</a:t>
            </a:r>
            <a:endParaRPr lang="en-US" dirty="0"/>
          </a:p>
        </p:txBody>
      </p:sp>
    </p:spTree>
    <p:extLst>
      <p:ext uri="{BB962C8B-B14F-4D97-AF65-F5344CB8AC3E}">
        <p14:creationId xmlns:p14="http://schemas.microsoft.com/office/powerpoint/2010/main" val="2409117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941557" y="1860257"/>
            <a:ext cx="10308887" cy="2539870"/>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89642" tIns="89642" rIns="33620" bIns="33620" rtlCol="0" anchor="b" anchorCtr="0"/>
          <a:lstStyle/>
          <a:p>
            <a:pPr algn="ctr" defTabSz="914038"/>
            <a:endParaRPr lang="en-US" sz="784" dirty="0">
              <a:gradFill>
                <a:gsLst>
                  <a:gs pos="0">
                    <a:srgbClr val="FFFFFF"/>
                  </a:gs>
                  <a:gs pos="100000">
                    <a:srgbClr val="FFFFFF"/>
                  </a:gs>
                </a:gsLst>
                <a:lin ang="5400000" scaled="0"/>
              </a:gradFill>
              <a:ea typeface="Segoe UI" pitchFamily="34" charset="0"/>
              <a:cs typeface="Segoe UI" pitchFamily="34" charset="0"/>
            </a:endParaRPr>
          </a:p>
        </p:txBody>
      </p:sp>
      <p:sp>
        <p:nvSpPr>
          <p:cNvPr id="5" name="Title 1"/>
          <p:cNvSpPr>
            <a:spLocks noGrp="1"/>
          </p:cNvSpPr>
          <p:nvPr>
            <p:ph type="title"/>
          </p:nvPr>
        </p:nvSpPr>
        <p:spPr>
          <a:xfrm>
            <a:off x="1269401" y="2280620"/>
            <a:ext cx="9756935" cy="1596593"/>
          </a:xfrm>
        </p:spPr>
        <p:txBody>
          <a:bodyPr>
            <a:normAutofit fontScale="90000"/>
          </a:bodyPr>
          <a:lstStyle/>
          <a:p>
            <a:r>
              <a:rPr lang="en-US" dirty="0">
                <a:solidFill>
                  <a:schemeClr val="bg1"/>
                </a:solidFill>
              </a:rPr>
              <a:t>Microsoft’s ‘Promote Your </a:t>
            </a:r>
            <a:r>
              <a:rPr lang="en-US" dirty="0" smtClean="0">
                <a:solidFill>
                  <a:schemeClr val="bg1"/>
                </a:solidFill>
              </a:rPr>
              <a:t>App‘ </a:t>
            </a:r>
            <a:r>
              <a:rPr lang="en-US" dirty="0">
                <a:solidFill>
                  <a:schemeClr val="bg1"/>
                </a:solidFill>
              </a:rPr>
              <a:t>solution acquires users at roughly half the cost of the Amazon Ad Network.</a:t>
            </a:r>
            <a:r>
              <a:rPr lang="en-US" dirty="0" smtClean="0">
                <a:solidFill>
                  <a:schemeClr val="bg1"/>
                </a:solidFill>
              </a:rPr>
              <a:t>”</a:t>
            </a:r>
            <a:endParaRPr lang="en-US" dirty="0">
              <a:solidFill>
                <a:schemeClr val="bg1"/>
              </a:solidFill>
            </a:endParaRPr>
          </a:p>
        </p:txBody>
      </p:sp>
      <p:sp>
        <p:nvSpPr>
          <p:cNvPr id="6" name="Title 1"/>
          <p:cNvSpPr txBox="1">
            <a:spLocks/>
          </p:cNvSpPr>
          <p:nvPr/>
        </p:nvSpPr>
        <p:spPr>
          <a:xfrm>
            <a:off x="941558" y="2084363"/>
            <a:ext cx="448212" cy="1792850"/>
          </a:xfrm>
          <a:prstGeom prst="rect">
            <a:avLst/>
          </a:prstGeom>
        </p:spPr>
        <p:txBody>
          <a:bodyPr vert="horz" wrap="square" lIns="143428" tIns="89642" rIns="143428" bIns="89642" rtlCol="0" anchor="t">
            <a:noAutofit/>
          </a:bodyPr>
          <a:lstStyle>
            <a:lvl1pPr algn="l" defTabSz="932742" rtl="0" eaLnBrk="1" latinLnBrk="0" hangingPunct="1">
              <a:lnSpc>
                <a:spcPct val="90000"/>
              </a:lnSpc>
              <a:spcBef>
                <a:spcPct val="0"/>
              </a:spcBef>
              <a:buNone/>
              <a:defRPr lang="en-US" sz="4800" b="0" kern="1200" cap="none" spc="-102" baseline="0">
                <a:ln w="3175">
                  <a:noFill/>
                </a:ln>
                <a:gradFill>
                  <a:gsLst>
                    <a:gs pos="1250">
                      <a:schemeClr val="tx1"/>
                    </a:gs>
                    <a:gs pos="100000">
                      <a:schemeClr val="tx1"/>
                    </a:gs>
                  </a:gsLst>
                  <a:lin ang="5400000" scaled="0"/>
                </a:gradFill>
                <a:effectLst/>
                <a:latin typeface="+mj-lt"/>
                <a:ea typeface="+mn-ea"/>
                <a:cs typeface="Segoe UI" pitchFamily="34" charset="0"/>
              </a:defRPr>
            </a:lvl1pPr>
          </a:lstStyle>
          <a:p>
            <a:pPr algn="r"/>
            <a:r>
              <a:rPr sz="4705" dirty="0">
                <a:solidFill>
                  <a:srgbClr val="FFFFFF"/>
                </a:solidFill>
              </a:rPr>
              <a:t>“</a:t>
            </a:r>
          </a:p>
        </p:txBody>
      </p:sp>
      <p:sp>
        <p:nvSpPr>
          <p:cNvPr id="14" name="Right Triangle 13"/>
          <p:cNvSpPr/>
          <p:nvPr/>
        </p:nvSpPr>
        <p:spPr bwMode="auto">
          <a:xfrm flipH="1" flipV="1">
            <a:off x="941558" y="4400127"/>
            <a:ext cx="448212" cy="448212"/>
          </a:xfrm>
          <a:prstGeom prst="rtTriangle">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89642" tIns="89642" rIns="33620" bIns="33620" rtlCol="0" anchor="b" anchorCtr="0"/>
          <a:lstStyle/>
          <a:p>
            <a:pPr algn="ctr" defTabSz="914038"/>
            <a:endParaRPr lang="en-US" sz="784" dirty="0">
              <a:gradFill>
                <a:gsLst>
                  <a:gs pos="0">
                    <a:srgbClr val="FFFFFF"/>
                  </a:gs>
                  <a:gs pos="100000">
                    <a:srgbClr val="FFFFFF"/>
                  </a:gs>
                </a:gsLst>
                <a:lin ang="5400000" scaled="0"/>
              </a:gradFill>
              <a:ea typeface="Segoe UI" pitchFamily="34" charset="0"/>
              <a:cs typeface="Segoe UI" pitchFamily="34" charset="0"/>
            </a:endParaRPr>
          </a:p>
        </p:txBody>
      </p:sp>
      <p:sp>
        <p:nvSpPr>
          <p:cNvPr id="15" name="TextBox 14"/>
          <p:cNvSpPr txBox="1"/>
          <p:nvPr/>
        </p:nvSpPr>
        <p:spPr>
          <a:xfrm>
            <a:off x="2833474" y="4773637"/>
            <a:ext cx="3860142" cy="953455"/>
          </a:xfrm>
          <a:prstGeom prst="rect">
            <a:avLst/>
          </a:prstGeom>
          <a:noFill/>
        </p:spPr>
        <p:txBody>
          <a:bodyPr wrap="none" lIns="179285" tIns="143428" rIns="179285" bIns="143428" rtlCol="0">
            <a:spAutoFit/>
          </a:bodyPr>
          <a:lstStyle/>
          <a:p>
            <a:pPr>
              <a:lnSpc>
                <a:spcPct val="90000"/>
              </a:lnSpc>
              <a:spcAft>
                <a:spcPts val="588"/>
              </a:spcAft>
            </a:pPr>
            <a:r>
              <a:rPr lang="en-US" sz="4705" spc="-100" dirty="0">
                <a:ln w="3175">
                  <a:noFill/>
                </a:ln>
                <a:gradFill>
                  <a:gsLst>
                    <a:gs pos="1250">
                      <a:srgbClr val="404040"/>
                    </a:gs>
                    <a:gs pos="100000">
                      <a:srgbClr val="404040"/>
                    </a:gs>
                  </a:gsLst>
                  <a:lin ang="5400000" scaled="0"/>
                </a:gradFill>
                <a:latin typeface="Segoe UI Light"/>
                <a:cs typeface="Segoe UI" pitchFamily="34" charset="0"/>
              </a:rPr>
              <a:t>Random Salad</a:t>
            </a:r>
            <a:endParaRPr lang="en-US" sz="2353" dirty="0">
              <a:gradFill>
                <a:gsLst>
                  <a:gs pos="2917">
                    <a:srgbClr val="404040"/>
                  </a:gs>
                  <a:gs pos="30000">
                    <a:srgbClr val="404040"/>
                  </a:gs>
                </a:gsLst>
                <a:lin ang="5400000" scaled="0"/>
              </a:gradFill>
            </a:endParaRPr>
          </a:p>
        </p:txBody>
      </p:sp>
      <p:pic>
        <p:nvPicPr>
          <p:cNvPr id="16" name="Picture 15" descr="logo_black_squar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1062" y="4781419"/>
            <a:ext cx="888643" cy="888643"/>
          </a:xfrm>
          <a:prstGeom prst="rect">
            <a:avLst/>
          </a:prstGeom>
        </p:spPr>
      </p:pic>
    </p:spTree>
    <p:extLst>
      <p:ext uri="{BB962C8B-B14F-4D97-AF65-F5344CB8AC3E}">
        <p14:creationId xmlns:p14="http://schemas.microsoft.com/office/powerpoint/2010/main" val="1341315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 2015 - Monetize and Promote Your App with Ads (04-07-15)v2" id="{9AD119E6-12FC-4844-8E02-5BB2926D659C}" vid="{CF6A096C-B297-484C-AEA5-7F90D6139D81}"/>
    </a:ext>
  </a:extLst>
</a:theme>
</file>

<file path=ppt/theme/theme3.xml><?xml version="1.0" encoding="utf-8"?>
<a:theme xmlns:a="http://schemas.openxmlformats.org/drawingml/2006/main" name="1_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 2015 - Monetize and Promote Your App with Ads (04-07-15)v2" id="{9AD119E6-12FC-4844-8E02-5BB2926D659C}" vid="{CF6A096C-B297-484C-AEA5-7F90D6139D81}"/>
    </a:ext>
  </a:extLst>
</a:theme>
</file>

<file path=ppt/theme/theme4.xml><?xml version="1.0" encoding="utf-8"?>
<a:theme xmlns:a="http://schemas.openxmlformats.org/drawingml/2006/main" name="2_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 2015 - Monetize and Promote Your App with Ads (04-07-15)v2" id="{9AD119E6-12FC-4844-8E02-5BB2926D659C}" vid="{CF6A096C-B297-484C-AEA5-7F90D6139D81}"/>
    </a:ext>
  </a:extLst>
</a:theme>
</file>

<file path=ppt/theme/theme5.xml><?xml version="1.0" encoding="utf-8"?>
<a:theme xmlns:a="http://schemas.openxmlformats.org/drawingml/2006/main" name="3_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 2015 - Monetize and Promote Your App with Ads (04-07-15)v2" id="{9AD119E6-12FC-4844-8E02-5BB2926D659C}" vid="{CF6A096C-B297-484C-AEA5-7F90D6139D81}"/>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CA538F21CB794CB5AEB3CF660EA3F4" ma:contentTypeVersion="3" ma:contentTypeDescription="Create a new document." ma:contentTypeScope="" ma:versionID="830269ba0dbf8b3de79a2610c5a62665">
  <xsd:schema xmlns:xsd="http://www.w3.org/2001/XMLSchema" xmlns:xs="http://www.w3.org/2001/XMLSchema" xmlns:p="http://schemas.microsoft.com/office/2006/metadata/properties" xmlns:ns2="55573bb4-4b1c-43b1-8dfa-67ad595e13e5" targetNamespace="http://schemas.microsoft.com/office/2006/metadata/properties" ma:root="true" ma:fieldsID="3612b664da1eee0248b0d2739137336b" ns2:_="">
    <xsd:import namespace="55573bb4-4b1c-43b1-8dfa-67ad595e13e5"/>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573bb4-4b1c-43b1-8dfa-67ad595e13e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55573bb4-4b1c-43b1-8dfa-67ad595e13e5">
      <UserInfo>
        <DisplayName/>
        <AccountId xsi:nil="true"/>
        <AccountType/>
      </UserInfo>
    </SharedWithUsers>
  </documentManagement>
</p:properties>
</file>

<file path=customXml/itemProps1.xml><?xml version="1.0" encoding="utf-8"?>
<ds:datastoreItem xmlns:ds="http://schemas.openxmlformats.org/officeDocument/2006/customXml" ds:itemID="{D435A156-1544-4E40-9080-7DD54BD0F591}"/>
</file>

<file path=customXml/itemProps2.xml><?xml version="1.0" encoding="utf-8"?>
<ds:datastoreItem xmlns:ds="http://schemas.openxmlformats.org/officeDocument/2006/customXml" ds:itemID="{A662550A-673C-4AAC-8E88-C5C287EC4308}"/>
</file>

<file path=customXml/itemProps3.xml><?xml version="1.0" encoding="utf-8"?>
<ds:datastoreItem xmlns:ds="http://schemas.openxmlformats.org/officeDocument/2006/customXml" ds:itemID="{297D8314-78F0-4D4F-A7DF-A5C8B7F9DB93}"/>
</file>

<file path=docProps/app.xml><?xml version="1.0" encoding="utf-8"?>
<Properties xmlns="http://schemas.openxmlformats.org/officeDocument/2006/extended-properties" xmlns:vt="http://schemas.openxmlformats.org/officeDocument/2006/docPropsVTypes">
  <TotalTime>252</TotalTime>
  <Words>1220</Words>
  <Application>Microsoft Office PowerPoint</Application>
  <PresentationFormat>Widescreen</PresentationFormat>
  <Paragraphs>95</Paragraphs>
  <Slides>11</Slides>
  <Notes>10</Notes>
  <HiddenSlides>0</HiddenSlides>
  <MMClips>0</MMClips>
  <ScaleCrop>false</ScaleCrop>
  <HeadingPairs>
    <vt:vector size="6" baseType="variant">
      <vt:variant>
        <vt:lpstr>Fonts Used</vt:lpstr>
      </vt:variant>
      <vt:variant>
        <vt:i4>11</vt:i4>
      </vt:variant>
      <vt:variant>
        <vt:lpstr>Theme</vt:lpstr>
      </vt:variant>
      <vt:variant>
        <vt:i4>5</vt:i4>
      </vt:variant>
      <vt:variant>
        <vt:lpstr>Slide Titles</vt:lpstr>
      </vt:variant>
      <vt:variant>
        <vt:i4>11</vt:i4>
      </vt:variant>
    </vt:vector>
  </HeadingPairs>
  <TitlesOfParts>
    <vt:vector size="27" baseType="lpstr">
      <vt:lpstr>Microsoft JhengHei UI</vt:lpstr>
      <vt:lpstr>ＭＳ Ｐゴシック</vt:lpstr>
      <vt:lpstr>Arial</vt:lpstr>
      <vt:lpstr>Avenir LT Pro 45 Book</vt:lpstr>
      <vt:lpstr>Calibri</vt:lpstr>
      <vt:lpstr>Calibri Light</vt:lpstr>
      <vt:lpstr>Consolas</vt:lpstr>
      <vt:lpstr>Segoe UI</vt:lpstr>
      <vt:lpstr>Segoe UI Black</vt:lpstr>
      <vt:lpstr>Segoe UI Light</vt:lpstr>
      <vt:lpstr>Wingdings</vt:lpstr>
      <vt:lpstr>Office Theme</vt:lpstr>
      <vt:lpstr>5-30629_Build_Template_WHITE</vt:lpstr>
      <vt:lpstr>1_5-30629_Build_Template_WHITE</vt:lpstr>
      <vt:lpstr>2_5-30629_Build_Template_WHITE</vt:lpstr>
      <vt:lpstr>3_5-30629_Build_Template_WHITE</vt:lpstr>
      <vt:lpstr>New tools from Microsoft Advertising to help app developers grow audience and revenue</vt:lpstr>
      <vt:lpstr>Advertising delivers tremendous value for app developers</vt:lpstr>
      <vt:lpstr>Video interstitials ads are a great opportunity!</vt:lpstr>
      <vt:lpstr>Demo: Interstitial Video Ads</vt:lpstr>
      <vt:lpstr>Integrate Video Interstitials in your app!</vt:lpstr>
      <vt:lpstr>“Promote Your App” is better than ever!</vt:lpstr>
      <vt:lpstr>Promote your app in 3 steps</vt:lpstr>
      <vt:lpstr>Demo: Promote your app with auto targeting</vt:lpstr>
      <vt:lpstr>Microsoft’s ‘Promote Your App‘ solution acquires users at roughly half the cost of the Amazon Ad Network.”</vt:lpstr>
      <vt:lpstr>Learn more!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Monetize Your App with Ads</dc:title>
  <dc:creator>Pooja Dave</dc:creator>
  <cp:lastModifiedBy>Trevor Yeats</cp:lastModifiedBy>
  <cp:revision>39</cp:revision>
  <dcterms:created xsi:type="dcterms:W3CDTF">2015-04-13T14:20:24Z</dcterms:created>
  <dcterms:modified xsi:type="dcterms:W3CDTF">2015-04-24T16:36:29Z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0x0101009FCA538F21CB794CB5AEB3CF660EA3F4</vt:lpwstr>
  </property>
</Properties>
</file>