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09" r:id="rId5"/>
    <p:sldMasterId id="2147484327" r:id="rId6"/>
  </p:sldMasterIdLst>
  <p:notesMasterIdLst>
    <p:notesMasterId r:id="rId49"/>
  </p:notesMasterIdLst>
  <p:handoutMasterIdLst>
    <p:handoutMasterId r:id="rId50"/>
  </p:handoutMasterIdLst>
  <p:sldIdLst>
    <p:sldId id="256" r:id="rId7"/>
    <p:sldId id="258" r:id="rId8"/>
    <p:sldId id="355" r:id="rId9"/>
    <p:sldId id="356" r:id="rId10"/>
    <p:sldId id="357" r:id="rId11"/>
    <p:sldId id="358" r:id="rId12"/>
    <p:sldId id="359" r:id="rId13"/>
    <p:sldId id="360" r:id="rId14"/>
    <p:sldId id="361" r:id="rId15"/>
    <p:sldId id="362" r:id="rId16"/>
    <p:sldId id="363" r:id="rId17"/>
    <p:sldId id="364" r:id="rId18"/>
    <p:sldId id="365"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378" r:id="rId32"/>
    <p:sldId id="379" r:id="rId33"/>
    <p:sldId id="380" r:id="rId34"/>
    <p:sldId id="381" r:id="rId35"/>
    <p:sldId id="382" r:id="rId36"/>
    <p:sldId id="383" r:id="rId37"/>
    <p:sldId id="384" r:id="rId38"/>
    <p:sldId id="385" r:id="rId39"/>
    <p:sldId id="386" r:id="rId40"/>
    <p:sldId id="387" r:id="rId41"/>
    <p:sldId id="388" r:id="rId42"/>
    <p:sldId id="389" r:id="rId43"/>
    <p:sldId id="390" r:id="rId44"/>
    <p:sldId id="391" r:id="rId45"/>
    <p:sldId id="392" r:id="rId46"/>
    <p:sldId id="393" r:id="rId47"/>
    <p:sldId id="299" r:id="rId4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2015 Breakout Template" id="{D75A0D65-BF15-4822-BC6D-74C66FDCD9EE}">
          <p14:sldIdLst>
            <p14:sldId id="256"/>
            <p14:sldId id="258"/>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29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F2"/>
    <a:srgbClr val="46998F"/>
    <a:srgbClr val="00B294"/>
    <a:srgbClr val="BAD80A"/>
    <a:srgbClr val="B4A0FF"/>
    <a:srgbClr val="00BFF6"/>
    <a:srgbClr val="0078D7"/>
    <a:srgbClr val="00188F"/>
    <a:srgbClr val="00176B"/>
    <a:srgbClr val="E30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6527" autoAdjust="0"/>
    <p:restoredTop sz="96323" autoAdjust="0"/>
  </p:normalViewPr>
  <p:slideViewPr>
    <p:cSldViewPr>
      <p:cViewPr varScale="1">
        <p:scale>
          <a:sx n="87" d="100"/>
          <a:sy n="87" d="100"/>
        </p:scale>
        <p:origin x="60" y="78"/>
      </p:cViewPr>
      <p:guideLst/>
    </p:cSldViewPr>
  </p:slideViewPr>
  <p:outlineViewPr>
    <p:cViewPr>
      <p:scale>
        <a:sx n="33" d="100"/>
        <a:sy n="33" d="100"/>
      </p:scale>
      <p:origin x="0" y="-85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F3FA7A-D23B-4C3C-8894-071036BCF159}"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3B2D55C5-2D14-45D2-9852-398770A5CD9F}">
      <dgm:prSet phldrT="[Text]"/>
      <dgm:spPr>
        <a:ln w="12700">
          <a:solidFill>
            <a:srgbClr val="002060"/>
          </a:solidFill>
        </a:ln>
      </dgm:spPr>
      <dgm:t>
        <a:bodyPr/>
        <a:lstStyle/>
        <a:p>
          <a:r>
            <a:rPr lang="en-US" dirty="0" smtClean="0"/>
            <a:t>UI Automation</a:t>
          </a:r>
          <a:endParaRPr lang="en-US" dirty="0"/>
        </a:p>
      </dgm:t>
    </dgm:pt>
    <dgm:pt modelId="{0FE04B6D-3312-430D-8B19-97D86A224E18}">
      <dgm:prSet phldrT="[Text]"/>
      <dgm:spPr>
        <a:ln w="12700">
          <a:solidFill>
            <a:srgbClr val="002060"/>
          </a:solidFill>
        </a:ln>
      </dgm:spPr>
      <dgm:t>
        <a:bodyPr/>
        <a:lstStyle/>
        <a:p>
          <a:r>
            <a:rPr lang="en-US" dirty="0" smtClean="0"/>
            <a:t>XAML, Web/HTML, Win32</a:t>
          </a:r>
          <a:endParaRPr lang="en-US" dirty="0"/>
        </a:p>
      </dgm:t>
    </dgm:pt>
    <dgm:pt modelId="{57C60032-5D4B-4CBF-971E-FBD7BB56C7C9}" type="sibTrans" cxnId="{6D1C3E64-2BEB-4974-8947-5BEE3BE40B72}">
      <dgm:prSet/>
      <dgm:spPr/>
      <dgm:t>
        <a:bodyPr/>
        <a:lstStyle/>
        <a:p>
          <a:endParaRPr lang="en-US"/>
        </a:p>
      </dgm:t>
    </dgm:pt>
    <dgm:pt modelId="{F0E57203-13D1-40BB-99D8-F471535C0F83}" type="parTrans" cxnId="{6D1C3E64-2BEB-4974-8947-5BEE3BE40B72}">
      <dgm:prSet/>
      <dgm:spPr/>
      <dgm:t>
        <a:bodyPr/>
        <a:lstStyle/>
        <a:p>
          <a:endParaRPr lang="en-US"/>
        </a:p>
      </dgm:t>
    </dgm:pt>
    <dgm:pt modelId="{F792A060-973C-4051-A313-32E1DAD118A3}">
      <dgm:prSet phldrT="[Text]"/>
      <dgm:spPr/>
      <dgm:t>
        <a:bodyPr/>
        <a:lstStyle/>
        <a:p>
          <a:r>
            <a:rPr lang="en-US" dirty="0" smtClean="0"/>
            <a:t>Your App</a:t>
          </a:r>
          <a:endParaRPr lang="en-US" dirty="0"/>
        </a:p>
      </dgm:t>
    </dgm:pt>
    <dgm:pt modelId="{25EF2927-A31E-495B-A9A1-32FA3C0ADB18}" type="sibTrans" cxnId="{91E6E570-DD10-4C85-A1DB-99296E3ABC60}">
      <dgm:prSet/>
      <dgm:spPr/>
      <dgm:t>
        <a:bodyPr/>
        <a:lstStyle/>
        <a:p>
          <a:endParaRPr lang="en-US"/>
        </a:p>
      </dgm:t>
    </dgm:pt>
    <dgm:pt modelId="{E1005524-0A93-42E1-BA07-9926EE041E2E}" type="parTrans" cxnId="{91E6E570-DD10-4C85-A1DB-99296E3ABC60}">
      <dgm:prSet/>
      <dgm:spPr/>
      <dgm:t>
        <a:bodyPr/>
        <a:lstStyle/>
        <a:p>
          <a:endParaRPr lang="en-US"/>
        </a:p>
      </dgm:t>
    </dgm:pt>
    <dgm:pt modelId="{AC56F9A2-60A9-4C3C-A83F-E263E6CFDA7D}" type="sibTrans" cxnId="{0EC04A63-8F47-481C-8B27-411C9F4D1BBB}">
      <dgm:prSet/>
      <dgm:spPr/>
      <dgm:t>
        <a:bodyPr/>
        <a:lstStyle/>
        <a:p>
          <a:endParaRPr lang="en-US"/>
        </a:p>
      </dgm:t>
    </dgm:pt>
    <dgm:pt modelId="{6DEE4C40-E935-48FD-8D23-AC3B9FFC6D55}" type="parTrans" cxnId="{0EC04A63-8F47-481C-8B27-411C9F4D1BBB}">
      <dgm:prSet/>
      <dgm:spPr/>
      <dgm:t>
        <a:bodyPr/>
        <a:lstStyle/>
        <a:p>
          <a:endParaRPr lang="en-US"/>
        </a:p>
      </dgm:t>
    </dgm:pt>
    <dgm:pt modelId="{5124CFD5-C7C4-42A3-87F3-7CF5A8B1BC18}">
      <dgm:prSet phldrT="[Text]"/>
      <dgm:spPr>
        <a:ln w="12700">
          <a:solidFill>
            <a:srgbClr val="002060"/>
          </a:solidFill>
        </a:ln>
      </dgm:spPr>
      <dgm:t>
        <a:bodyPr/>
        <a:lstStyle/>
        <a:p>
          <a:r>
            <a:rPr lang="en-US" dirty="0" smtClean="0"/>
            <a:t>Narrator</a:t>
          </a:r>
          <a:endParaRPr lang="en-US" dirty="0"/>
        </a:p>
      </dgm:t>
    </dgm:pt>
    <dgm:pt modelId="{00BF5259-D0F9-4F79-B0DF-61271FEA7347}" type="parTrans" cxnId="{CCDDED87-FF23-4025-880D-739B8B9A52F9}">
      <dgm:prSet/>
      <dgm:spPr/>
      <dgm:t>
        <a:bodyPr/>
        <a:lstStyle/>
        <a:p>
          <a:endParaRPr lang="en-US"/>
        </a:p>
      </dgm:t>
    </dgm:pt>
    <dgm:pt modelId="{926ED692-46DB-48ED-8CEF-CEAB44AA3CFC}" type="sibTrans" cxnId="{CCDDED87-FF23-4025-880D-739B8B9A52F9}">
      <dgm:prSet/>
      <dgm:spPr/>
      <dgm:t>
        <a:bodyPr/>
        <a:lstStyle/>
        <a:p>
          <a:endParaRPr lang="en-US"/>
        </a:p>
      </dgm:t>
    </dgm:pt>
    <dgm:pt modelId="{AD15BA9B-4090-4E40-8AEE-6D0B823AA05B}">
      <dgm:prSet phldrT="[Text]"/>
      <dgm:spPr>
        <a:ln w="12700">
          <a:solidFill>
            <a:srgbClr val="002060"/>
          </a:solidFill>
        </a:ln>
      </dgm:spPr>
      <dgm:t>
        <a:bodyPr/>
        <a:lstStyle/>
        <a:p>
          <a:r>
            <a:rPr lang="en-US" dirty="0" smtClean="0"/>
            <a:t>Windows Speech Recognition </a:t>
          </a:r>
          <a:endParaRPr lang="en-US" dirty="0"/>
        </a:p>
      </dgm:t>
    </dgm:pt>
    <dgm:pt modelId="{D3BD2A5B-441C-4388-92DA-8D42C044916D}" type="parTrans" cxnId="{BB1B3B44-B3DE-488E-9988-4A64874210E3}">
      <dgm:prSet/>
      <dgm:spPr/>
      <dgm:t>
        <a:bodyPr/>
        <a:lstStyle/>
        <a:p>
          <a:endParaRPr lang="en-US"/>
        </a:p>
      </dgm:t>
    </dgm:pt>
    <dgm:pt modelId="{181E8351-C8A5-4D6F-911A-ED22AE716247}" type="sibTrans" cxnId="{BB1B3B44-B3DE-488E-9988-4A64874210E3}">
      <dgm:prSet/>
      <dgm:spPr/>
      <dgm:t>
        <a:bodyPr/>
        <a:lstStyle/>
        <a:p>
          <a:endParaRPr lang="en-US"/>
        </a:p>
      </dgm:t>
    </dgm:pt>
    <dgm:pt modelId="{0F63B371-A753-4CA6-8FC7-AD59B62ED247}">
      <dgm:prSet phldrT="[Text]"/>
      <dgm:spPr>
        <a:ln w="12700">
          <a:solidFill>
            <a:srgbClr val="002060"/>
          </a:solidFill>
        </a:ln>
      </dgm:spPr>
      <dgm:t>
        <a:bodyPr/>
        <a:lstStyle/>
        <a:p>
          <a:r>
            <a:rPr lang="en-US" dirty="0" smtClean="0"/>
            <a:t>3</a:t>
          </a:r>
          <a:r>
            <a:rPr lang="en-US" baseline="30000" dirty="0" smtClean="0"/>
            <a:t>rd</a:t>
          </a:r>
          <a:r>
            <a:rPr lang="en-US" dirty="0" smtClean="0"/>
            <a:t> Party Assistive Technologies </a:t>
          </a:r>
          <a:endParaRPr lang="en-US" dirty="0"/>
        </a:p>
      </dgm:t>
    </dgm:pt>
    <dgm:pt modelId="{C9992DC0-5275-46F9-BF89-8895CFAA5DFD}" type="parTrans" cxnId="{446549F9-DDA7-4BDA-A2BC-CBAE02BC1C51}">
      <dgm:prSet/>
      <dgm:spPr/>
      <dgm:t>
        <a:bodyPr/>
        <a:lstStyle/>
        <a:p>
          <a:endParaRPr lang="en-US"/>
        </a:p>
      </dgm:t>
    </dgm:pt>
    <dgm:pt modelId="{ED0FE550-6D45-48F7-A6EB-61490278E531}" type="sibTrans" cxnId="{446549F9-DDA7-4BDA-A2BC-CBAE02BC1C51}">
      <dgm:prSet/>
      <dgm:spPr/>
      <dgm:t>
        <a:bodyPr/>
        <a:lstStyle/>
        <a:p>
          <a:endParaRPr lang="en-US"/>
        </a:p>
      </dgm:t>
    </dgm:pt>
    <dgm:pt modelId="{B4E7B1DD-5B32-43CE-A571-5C451EB3C29F}">
      <dgm:prSet phldrT="[Text]"/>
      <dgm:spPr/>
      <dgm:t>
        <a:bodyPr/>
        <a:lstStyle/>
        <a:p>
          <a:r>
            <a:rPr lang="en-US" dirty="0" smtClean="0"/>
            <a:t>Input Stack</a:t>
          </a:r>
          <a:endParaRPr lang="en-US" dirty="0"/>
        </a:p>
      </dgm:t>
    </dgm:pt>
    <dgm:pt modelId="{98D8DB10-92BF-457A-A04A-EBC35A120D3D}" type="parTrans" cxnId="{4A61F36F-AD38-4A1C-B304-F48CEC46DC07}">
      <dgm:prSet/>
      <dgm:spPr/>
      <dgm:t>
        <a:bodyPr/>
        <a:lstStyle/>
        <a:p>
          <a:endParaRPr lang="en-US"/>
        </a:p>
      </dgm:t>
    </dgm:pt>
    <dgm:pt modelId="{D4375A87-C8D9-48F0-962A-060003788849}" type="sibTrans" cxnId="{4A61F36F-AD38-4A1C-B304-F48CEC46DC07}">
      <dgm:prSet/>
      <dgm:spPr/>
      <dgm:t>
        <a:bodyPr/>
        <a:lstStyle/>
        <a:p>
          <a:endParaRPr lang="en-US"/>
        </a:p>
      </dgm:t>
    </dgm:pt>
    <dgm:pt modelId="{146E9114-208A-4DD9-B815-45F4D57602E6}">
      <dgm:prSet phldrT="[Text]"/>
      <dgm:spPr>
        <a:ln w="12700">
          <a:solidFill>
            <a:srgbClr val="002060"/>
          </a:solidFill>
        </a:ln>
      </dgm:spPr>
      <dgm:t>
        <a:bodyPr/>
        <a:lstStyle/>
        <a:p>
          <a:r>
            <a:rPr lang="en-US" dirty="0" smtClean="0"/>
            <a:t>High Contrast</a:t>
          </a:r>
          <a:endParaRPr lang="en-US" dirty="0"/>
        </a:p>
      </dgm:t>
    </dgm:pt>
    <dgm:pt modelId="{BC7488BF-D9D5-4D31-B78B-A82766395841}" type="parTrans" cxnId="{24119A03-286D-4595-A844-557B517161F6}">
      <dgm:prSet/>
      <dgm:spPr/>
      <dgm:t>
        <a:bodyPr/>
        <a:lstStyle/>
        <a:p>
          <a:endParaRPr lang="en-US"/>
        </a:p>
      </dgm:t>
    </dgm:pt>
    <dgm:pt modelId="{596C94C0-2F9D-46F8-B22D-B1D0F78E71D5}" type="sibTrans" cxnId="{24119A03-286D-4595-A844-557B517161F6}">
      <dgm:prSet/>
      <dgm:spPr/>
      <dgm:t>
        <a:bodyPr/>
        <a:lstStyle/>
        <a:p>
          <a:endParaRPr lang="en-US"/>
        </a:p>
      </dgm:t>
    </dgm:pt>
    <dgm:pt modelId="{2E0FD343-A6D6-4707-BA1D-85DA66565C68}">
      <dgm:prSet phldrT="[Text]"/>
      <dgm:spPr/>
      <dgm:t>
        <a:bodyPr/>
        <a:lstStyle/>
        <a:p>
          <a:r>
            <a:rPr lang="en-US" dirty="0" smtClean="0"/>
            <a:t>DWM</a:t>
          </a:r>
          <a:endParaRPr lang="en-US" dirty="0"/>
        </a:p>
      </dgm:t>
    </dgm:pt>
    <dgm:pt modelId="{BE552937-E2C7-45EF-9F07-CC029C4D262E}" type="parTrans" cxnId="{E0FFD4E1-0501-4C6E-A61E-EDA99059499C}">
      <dgm:prSet/>
      <dgm:spPr/>
      <dgm:t>
        <a:bodyPr/>
        <a:lstStyle/>
        <a:p>
          <a:endParaRPr lang="en-US"/>
        </a:p>
      </dgm:t>
    </dgm:pt>
    <dgm:pt modelId="{30D7F65C-8036-4A83-8468-0E4FE72F2C6C}" type="sibTrans" cxnId="{E0FFD4E1-0501-4C6E-A61E-EDA99059499C}">
      <dgm:prSet/>
      <dgm:spPr/>
      <dgm:t>
        <a:bodyPr/>
        <a:lstStyle/>
        <a:p>
          <a:endParaRPr lang="en-US"/>
        </a:p>
      </dgm:t>
    </dgm:pt>
    <dgm:pt modelId="{29433DA2-D1B8-4EC4-9A96-66F56AC8CF96}">
      <dgm:prSet phldrT="[Text]"/>
      <dgm:spPr>
        <a:ln w="12700">
          <a:solidFill>
            <a:srgbClr val="002060"/>
          </a:solidFill>
        </a:ln>
      </dgm:spPr>
      <dgm:t>
        <a:bodyPr/>
        <a:lstStyle/>
        <a:p>
          <a:r>
            <a:rPr lang="en-US" dirty="0" smtClean="0"/>
            <a:t>On screen keyboard</a:t>
          </a:r>
          <a:endParaRPr lang="en-US" dirty="0"/>
        </a:p>
      </dgm:t>
    </dgm:pt>
    <dgm:pt modelId="{9FDBBBFF-7239-4838-8F38-2EBB667C48D8}" type="parTrans" cxnId="{052CAAB2-3D48-494F-BC95-2E504BB29EC1}">
      <dgm:prSet/>
      <dgm:spPr/>
      <dgm:t>
        <a:bodyPr/>
        <a:lstStyle/>
        <a:p>
          <a:endParaRPr lang="en-US"/>
        </a:p>
      </dgm:t>
    </dgm:pt>
    <dgm:pt modelId="{BE03A7EE-63EF-4982-9ADE-DC6B4520DE1A}" type="sibTrans" cxnId="{052CAAB2-3D48-494F-BC95-2E504BB29EC1}">
      <dgm:prSet/>
      <dgm:spPr/>
      <dgm:t>
        <a:bodyPr/>
        <a:lstStyle/>
        <a:p>
          <a:endParaRPr lang="en-US"/>
        </a:p>
      </dgm:t>
    </dgm:pt>
    <dgm:pt modelId="{C26E1FBB-E44C-4575-B0C5-C18C6164AD29}">
      <dgm:prSet phldrT="[Text]"/>
      <dgm:spPr>
        <a:ln w="12700">
          <a:solidFill>
            <a:srgbClr val="002060"/>
          </a:solidFill>
        </a:ln>
      </dgm:spPr>
      <dgm:t>
        <a:bodyPr/>
        <a:lstStyle/>
        <a:p>
          <a:r>
            <a:rPr lang="en-US" dirty="0" smtClean="0"/>
            <a:t>Magnification</a:t>
          </a:r>
          <a:endParaRPr lang="en-US" dirty="0"/>
        </a:p>
      </dgm:t>
    </dgm:pt>
    <dgm:pt modelId="{283DE4F4-A052-4795-A052-BFD749B39511}" type="parTrans" cxnId="{299B91D8-A4CE-4190-AD20-3D573DEB9F09}">
      <dgm:prSet/>
      <dgm:spPr/>
      <dgm:t>
        <a:bodyPr/>
        <a:lstStyle/>
        <a:p>
          <a:endParaRPr lang="en-US"/>
        </a:p>
      </dgm:t>
    </dgm:pt>
    <dgm:pt modelId="{6DC1EA0B-E96E-4FA2-A741-6D722052B482}" type="sibTrans" cxnId="{299B91D8-A4CE-4190-AD20-3D573DEB9F09}">
      <dgm:prSet/>
      <dgm:spPr/>
      <dgm:t>
        <a:bodyPr/>
        <a:lstStyle/>
        <a:p>
          <a:endParaRPr lang="en-US"/>
        </a:p>
      </dgm:t>
    </dgm:pt>
    <dgm:pt modelId="{396E8963-FD4B-4743-8F3C-D5081E73C9DD}" type="pres">
      <dgm:prSet presAssocID="{3CF3FA7A-D23B-4C3C-8894-071036BCF159}" presName="Name0" presStyleCnt="0">
        <dgm:presLayoutVars>
          <dgm:chPref val="1"/>
          <dgm:dir/>
          <dgm:animOne val="branch"/>
          <dgm:animLvl val="lvl"/>
          <dgm:resizeHandles/>
        </dgm:presLayoutVars>
      </dgm:prSet>
      <dgm:spPr/>
      <dgm:t>
        <a:bodyPr/>
        <a:lstStyle/>
        <a:p>
          <a:endParaRPr lang="en-US"/>
        </a:p>
      </dgm:t>
    </dgm:pt>
    <dgm:pt modelId="{0EF1065B-97E5-46FA-AEFE-8C7C0C0F3F3C}" type="pres">
      <dgm:prSet presAssocID="{F792A060-973C-4051-A313-32E1DAD118A3}" presName="vertOne" presStyleCnt="0"/>
      <dgm:spPr/>
    </dgm:pt>
    <dgm:pt modelId="{3885A13E-6330-4269-A3EA-5088A5823FBE}" type="pres">
      <dgm:prSet presAssocID="{F792A060-973C-4051-A313-32E1DAD118A3}" presName="txOne" presStyleLbl="node0" presStyleIdx="0" presStyleCnt="1">
        <dgm:presLayoutVars>
          <dgm:chPref val="3"/>
        </dgm:presLayoutVars>
      </dgm:prSet>
      <dgm:spPr/>
      <dgm:t>
        <a:bodyPr/>
        <a:lstStyle/>
        <a:p>
          <a:endParaRPr lang="en-US"/>
        </a:p>
      </dgm:t>
    </dgm:pt>
    <dgm:pt modelId="{006EB416-D60E-4D7F-AD01-C21BF0B4FED4}" type="pres">
      <dgm:prSet presAssocID="{F792A060-973C-4051-A313-32E1DAD118A3}" presName="parTransOne" presStyleCnt="0"/>
      <dgm:spPr/>
    </dgm:pt>
    <dgm:pt modelId="{B96804B2-3D7A-4D68-885D-8EDB65BFC24B}" type="pres">
      <dgm:prSet presAssocID="{F792A060-973C-4051-A313-32E1DAD118A3}" presName="horzOne" presStyleCnt="0"/>
      <dgm:spPr/>
    </dgm:pt>
    <dgm:pt modelId="{15471ABB-059E-4C83-8856-442C63674604}" type="pres">
      <dgm:prSet presAssocID="{0FE04B6D-3312-430D-8B19-97D86A224E18}" presName="vertTwo" presStyleCnt="0"/>
      <dgm:spPr/>
    </dgm:pt>
    <dgm:pt modelId="{92554E48-40B9-47CA-87E2-3E8179C524FB}" type="pres">
      <dgm:prSet presAssocID="{0FE04B6D-3312-430D-8B19-97D86A224E18}" presName="txTwo" presStyleLbl="node2" presStyleIdx="0" presStyleCnt="1">
        <dgm:presLayoutVars>
          <dgm:chPref val="3"/>
        </dgm:presLayoutVars>
      </dgm:prSet>
      <dgm:spPr/>
      <dgm:t>
        <a:bodyPr/>
        <a:lstStyle/>
        <a:p>
          <a:endParaRPr lang="en-US"/>
        </a:p>
      </dgm:t>
    </dgm:pt>
    <dgm:pt modelId="{BE3AB443-D916-411D-A373-D1B4AD7AEC03}" type="pres">
      <dgm:prSet presAssocID="{0FE04B6D-3312-430D-8B19-97D86A224E18}" presName="parTransTwo" presStyleCnt="0"/>
      <dgm:spPr/>
    </dgm:pt>
    <dgm:pt modelId="{37024DD4-2687-43EF-9910-FFE4F3C7809B}" type="pres">
      <dgm:prSet presAssocID="{0FE04B6D-3312-430D-8B19-97D86A224E18}" presName="horzTwo" presStyleCnt="0"/>
      <dgm:spPr/>
    </dgm:pt>
    <dgm:pt modelId="{35E43F6F-A7FB-4305-9ED2-5109890E7679}" type="pres">
      <dgm:prSet presAssocID="{3B2D55C5-2D14-45D2-9852-398770A5CD9F}" presName="vertThree" presStyleCnt="0"/>
      <dgm:spPr/>
    </dgm:pt>
    <dgm:pt modelId="{027373A8-B1BA-4CEB-BA89-3EF5AFA203E0}" type="pres">
      <dgm:prSet presAssocID="{3B2D55C5-2D14-45D2-9852-398770A5CD9F}" presName="txThree" presStyleLbl="node3" presStyleIdx="0" presStyleCnt="3">
        <dgm:presLayoutVars>
          <dgm:chPref val="3"/>
        </dgm:presLayoutVars>
      </dgm:prSet>
      <dgm:spPr/>
      <dgm:t>
        <a:bodyPr/>
        <a:lstStyle/>
        <a:p>
          <a:endParaRPr lang="en-US"/>
        </a:p>
      </dgm:t>
    </dgm:pt>
    <dgm:pt modelId="{0CAC89F7-DDBA-4DEB-9C82-9F31ED5A51B6}" type="pres">
      <dgm:prSet presAssocID="{3B2D55C5-2D14-45D2-9852-398770A5CD9F}" presName="parTransThree" presStyleCnt="0"/>
      <dgm:spPr/>
    </dgm:pt>
    <dgm:pt modelId="{904A2AAE-4188-4D0A-B51F-D08E528BD9B2}" type="pres">
      <dgm:prSet presAssocID="{3B2D55C5-2D14-45D2-9852-398770A5CD9F}" presName="horzThree" presStyleCnt="0"/>
      <dgm:spPr/>
    </dgm:pt>
    <dgm:pt modelId="{EBCD3EA5-0711-4BB1-8CED-9E93F591C134}" type="pres">
      <dgm:prSet presAssocID="{5124CFD5-C7C4-42A3-87F3-7CF5A8B1BC18}" presName="vertFour" presStyleCnt="0">
        <dgm:presLayoutVars>
          <dgm:chPref val="3"/>
        </dgm:presLayoutVars>
      </dgm:prSet>
      <dgm:spPr/>
    </dgm:pt>
    <dgm:pt modelId="{B4D93E23-838D-4C09-991D-837847CDEFA0}" type="pres">
      <dgm:prSet presAssocID="{5124CFD5-C7C4-42A3-87F3-7CF5A8B1BC18}" presName="txFour" presStyleLbl="node4" presStyleIdx="0" presStyleCnt="6">
        <dgm:presLayoutVars>
          <dgm:chPref val="3"/>
        </dgm:presLayoutVars>
      </dgm:prSet>
      <dgm:spPr/>
      <dgm:t>
        <a:bodyPr/>
        <a:lstStyle/>
        <a:p>
          <a:endParaRPr lang="en-US"/>
        </a:p>
      </dgm:t>
    </dgm:pt>
    <dgm:pt modelId="{2BCBBE3D-E2E2-46D8-8C4D-E12F506ED191}" type="pres">
      <dgm:prSet presAssocID="{5124CFD5-C7C4-42A3-87F3-7CF5A8B1BC18}" presName="horzFour" presStyleCnt="0"/>
      <dgm:spPr/>
    </dgm:pt>
    <dgm:pt modelId="{3E34F3EB-EE40-4A56-BB31-F720894B15FA}" type="pres">
      <dgm:prSet presAssocID="{926ED692-46DB-48ED-8CEF-CEAB44AA3CFC}" presName="sibSpaceFour" presStyleCnt="0"/>
      <dgm:spPr/>
    </dgm:pt>
    <dgm:pt modelId="{7B41E26A-6BFC-489D-920B-962019E74188}" type="pres">
      <dgm:prSet presAssocID="{AD15BA9B-4090-4E40-8AEE-6D0B823AA05B}" presName="vertFour" presStyleCnt="0">
        <dgm:presLayoutVars>
          <dgm:chPref val="3"/>
        </dgm:presLayoutVars>
      </dgm:prSet>
      <dgm:spPr/>
    </dgm:pt>
    <dgm:pt modelId="{2DA9BE43-20C2-4997-9921-04AC44190BB1}" type="pres">
      <dgm:prSet presAssocID="{AD15BA9B-4090-4E40-8AEE-6D0B823AA05B}" presName="txFour" presStyleLbl="node4" presStyleIdx="1" presStyleCnt="6">
        <dgm:presLayoutVars>
          <dgm:chPref val="3"/>
        </dgm:presLayoutVars>
      </dgm:prSet>
      <dgm:spPr/>
      <dgm:t>
        <a:bodyPr/>
        <a:lstStyle/>
        <a:p>
          <a:endParaRPr lang="en-US"/>
        </a:p>
      </dgm:t>
    </dgm:pt>
    <dgm:pt modelId="{57D9066F-1A1F-4102-ADCE-C1CA782FDFD8}" type="pres">
      <dgm:prSet presAssocID="{AD15BA9B-4090-4E40-8AEE-6D0B823AA05B}" presName="horzFour" presStyleCnt="0"/>
      <dgm:spPr/>
    </dgm:pt>
    <dgm:pt modelId="{62CBA3B5-36A3-4ABA-8B51-AD67CF22F69A}" type="pres">
      <dgm:prSet presAssocID="{181E8351-C8A5-4D6F-911A-ED22AE716247}" presName="sibSpaceFour" presStyleCnt="0"/>
      <dgm:spPr/>
    </dgm:pt>
    <dgm:pt modelId="{944851FE-04DE-419A-92F4-70B09349B2DC}" type="pres">
      <dgm:prSet presAssocID="{0F63B371-A753-4CA6-8FC7-AD59B62ED247}" presName="vertFour" presStyleCnt="0">
        <dgm:presLayoutVars>
          <dgm:chPref val="3"/>
        </dgm:presLayoutVars>
      </dgm:prSet>
      <dgm:spPr/>
    </dgm:pt>
    <dgm:pt modelId="{5E71A561-3D73-41A8-937F-D5D1F0E0B841}" type="pres">
      <dgm:prSet presAssocID="{0F63B371-A753-4CA6-8FC7-AD59B62ED247}" presName="txFour" presStyleLbl="node4" presStyleIdx="2" presStyleCnt="6">
        <dgm:presLayoutVars>
          <dgm:chPref val="3"/>
        </dgm:presLayoutVars>
      </dgm:prSet>
      <dgm:spPr/>
      <dgm:t>
        <a:bodyPr/>
        <a:lstStyle/>
        <a:p>
          <a:endParaRPr lang="en-US"/>
        </a:p>
      </dgm:t>
    </dgm:pt>
    <dgm:pt modelId="{4045F285-F1F5-4F80-9CE7-86148639BC80}" type="pres">
      <dgm:prSet presAssocID="{0F63B371-A753-4CA6-8FC7-AD59B62ED247}" presName="horzFour" presStyleCnt="0"/>
      <dgm:spPr/>
    </dgm:pt>
    <dgm:pt modelId="{AD7BFF64-27F7-4284-96B5-514D08D50115}" type="pres">
      <dgm:prSet presAssocID="{57C60032-5D4B-4CBF-971E-FBD7BB56C7C9}" presName="sibSpaceThree" presStyleCnt="0"/>
      <dgm:spPr/>
    </dgm:pt>
    <dgm:pt modelId="{ED3989B2-6F1A-413B-B90C-058DFC41A24E}" type="pres">
      <dgm:prSet presAssocID="{B4E7B1DD-5B32-43CE-A571-5C451EB3C29F}" presName="vertThree" presStyleCnt="0"/>
      <dgm:spPr/>
    </dgm:pt>
    <dgm:pt modelId="{78DEFA5F-45AB-4BB7-BBED-F1915074F324}" type="pres">
      <dgm:prSet presAssocID="{B4E7B1DD-5B32-43CE-A571-5C451EB3C29F}" presName="txThree" presStyleLbl="node3" presStyleIdx="1" presStyleCnt="3">
        <dgm:presLayoutVars>
          <dgm:chPref val="3"/>
        </dgm:presLayoutVars>
      </dgm:prSet>
      <dgm:spPr/>
      <dgm:t>
        <a:bodyPr/>
        <a:lstStyle/>
        <a:p>
          <a:endParaRPr lang="en-US"/>
        </a:p>
      </dgm:t>
    </dgm:pt>
    <dgm:pt modelId="{AD613039-C986-4046-83D6-3D2936AC1B9F}" type="pres">
      <dgm:prSet presAssocID="{B4E7B1DD-5B32-43CE-A571-5C451EB3C29F}" presName="parTransThree" presStyleCnt="0"/>
      <dgm:spPr/>
    </dgm:pt>
    <dgm:pt modelId="{32395685-2EB1-44F4-BF0D-0501827152D0}" type="pres">
      <dgm:prSet presAssocID="{B4E7B1DD-5B32-43CE-A571-5C451EB3C29F}" presName="horzThree" presStyleCnt="0"/>
      <dgm:spPr/>
    </dgm:pt>
    <dgm:pt modelId="{D938A47F-C745-4756-985D-6E5C3BF8FEC9}" type="pres">
      <dgm:prSet presAssocID="{29433DA2-D1B8-4EC4-9A96-66F56AC8CF96}" presName="vertFour" presStyleCnt="0">
        <dgm:presLayoutVars>
          <dgm:chPref val="3"/>
        </dgm:presLayoutVars>
      </dgm:prSet>
      <dgm:spPr/>
    </dgm:pt>
    <dgm:pt modelId="{74452E5F-9D11-447C-9D77-765B4C40E93D}" type="pres">
      <dgm:prSet presAssocID="{29433DA2-D1B8-4EC4-9A96-66F56AC8CF96}" presName="txFour" presStyleLbl="node4" presStyleIdx="3" presStyleCnt="6">
        <dgm:presLayoutVars>
          <dgm:chPref val="3"/>
        </dgm:presLayoutVars>
      </dgm:prSet>
      <dgm:spPr/>
      <dgm:t>
        <a:bodyPr/>
        <a:lstStyle/>
        <a:p>
          <a:endParaRPr lang="en-US"/>
        </a:p>
      </dgm:t>
    </dgm:pt>
    <dgm:pt modelId="{5CB32914-35A7-4486-B941-553E6FFEBE2E}" type="pres">
      <dgm:prSet presAssocID="{29433DA2-D1B8-4EC4-9A96-66F56AC8CF96}" presName="horzFour" presStyleCnt="0"/>
      <dgm:spPr/>
    </dgm:pt>
    <dgm:pt modelId="{D7EA5E7A-6F70-430B-82C8-F760C07BFBF0}" type="pres">
      <dgm:prSet presAssocID="{D4375A87-C8D9-48F0-962A-060003788849}" presName="sibSpaceThree" presStyleCnt="0"/>
      <dgm:spPr/>
    </dgm:pt>
    <dgm:pt modelId="{0050C0D5-3174-4BBD-A122-3851365671AC}" type="pres">
      <dgm:prSet presAssocID="{2E0FD343-A6D6-4707-BA1D-85DA66565C68}" presName="vertThree" presStyleCnt="0"/>
      <dgm:spPr/>
    </dgm:pt>
    <dgm:pt modelId="{3E4DD42D-4F47-4ACD-96F5-BFD124B74BE1}" type="pres">
      <dgm:prSet presAssocID="{2E0FD343-A6D6-4707-BA1D-85DA66565C68}" presName="txThree" presStyleLbl="node3" presStyleIdx="2" presStyleCnt="3">
        <dgm:presLayoutVars>
          <dgm:chPref val="3"/>
        </dgm:presLayoutVars>
      </dgm:prSet>
      <dgm:spPr/>
      <dgm:t>
        <a:bodyPr/>
        <a:lstStyle/>
        <a:p>
          <a:endParaRPr lang="en-US"/>
        </a:p>
      </dgm:t>
    </dgm:pt>
    <dgm:pt modelId="{0ECF1C83-D17E-4412-AE24-90C50443F0C3}" type="pres">
      <dgm:prSet presAssocID="{2E0FD343-A6D6-4707-BA1D-85DA66565C68}" presName="parTransThree" presStyleCnt="0"/>
      <dgm:spPr/>
    </dgm:pt>
    <dgm:pt modelId="{135A4258-A22D-442C-A437-ED965DF51028}" type="pres">
      <dgm:prSet presAssocID="{2E0FD343-A6D6-4707-BA1D-85DA66565C68}" presName="horzThree" presStyleCnt="0"/>
      <dgm:spPr/>
    </dgm:pt>
    <dgm:pt modelId="{E3CA35A8-FE44-4B01-AA25-8E5128CFB879}" type="pres">
      <dgm:prSet presAssocID="{C26E1FBB-E44C-4575-B0C5-C18C6164AD29}" presName="vertFour" presStyleCnt="0">
        <dgm:presLayoutVars>
          <dgm:chPref val="3"/>
        </dgm:presLayoutVars>
      </dgm:prSet>
      <dgm:spPr/>
    </dgm:pt>
    <dgm:pt modelId="{8FCEE5F1-B55D-476D-A642-CA4F1FA0C257}" type="pres">
      <dgm:prSet presAssocID="{C26E1FBB-E44C-4575-B0C5-C18C6164AD29}" presName="txFour" presStyleLbl="node4" presStyleIdx="4" presStyleCnt="6">
        <dgm:presLayoutVars>
          <dgm:chPref val="3"/>
        </dgm:presLayoutVars>
      </dgm:prSet>
      <dgm:spPr/>
      <dgm:t>
        <a:bodyPr/>
        <a:lstStyle/>
        <a:p>
          <a:endParaRPr lang="en-US"/>
        </a:p>
      </dgm:t>
    </dgm:pt>
    <dgm:pt modelId="{93F38F38-CD28-4453-89F8-4131E8D505B4}" type="pres">
      <dgm:prSet presAssocID="{C26E1FBB-E44C-4575-B0C5-C18C6164AD29}" presName="horzFour" presStyleCnt="0"/>
      <dgm:spPr/>
    </dgm:pt>
    <dgm:pt modelId="{7055182A-B53E-4A17-95C9-09F9294A39A1}" type="pres">
      <dgm:prSet presAssocID="{6DC1EA0B-E96E-4FA2-A741-6D722052B482}" presName="sibSpaceFour" presStyleCnt="0"/>
      <dgm:spPr/>
    </dgm:pt>
    <dgm:pt modelId="{27ADF920-B311-47FC-B9CE-D52A9D761A6F}" type="pres">
      <dgm:prSet presAssocID="{146E9114-208A-4DD9-B815-45F4D57602E6}" presName="vertFour" presStyleCnt="0">
        <dgm:presLayoutVars>
          <dgm:chPref val="3"/>
        </dgm:presLayoutVars>
      </dgm:prSet>
      <dgm:spPr/>
    </dgm:pt>
    <dgm:pt modelId="{0E716A06-D3B4-45BF-8864-C8E5246D4F60}" type="pres">
      <dgm:prSet presAssocID="{146E9114-208A-4DD9-B815-45F4D57602E6}" presName="txFour" presStyleLbl="node4" presStyleIdx="5" presStyleCnt="6">
        <dgm:presLayoutVars>
          <dgm:chPref val="3"/>
        </dgm:presLayoutVars>
      </dgm:prSet>
      <dgm:spPr/>
      <dgm:t>
        <a:bodyPr/>
        <a:lstStyle/>
        <a:p>
          <a:endParaRPr lang="en-US"/>
        </a:p>
      </dgm:t>
    </dgm:pt>
    <dgm:pt modelId="{4CA9BA0F-10DF-4BE1-AFD4-8802DDDC9606}" type="pres">
      <dgm:prSet presAssocID="{146E9114-208A-4DD9-B815-45F4D57602E6}" presName="horzFour" presStyleCnt="0"/>
      <dgm:spPr/>
    </dgm:pt>
  </dgm:ptLst>
  <dgm:cxnLst>
    <dgm:cxn modelId="{EF18CF1D-2B97-4CCB-AD41-E321E82D8CBA}" type="presOf" srcId="{B4E7B1DD-5B32-43CE-A571-5C451EB3C29F}" destId="{78DEFA5F-45AB-4BB7-BBED-F1915074F324}" srcOrd="0" destOrd="0" presId="urn:microsoft.com/office/officeart/2005/8/layout/hierarchy4"/>
    <dgm:cxn modelId="{91A239E8-3E94-43FF-B23B-55191DA4847F}" type="presOf" srcId="{F792A060-973C-4051-A313-32E1DAD118A3}" destId="{3885A13E-6330-4269-A3EA-5088A5823FBE}" srcOrd="0" destOrd="0" presId="urn:microsoft.com/office/officeart/2005/8/layout/hierarchy4"/>
    <dgm:cxn modelId="{6D1C3E64-2BEB-4974-8947-5BEE3BE40B72}" srcId="{0FE04B6D-3312-430D-8B19-97D86A224E18}" destId="{3B2D55C5-2D14-45D2-9852-398770A5CD9F}" srcOrd="0" destOrd="0" parTransId="{F0E57203-13D1-40BB-99D8-F471535C0F83}" sibTransId="{57C60032-5D4B-4CBF-971E-FBD7BB56C7C9}"/>
    <dgm:cxn modelId="{6C387C24-15EF-48A7-991B-234E54015D04}" type="presOf" srcId="{2E0FD343-A6D6-4707-BA1D-85DA66565C68}" destId="{3E4DD42D-4F47-4ACD-96F5-BFD124B74BE1}" srcOrd="0" destOrd="0" presId="urn:microsoft.com/office/officeart/2005/8/layout/hierarchy4"/>
    <dgm:cxn modelId="{ABC1A3BD-CCBA-4999-B094-B7E4B64793D7}" type="presOf" srcId="{0F63B371-A753-4CA6-8FC7-AD59B62ED247}" destId="{5E71A561-3D73-41A8-937F-D5D1F0E0B841}" srcOrd="0" destOrd="0" presId="urn:microsoft.com/office/officeart/2005/8/layout/hierarchy4"/>
    <dgm:cxn modelId="{4A61F36F-AD38-4A1C-B304-F48CEC46DC07}" srcId="{0FE04B6D-3312-430D-8B19-97D86A224E18}" destId="{B4E7B1DD-5B32-43CE-A571-5C451EB3C29F}" srcOrd="1" destOrd="0" parTransId="{98D8DB10-92BF-457A-A04A-EBC35A120D3D}" sibTransId="{D4375A87-C8D9-48F0-962A-060003788849}"/>
    <dgm:cxn modelId="{E0FFD4E1-0501-4C6E-A61E-EDA99059499C}" srcId="{0FE04B6D-3312-430D-8B19-97D86A224E18}" destId="{2E0FD343-A6D6-4707-BA1D-85DA66565C68}" srcOrd="2" destOrd="0" parTransId="{BE552937-E2C7-45EF-9F07-CC029C4D262E}" sibTransId="{30D7F65C-8036-4A83-8468-0E4FE72F2C6C}"/>
    <dgm:cxn modelId="{89DABF28-C51A-415E-818D-6F95B8718B81}" type="presOf" srcId="{29433DA2-D1B8-4EC4-9A96-66F56AC8CF96}" destId="{74452E5F-9D11-447C-9D77-765B4C40E93D}" srcOrd="0" destOrd="0" presId="urn:microsoft.com/office/officeart/2005/8/layout/hierarchy4"/>
    <dgm:cxn modelId="{052CAAB2-3D48-494F-BC95-2E504BB29EC1}" srcId="{B4E7B1DD-5B32-43CE-A571-5C451EB3C29F}" destId="{29433DA2-D1B8-4EC4-9A96-66F56AC8CF96}" srcOrd="0" destOrd="0" parTransId="{9FDBBBFF-7239-4838-8F38-2EBB667C48D8}" sibTransId="{BE03A7EE-63EF-4982-9ADE-DC6B4520DE1A}"/>
    <dgm:cxn modelId="{CCDDED87-FF23-4025-880D-739B8B9A52F9}" srcId="{3B2D55C5-2D14-45D2-9852-398770A5CD9F}" destId="{5124CFD5-C7C4-42A3-87F3-7CF5A8B1BC18}" srcOrd="0" destOrd="0" parTransId="{00BF5259-D0F9-4F79-B0DF-61271FEA7347}" sibTransId="{926ED692-46DB-48ED-8CEF-CEAB44AA3CFC}"/>
    <dgm:cxn modelId="{91E6E570-DD10-4C85-A1DB-99296E3ABC60}" srcId="{3CF3FA7A-D23B-4C3C-8894-071036BCF159}" destId="{F792A060-973C-4051-A313-32E1DAD118A3}" srcOrd="0" destOrd="0" parTransId="{E1005524-0A93-42E1-BA07-9926EE041E2E}" sibTransId="{25EF2927-A31E-495B-A9A1-32FA3C0ADB18}"/>
    <dgm:cxn modelId="{24119A03-286D-4595-A844-557B517161F6}" srcId="{2E0FD343-A6D6-4707-BA1D-85DA66565C68}" destId="{146E9114-208A-4DD9-B815-45F4D57602E6}" srcOrd="1" destOrd="0" parTransId="{BC7488BF-D9D5-4D31-B78B-A82766395841}" sibTransId="{596C94C0-2F9D-46F8-B22D-B1D0F78E71D5}"/>
    <dgm:cxn modelId="{446549F9-DDA7-4BDA-A2BC-CBAE02BC1C51}" srcId="{3B2D55C5-2D14-45D2-9852-398770A5CD9F}" destId="{0F63B371-A753-4CA6-8FC7-AD59B62ED247}" srcOrd="2" destOrd="0" parTransId="{C9992DC0-5275-46F9-BF89-8895CFAA5DFD}" sibTransId="{ED0FE550-6D45-48F7-A6EB-61490278E531}"/>
    <dgm:cxn modelId="{BB1B3B44-B3DE-488E-9988-4A64874210E3}" srcId="{3B2D55C5-2D14-45D2-9852-398770A5CD9F}" destId="{AD15BA9B-4090-4E40-8AEE-6D0B823AA05B}" srcOrd="1" destOrd="0" parTransId="{D3BD2A5B-441C-4388-92DA-8D42C044916D}" sibTransId="{181E8351-C8A5-4D6F-911A-ED22AE716247}"/>
    <dgm:cxn modelId="{F13BA20F-4443-4033-B0C2-1BA3974EEFCD}" type="presOf" srcId="{C26E1FBB-E44C-4575-B0C5-C18C6164AD29}" destId="{8FCEE5F1-B55D-476D-A642-CA4F1FA0C257}" srcOrd="0" destOrd="0" presId="urn:microsoft.com/office/officeart/2005/8/layout/hierarchy4"/>
    <dgm:cxn modelId="{D1FCE606-7AC1-40CF-BE50-5B03CF14910A}" type="presOf" srcId="{AD15BA9B-4090-4E40-8AEE-6D0B823AA05B}" destId="{2DA9BE43-20C2-4997-9921-04AC44190BB1}" srcOrd="0" destOrd="0" presId="urn:microsoft.com/office/officeart/2005/8/layout/hierarchy4"/>
    <dgm:cxn modelId="{0EC04A63-8F47-481C-8B27-411C9F4D1BBB}" srcId="{F792A060-973C-4051-A313-32E1DAD118A3}" destId="{0FE04B6D-3312-430D-8B19-97D86A224E18}" srcOrd="0" destOrd="0" parTransId="{6DEE4C40-E935-48FD-8D23-AC3B9FFC6D55}" sibTransId="{AC56F9A2-60A9-4C3C-A83F-E263E6CFDA7D}"/>
    <dgm:cxn modelId="{0464D296-AB51-4D59-96C6-562BA6F3870D}" type="presOf" srcId="{3CF3FA7A-D23B-4C3C-8894-071036BCF159}" destId="{396E8963-FD4B-4743-8F3C-D5081E73C9DD}" srcOrd="0" destOrd="0" presId="urn:microsoft.com/office/officeart/2005/8/layout/hierarchy4"/>
    <dgm:cxn modelId="{47618936-0AE1-4DF9-96D1-A56A0F87255C}" type="presOf" srcId="{0FE04B6D-3312-430D-8B19-97D86A224E18}" destId="{92554E48-40B9-47CA-87E2-3E8179C524FB}" srcOrd="0" destOrd="0" presId="urn:microsoft.com/office/officeart/2005/8/layout/hierarchy4"/>
    <dgm:cxn modelId="{1F7D5110-6A79-4C2B-8A0E-0D8DEAEDDD72}" type="presOf" srcId="{5124CFD5-C7C4-42A3-87F3-7CF5A8B1BC18}" destId="{B4D93E23-838D-4C09-991D-837847CDEFA0}" srcOrd="0" destOrd="0" presId="urn:microsoft.com/office/officeart/2005/8/layout/hierarchy4"/>
    <dgm:cxn modelId="{299B91D8-A4CE-4190-AD20-3D573DEB9F09}" srcId="{2E0FD343-A6D6-4707-BA1D-85DA66565C68}" destId="{C26E1FBB-E44C-4575-B0C5-C18C6164AD29}" srcOrd="0" destOrd="0" parTransId="{283DE4F4-A052-4795-A052-BFD749B39511}" sibTransId="{6DC1EA0B-E96E-4FA2-A741-6D722052B482}"/>
    <dgm:cxn modelId="{4BFC1323-A58B-4484-852C-D0C05A526C2A}" type="presOf" srcId="{146E9114-208A-4DD9-B815-45F4D57602E6}" destId="{0E716A06-D3B4-45BF-8864-C8E5246D4F60}" srcOrd="0" destOrd="0" presId="urn:microsoft.com/office/officeart/2005/8/layout/hierarchy4"/>
    <dgm:cxn modelId="{A1FBA617-C2FF-4AEF-ABD5-0D7E78A749DE}" type="presOf" srcId="{3B2D55C5-2D14-45D2-9852-398770A5CD9F}" destId="{027373A8-B1BA-4CEB-BA89-3EF5AFA203E0}" srcOrd="0" destOrd="0" presId="urn:microsoft.com/office/officeart/2005/8/layout/hierarchy4"/>
    <dgm:cxn modelId="{F4CF9CD7-A1E8-4E39-83A6-D9743F913A5A}" type="presParOf" srcId="{396E8963-FD4B-4743-8F3C-D5081E73C9DD}" destId="{0EF1065B-97E5-46FA-AEFE-8C7C0C0F3F3C}" srcOrd="0" destOrd="0" presId="urn:microsoft.com/office/officeart/2005/8/layout/hierarchy4"/>
    <dgm:cxn modelId="{047CEE83-50DE-433A-A5C9-4B04961C9510}" type="presParOf" srcId="{0EF1065B-97E5-46FA-AEFE-8C7C0C0F3F3C}" destId="{3885A13E-6330-4269-A3EA-5088A5823FBE}" srcOrd="0" destOrd="0" presId="urn:microsoft.com/office/officeart/2005/8/layout/hierarchy4"/>
    <dgm:cxn modelId="{8DF3C2D1-772C-48CA-BEE9-9246759936C3}" type="presParOf" srcId="{0EF1065B-97E5-46FA-AEFE-8C7C0C0F3F3C}" destId="{006EB416-D60E-4D7F-AD01-C21BF0B4FED4}" srcOrd="1" destOrd="0" presId="urn:microsoft.com/office/officeart/2005/8/layout/hierarchy4"/>
    <dgm:cxn modelId="{9F647948-EB8A-4658-B27C-EF0336FDBBCC}" type="presParOf" srcId="{0EF1065B-97E5-46FA-AEFE-8C7C0C0F3F3C}" destId="{B96804B2-3D7A-4D68-885D-8EDB65BFC24B}" srcOrd="2" destOrd="0" presId="urn:microsoft.com/office/officeart/2005/8/layout/hierarchy4"/>
    <dgm:cxn modelId="{553677B9-3F02-44AA-A8D3-349558A8DBB0}" type="presParOf" srcId="{B96804B2-3D7A-4D68-885D-8EDB65BFC24B}" destId="{15471ABB-059E-4C83-8856-442C63674604}" srcOrd="0" destOrd="0" presId="urn:microsoft.com/office/officeart/2005/8/layout/hierarchy4"/>
    <dgm:cxn modelId="{9BCD9ACD-136D-425F-A11C-78969B0FC6C2}" type="presParOf" srcId="{15471ABB-059E-4C83-8856-442C63674604}" destId="{92554E48-40B9-47CA-87E2-3E8179C524FB}" srcOrd="0" destOrd="0" presId="urn:microsoft.com/office/officeart/2005/8/layout/hierarchy4"/>
    <dgm:cxn modelId="{5C5DBF68-18C5-4FC7-9F48-1BD5C57BE62C}" type="presParOf" srcId="{15471ABB-059E-4C83-8856-442C63674604}" destId="{BE3AB443-D916-411D-A373-D1B4AD7AEC03}" srcOrd="1" destOrd="0" presId="urn:microsoft.com/office/officeart/2005/8/layout/hierarchy4"/>
    <dgm:cxn modelId="{AEE54069-AEF8-4312-B214-9BB0880CDEE9}" type="presParOf" srcId="{15471ABB-059E-4C83-8856-442C63674604}" destId="{37024DD4-2687-43EF-9910-FFE4F3C7809B}" srcOrd="2" destOrd="0" presId="urn:microsoft.com/office/officeart/2005/8/layout/hierarchy4"/>
    <dgm:cxn modelId="{B3FAFAF8-A394-4998-A84E-FF24F6EF5C61}" type="presParOf" srcId="{37024DD4-2687-43EF-9910-FFE4F3C7809B}" destId="{35E43F6F-A7FB-4305-9ED2-5109890E7679}" srcOrd="0" destOrd="0" presId="urn:microsoft.com/office/officeart/2005/8/layout/hierarchy4"/>
    <dgm:cxn modelId="{1662720C-A5E1-4F01-A822-56DAFC8EB8F5}" type="presParOf" srcId="{35E43F6F-A7FB-4305-9ED2-5109890E7679}" destId="{027373A8-B1BA-4CEB-BA89-3EF5AFA203E0}" srcOrd="0" destOrd="0" presId="urn:microsoft.com/office/officeart/2005/8/layout/hierarchy4"/>
    <dgm:cxn modelId="{06642C0D-F706-430E-A3EE-C9C8DF1333EF}" type="presParOf" srcId="{35E43F6F-A7FB-4305-9ED2-5109890E7679}" destId="{0CAC89F7-DDBA-4DEB-9C82-9F31ED5A51B6}" srcOrd="1" destOrd="0" presId="urn:microsoft.com/office/officeart/2005/8/layout/hierarchy4"/>
    <dgm:cxn modelId="{253CD77C-AC46-47BC-8054-5B6D13E96FF0}" type="presParOf" srcId="{35E43F6F-A7FB-4305-9ED2-5109890E7679}" destId="{904A2AAE-4188-4D0A-B51F-D08E528BD9B2}" srcOrd="2" destOrd="0" presId="urn:microsoft.com/office/officeart/2005/8/layout/hierarchy4"/>
    <dgm:cxn modelId="{8031C401-B6C0-4920-AE8C-D212D2B30D1E}" type="presParOf" srcId="{904A2AAE-4188-4D0A-B51F-D08E528BD9B2}" destId="{EBCD3EA5-0711-4BB1-8CED-9E93F591C134}" srcOrd="0" destOrd="0" presId="urn:microsoft.com/office/officeart/2005/8/layout/hierarchy4"/>
    <dgm:cxn modelId="{E008E66A-7E4F-445E-AFF5-43E506143798}" type="presParOf" srcId="{EBCD3EA5-0711-4BB1-8CED-9E93F591C134}" destId="{B4D93E23-838D-4C09-991D-837847CDEFA0}" srcOrd="0" destOrd="0" presId="urn:microsoft.com/office/officeart/2005/8/layout/hierarchy4"/>
    <dgm:cxn modelId="{5B75AAA0-2450-4C2E-BE1E-4CF0BDC77658}" type="presParOf" srcId="{EBCD3EA5-0711-4BB1-8CED-9E93F591C134}" destId="{2BCBBE3D-E2E2-46D8-8C4D-E12F506ED191}" srcOrd="1" destOrd="0" presId="urn:microsoft.com/office/officeart/2005/8/layout/hierarchy4"/>
    <dgm:cxn modelId="{8D3E1E47-291C-4BBD-A54B-454E93AD2126}" type="presParOf" srcId="{904A2AAE-4188-4D0A-B51F-D08E528BD9B2}" destId="{3E34F3EB-EE40-4A56-BB31-F720894B15FA}" srcOrd="1" destOrd="0" presId="urn:microsoft.com/office/officeart/2005/8/layout/hierarchy4"/>
    <dgm:cxn modelId="{3D4E87F7-6DF0-440E-81D7-C745135C679A}" type="presParOf" srcId="{904A2AAE-4188-4D0A-B51F-D08E528BD9B2}" destId="{7B41E26A-6BFC-489D-920B-962019E74188}" srcOrd="2" destOrd="0" presId="urn:microsoft.com/office/officeart/2005/8/layout/hierarchy4"/>
    <dgm:cxn modelId="{960B6324-6B67-4626-9F15-784951209F7D}" type="presParOf" srcId="{7B41E26A-6BFC-489D-920B-962019E74188}" destId="{2DA9BE43-20C2-4997-9921-04AC44190BB1}" srcOrd="0" destOrd="0" presId="urn:microsoft.com/office/officeart/2005/8/layout/hierarchy4"/>
    <dgm:cxn modelId="{F1C2F865-5633-4A10-8B39-3AF9EF350161}" type="presParOf" srcId="{7B41E26A-6BFC-489D-920B-962019E74188}" destId="{57D9066F-1A1F-4102-ADCE-C1CA782FDFD8}" srcOrd="1" destOrd="0" presId="urn:microsoft.com/office/officeart/2005/8/layout/hierarchy4"/>
    <dgm:cxn modelId="{BC4273D7-3DB4-4FDE-9B02-E576CEA527F2}" type="presParOf" srcId="{904A2AAE-4188-4D0A-B51F-D08E528BD9B2}" destId="{62CBA3B5-36A3-4ABA-8B51-AD67CF22F69A}" srcOrd="3" destOrd="0" presId="urn:microsoft.com/office/officeart/2005/8/layout/hierarchy4"/>
    <dgm:cxn modelId="{DE8ADD72-4A82-4158-8611-0A08835B07DE}" type="presParOf" srcId="{904A2AAE-4188-4D0A-B51F-D08E528BD9B2}" destId="{944851FE-04DE-419A-92F4-70B09349B2DC}" srcOrd="4" destOrd="0" presId="urn:microsoft.com/office/officeart/2005/8/layout/hierarchy4"/>
    <dgm:cxn modelId="{66C29396-C979-42C1-A8AE-B49E9E233E2E}" type="presParOf" srcId="{944851FE-04DE-419A-92F4-70B09349B2DC}" destId="{5E71A561-3D73-41A8-937F-D5D1F0E0B841}" srcOrd="0" destOrd="0" presId="urn:microsoft.com/office/officeart/2005/8/layout/hierarchy4"/>
    <dgm:cxn modelId="{F469A00F-D80C-4405-95C6-28FC9DEEB006}" type="presParOf" srcId="{944851FE-04DE-419A-92F4-70B09349B2DC}" destId="{4045F285-F1F5-4F80-9CE7-86148639BC80}" srcOrd="1" destOrd="0" presId="urn:microsoft.com/office/officeart/2005/8/layout/hierarchy4"/>
    <dgm:cxn modelId="{259D1D52-3B4C-49BB-B3D8-BD9301FE7B13}" type="presParOf" srcId="{37024DD4-2687-43EF-9910-FFE4F3C7809B}" destId="{AD7BFF64-27F7-4284-96B5-514D08D50115}" srcOrd="1" destOrd="0" presId="urn:microsoft.com/office/officeart/2005/8/layout/hierarchy4"/>
    <dgm:cxn modelId="{35B161D4-75AD-46E3-8BEE-CC560919A1D6}" type="presParOf" srcId="{37024DD4-2687-43EF-9910-FFE4F3C7809B}" destId="{ED3989B2-6F1A-413B-B90C-058DFC41A24E}" srcOrd="2" destOrd="0" presId="urn:microsoft.com/office/officeart/2005/8/layout/hierarchy4"/>
    <dgm:cxn modelId="{9F640C8B-EE9A-4FEF-B127-ED6599D87169}" type="presParOf" srcId="{ED3989B2-6F1A-413B-B90C-058DFC41A24E}" destId="{78DEFA5F-45AB-4BB7-BBED-F1915074F324}" srcOrd="0" destOrd="0" presId="urn:microsoft.com/office/officeart/2005/8/layout/hierarchy4"/>
    <dgm:cxn modelId="{FEFAB6DD-B885-4E0C-9AF5-9DD2681C6AD9}" type="presParOf" srcId="{ED3989B2-6F1A-413B-B90C-058DFC41A24E}" destId="{AD613039-C986-4046-83D6-3D2936AC1B9F}" srcOrd="1" destOrd="0" presId="urn:microsoft.com/office/officeart/2005/8/layout/hierarchy4"/>
    <dgm:cxn modelId="{C1B128EF-097A-484D-A5F1-65A404C6EF0D}" type="presParOf" srcId="{ED3989B2-6F1A-413B-B90C-058DFC41A24E}" destId="{32395685-2EB1-44F4-BF0D-0501827152D0}" srcOrd="2" destOrd="0" presId="urn:microsoft.com/office/officeart/2005/8/layout/hierarchy4"/>
    <dgm:cxn modelId="{CF8D3315-AEE6-42B4-A37A-0B96C7FA3499}" type="presParOf" srcId="{32395685-2EB1-44F4-BF0D-0501827152D0}" destId="{D938A47F-C745-4756-985D-6E5C3BF8FEC9}" srcOrd="0" destOrd="0" presId="urn:microsoft.com/office/officeart/2005/8/layout/hierarchy4"/>
    <dgm:cxn modelId="{E01F840F-CFF0-4235-9AC9-41005A3E3CE0}" type="presParOf" srcId="{D938A47F-C745-4756-985D-6E5C3BF8FEC9}" destId="{74452E5F-9D11-447C-9D77-765B4C40E93D}" srcOrd="0" destOrd="0" presId="urn:microsoft.com/office/officeart/2005/8/layout/hierarchy4"/>
    <dgm:cxn modelId="{CC829D02-384F-4129-B361-74B45B04AFF3}" type="presParOf" srcId="{D938A47F-C745-4756-985D-6E5C3BF8FEC9}" destId="{5CB32914-35A7-4486-B941-553E6FFEBE2E}" srcOrd="1" destOrd="0" presId="urn:microsoft.com/office/officeart/2005/8/layout/hierarchy4"/>
    <dgm:cxn modelId="{B7077B98-38F8-40B7-A4D7-F40BB234A98E}" type="presParOf" srcId="{37024DD4-2687-43EF-9910-FFE4F3C7809B}" destId="{D7EA5E7A-6F70-430B-82C8-F760C07BFBF0}" srcOrd="3" destOrd="0" presId="urn:microsoft.com/office/officeart/2005/8/layout/hierarchy4"/>
    <dgm:cxn modelId="{7FA33885-447F-4FD5-89C9-A063C0660006}" type="presParOf" srcId="{37024DD4-2687-43EF-9910-FFE4F3C7809B}" destId="{0050C0D5-3174-4BBD-A122-3851365671AC}" srcOrd="4" destOrd="0" presId="urn:microsoft.com/office/officeart/2005/8/layout/hierarchy4"/>
    <dgm:cxn modelId="{CFECE69C-34E5-4D61-99BB-3FFF08BA14CE}" type="presParOf" srcId="{0050C0D5-3174-4BBD-A122-3851365671AC}" destId="{3E4DD42D-4F47-4ACD-96F5-BFD124B74BE1}" srcOrd="0" destOrd="0" presId="urn:microsoft.com/office/officeart/2005/8/layout/hierarchy4"/>
    <dgm:cxn modelId="{DD01A3D9-BF5C-4D3F-A700-61AACE8C91CA}" type="presParOf" srcId="{0050C0D5-3174-4BBD-A122-3851365671AC}" destId="{0ECF1C83-D17E-4412-AE24-90C50443F0C3}" srcOrd="1" destOrd="0" presId="urn:microsoft.com/office/officeart/2005/8/layout/hierarchy4"/>
    <dgm:cxn modelId="{E3521FBE-A648-48A8-AD17-9A34E27C13A6}" type="presParOf" srcId="{0050C0D5-3174-4BBD-A122-3851365671AC}" destId="{135A4258-A22D-442C-A437-ED965DF51028}" srcOrd="2" destOrd="0" presId="urn:microsoft.com/office/officeart/2005/8/layout/hierarchy4"/>
    <dgm:cxn modelId="{8578E322-863A-42FA-AF16-B0D746F7590B}" type="presParOf" srcId="{135A4258-A22D-442C-A437-ED965DF51028}" destId="{E3CA35A8-FE44-4B01-AA25-8E5128CFB879}" srcOrd="0" destOrd="0" presId="urn:microsoft.com/office/officeart/2005/8/layout/hierarchy4"/>
    <dgm:cxn modelId="{B9397194-268B-4FD1-B2F0-7E1202823EDA}" type="presParOf" srcId="{E3CA35A8-FE44-4B01-AA25-8E5128CFB879}" destId="{8FCEE5F1-B55D-476D-A642-CA4F1FA0C257}" srcOrd="0" destOrd="0" presId="urn:microsoft.com/office/officeart/2005/8/layout/hierarchy4"/>
    <dgm:cxn modelId="{0DF0376C-095F-4F31-883E-C15A680F68E1}" type="presParOf" srcId="{E3CA35A8-FE44-4B01-AA25-8E5128CFB879}" destId="{93F38F38-CD28-4453-89F8-4131E8D505B4}" srcOrd="1" destOrd="0" presId="urn:microsoft.com/office/officeart/2005/8/layout/hierarchy4"/>
    <dgm:cxn modelId="{D735EE9E-2D84-47DB-A851-020DFB14936D}" type="presParOf" srcId="{135A4258-A22D-442C-A437-ED965DF51028}" destId="{7055182A-B53E-4A17-95C9-09F9294A39A1}" srcOrd="1" destOrd="0" presId="urn:microsoft.com/office/officeart/2005/8/layout/hierarchy4"/>
    <dgm:cxn modelId="{FC980928-5AEF-4D7A-91FF-4892D5FFB071}" type="presParOf" srcId="{135A4258-A22D-442C-A437-ED965DF51028}" destId="{27ADF920-B311-47FC-B9CE-D52A9D761A6F}" srcOrd="2" destOrd="0" presId="urn:microsoft.com/office/officeart/2005/8/layout/hierarchy4"/>
    <dgm:cxn modelId="{41FE2F31-47ED-4444-B46C-AF78D2600F1D}" type="presParOf" srcId="{27ADF920-B311-47FC-B9CE-D52A9D761A6F}" destId="{0E716A06-D3B4-45BF-8864-C8E5246D4F60}" srcOrd="0" destOrd="0" presId="urn:microsoft.com/office/officeart/2005/8/layout/hierarchy4"/>
    <dgm:cxn modelId="{EB5A364F-16BF-40D6-B870-36E65DD7FE24}" type="presParOf" srcId="{27ADF920-B311-47FC-B9CE-D52A9D761A6F}" destId="{4CA9BA0F-10DF-4BE1-AFD4-8802DDDC960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F3FA7A-D23B-4C3C-8894-071036BCF159}"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3B2D55C5-2D14-45D2-9852-398770A5CD9F}">
      <dgm:prSet phldrT="[Text]"/>
      <dgm:spPr>
        <a:ln w="76200">
          <a:solidFill>
            <a:srgbClr val="FFC000"/>
          </a:solidFill>
        </a:ln>
      </dgm:spPr>
      <dgm:t>
        <a:bodyPr/>
        <a:lstStyle/>
        <a:p>
          <a:r>
            <a:rPr lang="en-US" dirty="0" smtClean="0"/>
            <a:t>UI Automation</a:t>
          </a:r>
          <a:endParaRPr lang="en-US" dirty="0"/>
        </a:p>
      </dgm:t>
    </dgm:pt>
    <dgm:pt modelId="{0FE04B6D-3312-430D-8B19-97D86A224E18}">
      <dgm:prSet phldrT="[Text]"/>
      <dgm:spPr>
        <a:ln w="76200">
          <a:solidFill>
            <a:srgbClr val="FFC000"/>
          </a:solidFill>
        </a:ln>
      </dgm:spPr>
      <dgm:t>
        <a:bodyPr/>
        <a:lstStyle/>
        <a:p>
          <a:r>
            <a:rPr lang="en-US" dirty="0" smtClean="0"/>
            <a:t>XAML, Web/HTML, Win32</a:t>
          </a:r>
          <a:endParaRPr lang="en-US" dirty="0"/>
        </a:p>
      </dgm:t>
    </dgm:pt>
    <dgm:pt modelId="{57C60032-5D4B-4CBF-971E-FBD7BB56C7C9}" type="sibTrans" cxnId="{6D1C3E64-2BEB-4974-8947-5BEE3BE40B72}">
      <dgm:prSet/>
      <dgm:spPr/>
      <dgm:t>
        <a:bodyPr/>
        <a:lstStyle/>
        <a:p>
          <a:endParaRPr lang="en-US"/>
        </a:p>
      </dgm:t>
    </dgm:pt>
    <dgm:pt modelId="{F0E57203-13D1-40BB-99D8-F471535C0F83}" type="parTrans" cxnId="{6D1C3E64-2BEB-4974-8947-5BEE3BE40B72}">
      <dgm:prSet/>
      <dgm:spPr/>
      <dgm:t>
        <a:bodyPr/>
        <a:lstStyle/>
        <a:p>
          <a:endParaRPr lang="en-US"/>
        </a:p>
      </dgm:t>
    </dgm:pt>
    <dgm:pt modelId="{F792A060-973C-4051-A313-32E1DAD118A3}">
      <dgm:prSet phldrT="[Text]"/>
      <dgm:spPr/>
      <dgm:t>
        <a:bodyPr/>
        <a:lstStyle/>
        <a:p>
          <a:r>
            <a:rPr lang="en-US" dirty="0" smtClean="0"/>
            <a:t>Your App</a:t>
          </a:r>
          <a:endParaRPr lang="en-US" dirty="0"/>
        </a:p>
      </dgm:t>
    </dgm:pt>
    <dgm:pt modelId="{25EF2927-A31E-495B-A9A1-32FA3C0ADB18}" type="sibTrans" cxnId="{91E6E570-DD10-4C85-A1DB-99296E3ABC60}">
      <dgm:prSet/>
      <dgm:spPr/>
      <dgm:t>
        <a:bodyPr/>
        <a:lstStyle/>
        <a:p>
          <a:endParaRPr lang="en-US"/>
        </a:p>
      </dgm:t>
    </dgm:pt>
    <dgm:pt modelId="{E1005524-0A93-42E1-BA07-9926EE041E2E}" type="parTrans" cxnId="{91E6E570-DD10-4C85-A1DB-99296E3ABC60}">
      <dgm:prSet/>
      <dgm:spPr/>
      <dgm:t>
        <a:bodyPr/>
        <a:lstStyle/>
        <a:p>
          <a:endParaRPr lang="en-US"/>
        </a:p>
      </dgm:t>
    </dgm:pt>
    <dgm:pt modelId="{AC56F9A2-60A9-4C3C-A83F-E263E6CFDA7D}" type="sibTrans" cxnId="{0EC04A63-8F47-481C-8B27-411C9F4D1BBB}">
      <dgm:prSet/>
      <dgm:spPr/>
      <dgm:t>
        <a:bodyPr/>
        <a:lstStyle/>
        <a:p>
          <a:endParaRPr lang="en-US"/>
        </a:p>
      </dgm:t>
    </dgm:pt>
    <dgm:pt modelId="{6DEE4C40-E935-48FD-8D23-AC3B9FFC6D55}" type="parTrans" cxnId="{0EC04A63-8F47-481C-8B27-411C9F4D1BBB}">
      <dgm:prSet/>
      <dgm:spPr/>
      <dgm:t>
        <a:bodyPr/>
        <a:lstStyle/>
        <a:p>
          <a:endParaRPr lang="en-US"/>
        </a:p>
      </dgm:t>
    </dgm:pt>
    <dgm:pt modelId="{5124CFD5-C7C4-42A3-87F3-7CF5A8B1BC18}">
      <dgm:prSet phldrT="[Text]"/>
      <dgm:spPr>
        <a:ln w="76200">
          <a:solidFill>
            <a:srgbClr val="FFC000"/>
          </a:solidFill>
        </a:ln>
      </dgm:spPr>
      <dgm:t>
        <a:bodyPr/>
        <a:lstStyle/>
        <a:p>
          <a:r>
            <a:rPr lang="en-US" dirty="0" smtClean="0"/>
            <a:t>Narrator</a:t>
          </a:r>
          <a:endParaRPr lang="en-US" dirty="0"/>
        </a:p>
      </dgm:t>
    </dgm:pt>
    <dgm:pt modelId="{00BF5259-D0F9-4F79-B0DF-61271FEA7347}" type="parTrans" cxnId="{CCDDED87-FF23-4025-880D-739B8B9A52F9}">
      <dgm:prSet/>
      <dgm:spPr/>
      <dgm:t>
        <a:bodyPr/>
        <a:lstStyle/>
        <a:p>
          <a:endParaRPr lang="en-US"/>
        </a:p>
      </dgm:t>
    </dgm:pt>
    <dgm:pt modelId="{926ED692-46DB-48ED-8CEF-CEAB44AA3CFC}" type="sibTrans" cxnId="{CCDDED87-FF23-4025-880D-739B8B9A52F9}">
      <dgm:prSet/>
      <dgm:spPr/>
      <dgm:t>
        <a:bodyPr/>
        <a:lstStyle/>
        <a:p>
          <a:endParaRPr lang="en-US"/>
        </a:p>
      </dgm:t>
    </dgm:pt>
    <dgm:pt modelId="{AD15BA9B-4090-4E40-8AEE-6D0B823AA05B}">
      <dgm:prSet phldrT="[Text]"/>
      <dgm:spPr>
        <a:ln w="76200">
          <a:solidFill>
            <a:srgbClr val="FFC000"/>
          </a:solidFill>
        </a:ln>
      </dgm:spPr>
      <dgm:t>
        <a:bodyPr/>
        <a:lstStyle/>
        <a:p>
          <a:r>
            <a:rPr lang="en-US" dirty="0" smtClean="0"/>
            <a:t>Windows Speech Recognition </a:t>
          </a:r>
          <a:endParaRPr lang="en-US" dirty="0"/>
        </a:p>
      </dgm:t>
    </dgm:pt>
    <dgm:pt modelId="{D3BD2A5B-441C-4388-92DA-8D42C044916D}" type="parTrans" cxnId="{BB1B3B44-B3DE-488E-9988-4A64874210E3}">
      <dgm:prSet/>
      <dgm:spPr/>
      <dgm:t>
        <a:bodyPr/>
        <a:lstStyle/>
        <a:p>
          <a:endParaRPr lang="en-US"/>
        </a:p>
      </dgm:t>
    </dgm:pt>
    <dgm:pt modelId="{181E8351-C8A5-4D6F-911A-ED22AE716247}" type="sibTrans" cxnId="{BB1B3B44-B3DE-488E-9988-4A64874210E3}">
      <dgm:prSet/>
      <dgm:spPr/>
      <dgm:t>
        <a:bodyPr/>
        <a:lstStyle/>
        <a:p>
          <a:endParaRPr lang="en-US"/>
        </a:p>
      </dgm:t>
    </dgm:pt>
    <dgm:pt modelId="{0F63B371-A753-4CA6-8FC7-AD59B62ED247}">
      <dgm:prSet phldrT="[Text]"/>
      <dgm:spPr>
        <a:ln w="76200">
          <a:solidFill>
            <a:srgbClr val="FFC000"/>
          </a:solidFill>
        </a:ln>
      </dgm:spPr>
      <dgm:t>
        <a:bodyPr/>
        <a:lstStyle/>
        <a:p>
          <a:r>
            <a:rPr lang="en-US" dirty="0" smtClean="0"/>
            <a:t>3</a:t>
          </a:r>
          <a:r>
            <a:rPr lang="en-US" baseline="30000" dirty="0" smtClean="0"/>
            <a:t>rd</a:t>
          </a:r>
          <a:r>
            <a:rPr lang="en-US" dirty="0" smtClean="0"/>
            <a:t> Party Assistive Technologies </a:t>
          </a:r>
          <a:endParaRPr lang="en-US" dirty="0"/>
        </a:p>
      </dgm:t>
    </dgm:pt>
    <dgm:pt modelId="{C9992DC0-5275-46F9-BF89-8895CFAA5DFD}" type="parTrans" cxnId="{446549F9-DDA7-4BDA-A2BC-CBAE02BC1C51}">
      <dgm:prSet/>
      <dgm:spPr/>
      <dgm:t>
        <a:bodyPr/>
        <a:lstStyle/>
        <a:p>
          <a:endParaRPr lang="en-US"/>
        </a:p>
      </dgm:t>
    </dgm:pt>
    <dgm:pt modelId="{ED0FE550-6D45-48F7-A6EB-61490278E531}" type="sibTrans" cxnId="{446549F9-DDA7-4BDA-A2BC-CBAE02BC1C51}">
      <dgm:prSet/>
      <dgm:spPr/>
      <dgm:t>
        <a:bodyPr/>
        <a:lstStyle/>
        <a:p>
          <a:endParaRPr lang="en-US"/>
        </a:p>
      </dgm:t>
    </dgm:pt>
    <dgm:pt modelId="{B4E7B1DD-5B32-43CE-A571-5C451EB3C29F}">
      <dgm:prSet phldrT="[Text]"/>
      <dgm:spPr/>
      <dgm:t>
        <a:bodyPr/>
        <a:lstStyle/>
        <a:p>
          <a:r>
            <a:rPr lang="en-US" dirty="0" smtClean="0"/>
            <a:t>Input Stack</a:t>
          </a:r>
          <a:endParaRPr lang="en-US" dirty="0"/>
        </a:p>
      </dgm:t>
    </dgm:pt>
    <dgm:pt modelId="{98D8DB10-92BF-457A-A04A-EBC35A120D3D}" type="parTrans" cxnId="{4A61F36F-AD38-4A1C-B304-F48CEC46DC07}">
      <dgm:prSet/>
      <dgm:spPr/>
      <dgm:t>
        <a:bodyPr/>
        <a:lstStyle/>
        <a:p>
          <a:endParaRPr lang="en-US"/>
        </a:p>
      </dgm:t>
    </dgm:pt>
    <dgm:pt modelId="{D4375A87-C8D9-48F0-962A-060003788849}" type="sibTrans" cxnId="{4A61F36F-AD38-4A1C-B304-F48CEC46DC07}">
      <dgm:prSet/>
      <dgm:spPr/>
      <dgm:t>
        <a:bodyPr/>
        <a:lstStyle/>
        <a:p>
          <a:endParaRPr lang="en-US"/>
        </a:p>
      </dgm:t>
    </dgm:pt>
    <dgm:pt modelId="{146E9114-208A-4DD9-B815-45F4D57602E6}">
      <dgm:prSet phldrT="[Text]"/>
      <dgm:spPr>
        <a:ln w="76200">
          <a:solidFill>
            <a:srgbClr val="FFC000"/>
          </a:solidFill>
        </a:ln>
      </dgm:spPr>
      <dgm:t>
        <a:bodyPr/>
        <a:lstStyle/>
        <a:p>
          <a:r>
            <a:rPr lang="en-US" dirty="0" smtClean="0"/>
            <a:t>High Contrast</a:t>
          </a:r>
          <a:endParaRPr lang="en-US" dirty="0"/>
        </a:p>
      </dgm:t>
    </dgm:pt>
    <dgm:pt modelId="{BC7488BF-D9D5-4D31-B78B-A82766395841}" type="parTrans" cxnId="{24119A03-286D-4595-A844-557B517161F6}">
      <dgm:prSet/>
      <dgm:spPr/>
      <dgm:t>
        <a:bodyPr/>
        <a:lstStyle/>
        <a:p>
          <a:endParaRPr lang="en-US"/>
        </a:p>
      </dgm:t>
    </dgm:pt>
    <dgm:pt modelId="{596C94C0-2F9D-46F8-B22D-B1D0F78E71D5}" type="sibTrans" cxnId="{24119A03-286D-4595-A844-557B517161F6}">
      <dgm:prSet/>
      <dgm:spPr/>
      <dgm:t>
        <a:bodyPr/>
        <a:lstStyle/>
        <a:p>
          <a:endParaRPr lang="en-US"/>
        </a:p>
      </dgm:t>
    </dgm:pt>
    <dgm:pt modelId="{2E0FD343-A6D6-4707-BA1D-85DA66565C68}">
      <dgm:prSet phldrT="[Text]"/>
      <dgm:spPr/>
      <dgm:t>
        <a:bodyPr/>
        <a:lstStyle/>
        <a:p>
          <a:r>
            <a:rPr lang="en-US" dirty="0" smtClean="0"/>
            <a:t>DWM</a:t>
          </a:r>
          <a:endParaRPr lang="en-US" dirty="0"/>
        </a:p>
      </dgm:t>
    </dgm:pt>
    <dgm:pt modelId="{BE552937-E2C7-45EF-9F07-CC029C4D262E}" type="parTrans" cxnId="{E0FFD4E1-0501-4C6E-A61E-EDA99059499C}">
      <dgm:prSet/>
      <dgm:spPr/>
      <dgm:t>
        <a:bodyPr/>
        <a:lstStyle/>
        <a:p>
          <a:endParaRPr lang="en-US"/>
        </a:p>
      </dgm:t>
    </dgm:pt>
    <dgm:pt modelId="{30D7F65C-8036-4A83-8468-0E4FE72F2C6C}" type="sibTrans" cxnId="{E0FFD4E1-0501-4C6E-A61E-EDA99059499C}">
      <dgm:prSet/>
      <dgm:spPr/>
      <dgm:t>
        <a:bodyPr/>
        <a:lstStyle/>
        <a:p>
          <a:endParaRPr lang="en-US"/>
        </a:p>
      </dgm:t>
    </dgm:pt>
    <dgm:pt modelId="{29433DA2-D1B8-4EC4-9A96-66F56AC8CF96}">
      <dgm:prSet phldrT="[Text]"/>
      <dgm:spPr>
        <a:ln w="76200">
          <a:solidFill>
            <a:srgbClr val="FFC000"/>
          </a:solidFill>
        </a:ln>
      </dgm:spPr>
      <dgm:t>
        <a:bodyPr/>
        <a:lstStyle/>
        <a:p>
          <a:r>
            <a:rPr lang="en-US" dirty="0" smtClean="0"/>
            <a:t>On screen keyboard</a:t>
          </a:r>
          <a:endParaRPr lang="en-US" dirty="0"/>
        </a:p>
      </dgm:t>
    </dgm:pt>
    <dgm:pt modelId="{9FDBBBFF-7239-4838-8F38-2EBB667C48D8}" type="parTrans" cxnId="{052CAAB2-3D48-494F-BC95-2E504BB29EC1}">
      <dgm:prSet/>
      <dgm:spPr/>
      <dgm:t>
        <a:bodyPr/>
        <a:lstStyle/>
        <a:p>
          <a:endParaRPr lang="en-US"/>
        </a:p>
      </dgm:t>
    </dgm:pt>
    <dgm:pt modelId="{BE03A7EE-63EF-4982-9ADE-DC6B4520DE1A}" type="sibTrans" cxnId="{052CAAB2-3D48-494F-BC95-2E504BB29EC1}">
      <dgm:prSet/>
      <dgm:spPr/>
      <dgm:t>
        <a:bodyPr/>
        <a:lstStyle/>
        <a:p>
          <a:endParaRPr lang="en-US"/>
        </a:p>
      </dgm:t>
    </dgm:pt>
    <dgm:pt modelId="{C26E1FBB-E44C-4575-B0C5-C18C6164AD29}">
      <dgm:prSet phldrT="[Text]"/>
      <dgm:spPr>
        <a:ln w="76200">
          <a:solidFill>
            <a:srgbClr val="FFC000"/>
          </a:solidFill>
        </a:ln>
      </dgm:spPr>
      <dgm:t>
        <a:bodyPr/>
        <a:lstStyle/>
        <a:p>
          <a:r>
            <a:rPr lang="en-US" dirty="0" smtClean="0"/>
            <a:t>Magnification</a:t>
          </a:r>
          <a:endParaRPr lang="en-US" dirty="0"/>
        </a:p>
      </dgm:t>
    </dgm:pt>
    <dgm:pt modelId="{283DE4F4-A052-4795-A052-BFD749B39511}" type="parTrans" cxnId="{299B91D8-A4CE-4190-AD20-3D573DEB9F09}">
      <dgm:prSet/>
      <dgm:spPr/>
      <dgm:t>
        <a:bodyPr/>
        <a:lstStyle/>
        <a:p>
          <a:endParaRPr lang="en-US"/>
        </a:p>
      </dgm:t>
    </dgm:pt>
    <dgm:pt modelId="{6DC1EA0B-E96E-4FA2-A741-6D722052B482}" type="sibTrans" cxnId="{299B91D8-A4CE-4190-AD20-3D573DEB9F09}">
      <dgm:prSet/>
      <dgm:spPr/>
      <dgm:t>
        <a:bodyPr/>
        <a:lstStyle/>
        <a:p>
          <a:endParaRPr lang="en-US"/>
        </a:p>
      </dgm:t>
    </dgm:pt>
    <dgm:pt modelId="{396E8963-FD4B-4743-8F3C-D5081E73C9DD}" type="pres">
      <dgm:prSet presAssocID="{3CF3FA7A-D23B-4C3C-8894-071036BCF159}" presName="Name0" presStyleCnt="0">
        <dgm:presLayoutVars>
          <dgm:chPref val="1"/>
          <dgm:dir/>
          <dgm:animOne val="branch"/>
          <dgm:animLvl val="lvl"/>
          <dgm:resizeHandles/>
        </dgm:presLayoutVars>
      </dgm:prSet>
      <dgm:spPr/>
      <dgm:t>
        <a:bodyPr/>
        <a:lstStyle/>
        <a:p>
          <a:endParaRPr lang="en-US"/>
        </a:p>
      </dgm:t>
    </dgm:pt>
    <dgm:pt modelId="{0EF1065B-97E5-46FA-AEFE-8C7C0C0F3F3C}" type="pres">
      <dgm:prSet presAssocID="{F792A060-973C-4051-A313-32E1DAD118A3}" presName="vertOne" presStyleCnt="0"/>
      <dgm:spPr/>
    </dgm:pt>
    <dgm:pt modelId="{3885A13E-6330-4269-A3EA-5088A5823FBE}" type="pres">
      <dgm:prSet presAssocID="{F792A060-973C-4051-A313-32E1DAD118A3}" presName="txOne" presStyleLbl="node0" presStyleIdx="0" presStyleCnt="1">
        <dgm:presLayoutVars>
          <dgm:chPref val="3"/>
        </dgm:presLayoutVars>
      </dgm:prSet>
      <dgm:spPr/>
      <dgm:t>
        <a:bodyPr/>
        <a:lstStyle/>
        <a:p>
          <a:endParaRPr lang="en-US"/>
        </a:p>
      </dgm:t>
    </dgm:pt>
    <dgm:pt modelId="{006EB416-D60E-4D7F-AD01-C21BF0B4FED4}" type="pres">
      <dgm:prSet presAssocID="{F792A060-973C-4051-A313-32E1DAD118A3}" presName="parTransOne" presStyleCnt="0"/>
      <dgm:spPr/>
    </dgm:pt>
    <dgm:pt modelId="{B96804B2-3D7A-4D68-885D-8EDB65BFC24B}" type="pres">
      <dgm:prSet presAssocID="{F792A060-973C-4051-A313-32E1DAD118A3}" presName="horzOne" presStyleCnt="0"/>
      <dgm:spPr/>
    </dgm:pt>
    <dgm:pt modelId="{15471ABB-059E-4C83-8856-442C63674604}" type="pres">
      <dgm:prSet presAssocID="{0FE04B6D-3312-430D-8B19-97D86A224E18}" presName="vertTwo" presStyleCnt="0"/>
      <dgm:spPr/>
    </dgm:pt>
    <dgm:pt modelId="{92554E48-40B9-47CA-87E2-3E8179C524FB}" type="pres">
      <dgm:prSet presAssocID="{0FE04B6D-3312-430D-8B19-97D86A224E18}" presName="txTwo" presStyleLbl="node2" presStyleIdx="0" presStyleCnt="1">
        <dgm:presLayoutVars>
          <dgm:chPref val="3"/>
        </dgm:presLayoutVars>
      </dgm:prSet>
      <dgm:spPr/>
      <dgm:t>
        <a:bodyPr/>
        <a:lstStyle/>
        <a:p>
          <a:endParaRPr lang="en-US"/>
        </a:p>
      </dgm:t>
    </dgm:pt>
    <dgm:pt modelId="{BE3AB443-D916-411D-A373-D1B4AD7AEC03}" type="pres">
      <dgm:prSet presAssocID="{0FE04B6D-3312-430D-8B19-97D86A224E18}" presName="parTransTwo" presStyleCnt="0"/>
      <dgm:spPr/>
    </dgm:pt>
    <dgm:pt modelId="{37024DD4-2687-43EF-9910-FFE4F3C7809B}" type="pres">
      <dgm:prSet presAssocID="{0FE04B6D-3312-430D-8B19-97D86A224E18}" presName="horzTwo" presStyleCnt="0"/>
      <dgm:spPr/>
    </dgm:pt>
    <dgm:pt modelId="{35E43F6F-A7FB-4305-9ED2-5109890E7679}" type="pres">
      <dgm:prSet presAssocID="{3B2D55C5-2D14-45D2-9852-398770A5CD9F}" presName="vertThree" presStyleCnt="0"/>
      <dgm:spPr/>
    </dgm:pt>
    <dgm:pt modelId="{027373A8-B1BA-4CEB-BA89-3EF5AFA203E0}" type="pres">
      <dgm:prSet presAssocID="{3B2D55C5-2D14-45D2-9852-398770A5CD9F}" presName="txThree" presStyleLbl="node3" presStyleIdx="0" presStyleCnt="3">
        <dgm:presLayoutVars>
          <dgm:chPref val="3"/>
        </dgm:presLayoutVars>
      </dgm:prSet>
      <dgm:spPr/>
      <dgm:t>
        <a:bodyPr/>
        <a:lstStyle/>
        <a:p>
          <a:endParaRPr lang="en-US"/>
        </a:p>
      </dgm:t>
    </dgm:pt>
    <dgm:pt modelId="{0CAC89F7-DDBA-4DEB-9C82-9F31ED5A51B6}" type="pres">
      <dgm:prSet presAssocID="{3B2D55C5-2D14-45D2-9852-398770A5CD9F}" presName="parTransThree" presStyleCnt="0"/>
      <dgm:spPr/>
    </dgm:pt>
    <dgm:pt modelId="{904A2AAE-4188-4D0A-B51F-D08E528BD9B2}" type="pres">
      <dgm:prSet presAssocID="{3B2D55C5-2D14-45D2-9852-398770A5CD9F}" presName="horzThree" presStyleCnt="0"/>
      <dgm:spPr/>
    </dgm:pt>
    <dgm:pt modelId="{EBCD3EA5-0711-4BB1-8CED-9E93F591C134}" type="pres">
      <dgm:prSet presAssocID="{5124CFD5-C7C4-42A3-87F3-7CF5A8B1BC18}" presName="vertFour" presStyleCnt="0">
        <dgm:presLayoutVars>
          <dgm:chPref val="3"/>
        </dgm:presLayoutVars>
      </dgm:prSet>
      <dgm:spPr/>
    </dgm:pt>
    <dgm:pt modelId="{B4D93E23-838D-4C09-991D-837847CDEFA0}" type="pres">
      <dgm:prSet presAssocID="{5124CFD5-C7C4-42A3-87F3-7CF5A8B1BC18}" presName="txFour" presStyleLbl="node4" presStyleIdx="0" presStyleCnt="6">
        <dgm:presLayoutVars>
          <dgm:chPref val="3"/>
        </dgm:presLayoutVars>
      </dgm:prSet>
      <dgm:spPr/>
      <dgm:t>
        <a:bodyPr/>
        <a:lstStyle/>
        <a:p>
          <a:endParaRPr lang="en-US"/>
        </a:p>
      </dgm:t>
    </dgm:pt>
    <dgm:pt modelId="{2BCBBE3D-E2E2-46D8-8C4D-E12F506ED191}" type="pres">
      <dgm:prSet presAssocID="{5124CFD5-C7C4-42A3-87F3-7CF5A8B1BC18}" presName="horzFour" presStyleCnt="0"/>
      <dgm:spPr/>
    </dgm:pt>
    <dgm:pt modelId="{3E34F3EB-EE40-4A56-BB31-F720894B15FA}" type="pres">
      <dgm:prSet presAssocID="{926ED692-46DB-48ED-8CEF-CEAB44AA3CFC}" presName="sibSpaceFour" presStyleCnt="0"/>
      <dgm:spPr/>
    </dgm:pt>
    <dgm:pt modelId="{7B41E26A-6BFC-489D-920B-962019E74188}" type="pres">
      <dgm:prSet presAssocID="{AD15BA9B-4090-4E40-8AEE-6D0B823AA05B}" presName="vertFour" presStyleCnt="0">
        <dgm:presLayoutVars>
          <dgm:chPref val="3"/>
        </dgm:presLayoutVars>
      </dgm:prSet>
      <dgm:spPr/>
    </dgm:pt>
    <dgm:pt modelId="{2DA9BE43-20C2-4997-9921-04AC44190BB1}" type="pres">
      <dgm:prSet presAssocID="{AD15BA9B-4090-4E40-8AEE-6D0B823AA05B}" presName="txFour" presStyleLbl="node4" presStyleIdx="1" presStyleCnt="6">
        <dgm:presLayoutVars>
          <dgm:chPref val="3"/>
        </dgm:presLayoutVars>
      </dgm:prSet>
      <dgm:spPr/>
      <dgm:t>
        <a:bodyPr/>
        <a:lstStyle/>
        <a:p>
          <a:endParaRPr lang="en-US"/>
        </a:p>
      </dgm:t>
    </dgm:pt>
    <dgm:pt modelId="{57D9066F-1A1F-4102-ADCE-C1CA782FDFD8}" type="pres">
      <dgm:prSet presAssocID="{AD15BA9B-4090-4E40-8AEE-6D0B823AA05B}" presName="horzFour" presStyleCnt="0"/>
      <dgm:spPr/>
    </dgm:pt>
    <dgm:pt modelId="{62CBA3B5-36A3-4ABA-8B51-AD67CF22F69A}" type="pres">
      <dgm:prSet presAssocID="{181E8351-C8A5-4D6F-911A-ED22AE716247}" presName="sibSpaceFour" presStyleCnt="0"/>
      <dgm:spPr/>
    </dgm:pt>
    <dgm:pt modelId="{944851FE-04DE-419A-92F4-70B09349B2DC}" type="pres">
      <dgm:prSet presAssocID="{0F63B371-A753-4CA6-8FC7-AD59B62ED247}" presName="vertFour" presStyleCnt="0">
        <dgm:presLayoutVars>
          <dgm:chPref val="3"/>
        </dgm:presLayoutVars>
      </dgm:prSet>
      <dgm:spPr/>
    </dgm:pt>
    <dgm:pt modelId="{5E71A561-3D73-41A8-937F-D5D1F0E0B841}" type="pres">
      <dgm:prSet presAssocID="{0F63B371-A753-4CA6-8FC7-AD59B62ED247}" presName="txFour" presStyleLbl="node4" presStyleIdx="2" presStyleCnt="6">
        <dgm:presLayoutVars>
          <dgm:chPref val="3"/>
        </dgm:presLayoutVars>
      </dgm:prSet>
      <dgm:spPr/>
      <dgm:t>
        <a:bodyPr/>
        <a:lstStyle/>
        <a:p>
          <a:endParaRPr lang="en-US"/>
        </a:p>
      </dgm:t>
    </dgm:pt>
    <dgm:pt modelId="{4045F285-F1F5-4F80-9CE7-86148639BC80}" type="pres">
      <dgm:prSet presAssocID="{0F63B371-A753-4CA6-8FC7-AD59B62ED247}" presName="horzFour" presStyleCnt="0"/>
      <dgm:spPr/>
    </dgm:pt>
    <dgm:pt modelId="{AD7BFF64-27F7-4284-96B5-514D08D50115}" type="pres">
      <dgm:prSet presAssocID="{57C60032-5D4B-4CBF-971E-FBD7BB56C7C9}" presName="sibSpaceThree" presStyleCnt="0"/>
      <dgm:spPr/>
    </dgm:pt>
    <dgm:pt modelId="{ED3989B2-6F1A-413B-B90C-058DFC41A24E}" type="pres">
      <dgm:prSet presAssocID="{B4E7B1DD-5B32-43CE-A571-5C451EB3C29F}" presName="vertThree" presStyleCnt="0"/>
      <dgm:spPr/>
    </dgm:pt>
    <dgm:pt modelId="{78DEFA5F-45AB-4BB7-BBED-F1915074F324}" type="pres">
      <dgm:prSet presAssocID="{B4E7B1DD-5B32-43CE-A571-5C451EB3C29F}" presName="txThree" presStyleLbl="node3" presStyleIdx="1" presStyleCnt="3">
        <dgm:presLayoutVars>
          <dgm:chPref val="3"/>
        </dgm:presLayoutVars>
      </dgm:prSet>
      <dgm:spPr/>
      <dgm:t>
        <a:bodyPr/>
        <a:lstStyle/>
        <a:p>
          <a:endParaRPr lang="en-US"/>
        </a:p>
      </dgm:t>
    </dgm:pt>
    <dgm:pt modelId="{AD613039-C986-4046-83D6-3D2936AC1B9F}" type="pres">
      <dgm:prSet presAssocID="{B4E7B1DD-5B32-43CE-A571-5C451EB3C29F}" presName="parTransThree" presStyleCnt="0"/>
      <dgm:spPr/>
    </dgm:pt>
    <dgm:pt modelId="{32395685-2EB1-44F4-BF0D-0501827152D0}" type="pres">
      <dgm:prSet presAssocID="{B4E7B1DD-5B32-43CE-A571-5C451EB3C29F}" presName="horzThree" presStyleCnt="0"/>
      <dgm:spPr/>
    </dgm:pt>
    <dgm:pt modelId="{D938A47F-C745-4756-985D-6E5C3BF8FEC9}" type="pres">
      <dgm:prSet presAssocID="{29433DA2-D1B8-4EC4-9A96-66F56AC8CF96}" presName="vertFour" presStyleCnt="0">
        <dgm:presLayoutVars>
          <dgm:chPref val="3"/>
        </dgm:presLayoutVars>
      </dgm:prSet>
      <dgm:spPr/>
    </dgm:pt>
    <dgm:pt modelId="{74452E5F-9D11-447C-9D77-765B4C40E93D}" type="pres">
      <dgm:prSet presAssocID="{29433DA2-D1B8-4EC4-9A96-66F56AC8CF96}" presName="txFour" presStyleLbl="node4" presStyleIdx="3" presStyleCnt="6">
        <dgm:presLayoutVars>
          <dgm:chPref val="3"/>
        </dgm:presLayoutVars>
      </dgm:prSet>
      <dgm:spPr/>
      <dgm:t>
        <a:bodyPr/>
        <a:lstStyle/>
        <a:p>
          <a:endParaRPr lang="en-US"/>
        </a:p>
      </dgm:t>
    </dgm:pt>
    <dgm:pt modelId="{5CB32914-35A7-4486-B941-553E6FFEBE2E}" type="pres">
      <dgm:prSet presAssocID="{29433DA2-D1B8-4EC4-9A96-66F56AC8CF96}" presName="horzFour" presStyleCnt="0"/>
      <dgm:spPr/>
    </dgm:pt>
    <dgm:pt modelId="{D7EA5E7A-6F70-430B-82C8-F760C07BFBF0}" type="pres">
      <dgm:prSet presAssocID="{D4375A87-C8D9-48F0-962A-060003788849}" presName="sibSpaceThree" presStyleCnt="0"/>
      <dgm:spPr/>
    </dgm:pt>
    <dgm:pt modelId="{0050C0D5-3174-4BBD-A122-3851365671AC}" type="pres">
      <dgm:prSet presAssocID="{2E0FD343-A6D6-4707-BA1D-85DA66565C68}" presName="vertThree" presStyleCnt="0"/>
      <dgm:spPr/>
    </dgm:pt>
    <dgm:pt modelId="{3E4DD42D-4F47-4ACD-96F5-BFD124B74BE1}" type="pres">
      <dgm:prSet presAssocID="{2E0FD343-A6D6-4707-BA1D-85DA66565C68}" presName="txThree" presStyleLbl="node3" presStyleIdx="2" presStyleCnt="3">
        <dgm:presLayoutVars>
          <dgm:chPref val="3"/>
        </dgm:presLayoutVars>
      </dgm:prSet>
      <dgm:spPr/>
      <dgm:t>
        <a:bodyPr/>
        <a:lstStyle/>
        <a:p>
          <a:endParaRPr lang="en-US"/>
        </a:p>
      </dgm:t>
    </dgm:pt>
    <dgm:pt modelId="{0ECF1C83-D17E-4412-AE24-90C50443F0C3}" type="pres">
      <dgm:prSet presAssocID="{2E0FD343-A6D6-4707-BA1D-85DA66565C68}" presName="parTransThree" presStyleCnt="0"/>
      <dgm:spPr/>
    </dgm:pt>
    <dgm:pt modelId="{135A4258-A22D-442C-A437-ED965DF51028}" type="pres">
      <dgm:prSet presAssocID="{2E0FD343-A6D6-4707-BA1D-85DA66565C68}" presName="horzThree" presStyleCnt="0"/>
      <dgm:spPr/>
    </dgm:pt>
    <dgm:pt modelId="{E3CA35A8-FE44-4B01-AA25-8E5128CFB879}" type="pres">
      <dgm:prSet presAssocID="{C26E1FBB-E44C-4575-B0C5-C18C6164AD29}" presName="vertFour" presStyleCnt="0">
        <dgm:presLayoutVars>
          <dgm:chPref val="3"/>
        </dgm:presLayoutVars>
      </dgm:prSet>
      <dgm:spPr/>
    </dgm:pt>
    <dgm:pt modelId="{8FCEE5F1-B55D-476D-A642-CA4F1FA0C257}" type="pres">
      <dgm:prSet presAssocID="{C26E1FBB-E44C-4575-B0C5-C18C6164AD29}" presName="txFour" presStyleLbl="node4" presStyleIdx="4" presStyleCnt="6">
        <dgm:presLayoutVars>
          <dgm:chPref val="3"/>
        </dgm:presLayoutVars>
      </dgm:prSet>
      <dgm:spPr/>
      <dgm:t>
        <a:bodyPr/>
        <a:lstStyle/>
        <a:p>
          <a:endParaRPr lang="en-US"/>
        </a:p>
      </dgm:t>
    </dgm:pt>
    <dgm:pt modelId="{93F38F38-CD28-4453-89F8-4131E8D505B4}" type="pres">
      <dgm:prSet presAssocID="{C26E1FBB-E44C-4575-B0C5-C18C6164AD29}" presName="horzFour" presStyleCnt="0"/>
      <dgm:spPr/>
    </dgm:pt>
    <dgm:pt modelId="{7055182A-B53E-4A17-95C9-09F9294A39A1}" type="pres">
      <dgm:prSet presAssocID="{6DC1EA0B-E96E-4FA2-A741-6D722052B482}" presName="sibSpaceFour" presStyleCnt="0"/>
      <dgm:spPr/>
    </dgm:pt>
    <dgm:pt modelId="{27ADF920-B311-47FC-B9CE-D52A9D761A6F}" type="pres">
      <dgm:prSet presAssocID="{146E9114-208A-4DD9-B815-45F4D57602E6}" presName="vertFour" presStyleCnt="0">
        <dgm:presLayoutVars>
          <dgm:chPref val="3"/>
        </dgm:presLayoutVars>
      </dgm:prSet>
      <dgm:spPr/>
    </dgm:pt>
    <dgm:pt modelId="{0E716A06-D3B4-45BF-8864-C8E5246D4F60}" type="pres">
      <dgm:prSet presAssocID="{146E9114-208A-4DD9-B815-45F4D57602E6}" presName="txFour" presStyleLbl="node4" presStyleIdx="5" presStyleCnt="6">
        <dgm:presLayoutVars>
          <dgm:chPref val="3"/>
        </dgm:presLayoutVars>
      </dgm:prSet>
      <dgm:spPr/>
      <dgm:t>
        <a:bodyPr/>
        <a:lstStyle/>
        <a:p>
          <a:endParaRPr lang="en-US"/>
        </a:p>
      </dgm:t>
    </dgm:pt>
    <dgm:pt modelId="{4CA9BA0F-10DF-4BE1-AFD4-8802DDDC9606}" type="pres">
      <dgm:prSet presAssocID="{146E9114-208A-4DD9-B815-45F4D57602E6}" presName="horzFour" presStyleCnt="0"/>
      <dgm:spPr/>
    </dgm:pt>
  </dgm:ptLst>
  <dgm:cxnLst>
    <dgm:cxn modelId="{446549F9-DDA7-4BDA-A2BC-CBAE02BC1C51}" srcId="{3B2D55C5-2D14-45D2-9852-398770A5CD9F}" destId="{0F63B371-A753-4CA6-8FC7-AD59B62ED247}" srcOrd="2" destOrd="0" parTransId="{C9992DC0-5275-46F9-BF89-8895CFAA5DFD}" sibTransId="{ED0FE550-6D45-48F7-A6EB-61490278E531}"/>
    <dgm:cxn modelId="{0EC04A63-8F47-481C-8B27-411C9F4D1BBB}" srcId="{F792A060-973C-4051-A313-32E1DAD118A3}" destId="{0FE04B6D-3312-430D-8B19-97D86A224E18}" srcOrd="0" destOrd="0" parTransId="{6DEE4C40-E935-48FD-8D23-AC3B9FFC6D55}" sibTransId="{AC56F9A2-60A9-4C3C-A83F-E263E6CFDA7D}"/>
    <dgm:cxn modelId="{299B91D8-A4CE-4190-AD20-3D573DEB9F09}" srcId="{2E0FD343-A6D6-4707-BA1D-85DA66565C68}" destId="{C26E1FBB-E44C-4575-B0C5-C18C6164AD29}" srcOrd="0" destOrd="0" parTransId="{283DE4F4-A052-4795-A052-BFD749B39511}" sibTransId="{6DC1EA0B-E96E-4FA2-A741-6D722052B482}"/>
    <dgm:cxn modelId="{7E1C6D6C-B41E-43C7-9841-9C12846AE7C5}" type="presOf" srcId="{29433DA2-D1B8-4EC4-9A96-66F56AC8CF96}" destId="{74452E5F-9D11-447C-9D77-765B4C40E93D}" srcOrd="0" destOrd="0" presId="urn:microsoft.com/office/officeart/2005/8/layout/hierarchy4"/>
    <dgm:cxn modelId="{EFB1F6FF-0A92-4EA4-BEFF-E5B75ACD6EFA}" type="presOf" srcId="{146E9114-208A-4DD9-B815-45F4D57602E6}" destId="{0E716A06-D3B4-45BF-8864-C8E5246D4F60}" srcOrd="0" destOrd="0" presId="urn:microsoft.com/office/officeart/2005/8/layout/hierarchy4"/>
    <dgm:cxn modelId="{A279019E-5204-4220-9B0E-334F32BBB0D7}" type="presOf" srcId="{AD15BA9B-4090-4E40-8AEE-6D0B823AA05B}" destId="{2DA9BE43-20C2-4997-9921-04AC44190BB1}" srcOrd="0" destOrd="0" presId="urn:microsoft.com/office/officeart/2005/8/layout/hierarchy4"/>
    <dgm:cxn modelId="{91E6E570-DD10-4C85-A1DB-99296E3ABC60}" srcId="{3CF3FA7A-D23B-4C3C-8894-071036BCF159}" destId="{F792A060-973C-4051-A313-32E1DAD118A3}" srcOrd="0" destOrd="0" parTransId="{E1005524-0A93-42E1-BA07-9926EE041E2E}" sibTransId="{25EF2927-A31E-495B-A9A1-32FA3C0ADB18}"/>
    <dgm:cxn modelId="{E0FFD4E1-0501-4C6E-A61E-EDA99059499C}" srcId="{0FE04B6D-3312-430D-8B19-97D86A224E18}" destId="{2E0FD343-A6D6-4707-BA1D-85DA66565C68}" srcOrd="2" destOrd="0" parTransId="{BE552937-E2C7-45EF-9F07-CC029C4D262E}" sibTransId="{30D7F65C-8036-4A83-8468-0E4FE72F2C6C}"/>
    <dgm:cxn modelId="{0DA137F5-BB60-4A4F-9EAB-94C41A817678}" type="presOf" srcId="{5124CFD5-C7C4-42A3-87F3-7CF5A8B1BC18}" destId="{B4D93E23-838D-4C09-991D-837847CDEFA0}" srcOrd="0" destOrd="0" presId="urn:microsoft.com/office/officeart/2005/8/layout/hierarchy4"/>
    <dgm:cxn modelId="{24119A03-286D-4595-A844-557B517161F6}" srcId="{2E0FD343-A6D6-4707-BA1D-85DA66565C68}" destId="{146E9114-208A-4DD9-B815-45F4D57602E6}" srcOrd="1" destOrd="0" parTransId="{BC7488BF-D9D5-4D31-B78B-A82766395841}" sibTransId="{596C94C0-2F9D-46F8-B22D-B1D0F78E71D5}"/>
    <dgm:cxn modelId="{CCDDED87-FF23-4025-880D-739B8B9A52F9}" srcId="{3B2D55C5-2D14-45D2-9852-398770A5CD9F}" destId="{5124CFD5-C7C4-42A3-87F3-7CF5A8B1BC18}" srcOrd="0" destOrd="0" parTransId="{00BF5259-D0F9-4F79-B0DF-61271FEA7347}" sibTransId="{926ED692-46DB-48ED-8CEF-CEAB44AA3CFC}"/>
    <dgm:cxn modelId="{6F6399BF-8F26-4A1D-BE34-5C255DB6DE44}" type="presOf" srcId="{2E0FD343-A6D6-4707-BA1D-85DA66565C68}" destId="{3E4DD42D-4F47-4ACD-96F5-BFD124B74BE1}" srcOrd="0" destOrd="0" presId="urn:microsoft.com/office/officeart/2005/8/layout/hierarchy4"/>
    <dgm:cxn modelId="{4D92F84E-CB2B-47BE-9FFE-1D1B6D829B99}" type="presOf" srcId="{F792A060-973C-4051-A313-32E1DAD118A3}" destId="{3885A13E-6330-4269-A3EA-5088A5823FBE}" srcOrd="0" destOrd="0" presId="urn:microsoft.com/office/officeart/2005/8/layout/hierarchy4"/>
    <dgm:cxn modelId="{6D1C3E64-2BEB-4974-8947-5BEE3BE40B72}" srcId="{0FE04B6D-3312-430D-8B19-97D86A224E18}" destId="{3B2D55C5-2D14-45D2-9852-398770A5CD9F}" srcOrd="0" destOrd="0" parTransId="{F0E57203-13D1-40BB-99D8-F471535C0F83}" sibTransId="{57C60032-5D4B-4CBF-971E-FBD7BB56C7C9}"/>
    <dgm:cxn modelId="{EC7DEAE7-B3B3-4F4D-B69C-BC5784DB5E21}" type="presOf" srcId="{3B2D55C5-2D14-45D2-9852-398770A5CD9F}" destId="{027373A8-B1BA-4CEB-BA89-3EF5AFA203E0}" srcOrd="0" destOrd="0" presId="urn:microsoft.com/office/officeart/2005/8/layout/hierarchy4"/>
    <dgm:cxn modelId="{BB1B3B44-B3DE-488E-9988-4A64874210E3}" srcId="{3B2D55C5-2D14-45D2-9852-398770A5CD9F}" destId="{AD15BA9B-4090-4E40-8AEE-6D0B823AA05B}" srcOrd="1" destOrd="0" parTransId="{D3BD2A5B-441C-4388-92DA-8D42C044916D}" sibTransId="{181E8351-C8A5-4D6F-911A-ED22AE716247}"/>
    <dgm:cxn modelId="{052CAAB2-3D48-494F-BC95-2E504BB29EC1}" srcId="{B4E7B1DD-5B32-43CE-A571-5C451EB3C29F}" destId="{29433DA2-D1B8-4EC4-9A96-66F56AC8CF96}" srcOrd="0" destOrd="0" parTransId="{9FDBBBFF-7239-4838-8F38-2EBB667C48D8}" sibTransId="{BE03A7EE-63EF-4982-9ADE-DC6B4520DE1A}"/>
    <dgm:cxn modelId="{D938DB9A-03C7-4F6F-82DE-2BE51A0DE840}" type="presOf" srcId="{B4E7B1DD-5B32-43CE-A571-5C451EB3C29F}" destId="{78DEFA5F-45AB-4BB7-BBED-F1915074F324}" srcOrd="0" destOrd="0" presId="urn:microsoft.com/office/officeart/2005/8/layout/hierarchy4"/>
    <dgm:cxn modelId="{A706B9B0-BDC9-4508-8736-03D404D6ACDA}" type="presOf" srcId="{C26E1FBB-E44C-4575-B0C5-C18C6164AD29}" destId="{8FCEE5F1-B55D-476D-A642-CA4F1FA0C257}" srcOrd="0" destOrd="0" presId="urn:microsoft.com/office/officeart/2005/8/layout/hierarchy4"/>
    <dgm:cxn modelId="{A51354C7-EF71-4DB7-92DB-AB7D89AAF398}" type="presOf" srcId="{3CF3FA7A-D23B-4C3C-8894-071036BCF159}" destId="{396E8963-FD4B-4743-8F3C-D5081E73C9DD}" srcOrd="0" destOrd="0" presId="urn:microsoft.com/office/officeart/2005/8/layout/hierarchy4"/>
    <dgm:cxn modelId="{5A5800E9-76FE-4D6D-A057-507578C850F1}" type="presOf" srcId="{0F63B371-A753-4CA6-8FC7-AD59B62ED247}" destId="{5E71A561-3D73-41A8-937F-D5D1F0E0B841}" srcOrd="0" destOrd="0" presId="urn:microsoft.com/office/officeart/2005/8/layout/hierarchy4"/>
    <dgm:cxn modelId="{F3C1C5CE-9B3C-4F0B-B529-F020ED48666F}" type="presOf" srcId="{0FE04B6D-3312-430D-8B19-97D86A224E18}" destId="{92554E48-40B9-47CA-87E2-3E8179C524FB}" srcOrd="0" destOrd="0" presId="urn:microsoft.com/office/officeart/2005/8/layout/hierarchy4"/>
    <dgm:cxn modelId="{4A61F36F-AD38-4A1C-B304-F48CEC46DC07}" srcId="{0FE04B6D-3312-430D-8B19-97D86A224E18}" destId="{B4E7B1DD-5B32-43CE-A571-5C451EB3C29F}" srcOrd="1" destOrd="0" parTransId="{98D8DB10-92BF-457A-A04A-EBC35A120D3D}" sibTransId="{D4375A87-C8D9-48F0-962A-060003788849}"/>
    <dgm:cxn modelId="{4588C30C-FC7E-4FAC-B37D-822567A9620B}" type="presParOf" srcId="{396E8963-FD4B-4743-8F3C-D5081E73C9DD}" destId="{0EF1065B-97E5-46FA-AEFE-8C7C0C0F3F3C}" srcOrd="0" destOrd="0" presId="urn:microsoft.com/office/officeart/2005/8/layout/hierarchy4"/>
    <dgm:cxn modelId="{6B425A56-A52F-40DE-A0FE-4366349B24DA}" type="presParOf" srcId="{0EF1065B-97E5-46FA-AEFE-8C7C0C0F3F3C}" destId="{3885A13E-6330-4269-A3EA-5088A5823FBE}" srcOrd="0" destOrd="0" presId="urn:microsoft.com/office/officeart/2005/8/layout/hierarchy4"/>
    <dgm:cxn modelId="{7B55A2C3-22F4-40EF-B187-B6A52FA3FD30}" type="presParOf" srcId="{0EF1065B-97E5-46FA-AEFE-8C7C0C0F3F3C}" destId="{006EB416-D60E-4D7F-AD01-C21BF0B4FED4}" srcOrd="1" destOrd="0" presId="urn:microsoft.com/office/officeart/2005/8/layout/hierarchy4"/>
    <dgm:cxn modelId="{2FE577F7-7369-49DA-8544-67DBDFF4EA69}" type="presParOf" srcId="{0EF1065B-97E5-46FA-AEFE-8C7C0C0F3F3C}" destId="{B96804B2-3D7A-4D68-885D-8EDB65BFC24B}" srcOrd="2" destOrd="0" presId="urn:microsoft.com/office/officeart/2005/8/layout/hierarchy4"/>
    <dgm:cxn modelId="{E3253785-BC81-4C12-9908-3D743E0E48C4}" type="presParOf" srcId="{B96804B2-3D7A-4D68-885D-8EDB65BFC24B}" destId="{15471ABB-059E-4C83-8856-442C63674604}" srcOrd="0" destOrd="0" presId="urn:microsoft.com/office/officeart/2005/8/layout/hierarchy4"/>
    <dgm:cxn modelId="{6275FCB8-7BAE-4EC0-A115-A47A0A2CD162}" type="presParOf" srcId="{15471ABB-059E-4C83-8856-442C63674604}" destId="{92554E48-40B9-47CA-87E2-3E8179C524FB}" srcOrd="0" destOrd="0" presId="urn:microsoft.com/office/officeart/2005/8/layout/hierarchy4"/>
    <dgm:cxn modelId="{6D558E26-8293-4395-8172-8A2C020C3A87}" type="presParOf" srcId="{15471ABB-059E-4C83-8856-442C63674604}" destId="{BE3AB443-D916-411D-A373-D1B4AD7AEC03}" srcOrd="1" destOrd="0" presId="urn:microsoft.com/office/officeart/2005/8/layout/hierarchy4"/>
    <dgm:cxn modelId="{5CF77BA4-2ACF-4502-B409-D4DB4B4904C9}" type="presParOf" srcId="{15471ABB-059E-4C83-8856-442C63674604}" destId="{37024DD4-2687-43EF-9910-FFE4F3C7809B}" srcOrd="2" destOrd="0" presId="urn:microsoft.com/office/officeart/2005/8/layout/hierarchy4"/>
    <dgm:cxn modelId="{247D962D-29A9-4F86-B46E-99F029707D30}" type="presParOf" srcId="{37024DD4-2687-43EF-9910-FFE4F3C7809B}" destId="{35E43F6F-A7FB-4305-9ED2-5109890E7679}" srcOrd="0" destOrd="0" presId="urn:microsoft.com/office/officeart/2005/8/layout/hierarchy4"/>
    <dgm:cxn modelId="{8AC1F002-6E5A-474C-BA7D-A62004B5768F}" type="presParOf" srcId="{35E43F6F-A7FB-4305-9ED2-5109890E7679}" destId="{027373A8-B1BA-4CEB-BA89-3EF5AFA203E0}" srcOrd="0" destOrd="0" presId="urn:microsoft.com/office/officeart/2005/8/layout/hierarchy4"/>
    <dgm:cxn modelId="{E7CE9BCB-1D3E-4ABF-8971-73F06A4D38BA}" type="presParOf" srcId="{35E43F6F-A7FB-4305-9ED2-5109890E7679}" destId="{0CAC89F7-DDBA-4DEB-9C82-9F31ED5A51B6}" srcOrd="1" destOrd="0" presId="urn:microsoft.com/office/officeart/2005/8/layout/hierarchy4"/>
    <dgm:cxn modelId="{CE698879-B65F-4040-A0F1-B19C12A78DDF}" type="presParOf" srcId="{35E43F6F-A7FB-4305-9ED2-5109890E7679}" destId="{904A2AAE-4188-4D0A-B51F-D08E528BD9B2}" srcOrd="2" destOrd="0" presId="urn:microsoft.com/office/officeart/2005/8/layout/hierarchy4"/>
    <dgm:cxn modelId="{B9B6883B-BA27-4B44-8CCD-1417CBAC9C9C}" type="presParOf" srcId="{904A2AAE-4188-4D0A-B51F-D08E528BD9B2}" destId="{EBCD3EA5-0711-4BB1-8CED-9E93F591C134}" srcOrd="0" destOrd="0" presId="urn:microsoft.com/office/officeart/2005/8/layout/hierarchy4"/>
    <dgm:cxn modelId="{A71D5B1E-C141-4D67-8C7C-95D6AB5DE984}" type="presParOf" srcId="{EBCD3EA5-0711-4BB1-8CED-9E93F591C134}" destId="{B4D93E23-838D-4C09-991D-837847CDEFA0}" srcOrd="0" destOrd="0" presId="urn:microsoft.com/office/officeart/2005/8/layout/hierarchy4"/>
    <dgm:cxn modelId="{F476AA8B-D1E1-49BF-8EEC-2A8367854727}" type="presParOf" srcId="{EBCD3EA5-0711-4BB1-8CED-9E93F591C134}" destId="{2BCBBE3D-E2E2-46D8-8C4D-E12F506ED191}" srcOrd="1" destOrd="0" presId="urn:microsoft.com/office/officeart/2005/8/layout/hierarchy4"/>
    <dgm:cxn modelId="{064AC414-85BA-4126-B727-1264E6FC8064}" type="presParOf" srcId="{904A2AAE-4188-4D0A-B51F-D08E528BD9B2}" destId="{3E34F3EB-EE40-4A56-BB31-F720894B15FA}" srcOrd="1" destOrd="0" presId="urn:microsoft.com/office/officeart/2005/8/layout/hierarchy4"/>
    <dgm:cxn modelId="{D8D72355-B509-4296-8547-8483D5421D40}" type="presParOf" srcId="{904A2AAE-4188-4D0A-B51F-D08E528BD9B2}" destId="{7B41E26A-6BFC-489D-920B-962019E74188}" srcOrd="2" destOrd="0" presId="urn:microsoft.com/office/officeart/2005/8/layout/hierarchy4"/>
    <dgm:cxn modelId="{348957D9-5B51-42CD-82E0-DD24F2AE0CA6}" type="presParOf" srcId="{7B41E26A-6BFC-489D-920B-962019E74188}" destId="{2DA9BE43-20C2-4997-9921-04AC44190BB1}" srcOrd="0" destOrd="0" presId="urn:microsoft.com/office/officeart/2005/8/layout/hierarchy4"/>
    <dgm:cxn modelId="{A0E6B04E-3504-4FA7-B2E8-F0BF3F85FD9D}" type="presParOf" srcId="{7B41E26A-6BFC-489D-920B-962019E74188}" destId="{57D9066F-1A1F-4102-ADCE-C1CA782FDFD8}" srcOrd="1" destOrd="0" presId="urn:microsoft.com/office/officeart/2005/8/layout/hierarchy4"/>
    <dgm:cxn modelId="{30905ECB-0F24-449E-B79F-6362D789236C}" type="presParOf" srcId="{904A2AAE-4188-4D0A-B51F-D08E528BD9B2}" destId="{62CBA3B5-36A3-4ABA-8B51-AD67CF22F69A}" srcOrd="3" destOrd="0" presId="urn:microsoft.com/office/officeart/2005/8/layout/hierarchy4"/>
    <dgm:cxn modelId="{D81A92F6-AE17-4D3B-B5C4-E0388FDBAE2C}" type="presParOf" srcId="{904A2AAE-4188-4D0A-B51F-D08E528BD9B2}" destId="{944851FE-04DE-419A-92F4-70B09349B2DC}" srcOrd="4" destOrd="0" presId="urn:microsoft.com/office/officeart/2005/8/layout/hierarchy4"/>
    <dgm:cxn modelId="{B6327C27-D81D-4C7C-9C70-F47A48E9BAC4}" type="presParOf" srcId="{944851FE-04DE-419A-92F4-70B09349B2DC}" destId="{5E71A561-3D73-41A8-937F-D5D1F0E0B841}" srcOrd="0" destOrd="0" presId="urn:microsoft.com/office/officeart/2005/8/layout/hierarchy4"/>
    <dgm:cxn modelId="{0F4FC1E6-C4A9-4738-BEF7-08A8A0330A4E}" type="presParOf" srcId="{944851FE-04DE-419A-92F4-70B09349B2DC}" destId="{4045F285-F1F5-4F80-9CE7-86148639BC80}" srcOrd="1" destOrd="0" presId="urn:microsoft.com/office/officeart/2005/8/layout/hierarchy4"/>
    <dgm:cxn modelId="{AF791CC9-0D58-4D40-B60F-23DB0FC4F532}" type="presParOf" srcId="{37024DD4-2687-43EF-9910-FFE4F3C7809B}" destId="{AD7BFF64-27F7-4284-96B5-514D08D50115}" srcOrd="1" destOrd="0" presId="urn:microsoft.com/office/officeart/2005/8/layout/hierarchy4"/>
    <dgm:cxn modelId="{F8D2B8C8-BBDA-4DAA-90BB-4FDBFC61511D}" type="presParOf" srcId="{37024DD4-2687-43EF-9910-FFE4F3C7809B}" destId="{ED3989B2-6F1A-413B-B90C-058DFC41A24E}" srcOrd="2" destOrd="0" presId="urn:microsoft.com/office/officeart/2005/8/layout/hierarchy4"/>
    <dgm:cxn modelId="{527AA6DA-6229-4275-8CB5-67D1703B4FA2}" type="presParOf" srcId="{ED3989B2-6F1A-413B-B90C-058DFC41A24E}" destId="{78DEFA5F-45AB-4BB7-BBED-F1915074F324}" srcOrd="0" destOrd="0" presId="urn:microsoft.com/office/officeart/2005/8/layout/hierarchy4"/>
    <dgm:cxn modelId="{AFB9774A-98D6-4E70-B7DA-0CBD835307BE}" type="presParOf" srcId="{ED3989B2-6F1A-413B-B90C-058DFC41A24E}" destId="{AD613039-C986-4046-83D6-3D2936AC1B9F}" srcOrd="1" destOrd="0" presId="urn:microsoft.com/office/officeart/2005/8/layout/hierarchy4"/>
    <dgm:cxn modelId="{CE0638C3-3E5C-46D2-BEB4-83BB253B3F8D}" type="presParOf" srcId="{ED3989B2-6F1A-413B-B90C-058DFC41A24E}" destId="{32395685-2EB1-44F4-BF0D-0501827152D0}" srcOrd="2" destOrd="0" presId="urn:microsoft.com/office/officeart/2005/8/layout/hierarchy4"/>
    <dgm:cxn modelId="{8849D6A1-422C-489E-9A67-C0F753986CA3}" type="presParOf" srcId="{32395685-2EB1-44F4-BF0D-0501827152D0}" destId="{D938A47F-C745-4756-985D-6E5C3BF8FEC9}" srcOrd="0" destOrd="0" presId="urn:microsoft.com/office/officeart/2005/8/layout/hierarchy4"/>
    <dgm:cxn modelId="{5F1A53B6-1B55-4011-8712-986CF5F16434}" type="presParOf" srcId="{D938A47F-C745-4756-985D-6E5C3BF8FEC9}" destId="{74452E5F-9D11-447C-9D77-765B4C40E93D}" srcOrd="0" destOrd="0" presId="urn:microsoft.com/office/officeart/2005/8/layout/hierarchy4"/>
    <dgm:cxn modelId="{EADA4D7C-C0AE-4E77-BE76-C4088420AA96}" type="presParOf" srcId="{D938A47F-C745-4756-985D-6E5C3BF8FEC9}" destId="{5CB32914-35A7-4486-B941-553E6FFEBE2E}" srcOrd="1" destOrd="0" presId="urn:microsoft.com/office/officeart/2005/8/layout/hierarchy4"/>
    <dgm:cxn modelId="{51220A2E-1D9E-4E60-8E23-EE3F17A16A88}" type="presParOf" srcId="{37024DD4-2687-43EF-9910-FFE4F3C7809B}" destId="{D7EA5E7A-6F70-430B-82C8-F760C07BFBF0}" srcOrd="3" destOrd="0" presId="urn:microsoft.com/office/officeart/2005/8/layout/hierarchy4"/>
    <dgm:cxn modelId="{6A4B44FE-9F88-4AFF-A121-93DDA999DD92}" type="presParOf" srcId="{37024DD4-2687-43EF-9910-FFE4F3C7809B}" destId="{0050C0D5-3174-4BBD-A122-3851365671AC}" srcOrd="4" destOrd="0" presId="urn:microsoft.com/office/officeart/2005/8/layout/hierarchy4"/>
    <dgm:cxn modelId="{11D139B3-74A2-4E4C-9D97-1C3F68F56CF6}" type="presParOf" srcId="{0050C0D5-3174-4BBD-A122-3851365671AC}" destId="{3E4DD42D-4F47-4ACD-96F5-BFD124B74BE1}" srcOrd="0" destOrd="0" presId="urn:microsoft.com/office/officeart/2005/8/layout/hierarchy4"/>
    <dgm:cxn modelId="{B038CDAB-2177-47CD-B85D-930ADC5517A8}" type="presParOf" srcId="{0050C0D5-3174-4BBD-A122-3851365671AC}" destId="{0ECF1C83-D17E-4412-AE24-90C50443F0C3}" srcOrd="1" destOrd="0" presId="urn:microsoft.com/office/officeart/2005/8/layout/hierarchy4"/>
    <dgm:cxn modelId="{90F3BBA9-709B-4A7D-A369-D1A6304843BB}" type="presParOf" srcId="{0050C0D5-3174-4BBD-A122-3851365671AC}" destId="{135A4258-A22D-442C-A437-ED965DF51028}" srcOrd="2" destOrd="0" presId="urn:microsoft.com/office/officeart/2005/8/layout/hierarchy4"/>
    <dgm:cxn modelId="{5290D069-06E4-41C4-B37B-A14C1C93520A}" type="presParOf" srcId="{135A4258-A22D-442C-A437-ED965DF51028}" destId="{E3CA35A8-FE44-4B01-AA25-8E5128CFB879}" srcOrd="0" destOrd="0" presId="urn:microsoft.com/office/officeart/2005/8/layout/hierarchy4"/>
    <dgm:cxn modelId="{F44AA0C1-D521-4BCB-AF5C-BC7FA0B2BF5E}" type="presParOf" srcId="{E3CA35A8-FE44-4B01-AA25-8E5128CFB879}" destId="{8FCEE5F1-B55D-476D-A642-CA4F1FA0C257}" srcOrd="0" destOrd="0" presId="urn:microsoft.com/office/officeart/2005/8/layout/hierarchy4"/>
    <dgm:cxn modelId="{1EE02A28-B2AA-4CBD-94C5-D36ECF13A42E}" type="presParOf" srcId="{E3CA35A8-FE44-4B01-AA25-8E5128CFB879}" destId="{93F38F38-CD28-4453-89F8-4131E8D505B4}" srcOrd="1" destOrd="0" presId="urn:microsoft.com/office/officeart/2005/8/layout/hierarchy4"/>
    <dgm:cxn modelId="{020245B4-D1F5-4DD9-9422-E0FCC6FA32B5}" type="presParOf" srcId="{135A4258-A22D-442C-A437-ED965DF51028}" destId="{7055182A-B53E-4A17-95C9-09F9294A39A1}" srcOrd="1" destOrd="0" presId="urn:microsoft.com/office/officeart/2005/8/layout/hierarchy4"/>
    <dgm:cxn modelId="{5A1B475D-E9CE-4EBE-B74D-9680D07E25B8}" type="presParOf" srcId="{135A4258-A22D-442C-A437-ED965DF51028}" destId="{27ADF920-B311-47FC-B9CE-D52A9D761A6F}" srcOrd="2" destOrd="0" presId="urn:microsoft.com/office/officeart/2005/8/layout/hierarchy4"/>
    <dgm:cxn modelId="{865BA3F9-CEF8-4C8C-BA36-70D017549F65}" type="presParOf" srcId="{27ADF920-B311-47FC-B9CE-D52A9D761A6F}" destId="{0E716A06-D3B4-45BF-8864-C8E5246D4F60}" srcOrd="0" destOrd="0" presId="urn:microsoft.com/office/officeart/2005/8/layout/hierarchy4"/>
    <dgm:cxn modelId="{8535B49C-83E1-4C36-8B67-35ACB8520BB1}" type="presParOf" srcId="{27ADF920-B311-47FC-B9CE-D52A9D761A6F}" destId="{4CA9BA0F-10DF-4BE1-AFD4-8802DDDC960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F3FA7A-D23B-4C3C-8894-071036BCF159}"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3B2D55C5-2D14-45D2-9852-398770A5CD9F}">
      <dgm:prSet phldrT="[Text]"/>
      <dgm:spPr>
        <a:ln w="76200">
          <a:solidFill>
            <a:srgbClr val="FFC000"/>
          </a:solidFill>
        </a:ln>
      </dgm:spPr>
      <dgm:t>
        <a:bodyPr/>
        <a:lstStyle/>
        <a:p>
          <a:r>
            <a:rPr lang="en-US" dirty="0" smtClean="0"/>
            <a:t>UI Automation</a:t>
          </a:r>
          <a:endParaRPr lang="en-US" dirty="0"/>
        </a:p>
      </dgm:t>
    </dgm:pt>
    <dgm:pt modelId="{0FE04B6D-3312-430D-8B19-97D86A224E18}">
      <dgm:prSet phldrT="[Text]"/>
      <dgm:spPr>
        <a:ln w="76200">
          <a:solidFill>
            <a:srgbClr val="FFC000"/>
          </a:solidFill>
        </a:ln>
      </dgm:spPr>
      <dgm:t>
        <a:bodyPr/>
        <a:lstStyle/>
        <a:p>
          <a:r>
            <a:rPr lang="en-US" dirty="0" smtClean="0"/>
            <a:t>XAML, Web/HTML, Win32</a:t>
          </a:r>
          <a:endParaRPr lang="en-US" dirty="0"/>
        </a:p>
      </dgm:t>
    </dgm:pt>
    <dgm:pt modelId="{57C60032-5D4B-4CBF-971E-FBD7BB56C7C9}" type="sibTrans" cxnId="{6D1C3E64-2BEB-4974-8947-5BEE3BE40B72}">
      <dgm:prSet/>
      <dgm:spPr/>
      <dgm:t>
        <a:bodyPr/>
        <a:lstStyle/>
        <a:p>
          <a:endParaRPr lang="en-US"/>
        </a:p>
      </dgm:t>
    </dgm:pt>
    <dgm:pt modelId="{F0E57203-13D1-40BB-99D8-F471535C0F83}" type="parTrans" cxnId="{6D1C3E64-2BEB-4974-8947-5BEE3BE40B72}">
      <dgm:prSet/>
      <dgm:spPr/>
      <dgm:t>
        <a:bodyPr/>
        <a:lstStyle/>
        <a:p>
          <a:endParaRPr lang="en-US"/>
        </a:p>
      </dgm:t>
    </dgm:pt>
    <dgm:pt modelId="{F792A060-973C-4051-A313-32E1DAD118A3}">
      <dgm:prSet phldrT="[Text]"/>
      <dgm:spPr>
        <a:ln w="76200">
          <a:solidFill>
            <a:srgbClr val="FFC000"/>
          </a:solidFill>
        </a:ln>
      </dgm:spPr>
      <dgm:t>
        <a:bodyPr/>
        <a:lstStyle/>
        <a:p>
          <a:r>
            <a:rPr lang="en-US" dirty="0" smtClean="0"/>
            <a:t>Your App</a:t>
          </a:r>
          <a:endParaRPr lang="en-US" dirty="0"/>
        </a:p>
      </dgm:t>
    </dgm:pt>
    <dgm:pt modelId="{25EF2927-A31E-495B-A9A1-32FA3C0ADB18}" type="sibTrans" cxnId="{91E6E570-DD10-4C85-A1DB-99296E3ABC60}">
      <dgm:prSet/>
      <dgm:spPr/>
      <dgm:t>
        <a:bodyPr/>
        <a:lstStyle/>
        <a:p>
          <a:endParaRPr lang="en-US"/>
        </a:p>
      </dgm:t>
    </dgm:pt>
    <dgm:pt modelId="{E1005524-0A93-42E1-BA07-9926EE041E2E}" type="parTrans" cxnId="{91E6E570-DD10-4C85-A1DB-99296E3ABC60}">
      <dgm:prSet/>
      <dgm:spPr/>
      <dgm:t>
        <a:bodyPr/>
        <a:lstStyle/>
        <a:p>
          <a:endParaRPr lang="en-US"/>
        </a:p>
      </dgm:t>
    </dgm:pt>
    <dgm:pt modelId="{AC56F9A2-60A9-4C3C-A83F-E263E6CFDA7D}" type="sibTrans" cxnId="{0EC04A63-8F47-481C-8B27-411C9F4D1BBB}">
      <dgm:prSet/>
      <dgm:spPr/>
      <dgm:t>
        <a:bodyPr/>
        <a:lstStyle/>
        <a:p>
          <a:endParaRPr lang="en-US"/>
        </a:p>
      </dgm:t>
    </dgm:pt>
    <dgm:pt modelId="{6DEE4C40-E935-48FD-8D23-AC3B9FFC6D55}" type="parTrans" cxnId="{0EC04A63-8F47-481C-8B27-411C9F4D1BBB}">
      <dgm:prSet/>
      <dgm:spPr/>
      <dgm:t>
        <a:bodyPr/>
        <a:lstStyle/>
        <a:p>
          <a:endParaRPr lang="en-US"/>
        </a:p>
      </dgm:t>
    </dgm:pt>
    <dgm:pt modelId="{5124CFD5-C7C4-42A3-87F3-7CF5A8B1BC18}">
      <dgm:prSet phldrT="[Text]"/>
      <dgm:spPr>
        <a:ln w="76200">
          <a:solidFill>
            <a:srgbClr val="FFC000"/>
          </a:solidFill>
        </a:ln>
      </dgm:spPr>
      <dgm:t>
        <a:bodyPr/>
        <a:lstStyle/>
        <a:p>
          <a:r>
            <a:rPr lang="en-US" dirty="0" smtClean="0"/>
            <a:t>Narrator</a:t>
          </a:r>
          <a:endParaRPr lang="en-US" dirty="0"/>
        </a:p>
      </dgm:t>
    </dgm:pt>
    <dgm:pt modelId="{00BF5259-D0F9-4F79-B0DF-61271FEA7347}" type="parTrans" cxnId="{CCDDED87-FF23-4025-880D-739B8B9A52F9}">
      <dgm:prSet/>
      <dgm:spPr/>
      <dgm:t>
        <a:bodyPr/>
        <a:lstStyle/>
        <a:p>
          <a:endParaRPr lang="en-US"/>
        </a:p>
      </dgm:t>
    </dgm:pt>
    <dgm:pt modelId="{926ED692-46DB-48ED-8CEF-CEAB44AA3CFC}" type="sibTrans" cxnId="{CCDDED87-FF23-4025-880D-739B8B9A52F9}">
      <dgm:prSet/>
      <dgm:spPr/>
      <dgm:t>
        <a:bodyPr/>
        <a:lstStyle/>
        <a:p>
          <a:endParaRPr lang="en-US"/>
        </a:p>
      </dgm:t>
    </dgm:pt>
    <dgm:pt modelId="{B4E7B1DD-5B32-43CE-A571-5C451EB3C29F}">
      <dgm:prSet phldrT="[Text]"/>
      <dgm:spPr/>
      <dgm:t>
        <a:bodyPr/>
        <a:lstStyle/>
        <a:p>
          <a:r>
            <a:rPr lang="en-US" dirty="0" smtClean="0"/>
            <a:t>Input Stack</a:t>
          </a:r>
          <a:endParaRPr lang="en-US" dirty="0"/>
        </a:p>
      </dgm:t>
    </dgm:pt>
    <dgm:pt modelId="{98D8DB10-92BF-457A-A04A-EBC35A120D3D}" type="parTrans" cxnId="{4A61F36F-AD38-4A1C-B304-F48CEC46DC07}">
      <dgm:prSet/>
      <dgm:spPr/>
      <dgm:t>
        <a:bodyPr/>
        <a:lstStyle/>
        <a:p>
          <a:endParaRPr lang="en-US"/>
        </a:p>
      </dgm:t>
    </dgm:pt>
    <dgm:pt modelId="{D4375A87-C8D9-48F0-962A-060003788849}" type="sibTrans" cxnId="{4A61F36F-AD38-4A1C-B304-F48CEC46DC07}">
      <dgm:prSet/>
      <dgm:spPr/>
      <dgm:t>
        <a:bodyPr/>
        <a:lstStyle/>
        <a:p>
          <a:endParaRPr lang="en-US"/>
        </a:p>
      </dgm:t>
    </dgm:pt>
    <dgm:pt modelId="{146E9114-208A-4DD9-B815-45F4D57602E6}">
      <dgm:prSet phldrT="[Text]"/>
      <dgm:spPr/>
      <dgm:t>
        <a:bodyPr/>
        <a:lstStyle/>
        <a:p>
          <a:r>
            <a:rPr lang="en-US" dirty="0" smtClean="0"/>
            <a:t>High Contrast</a:t>
          </a:r>
          <a:endParaRPr lang="en-US" dirty="0"/>
        </a:p>
      </dgm:t>
    </dgm:pt>
    <dgm:pt modelId="{BC7488BF-D9D5-4D31-B78B-A82766395841}" type="parTrans" cxnId="{24119A03-286D-4595-A844-557B517161F6}">
      <dgm:prSet/>
      <dgm:spPr/>
      <dgm:t>
        <a:bodyPr/>
        <a:lstStyle/>
        <a:p>
          <a:endParaRPr lang="en-US"/>
        </a:p>
      </dgm:t>
    </dgm:pt>
    <dgm:pt modelId="{596C94C0-2F9D-46F8-B22D-B1D0F78E71D5}" type="sibTrans" cxnId="{24119A03-286D-4595-A844-557B517161F6}">
      <dgm:prSet/>
      <dgm:spPr/>
      <dgm:t>
        <a:bodyPr/>
        <a:lstStyle/>
        <a:p>
          <a:endParaRPr lang="en-US"/>
        </a:p>
      </dgm:t>
    </dgm:pt>
    <dgm:pt modelId="{2E0FD343-A6D6-4707-BA1D-85DA66565C68}">
      <dgm:prSet phldrT="[Text]"/>
      <dgm:spPr/>
      <dgm:t>
        <a:bodyPr/>
        <a:lstStyle/>
        <a:p>
          <a:r>
            <a:rPr lang="en-US" dirty="0" smtClean="0"/>
            <a:t>DWM</a:t>
          </a:r>
          <a:endParaRPr lang="en-US" dirty="0"/>
        </a:p>
      </dgm:t>
    </dgm:pt>
    <dgm:pt modelId="{BE552937-E2C7-45EF-9F07-CC029C4D262E}" type="parTrans" cxnId="{E0FFD4E1-0501-4C6E-A61E-EDA99059499C}">
      <dgm:prSet/>
      <dgm:spPr/>
      <dgm:t>
        <a:bodyPr/>
        <a:lstStyle/>
        <a:p>
          <a:endParaRPr lang="en-US"/>
        </a:p>
      </dgm:t>
    </dgm:pt>
    <dgm:pt modelId="{30D7F65C-8036-4A83-8468-0E4FE72F2C6C}" type="sibTrans" cxnId="{E0FFD4E1-0501-4C6E-A61E-EDA99059499C}">
      <dgm:prSet/>
      <dgm:spPr/>
      <dgm:t>
        <a:bodyPr/>
        <a:lstStyle/>
        <a:p>
          <a:endParaRPr lang="en-US"/>
        </a:p>
      </dgm:t>
    </dgm:pt>
    <dgm:pt modelId="{C26E1FBB-E44C-4575-B0C5-C18C6164AD29}">
      <dgm:prSet phldrT="[Text]"/>
      <dgm:spPr/>
      <dgm:t>
        <a:bodyPr/>
        <a:lstStyle/>
        <a:p>
          <a:r>
            <a:rPr lang="en-US" dirty="0" smtClean="0"/>
            <a:t>Magnification</a:t>
          </a:r>
          <a:endParaRPr lang="en-US" dirty="0"/>
        </a:p>
      </dgm:t>
    </dgm:pt>
    <dgm:pt modelId="{283DE4F4-A052-4795-A052-BFD749B39511}" type="parTrans" cxnId="{299B91D8-A4CE-4190-AD20-3D573DEB9F09}">
      <dgm:prSet/>
      <dgm:spPr/>
      <dgm:t>
        <a:bodyPr/>
        <a:lstStyle/>
        <a:p>
          <a:endParaRPr lang="en-US"/>
        </a:p>
      </dgm:t>
    </dgm:pt>
    <dgm:pt modelId="{6DC1EA0B-E96E-4FA2-A741-6D722052B482}" type="sibTrans" cxnId="{299B91D8-A4CE-4190-AD20-3D573DEB9F09}">
      <dgm:prSet/>
      <dgm:spPr/>
      <dgm:t>
        <a:bodyPr/>
        <a:lstStyle/>
        <a:p>
          <a:endParaRPr lang="en-US"/>
        </a:p>
      </dgm:t>
    </dgm:pt>
    <dgm:pt modelId="{AD15BA9B-4090-4E40-8AEE-6D0B823AA05B}">
      <dgm:prSet phldrT="[Text]"/>
      <dgm:spPr/>
      <dgm:t>
        <a:bodyPr/>
        <a:lstStyle/>
        <a:p>
          <a:r>
            <a:rPr lang="en-US" dirty="0" smtClean="0"/>
            <a:t>Windows Speech Recognition </a:t>
          </a:r>
          <a:endParaRPr lang="en-US" dirty="0"/>
        </a:p>
      </dgm:t>
    </dgm:pt>
    <dgm:pt modelId="{D3BD2A5B-441C-4388-92DA-8D42C044916D}" type="parTrans" cxnId="{EFDBFED5-5E8B-4491-8D83-737A19C52BD5}">
      <dgm:prSet/>
      <dgm:spPr/>
      <dgm:t>
        <a:bodyPr/>
        <a:lstStyle/>
        <a:p>
          <a:endParaRPr lang="en-US"/>
        </a:p>
      </dgm:t>
    </dgm:pt>
    <dgm:pt modelId="{181E8351-C8A5-4D6F-911A-ED22AE716247}" type="sibTrans" cxnId="{EFDBFED5-5E8B-4491-8D83-737A19C52BD5}">
      <dgm:prSet/>
      <dgm:spPr/>
      <dgm:t>
        <a:bodyPr/>
        <a:lstStyle/>
        <a:p>
          <a:endParaRPr lang="en-US"/>
        </a:p>
      </dgm:t>
    </dgm:pt>
    <dgm:pt modelId="{0F63B371-A753-4CA6-8FC7-AD59B62ED247}">
      <dgm:prSet phldrT="[Text]"/>
      <dgm:spPr/>
      <dgm:t>
        <a:bodyPr/>
        <a:lstStyle/>
        <a:p>
          <a:r>
            <a:rPr lang="en-US" dirty="0" smtClean="0"/>
            <a:t>3</a:t>
          </a:r>
          <a:r>
            <a:rPr lang="en-US" baseline="30000" dirty="0" smtClean="0"/>
            <a:t>rd</a:t>
          </a:r>
          <a:r>
            <a:rPr lang="en-US" dirty="0" smtClean="0"/>
            <a:t> Party Assistive Technologies </a:t>
          </a:r>
          <a:endParaRPr lang="en-US" dirty="0"/>
        </a:p>
      </dgm:t>
    </dgm:pt>
    <dgm:pt modelId="{C9992DC0-5275-46F9-BF89-8895CFAA5DFD}" type="parTrans" cxnId="{81193A36-02BE-432E-B527-FE3A67DA427A}">
      <dgm:prSet/>
      <dgm:spPr/>
      <dgm:t>
        <a:bodyPr/>
        <a:lstStyle/>
        <a:p>
          <a:endParaRPr lang="en-US"/>
        </a:p>
      </dgm:t>
    </dgm:pt>
    <dgm:pt modelId="{ED0FE550-6D45-48F7-A6EB-61490278E531}" type="sibTrans" cxnId="{81193A36-02BE-432E-B527-FE3A67DA427A}">
      <dgm:prSet/>
      <dgm:spPr/>
      <dgm:t>
        <a:bodyPr/>
        <a:lstStyle/>
        <a:p>
          <a:endParaRPr lang="en-US"/>
        </a:p>
      </dgm:t>
    </dgm:pt>
    <dgm:pt modelId="{29433DA2-D1B8-4EC4-9A96-66F56AC8CF96}">
      <dgm:prSet phldrT="[Text]"/>
      <dgm:spPr/>
      <dgm:t>
        <a:bodyPr/>
        <a:lstStyle/>
        <a:p>
          <a:r>
            <a:rPr lang="en-US" dirty="0" smtClean="0"/>
            <a:t>On screen keyboard</a:t>
          </a:r>
          <a:endParaRPr lang="en-US" dirty="0"/>
        </a:p>
      </dgm:t>
    </dgm:pt>
    <dgm:pt modelId="{9FDBBBFF-7239-4838-8F38-2EBB667C48D8}" type="parTrans" cxnId="{810ADECF-4893-4777-970F-876545C69794}">
      <dgm:prSet/>
      <dgm:spPr/>
      <dgm:t>
        <a:bodyPr/>
        <a:lstStyle/>
        <a:p>
          <a:endParaRPr lang="en-US"/>
        </a:p>
      </dgm:t>
    </dgm:pt>
    <dgm:pt modelId="{BE03A7EE-63EF-4982-9ADE-DC6B4520DE1A}" type="sibTrans" cxnId="{810ADECF-4893-4777-970F-876545C69794}">
      <dgm:prSet/>
      <dgm:spPr/>
      <dgm:t>
        <a:bodyPr/>
        <a:lstStyle/>
        <a:p>
          <a:endParaRPr lang="en-US"/>
        </a:p>
      </dgm:t>
    </dgm:pt>
    <dgm:pt modelId="{396E8963-FD4B-4743-8F3C-D5081E73C9DD}" type="pres">
      <dgm:prSet presAssocID="{3CF3FA7A-D23B-4C3C-8894-071036BCF159}" presName="Name0" presStyleCnt="0">
        <dgm:presLayoutVars>
          <dgm:chPref val="1"/>
          <dgm:dir/>
          <dgm:animOne val="branch"/>
          <dgm:animLvl val="lvl"/>
          <dgm:resizeHandles/>
        </dgm:presLayoutVars>
      </dgm:prSet>
      <dgm:spPr/>
      <dgm:t>
        <a:bodyPr/>
        <a:lstStyle/>
        <a:p>
          <a:endParaRPr lang="en-US"/>
        </a:p>
      </dgm:t>
    </dgm:pt>
    <dgm:pt modelId="{0EF1065B-97E5-46FA-AEFE-8C7C0C0F3F3C}" type="pres">
      <dgm:prSet presAssocID="{F792A060-973C-4051-A313-32E1DAD118A3}" presName="vertOne" presStyleCnt="0"/>
      <dgm:spPr/>
    </dgm:pt>
    <dgm:pt modelId="{3885A13E-6330-4269-A3EA-5088A5823FBE}" type="pres">
      <dgm:prSet presAssocID="{F792A060-973C-4051-A313-32E1DAD118A3}" presName="txOne" presStyleLbl="node0" presStyleIdx="0" presStyleCnt="1">
        <dgm:presLayoutVars>
          <dgm:chPref val="3"/>
        </dgm:presLayoutVars>
      </dgm:prSet>
      <dgm:spPr/>
      <dgm:t>
        <a:bodyPr/>
        <a:lstStyle/>
        <a:p>
          <a:endParaRPr lang="en-US"/>
        </a:p>
      </dgm:t>
    </dgm:pt>
    <dgm:pt modelId="{006EB416-D60E-4D7F-AD01-C21BF0B4FED4}" type="pres">
      <dgm:prSet presAssocID="{F792A060-973C-4051-A313-32E1DAD118A3}" presName="parTransOne" presStyleCnt="0"/>
      <dgm:spPr/>
    </dgm:pt>
    <dgm:pt modelId="{B96804B2-3D7A-4D68-885D-8EDB65BFC24B}" type="pres">
      <dgm:prSet presAssocID="{F792A060-973C-4051-A313-32E1DAD118A3}" presName="horzOne" presStyleCnt="0"/>
      <dgm:spPr/>
    </dgm:pt>
    <dgm:pt modelId="{15471ABB-059E-4C83-8856-442C63674604}" type="pres">
      <dgm:prSet presAssocID="{0FE04B6D-3312-430D-8B19-97D86A224E18}" presName="vertTwo" presStyleCnt="0"/>
      <dgm:spPr/>
    </dgm:pt>
    <dgm:pt modelId="{92554E48-40B9-47CA-87E2-3E8179C524FB}" type="pres">
      <dgm:prSet presAssocID="{0FE04B6D-3312-430D-8B19-97D86A224E18}" presName="txTwo" presStyleLbl="node2" presStyleIdx="0" presStyleCnt="1">
        <dgm:presLayoutVars>
          <dgm:chPref val="3"/>
        </dgm:presLayoutVars>
      </dgm:prSet>
      <dgm:spPr/>
      <dgm:t>
        <a:bodyPr/>
        <a:lstStyle/>
        <a:p>
          <a:endParaRPr lang="en-US"/>
        </a:p>
      </dgm:t>
    </dgm:pt>
    <dgm:pt modelId="{BE3AB443-D916-411D-A373-D1B4AD7AEC03}" type="pres">
      <dgm:prSet presAssocID="{0FE04B6D-3312-430D-8B19-97D86A224E18}" presName="parTransTwo" presStyleCnt="0"/>
      <dgm:spPr/>
    </dgm:pt>
    <dgm:pt modelId="{37024DD4-2687-43EF-9910-FFE4F3C7809B}" type="pres">
      <dgm:prSet presAssocID="{0FE04B6D-3312-430D-8B19-97D86A224E18}" presName="horzTwo" presStyleCnt="0"/>
      <dgm:spPr/>
    </dgm:pt>
    <dgm:pt modelId="{35E43F6F-A7FB-4305-9ED2-5109890E7679}" type="pres">
      <dgm:prSet presAssocID="{3B2D55C5-2D14-45D2-9852-398770A5CD9F}" presName="vertThree" presStyleCnt="0"/>
      <dgm:spPr/>
    </dgm:pt>
    <dgm:pt modelId="{027373A8-B1BA-4CEB-BA89-3EF5AFA203E0}" type="pres">
      <dgm:prSet presAssocID="{3B2D55C5-2D14-45D2-9852-398770A5CD9F}" presName="txThree" presStyleLbl="node3" presStyleIdx="0" presStyleCnt="3">
        <dgm:presLayoutVars>
          <dgm:chPref val="3"/>
        </dgm:presLayoutVars>
      </dgm:prSet>
      <dgm:spPr/>
      <dgm:t>
        <a:bodyPr/>
        <a:lstStyle/>
        <a:p>
          <a:endParaRPr lang="en-US"/>
        </a:p>
      </dgm:t>
    </dgm:pt>
    <dgm:pt modelId="{0CAC89F7-DDBA-4DEB-9C82-9F31ED5A51B6}" type="pres">
      <dgm:prSet presAssocID="{3B2D55C5-2D14-45D2-9852-398770A5CD9F}" presName="parTransThree" presStyleCnt="0"/>
      <dgm:spPr/>
    </dgm:pt>
    <dgm:pt modelId="{904A2AAE-4188-4D0A-B51F-D08E528BD9B2}" type="pres">
      <dgm:prSet presAssocID="{3B2D55C5-2D14-45D2-9852-398770A5CD9F}" presName="horzThree" presStyleCnt="0"/>
      <dgm:spPr/>
    </dgm:pt>
    <dgm:pt modelId="{EBCD3EA5-0711-4BB1-8CED-9E93F591C134}" type="pres">
      <dgm:prSet presAssocID="{5124CFD5-C7C4-42A3-87F3-7CF5A8B1BC18}" presName="vertFour" presStyleCnt="0">
        <dgm:presLayoutVars>
          <dgm:chPref val="3"/>
        </dgm:presLayoutVars>
      </dgm:prSet>
      <dgm:spPr/>
    </dgm:pt>
    <dgm:pt modelId="{B4D93E23-838D-4C09-991D-837847CDEFA0}" type="pres">
      <dgm:prSet presAssocID="{5124CFD5-C7C4-42A3-87F3-7CF5A8B1BC18}" presName="txFour" presStyleLbl="node4" presStyleIdx="0" presStyleCnt="6">
        <dgm:presLayoutVars>
          <dgm:chPref val="3"/>
        </dgm:presLayoutVars>
      </dgm:prSet>
      <dgm:spPr/>
      <dgm:t>
        <a:bodyPr/>
        <a:lstStyle/>
        <a:p>
          <a:endParaRPr lang="en-US"/>
        </a:p>
      </dgm:t>
    </dgm:pt>
    <dgm:pt modelId="{2BCBBE3D-E2E2-46D8-8C4D-E12F506ED191}" type="pres">
      <dgm:prSet presAssocID="{5124CFD5-C7C4-42A3-87F3-7CF5A8B1BC18}" presName="horzFour" presStyleCnt="0"/>
      <dgm:spPr/>
    </dgm:pt>
    <dgm:pt modelId="{3E34F3EB-EE40-4A56-BB31-F720894B15FA}" type="pres">
      <dgm:prSet presAssocID="{926ED692-46DB-48ED-8CEF-CEAB44AA3CFC}" presName="sibSpaceFour" presStyleCnt="0"/>
      <dgm:spPr/>
    </dgm:pt>
    <dgm:pt modelId="{7B41E26A-6BFC-489D-920B-962019E74188}" type="pres">
      <dgm:prSet presAssocID="{AD15BA9B-4090-4E40-8AEE-6D0B823AA05B}" presName="vertFour" presStyleCnt="0">
        <dgm:presLayoutVars>
          <dgm:chPref val="3"/>
        </dgm:presLayoutVars>
      </dgm:prSet>
      <dgm:spPr/>
    </dgm:pt>
    <dgm:pt modelId="{2DA9BE43-20C2-4997-9921-04AC44190BB1}" type="pres">
      <dgm:prSet presAssocID="{AD15BA9B-4090-4E40-8AEE-6D0B823AA05B}" presName="txFour" presStyleLbl="node4" presStyleIdx="1" presStyleCnt="6">
        <dgm:presLayoutVars>
          <dgm:chPref val="3"/>
        </dgm:presLayoutVars>
      </dgm:prSet>
      <dgm:spPr/>
      <dgm:t>
        <a:bodyPr/>
        <a:lstStyle/>
        <a:p>
          <a:endParaRPr lang="en-US"/>
        </a:p>
      </dgm:t>
    </dgm:pt>
    <dgm:pt modelId="{57D9066F-1A1F-4102-ADCE-C1CA782FDFD8}" type="pres">
      <dgm:prSet presAssocID="{AD15BA9B-4090-4E40-8AEE-6D0B823AA05B}" presName="horzFour" presStyleCnt="0"/>
      <dgm:spPr/>
    </dgm:pt>
    <dgm:pt modelId="{62CBA3B5-36A3-4ABA-8B51-AD67CF22F69A}" type="pres">
      <dgm:prSet presAssocID="{181E8351-C8A5-4D6F-911A-ED22AE716247}" presName="sibSpaceFour" presStyleCnt="0"/>
      <dgm:spPr/>
    </dgm:pt>
    <dgm:pt modelId="{944851FE-04DE-419A-92F4-70B09349B2DC}" type="pres">
      <dgm:prSet presAssocID="{0F63B371-A753-4CA6-8FC7-AD59B62ED247}" presName="vertFour" presStyleCnt="0">
        <dgm:presLayoutVars>
          <dgm:chPref val="3"/>
        </dgm:presLayoutVars>
      </dgm:prSet>
      <dgm:spPr/>
    </dgm:pt>
    <dgm:pt modelId="{5E71A561-3D73-41A8-937F-D5D1F0E0B841}" type="pres">
      <dgm:prSet presAssocID="{0F63B371-A753-4CA6-8FC7-AD59B62ED247}" presName="txFour" presStyleLbl="node4" presStyleIdx="2" presStyleCnt="6">
        <dgm:presLayoutVars>
          <dgm:chPref val="3"/>
        </dgm:presLayoutVars>
      </dgm:prSet>
      <dgm:spPr/>
      <dgm:t>
        <a:bodyPr/>
        <a:lstStyle/>
        <a:p>
          <a:endParaRPr lang="en-US"/>
        </a:p>
      </dgm:t>
    </dgm:pt>
    <dgm:pt modelId="{4045F285-F1F5-4F80-9CE7-86148639BC80}" type="pres">
      <dgm:prSet presAssocID="{0F63B371-A753-4CA6-8FC7-AD59B62ED247}" presName="horzFour" presStyleCnt="0"/>
      <dgm:spPr/>
    </dgm:pt>
    <dgm:pt modelId="{AD7BFF64-27F7-4284-96B5-514D08D50115}" type="pres">
      <dgm:prSet presAssocID="{57C60032-5D4B-4CBF-971E-FBD7BB56C7C9}" presName="sibSpaceThree" presStyleCnt="0"/>
      <dgm:spPr/>
    </dgm:pt>
    <dgm:pt modelId="{ED3989B2-6F1A-413B-B90C-058DFC41A24E}" type="pres">
      <dgm:prSet presAssocID="{B4E7B1DD-5B32-43CE-A571-5C451EB3C29F}" presName="vertThree" presStyleCnt="0"/>
      <dgm:spPr/>
    </dgm:pt>
    <dgm:pt modelId="{78DEFA5F-45AB-4BB7-BBED-F1915074F324}" type="pres">
      <dgm:prSet presAssocID="{B4E7B1DD-5B32-43CE-A571-5C451EB3C29F}" presName="txThree" presStyleLbl="node3" presStyleIdx="1" presStyleCnt="3">
        <dgm:presLayoutVars>
          <dgm:chPref val="3"/>
        </dgm:presLayoutVars>
      </dgm:prSet>
      <dgm:spPr/>
      <dgm:t>
        <a:bodyPr/>
        <a:lstStyle/>
        <a:p>
          <a:endParaRPr lang="en-US"/>
        </a:p>
      </dgm:t>
    </dgm:pt>
    <dgm:pt modelId="{AD613039-C986-4046-83D6-3D2936AC1B9F}" type="pres">
      <dgm:prSet presAssocID="{B4E7B1DD-5B32-43CE-A571-5C451EB3C29F}" presName="parTransThree" presStyleCnt="0"/>
      <dgm:spPr/>
    </dgm:pt>
    <dgm:pt modelId="{32395685-2EB1-44F4-BF0D-0501827152D0}" type="pres">
      <dgm:prSet presAssocID="{B4E7B1DD-5B32-43CE-A571-5C451EB3C29F}" presName="horzThree" presStyleCnt="0"/>
      <dgm:spPr/>
    </dgm:pt>
    <dgm:pt modelId="{D938A47F-C745-4756-985D-6E5C3BF8FEC9}" type="pres">
      <dgm:prSet presAssocID="{29433DA2-D1B8-4EC4-9A96-66F56AC8CF96}" presName="vertFour" presStyleCnt="0">
        <dgm:presLayoutVars>
          <dgm:chPref val="3"/>
        </dgm:presLayoutVars>
      </dgm:prSet>
      <dgm:spPr/>
    </dgm:pt>
    <dgm:pt modelId="{74452E5F-9D11-447C-9D77-765B4C40E93D}" type="pres">
      <dgm:prSet presAssocID="{29433DA2-D1B8-4EC4-9A96-66F56AC8CF96}" presName="txFour" presStyleLbl="node4" presStyleIdx="3" presStyleCnt="6">
        <dgm:presLayoutVars>
          <dgm:chPref val="3"/>
        </dgm:presLayoutVars>
      </dgm:prSet>
      <dgm:spPr/>
      <dgm:t>
        <a:bodyPr/>
        <a:lstStyle/>
        <a:p>
          <a:endParaRPr lang="en-US"/>
        </a:p>
      </dgm:t>
    </dgm:pt>
    <dgm:pt modelId="{5CB32914-35A7-4486-B941-553E6FFEBE2E}" type="pres">
      <dgm:prSet presAssocID="{29433DA2-D1B8-4EC4-9A96-66F56AC8CF96}" presName="horzFour" presStyleCnt="0"/>
      <dgm:spPr/>
    </dgm:pt>
    <dgm:pt modelId="{D7EA5E7A-6F70-430B-82C8-F760C07BFBF0}" type="pres">
      <dgm:prSet presAssocID="{D4375A87-C8D9-48F0-962A-060003788849}" presName="sibSpaceThree" presStyleCnt="0"/>
      <dgm:spPr/>
    </dgm:pt>
    <dgm:pt modelId="{0050C0D5-3174-4BBD-A122-3851365671AC}" type="pres">
      <dgm:prSet presAssocID="{2E0FD343-A6D6-4707-BA1D-85DA66565C68}" presName="vertThree" presStyleCnt="0"/>
      <dgm:spPr/>
    </dgm:pt>
    <dgm:pt modelId="{3E4DD42D-4F47-4ACD-96F5-BFD124B74BE1}" type="pres">
      <dgm:prSet presAssocID="{2E0FD343-A6D6-4707-BA1D-85DA66565C68}" presName="txThree" presStyleLbl="node3" presStyleIdx="2" presStyleCnt="3">
        <dgm:presLayoutVars>
          <dgm:chPref val="3"/>
        </dgm:presLayoutVars>
      </dgm:prSet>
      <dgm:spPr/>
      <dgm:t>
        <a:bodyPr/>
        <a:lstStyle/>
        <a:p>
          <a:endParaRPr lang="en-US"/>
        </a:p>
      </dgm:t>
    </dgm:pt>
    <dgm:pt modelId="{0ECF1C83-D17E-4412-AE24-90C50443F0C3}" type="pres">
      <dgm:prSet presAssocID="{2E0FD343-A6D6-4707-BA1D-85DA66565C68}" presName="parTransThree" presStyleCnt="0"/>
      <dgm:spPr/>
    </dgm:pt>
    <dgm:pt modelId="{135A4258-A22D-442C-A437-ED965DF51028}" type="pres">
      <dgm:prSet presAssocID="{2E0FD343-A6D6-4707-BA1D-85DA66565C68}" presName="horzThree" presStyleCnt="0"/>
      <dgm:spPr/>
    </dgm:pt>
    <dgm:pt modelId="{E3CA35A8-FE44-4B01-AA25-8E5128CFB879}" type="pres">
      <dgm:prSet presAssocID="{C26E1FBB-E44C-4575-B0C5-C18C6164AD29}" presName="vertFour" presStyleCnt="0">
        <dgm:presLayoutVars>
          <dgm:chPref val="3"/>
        </dgm:presLayoutVars>
      </dgm:prSet>
      <dgm:spPr/>
    </dgm:pt>
    <dgm:pt modelId="{8FCEE5F1-B55D-476D-A642-CA4F1FA0C257}" type="pres">
      <dgm:prSet presAssocID="{C26E1FBB-E44C-4575-B0C5-C18C6164AD29}" presName="txFour" presStyleLbl="node4" presStyleIdx="4" presStyleCnt="6">
        <dgm:presLayoutVars>
          <dgm:chPref val="3"/>
        </dgm:presLayoutVars>
      </dgm:prSet>
      <dgm:spPr/>
      <dgm:t>
        <a:bodyPr/>
        <a:lstStyle/>
        <a:p>
          <a:endParaRPr lang="en-US"/>
        </a:p>
      </dgm:t>
    </dgm:pt>
    <dgm:pt modelId="{93F38F38-CD28-4453-89F8-4131E8D505B4}" type="pres">
      <dgm:prSet presAssocID="{C26E1FBB-E44C-4575-B0C5-C18C6164AD29}" presName="horzFour" presStyleCnt="0"/>
      <dgm:spPr/>
    </dgm:pt>
    <dgm:pt modelId="{7055182A-B53E-4A17-95C9-09F9294A39A1}" type="pres">
      <dgm:prSet presAssocID="{6DC1EA0B-E96E-4FA2-A741-6D722052B482}" presName="sibSpaceFour" presStyleCnt="0"/>
      <dgm:spPr/>
    </dgm:pt>
    <dgm:pt modelId="{27ADF920-B311-47FC-B9CE-D52A9D761A6F}" type="pres">
      <dgm:prSet presAssocID="{146E9114-208A-4DD9-B815-45F4D57602E6}" presName="vertFour" presStyleCnt="0">
        <dgm:presLayoutVars>
          <dgm:chPref val="3"/>
        </dgm:presLayoutVars>
      </dgm:prSet>
      <dgm:spPr/>
    </dgm:pt>
    <dgm:pt modelId="{0E716A06-D3B4-45BF-8864-C8E5246D4F60}" type="pres">
      <dgm:prSet presAssocID="{146E9114-208A-4DD9-B815-45F4D57602E6}" presName="txFour" presStyleLbl="node4" presStyleIdx="5" presStyleCnt="6">
        <dgm:presLayoutVars>
          <dgm:chPref val="3"/>
        </dgm:presLayoutVars>
      </dgm:prSet>
      <dgm:spPr/>
      <dgm:t>
        <a:bodyPr/>
        <a:lstStyle/>
        <a:p>
          <a:endParaRPr lang="en-US"/>
        </a:p>
      </dgm:t>
    </dgm:pt>
    <dgm:pt modelId="{4CA9BA0F-10DF-4BE1-AFD4-8802DDDC9606}" type="pres">
      <dgm:prSet presAssocID="{146E9114-208A-4DD9-B815-45F4D57602E6}" presName="horzFour" presStyleCnt="0"/>
      <dgm:spPr/>
    </dgm:pt>
  </dgm:ptLst>
  <dgm:cxnLst>
    <dgm:cxn modelId="{0EC04A63-8F47-481C-8B27-411C9F4D1BBB}" srcId="{F792A060-973C-4051-A313-32E1DAD118A3}" destId="{0FE04B6D-3312-430D-8B19-97D86A224E18}" srcOrd="0" destOrd="0" parTransId="{6DEE4C40-E935-48FD-8D23-AC3B9FFC6D55}" sibTransId="{AC56F9A2-60A9-4C3C-A83F-E263E6CFDA7D}"/>
    <dgm:cxn modelId="{259AE93F-C961-4148-9CB9-5A8E834DF643}" type="presOf" srcId="{146E9114-208A-4DD9-B815-45F4D57602E6}" destId="{0E716A06-D3B4-45BF-8864-C8E5246D4F60}" srcOrd="0" destOrd="0" presId="urn:microsoft.com/office/officeart/2005/8/layout/hierarchy4"/>
    <dgm:cxn modelId="{299B91D8-A4CE-4190-AD20-3D573DEB9F09}" srcId="{2E0FD343-A6D6-4707-BA1D-85DA66565C68}" destId="{C26E1FBB-E44C-4575-B0C5-C18C6164AD29}" srcOrd="0" destOrd="0" parTransId="{283DE4F4-A052-4795-A052-BFD749B39511}" sibTransId="{6DC1EA0B-E96E-4FA2-A741-6D722052B482}"/>
    <dgm:cxn modelId="{595529EB-719B-4CD5-AE17-756FB7BBB3D4}" type="presOf" srcId="{5124CFD5-C7C4-42A3-87F3-7CF5A8B1BC18}" destId="{B4D93E23-838D-4C09-991D-837847CDEFA0}" srcOrd="0" destOrd="0" presId="urn:microsoft.com/office/officeart/2005/8/layout/hierarchy4"/>
    <dgm:cxn modelId="{87D25520-BCFF-4042-B8DA-F18BCEF52ECE}" type="presOf" srcId="{3CF3FA7A-D23B-4C3C-8894-071036BCF159}" destId="{396E8963-FD4B-4743-8F3C-D5081E73C9DD}" srcOrd="0" destOrd="0" presId="urn:microsoft.com/office/officeart/2005/8/layout/hierarchy4"/>
    <dgm:cxn modelId="{78CEE70F-3E4A-47BB-9F14-10B86B7583A2}" type="presOf" srcId="{C26E1FBB-E44C-4575-B0C5-C18C6164AD29}" destId="{8FCEE5F1-B55D-476D-A642-CA4F1FA0C257}" srcOrd="0" destOrd="0" presId="urn:microsoft.com/office/officeart/2005/8/layout/hierarchy4"/>
    <dgm:cxn modelId="{91E6E570-DD10-4C85-A1DB-99296E3ABC60}" srcId="{3CF3FA7A-D23B-4C3C-8894-071036BCF159}" destId="{F792A060-973C-4051-A313-32E1DAD118A3}" srcOrd="0" destOrd="0" parTransId="{E1005524-0A93-42E1-BA07-9926EE041E2E}" sibTransId="{25EF2927-A31E-495B-A9A1-32FA3C0ADB18}"/>
    <dgm:cxn modelId="{E0FFD4E1-0501-4C6E-A61E-EDA99059499C}" srcId="{0FE04B6D-3312-430D-8B19-97D86A224E18}" destId="{2E0FD343-A6D6-4707-BA1D-85DA66565C68}" srcOrd="2" destOrd="0" parTransId="{BE552937-E2C7-45EF-9F07-CC029C4D262E}" sibTransId="{30D7F65C-8036-4A83-8468-0E4FE72F2C6C}"/>
    <dgm:cxn modelId="{EFDBFED5-5E8B-4491-8D83-737A19C52BD5}" srcId="{3B2D55C5-2D14-45D2-9852-398770A5CD9F}" destId="{AD15BA9B-4090-4E40-8AEE-6D0B823AA05B}" srcOrd="1" destOrd="0" parTransId="{D3BD2A5B-441C-4388-92DA-8D42C044916D}" sibTransId="{181E8351-C8A5-4D6F-911A-ED22AE716247}"/>
    <dgm:cxn modelId="{81193A36-02BE-432E-B527-FE3A67DA427A}" srcId="{3B2D55C5-2D14-45D2-9852-398770A5CD9F}" destId="{0F63B371-A753-4CA6-8FC7-AD59B62ED247}" srcOrd="2" destOrd="0" parTransId="{C9992DC0-5275-46F9-BF89-8895CFAA5DFD}" sibTransId="{ED0FE550-6D45-48F7-A6EB-61490278E531}"/>
    <dgm:cxn modelId="{24119A03-286D-4595-A844-557B517161F6}" srcId="{2E0FD343-A6D6-4707-BA1D-85DA66565C68}" destId="{146E9114-208A-4DD9-B815-45F4D57602E6}" srcOrd="1" destOrd="0" parTransId="{BC7488BF-D9D5-4D31-B78B-A82766395841}" sibTransId="{596C94C0-2F9D-46F8-B22D-B1D0F78E71D5}"/>
    <dgm:cxn modelId="{CCDDED87-FF23-4025-880D-739B8B9A52F9}" srcId="{3B2D55C5-2D14-45D2-9852-398770A5CD9F}" destId="{5124CFD5-C7C4-42A3-87F3-7CF5A8B1BC18}" srcOrd="0" destOrd="0" parTransId="{00BF5259-D0F9-4F79-B0DF-61271FEA7347}" sibTransId="{926ED692-46DB-48ED-8CEF-CEAB44AA3CFC}"/>
    <dgm:cxn modelId="{6D1C3E64-2BEB-4974-8947-5BEE3BE40B72}" srcId="{0FE04B6D-3312-430D-8B19-97D86A224E18}" destId="{3B2D55C5-2D14-45D2-9852-398770A5CD9F}" srcOrd="0" destOrd="0" parTransId="{F0E57203-13D1-40BB-99D8-F471535C0F83}" sibTransId="{57C60032-5D4B-4CBF-971E-FBD7BB56C7C9}"/>
    <dgm:cxn modelId="{2919B620-757E-41EA-9DC1-A1A5C8BBDBDD}" type="presOf" srcId="{0F63B371-A753-4CA6-8FC7-AD59B62ED247}" destId="{5E71A561-3D73-41A8-937F-D5D1F0E0B841}" srcOrd="0" destOrd="0" presId="urn:microsoft.com/office/officeart/2005/8/layout/hierarchy4"/>
    <dgm:cxn modelId="{A9358F92-8ECC-48E1-A16E-35CDC699DD61}" type="presOf" srcId="{3B2D55C5-2D14-45D2-9852-398770A5CD9F}" destId="{027373A8-B1BA-4CEB-BA89-3EF5AFA203E0}" srcOrd="0" destOrd="0" presId="urn:microsoft.com/office/officeart/2005/8/layout/hierarchy4"/>
    <dgm:cxn modelId="{75037733-6352-44EF-9664-59742C78A0A1}" type="presOf" srcId="{AD15BA9B-4090-4E40-8AEE-6D0B823AA05B}" destId="{2DA9BE43-20C2-4997-9921-04AC44190BB1}" srcOrd="0" destOrd="0" presId="urn:microsoft.com/office/officeart/2005/8/layout/hierarchy4"/>
    <dgm:cxn modelId="{3857AB27-B81E-4548-8D7D-7FD324F460DE}" type="presOf" srcId="{0FE04B6D-3312-430D-8B19-97D86A224E18}" destId="{92554E48-40B9-47CA-87E2-3E8179C524FB}" srcOrd="0" destOrd="0" presId="urn:microsoft.com/office/officeart/2005/8/layout/hierarchy4"/>
    <dgm:cxn modelId="{6892D2B3-8DB0-427E-9A74-C7DEB806E3F4}" type="presOf" srcId="{2E0FD343-A6D6-4707-BA1D-85DA66565C68}" destId="{3E4DD42D-4F47-4ACD-96F5-BFD124B74BE1}" srcOrd="0" destOrd="0" presId="urn:microsoft.com/office/officeart/2005/8/layout/hierarchy4"/>
    <dgm:cxn modelId="{3DD46CF8-85B1-45EB-86B0-0AE2242AC9BF}" type="presOf" srcId="{B4E7B1DD-5B32-43CE-A571-5C451EB3C29F}" destId="{78DEFA5F-45AB-4BB7-BBED-F1915074F324}" srcOrd="0" destOrd="0" presId="urn:microsoft.com/office/officeart/2005/8/layout/hierarchy4"/>
    <dgm:cxn modelId="{AE6E7FD9-35F3-4C69-8507-610EE061DC9C}" type="presOf" srcId="{F792A060-973C-4051-A313-32E1DAD118A3}" destId="{3885A13E-6330-4269-A3EA-5088A5823FBE}" srcOrd="0" destOrd="0" presId="urn:microsoft.com/office/officeart/2005/8/layout/hierarchy4"/>
    <dgm:cxn modelId="{8BCC2D64-7D20-4A14-AF11-5D170B2B558E}" type="presOf" srcId="{29433DA2-D1B8-4EC4-9A96-66F56AC8CF96}" destId="{74452E5F-9D11-447C-9D77-765B4C40E93D}" srcOrd="0" destOrd="0" presId="urn:microsoft.com/office/officeart/2005/8/layout/hierarchy4"/>
    <dgm:cxn modelId="{810ADECF-4893-4777-970F-876545C69794}" srcId="{B4E7B1DD-5B32-43CE-A571-5C451EB3C29F}" destId="{29433DA2-D1B8-4EC4-9A96-66F56AC8CF96}" srcOrd="0" destOrd="0" parTransId="{9FDBBBFF-7239-4838-8F38-2EBB667C48D8}" sibTransId="{BE03A7EE-63EF-4982-9ADE-DC6B4520DE1A}"/>
    <dgm:cxn modelId="{4A61F36F-AD38-4A1C-B304-F48CEC46DC07}" srcId="{0FE04B6D-3312-430D-8B19-97D86A224E18}" destId="{B4E7B1DD-5B32-43CE-A571-5C451EB3C29F}" srcOrd="1" destOrd="0" parTransId="{98D8DB10-92BF-457A-A04A-EBC35A120D3D}" sibTransId="{D4375A87-C8D9-48F0-962A-060003788849}"/>
    <dgm:cxn modelId="{2480E070-0501-4166-A0BD-69DA5CD5509F}" type="presParOf" srcId="{396E8963-FD4B-4743-8F3C-D5081E73C9DD}" destId="{0EF1065B-97E5-46FA-AEFE-8C7C0C0F3F3C}" srcOrd="0" destOrd="0" presId="urn:microsoft.com/office/officeart/2005/8/layout/hierarchy4"/>
    <dgm:cxn modelId="{63CAC911-ADF5-444D-94A8-F0FCDFC20C00}" type="presParOf" srcId="{0EF1065B-97E5-46FA-AEFE-8C7C0C0F3F3C}" destId="{3885A13E-6330-4269-A3EA-5088A5823FBE}" srcOrd="0" destOrd="0" presId="urn:microsoft.com/office/officeart/2005/8/layout/hierarchy4"/>
    <dgm:cxn modelId="{D31E1B88-CA8D-48CC-AB1C-2157323ECD24}" type="presParOf" srcId="{0EF1065B-97E5-46FA-AEFE-8C7C0C0F3F3C}" destId="{006EB416-D60E-4D7F-AD01-C21BF0B4FED4}" srcOrd="1" destOrd="0" presId="urn:microsoft.com/office/officeart/2005/8/layout/hierarchy4"/>
    <dgm:cxn modelId="{EBF6C1DC-48FB-4166-BA11-5AF0820D7C62}" type="presParOf" srcId="{0EF1065B-97E5-46FA-AEFE-8C7C0C0F3F3C}" destId="{B96804B2-3D7A-4D68-885D-8EDB65BFC24B}" srcOrd="2" destOrd="0" presId="urn:microsoft.com/office/officeart/2005/8/layout/hierarchy4"/>
    <dgm:cxn modelId="{5CAE4149-8BA0-47DC-AC40-D6EB1887B966}" type="presParOf" srcId="{B96804B2-3D7A-4D68-885D-8EDB65BFC24B}" destId="{15471ABB-059E-4C83-8856-442C63674604}" srcOrd="0" destOrd="0" presId="urn:microsoft.com/office/officeart/2005/8/layout/hierarchy4"/>
    <dgm:cxn modelId="{25738C41-BD4A-47D0-8A6E-7DF2415ACE75}" type="presParOf" srcId="{15471ABB-059E-4C83-8856-442C63674604}" destId="{92554E48-40B9-47CA-87E2-3E8179C524FB}" srcOrd="0" destOrd="0" presId="urn:microsoft.com/office/officeart/2005/8/layout/hierarchy4"/>
    <dgm:cxn modelId="{EE4729CE-F641-41BB-835B-8EB52AED1793}" type="presParOf" srcId="{15471ABB-059E-4C83-8856-442C63674604}" destId="{BE3AB443-D916-411D-A373-D1B4AD7AEC03}" srcOrd="1" destOrd="0" presId="urn:microsoft.com/office/officeart/2005/8/layout/hierarchy4"/>
    <dgm:cxn modelId="{40159108-BB7C-40E0-A7C2-39026828393C}" type="presParOf" srcId="{15471ABB-059E-4C83-8856-442C63674604}" destId="{37024DD4-2687-43EF-9910-FFE4F3C7809B}" srcOrd="2" destOrd="0" presId="urn:microsoft.com/office/officeart/2005/8/layout/hierarchy4"/>
    <dgm:cxn modelId="{5C33CF1A-F5AA-493D-983A-E7BC5E847684}" type="presParOf" srcId="{37024DD4-2687-43EF-9910-FFE4F3C7809B}" destId="{35E43F6F-A7FB-4305-9ED2-5109890E7679}" srcOrd="0" destOrd="0" presId="urn:microsoft.com/office/officeart/2005/8/layout/hierarchy4"/>
    <dgm:cxn modelId="{F6441CD1-5654-49D5-9B33-CB6DD3C2ECBD}" type="presParOf" srcId="{35E43F6F-A7FB-4305-9ED2-5109890E7679}" destId="{027373A8-B1BA-4CEB-BA89-3EF5AFA203E0}" srcOrd="0" destOrd="0" presId="urn:microsoft.com/office/officeart/2005/8/layout/hierarchy4"/>
    <dgm:cxn modelId="{44A3A0FA-024E-4DC5-97F2-F93E51550462}" type="presParOf" srcId="{35E43F6F-A7FB-4305-9ED2-5109890E7679}" destId="{0CAC89F7-DDBA-4DEB-9C82-9F31ED5A51B6}" srcOrd="1" destOrd="0" presId="urn:microsoft.com/office/officeart/2005/8/layout/hierarchy4"/>
    <dgm:cxn modelId="{6310344E-D45D-4FDB-9BE3-D3EE36CBC650}" type="presParOf" srcId="{35E43F6F-A7FB-4305-9ED2-5109890E7679}" destId="{904A2AAE-4188-4D0A-B51F-D08E528BD9B2}" srcOrd="2" destOrd="0" presId="urn:microsoft.com/office/officeart/2005/8/layout/hierarchy4"/>
    <dgm:cxn modelId="{607CB8C1-76C5-44DE-9720-3317D520B2B5}" type="presParOf" srcId="{904A2AAE-4188-4D0A-B51F-D08E528BD9B2}" destId="{EBCD3EA5-0711-4BB1-8CED-9E93F591C134}" srcOrd="0" destOrd="0" presId="urn:microsoft.com/office/officeart/2005/8/layout/hierarchy4"/>
    <dgm:cxn modelId="{7A5213AB-BDDE-49BE-95C4-1BA1822FB14B}" type="presParOf" srcId="{EBCD3EA5-0711-4BB1-8CED-9E93F591C134}" destId="{B4D93E23-838D-4C09-991D-837847CDEFA0}" srcOrd="0" destOrd="0" presId="urn:microsoft.com/office/officeart/2005/8/layout/hierarchy4"/>
    <dgm:cxn modelId="{A460A86A-62CE-49B2-A80C-D271AAA93B6B}" type="presParOf" srcId="{EBCD3EA5-0711-4BB1-8CED-9E93F591C134}" destId="{2BCBBE3D-E2E2-46D8-8C4D-E12F506ED191}" srcOrd="1" destOrd="0" presId="urn:microsoft.com/office/officeart/2005/8/layout/hierarchy4"/>
    <dgm:cxn modelId="{BA7DE8D7-F748-4337-A3E8-09E883865B78}" type="presParOf" srcId="{904A2AAE-4188-4D0A-B51F-D08E528BD9B2}" destId="{3E34F3EB-EE40-4A56-BB31-F720894B15FA}" srcOrd="1" destOrd="0" presId="urn:microsoft.com/office/officeart/2005/8/layout/hierarchy4"/>
    <dgm:cxn modelId="{DF0D12D8-4EC2-4164-92C3-27535EE36D2B}" type="presParOf" srcId="{904A2AAE-4188-4D0A-B51F-D08E528BD9B2}" destId="{7B41E26A-6BFC-489D-920B-962019E74188}" srcOrd="2" destOrd="0" presId="urn:microsoft.com/office/officeart/2005/8/layout/hierarchy4"/>
    <dgm:cxn modelId="{BC42B30C-7316-4C30-B504-16F9C4E1E52F}" type="presParOf" srcId="{7B41E26A-6BFC-489D-920B-962019E74188}" destId="{2DA9BE43-20C2-4997-9921-04AC44190BB1}" srcOrd="0" destOrd="0" presId="urn:microsoft.com/office/officeart/2005/8/layout/hierarchy4"/>
    <dgm:cxn modelId="{7EF37897-3039-43DC-91D9-359C1FF84594}" type="presParOf" srcId="{7B41E26A-6BFC-489D-920B-962019E74188}" destId="{57D9066F-1A1F-4102-ADCE-C1CA782FDFD8}" srcOrd="1" destOrd="0" presId="urn:microsoft.com/office/officeart/2005/8/layout/hierarchy4"/>
    <dgm:cxn modelId="{DBA0071C-5BAF-419D-AF45-E951F7C0D06C}" type="presParOf" srcId="{904A2AAE-4188-4D0A-B51F-D08E528BD9B2}" destId="{62CBA3B5-36A3-4ABA-8B51-AD67CF22F69A}" srcOrd="3" destOrd="0" presId="urn:microsoft.com/office/officeart/2005/8/layout/hierarchy4"/>
    <dgm:cxn modelId="{658FFDE9-832E-4F25-B3BB-FFE9891A021E}" type="presParOf" srcId="{904A2AAE-4188-4D0A-B51F-D08E528BD9B2}" destId="{944851FE-04DE-419A-92F4-70B09349B2DC}" srcOrd="4" destOrd="0" presId="urn:microsoft.com/office/officeart/2005/8/layout/hierarchy4"/>
    <dgm:cxn modelId="{817D95B0-8120-48DF-95C9-4B849B9DFD9A}" type="presParOf" srcId="{944851FE-04DE-419A-92F4-70B09349B2DC}" destId="{5E71A561-3D73-41A8-937F-D5D1F0E0B841}" srcOrd="0" destOrd="0" presId="urn:microsoft.com/office/officeart/2005/8/layout/hierarchy4"/>
    <dgm:cxn modelId="{99C619C9-0DEF-49F0-AEA1-F58738DC45FA}" type="presParOf" srcId="{944851FE-04DE-419A-92F4-70B09349B2DC}" destId="{4045F285-F1F5-4F80-9CE7-86148639BC80}" srcOrd="1" destOrd="0" presId="urn:microsoft.com/office/officeart/2005/8/layout/hierarchy4"/>
    <dgm:cxn modelId="{1691FEDF-F22B-472D-ABB2-5765CBBF2E9E}" type="presParOf" srcId="{37024DD4-2687-43EF-9910-FFE4F3C7809B}" destId="{AD7BFF64-27F7-4284-96B5-514D08D50115}" srcOrd="1" destOrd="0" presId="urn:microsoft.com/office/officeart/2005/8/layout/hierarchy4"/>
    <dgm:cxn modelId="{24C665F0-783F-4CD7-82DA-F0FA9281325B}" type="presParOf" srcId="{37024DD4-2687-43EF-9910-FFE4F3C7809B}" destId="{ED3989B2-6F1A-413B-B90C-058DFC41A24E}" srcOrd="2" destOrd="0" presId="urn:microsoft.com/office/officeart/2005/8/layout/hierarchy4"/>
    <dgm:cxn modelId="{05D0BB57-9E42-408A-A789-734B4988B52B}" type="presParOf" srcId="{ED3989B2-6F1A-413B-B90C-058DFC41A24E}" destId="{78DEFA5F-45AB-4BB7-BBED-F1915074F324}" srcOrd="0" destOrd="0" presId="urn:microsoft.com/office/officeart/2005/8/layout/hierarchy4"/>
    <dgm:cxn modelId="{E99D8FFC-027D-4274-9194-BCE1FE12B18A}" type="presParOf" srcId="{ED3989B2-6F1A-413B-B90C-058DFC41A24E}" destId="{AD613039-C986-4046-83D6-3D2936AC1B9F}" srcOrd="1" destOrd="0" presId="urn:microsoft.com/office/officeart/2005/8/layout/hierarchy4"/>
    <dgm:cxn modelId="{47B8224D-F478-405C-A9BB-BDABDBB3600B}" type="presParOf" srcId="{ED3989B2-6F1A-413B-B90C-058DFC41A24E}" destId="{32395685-2EB1-44F4-BF0D-0501827152D0}" srcOrd="2" destOrd="0" presId="urn:microsoft.com/office/officeart/2005/8/layout/hierarchy4"/>
    <dgm:cxn modelId="{2814D91D-1726-44A0-86DB-E648C53DF192}" type="presParOf" srcId="{32395685-2EB1-44F4-BF0D-0501827152D0}" destId="{D938A47F-C745-4756-985D-6E5C3BF8FEC9}" srcOrd="0" destOrd="0" presId="urn:microsoft.com/office/officeart/2005/8/layout/hierarchy4"/>
    <dgm:cxn modelId="{F5299293-F807-41D6-91EE-82B0629DD425}" type="presParOf" srcId="{D938A47F-C745-4756-985D-6E5C3BF8FEC9}" destId="{74452E5F-9D11-447C-9D77-765B4C40E93D}" srcOrd="0" destOrd="0" presId="urn:microsoft.com/office/officeart/2005/8/layout/hierarchy4"/>
    <dgm:cxn modelId="{F600DFA7-7F0C-4C6F-B451-11E7B243BEFD}" type="presParOf" srcId="{D938A47F-C745-4756-985D-6E5C3BF8FEC9}" destId="{5CB32914-35A7-4486-B941-553E6FFEBE2E}" srcOrd="1" destOrd="0" presId="urn:microsoft.com/office/officeart/2005/8/layout/hierarchy4"/>
    <dgm:cxn modelId="{6AE02665-9243-4E2A-97CD-B6AC90D62CD8}" type="presParOf" srcId="{37024DD4-2687-43EF-9910-FFE4F3C7809B}" destId="{D7EA5E7A-6F70-430B-82C8-F760C07BFBF0}" srcOrd="3" destOrd="0" presId="urn:microsoft.com/office/officeart/2005/8/layout/hierarchy4"/>
    <dgm:cxn modelId="{1D1907B6-5765-4E3D-8A46-F784A6C0045A}" type="presParOf" srcId="{37024DD4-2687-43EF-9910-FFE4F3C7809B}" destId="{0050C0D5-3174-4BBD-A122-3851365671AC}" srcOrd="4" destOrd="0" presId="urn:microsoft.com/office/officeart/2005/8/layout/hierarchy4"/>
    <dgm:cxn modelId="{1CEDEB9E-6FF0-418D-B1EB-97C25DC89A23}" type="presParOf" srcId="{0050C0D5-3174-4BBD-A122-3851365671AC}" destId="{3E4DD42D-4F47-4ACD-96F5-BFD124B74BE1}" srcOrd="0" destOrd="0" presId="urn:microsoft.com/office/officeart/2005/8/layout/hierarchy4"/>
    <dgm:cxn modelId="{8D033DCA-3359-4633-8587-D284BC79610C}" type="presParOf" srcId="{0050C0D5-3174-4BBD-A122-3851365671AC}" destId="{0ECF1C83-D17E-4412-AE24-90C50443F0C3}" srcOrd="1" destOrd="0" presId="urn:microsoft.com/office/officeart/2005/8/layout/hierarchy4"/>
    <dgm:cxn modelId="{56BC29ED-37C0-4A49-82B1-C6627CF68B42}" type="presParOf" srcId="{0050C0D5-3174-4BBD-A122-3851365671AC}" destId="{135A4258-A22D-442C-A437-ED965DF51028}" srcOrd="2" destOrd="0" presId="urn:microsoft.com/office/officeart/2005/8/layout/hierarchy4"/>
    <dgm:cxn modelId="{BD68F897-A19D-4AFF-A204-1192F73662FF}" type="presParOf" srcId="{135A4258-A22D-442C-A437-ED965DF51028}" destId="{E3CA35A8-FE44-4B01-AA25-8E5128CFB879}" srcOrd="0" destOrd="0" presId="urn:microsoft.com/office/officeart/2005/8/layout/hierarchy4"/>
    <dgm:cxn modelId="{5F5CC2BB-3DB4-4024-8125-311D013BFC05}" type="presParOf" srcId="{E3CA35A8-FE44-4B01-AA25-8E5128CFB879}" destId="{8FCEE5F1-B55D-476D-A642-CA4F1FA0C257}" srcOrd="0" destOrd="0" presId="urn:microsoft.com/office/officeart/2005/8/layout/hierarchy4"/>
    <dgm:cxn modelId="{44C6213D-57D8-41EF-9B16-8477EE969A3A}" type="presParOf" srcId="{E3CA35A8-FE44-4B01-AA25-8E5128CFB879}" destId="{93F38F38-CD28-4453-89F8-4131E8D505B4}" srcOrd="1" destOrd="0" presId="urn:microsoft.com/office/officeart/2005/8/layout/hierarchy4"/>
    <dgm:cxn modelId="{DC01537F-18A8-4BA4-9C58-FD4A17478C2C}" type="presParOf" srcId="{135A4258-A22D-442C-A437-ED965DF51028}" destId="{7055182A-B53E-4A17-95C9-09F9294A39A1}" srcOrd="1" destOrd="0" presId="urn:microsoft.com/office/officeart/2005/8/layout/hierarchy4"/>
    <dgm:cxn modelId="{8DFFE3C6-4382-4D71-80CB-7BE212592C0A}" type="presParOf" srcId="{135A4258-A22D-442C-A437-ED965DF51028}" destId="{27ADF920-B311-47FC-B9CE-D52A9D761A6F}" srcOrd="2" destOrd="0" presId="urn:microsoft.com/office/officeart/2005/8/layout/hierarchy4"/>
    <dgm:cxn modelId="{5C2B1D6D-9E78-4D7F-BF1C-7B2A7277E4A6}" type="presParOf" srcId="{27ADF920-B311-47FC-B9CE-D52A9D761A6F}" destId="{0E716A06-D3B4-45BF-8864-C8E5246D4F60}" srcOrd="0" destOrd="0" presId="urn:microsoft.com/office/officeart/2005/8/layout/hierarchy4"/>
    <dgm:cxn modelId="{493A6597-2C3D-4490-BE0D-4F1B846CAD43}" type="presParOf" srcId="{27ADF920-B311-47FC-B9CE-D52A9D761A6F}" destId="{4CA9BA0F-10DF-4BE1-AFD4-8802DDDC960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F3FA7A-D23B-4C3C-8894-071036BCF159}"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3B2D55C5-2D14-45D2-9852-398770A5CD9F}">
      <dgm:prSet phldrT="[Text]"/>
      <dgm:spPr>
        <a:ln w="76200">
          <a:solidFill>
            <a:srgbClr val="FFC000"/>
          </a:solidFill>
        </a:ln>
      </dgm:spPr>
      <dgm:t>
        <a:bodyPr/>
        <a:lstStyle/>
        <a:p>
          <a:r>
            <a:rPr lang="en-US" dirty="0" smtClean="0"/>
            <a:t>UI Automation</a:t>
          </a:r>
          <a:endParaRPr lang="en-US" dirty="0"/>
        </a:p>
      </dgm:t>
    </dgm:pt>
    <dgm:pt modelId="{0FE04B6D-3312-430D-8B19-97D86A224E18}">
      <dgm:prSet phldrT="[Text]"/>
      <dgm:spPr>
        <a:ln w="76200">
          <a:solidFill>
            <a:srgbClr val="FFC000"/>
          </a:solidFill>
        </a:ln>
      </dgm:spPr>
      <dgm:t>
        <a:bodyPr/>
        <a:lstStyle/>
        <a:p>
          <a:r>
            <a:rPr lang="en-US" dirty="0" smtClean="0"/>
            <a:t>XAML, Web/HTML, Win32</a:t>
          </a:r>
          <a:endParaRPr lang="en-US" dirty="0"/>
        </a:p>
      </dgm:t>
    </dgm:pt>
    <dgm:pt modelId="{57C60032-5D4B-4CBF-971E-FBD7BB56C7C9}" type="sibTrans" cxnId="{6D1C3E64-2BEB-4974-8947-5BEE3BE40B72}">
      <dgm:prSet/>
      <dgm:spPr/>
      <dgm:t>
        <a:bodyPr/>
        <a:lstStyle/>
        <a:p>
          <a:endParaRPr lang="en-US"/>
        </a:p>
      </dgm:t>
    </dgm:pt>
    <dgm:pt modelId="{F0E57203-13D1-40BB-99D8-F471535C0F83}" type="parTrans" cxnId="{6D1C3E64-2BEB-4974-8947-5BEE3BE40B72}">
      <dgm:prSet/>
      <dgm:spPr/>
      <dgm:t>
        <a:bodyPr/>
        <a:lstStyle/>
        <a:p>
          <a:endParaRPr lang="en-US"/>
        </a:p>
      </dgm:t>
    </dgm:pt>
    <dgm:pt modelId="{F792A060-973C-4051-A313-32E1DAD118A3}">
      <dgm:prSet phldrT="[Text]"/>
      <dgm:spPr>
        <a:ln w="76200">
          <a:solidFill>
            <a:srgbClr val="FFC000"/>
          </a:solidFill>
        </a:ln>
      </dgm:spPr>
      <dgm:t>
        <a:bodyPr/>
        <a:lstStyle/>
        <a:p>
          <a:r>
            <a:rPr lang="en-US" dirty="0" smtClean="0"/>
            <a:t>Your App</a:t>
          </a:r>
          <a:endParaRPr lang="en-US" dirty="0"/>
        </a:p>
      </dgm:t>
    </dgm:pt>
    <dgm:pt modelId="{25EF2927-A31E-495B-A9A1-32FA3C0ADB18}" type="sibTrans" cxnId="{91E6E570-DD10-4C85-A1DB-99296E3ABC60}">
      <dgm:prSet/>
      <dgm:spPr/>
      <dgm:t>
        <a:bodyPr/>
        <a:lstStyle/>
        <a:p>
          <a:endParaRPr lang="en-US"/>
        </a:p>
      </dgm:t>
    </dgm:pt>
    <dgm:pt modelId="{E1005524-0A93-42E1-BA07-9926EE041E2E}" type="parTrans" cxnId="{91E6E570-DD10-4C85-A1DB-99296E3ABC60}">
      <dgm:prSet/>
      <dgm:spPr/>
      <dgm:t>
        <a:bodyPr/>
        <a:lstStyle/>
        <a:p>
          <a:endParaRPr lang="en-US"/>
        </a:p>
      </dgm:t>
    </dgm:pt>
    <dgm:pt modelId="{AC56F9A2-60A9-4C3C-A83F-E263E6CFDA7D}" type="sibTrans" cxnId="{0EC04A63-8F47-481C-8B27-411C9F4D1BBB}">
      <dgm:prSet/>
      <dgm:spPr/>
      <dgm:t>
        <a:bodyPr/>
        <a:lstStyle/>
        <a:p>
          <a:endParaRPr lang="en-US"/>
        </a:p>
      </dgm:t>
    </dgm:pt>
    <dgm:pt modelId="{6DEE4C40-E935-48FD-8D23-AC3B9FFC6D55}" type="parTrans" cxnId="{0EC04A63-8F47-481C-8B27-411C9F4D1BBB}">
      <dgm:prSet/>
      <dgm:spPr/>
      <dgm:t>
        <a:bodyPr/>
        <a:lstStyle/>
        <a:p>
          <a:endParaRPr lang="en-US"/>
        </a:p>
      </dgm:t>
    </dgm:pt>
    <dgm:pt modelId="{5124CFD5-C7C4-42A3-87F3-7CF5A8B1BC18}">
      <dgm:prSet phldrT="[Text]"/>
      <dgm:spPr>
        <a:ln w="76200">
          <a:solidFill>
            <a:srgbClr val="FFC000"/>
          </a:solidFill>
        </a:ln>
      </dgm:spPr>
      <dgm:t>
        <a:bodyPr/>
        <a:lstStyle/>
        <a:p>
          <a:r>
            <a:rPr lang="en-US" dirty="0" smtClean="0"/>
            <a:t>Narrator</a:t>
          </a:r>
          <a:endParaRPr lang="en-US" dirty="0"/>
        </a:p>
      </dgm:t>
    </dgm:pt>
    <dgm:pt modelId="{00BF5259-D0F9-4F79-B0DF-61271FEA7347}" type="parTrans" cxnId="{CCDDED87-FF23-4025-880D-739B8B9A52F9}">
      <dgm:prSet/>
      <dgm:spPr/>
      <dgm:t>
        <a:bodyPr/>
        <a:lstStyle/>
        <a:p>
          <a:endParaRPr lang="en-US"/>
        </a:p>
      </dgm:t>
    </dgm:pt>
    <dgm:pt modelId="{926ED692-46DB-48ED-8CEF-CEAB44AA3CFC}" type="sibTrans" cxnId="{CCDDED87-FF23-4025-880D-739B8B9A52F9}">
      <dgm:prSet/>
      <dgm:spPr/>
      <dgm:t>
        <a:bodyPr/>
        <a:lstStyle/>
        <a:p>
          <a:endParaRPr lang="en-US"/>
        </a:p>
      </dgm:t>
    </dgm:pt>
    <dgm:pt modelId="{B4E7B1DD-5B32-43CE-A571-5C451EB3C29F}">
      <dgm:prSet phldrT="[Text]"/>
      <dgm:spPr/>
      <dgm:t>
        <a:bodyPr/>
        <a:lstStyle/>
        <a:p>
          <a:r>
            <a:rPr lang="en-US" dirty="0" smtClean="0"/>
            <a:t>Input Stack</a:t>
          </a:r>
          <a:endParaRPr lang="en-US" dirty="0"/>
        </a:p>
      </dgm:t>
    </dgm:pt>
    <dgm:pt modelId="{98D8DB10-92BF-457A-A04A-EBC35A120D3D}" type="parTrans" cxnId="{4A61F36F-AD38-4A1C-B304-F48CEC46DC07}">
      <dgm:prSet/>
      <dgm:spPr/>
      <dgm:t>
        <a:bodyPr/>
        <a:lstStyle/>
        <a:p>
          <a:endParaRPr lang="en-US"/>
        </a:p>
      </dgm:t>
    </dgm:pt>
    <dgm:pt modelId="{D4375A87-C8D9-48F0-962A-060003788849}" type="sibTrans" cxnId="{4A61F36F-AD38-4A1C-B304-F48CEC46DC07}">
      <dgm:prSet/>
      <dgm:spPr/>
      <dgm:t>
        <a:bodyPr/>
        <a:lstStyle/>
        <a:p>
          <a:endParaRPr lang="en-US"/>
        </a:p>
      </dgm:t>
    </dgm:pt>
    <dgm:pt modelId="{146E9114-208A-4DD9-B815-45F4D57602E6}">
      <dgm:prSet phldrT="[Text]"/>
      <dgm:spPr/>
      <dgm:t>
        <a:bodyPr/>
        <a:lstStyle/>
        <a:p>
          <a:r>
            <a:rPr lang="en-US" dirty="0" smtClean="0"/>
            <a:t>High Contrast</a:t>
          </a:r>
          <a:endParaRPr lang="en-US" dirty="0"/>
        </a:p>
      </dgm:t>
    </dgm:pt>
    <dgm:pt modelId="{BC7488BF-D9D5-4D31-B78B-A82766395841}" type="parTrans" cxnId="{24119A03-286D-4595-A844-557B517161F6}">
      <dgm:prSet/>
      <dgm:spPr/>
      <dgm:t>
        <a:bodyPr/>
        <a:lstStyle/>
        <a:p>
          <a:endParaRPr lang="en-US"/>
        </a:p>
      </dgm:t>
    </dgm:pt>
    <dgm:pt modelId="{596C94C0-2F9D-46F8-B22D-B1D0F78E71D5}" type="sibTrans" cxnId="{24119A03-286D-4595-A844-557B517161F6}">
      <dgm:prSet/>
      <dgm:spPr/>
      <dgm:t>
        <a:bodyPr/>
        <a:lstStyle/>
        <a:p>
          <a:endParaRPr lang="en-US"/>
        </a:p>
      </dgm:t>
    </dgm:pt>
    <dgm:pt modelId="{2E0FD343-A6D6-4707-BA1D-85DA66565C68}">
      <dgm:prSet phldrT="[Text]"/>
      <dgm:spPr/>
      <dgm:t>
        <a:bodyPr/>
        <a:lstStyle/>
        <a:p>
          <a:r>
            <a:rPr lang="en-US" dirty="0" smtClean="0"/>
            <a:t>DWM</a:t>
          </a:r>
          <a:endParaRPr lang="en-US" dirty="0"/>
        </a:p>
      </dgm:t>
    </dgm:pt>
    <dgm:pt modelId="{BE552937-E2C7-45EF-9F07-CC029C4D262E}" type="parTrans" cxnId="{E0FFD4E1-0501-4C6E-A61E-EDA99059499C}">
      <dgm:prSet/>
      <dgm:spPr/>
      <dgm:t>
        <a:bodyPr/>
        <a:lstStyle/>
        <a:p>
          <a:endParaRPr lang="en-US"/>
        </a:p>
      </dgm:t>
    </dgm:pt>
    <dgm:pt modelId="{30D7F65C-8036-4A83-8468-0E4FE72F2C6C}" type="sibTrans" cxnId="{E0FFD4E1-0501-4C6E-A61E-EDA99059499C}">
      <dgm:prSet/>
      <dgm:spPr/>
      <dgm:t>
        <a:bodyPr/>
        <a:lstStyle/>
        <a:p>
          <a:endParaRPr lang="en-US"/>
        </a:p>
      </dgm:t>
    </dgm:pt>
    <dgm:pt modelId="{7D97F62E-2B7D-4DE9-B4B6-8C42E1AA28C0}">
      <dgm:prSet phldrT="[Text]"/>
      <dgm:spPr>
        <a:ln w="76200">
          <a:solidFill>
            <a:srgbClr val="FFC000"/>
          </a:solidFill>
        </a:ln>
      </dgm:spPr>
      <dgm:t>
        <a:bodyPr/>
        <a:lstStyle/>
        <a:p>
          <a:r>
            <a:rPr lang="en-US" dirty="0" smtClean="0"/>
            <a:t>Windows Speech Recognition </a:t>
          </a:r>
          <a:endParaRPr lang="en-US" dirty="0"/>
        </a:p>
      </dgm:t>
    </dgm:pt>
    <dgm:pt modelId="{048C5D3E-09FA-449A-99C7-632F8015FE1C}" type="parTrans" cxnId="{E80C57CD-D645-43F8-8655-E4439C42DB83}">
      <dgm:prSet/>
      <dgm:spPr/>
      <dgm:t>
        <a:bodyPr/>
        <a:lstStyle/>
        <a:p>
          <a:endParaRPr lang="en-US"/>
        </a:p>
      </dgm:t>
    </dgm:pt>
    <dgm:pt modelId="{A3CF1A2B-CD5A-48E0-AADB-EB4174CFBAD9}" type="sibTrans" cxnId="{E80C57CD-D645-43F8-8655-E4439C42DB83}">
      <dgm:prSet/>
      <dgm:spPr/>
      <dgm:t>
        <a:bodyPr/>
        <a:lstStyle/>
        <a:p>
          <a:endParaRPr lang="en-US"/>
        </a:p>
      </dgm:t>
    </dgm:pt>
    <dgm:pt modelId="{FFFF0304-E326-4254-AD11-6C2AF928215B}">
      <dgm:prSet phldrT="[Text]"/>
      <dgm:spPr>
        <a:ln w="76200">
          <a:solidFill>
            <a:srgbClr val="FFC000"/>
          </a:solidFill>
        </a:ln>
      </dgm:spPr>
      <dgm:t>
        <a:bodyPr/>
        <a:lstStyle/>
        <a:p>
          <a:r>
            <a:rPr lang="en-US" dirty="0" smtClean="0"/>
            <a:t>3</a:t>
          </a:r>
          <a:r>
            <a:rPr lang="en-US" baseline="30000" dirty="0" smtClean="0"/>
            <a:t>rd</a:t>
          </a:r>
          <a:r>
            <a:rPr lang="en-US" dirty="0" smtClean="0"/>
            <a:t> Party Assistive Technologies </a:t>
          </a:r>
          <a:endParaRPr lang="en-US" dirty="0"/>
        </a:p>
      </dgm:t>
    </dgm:pt>
    <dgm:pt modelId="{870FB556-DFD5-4203-9644-0D7FD432580D}" type="parTrans" cxnId="{8A8719A8-A6C6-4933-AE4C-3B8533B54595}">
      <dgm:prSet/>
      <dgm:spPr/>
      <dgm:t>
        <a:bodyPr/>
        <a:lstStyle/>
        <a:p>
          <a:endParaRPr lang="en-US"/>
        </a:p>
      </dgm:t>
    </dgm:pt>
    <dgm:pt modelId="{F464F7F9-2EE0-46C5-A2AF-685DC9CFF400}" type="sibTrans" cxnId="{8A8719A8-A6C6-4933-AE4C-3B8533B54595}">
      <dgm:prSet/>
      <dgm:spPr/>
      <dgm:t>
        <a:bodyPr/>
        <a:lstStyle/>
        <a:p>
          <a:endParaRPr lang="en-US"/>
        </a:p>
      </dgm:t>
    </dgm:pt>
    <dgm:pt modelId="{BCC91BD1-3907-4DD9-A7A7-D6E0E6D57051}">
      <dgm:prSet phldrT="[Text]"/>
      <dgm:spPr>
        <a:ln w="76200">
          <a:solidFill>
            <a:srgbClr val="FFC000"/>
          </a:solidFill>
        </a:ln>
      </dgm:spPr>
      <dgm:t>
        <a:bodyPr/>
        <a:lstStyle/>
        <a:p>
          <a:r>
            <a:rPr lang="en-US" dirty="0" smtClean="0"/>
            <a:t>On screen keyboard</a:t>
          </a:r>
          <a:endParaRPr lang="en-US" dirty="0"/>
        </a:p>
      </dgm:t>
    </dgm:pt>
    <dgm:pt modelId="{19CB86DB-C2AD-4077-828E-F2EA9AA05DCD}" type="parTrans" cxnId="{685E7F00-75CF-4C7B-B837-7D42268ABF3D}">
      <dgm:prSet/>
      <dgm:spPr/>
      <dgm:t>
        <a:bodyPr/>
        <a:lstStyle/>
        <a:p>
          <a:endParaRPr lang="en-US"/>
        </a:p>
      </dgm:t>
    </dgm:pt>
    <dgm:pt modelId="{3DE706FC-1B67-4A43-A7FF-ECA6C1556DC0}" type="sibTrans" cxnId="{685E7F00-75CF-4C7B-B837-7D42268ABF3D}">
      <dgm:prSet/>
      <dgm:spPr/>
      <dgm:t>
        <a:bodyPr/>
        <a:lstStyle/>
        <a:p>
          <a:endParaRPr lang="en-US"/>
        </a:p>
      </dgm:t>
    </dgm:pt>
    <dgm:pt modelId="{E660E02C-B4DB-45CE-804C-D6CB1DB7C6EA}">
      <dgm:prSet phldrT="[Text]"/>
      <dgm:spPr>
        <a:ln w="76200">
          <a:solidFill>
            <a:srgbClr val="FFC000"/>
          </a:solidFill>
        </a:ln>
      </dgm:spPr>
      <dgm:t>
        <a:bodyPr/>
        <a:lstStyle/>
        <a:p>
          <a:r>
            <a:rPr lang="en-US" dirty="0" smtClean="0"/>
            <a:t>Magnification</a:t>
          </a:r>
          <a:endParaRPr lang="en-US" dirty="0"/>
        </a:p>
      </dgm:t>
    </dgm:pt>
    <dgm:pt modelId="{12766B3D-7B4F-490A-988B-EFD822383563}" type="parTrans" cxnId="{2A45F334-30D2-4C0E-A317-E2F473DC52D5}">
      <dgm:prSet/>
      <dgm:spPr/>
      <dgm:t>
        <a:bodyPr/>
        <a:lstStyle/>
        <a:p>
          <a:endParaRPr lang="en-US"/>
        </a:p>
      </dgm:t>
    </dgm:pt>
    <dgm:pt modelId="{7F08002B-54E6-4F6E-B07B-64E7394915AE}" type="sibTrans" cxnId="{2A45F334-30D2-4C0E-A317-E2F473DC52D5}">
      <dgm:prSet/>
      <dgm:spPr/>
      <dgm:t>
        <a:bodyPr/>
        <a:lstStyle/>
        <a:p>
          <a:endParaRPr lang="en-US"/>
        </a:p>
      </dgm:t>
    </dgm:pt>
    <dgm:pt modelId="{396E8963-FD4B-4743-8F3C-D5081E73C9DD}" type="pres">
      <dgm:prSet presAssocID="{3CF3FA7A-D23B-4C3C-8894-071036BCF159}" presName="Name0" presStyleCnt="0">
        <dgm:presLayoutVars>
          <dgm:chPref val="1"/>
          <dgm:dir/>
          <dgm:animOne val="branch"/>
          <dgm:animLvl val="lvl"/>
          <dgm:resizeHandles/>
        </dgm:presLayoutVars>
      </dgm:prSet>
      <dgm:spPr/>
      <dgm:t>
        <a:bodyPr/>
        <a:lstStyle/>
        <a:p>
          <a:endParaRPr lang="en-US"/>
        </a:p>
      </dgm:t>
    </dgm:pt>
    <dgm:pt modelId="{0EF1065B-97E5-46FA-AEFE-8C7C0C0F3F3C}" type="pres">
      <dgm:prSet presAssocID="{F792A060-973C-4051-A313-32E1DAD118A3}" presName="vertOne" presStyleCnt="0"/>
      <dgm:spPr/>
    </dgm:pt>
    <dgm:pt modelId="{3885A13E-6330-4269-A3EA-5088A5823FBE}" type="pres">
      <dgm:prSet presAssocID="{F792A060-973C-4051-A313-32E1DAD118A3}" presName="txOne" presStyleLbl="node0" presStyleIdx="0" presStyleCnt="1">
        <dgm:presLayoutVars>
          <dgm:chPref val="3"/>
        </dgm:presLayoutVars>
      </dgm:prSet>
      <dgm:spPr/>
      <dgm:t>
        <a:bodyPr/>
        <a:lstStyle/>
        <a:p>
          <a:endParaRPr lang="en-US"/>
        </a:p>
      </dgm:t>
    </dgm:pt>
    <dgm:pt modelId="{006EB416-D60E-4D7F-AD01-C21BF0B4FED4}" type="pres">
      <dgm:prSet presAssocID="{F792A060-973C-4051-A313-32E1DAD118A3}" presName="parTransOne" presStyleCnt="0"/>
      <dgm:spPr/>
    </dgm:pt>
    <dgm:pt modelId="{B96804B2-3D7A-4D68-885D-8EDB65BFC24B}" type="pres">
      <dgm:prSet presAssocID="{F792A060-973C-4051-A313-32E1DAD118A3}" presName="horzOne" presStyleCnt="0"/>
      <dgm:spPr/>
    </dgm:pt>
    <dgm:pt modelId="{15471ABB-059E-4C83-8856-442C63674604}" type="pres">
      <dgm:prSet presAssocID="{0FE04B6D-3312-430D-8B19-97D86A224E18}" presName="vertTwo" presStyleCnt="0"/>
      <dgm:spPr/>
    </dgm:pt>
    <dgm:pt modelId="{92554E48-40B9-47CA-87E2-3E8179C524FB}" type="pres">
      <dgm:prSet presAssocID="{0FE04B6D-3312-430D-8B19-97D86A224E18}" presName="txTwo" presStyleLbl="node2" presStyleIdx="0" presStyleCnt="1">
        <dgm:presLayoutVars>
          <dgm:chPref val="3"/>
        </dgm:presLayoutVars>
      </dgm:prSet>
      <dgm:spPr/>
      <dgm:t>
        <a:bodyPr/>
        <a:lstStyle/>
        <a:p>
          <a:endParaRPr lang="en-US"/>
        </a:p>
      </dgm:t>
    </dgm:pt>
    <dgm:pt modelId="{BE3AB443-D916-411D-A373-D1B4AD7AEC03}" type="pres">
      <dgm:prSet presAssocID="{0FE04B6D-3312-430D-8B19-97D86A224E18}" presName="parTransTwo" presStyleCnt="0"/>
      <dgm:spPr/>
    </dgm:pt>
    <dgm:pt modelId="{37024DD4-2687-43EF-9910-FFE4F3C7809B}" type="pres">
      <dgm:prSet presAssocID="{0FE04B6D-3312-430D-8B19-97D86A224E18}" presName="horzTwo" presStyleCnt="0"/>
      <dgm:spPr/>
    </dgm:pt>
    <dgm:pt modelId="{35E43F6F-A7FB-4305-9ED2-5109890E7679}" type="pres">
      <dgm:prSet presAssocID="{3B2D55C5-2D14-45D2-9852-398770A5CD9F}" presName="vertThree" presStyleCnt="0"/>
      <dgm:spPr/>
    </dgm:pt>
    <dgm:pt modelId="{027373A8-B1BA-4CEB-BA89-3EF5AFA203E0}" type="pres">
      <dgm:prSet presAssocID="{3B2D55C5-2D14-45D2-9852-398770A5CD9F}" presName="txThree" presStyleLbl="node3" presStyleIdx="0" presStyleCnt="3">
        <dgm:presLayoutVars>
          <dgm:chPref val="3"/>
        </dgm:presLayoutVars>
      </dgm:prSet>
      <dgm:spPr/>
      <dgm:t>
        <a:bodyPr/>
        <a:lstStyle/>
        <a:p>
          <a:endParaRPr lang="en-US"/>
        </a:p>
      </dgm:t>
    </dgm:pt>
    <dgm:pt modelId="{0CAC89F7-DDBA-4DEB-9C82-9F31ED5A51B6}" type="pres">
      <dgm:prSet presAssocID="{3B2D55C5-2D14-45D2-9852-398770A5CD9F}" presName="parTransThree" presStyleCnt="0"/>
      <dgm:spPr/>
    </dgm:pt>
    <dgm:pt modelId="{904A2AAE-4188-4D0A-B51F-D08E528BD9B2}" type="pres">
      <dgm:prSet presAssocID="{3B2D55C5-2D14-45D2-9852-398770A5CD9F}" presName="horzThree" presStyleCnt="0"/>
      <dgm:spPr/>
    </dgm:pt>
    <dgm:pt modelId="{EBCD3EA5-0711-4BB1-8CED-9E93F591C134}" type="pres">
      <dgm:prSet presAssocID="{5124CFD5-C7C4-42A3-87F3-7CF5A8B1BC18}" presName="vertFour" presStyleCnt="0">
        <dgm:presLayoutVars>
          <dgm:chPref val="3"/>
        </dgm:presLayoutVars>
      </dgm:prSet>
      <dgm:spPr/>
    </dgm:pt>
    <dgm:pt modelId="{B4D93E23-838D-4C09-991D-837847CDEFA0}" type="pres">
      <dgm:prSet presAssocID="{5124CFD5-C7C4-42A3-87F3-7CF5A8B1BC18}" presName="txFour" presStyleLbl="node4" presStyleIdx="0" presStyleCnt="6">
        <dgm:presLayoutVars>
          <dgm:chPref val="3"/>
        </dgm:presLayoutVars>
      </dgm:prSet>
      <dgm:spPr/>
      <dgm:t>
        <a:bodyPr/>
        <a:lstStyle/>
        <a:p>
          <a:endParaRPr lang="en-US"/>
        </a:p>
      </dgm:t>
    </dgm:pt>
    <dgm:pt modelId="{2BCBBE3D-E2E2-46D8-8C4D-E12F506ED191}" type="pres">
      <dgm:prSet presAssocID="{5124CFD5-C7C4-42A3-87F3-7CF5A8B1BC18}" presName="horzFour" presStyleCnt="0"/>
      <dgm:spPr/>
    </dgm:pt>
    <dgm:pt modelId="{3E34F3EB-EE40-4A56-BB31-F720894B15FA}" type="pres">
      <dgm:prSet presAssocID="{926ED692-46DB-48ED-8CEF-CEAB44AA3CFC}" presName="sibSpaceFour" presStyleCnt="0"/>
      <dgm:spPr/>
    </dgm:pt>
    <dgm:pt modelId="{C9D5A059-452E-4287-8730-0D1482EC5498}" type="pres">
      <dgm:prSet presAssocID="{7D97F62E-2B7D-4DE9-B4B6-8C42E1AA28C0}" presName="vertFour" presStyleCnt="0">
        <dgm:presLayoutVars>
          <dgm:chPref val="3"/>
        </dgm:presLayoutVars>
      </dgm:prSet>
      <dgm:spPr/>
    </dgm:pt>
    <dgm:pt modelId="{32CEA72A-6D72-4F01-AF39-075B3E264182}" type="pres">
      <dgm:prSet presAssocID="{7D97F62E-2B7D-4DE9-B4B6-8C42E1AA28C0}" presName="txFour" presStyleLbl="node4" presStyleIdx="1" presStyleCnt="6">
        <dgm:presLayoutVars>
          <dgm:chPref val="3"/>
        </dgm:presLayoutVars>
      </dgm:prSet>
      <dgm:spPr/>
      <dgm:t>
        <a:bodyPr/>
        <a:lstStyle/>
        <a:p>
          <a:endParaRPr lang="en-US"/>
        </a:p>
      </dgm:t>
    </dgm:pt>
    <dgm:pt modelId="{268061F0-5EDF-4571-9C73-20CC1B7DA443}" type="pres">
      <dgm:prSet presAssocID="{7D97F62E-2B7D-4DE9-B4B6-8C42E1AA28C0}" presName="horzFour" presStyleCnt="0"/>
      <dgm:spPr/>
    </dgm:pt>
    <dgm:pt modelId="{A29FE848-D378-456A-B387-C6F5B064777C}" type="pres">
      <dgm:prSet presAssocID="{A3CF1A2B-CD5A-48E0-AADB-EB4174CFBAD9}" presName="sibSpaceFour" presStyleCnt="0"/>
      <dgm:spPr/>
    </dgm:pt>
    <dgm:pt modelId="{5CBE490B-A6F2-40A5-923F-653445B08407}" type="pres">
      <dgm:prSet presAssocID="{FFFF0304-E326-4254-AD11-6C2AF928215B}" presName="vertFour" presStyleCnt="0">
        <dgm:presLayoutVars>
          <dgm:chPref val="3"/>
        </dgm:presLayoutVars>
      </dgm:prSet>
      <dgm:spPr/>
    </dgm:pt>
    <dgm:pt modelId="{7E414D07-7C32-4A4D-8957-643A5AA5897F}" type="pres">
      <dgm:prSet presAssocID="{FFFF0304-E326-4254-AD11-6C2AF928215B}" presName="txFour" presStyleLbl="node4" presStyleIdx="2" presStyleCnt="6">
        <dgm:presLayoutVars>
          <dgm:chPref val="3"/>
        </dgm:presLayoutVars>
      </dgm:prSet>
      <dgm:spPr/>
      <dgm:t>
        <a:bodyPr/>
        <a:lstStyle/>
        <a:p>
          <a:endParaRPr lang="en-US"/>
        </a:p>
      </dgm:t>
    </dgm:pt>
    <dgm:pt modelId="{DC7395C8-5E02-4877-A98E-4CA01774E0C2}" type="pres">
      <dgm:prSet presAssocID="{FFFF0304-E326-4254-AD11-6C2AF928215B}" presName="horzFour" presStyleCnt="0"/>
      <dgm:spPr/>
    </dgm:pt>
    <dgm:pt modelId="{AD7BFF64-27F7-4284-96B5-514D08D50115}" type="pres">
      <dgm:prSet presAssocID="{57C60032-5D4B-4CBF-971E-FBD7BB56C7C9}" presName="sibSpaceThree" presStyleCnt="0"/>
      <dgm:spPr/>
    </dgm:pt>
    <dgm:pt modelId="{ED3989B2-6F1A-413B-B90C-058DFC41A24E}" type="pres">
      <dgm:prSet presAssocID="{B4E7B1DD-5B32-43CE-A571-5C451EB3C29F}" presName="vertThree" presStyleCnt="0"/>
      <dgm:spPr/>
    </dgm:pt>
    <dgm:pt modelId="{78DEFA5F-45AB-4BB7-BBED-F1915074F324}" type="pres">
      <dgm:prSet presAssocID="{B4E7B1DD-5B32-43CE-A571-5C451EB3C29F}" presName="txThree" presStyleLbl="node3" presStyleIdx="1" presStyleCnt="3">
        <dgm:presLayoutVars>
          <dgm:chPref val="3"/>
        </dgm:presLayoutVars>
      </dgm:prSet>
      <dgm:spPr/>
      <dgm:t>
        <a:bodyPr/>
        <a:lstStyle/>
        <a:p>
          <a:endParaRPr lang="en-US"/>
        </a:p>
      </dgm:t>
    </dgm:pt>
    <dgm:pt modelId="{AD613039-C986-4046-83D6-3D2936AC1B9F}" type="pres">
      <dgm:prSet presAssocID="{B4E7B1DD-5B32-43CE-A571-5C451EB3C29F}" presName="parTransThree" presStyleCnt="0"/>
      <dgm:spPr/>
    </dgm:pt>
    <dgm:pt modelId="{32395685-2EB1-44F4-BF0D-0501827152D0}" type="pres">
      <dgm:prSet presAssocID="{B4E7B1DD-5B32-43CE-A571-5C451EB3C29F}" presName="horzThree" presStyleCnt="0"/>
      <dgm:spPr/>
    </dgm:pt>
    <dgm:pt modelId="{72A57366-0C68-43A8-AA82-9FC52EBC1340}" type="pres">
      <dgm:prSet presAssocID="{BCC91BD1-3907-4DD9-A7A7-D6E0E6D57051}" presName="vertFour" presStyleCnt="0">
        <dgm:presLayoutVars>
          <dgm:chPref val="3"/>
        </dgm:presLayoutVars>
      </dgm:prSet>
      <dgm:spPr/>
    </dgm:pt>
    <dgm:pt modelId="{554662A3-5EB0-4FCE-A799-E16667DBE61C}" type="pres">
      <dgm:prSet presAssocID="{BCC91BD1-3907-4DD9-A7A7-D6E0E6D57051}" presName="txFour" presStyleLbl="node4" presStyleIdx="3" presStyleCnt="6">
        <dgm:presLayoutVars>
          <dgm:chPref val="3"/>
        </dgm:presLayoutVars>
      </dgm:prSet>
      <dgm:spPr/>
      <dgm:t>
        <a:bodyPr/>
        <a:lstStyle/>
        <a:p>
          <a:endParaRPr lang="en-US"/>
        </a:p>
      </dgm:t>
    </dgm:pt>
    <dgm:pt modelId="{FF444EB2-BD54-4043-A5AF-71A9EA4F3AC6}" type="pres">
      <dgm:prSet presAssocID="{BCC91BD1-3907-4DD9-A7A7-D6E0E6D57051}" presName="horzFour" presStyleCnt="0"/>
      <dgm:spPr/>
    </dgm:pt>
    <dgm:pt modelId="{D7EA5E7A-6F70-430B-82C8-F760C07BFBF0}" type="pres">
      <dgm:prSet presAssocID="{D4375A87-C8D9-48F0-962A-060003788849}" presName="sibSpaceThree" presStyleCnt="0"/>
      <dgm:spPr/>
    </dgm:pt>
    <dgm:pt modelId="{0050C0D5-3174-4BBD-A122-3851365671AC}" type="pres">
      <dgm:prSet presAssocID="{2E0FD343-A6D6-4707-BA1D-85DA66565C68}" presName="vertThree" presStyleCnt="0"/>
      <dgm:spPr/>
    </dgm:pt>
    <dgm:pt modelId="{3E4DD42D-4F47-4ACD-96F5-BFD124B74BE1}" type="pres">
      <dgm:prSet presAssocID="{2E0FD343-A6D6-4707-BA1D-85DA66565C68}" presName="txThree" presStyleLbl="node3" presStyleIdx="2" presStyleCnt="3">
        <dgm:presLayoutVars>
          <dgm:chPref val="3"/>
        </dgm:presLayoutVars>
      </dgm:prSet>
      <dgm:spPr/>
      <dgm:t>
        <a:bodyPr/>
        <a:lstStyle/>
        <a:p>
          <a:endParaRPr lang="en-US"/>
        </a:p>
      </dgm:t>
    </dgm:pt>
    <dgm:pt modelId="{0ECF1C83-D17E-4412-AE24-90C50443F0C3}" type="pres">
      <dgm:prSet presAssocID="{2E0FD343-A6D6-4707-BA1D-85DA66565C68}" presName="parTransThree" presStyleCnt="0"/>
      <dgm:spPr/>
    </dgm:pt>
    <dgm:pt modelId="{135A4258-A22D-442C-A437-ED965DF51028}" type="pres">
      <dgm:prSet presAssocID="{2E0FD343-A6D6-4707-BA1D-85DA66565C68}" presName="horzThree" presStyleCnt="0"/>
      <dgm:spPr/>
    </dgm:pt>
    <dgm:pt modelId="{11C0CAF7-521D-4C18-A626-5F5DDBA7CD96}" type="pres">
      <dgm:prSet presAssocID="{E660E02C-B4DB-45CE-804C-D6CB1DB7C6EA}" presName="vertFour" presStyleCnt="0">
        <dgm:presLayoutVars>
          <dgm:chPref val="3"/>
        </dgm:presLayoutVars>
      </dgm:prSet>
      <dgm:spPr/>
    </dgm:pt>
    <dgm:pt modelId="{65E7532F-FD74-4305-8136-468294F553ED}" type="pres">
      <dgm:prSet presAssocID="{E660E02C-B4DB-45CE-804C-D6CB1DB7C6EA}" presName="txFour" presStyleLbl="node4" presStyleIdx="4" presStyleCnt="6">
        <dgm:presLayoutVars>
          <dgm:chPref val="3"/>
        </dgm:presLayoutVars>
      </dgm:prSet>
      <dgm:spPr/>
      <dgm:t>
        <a:bodyPr/>
        <a:lstStyle/>
        <a:p>
          <a:endParaRPr lang="en-US"/>
        </a:p>
      </dgm:t>
    </dgm:pt>
    <dgm:pt modelId="{45FE52DD-B69E-4575-AD5E-192747C86107}" type="pres">
      <dgm:prSet presAssocID="{E660E02C-B4DB-45CE-804C-D6CB1DB7C6EA}" presName="horzFour" presStyleCnt="0"/>
      <dgm:spPr/>
    </dgm:pt>
    <dgm:pt modelId="{C7D16206-E29B-4518-87D1-B346C7608C18}" type="pres">
      <dgm:prSet presAssocID="{7F08002B-54E6-4F6E-B07B-64E7394915AE}" presName="sibSpaceFour" presStyleCnt="0"/>
      <dgm:spPr/>
    </dgm:pt>
    <dgm:pt modelId="{27ADF920-B311-47FC-B9CE-D52A9D761A6F}" type="pres">
      <dgm:prSet presAssocID="{146E9114-208A-4DD9-B815-45F4D57602E6}" presName="vertFour" presStyleCnt="0">
        <dgm:presLayoutVars>
          <dgm:chPref val="3"/>
        </dgm:presLayoutVars>
      </dgm:prSet>
      <dgm:spPr/>
    </dgm:pt>
    <dgm:pt modelId="{0E716A06-D3B4-45BF-8864-C8E5246D4F60}" type="pres">
      <dgm:prSet presAssocID="{146E9114-208A-4DD9-B815-45F4D57602E6}" presName="txFour" presStyleLbl="node4" presStyleIdx="5" presStyleCnt="6">
        <dgm:presLayoutVars>
          <dgm:chPref val="3"/>
        </dgm:presLayoutVars>
      </dgm:prSet>
      <dgm:spPr/>
      <dgm:t>
        <a:bodyPr/>
        <a:lstStyle/>
        <a:p>
          <a:endParaRPr lang="en-US"/>
        </a:p>
      </dgm:t>
    </dgm:pt>
    <dgm:pt modelId="{4CA9BA0F-10DF-4BE1-AFD4-8802DDDC9606}" type="pres">
      <dgm:prSet presAssocID="{146E9114-208A-4DD9-B815-45F4D57602E6}" presName="horzFour" presStyleCnt="0"/>
      <dgm:spPr/>
    </dgm:pt>
  </dgm:ptLst>
  <dgm:cxnLst>
    <dgm:cxn modelId="{32A9690C-5A1F-4BF6-A6D2-822596E400BA}" type="presOf" srcId="{BCC91BD1-3907-4DD9-A7A7-D6E0E6D57051}" destId="{554662A3-5EB0-4FCE-A799-E16667DBE61C}" srcOrd="0" destOrd="0" presId="urn:microsoft.com/office/officeart/2005/8/layout/hierarchy4"/>
    <dgm:cxn modelId="{0EC04A63-8F47-481C-8B27-411C9F4D1BBB}" srcId="{F792A060-973C-4051-A313-32E1DAD118A3}" destId="{0FE04B6D-3312-430D-8B19-97D86A224E18}" srcOrd="0" destOrd="0" parTransId="{6DEE4C40-E935-48FD-8D23-AC3B9FFC6D55}" sibTransId="{AC56F9A2-60A9-4C3C-A83F-E263E6CFDA7D}"/>
    <dgm:cxn modelId="{921D8C14-FAD1-45BE-994F-9196C3F69B22}" type="presOf" srcId="{3B2D55C5-2D14-45D2-9852-398770A5CD9F}" destId="{027373A8-B1BA-4CEB-BA89-3EF5AFA203E0}" srcOrd="0" destOrd="0" presId="urn:microsoft.com/office/officeart/2005/8/layout/hierarchy4"/>
    <dgm:cxn modelId="{E80C57CD-D645-43F8-8655-E4439C42DB83}" srcId="{3B2D55C5-2D14-45D2-9852-398770A5CD9F}" destId="{7D97F62E-2B7D-4DE9-B4B6-8C42E1AA28C0}" srcOrd="1" destOrd="0" parTransId="{048C5D3E-09FA-449A-99C7-632F8015FE1C}" sibTransId="{A3CF1A2B-CD5A-48E0-AADB-EB4174CFBAD9}"/>
    <dgm:cxn modelId="{685E7F00-75CF-4C7B-B837-7D42268ABF3D}" srcId="{B4E7B1DD-5B32-43CE-A571-5C451EB3C29F}" destId="{BCC91BD1-3907-4DD9-A7A7-D6E0E6D57051}" srcOrd="0" destOrd="0" parTransId="{19CB86DB-C2AD-4077-828E-F2EA9AA05DCD}" sibTransId="{3DE706FC-1B67-4A43-A7FF-ECA6C1556DC0}"/>
    <dgm:cxn modelId="{E2449F65-CF8F-48AE-BD69-B2CAEC0D1C71}" type="presOf" srcId="{3CF3FA7A-D23B-4C3C-8894-071036BCF159}" destId="{396E8963-FD4B-4743-8F3C-D5081E73C9DD}" srcOrd="0" destOrd="0" presId="urn:microsoft.com/office/officeart/2005/8/layout/hierarchy4"/>
    <dgm:cxn modelId="{91E6E570-DD10-4C85-A1DB-99296E3ABC60}" srcId="{3CF3FA7A-D23B-4C3C-8894-071036BCF159}" destId="{F792A060-973C-4051-A313-32E1DAD118A3}" srcOrd="0" destOrd="0" parTransId="{E1005524-0A93-42E1-BA07-9926EE041E2E}" sibTransId="{25EF2927-A31E-495B-A9A1-32FA3C0ADB18}"/>
    <dgm:cxn modelId="{E0FFD4E1-0501-4C6E-A61E-EDA99059499C}" srcId="{0FE04B6D-3312-430D-8B19-97D86A224E18}" destId="{2E0FD343-A6D6-4707-BA1D-85DA66565C68}" srcOrd="2" destOrd="0" parTransId="{BE552937-E2C7-45EF-9F07-CC029C4D262E}" sibTransId="{30D7F65C-8036-4A83-8468-0E4FE72F2C6C}"/>
    <dgm:cxn modelId="{00083B8D-D57D-4BD9-B2C8-2DA3ACF1148E}" type="presOf" srcId="{5124CFD5-C7C4-42A3-87F3-7CF5A8B1BC18}" destId="{B4D93E23-838D-4C09-991D-837847CDEFA0}" srcOrd="0" destOrd="0" presId="urn:microsoft.com/office/officeart/2005/8/layout/hierarchy4"/>
    <dgm:cxn modelId="{0395F0B4-1105-41FB-990D-CD06CCAA3717}" type="presOf" srcId="{B4E7B1DD-5B32-43CE-A571-5C451EB3C29F}" destId="{78DEFA5F-45AB-4BB7-BBED-F1915074F324}" srcOrd="0" destOrd="0" presId="urn:microsoft.com/office/officeart/2005/8/layout/hierarchy4"/>
    <dgm:cxn modelId="{24119A03-286D-4595-A844-557B517161F6}" srcId="{2E0FD343-A6D6-4707-BA1D-85DA66565C68}" destId="{146E9114-208A-4DD9-B815-45F4D57602E6}" srcOrd="1" destOrd="0" parTransId="{BC7488BF-D9D5-4D31-B78B-A82766395841}" sibTransId="{596C94C0-2F9D-46F8-B22D-B1D0F78E71D5}"/>
    <dgm:cxn modelId="{7FEFC199-ABEB-423D-A3A7-47706E12C2FC}" type="presOf" srcId="{F792A060-973C-4051-A313-32E1DAD118A3}" destId="{3885A13E-6330-4269-A3EA-5088A5823FBE}" srcOrd="0" destOrd="0" presId="urn:microsoft.com/office/officeart/2005/8/layout/hierarchy4"/>
    <dgm:cxn modelId="{CCDDED87-FF23-4025-880D-739B8B9A52F9}" srcId="{3B2D55C5-2D14-45D2-9852-398770A5CD9F}" destId="{5124CFD5-C7C4-42A3-87F3-7CF5A8B1BC18}" srcOrd="0" destOrd="0" parTransId="{00BF5259-D0F9-4F79-B0DF-61271FEA7347}" sibTransId="{926ED692-46DB-48ED-8CEF-CEAB44AA3CFC}"/>
    <dgm:cxn modelId="{ECEC4E83-5E54-4C7C-B057-1A5AC65D67F2}" type="presOf" srcId="{2E0FD343-A6D6-4707-BA1D-85DA66565C68}" destId="{3E4DD42D-4F47-4ACD-96F5-BFD124B74BE1}" srcOrd="0" destOrd="0" presId="urn:microsoft.com/office/officeart/2005/8/layout/hierarchy4"/>
    <dgm:cxn modelId="{3D96B8FF-56E3-4E44-9A91-434EEB616212}" type="presOf" srcId="{0FE04B6D-3312-430D-8B19-97D86A224E18}" destId="{92554E48-40B9-47CA-87E2-3E8179C524FB}" srcOrd="0" destOrd="0" presId="urn:microsoft.com/office/officeart/2005/8/layout/hierarchy4"/>
    <dgm:cxn modelId="{5E6A0BE3-EFDB-4871-B2C6-A0AA6DDC934F}" type="presOf" srcId="{FFFF0304-E326-4254-AD11-6C2AF928215B}" destId="{7E414D07-7C32-4A4D-8957-643A5AA5897F}" srcOrd="0" destOrd="0" presId="urn:microsoft.com/office/officeart/2005/8/layout/hierarchy4"/>
    <dgm:cxn modelId="{2A45F334-30D2-4C0E-A317-E2F473DC52D5}" srcId="{2E0FD343-A6D6-4707-BA1D-85DA66565C68}" destId="{E660E02C-B4DB-45CE-804C-D6CB1DB7C6EA}" srcOrd="0" destOrd="0" parTransId="{12766B3D-7B4F-490A-988B-EFD822383563}" sibTransId="{7F08002B-54E6-4F6E-B07B-64E7394915AE}"/>
    <dgm:cxn modelId="{6D1C3E64-2BEB-4974-8947-5BEE3BE40B72}" srcId="{0FE04B6D-3312-430D-8B19-97D86A224E18}" destId="{3B2D55C5-2D14-45D2-9852-398770A5CD9F}" srcOrd="0" destOrd="0" parTransId="{F0E57203-13D1-40BB-99D8-F471535C0F83}" sibTransId="{57C60032-5D4B-4CBF-971E-FBD7BB56C7C9}"/>
    <dgm:cxn modelId="{8A8719A8-A6C6-4933-AE4C-3B8533B54595}" srcId="{3B2D55C5-2D14-45D2-9852-398770A5CD9F}" destId="{FFFF0304-E326-4254-AD11-6C2AF928215B}" srcOrd="2" destOrd="0" parTransId="{870FB556-DFD5-4203-9644-0D7FD432580D}" sibTransId="{F464F7F9-2EE0-46C5-A2AF-685DC9CFF400}"/>
    <dgm:cxn modelId="{B74E1163-10BE-4FED-90D8-30CB4D4C757F}" type="presOf" srcId="{146E9114-208A-4DD9-B815-45F4D57602E6}" destId="{0E716A06-D3B4-45BF-8864-C8E5246D4F60}" srcOrd="0" destOrd="0" presId="urn:microsoft.com/office/officeart/2005/8/layout/hierarchy4"/>
    <dgm:cxn modelId="{D8F7A800-7393-4FEA-85E1-EFC6885101AD}" type="presOf" srcId="{E660E02C-B4DB-45CE-804C-D6CB1DB7C6EA}" destId="{65E7532F-FD74-4305-8136-468294F553ED}" srcOrd="0" destOrd="0" presId="urn:microsoft.com/office/officeart/2005/8/layout/hierarchy4"/>
    <dgm:cxn modelId="{A6E9676E-4983-4877-A668-659EC152DDFB}" type="presOf" srcId="{7D97F62E-2B7D-4DE9-B4B6-8C42E1AA28C0}" destId="{32CEA72A-6D72-4F01-AF39-075B3E264182}" srcOrd="0" destOrd="0" presId="urn:microsoft.com/office/officeart/2005/8/layout/hierarchy4"/>
    <dgm:cxn modelId="{4A61F36F-AD38-4A1C-B304-F48CEC46DC07}" srcId="{0FE04B6D-3312-430D-8B19-97D86A224E18}" destId="{B4E7B1DD-5B32-43CE-A571-5C451EB3C29F}" srcOrd="1" destOrd="0" parTransId="{98D8DB10-92BF-457A-A04A-EBC35A120D3D}" sibTransId="{D4375A87-C8D9-48F0-962A-060003788849}"/>
    <dgm:cxn modelId="{C3E2A002-3AC1-4516-81AD-E5D460AC201B}" type="presParOf" srcId="{396E8963-FD4B-4743-8F3C-D5081E73C9DD}" destId="{0EF1065B-97E5-46FA-AEFE-8C7C0C0F3F3C}" srcOrd="0" destOrd="0" presId="urn:microsoft.com/office/officeart/2005/8/layout/hierarchy4"/>
    <dgm:cxn modelId="{1B4764C1-0D7D-41D0-93D3-2114A0C0B93E}" type="presParOf" srcId="{0EF1065B-97E5-46FA-AEFE-8C7C0C0F3F3C}" destId="{3885A13E-6330-4269-A3EA-5088A5823FBE}" srcOrd="0" destOrd="0" presId="urn:microsoft.com/office/officeart/2005/8/layout/hierarchy4"/>
    <dgm:cxn modelId="{3B865E82-519C-4A67-9D65-55022AC685A7}" type="presParOf" srcId="{0EF1065B-97E5-46FA-AEFE-8C7C0C0F3F3C}" destId="{006EB416-D60E-4D7F-AD01-C21BF0B4FED4}" srcOrd="1" destOrd="0" presId="urn:microsoft.com/office/officeart/2005/8/layout/hierarchy4"/>
    <dgm:cxn modelId="{160CC789-57C2-42AF-BE87-22F1ABF074F6}" type="presParOf" srcId="{0EF1065B-97E5-46FA-AEFE-8C7C0C0F3F3C}" destId="{B96804B2-3D7A-4D68-885D-8EDB65BFC24B}" srcOrd="2" destOrd="0" presId="urn:microsoft.com/office/officeart/2005/8/layout/hierarchy4"/>
    <dgm:cxn modelId="{6CAD2A06-FCF2-4959-BFD2-680B897991B1}" type="presParOf" srcId="{B96804B2-3D7A-4D68-885D-8EDB65BFC24B}" destId="{15471ABB-059E-4C83-8856-442C63674604}" srcOrd="0" destOrd="0" presId="urn:microsoft.com/office/officeart/2005/8/layout/hierarchy4"/>
    <dgm:cxn modelId="{7C6EA15B-F1D3-42E5-B765-E9A74A9F8047}" type="presParOf" srcId="{15471ABB-059E-4C83-8856-442C63674604}" destId="{92554E48-40B9-47CA-87E2-3E8179C524FB}" srcOrd="0" destOrd="0" presId="urn:microsoft.com/office/officeart/2005/8/layout/hierarchy4"/>
    <dgm:cxn modelId="{43B43929-2993-4B90-BE8D-F85D7FEE0917}" type="presParOf" srcId="{15471ABB-059E-4C83-8856-442C63674604}" destId="{BE3AB443-D916-411D-A373-D1B4AD7AEC03}" srcOrd="1" destOrd="0" presId="urn:microsoft.com/office/officeart/2005/8/layout/hierarchy4"/>
    <dgm:cxn modelId="{BB37401A-3EFC-4947-948B-681DFB7EA223}" type="presParOf" srcId="{15471ABB-059E-4C83-8856-442C63674604}" destId="{37024DD4-2687-43EF-9910-FFE4F3C7809B}" srcOrd="2" destOrd="0" presId="urn:microsoft.com/office/officeart/2005/8/layout/hierarchy4"/>
    <dgm:cxn modelId="{88E911E6-7F43-45C0-9EBA-0F4F6C1A58AC}" type="presParOf" srcId="{37024DD4-2687-43EF-9910-FFE4F3C7809B}" destId="{35E43F6F-A7FB-4305-9ED2-5109890E7679}" srcOrd="0" destOrd="0" presId="urn:microsoft.com/office/officeart/2005/8/layout/hierarchy4"/>
    <dgm:cxn modelId="{81CF26FF-0FD0-4F3D-9FF5-8FC0B4D56E73}" type="presParOf" srcId="{35E43F6F-A7FB-4305-9ED2-5109890E7679}" destId="{027373A8-B1BA-4CEB-BA89-3EF5AFA203E0}" srcOrd="0" destOrd="0" presId="urn:microsoft.com/office/officeart/2005/8/layout/hierarchy4"/>
    <dgm:cxn modelId="{2F0B09AF-02B5-47F9-9736-0C3B43813675}" type="presParOf" srcId="{35E43F6F-A7FB-4305-9ED2-5109890E7679}" destId="{0CAC89F7-DDBA-4DEB-9C82-9F31ED5A51B6}" srcOrd="1" destOrd="0" presId="urn:microsoft.com/office/officeart/2005/8/layout/hierarchy4"/>
    <dgm:cxn modelId="{6219A127-1D56-41C0-83D7-502D7691B5F9}" type="presParOf" srcId="{35E43F6F-A7FB-4305-9ED2-5109890E7679}" destId="{904A2AAE-4188-4D0A-B51F-D08E528BD9B2}" srcOrd="2" destOrd="0" presId="urn:microsoft.com/office/officeart/2005/8/layout/hierarchy4"/>
    <dgm:cxn modelId="{FF92604A-E5A6-49F9-9AE4-6CF4E243E3BF}" type="presParOf" srcId="{904A2AAE-4188-4D0A-B51F-D08E528BD9B2}" destId="{EBCD3EA5-0711-4BB1-8CED-9E93F591C134}" srcOrd="0" destOrd="0" presId="urn:microsoft.com/office/officeart/2005/8/layout/hierarchy4"/>
    <dgm:cxn modelId="{53E141B1-D91A-420B-B1EE-CCA16D658A76}" type="presParOf" srcId="{EBCD3EA5-0711-4BB1-8CED-9E93F591C134}" destId="{B4D93E23-838D-4C09-991D-837847CDEFA0}" srcOrd="0" destOrd="0" presId="urn:microsoft.com/office/officeart/2005/8/layout/hierarchy4"/>
    <dgm:cxn modelId="{B94D8E27-1868-4E76-A87D-D5F55638658B}" type="presParOf" srcId="{EBCD3EA5-0711-4BB1-8CED-9E93F591C134}" destId="{2BCBBE3D-E2E2-46D8-8C4D-E12F506ED191}" srcOrd="1" destOrd="0" presId="urn:microsoft.com/office/officeart/2005/8/layout/hierarchy4"/>
    <dgm:cxn modelId="{CF2C0449-D282-4CC9-BF3B-55782240C0B0}" type="presParOf" srcId="{904A2AAE-4188-4D0A-B51F-D08E528BD9B2}" destId="{3E34F3EB-EE40-4A56-BB31-F720894B15FA}" srcOrd="1" destOrd="0" presId="urn:microsoft.com/office/officeart/2005/8/layout/hierarchy4"/>
    <dgm:cxn modelId="{7EBA8EAA-A88A-4DED-B714-96BD0EB08824}" type="presParOf" srcId="{904A2AAE-4188-4D0A-B51F-D08E528BD9B2}" destId="{C9D5A059-452E-4287-8730-0D1482EC5498}" srcOrd="2" destOrd="0" presId="urn:microsoft.com/office/officeart/2005/8/layout/hierarchy4"/>
    <dgm:cxn modelId="{936A93F3-83DF-4715-9066-4412B8EB04FA}" type="presParOf" srcId="{C9D5A059-452E-4287-8730-0D1482EC5498}" destId="{32CEA72A-6D72-4F01-AF39-075B3E264182}" srcOrd="0" destOrd="0" presId="urn:microsoft.com/office/officeart/2005/8/layout/hierarchy4"/>
    <dgm:cxn modelId="{C31C94E1-C9D4-40EA-BD74-1F78EC228873}" type="presParOf" srcId="{C9D5A059-452E-4287-8730-0D1482EC5498}" destId="{268061F0-5EDF-4571-9C73-20CC1B7DA443}" srcOrd="1" destOrd="0" presId="urn:microsoft.com/office/officeart/2005/8/layout/hierarchy4"/>
    <dgm:cxn modelId="{C71EF575-75A2-48C6-A5A1-4AEC82E09310}" type="presParOf" srcId="{904A2AAE-4188-4D0A-B51F-D08E528BD9B2}" destId="{A29FE848-D378-456A-B387-C6F5B064777C}" srcOrd="3" destOrd="0" presId="urn:microsoft.com/office/officeart/2005/8/layout/hierarchy4"/>
    <dgm:cxn modelId="{6F54E7D3-F54C-4D58-95C5-45A74C679FF3}" type="presParOf" srcId="{904A2AAE-4188-4D0A-B51F-D08E528BD9B2}" destId="{5CBE490B-A6F2-40A5-923F-653445B08407}" srcOrd="4" destOrd="0" presId="urn:microsoft.com/office/officeart/2005/8/layout/hierarchy4"/>
    <dgm:cxn modelId="{3A495363-972A-40F2-9971-CFE7EAE82975}" type="presParOf" srcId="{5CBE490B-A6F2-40A5-923F-653445B08407}" destId="{7E414D07-7C32-4A4D-8957-643A5AA5897F}" srcOrd="0" destOrd="0" presId="urn:microsoft.com/office/officeart/2005/8/layout/hierarchy4"/>
    <dgm:cxn modelId="{1AFFBED7-CF50-4A0C-9840-2E12CFB251B2}" type="presParOf" srcId="{5CBE490B-A6F2-40A5-923F-653445B08407}" destId="{DC7395C8-5E02-4877-A98E-4CA01774E0C2}" srcOrd="1" destOrd="0" presId="urn:microsoft.com/office/officeart/2005/8/layout/hierarchy4"/>
    <dgm:cxn modelId="{3DD9DC69-E6F7-4CFB-B28E-5552CB743ABA}" type="presParOf" srcId="{37024DD4-2687-43EF-9910-FFE4F3C7809B}" destId="{AD7BFF64-27F7-4284-96B5-514D08D50115}" srcOrd="1" destOrd="0" presId="urn:microsoft.com/office/officeart/2005/8/layout/hierarchy4"/>
    <dgm:cxn modelId="{BAAEADF8-112A-4108-8CAC-31AE647DCE22}" type="presParOf" srcId="{37024DD4-2687-43EF-9910-FFE4F3C7809B}" destId="{ED3989B2-6F1A-413B-B90C-058DFC41A24E}" srcOrd="2" destOrd="0" presId="urn:microsoft.com/office/officeart/2005/8/layout/hierarchy4"/>
    <dgm:cxn modelId="{D9D8528E-649F-4619-A3E5-5C1E5FEFFDF2}" type="presParOf" srcId="{ED3989B2-6F1A-413B-B90C-058DFC41A24E}" destId="{78DEFA5F-45AB-4BB7-BBED-F1915074F324}" srcOrd="0" destOrd="0" presId="urn:microsoft.com/office/officeart/2005/8/layout/hierarchy4"/>
    <dgm:cxn modelId="{08537EAF-FC54-4723-AAEE-27646BA0E402}" type="presParOf" srcId="{ED3989B2-6F1A-413B-B90C-058DFC41A24E}" destId="{AD613039-C986-4046-83D6-3D2936AC1B9F}" srcOrd="1" destOrd="0" presId="urn:microsoft.com/office/officeart/2005/8/layout/hierarchy4"/>
    <dgm:cxn modelId="{399C7F73-87C0-4411-B939-4E2056C92B31}" type="presParOf" srcId="{ED3989B2-6F1A-413B-B90C-058DFC41A24E}" destId="{32395685-2EB1-44F4-BF0D-0501827152D0}" srcOrd="2" destOrd="0" presId="urn:microsoft.com/office/officeart/2005/8/layout/hierarchy4"/>
    <dgm:cxn modelId="{372DE577-21DF-4B32-B83C-1181E353E6B8}" type="presParOf" srcId="{32395685-2EB1-44F4-BF0D-0501827152D0}" destId="{72A57366-0C68-43A8-AA82-9FC52EBC1340}" srcOrd="0" destOrd="0" presId="urn:microsoft.com/office/officeart/2005/8/layout/hierarchy4"/>
    <dgm:cxn modelId="{BD9A041C-9AF5-46FD-B891-20AB8E754802}" type="presParOf" srcId="{72A57366-0C68-43A8-AA82-9FC52EBC1340}" destId="{554662A3-5EB0-4FCE-A799-E16667DBE61C}" srcOrd="0" destOrd="0" presId="urn:microsoft.com/office/officeart/2005/8/layout/hierarchy4"/>
    <dgm:cxn modelId="{EA293295-6ACC-4763-B3C7-8EA8A22359C6}" type="presParOf" srcId="{72A57366-0C68-43A8-AA82-9FC52EBC1340}" destId="{FF444EB2-BD54-4043-A5AF-71A9EA4F3AC6}" srcOrd="1" destOrd="0" presId="urn:microsoft.com/office/officeart/2005/8/layout/hierarchy4"/>
    <dgm:cxn modelId="{EAB0720E-B915-4C72-8D58-59D9648531DD}" type="presParOf" srcId="{37024DD4-2687-43EF-9910-FFE4F3C7809B}" destId="{D7EA5E7A-6F70-430B-82C8-F760C07BFBF0}" srcOrd="3" destOrd="0" presId="urn:microsoft.com/office/officeart/2005/8/layout/hierarchy4"/>
    <dgm:cxn modelId="{D32783A9-2D1C-4C7A-9CDA-F322C8CB0355}" type="presParOf" srcId="{37024DD4-2687-43EF-9910-FFE4F3C7809B}" destId="{0050C0D5-3174-4BBD-A122-3851365671AC}" srcOrd="4" destOrd="0" presId="urn:microsoft.com/office/officeart/2005/8/layout/hierarchy4"/>
    <dgm:cxn modelId="{649839B0-4EEC-4268-AB8C-C6265FA3BECA}" type="presParOf" srcId="{0050C0D5-3174-4BBD-A122-3851365671AC}" destId="{3E4DD42D-4F47-4ACD-96F5-BFD124B74BE1}" srcOrd="0" destOrd="0" presId="urn:microsoft.com/office/officeart/2005/8/layout/hierarchy4"/>
    <dgm:cxn modelId="{E1B079CD-4326-474E-94C5-FDE7EAC1D351}" type="presParOf" srcId="{0050C0D5-3174-4BBD-A122-3851365671AC}" destId="{0ECF1C83-D17E-4412-AE24-90C50443F0C3}" srcOrd="1" destOrd="0" presId="urn:microsoft.com/office/officeart/2005/8/layout/hierarchy4"/>
    <dgm:cxn modelId="{5EFC39E8-B1A6-4DEA-9BF2-A74C130B5992}" type="presParOf" srcId="{0050C0D5-3174-4BBD-A122-3851365671AC}" destId="{135A4258-A22D-442C-A437-ED965DF51028}" srcOrd="2" destOrd="0" presId="urn:microsoft.com/office/officeart/2005/8/layout/hierarchy4"/>
    <dgm:cxn modelId="{D50FD8FC-D718-4C92-9312-136699D6E150}" type="presParOf" srcId="{135A4258-A22D-442C-A437-ED965DF51028}" destId="{11C0CAF7-521D-4C18-A626-5F5DDBA7CD96}" srcOrd="0" destOrd="0" presId="urn:microsoft.com/office/officeart/2005/8/layout/hierarchy4"/>
    <dgm:cxn modelId="{58B41422-C689-4552-9880-77D2FB0EFFBF}" type="presParOf" srcId="{11C0CAF7-521D-4C18-A626-5F5DDBA7CD96}" destId="{65E7532F-FD74-4305-8136-468294F553ED}" srcOrd="0" destOrd="0" presId="urn:microsoft.com/office/officeart/2005/8/layout/hierarchy4"/>
    <dgm:cxn modelId="{8D4384E2-EEA0-4626-9CD9-AE7EBDF09389}" type="presParOf" srcId="{11C0CAF7-521D-4C18-A626-5F5DDBA7CD96}" destId="{45FE52DD-B69E-4575-AD5E-192747C86107}" srcOrd="1" destOrd="0" presId="urn:microsoft.com/office/officeart/2005/8/layout/hierarchy4"/>
    <dgm:cxn modelId="{30861F08-32C3-4E0A-9835-04AA19244056}" type="presParOf" srcId="{135A4258-A22D-442C-A437-ED965DF51028}" destId="{C7D16206-E29B-4518-87D1-B346C7608C18}" srcOrd="1" destOrd="0" presId="urn:microsoft.com/office/officeart/2005/8/layout/hierarchy4"/>
    <dgm:cxn modelId="{00C3B57F-B450-44CD-A16C-B75FCCB40CDB}" type="presParOf" srcId="{135A4258-A22D-442C-A437-ED965DF51028}" destId="{27ADF920-B311-47FC-B9CE-D52A9D761A6F}" srcOrd="2" destOrd="0" presId="urn:microsoft.com/office/officeart/2005/8/layout/hierarchy4"/>
    <dgm:cxn modelId="{AAA22017-33A2-4C37-993D-F3EA69AB7A26}" type="presParOf" srcId="{27ADF920-B311-47FC-B9CE-D52A9D761A6F}" destId="{0E716A06-D3B4-45BF-8864-C8E5246D4F60}" srcOrd="0" destOrd="0" presId="urn:microsoft.com/office/officeart/2005/8/layout/hierarchy4"/>
    <dgm:cxn modelId="{BC2E3892-AD33-42AD-90CE-5D8564A19C4B}" type="presParOf" srcId="{27ADF920-B311-47FC-B9CE-D52A9D761A6F}" destId="{4CA9BA0F-10DF-4BE1-AFD4-8802DDDC960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4/29/2015 9:14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latin typeface="Segoe UI" pitchFamily="34" charset="0"/>
              </a:rPr>
              <a:t>Build 2015</a:t>
            </a:r>
            <a:endParaRPr lang="en-US" dirty="0">
              <a:latin typeface="Segoe UI" pitchFamily="34" charset="0"/>
            </a:endParaRP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4/29/2015 9:14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2015</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t>4/29/2015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35770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t>4/29/2015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7" name="Header Placeholder 6"/>
          <p:cNvSpPr>
            <a:spLocks noGrp="1"/>
          </p:cNvSpPr>
          <p:nvPr>
            <p:ph type="hdr" sz="quarter" idx="13"/>
          </p:nvPr>
        </p:nvSpPr>
        <p:spPr/>
        <p:txBody>
          <a:bodyPr/>
          <a:lstStyle/>
          <a:p>
            <a:r>
              <a:rPr lang="en-US" dirty="0" smtClean="0"/>
              <a:t>Build 2014</a:t>
            </a:r>
            <a:endParaRPr lang="en-US" dirty="0"/>
          </a:p>
        </p:txBody>
      </p:sp>
    </p:spTree>
    <p:extLst>
      <p:ext uri="{BB962C8B-B14F-4D97-AF65-F5344CB8AC3E}">
        <p14:creationId xmlns:p14="http://schemas.microsoft.com/office/powerpoint/2010/main" val="480285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4/29/2015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70712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4/29/2015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415486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4/29/2015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906298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983411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4600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522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95251010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29109240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5129481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693302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fld id="{5CFCAD8A-C8B0-4AEF-83BB-14F9FDF906BA}" type="datetimeFigureOut">
              <a:rPr lang="en-US" smtClean="0">
                <a:solidFill>
                  <a:srgbClr val="404040"/>
                </a:solidFill>
              </a:rPr>
              <a:pPr/>
              <a:t>4/29/2015</a:t>
            </a:fld>
            <a:endParaRPr lang="en-US">
              <a:solidFill>
                <a:srgbClr val="404040"/>
              </a:solidFill>
            </a:endParaRPr>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endParaRPr lang="en-US">
              <a:solidFill>
                <a:srgbClr val="404040"/>
              </a:solidFill>
            </a:endParaRPr>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fld id="{96FF4DDA-8AEF-4D0B-AC34-3EE92663E062}"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2354822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4757872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745012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678278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1033148"/>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52851028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144948875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85413170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3594588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02014389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412029680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9819875"/>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58541"/>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65595932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1704966"/>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gs>
                    <a:gs pos="100000">
                      <a:srgbClr val="404040"/>
                    </a:gs>
                  </a:gsLst>
                  <a:lin ang="5400000" scaled="0"/>
                </a:gradFill>
                <a:cs typeface="Segoe UI" pitchFamily="34" charset="0"/>
              </a:rPr>
              <a:t>© </a:t>
            </a:r>
            <a:r>
              <a:rPr lang="en-US" sz="700" dirty="0" smtClean="0">
                <a:gradFill>
                  <a:gsLst>
                    <a:gs pos="0">
                      <a:srgbClr val="404040"/>
                    </a:gs>
                    <a:gs pos="100000">
                      <a:srgbClr val="404040"/>
                    </a:gs>
                  </a:gsLst>
                  <a:lin ang="5400000" scaled="0"/>
                </a:gradFill>
                <a:cs typeface="Segoe UI" pitchFamily="34" charset="0"/>
              </a:rPr>
              <a:t>2015 </a:t>
            </a:r>
            <a:r>
              <a:rPr lang="en-US" sz="700" dirty="0">
                <a:gradFill>
                  <a:gsLst>
                    <a:gs pos="0">
                      <a:srgbClr val="404040"/>
                    </a:gs>
                    <a:gs pos="100000">
                      <a:srgbClr val="40404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528035086"/>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4844831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6869218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4102826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7466333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4767288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2300112"/>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28139669"/>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174182307"/>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24230247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792484346"/>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5610684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44816828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93847405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951050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79706318"/>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357268"/>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2374873"/>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61174825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28139037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20628718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7928033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36528744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63" r:id="rId15"/>
    <p:sldLayoutId id="2147484307" r:id="rId16"/>
    <p:sldLayoutId id="2147484326" r:id="rId1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983162876"/>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 id="2147484324" r:id="rId15"/>
    <p:sldLayoutId id="2147484325" r:id="rId1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5"/>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441893976"/>
      </p:ext>
    </p:extLst>
  </p:cSld>
  <p:clrMap bg1="dk1" tx1="lt1" bg2="dk2"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https://build2015-612.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github.com/codemonkeychris/color-speak" TargetMode="External"/><Relationship Id="rId2" Type="http://schemas.openxmlformats.org/officeDocument/2006/relationships/hyperlink" Target="https://msdn.microsoft.com/enable" TargetMode="External"/><Relationship Id="rId1" Type="http://schemas.openxmlformats.org/officeDocument/2006/relationships/slideLayout" Target="../slideLayouts/slideLayout3.xml"/><Relationship Id="rId4" Type="http://schemas.openxmlformats.org/officeDocument/2006/relationships/hyperlink" Target="https://github.com/codemonkeychris/color-tree"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82283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343" dirty="0">
                <a:solidFill>
                  <a:schemeClr val="tx1">
                    <a:lumMod val="75000"/>
                  </a:schemeClr>
                </a:solidFill>
              </a:rPr>
              <a:t>Visual perception</a:t>
            </a:r>
          </a:p>
        </p:txBody>
      </p:sp>
      <p:sp>
        <p:nvSpPr>
          <p:cNvPr id="4" name="Subtitle 3"/>
          <p:cNvSpPr>
            <a:spLocks noGrp="1"/>
          </p:cNvSpPr>
          <p:nvPr>
            <p:ph type="subTitle" idx="1"/>
          </p:nvPr>
        </p:nvSpPr>
        <p:spPr/>
        <p:txBody>
          <a:bodyPr>
            <a:noAutofit/>
          </a:bodyPr>
          <a:lstStyle/>
          <a:p>
            <a:r>
              <a:rPr lang="en-US" sz="2400" dirty="0">
                <a:solidFill>
                  <a:schemeClr val="tx1">
                    <a:lumMod val="75000"/>
                  </a:schemeClr>
                </a:solidFill>
              </a:rPr>
              <a:t>Overall Size</a:t>
            </a:r>
          </a:p>
        </p:txBody>
      </p:sp>
    </p:spTree>
    <p:extLst>
      <p:ext uri="{BB962C8B-B14F-4D97-AF65-F5344CB8AC3E}">
        <p14:creationId xmlns:p14="http://schemas.microsoft.com/office/powerpoint/2010/main" val="35778087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975" dirty="0">
                <a:solidFill>
                  <a:schemeClr val="tx1">
                    <a:lumMod val="75000"/>
                  </a:schemeClr>
                </a:solidFill>
              </a:rPr>
              <a:t>Visual perception</a:t>
            </a:r>
          </a:p>
        </p:txBody>
      </p:sp>
      <p:sp>
        <p:nvSpPr>
          <p:cNvPr id="4" name="Subtitle 3"/>
          <p:cNvSpPr>
            <a:spLocks noGrp="1"/>
          </p:cNvSpPr>
          <p:nvPr>
            <p:ph type="subTitle" idx="1"/>
          </p:nvPr>
        </p:nvSpPr>
        <p:spPr/>
        <p:txBody>
          <a:bodyPr>
            <a:noAutofit/>
          </a:bodyPr>
          <a:lstStyle/>
          <a:p>
            <a:r>
              <a:rPr lang="en-US" sz="2800" dirty="0">
                <a:solidFill>
                  <a:schemeClr val="tx1">
                    <a:lumMod val="75000"/>
                  </a:schemeClr>
                </a:solidFill>
              </a:rPr>
              <a:t>Overall Size</a:t>
            </a:r>
          </a:p>
        </p:txBody>
      </p:sp>
    </p:spTree>
    <p:extLst>
      <p:ext uri="{BB962C8B-B14F-4D97-AF65-F5344CB8AC3E}">
        <p14:creationId xmlns:p14="http://schemas.microsoft.com/office/powerpoint/2010/main" val="6680259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551" y="1144706"/>
            <a:ext cx="12344041" cy="2435131"/>
          </a:xfrm>
        </p:spPr>
        <p:txBody>
          <a:bodyPr>
            <a:noAutofit/>
          </a:bodyPr>
          <a:lstStyle/>
          <a:p>
            <a:r>
              <a:rPr lang="en-US" sz="11729" dirty="0">
                <a:solidFill>
                  <a:schemeClr val="tx1">
                    <a:lumMod val="75000"/>
                  </a:schemeClr>
                </a:solidFill>
              </a:rPr>
              <a:t>Visual perception</a:t>
            </a:r>
          </a:p>
        </p:txBody>
      </p:sp>
      <p:sp>
        <p:nvSpPr>
          <p:cNvPr id="4" name="Subtitle 3"/>
          <p:cNvSpPr>
            <a:spLocks noGrp="1"/>
          </p:cNvSpPr>
          <p:nvPr>
            <p:ph type="subTitle" idx="1"/>
          </p:nvPr>
        </p:nvSpPr>
        <p:spPr/>
        <p:txBody>
          <a:bodyPr>
            <a:noAutofit/>
          </a:bodyPr>
          <a:lstStyle/>
          <a:p>
            <a:r>
              <a:rPr lang="en-US" sz="3200" dirty="0">
                <a:solidFill>
                  <a:schemeClr val="tx1">
                    <a:lumMod val="75000"/>
                  </a:schemeClr>
                </a:solidFill>
              </a:rPr>
              <a:t>Overall Size</a:t>
            </a:r>
          </a:p>
        </p:txBody>
      </p:sp>
    </p:spTree>
    <p:extLst>
      <p:ext uri="{BB962C8B-B14F-4D97-AF65-F5344CB8AC3E}">
        <p14:creationId xmlns:p14="http://schemas.microsoft.com/office/powerpoint/2010/main" val="13075897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551" y="1144706"/>
            <a:ext cx="12344041" cy="2435131"/>
          </a:xfrm>
        </p:spPr>
        <p:txBody>
          <a:bodyPr>
            <a:noAutofit/>
          </a:bodyPr>
          <a:lstStyle/>
          <a:p>
            <a:r>
              <a:rPr lang="en-US" sz="11729" dirty="0">
                <a:solidFill>
                  <a:schemeClr val="tx1">
                    <a:lumMod val="75000"/>
                  </a:schemeClr>
                </a:solidFill>
              </a:rPr>
              <a:t>Visual perception</a:t>
            </a:r>
          </a:p>
        </p:txBody>
      </p:sp>
      <p:sp>
        <p:nvSpPr>
          <p:cNvPr id="4" name="Subtitle 3"/>
          <p:cNvSpPr>
            <a:spLocks noGrp="1"/>
          </p:cNvSpPr>
          <p:nvPr>
            <p:ph type="subTitle" idx="1"/>
          </p:nvPr>
        </p:nvSpPr>
        <p:spPr/>
        <p:txBody>
          <a:bodyPr>
            <a:noAutofit/>
          </a:bodyPr>
          <a:lstStyle/>
          <a:p>
            <a:r>
              <a:rPr lang="en-US" sz="3200" dirty="0">
                <a:solidFill>
                  <a:srgbClr val="C00000"/>
                </a:solidFill>
              </a:rPr>
              <a:t>Color</a:t>
            </a:r>
            <a:r>
              <a:rPr lang="en-US" sz="3200" dirty="0">
                <a:solidFill>
                  <a:srgbClr val="FF0000"/>
                </a:solidFill>
              </a:rPr>
              <a:t> </a:t>
            </a:r>
            <a:r>
              <a:rPr lang="en-US" sz="3200" dirty="0">
                <a:solidFill>
                  <a:srgbClr val="92D050"/>
                </a:solidFill>
              </a:rPr>
              <a:t>perception</a:t>
            </a:r>
          </a:p>
        </p:txBody>
      </p:sp>
    </p:spTree>
    <p:extLst>
      <p:ext uri="{BB962C8B-B14F-4D97-AF65-F5344CB8AC3E}">
        <p14:creationId xmlns:p14="http://schemas.microsoft.com/office/powerpoint/2010/main" val="14575154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551" y="1144706"/>
            <a:ext cx="12344041" cy="2435131"/>
          </a:xfrm>
        </p:spPr>
        <p:txBody>
          <a:bodyPr>
            <a:noAutofit/>
          </a:bodyPr>
          <a:lstStyle/>
          <a:p>
            <a:r>
              <a:rPr lang="en-US" sz="8975" dirty="0">
                <a:solidFill>
                  <a:schemeClr val="tx1">
                    <a:lumMod val="75000"/>
                  </a:schemeClr>
                </a:solidFill>
              </a:rPr>
              <a:t>Visual perception</a:t>
            </a:r>
          </a:p>
        </p:txBody>
      </p:sp>
      <p:sp>
        <p:nvSpPr>
          <p:cNvPr id="4" name="Subtitle 3"/>
          <p:cNvSpPr>
            <a:spLocks noGrp="1"/>
          </p:cNvSpPr>
          <p:nvPr>
            <p:ph type="subTitle" idx="1"/>
          </p:nvPr>
        </p:nvSpPr>
        <p:spPr/>
        <p:txBody>
          <a:bodyPr>
            <a:noAutofit/>
          </a:bodyPr>
          <a:lstStyle/>
          <a:p>
            <a:r>
              <a:rPr lang="en-US" sz="2800" dirty="0">
                <a:solidFill>
                  <a:srgbClr val="FF0000"/>
                </a:solidFill>
              </a:rPr>
              <a:t>Color perception</a:t>
            </a:r>
          </a:p>
        </p:txBody>
      </p:sp>
    </p:spTree>
    <p:extLst>
      <p:ext uri="{BB962C8B-B14F-4D97-AF65-F5344CB8AC3E}">
        <p14:creationId xmlns:p14="http://schemas.microsoft.com/office/powerpoint/2010/main" val="1676127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551" y="1144706"/>
            <a:ext cx="12344041" cy="2435131"/>
          </a:xfrm>
        </p:spPr>
        <p:txBody>
          <a:bodyPr>
            <a:noAutofit/>
          </a:bodyPr>
          <a:lstStyle/>
          <a:p>
            <a:r>
              <a:rPr lang="en-US" sz="8159" dirty="0">
                <a:solidFill>
                  <a:schemeClr val="tx1">
                    <a:lumMod val="75000"/>
                  </a:schemeClr>
                </a:solidFill>
              </a:rPr>
              <a:t>Visual perception</a:t>
            </a:r>
          </a:p>
        </p:txBody>
      </p:sp>
      <p:sp>
        <p:nvSpPr>
          <p:cNvPr id="4" name="Subtitle 3"/>
          <p:cNvSpPr>
            <a:spLocks noGrp="1"/>
          </p:cNvSpPr>
          <p:nvPr>
            <p:ph type="subTitle" idx="1"/>
          </p:nvPr>
        </p:nvSpPr>
        <p:spPr/>
        <p:txBody>
          <a:bodyPr>
            <a:noAutofit/>
          </a:bodyPr>
          <a:lstStyle/>
          <a:p>
            <a:r>
              <a:rPr lang="en-US" sz="2800" dirty="0">
                <a:solidFill>
                  <a:schemeClr val="tx1">
                    <a:lumMod val="50000"/>
                    <a:lumOff val="50000"/>
                  </a:schemeClr>
                </a:solidFill>
              </a:rPr>
              <a:t>Color perception</a:t>
            </a:r>
          </a:p>
        </p:txBody>
      </p:sp>
    </p:spTree>
    <p:extLst>
      <p:ext uri="{BB962C8B-B14F-4D97-AF65-F5344CB8AC3E}">
        <p14:creationId xmlns:p14="http://schemas.microsoft.com/office/powerpoint/2010/main" val="31352803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lumMod val="75000"/>
                  </a:schemeClr>
                </a:solidFill>
              </a:rPr>
              <a:t>Visual perception</a:t>
            </a:r>
          </a:p>
        </p:txBody>
      </p:sp>
      <p:sp>
        <p:nvSpPr>
          <p:cNvPr id="4" name="Subtitle 3"/>
          <p:cNvSpPr>
            <a:spLocks noGrp="1"/>
          </p:cNvSpPr>
          <p:nvPr>
            <p:ph type="subTitle" idx="1"/>
          </p:nvPr>
        </p:nvSpPr>
        <p:spPr/>
        <p:txBody>
          <a:bodyPr>
            <a:noAutofit/>
          </a:bodyPr>
          <a:lstStyle/>
          <a:p>
            <a:r>
              <a:rPr lang="en-US" sz="2800" dirty="0">
                <a:solidFill>
                  <a:schemeClr val="bg1">
                    <a:lumMod val="65000"/>
                  </a:schemeClr>
                </a:solidFill>
              </a:rPr>
              <a:t>Color Contrast</a:t>
            </a:r>
          </a:p>
        </p:txBody>
      </p:sp>
    </p:spTree>
    <p:extLst>
      <p:ext uri="{BB962C8B-B14F-4D97-AF65-F5344CB8AC3E}">
        <p14:creationId xmlns:p14="http://schemas.microsoft.com/office/powerpoint/2010/main" val="42450322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lumMod val="75000"/>
                  </a:schemeClr>
                </a:solidFill>
              </a:rPr>
              <a:t>Visual perception</a:t>
            </a:r>
          </a:p>
        </p:txBody>
      </p:sp>
      <p:sp>
        <p:nvSpPr>
          <p:cNvPr id="4" name="Subtitle 3"/>
          <p:cNvSpPr>
            <a:spLocks noGrp="1"/>
          </p:cNvSpPr>
          <p:nvPr>
            <p:ph type="subTitle" idx="1"/>
          </p:nvPr>
        </p:nvSpPr>
        <p:spPr/>
        <p:txBody>
          <a:bodyPr>
            <a:noAutofit/>
          </a:bodyPr>
          <a:lstStyle/>
          <a:p>
            <a:r>
              <a:rPr lang="en-US" sz="2800" dirty="0">
                <a:solidFill>
                  <a:schemeClr val="bg1">
                    <a:lumMod val="85000"/>
                  </a:schemeClr>
                </a:solidFill>
              </a:rPr>
              <a:t>Color Contrast</a:t>
            </a:r>
          </a:p>
        </p:txBody>
      </p:sp>
    </p:spTree>
    <p:extLst>
      <p:ext uri="{BB962C8B-B14F-4D97-AF65-F5344CB8AC3E}">
        <p14:creationId xmlns:p14="http://schemas.microsoft.com/office/powerpoint/2010/main" val="6695593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lumMod val="75000"/>
                  </a:schemeClr>
                </a:solidFill>
              </a:rPr>
              <a:t>Visual perception</a:t>
            </a:r>
          </a:p>
        </p:txBody>
      </p:sp>
      <p:sp>
        <p:nvSpPr>
          <p:cNvPr id="4" name="Subtitle 3"/>
          <p:cNvSpPr>
            <a:spLocks noGrp="1"/>
          </p:cNvSpPr>
          <p:nvPr>
            <p:ph type="subTitle" idx="1"/>
          </p:nvPr>
        </p:nvSpPr>
        <p:spPr/>
        <p:txBody>
          <a:bodyPr>
            <a:noAutofit/>
          </a:bodyPr>
          <a:lstStyle/>
          <a:p>
            <a:r>
              <a:rPr lang="en-US" sz="2800" dirty="0">
                <a:solidFill>
                  <a:schemeClr val="bg1">
                    <a:lumMod val="95000"/>
                  </a:schemeClr>
                </a:solidFill>
              </a:rPr>
              <a:t>Color Contrast</a:t>
            </a:r>
          </a:p>
        </p:txBody>
      </p:sp>
    </p:spTree>
    <p:extLst>
      <p:ext uri="{BB962C8B-B14F-4D97-AF65-F5344CB8AC3E}">
        <p14:creationId xmlns:p14="http://schemas.microsoft.com/office/powerpoint/2010/main" val="10998142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lumMod val="75000"/>
                  </a:schemeClr>
                </a:solidFill>
              </a:rPr>
              <a:t>Visual perception</a:t>
            </a:r>
          </a:p>
        </p:txBody>
      </p:sp>
      <p:sp>
        <p:nvSpPr>
          <p:cNvPr id="4" name="Subtitle 3"/>
          <p:cNvSpPr>
            <a:spLocks noGrp="1"/>
          </p:cNvSpPr>
          <p:nvPr>
            <p:ph type="subTitle" idx="1"/>
          </p:nvPr>
        </p:nvSpPr>
        <p:spPr/>
        <p:txBody>
          <a:bodyPr>
            <a:noAutofit/>
          </a:bodyPr>
          <a:lstStyle/>
          <a:p>
            <a:r>
              <a:rPr lang="en-US" sz="2800" dirty="0">
                <a:solidFill>
                  <a:schemeClr val="bg1"/>
                </a:solidFill>
              </a:rPr>
              <a:t>Color Contrast</a:t>
            </a:r>
          </a:p>
        </p:txBody>
      </p:sp>
    </p:spTree>
    <p:extLst>
      <p:ext uri="{BB962C8B-B14F-4D97-AF65-F5344CB8AC3E}">
        <p14:creationId xmlns:p14="http://schemas.microsoft.com/office/powerpoint/2010/main" val="2142863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p:txBody>
          <a:bodyPr/>
          <a:lstStyle/>
          <a:p>
            <a:r>
              <a:rPr lang="en-US" dirty="0" smtClean="0"/>
              <a:t>Chris Anderson – Distinguished Engineer </a:t>
            </a:r>
          </a:p>
          <a:p>
            <a:r>
              <a:rPr lang="en-US" dirty="0" smtClean="0"/>
              <a:t>Brett Humphrey – Lead Program Manager</a:t>
            </a:r>
          </a:p>
        </p:txBody>
      </p:sp>
      <p:sp>
        <p:nvSpPr>
          <p:cNvPr id="2" name="Title 1"/>
          <p:cNvSpPr>
            <a:spLocks noGrp="1"/>
          </p:cNvSpPr>
          <p:nvPr>
            <p:ph type="ctrTitle"/>
          </p:nvPr>
        </p:nvSpPr>
        <p:spPr/>
        <p:txBody>
          <a:bodyPr/>
          <a:lstStyle/>
          <a:p>
            <a:r>
              <a:rPr lang="en-US" dirty="0" smtClean="0"/>
              <a:t>Building Accessible </a:t>
            </a:r>
            <a:br>
              <a:rPr lang="en-US" dirty="0" smtClean="0"/>
            </a:br>
            <a:r>
              <a:rPr lang="en-US" dirty="0" smtClean="0"/>
              <a:t>Universal Windows </a:t>
            </a:r>
            <a:r>
              <a:rPr lang="en-US" dirty="0"/>
              <a:t>Apps</a:t>
            </a:r>
            <a:br>
              <a:rPr lang="en-US" dirty="0"/>
            </a:br>
            <a:r>
              <a:rPr lang="en-US" sz="1400" dirty="0" smtClean="0"/>
              <a:t/>
            </a:r>
            <a:br>
              <a:rPr lang="en-US" sz="1400" dirty="0" smtClean="0"/>
            </a:br>
            <a:r>
              <a:rPr lang="en-US" sz="4800" dirty="0" smtClean="0"/>
              <a:t>Remote </a:t>
            </a:r>
            <a:r>
              <a:rPr lang="en-US" sz="4800" dirty="0"/>
              <a:t>access:</a:t>
            </a:r>
            <a:br>
              <a:rPr lang="en-US" sz="4800" dirty="0"/>
            </a:br>
            <a:r>
              <a:rPr lang="en-US" sz="4800" dirty="0">
                <a:hlinkClick r:id="rId3"/>
              </a:rPr>
              <a:t>https://build2015-612.com/</a:t>
            </a:r>
            <a:endParaRPr lang="en-US" sz="4800" dirty="0"/>
          </a:p>
        </p:txBody>
      </p:sp>
      <p:sp>
        <p:nvSpPr>
          <p:cNvPr id="6" name="Text Placeholder 5"/>
          <p:cNvSpPr>
            <a:spLocks noGrp="1"/>
          </p:cNvSpPr>
          <p:nvPr>
            <p:ph type="body" sz="quarter" idx="13"/>
          </p:nvPr>
        </p:nvSpPr>
        <p:spPr/>
        <p:txBody>
          <a:bodyPr/>
          <a:lstStyle/>
          <a:p>
            <a:r>
              <a:rPr lang="en-US" dirty="0" smtClean="0"/>
              <a:t>2-612</a:t>
            </a:r>
            <a:endParaRPr lang="en-US" dirty="0"/>
          </a:p>
        </p:txBody>
      </p:sp>
    </p:spTree>
    <p:extLst>
      <p:ext uri="{BB962C8B-B14F-4D97-AF65-F5344CB8AC3E}">
        <p14:creationId xmlns:p14="http://schemas.microsoft.com/office/powerpoint/2010/main" val="127114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Steve Gleason Video</a:t>
            </a:r>
            <a:endParaRPr lang="en-US" dirty="0"/>
          </a:p>
        </p:txBody>
      </p:sp>
      <p:sp>
        <p:nvSpPr>
          <p:cNvPr id="4" name="Subtitle 3"/>
          <p:cNvSpPr>
            <a:spLocks noGrp="1"/>
          </p:cNvSpPr>
          <p:nvPr>
            <p:ph type="subTitle" idx="1"/>
          </p:nvPr>
        </p:nvSpPr>
        <p:spPr/>
        <p:txBody>
          <a:bodyPr>
            <a:noAutofit/>
          </a:bodyPr>
          <a:lstStyle/>
          <a:p>
            <a:r>
              <a:rPr lang="en-US" sz="2800" dirty="0">
                <a:solidFill>
                  <a:schemeClr val="bg1"/>
                </a:solidFill>
              </a:rPr>
              <a:t>Color Contrast</a:t>
            </a:r>
          </a:p>
        </p:txBody>
      </p:sp>
      <p:pic>
        <p:nvPicPr>
          <p:cNvPr id="5" name="SXCR0288000 GLEASON 1_04 TV E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87" y="0"/>
            <a:ext cx="12450461" cy="7003285"/>
          </a:xfrm>
          <a:prstGeom prst="rect">
            <a:avLst/>
          </a:prstGeom>
        </p:spPr>
      </p:pic>
    </p:spTree>
    <p:extLst>
      <p:ext uri="{BB962C8B-B14F-4D97-AF65-F5344CB8AC3E}">
        <p14:creationId xmlns:p14="http://schemas.microsoft.com/office/powerpoint/2010/main" val="25299767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lumMod val="75000"/>
                  </a:schemeClr>
                </a:solidFill>
              </a:rPr>
              <a:t>Usability </a:t>
            </a:r>
            <a:r>
              <a:rPr lang="en-US" smtClean="0">
                <a:solidFill>
                  <a:schemeClr val="tx1">
                    <a:lumMod val="75000"/>
                  </a:schemeClr>
                </a:solidFill>
              </a:rPr>
              <a:t>that connects lives </a:t>
            </a:r>
            <a:endParaRPr lang="en-US" dirty="0" smtClean="0">
              <a:solidFill>
                <a:schemeClr val="tx1">
                  <a:lumMod val="75000"/>
                </a:schemeClr>
              </a:solidFill>
            </a:endParaRPr>
          </a:p>
        </p:txBody>
      </p:sp>
      <p:sp>
        <p:nvSpPr>
          <p:cNvPr id="5" name="Title 4"/>
          <p:cNvSpPr>
            <a:spLocks noGrp="1"/>
          </p:cNvSpPr>
          <p:nvPr>
            <p:ph type="ctrTitle"/>
          </p:nvPr>
        </p:nvSpPr>
        <p:spPr/>
        <p:txBody>
          <a:bodyPr/>
          <a:lstStyle/>
          <a:p>
            <a:r>
              <a:rPr lang="en-US" dirty="0" smtClean="0"/>
              <a:t>Accessibility is…</a:t>
            </a:r>
            <a:endParaRPr lang="en-US" dirty="0"/>
          </a:p>
        </p:txBody>
      </p:sp>
    </p:spTree>
    <p:extLst>
      <p:ext uri="{BB962C8B-B14F-4D97-AF65-F5344CB8AC3E}">
        <p14:creationId xmlns:p14="http://schemas.microsoft.com/office/powerpoint/2010/main" val="188307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lumMod val="75000"/>
                  </a:schemeClr>
                </a:solidFill>
              </a:rPr>
              <a:t>Make lives simpler</a:t>
            </a:r>
          </a:p>
          <a:p>
            <a:r>
              <a:rPr lang="en-US" dirty="0" smtClean="0">
                <a:solidFill>
                  <a:schemeClr val="tx1">
                    <a:lumMod val="75000"/>
                  </a:schemeClr>
                </a:solidFill>
              </a:rPr>
              <a:t>Maximize reach of your app</a:t>
            </a:r>
          </a:p>
          <a:p>
            <a:r>
              <a:rPr lang="en-US" dirty="0" smtClean="0">
                <a:solidFill>
                  <a:schemeClr val="tx1">
                    <a:lumMod val="75000"/>
                  </a:schemeClr>
                </a:solidFill>
              </a:rPr>
              <a:t>Test </a:t>
            </a:r>
            <a:r>
              <a:rPr lang="en-US" dirty="0">
                <a:solidFill>
                  <a:schemeClr val="tx1">
                    <a:lumMod val="75000"/>
                  </a:schemeClr>
                </a:solidFill>
              </a:rPr>
              <a:t>automation </a:t>
            </a:r>
          </a:p>
          <a:p>
            <a:r>
              <a:rPr lang="en-US" dirty="0" smtClean="0">
                <a:solidFill>
                  <a:schemeClr val="tx1">
                    <a:lumMod val="75000"/>
                  </a:schemeClr>
                </a:solidFill>
              </a:rPr>
              <a:t>It’s fun</a:t>
            </a:r>
            <a:endParaRPr lang="en-US" dirty="0">
              <a:solidFill>
                <a:schemeClr val="tx1">
                  <a:lumMod val="75000"/>
                </a:schemeClr>
              </a:solidFill>
            </a:endParaRPr>
          </a:p>
        </p:txBody>
      </p:sp>
      <p:sp>
        <p:nvSpPr>
          <p:cNvPr id="5" name="Title 4"/>
          <p:cNvSpPr>
            <a:spLocks noGrp="1"/>
          </p:cNvSpPr>
          <p:nvPr>
            <p:ph type="ctrTitle"/>
          </p:nvPr>
        </p:nvSpPr>
        <p:spPr/>
        <p:txBody>
          <a:bodyPr/>
          <a:lstStyle/>
          <a:p>
            <a:r>
              <a:rPr lang="en-US" dirty="0" smtClean="0"/>
              <a:t>Why do the work?</a:t>
            </a:r>
            <a:endParaRPr lang="en-US" dirty="0"/>
          </a:p>
        </p:txBody>
      </p:sp>
    </p:spTree>
    <p:extLst>
      <p:ext uri="{BB962C8B-B14F-4D97-AF65-F5344CB8AC3E}">
        <p14:creationId xmlns:p14="http://schemas.microsoft.com/office/powerpoint/2010/main" val="334169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schemeClr>
                </a:solidFill>
              </a:rPr>
              <a:t>Parts of the stack</a:t>
            </a:r>
            <a:endParaRPr lang="en-US" dirty="0">
              <a:solidFill>
                <a:schemeClr val="tx1">
                  <a:lumMod val="75000"/>
                </a:schemeClr>
              </a:solidFill>
            </a:endParaRPr>
          </a:p>
        </p:txBody>
      </p:sp>
      <p:graphicFrame>
        <p:nvGraphicFramePr>
          <p:cNvPr id="7" name="Diagram 6"/>
          <p:cNvGraphicFramePr/>
          <p:nvPr>
            <p:extLst/>
          </p:nvPr>
        </p:nvGraphicFramePr>
        <p:xfrm>
          <a:off x="274639" y="1363661"/>
          <a:ext cx="11889563" cy="4876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866184" y="3312597"/>
            <a:ext cx="4704108" cy="369332"/>
          </a:xfrm>
          <a:prstGeom prst="rect">
            <a:avLst/>
          </a:prstGeom>
        </p:spPr>
        <p:txBody>
          <a:bodyPr wrap="none">
            <a:spAutoFit/>
          </a:bodyPr>
          <a:lstStyle/>
          <a:p>
            <a:r>
              <a:rPr lang="en-US" dirty="0">
                <a:solidFill>
                  <a:srgbClr val="404040"/>
                </a:solidFill>
                <a:latin typeface="Calibri" panose="020F0502020204030204" pitchFamily="34" charset="0"/>
              </a:rPr>
              <a:t>https://github.com/codemonkeychris/color-tree</a:t>
            </a:r>
            <a:endParaRPr lang="en-US" dirty="0">
              <a:solidFill>
                <a:srgbClr val="404040"/>
              </a:solidFill>
            </a:endParaRPr>
          </a:p>
        </p:txBody>
      </p:sp>
    </p:spTree>
    <p:extLst>
      <p:ext uri="{BB962C8B-B14F-4D97-AF65-F5344CB8AC3E}">
        <p14:creationId xmlns:p14="http://schemas.microsoft.com/office/powerpoint/2010/main" val="201213898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schemeClr>
                </a:solidFill>
              </a:rPr>
              <a:t>What we think about </a:t>
            </a:r>
            <a:endParaRPr lang="en-US" dirty="0">
              <a:solidFill>
                <a:schemeClr val="tx1">
                  <a:lumMod val="75000"/>
                </a:schemeClr>
              </a:solidFill>
            </a:endParaRPr>
          </a:p>
        </p:txBody>
      </p:sp>
      <p:graphicFrame>
        <p:nvGraphicFramePr>
          <p:cNvPr id="7" name="Diagram 6"/>
          <p:cNvGraphicFramePr/>
          <p:nvPr>
            <p:extLst/>
          </p:nvPr>
        </p:nvGraphicFramePr>
        <p:xfrm>
          <a:off x="274639" y="1363661"/>
          <a:ext cx="11889563" cy="4876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866184" y="3312597"/>
            <a:ext cx="4704108" cy="369332"/>
          </a:xfrm>
          <a:prstGeom prst="rect">
            <a:avLst/>
          </a:prstGeom>
        </p:spPr>
        <p:txBody>
          <a:bodyPr wrap="none">
            <a:spAutoFit/>
          </a:bodyPr>
          <a:lstStyle/>
          <a:p>
            <a:r>
              <a:rPr lang="en-US" dirty="0">
                <a:solidFill>
                  <a:srgbClr val="404040"/>
                </a:solidFill>
                <a:latin typeface="Calibri" panose="020F0502020204030204" pitchFamily="34" charset="0"/>
              </a:rPr>
              <a:t>https://github.com/codemonkeychris/color-tree</a:t>
            </a:r>
            <a:endParaRPr lang="en-US" dirty="0">
              <a:solidFill>
                <a:srgbClr val="404040"/>
              </a:solidFill>
            </a:endParaRPr>
          </a:p>
        </p:txBody>
      </p:sp>
    </p:spTree>
    <p:extLst>
      <p:ext uri="{BB962C8B-B14F-4D97-AF65-F5344CB8AC3E}">
        <p14:creationId xmlns:p14="http://schemas.microsoft.com/office/powerpoint/2010/main" val="63992844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on screen reading </a:t>
            </a:r>
            <a:endParaRPr lang="en-US" dirty="0"/>
          </a:p>
        </p:txBody>
      </p:sp>
      <p:graphicFrame>
        <p:nvGraphicFramePr>
          <p:cNvPr id="4" name="Diagram 3"/>
          <p:cNvGraphicFramePr/>
          <p:nvPr>
            <p:extLst/>
          </p:nvPr>
        </p:nvGraphicFramePr>
        <p:xfrm>
          <a:off x="274639" y="1363661"/>
          <a:ext cx="11889563" cy="4876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569735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schemeClr>
                </a:solidFill>
              </a:rPr>
              <a:t>Benefit </a:t>
            </a:r>
            <a:endParaRPr lang="en-US" dirty="0">
              <a:solidFill>
                <a:schemeClr val="tx1">
                  <a:lumMod val="75000"/>
                </a:schemeClr>
              </a:solidFill>
            </a:endParaRPr>
          </a:p>
        </p:txBody>
      </p:sp>
      <p:graphicFrame>
        <p:nvGraphicFramePr>
          <p:cNvPr id="4" name="Diagram 3"/>
          <p:cNvGraphicFramePr/>
          <p:nvPr>
            <p:extLst/>
          </p:nvPr>
        </p:nvGraphicFramePr>
        <p:xfrm>
          <a:off x="274639" y="1363661"/>
          <a:ext cx="11889563" cy="4876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098475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solidFill>
                  <a:schemeClr val="tx1">
                    <a:lumMod val="75000"/>
                  </a:schemeClr>
                </a:solidFill>
              </a:rPr>
              <a:t>“Your own app as you use it</a:t>
            </a:r>
            <a:r>
              <a:rPr lang="en-US" dirty="0" smtClean="0">
                <a:solidFill>
                  <a:schemeClr val="tx1">
                    <a:lumMod val="75000"/>
                  </a:schemeClr>
                </a:solidFill>
              </a:rPr>
              <a:t>!”</a:t>
            </a:r>
          </a:p>
          <a:p>
            <a:r>
              <a:rPr lang="en-US" dirty="0">
                <a:solidFill>
                  <a:schemeClr val="tx1">
                    <a:lumMod val="75000"/>
                  </a:schemeClr>
                </a:solidFill>
              </a:rPr>
              <a:t>Three simple </a:t>
            </a:r>
            <a:r>
              <a:rPr lang="en-US" dirty="0" smtClean="0">
                <a:solidFill>
                  <a:schemeClr val="tx1">
                    <a:lumMod val="75000"/>
                  </a:schemeClr>
                </a:solidFill>
              </a:rPr>
              <a:t>steps</a:t>
            </a:r>
          </a:p>
          <a:p>
            <a:r>
              <a:rPr lang="en-US" dirty="0" smtClean="0">
                <a:solidFill>
                  <a:schemeClr val="tx1">
                    <a:lumMod val="75000"/>
                  </a:schemeClr>
                </a:solidFill>
              </a:rPr>
              <a:t>All </a:t>
            </a:r>
            <a:r>
              <a:rPr lang="en-US" dirty="0">
                <a:solidFill>
                  <a:schemeClr val="tx1">
                    <a:lumMod val="75000"/>
                  </a:schemeClr>
                </a:solidFill>
              </a:rPr>
              <a:t>done from a </a:t>
            </a:r>
            <a:r>
              <a:rPr lang="en-US" dirty="0" smtClean="0">
                <a:solidFill>
                  <a:schemeClr val="tx1">
                    <a:lumMod val="75000"/>
                  </a:schemeClr>
                </a:solidFill>
              </a:rPr>
              <a:t>sketch</a:t>
            </a:r>
          </a:p>
        </p:txBody>
      </p:sp>
      <p:sp>
        <p:nvSpPr>
          <p:cNvPr id="5" name="Title 4"/>
          <p:cNvSpPr>
            <a:spLocks noGrp="1"/>
          </p:cNvSpPr>
          <p:nvPr>
            <p:ph type="ctrTitle"/>
          </p:nvPr>
        </p:nvSpPr>
        <p:spPr/>
        <p:txBody>
          <a:bodyPr/>
          <a:lstStyle/>
          <a:p>
            <a:r>
              <a:rPr lang="en-US" dirty="0" smtClean="0"/>
              <a:t>Design your app to read aloud </a:t>
            </a:r>
            <a:endParaRPr lang="en-US" dirty="0"/>
          </a:p>
        </p:txBody>
      </p:sp>
    </p:spTree>
    <p:extLst>
      <p:ext uri="{BB962C8B-B14F-4D97-AF65-F5344CB8AC3E}">
        <p14:creationId xmlns:p14="http://schemas.microsoft.com/office/powerpoint/2010/main" val="203430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schemeClr>
                </a:solidFill>
              </a:rPr>
              <a:t>Start Menu rearrange </a:t>
            </a:r>
            <a:endParaRPr lang="en-US" dirty="0">
              <a:solidFill>
                <a:schemeClr val="tx1">
                  <a:lumMod val="75000"/>
                </a:schemeClr>
              </a:solidFill>
            </a:endParaRPr>
          </a:p>
        </p:txBody>
      </p:sp>
      <p:pic>
        <p:nvPicPr>
          <p:cNvPr id="4" name="Picture 3"/>
          <p:cNvPicPr>
            <a:picLocks noChangeAspect="1"/>
          </p:cNvPicPr>
          <p:nvPr/>
        </p:nvPicPr>
        <p:blipFill>
          <a:blip r:embed="rId2"/>
          <a:stretch>
            <a:fillRect/>
          </a:stretch>
        </p:blipFill>
        <p:spPr>
          <a:xfrm>
            <a:off x="740664" y="1399032"/>
            <a:ext cx="10819015" cy="5010912"/>
          </a:xfrm>
          <a:prstGeom prst="rect">
            <a:avLst/>
          </a:prstGeom>
        </p:spPr>
      </p:pic>
    </p:spTree>
    <p:extLst>
      <p:ext uri="{BB962C8B-B14F-4D97-AF65-F5344CB8AC3E}">
        <p14:creationId xmlns:p14="http://schemas.microsoft.com/office/powerpoint/2010/main" val="325611122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schemeClr>
                </a:solidFill>
              </a:rPr>
              <a:t>Start Menu rearrange </a:t>
            </a:r>
            <a:endParaRPr lang="en-US" dirty="0">
              <a:solidFill>
                <a:schemeClr val="tx1">
                  <a:lumMod val="75000"/>
                </a:schemeClr>
              </a:solidFill>
            </a:endParaRPr>
          </a:p>
        </p:txBody>
      </p:sp>
      <p:pic>
        <p:nvPicPr>
          <p:cNvPr id="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08" y="1394947"/>
            <a:ext cx="10815029" cy="5009066"/>
          </a:xfrm>
          <a:prstGeom prst="rect">
            <a:avLst/>
          </a:prstGeom>
        </p:spPr>
      </p:pic>
    </p:spTree>
    <p:extLst>
      <p:ext uri="{BB962C8B-B14F-4D97-AF65-F5344CB8AC3E}">
        <p14:creationId xmlns:p14="http://schemas.microsoft.com/office/powerpoint/2010/main" val="391743555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solidFill>
                  <a:schemeClr val="tx1">
                    <a:lumMod val="75000"/>
                  </a:schemeClr>
                </a:solidFill>
              </a:rPr>
              <a:t>What is accessibility? </a:t>
            </a:r>
          </a:p>
          <a:p>
            <a:r>
              <a:rPr lang="en-US" dirty="0">
                <a:solidFill>
                  <a:schemeClr val="tx1">
                    <a:lumMod val="75000"/>
                  </a:schemeClr>
                </a:solidFill>
              </a:rPr>
              <a:t>Why do the work? </a:t>
            </a:r>
          </a:p>
          <a:p>
            <a:r>
              <a:rPr lang="en-US" dirty="0">
                <a:solidFill>
                  <a:schemeClr val="tx1">
                    <a:lumMod val="75000"/>
                  </a:schemeClr>
                </a:solidFill>
              </a:rPr>
              <a:t>Who is the accessibility team? </a:t>
            </a:r>
          </a:p>
          <a:p>
            <a:r>
              <a:rPr lang="en-US" dirty="0">
                <a:solidFill>
                  <a:schemeClr val="tx1">
                    <a:lumMod val="75000"/>
                  </a:schemeClr>
                </a:solidFill>
              </a:rPr>
              <a:t>Focus on screen reading </a:t>
            </a:r>
          </a:p>
          <a:p>
            <a:r>
              <a:rPr lang="en-US" dirty="0">
                <a:solidFill>
                  <a:schemeClr val="tx1">
                    <a:lumMod val="75000"/>
                  </a:schemeClr>
                </a:solidFill>
              </a:rPr>
              <a:t>Two live walkthroughs</a:t>
            </a:r>
          </a:p>
        </p:txBody>
      </p:sp>
      <p:sp>
        <p:nvSpPr>
          <p:cNvPr id="5" name="Title 4"/>
          <p:cNvSpPr>
            <a:spLocks noGrp="1"/>
          </p:cNvSpPr>
          <p:nvPr>
            <p:ph type="ctrTitle"/>
          </p:nvPr>
        </p:nvSpPr>
        <p:spPr/>
        <p:txBody>
          <a:bodyPr/>
          <a:lstStyle/>
          <a:p>
            <a:r>
              <a:rPr lang="en-US" dirty="0" smtClean="0"/>
              <a:t>Agenda</a:t>
            </a:r>
            <a:endParaRPr lang="en-US" dirty="0"/>
          </a:p>
        </p:txBody>
      </p:sp>
    </p:spTree>
    <p:extLst>
      <p:ext uri="{BB962C8B-B14F-4D97-AF65-F5344CB8AC3E}">
        <p14:creationId xmlns:p14="http://schemas.microsoft.com/office/powerpoint/2010/main" val="62263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schemeClr>
                </a:solidFill>
              </a:rPr>
              <a:t>Start Menu rearrange </a:t>
            </a:r>
            <a:endParaRPr lang="en-US" dirty="0">
              <a:solidFill>
                <a:schemeClr val="tx1">
                  <a:lumMod val="7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07" y="1390917"/>
            <a:ext cx="10815030" cy="5009066"/>
          </a:xfrm>
          <a:prstGeom prst="rect">
            <a:avLst/>
          </a:prstGeom>
        </p:spPr>
      </p:pic>
    </p:spTree>
    <p:extLst>
      <p:ext uri="{BB962C8B-B14F-4D97-AF65-F5344CB8AC3E}">
        <p14:creationId xmlns:p14="http://schemas.microsoft.com/office/powerpoint/2010/main" val="157761084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schemeClr>
                </a:solidFill>
              </a:rPr>
              <a:t>Start Menu rearrange </a:t>
            </a:r>
            <a:endParaRPr lang="en-US" dirty="0">
              <a:solidFill>
                <a:schemeClr val="tx1">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07" y="1390917"/>
            <a:ext cx="10815030" cy="5009066"/>
          </a:xfrm>
          <a:prstGeom prst="rect">
            <a:avLst/>
          </a:prstGeom>
        </p:spPr>
      </p:pic>
    </p:spTree>
    <p:extLst>
      <p:ext uri="{BB962C8B-B14F-4D97-AF65-F5344CB8AC3E}">
        <p14:creationId xmlns:p14="http://schemas.microsoft.com/office/powerpoint/2010/main" val="32543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lumMod val="75000"/>
                  </a:schemeClr>
                </a:solidFill>
              </a:rPr>
              <a:t>Start Menu Tile Rearrange with Narrator </a:t>
            </a:r>
            <a:endParaRPr lang="en-US" dirty="0">
              <a:solidFill>
                <a:schemeClr val="tx1">
                  <a:lumMod val="75000"/>
                </a:schemeClr>
              </a:solidFill>
            </a:endParaRPr>
          </a:p>
        </p:txBody>
      </p:sp>
    </p:spTree>
    <p:extLst>
      <p:ext uri="{BB962C8B-B14F-4D97-AF65-F5344CB8AC3E}">
        <p14:creationId xmlns:p14="http://schemas.microsoft.com/office/powerpoint/2010/main" val="209971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lumMod val="75000"/>
                  </a:schemeClr>
                </a:solidFill>
              </a:rPr>
              <a:t>Saying what we see</a:t>
            </a:r>
            <a:endParaRPr lang="en-US" dirty="0">
              <a:solidFill>
                <a:schemeClr val="tx1">
                  <a:lumMod val="75000"/>
                </a:schemeClr>
              </a:solidFill>
            </a:endParaRPr>
          </a:p>
        </p:txBody>
      </p:sp>
      <p:sp>
        <p:nvSpPr>
          <p:cNvPr id="5" name="Title 4"/>
          <p:cNvSpPr>
            <a:spLocks noGrp="1"/>
          </p:cNvSpPr>
          <p:nvPr>
            <p:ph type="ctrTitle"/>
          </p:nvPr>
        </p:nvSpPr>
        <p:spPr/>
        <p:txBody>
          <a:bodyPr/>
          <a:lstStyle/>
          <a:p>
            <a:r>
              <a:rPr lang="en-US" dirty="0" smtClean="0"/>
              <a:t>The Color of Colors</a:t>
            </a:r>
            <a:endParaRPr lang="en-US" dirty="0"/>
          </a:p>
        </p:txBody>
      </p:sp>
    </p:spTree>
    <p:extLst>
      <p:ext uri="{BB962C8B-B14F-4D97-AF65-F5344CB8AC3E}">
        <p14:creationId xmlns:p14="http://schemas.microsoft.com/office/powerpoint/2010/main" val="385655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75000"/>
                  </a:schemeClr>
                </a:solidFill>
              </a:rPr>
              <a:t>The color of colors</a:t>
            </a:r>
            <a:r>
              <a:rPr lang="en-US" dirty="0" smtClean="0">
                <a:solidFill>
                  <a:schemeClr val="tx1">
                    <a:lumMod val="75000"/>
                  </a:schemeClr>
                </a:solidFill>
              </a:rPr>
              <a:t>…</a:t>
            </a:r>
            <a:endParaRPr lang="en-US" dirty="0">
              <a:solidFill>
                <a:schemeClr val="tx1">
                  <a:lumMod val="75000"/>
                </a:schemeClr>
              </a:solidFill>
            </a:endParaRPr>
          </a:p>
        </p:txBody>
      </p:sp>
      <p:pic>
        <p:nvPicPr>
          <p:cNvPr id="5" name="Picture 4"/>
          <p:cNvPicPr>
            <a:picLocks noChangeAspect="1"/>
          </p:cNvPicPr>
          <p:nvPr/>
        </p:nvPicPr>
        <p:blipFill>
          <a:blip r:embed="rId2"/>
          <a:stretch>
            <a:fillRect/>
          </a:stretch>
        </p:blipFill>
        <p:spPr>
          <a:xfrm>
            <a:off x="2008992" y="1690688"/>
            <a:ext cx="8174015" cy="4810320"/>
          </a:xfrm>
          <a:prstGeom prst="rect">
            <a:avLst/>
          </a:prstGeom>
        </p:spPr>
      </p:pic>
    </p:spTree>
    <p:extLst>
      <p:ext uri="{BB962C8B-B14F-4D97-AF65-F5344CB8AC3E}">
        <p14:creationId xmlns:p14="http://schemas.microsoft.com/office/powerpoint/2010/main" val="86315447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lumMod val="75000"/>
                  </a:schemeClr>
                </a:solidFill>
              </a:rPr>
              <a:t>Color </a:t>
            </a:r>
            <a:r>
              <a:rPr lang="en-US" dirty="0" smtClean="0">
                <a:solidFill>
                  <a:schemeClr val="tx1">
                    <a:lumMod val="75000"/>
                  </a:schemeClr>
                </a:solidFill>
              </a:rPr>
              <a:t>Selection</a:t>
            </a:r>
            <a:endParaRPr lang="en-US" dirty="0">
              <a:solidFill>
                <a:schemeClr val="tx1">
                  <a:lumMod val="75000"/>
                </a:schemeClr>
              </a:solidFill>
            </a:endParaRPr>
          </a:p>
        </p:txBody>
      </p:sp>
    </p:spTree>
    <p:extLst>
      <p:ext uri="{BB962C8B-B14F-4D97-AF65-F5344CB8AC3E}">
        <p14:creationId xmlns:p14="http://schemas.microsoft.com/office/powerpoint/2010/main" val="162020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solidFill>
                  <a:schemeClr val="tx1">
                    <a:lumMod val="75000"/>
                  </a:schemeClr>
                </a:solidFill>
              </a:rPr>
              <a:t>What? Where?</a:t>
            </a:r>
            <a:endParaRPr lang="en-US" dirty="0">
              <a:solidFill>
                <a:schemeClr val="tx1">
                  <a:lumMod val="75000"/>
                </a:schemeClr>
              </a:solidFill>
            </a:endParaRPr>
          </a:p>
        </p:txBody>
      </p:sp>
      <p:sp>
        <p:nvSpPr>
          <p:cNvPr id="5" name="Title 4"/>
          <p:cNvSpPr>
            <a:spLocks noGrp="1"/>
          </p:cNvSpPr>
          <p:nvPr>
            <p:ph type="ctrTitle"/>
          </p:nvPr>
        </p:nvSpPr>
        <p:spPr/>
        <p:txBody>
          <a:bodyPr/>
          <a:lstStyle/>
          <a:p>
            <a:r>
              <a:rPr lang="en-US" dirty="0" smtClean="0"/>
              <a:t>Lost in transition</a:t>
            </a:r>
            <a:endParaRPr lang="en-US" dirty="0"/>
          </a:p>
        </p:txBody>
      </p:sp>
    </p:spTree>
    <p:extLst>
      <p:ext uri="{BB962C8B-B14F-4D97-AF65-F5344CB8AC3E}">
        <p14:creationId xmlns:p14="http://schemas.microsoft.com/office/powerpoint/2010/main" val="188921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schemeClr>
                </a:solidFill>
              </a:rPr>
              <a:t>The high level list </a:t>
            </a:r>
            <a:endParaRPr lang="en-US" dirty="0">
              <a:solidFill>
                <a:schemeClr val="tx1">
                  <a:lumMod val="75000"/>
                </a:schemeClr>
              </a:solidFill>
            </a:endParaRPr>
          </a:p>
        </p:txBody>
      </p:sp>
      <p:pic>
        <p:nvPicPr>
          <p:cNvPr id="4" name="Picture 3"/>
          <p:cNvPicPr>
            <a:picLocks noChangeAspect="1"/>
          </p:cNvPicPr>
          <p:nvPr/>
        </p:nvPicPr>
        <p:blipFill>
          <a:blip r:embed="rId2"/>
          <a:stretch>
            <a:fillRect/>
          </a:stretch>
        </p:blipFill>
        <p:spPr>
          <a:xfrm>
            <a:off x="3177675" y="1825625"/>
            <a:ext cx="5836650" cy="4351338"/>
          </a:xfrm>
          <a:prstGeom prst="rect">
            <a:avLst/>
          </a:prstGeom>
        </p:spPr>
      </p:pic>
    </p:spTree>
    <p:extLst>
      <p:ext uri="{BB962C8B-B14F-4D97-AF65-F5344CB8AC3E}">
        <p14:creationId xmlns:p14="http://schemas.microsoft.com/office/powerpoint/2010/main" val="293757135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schemeClr>
                </a:solidFill>
              </a:rPr>
              <a:t>Loading… </a:t>
            </a:r>
            <a:endParaRPr lang="en-US" dirty="0">
              <a:solidFill>
                <a:schemeClr val="tx1">
                  <a:lumMod val="75000"/>
                </a:schemeClr>
              </a:solidFill>
            </a:endParaRPr>
          </a:p>
        </p:txBody>
      </p:sp>
      <p:pic>
        <p:nvPicPr>
          <p:cNvPr id="6" name="Picture 5"/>
          <p:cNvPicPr>
            <a:picLocks noChangeAspect="1"/>
          </p:cNvPicPr>
          <p:nvPr/>
        </p:nvPicPr>
        <p:blipFill>
          <a:blip r:embed="rId2"/>
          <a:stretch>
            <a:fillRect/>
          </a:stretch>
        </p:blipFill>
        <p:spPr>
          <a:xfrm>
            <a:off x="3177675" y="1825625"/>
            <a:ext cx="5836650" cy="4351338"/>
          </a:xfrm>
          <a:prstGeom prst="rect">
            <a:avLst/>
          </a:prstGeom>
        </p:spPr>
      </p:pic>
    </p:spTree>
    <p:extLst>
      <p:ext uri="{BB962C8B-B14F-4D97-AF65-F5344CB8AC3E}">
        <p14:creationId xmlns:p14="http://schemas.microsoft.com/office/powerpoint/2010/main" val="96624795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schemeClr>
                </a:solidFill>
              </a:rPr>
              <a:t>Results </a:t>
            </a:r>
            <a:endParaRPr lang="en-US" dirty="0">
              <a:solidFill>
                <a:schemeClr val="tx1">
                  <a:lumMod val="75000"/>
                </a:schemeClr>
              </a:solidFill>
            </a:endParaRPr>
          </a:p>
        </p:txBody>
      </p:sp>
      <p:pic>
        <p:nvPicPr>
          <p:cNvPr id="4" name="Picture 3"/>
          <p:cNvPicPr>
            <a:picLocks noChangeAspect="1"/>
          </p:cNvPicPr>
          <p:nvPr/>
        </p:nvPicPr>
        <p:blipFill>
          <a:blip r:embed="rId2"/>
          <a:stretch>
            <a:fillRect/>
          </a:stretch>
        </p:blipFill>
        <p:spPr>
          <a:xfrm>
            <a:off x="3177674" y="1825625"/>
            <a:ext cx="5836651" cy="4351338"/>
          </a:xfrm>
          <a:prstGeom prst="rect">
            <a:avLst/>
          </a:prstGeom>
        </p:spPr>
      </p:pic>
    </p:spTree>
    <p:extLst>
      <p:ext uri="{BB962C8B-B14F-4D97-AF65-F5344CB8AC3E}">
        <p14:creationId xmlns:p14="http://schemas.microsoft.com/office/powerpoint/2010/main" val="43225403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solidFill>
                  <a:schemeClr val="tx1">
                    <a:lumMod val="75000"/>
                  </a:schemeClr>
                </a:solidFill>
              </a:rPr>
              <a:t>Design for it</a:t>
            </a:r>
          </a:p>
          <a:p>
            <a:r>
              <a:rPr lang="en-US" dirty="0" smtClean="0">
                <a:solidFill>
                  <a:schemeClr val="tx1">
                    <a:lumMod val="75000"/>
                  </a:schemeClr>
                </a:solidFill>
              </a:rPr>
              <a:t>Few lines of code </a:t>
            </a:r>
          </a:p>
          <a:p>
            <a:r>
              <a:rPr lang="en-US" dirty="0" smtClean="0">
                <a:solidFill>
                  <a:schemeClr val="tx1">
                    <a:lumMod val="75000"/>
                  </a:schemeClr>
                </a:solidFill>
              </a:rPr>
              <a:t>Accessible across </a:t>
            </a:r>
            <a:r>
              <a:rPr lang="en-US" dirty="0">
                <a:solidFill>
                  <a:schemeClr val="tx1">
                    <a:lumMod val="75000"/>
                  </a:schemeClr>
                </a:solidFill>
              </a:rPr>
              <a:t>Windows Universal Platform</a:t>
            </a:r>
          </a:p>
        </p:txBody>
      </p:sp>
      <p:sp>
        <p:nvSpPr>
          <p:cNvPr id="5" name="Title 4"/>
          <p:cNvSpPr>
            <a:spLocks noGrp="1"/>
          </p:cNvSpPr>
          <p:nvPr>
            <p:ph type="ctrTitle"/>
          </p:nvPr>
        </p:nvSpPr>
        <p:spPr/>
        <p:txBody>
          <a:bodyPr/>
          <a:lstStyle/>
          <a:p>
            <a:r>
              <a:rPr lang="en-US" dirty="0"/>
              <a:t>Accessibility for your </a:t>
            </a:r>
            <a:r>
              <a:rPr lang="en-US" dirty="0" smtClean="0"/>
              <a:t>app</a:t>
            </a:r>
            <a:endParaRPr lang="en-US" dirty="0"/>
          </a:p>
        </p:txBody>
      </p:sp>
    </p:spTree>
    <p:extLst>
      <p:ext uri="{BB962C8B-B14F-4D97-AF65-F5344CB8AC3E}">
        <p14:creationId xmlns:p14="http://schemas.microsoft.com/office/powerpoint/2010/main" val="67024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lumMod val="75000"/>
                  </a:schemeClr>
                </a:solidFill>
              </a:rPr>
              <a:t>Color </a:t>
            </a:r>
            <a:r>
              <a:rPr lang="en-US" dirty="0" smtClean="0">
                <a:solidFill>
                  <a:schemeClr val="tx1">
                    <a:lumMod val="75000"/>
                  </a:schemeClr>
                </a:solidFill>
              </a:rPr>
              <a:t>Selection</a:t>
            </a:r>
            <a:endParaRPr lang="en-US" dirty="0">
              <a:solidFill>
                <a:schemeClr val="tx1">
                  <a:lumMod val="75000"/>
                </a:schemeClr>
              </a:solidFill>
            </a:endParaRPr>
          </a:p>
        </p:txBody>
      </p:sp>
    </p:spTree>
    <p:extLst>
      <p:ext uri="{BB962C8B-B14F-4D97-AF65-F5344CB8AC3E}">
        <p14:creationId xmlns:p14="http://schemas.microsoft.com/office/powerpoint/2010/main" val="212663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6032421"/>
          </a:xfrm>
        </p:spPr>
        <p:txBody>
          <a:bodyPr/>
          <a:lstStyle/>
          <a:p>
            <a:r>
              <a:rPr lang="en-US" dirty="0" smtClean="0"/>
              <a:t>Designing for accessibility </a:t>
            </a:r>
          </a:p>
          <a:p>
            <a:r>
              <a:rPr lang="en-US" dirty="0" smtClean="0"/>
              <a:t>A few lines of code</a:t>
            </a:r>
          </a:p>
          <a:p>
            <a:pPr lvl="1"/>
            <a:r>
              <a:rPr lang="en-US" dirty="0"/>
              <a:t>Web </a:t>
            </a:r>
            <a:r>
              <a:rPr lang="en-US" dirty="0" smtClean="0"/>
              <a:t>uses HTML </a:t>
            </a:r>
            <a:r>
              <a:rPr lang="en-US" dirty="0"/>
              <a:t>and ARIA </a:t>
            </a:r>
            <a:endParaRPr lang="en-US" dirty="0" smtClean="0"/>
          </a:p>
          <a:p>
            <a:pPr lvl="1"/>
            <a:r>
              <a:rPr lang="en-US" dirty="0"/>
              <a:t>XAML uses </a:t>
            </a:r>
            <a:r>
              <a:rPr lang="en-US" dirty="0" err="1"/>
              <a:t>AutomationPeer</a:t>
            </a:r>
            <a:r>
              <a:rPr lang="en-US" dirty="0"/>
              <a:t> </a:t>
            </a:r>
            <a:endParaRPr lang="en-US" dirty="0" smtClean="0"/>
          </a:p>
          <a:p>
            <a:r>
              <a:rPr lang="en-US" dirty="0" smtClean="0"/>
              <a:t>Accessible </a:t>
            </a:r>
            <a:r>
              <a:rPr lang="en-US" dirty="0"/>
              <a:t>across Universal Windows </a:t>
            </a:r>
            <a:r>
              <a:rPr lang="en-US" dirty="0" smtClean="0"/>
              <a:t>Platform</a:t>
            </a:r>
          </a:p>
          <a:p>
            <a:r>
              <a:rPr lang="en-US" dirty="0" smtClean="0"/>
              <a:t>More information here: </a:t>
            </a:r>
            <a:r>
              <a:rPr lang="en-US" dirty="0" smtClean="0">
                <a:hlinkClick r:id="rId2"/>
              </a:rPr>
              <a:t>https</a:t>
            </a:r>
            <a:r>
              <a:rPr lang="en-US" dirty="0">
                <a:hlinkClick r:id="rId2"/>
              </a:rPr>
              <a:t>://</a:t>
            </a:r>
            <a:r>
              <a:rPr lang="en-US" dirty="0" smtClean="0">
                <a:hlinkClick r:id="rId2"/>
              </a:rPr>
              <a:t>msdn.microsoft.com/enable</a:t>
            </a:r>
            <a:r>
              <a:rPr lang="en-US" dirty="0" smtClean="0"/>
              <a:t> </a:t>
            </a:r>
          </a:p>
          <a:p>
            <a:r>
              <a:rPr lang="en-US" dirty="0" err="1" smtClean="0"/>
              <a:t>Github</a:t>
            </a:r>
            <a:r>
              <a:rPr lang="en-US" dirty="0" smtClean="0"/>
              <a:t> to see the demo apps</a:t>
            </a:r>
          </a:p>
          <a:p>
            <a:pPr lvl="1"/>
            <a:r>
              <a:rPr lang="en-US" dirty="0">
                <a:hlinkClick r:id="rId3"/>
              </a:rPr>
              <a:t>https://</a:t>
            </a:r>
            <a:r>
              <a:rPr lang="en-US" dirty="0" smtClean="0">
                <a:hlinkClick r:id="rId3"/>
              </a:rPr>
              <a:t>github.com/codemonkeychris/color-speak</a:t>
            </a:r>
            <a:r>
              <a:rPr lang="en-US" dirty="0" smtClean="0"/>
              <a:t> </a:t>
            </a:r>
          </a:p>
          <a:p>
            <a:pPr lvl="1"/>
            <a:r>
              <a:rPr lang="en-US" dirty="0">
                <a:hlinkClick r:id="rId4"/>
              </a:rPr>
              <a:t>https://</a:t>
            </a:r>
            <a:r>
              <a:rPr lang="en-US" dirty="0" smtClean="0">
                <a:hlinkClick r:id="rId4"/>
              </a:rPr>
              <a:t>github.com/codemonkeychris/color-tree</a:t>
            </a:r>
            <a:r>
              <a:rPr lang="en-US" dirty="0" smtClean="0"/>
              <a:t> </a:t>
            </a:r>
          </a:p>
          <a:p>
            <a:pPr lvl="1"/>
            <a:endParaRPr lang="en-US" dirty="0"/>
          </a:p>
        </p:txBody>
      </p:sp>
      <p:sp>
        <p:nvSpPr>
          <p:cNvPr id="2" name="Title 1"/>
          <p:cNvSpPr>
            <a:spLocks noGrp="1"/>
          </p:cNvSpPr>
          <p:nvPr>
            <p:ph type="title"/>
          </p:nvPr>
        </p:nvSpPr>
        <p:spPr/>
        <p:txBody>
          <a:bodyPr/>
          <a:lstStyle/>
          <a:p>
            <a:r>
              <a:rPr lang="en-US" dirty="0" smtClean="0"/>
              <a:t>Call to Action</a:t>
            </a:r>
            <a:endParaRPr lang="en-US" dirty="0"/>
          </a:p>
        </p:txBody>
      </p:sp>
    </p:spTree>
    <p:extLst>
      <p:ext uri="{BB962C8B-B14F-4D97-AF65-F5344CB8AC3E}">
        <p14:creationId xmlns:p14="http://schemas.microsoft.com/office/powerpoint/2010/main" val="71899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33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solidFill>
                  <a:schemeClr val="tx1">
                    <a:lumMod val="75000"/>
                  </a:schemeClr>
                </a:solidFill>
              </a:rPr>
              <a:t>Cognitive </a:t>
            </a:r>
          </a:p>
          <a:p>
            <a:r>
              <a:rPr lang="en-US" dirty="0">
                <a:solidFill>
                  <a:schemeClr val="tx1">
                    <a:lumMod val="75000"/>
                  </a:schemeClr>
                </a:solidFill>
              </a:rPr>
              <a:t>Learning Disabilities </a:t>
            </a:r>
          </a:p>
          <a:p>
            <a:r>
              <a:rPr lang="en-US" dirty="0" smtClean="0">
                <a:solidFill>
                  <a:schemeClr val="tx1">
                    <a:lumMod val="75000"/>
                  </a:schemeClr>
                </a:solidFill>
              </a:rPr>
              <a:t>Visual </a:t>
            </a:r>
          </a:p>
          <a:p>
            <a:r>
              <a:rPr lang="en-US" dirty="0" smtClean="0">
                <a:solidFill>
                  <a:schemeClr val="tx1">
                    <a:lumMod val="75000"/>
                  </a:schemeClr>
                </a:solidFill>
              </a:rPr>
              <a:t>Motor </a:t>
            </a:r>
            <a:endParaRPr lang="en-US" dirty="0">
              <a:solidFill>
                <a:schemeClr val="tx1">
                  <a:lumMod val="75000"/>
                </a:schemeClr>
              </a:solidFill>
            </a:endParaRPr>
          </a:p>
          <a:p>
            <a:r>
              <a:rPr lang="en-US" dirty="0" smtClean="0">
                <a:solidFill>
                  <a:schemeClr val="tx1">
                    <a:lumMod val="75000"/>
                  </a:schemeClr>
                </a:solidFill>
              </a:rPr>
              <a:t>… </a:t>
            </a:r>
            <a:r>
              <a:rPr lang="en-US" dirty="0">
                <a:solidFill>
                  <a:schemeClr val="tx1">
                    <a:lumMod val="75000"/>
                  </a:schemeClr>
                </a:solidFill>
              </a:rPr>
              <a:t>and more ... </a:t>
            </a:r>
          </a:p>
        </p:txBody>
      </p:sp>
      <p:sp>
        <p:nvSpPr>
          <p:cNvPr id="5" name="Title 4"/>
          <p:cNvSpPr>
            <a:spLocks noGrp="1"/>
          </p:cNvSpPr>
          <p:nvPr>
            <p:ph type="ctrTitle"/>
          </p:nvPr>
        </p:nvSpPr>
        <p:spPr/>
        <p:txBody>
          <a:bodyPr/>
          <a:lstStyle/>
          <a:p>
            <a:r>
              <a:rPr lang="en-US" dirty="0" smtClean="0"/>
              <a:t>What is a disability?</a:t>
            </a:r>
            <a:endParaRPr lang="en-US" dirty="0"/>
          </a:p>
        </p:txBody>
      </p:sp>
    </p:spTree>
    <p:extLst>
      <p:ext uri="{BB962C8B-B14F-4D97-AF65-F5344CB8AC3E}">
        <p14:creationId xmlns:p14="http://schemas.microsoft.com/office/powerpoint/2010/main" val="326290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lumMod val="75000"/>
                  </a:schemeClr>
                </a:solidFill>
              </a:rPr>
              <a:t>Visual perception</a:t>
            </a:r>
            <a:endParaRPr lang="en-US" dirty="0">
              <a:solidFill>
                <a:schemeClr val="tx1">
                  <a:lumMod val="75000"/>
                </a:schemeClr>
              </a:solidFill>
            </a:endParaRPr>
          </a:p>
        </p:txBody>
      </p:sp>
      <p:sp>
        <p:nvSpPr>
          <p:cNvPr id="4" name="Subtitle 3"/>
          <p:cNvSpPr>
            <a:spLocks noGrp="1"/>
          </p:cNvSpPr>
          <p:nvPr>
            <p:ph type="subTitle" idx="1"/>
          </p:nvPr>
        </p:nvSpPr>
        <p:spPr/>
        <p:txBody>
          <a:bodyPr>
            <a:normAutofit fontScale="55000" lnSpcReduction="20000"/>
          </a:bodyPr>
          <a:lstStyle/>
          <a:p>
            <a:r>
              <a:rPr lang="en-US" sz="5507" dirty="0">
                <a:solidFill>
                  <a:schemeClr val="tx1">
                    <a:lumMod val="75000"/>
                  </a:schemeClr>
                </a:solidFill>
              </a:rPr>
              <a:t>Font </a:t>
            </a:r>
            <a:r>
              <a:rPr lang="en-US" sz="5507" dirty="0" smtClean="0">
                <a:solidFill>
                  <a:schemeClr val="tx1">
                    <a:lumMod val="75000"/>
                  </a:schemeClr>
                </a:solidFill>
              </a:rPr>
              <a:t>Size</a:t>
            </a:r>
            <a:endParaRPr lang="en-US" sz="5507" dirty="0">
              <a:solidFill>
                <a:schemeClr val="tx1">
                  <a:lumMod val="75000"/>
                </a:schemeClr>
              </a:solidFill>
            </a:endParaRPr>
          </a:p>
        </p:txBody>
      </p:sp>
    </p:spTree>
    <p:extLst>
      <p:ext uri="{BB962C8B-B14F-4D97-AF65-F5344CB8AC3E}">
        <p14:creationId xmlns:p14="http://schemas.microsoft.com/office/powerpoint/2010/main" val="7177453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lumMod val="75000"/>
                  </a:schemeClr>
                </a:solidFill>
              </a:rPr>
              <a:t>Visual perception</a:t>
            </a:r>
            <a:endParaRPr lang="en-US" dirty="0">
              <a:solidFill>
                <a:schemeClr val="tx1">
                  <a:lumMod val="75000"/>
                </a:schemeClr>
              </a:solidFill>
            </a:endParaRPr>
          </a:p>
        </p:txBody>
      </p:sp>
      <p:sp>
        <p:nvSpPr>
          <p:cNvPr id="4" name="Subtitle 3"/>
          <p:cNvSpPr>
            <a:spLocks noGrp="1"/>
          </p:cNvSpPr>
          <p:nvPr>
            <p:ph type="subTitle" idx="1"/>
          </p:nvPr>
        </p:nvSpPr>
        <p:spPr/>
        <p:txBody>
          <a:bodyPr>
            <a:noAutofit/>
          </a:bodyPr>
          <a:lstStyle/>
          <a:p>
            <a:r>
              <a:rPr lang="en-US" sz="2400" dirty="0">
                <a:solidFill>
                  <a:schemeClr val="tx1">
                    <a:lumMod val="75000"/>
                  </a:schemeClr>
                </a:solidFill>
              </a:rPr>
              <a:t>Font </a:t>
            </a:r>
            <a:r>
              <a:rPr lang="en-US" sz="2400" dirty="0" smtClean="0">
                <a:solidFill>
                  <a:schemeClr val="tx1">
                    <a:lumMod val="75000"/>
                  </a:schemeClr>
                </a:solidFill>
              </a:rPr>
              <a:t>Size</a:t>
            </a:r>
            <a:endParaRPr lang="en-US" sz="2400" dirty="0">
              <a:solidFill>
                <a:schemeClr val="tx1">
                  <a:lumMod val="75000"/>
                </a:schemeClr>
              </a:solidFill>
            </a:endParaRPr>
          </a:p>
        </p:txBody>
      </p:sp>
    </p:spTree>
    <p:extLst>
      <p:ext uri="{BB962C8B-B14F-4D97-AF65-F5344CB8AC3E}">
        <p14:creationId xmlns:p14="http://schemas.microsoft.com/office/powerpoint/2010/main" val="10391560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lumMod val="75000"/>
                  </a:schemeClr>
                </a:solidFill>
              </a:rPr>
              <a:t>Visual perception</a:t>
            </a:r>
            <a:endParaRPr lang="en-US" dirty="0">
              <a:solidFill>
                <a:schemeClr val="tx1">
                  <a:lumMod val="75000"/>
                </a:schemeClr>
              </a:solidFill>
            </a:endParaRPr>
          </a:p>
        </p:txBody>
      </p:sp>
      <p:sp>
        <p:nvSpPr>
          <p:cNvPr id="4" name="Subtitle 3"/>
          <p:cNvSpPr>
            <a:spLocks noGrp="1"/>
          </p:cNvSpPr>
          <p:nvPr>
            <p:ph type="subTitle" idx="1"/>
          </p:nvPr>
        </p:nvSpPr>
        <p:spPr/>
        <p:txBody>
          <a:bodyPr>
            <a:noAutofit/>
          </a:bodyPr>
          <a:lstStyle/>
          <a:p>
            <a:r>
              <a:rPr lang="en-US" sz="1800" dirty="0">
                <a:solidFill>
                  <a:schemeClr val="tx1">
                    <a:lumMod val="75000"/>
                  </a:schemeClr>
                </a:solidFill>
              </a:rPr>
              <a:t>Font </a:t>
            </a:r>
            <a:r>
              <a:rPr lang="en-US" sz="1800" dirty="0" smtClean="0">
                <a:solidFill>
                  <a:schemeClr val="tx1">
                    <a:lumMod val="75000"/>
                  </a:schemeClr>
                </a:solidFill>
              </a:rPr>
              <a:t>Size</a:t>
            </a:r>
            <a:endParaRPr lang="en-US" sz="1800" dirty="0">
              <a:solidFill>
                <a:schemeClr val="tx1">
                  <a:lumMod val="75000"/>
                </a:schemeClr>
              </a:solidFill>
            </a:endParaRPr>
          </a:p>
        </p:txBody>
      </p:sp>
    </p:spTree>
    <p:extLst>
      <p:ext uri="{BB962C8B-B14F-4D97-AF65-F5344CB8AC3E}">
        <p14:creationId xmlns:p14="http://schemas.microsoft.com/office/powerpoint/2010/main" val="37016082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solidFill>
                  <a:schemeClr val="tx1">
                    <a:lumMod val="75000"/>
                  </a:schemeClr>
                </a:solidFill>
              </a:rPr>
              <a:t>Visual perception</a:t>
            </a:r>
            <a:endParaRPr lang="en-US" dirty="0">
              <a:solidFill>
                <a:schemeClr val="tx1">
                  <a:lumMod val="75000"/>
                </a:schemeClr>
              </a:solidFill>
            </a:endParaRPr>
          </a:p>
        </p:txBody>
      </p:sp>
      <p:sp>
        <p:nvSpPr>
          <p:cNvPr id="4" name="Subtitle 3"/>
          <p:cNvSpPr>
            <a:spLocks noGrp="1"/>
          </p:cNvSpPr>
          <p:nvPr>
            <p:ph type="subTitle" idx="1"/>
          </p:nvPr>
        </p:nvSpPr>
        <p:spPr/>
        <p:txBody>
          <a:bodyPr>
            <a:noAutofit/>
          </a:bodyPr>
          <a:lstStyle/>
          <a:p>
            <a:r>
              <a:rPr lang="en-US" sz="1800" dirty="0">
                <a:solidFill>
                  <a:schemeClr val="tx1">
                    <a:lumMod val="75000"/>
                  </a:schemeClr>
                </a:solidFill>
              </a:rPr>
              <a:t>Overall Size</a:t>
            </a:r>
          </a:p>
        </p:txBody>
      </p:sp>
    </p:spTree>
    <p:extLst>
      <p:ext uri="{BB962C8B-B14F-4D97-AF65-F5344CB8AC3E}">
        <p14:creationId xmlns:p14="http://schemas.microsoft.com/office/powerpoint/2010/main" val="20041008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7B5DF659-5422-4FE0-B774-F31BE53950C5}" vid="{E3F4DD5B-E91A-4E2E-A066-DD68F9821E36}"/>
    </a:ext>
  </a:extLst>
</a:theme>
</file>

<file path=ppt/theme/theme2.xml><?xml version="1.0" encoding="utf-8"?>
<a:theme xmlns:a="http://schemas.openxmlformats.org/drawingml/2006/main" name="LIGHT COLOR TEMPLA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peaker PPT Template Feb12" id="{1F62F72E-3156-4F93-9453-C2255272D65F}" vid="{F8866550-0401-492C-A312-58A8C0666A1D}"/>
    </a:ext>
  </a:extLst>
</a:theme>
</file>

<file path=ppt/theme/theme3.xml><?xml version="1.0" encoding="utf-8"?>
<a:theme xmlns:a="http://schemas.openxmlformats.org/drawingml/2006/main" name="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7B5DF659-5422-4FE0-B774-F31BE53950C5}" vid="{5D3B3FA9-0122-4B31-B139-E383C37B88C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pfbfa50075a04958bd8757dc155d3e08>
    <Presentation_x0020_Date xmlns="12a172fe-0250-434a-85cf-03b10810c5e5">2015-04-29T00:00:00-07:00</Presentation_x0020_Date>
    <o72fbe6ee5ae4131af0832c08ec51202 xmlns="12a172fe-0250-434a-85cf-03b10810c5e5">
      <Terms xmlns="http://schemas.microsoft.com/office/infopath/2007/PartnerControls"/>
    </o72fbe6ee5ae4131af0832c08ec51202>
    <Event_x0020_Start_x0020_Date xmlns="12a172fe-0250-434a-85cf-03b10810c5e5">2015-04-29T07:00:00+00:00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Chris Anderson, Brett Humphrey</External_x0020_Speaker>
    <Session_x0020_Code xmlns="12a172fe-0250-434a-85cf-03b10810c5e5">2-612</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2015-05-01T07:00:00+00:00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Build 2015</TermName>
          <TermId xmlns="http://schemas.microsoft.com/office/infopath/2007/PartnerControls">54419920-0a06-43b0-b2df-79127b266d93</TermId>
        </TermInfo>
      </Terms>
    </TaxKeywordTaxHTField>
    <TaxCatchAll xmlns="230e9df3-be65-4c73-a93b-d1236ebd677e">
      <Value>173</Value>
      <Value>172</Value>
      <Value>171</Value>
      <Value>170</Value>
    </TaxCatchAll>
    <eb9cf3a3af7b473faa5c9c98148a90a4 xmlns="12a172fe-0250-434a-85cf-03b10810c5e5">
      <Terms xmlns="http://schemas.microsoft.com/office/infopath/2007/PartnerControls"/>
    </eb9cf3a3af7b473faa5c9c98148a90a4>
    <SharingHintHash xmlns="12a172fe-0250-434a-85cf-03b10810c5e5">-103767253</SharingHintHash>
    <SharedWithUsers xmlns="12a172fe-0250-434a-85cf-03b10810c5e5">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5" ma:contentTypeDescription="Create a new document." ma:contentTypeScope="" ma:versionID="9f49739d1da212619d044bf1bfa27251">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d1ec06fbcf9feb71c233288b468d8e39"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8"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12a172fe-0250-434a-85cf-03b10810c5e5"/>
    <ds:schemaRef ds:uri="http://purl.org/dc/elements/1.1/"/>
    <ds:schemaRef ds:uri="http://purl.org/dc/terms/"/>
    <ds:schemaRef ds:uri="http://schemas.openxmlformats.org/package/2006/metadata/core-properties"/>
    <ds:schemaRef ds:uri="http://schemas.microsoft.com/sharepoint/v3"/>
    <ds:schemaRef ds:uri="http://www.w3.org/XML/1998/namespace"/>
    <ds:schemaRef ds:uri="http://schemas.microsoft.com/office/2006/documentManagement/types"/>
    <ds:schemaRef ds:uri="http://schemas.microsoft.com/office/infopath/2007/PartnerControls"/>
    <ds:schemaRef ds:uri="230e9df3-be65-4c73-a93b-d1236ebd677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9E0065C-627B-42FD-A7AD-D2ABAFAC7E7D}">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12a172fe-0250-434a-85cf-03b10810c5e5"/>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Build_2015_Template_v02</Template>
  <TotalTime>504</TotalTime>
  <Words>906</Words>
  <Application>Microsoft Office PowerPoint</Application>
  <PresentationFormat>Custom</PresentationFormat>
  <Paragraphs>156</Paragraphs>
  <Slides>42</Slides>
  <Notes>5</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42</vt:i4>
      </vt:variant>
    </vt:vector>
  </HeadingPairs>
  <TitlesOfParts>
    <vt:vector size="52" baseType="lpstr">
      <vt:lpstr>ＭＳ Ｐゴシック</vt:lpstr>
      <vt:lpstr>Arial</vt:lpstr>
      <vt:lpstr>Avenir LT Pro 45 Book</vt:lpstr>
      <vt:lpstr>Calibri</vt:lpstr>
      <vt:lpstr>Consolas</vt:lpstr>
      <vt:lpstr>Segoe UI</vt:lpstr>
      <vt:lpstr>Segoe UI Light</vt:lpstr>
      <vt:lpstr>5-30629_Build_Template_WHITE</vt:lpstr>
      <vt:lpstr>LIGHT COLOR TEMPLATE</vt:lpstr>
      <vt:lpstr>5-30629_Build_Template_DARK BLUE</vt:lpstr>
      <vt:lpstr>PowerPoint Presentation</vt:lpstr>
      <vt:lpstr>Building Accessible  Universal Windows Apps  Remote access: https://build2015-612.com/</vt:lpstr>
      <vt:lpstr>Agenda</vt:lpstr>
      <vt:lpstr>Accessibility for your app</vt:lpstr>
      <vt:lpstr>What is a disability?</vt:lpstr>
      <vt:lpstr>Visual perception</vt:lpstr>
      <vt:lpstr>Visual perception</vt:lpstr>
      <vt:lpstr>Visual perception</vt:lpstr>
      <vt:lpstr>Visual perception</vt:lpstr>
      <vt:lpstr>Visual perception</vt:lpstr>
      <vt:lpstr>Visual perception</vt:lpstr>
      <vt:lpstr>Visual perception</vt:lpstr>
      <vt:lpstr>Visual perception</vt:lpstr>
      <vt:lpstr>Visual perception</vt:lpstr>
      <vt:lpstr>Visual perception</vt:lpstr>
      <vt:lpstr>Visual perception</vt:lpstr>
      <vt:lpstr>Visual perception</vt:lpstr>
      <vt:lpstr>Visual perception</vt:lpstr>
      <vt:lpstr>Visual perception</vt:lpstr>
      <vt:lpstr>Steve Gleason Video</vt:lpstr>
      <vt:lpstr>Accessibility is…</vt:lpstr>
      <vt:lpstr>Why do the work?</vt:lpstr>
      <vt:lpstr>Parts of the stack</vt:lpstr>
      <vt:lpstr>What we think about </vt:lpstr>
      <vt:lpstr>Focus on screen reading </vt:lpstr>
      <vt:lpstr>Benefit </vt:lpstr>
      <vt:lpstr>Design your app to read aloud </vt:lpstr>
      <vt:lpstr>Start Menu rearrange </vt:lpstr>
      <vt:lpstr>Start Menu rearrange </vt:lpstr>
      <vt:lpstr>Start Menu rearrange </vt:lpstr>
      <vt:lpstr>Start Menu rearrange </vt:lpstr>
      <vt:lpstr>Start Menu Tile Rearrange with Narrator </vt:lpstr>
      <vt:lpstr>The Color of Colors</vt:lpstr>
      <vt:lpstr>The color of colors…</vt:lpstr>
      <vt:lpstr>Color Selection</vt:lpstr>
      <vt:lpstr>Lost in transition</vt:lpstr>
      <vt:lpstr>The high level list </vt:lpstr>
      <vt:lpstr>Loading… </vt:lpstr>
      <vt:lpstr>Results </vt:lpstr>
      <vt:lpstr>Color Selection</vt:lpstr>
      <vt:lpstr>Call to Action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Accessible Universal Windows Apps</dc:title>
  <dc:subject>Build 2015</dc:subject>
  <dc:creator>Brett Humphrey</dc:creator>
  <cp:keywords>Build 2015</cp:keywords>
  <dc:description>Template: Mitchell Derrey, Silver Fox Productions
Formatting: 
Audience Type:</dc:description>
  <cp:lastModifiedBy>Kate Kuzel (Silver Fox)</cp:lastModifiedBy>
  <cp:revision>26</cp:revision>
  <dcterms:created xsi:type="dcterms:W3CDTF">2015-04-24T00:11:16Z</dcterms:created>
  <dcterms:modified xsi:type="dcterms:W3CDTF">2015-04-29T16:15:17Z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173;#Moscone Center|d4f36a2e-dd0d-4424-990f-7c93b4e9f063</vt:lpwstr>
  </property>
  <property fmtid="{D5CDD505-2E9C-101B-9397-08002B2CF9AE}" pid="7" name="Track">
    <vt:lpwstr/>
  </property>
  <property fmtid="{D5CDD505-2E9C-101B-9397-08002B2CF9AE}" pid="8" name="Event Location">
    <vt:lpwstr>172;#San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Audience1">
    <vt:lpwstr/>
  </property>
  <property fmtid="{D5CDD505-2E9C-101B-9397-08002B2CF9AE}" pid="12" name="TaxKeyword">
    <vt:lpwstr>170;#Build 2015|54419920-0a06-43b0-b2df-79127b266d93</vt:lpwstr>
  </property>
  <property fmtid="{D5CDD505-2E9C-101B-9397-08002B2CF9AE}" pid="13" name="Event Name">
    <vt:lpwstr>171;#BUILD|58542b36-5bf5-46a6-a53f-a41fb7a73785</vt:lpwstr>
  </property>
</Properties>
</file>