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5"/>
    <p:sldMasterId id="2147484278" r:id="rId6"/>
    <p:sldMasterId id="2147484308" r:id="rId7"/>
    <p:sldMasterId id="2147484313" r:id="rId8"/>
    <p:sldMasterId id="2147484317" r:id="rId9"/>
  </p:sldMasterIdLst>
  <p:notesMasterIdLst>
    <p:notesMasterId r:id="rId65"/>
  </p:notesMasterIdLst>
  <p:handoutMasterIdLst>
    <p:handoutMasterId r:id="rId66"/>
  </p:handoutMasterIdLst>
  <p:sldIdLst>
    <p:sldId id="256" r:id="rId10"/>
    <p:sldId id="258" r:id="rId11"/>
    <p:sldId id="329" r:id="rId12"/>
    <p:sldId id="331" r:id="rId13"/>
    <p:sldId id="275" r:id="rId14"/>
    <p:sldId id="300" r:id="rId15"/>
    <p:sldId id="301" r:id="rId16"/>
    <p:sldId id="305" r:id="rId17"/>
    <p:sldId id="314" r:id="rId18"/>
    <p:sldId id="317" r:id="rId19"/>
    <p:sldId id="318" r:id="rId20"/>
    <p:sldId id="320" r:id="rId21"/>
    <p:sldId id="334" r:id="rId22"/>
    <p:sldId id="335" r:id="rId23"/>
    <p:sldId id="332" r:id="rId24"/>
    <p:sldId id="323" r:id="rId25"/>
    <p:sldId id="337" r:id="rId26"/>
    <p:sldId id="338" r:id="rId27"/>
    <p:sldId id="381" r:id="rId28"/>
    <p:sldId id="380" r:id="rId29"/>
    <p:sldId id="382" r:id="rId30"/>
    <p:sldId id="342" r:id="rId31"/>
    <p:sldId id="343" r:id="rId32"/>
    <p:sldId id="378"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79" r:id="rId48"/>
    <p:sldId id="359" r:id="rId49"/>
    <p:sldId id="360" r:id="rId50"/>
    <p:sldId id="375" r:id="rId51"/>
    <p:sldId id="384" r:id="rId52"/>
    <p:sldId id="363" r:id="rId53"/>
    <p:sldId id="364" r:id="rId54"/>
    <p:sldId id="365" r:id="rId55"/>
    <p:sldId id="366" r:id="rId56"/>
    <p:sldId id="367" r:id="rId57"/>
    <p:sldId id="368" r:id="rId58"/>
    <p:sldId id="369" r:id="rId59"/>
    <p:sldId id="370" r:id="rId60"/>
    <p:sldId id="371" r:id="rId61"/>
    <p:sldId id="304" r:id="rId62"/>
    <p:sldId id="372" r:id="rId63"/>
    <p:sldId id="311" r:id="rId6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329"/>
            <p14:sldId id="331"/>
            <p14:sldId id="275"/>
            <p14:sldId id="300"/>
            <p14:sldId id="301"/>
            <p14:sldId id="305"/>
            <p14:sldId id="314"/>
            <p14:sldId id="317"/>
            <p14:sldId id="318"/>
            <p14:sldId id="320"/>
            <p14:sldId id="334"/>
            <p14:sldId id="335"/>
            <p14:sldId id="332"/>
            <p14:sldId id="323"/>
            <p14:sldId id="337"/>
            <p14:sldId id="338"/>
            <p14:sldId id="381"/>
            <p14:sldId id="380"/>
            <p14:sldId id="382"/>
            <p14:sldId id="342"/>
            <p14:sldId id="343"/>
            <p14:sldId id="378"/>
            <p14:sldId id="345"/>
            <p14:sldId id="346"/>
            <p14:sldId id="347"/>
            <p14:sldId id="348"/>
            <p14:sldId id="349"/>
            <p14:sldId id="350"/>
            <p14:sldId id="351"/>
            <p14:sldId id="352"/>
            <p14:sldId id="353"/>
            <p14:sldId id="354"/>
            <p14:sldId id="355"/>
            <p14:sldId id="356"/>
            <p14:sldId id="357"/>
            <p14:sldId id="358"/>
            <p14:sldId id="379"/>
            <p14:sldId id="359"/>
            <p14:sldId id="360"/>
            <p14:sldId id="375"/>
            <p14:sldId id="384"/>
          </p14:sldIdLst>
        </p14:section>
        <p14:section name="Appendix" id="{ED6A919F-B55C-41C3-A60C-2D1F17CF4B53}">
          <p14:sldIdLst>
            <p14:sldId id="363"/>
            <p14:sldId id="364"/>
            <p14:sldId id="365"/>
            <p14:sldId id="366"/>
            <p14:sldId id="367"/>
            <p14:sldId id="368"/>
            <p14:sldId id="369"/>
            <p14:sldId id="370"/>
            <p14:sldId id="371"/>
            <p14:sldId id="304"/>
            <p14:sldId id="37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Vincent Wehren" initials="VW" lastIdx="2" clrIdx="4">
    <p:extLst>
      <p:ext uri="{19B8F6BF-5375-455C-9EA6-DF929625EA0E}">
        <p15:presenceInfo xmlns:p15="http://schemas.microsoft.com/office/powerpoint/2012/main" userId="S-1-5-21-2127521184-1604012920-1887927527-5205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188F"/>
    <a:srgbClr val="FFB900"/>
    <a:srgbClr val="FFFF00"/>
    <a:srgbClr val="006666"/>
    <a:srgbClr val="FF9900"/>
    <a:srgbClr val="00176B"/>
    <a:srgbClr val="E3008C"/>
    <a:srgbClr val="107C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70" autoAdjust="0"/>
    <p:restoredTop sz="90799"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4" d="100"/>
        <a:sy n="64"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Image</a:t>
          </a:r>
          <a:br>
            <a:rPr lang="en-US" b="1" i="1" baseline="0" dirty="0" smtClean="0"/>
          </a:br>
          <a:r>
            <a:rPr lang="en-US" b="1" i="1" baseline="0" dirty="0" smtClean="0"/>
            <a:t>Filters</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baseline="0" dirty="0" smtClean="0"/>
            <a:t>Size</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AB42A8EB-2F7C-4F31-A919-E865A13D5890}">
      <dgm:prSet/>
      <dgm:spPr/>
      <dgm:t>
        <a:bodyPr/>
        <a:lstStyle/>
        <a:p>
          <a:pPr rtl="0"/>
          <a:r>
            <a:rPr lang="en-US" baseline="0" smtClean="0"/>
            <a:t>Small</a:t>
          </a:r>
          <a:endParaRPr lang="en-US"/>
        </a:p>
      </dgm:t>
    </dgm:pt>
    <dgm:pt modelId="{4D4CE125-7F64-43B3-A1F7-F5A6E0EBBFD7}" type="parTrans" cxnId="{991D047B-4CD1-4EFD-9E5E-2E8BF347C849}">
      <dgm:prSet/>
      <dgm:spPr/>
      <dgm:t>
        <a:bodyPr/>
        <a:lstStyle/>
        <a:p>
          <a:endParaRPr lang="en-US"/>
        </a:p>
      </dgm:t>
    </dgm:pt>
    <dgm:pt modelId="{BBD80193-7983-4DFD-B96F-F9F14915B823}" type="sibTrans" cxnId="{991D047B-4CD1-4EFD-9E5E-2E8BF347C849}">
      <dgm:prSet/>
      <dgm:spPr/>
      <dgm:t>
        <a:bodyPr/>
        <a:lstStyle/>
        <a:p>
          <a:endParaRPr lang="en-US"/>
        </a:p>
      </dgm:t>
    </dgm:pt>
    <dgm:pt modelId="{F8AA77E5-0E9E-44BA-9457-69C59C401B97}">
      <dgm:prSet/>
      <dgm:spPr/>
      <dgm:t>
        <a:bodyPr/>
        <a:lstStyle/>
        <a:p>
          <a:pPr rtl="0"/>
          <a:r>
            <a:rPr lang="en-US" baseline="0" dirty="0" smtClean="0"/>
            <a:t>Medium</a:t>
          </a:r>
          <a:endParaRPr lang="en-US" dirty="0"/>
        </a:p>
      </dgm:t>
    </dgm:pt>
    <dgm:pt modelId="{106B6CC8-4B70-4826-A8BC-35CA3B7AA86B}" type="parTrans" cxnId="{F01FB85A-BE6D-4014-A965-F2D86EB4D4DD}">
      <dgm:prSet/>
      <dgm:spPr/>
      <dgm:t>
        <a:bodyPr/>
        <a:lstStyle/>
        <a:p>
          <a:endParaRPr lang="en-US"/>
        </a:p>
      </dgm:t>
    </dgm:pt>
    <dgm:pt modelId="{3AB85A19-42A8-42FD-93F0-17FF6B308DE3}" type="sibTrans" cxnId="{F01FB85A-BE6D-4014-A965-F2D86EB4D4DD}">
      <dgm:prSet/>
      <dgm:spPr/>
      <dgm:t>
        <a:bodyPr/>
        <a:lstStyle/>
        <a:p>
          <a:endParaRPr lang="en-US"/>
        </a:p>
      </dgm:t>
    </dgm:pt>
    <dgm:pt modelId="{51524AA4-4A54-4883-AC88-E8263B503831}">
      <dgm:prSet/>
      <dgm:spPr/>
      <dgm:t>
        <a:bodyPr/>
        <a:lstStyle/>
        <a:p>
          <a:pPr rtl="0"/>
          <a:r>
            <a:rPr lang="en-US" baseline="0" smtClean="0"/>
            <a:t>Large</a:t>
          </a:r>
          <a:endParaRPr lang="en-US"/>
        </a:p>
      </dgm:t>
    </dgm:pt>
    <dgm:pt modelId="{AEA5A228-8C6F-4B58-A5BD-CB75935C3902}" type="parTrans" cxnId="{62A8925A-2F75-462E-A996-035AC8813D57}">
      <dgm:prSet/>
      <dgm:spPr/>
      <dgm:t>
        <a:bodyPr/>
        <a:lstStyle/>
        <a:p>
          <a:endParaRPr lang="en-US"/>
        </a:p>
      </dgm:t>
    </dgm:pt>
    <dgm:pt modelId="{AFECB61B-E4FF-4A6C-8046-E62689809B20}" type="sibTrans" cxnId="{62A8925A-2F75-462E-A996-035AC8813D57}">
      <dgm:prSet/>
      <dgm:spPr/>
      <dgm:t>
        <a:bodyPr/>
        <a:lstStyle/>
        <a:p>
          <a:endParaRPr lang="en-US"/>
        </a:p>
      </dgm:t>
    </dgm:pt>
    <dgm:pt modelId="{CF7AD3F1-2949-4DA8-91B7-B8BF25C67468}">
      <dgm:prSet/>
      <dgm:spPr/>
      <dgm:t>
        <a:bodyPr/>
        <a:lstStyle/>
        <a:p>
          <a:pPr rtl="0"/>
          <a:r>
            <a:rPr lang="en-US" baseline="0" dirty="0" smtClean="0"/>
            <a:t>Height:&lt;value&gt;</a:t>
          </a:r>
          <a:endParaRPr lang="en-US" dirty="0"/>
        </a:p>
      </dgm:t>
    </dgm:pt>
    <dgm:pt modelId="{13BC379F-7958-4929-B370-C612FB3F6B6B}" type="parTrans" cxnId="{477AA085-3975-430F-B993-ECD20B0922CE}">
      <dgm:prSet/>
      <dgm:spPr/>
      <dgm:t>
        <a:bodyPr/>
        <a:lstStyle/>
        <a:p>
          <a:endParaRPr lang="en-US"/>
        </a:p>
      </dgm:t>
    </dgm:pt>
    <dgm:pt modelId="{BD32E105-093C-481C-89C3-F493D096F5A2}" type="sibTrans" cxnId="{477AA085-3975-430F-B993-ECD20B0922CE}">
      <dgm:prSet/>
      <dgm:spPr/>
      <dgm:t>
        <a:bodyPr/>
        <a:lstStyle/>
        <a:p>
          <a:endParaRPr lang="en-US"/>
        </a:p>
      </dgm:t>
    </dgm:pt>
    <dgm:pt modelId="{B9F683D7-97D1-4B36-AC82-5A6DD5FEE089}">
      <dgm:prSet/>
      <dgm:spPr/>
      <dgm:t>
        <a:bodyPr/>
        <a:lstStyle/>
        <a:p>
          <a:pPr rtl="0"/>
          <a:r>
            <a:rPr lang="en-US" baseline="0" dirty="0" smtClean="0"/>
            <a:t>Width:&lt;value&gt;</a:t>
          </a:r>
          <a:endParaRPr lang="en-US" dirty="0"/>
        </a:p>
      </dgm:t>
    </dgm:pt>
    <dgm:pt modelId="{CD159516-8558-48AA-90CD-48C171996E01}" type="parTrans" cxnId="{E1462569-4CF4-4D1B-9CD3-48AE4612B6E9}">
      <dgm:prSet/>
      <dgm:spPr/>
      <dgm:t>
        <a:bodyPr/>
        <a:lstStyle/>
        <a:p>
          <a:endParaRPr lang="en-US"/>
        </a:p>
      </dgm:t>
    </dgm:pt>
    <dgm:pt modelId="{2185697D-B6FF-4563-ACFF-58184B158F7C}" type="sibTrans" cxnId="{E1462569-4CF4-4D1B-9CD3-48AE4612B6E9}">
      <dgm:prSet/>
      <dgm:spPr/>
      <dgm:t>
        <a:bodyPr/>
        <a:lstStyle/>
        <a:p>
          <a:endParaRPr lang="en-US"/>
        </a:p>
      </dgm:t>
    </dgm:pt>
    <dgm:pt modelId="{1942D651-8083-464F-92C2-8832C7C10CF9}">
      <dgm:prSet/>
      <dgm:spPr/>
      <dgm:t>
        <a:bodyPr/>
        <a:lstStyle/>
        <a:p>
          <a:pPr rtl="0"/>
          <a:r>
            <a:rPr lang="en-US" baseline="0" dirty="0" smtClean="0"/>
            <a:t>Aspect</a:t>
          </a:r>
          <a:endParaRPr lang="en-US" dirty="0"/>
        </a:p>
      </dgm:t>
    </dgm:pt>
    <dgm:pt modelId="{7AAEBAF2-A185-453C-91F7-08E60F3955B0}" type="parTrans" cxnId="{4EFFC0F1-F8B7-4A9F-9BEC-9018D93B5284}">
      <dgm:prSet/>
      <dgm:spPr/>
      <dgm:t>
        <a:bodyPr/>
        <a:lstStyle/>
        <a:p>
          <a:endParaRPr lang="en-US"/>
        </a:p>
      </dgm:t>
    </dgm:pt>
    <dgm:pt modelId="{42340EDE-3CBC-4F7C-88A7-8BBE957D1B82}" type="sibTrans" cxnId="{4EFFC0F1-F8B7-4A9F-9BEC-9018D93B5284}">
      <dgm:prSet/>
      <dgm:spPr/>
      <dgm:t>
        <a:bodyPr/>
        <a:lstStyle/>
        <a:p>
          <a:endParaRPr lang="en-US"/>
        </a:p>
      </dgm:t>
    </dgm:pt>
    <dgm:pt modelId="{D027FA47-6426-48EE-9614-6A9F7B47545F}">
      <dgm:prSet/>
      <dgm:spPr/>
      <dgm:t>
        <a:bodyPr/>
        <a:lstStyle/>
        <a:p>
          <a:pPr rtl="0"/>
          <a:r>
            <a:rPr lang="en-US" baseline="0" smtClean="0"/>
            <a:t>Wide</a:t>
          </a:r>
          <a:endParaRPr lang="en-US"/>
        </a:p>
      </dgm:t>
    </dgm:pt>
    <dgm:pt modelId="{4C3AE370-7A0C-4991-B662-EAA54BDA29D1}" type="parTrans" cxnId="{1AAC49A6-AAA4-4D0B-995D-83D0C90A0EE3}">
      <dgm:prSet/>
      <dgm:spPr/>
      <dgm:t>
        <a:bodyPr/>
        <a:lstStyle/>
        <a:p>
          <a:endParaRPr lang="en-US"/>
        </a:p>
      </dgm:t>
    </dgm:pt>
    <dgm:pt modelId="{321060F5-1DC2-4D50-93E8-031AE6BDDC70}" type="sibTrans" cxnId="{1AAC49A6-AAA4-4D0B-995D-83D0C90A0EE3}">
      <dgm:prSet/>
      <dgm:spPr/>
      <dgm:t>
        <a:bodyPr/>
        <a:lstStyle/>
        <a:p>
          <a:endParaRPr lang="en-US"/>
        </a:p>
      </dgm:t>
    </dgm:pt>
    <dgm:pt modelId="{7D667822-5D5E-432B-8102-9779A0B253B6}">
      <dgm:prSet/>
      <dgm:spPr/>
      <dgm:t>
        <a:bodyPr/>
        <a:lstStyle/>
        <a:p>
          <a:pPr rtl="0"/>
          <a:r>
            <a:rPr lang="en-US" baseline="0" smtClean="0"/>
            <a:t>Tall</a:t>
          </a:r>
          <a:endParaRPr lang="en-US"/>
        </a:p>
      </dgm:t>
    </dgm:pt>
    <dgm:pt modelId="{74E9F833-6C28-42EF-B128-7961352049B6}" type="parTrans" cxnId="{68D30822-FEC5-42BF-A445-0B6724D9F096}">
      <dgm:prSet/>
      <dgm:spPr/>
      <dgm:t>
        <a:bodyPr/>
        <a:lstStyle/>
        <a:p>
          <a:endParaRPr lang="en-US"/>
        </a:p>
      </dgm:t>
    </dgm:pt>
    <dgm:pt modelId="{ABFD7A16-9F4E-4DFD-A690-F6F3B6928FB5}" type="sibTrans" cxnId="{68D30822-FEC5-42BF-A445-0B6724D9F096}">
      <dgm:prSet/>
      <dgm:spPr/>
      <dgm:t>
        <a:bodyPr/>
        <a:lstStyle/>
        <a:p>
          <a:endParaRPr lang="en-US"/>
        </a:p>
      </dgm:t>
    </dgm:pt>
    <dgm:pt modelId="{3518BDEB-F1F5-4A20-B6BE-27852D636D67}">
      <dgm:prSet/>
      <dgm:spPr/>
      <dgm:t>
        <a:bodyPr/>
        <a:lstStyle/>
        <a:p>
          <a:pPr rtl="0"/>
          <a:r>
            <a:rPr lang="en-US" baseline="0" smtClean="0"/>
            <a:t>Color</a:t>
          </a:r>
          <a:endParaRPr lang="en-US"/>
        </a:p>
      </dgm:t>
    </dgm:pt>
    <dgm:pt modelId="{886F5ACE-53D6-4E46-AE3B-09CFD17AF4A9}" type="parTrans" cxnId="{9075AFEF-569A-4C35-B350-EAB23B348EEA}">
      <dgm:prSet/>
      <dgm:spPr/>
      <dgm:t>
        <a:bodyPr/>
        <a:lstStyle/>
        <a:p>
          <a:endParaRPr lang="en-US"/>
        </a:p>
      </dgm:t>
    </dgm:pt>
    <dgm:pt modelId="{63604ECF-E264-44AC-959E-55D1FB8B0EFC}" type="sibTrans" cxnId="{9075AFEF-569A-4C35-B350-EAB23B348EEA}">
      <dgm:prSet/>
      <dgm:spPr/>
      <dgm:t>
        <a:bodyPr/>
        <a:lstStyle/>
        <a:p>
          <a:endParaRPr lang="en-US"/>
        </a:p>
      </dgm:t>
    </dgm:pt>
    <dgm:pt modelId="{4DF94D39-B9FF-4CD6-B74E-3B645AE736AE}">
      <dgm:prSet/>
      <dgm:spPr/>
      <dgm:t>
        <a:bodyPr/>
        <a:lstStyle/>
        <a:p>
          <a:pPr rtl="0"/>
          <a:r>
            <a:rPr lang="en-US" baseline="0" smtClean="0"/>
            <a:t>Color</a:t>
          </a:r>
          <a:endParaRPr lang="en-US"/>
        </a:p>
      </dgm:t>
    </dgm:pt>
    <dgm:pt modelId="{418BF38C-7E40-43B0-8238-ED0A0D5B7007}" type="parTrans" cxnId="{2FF323E6-D1FD-415D-9063-F88D95227060}">
      <dgm:prSet/>
      <dgm:spPr/>
      <dgm:t>
        <a:bodyPr/>
        <a:lstStyle/>
        <a:p>
          <a:endParaRPr lang="en-US"/>
        </a:p>
      </dgm:t>
    </dgm:pt>
    <dgm:pt modelId="{F104808F-CF6F-4B22-BD62-DBFDF03E1B54}" type="sibTrans" cxnId="{2FF323E6-D1FD-415D-9063-F88D95227060}">
      <dgm:prSet/>
      <dgm:spPr/>
      <dgm:t>
        <a:bodyPr/>
        <a:lstStyle/>
        <a:p>
          <a:endParaRPr lang="en-US"/>
        </a:p>
      </dgm:t>
    </dgm:pt>
    <dgm:pt modelId="{1458A1A5-6140-41CA-A00E-7C23310EDF5B}">
      <dgm:prSet/>
      <dgm:spPr/>
      <dgm:t>
        <a:bodyPr/>
        <a:lstStyle/>
        <a:p>
          <a:pPr rtl="0"/>
          <a:r>
            <a:rPr lang="en-US" baseline="0" smtClean="0"/>
            <a:t>Monochrome</a:t>
          </a:r>
          <a:endParaRPr lang="en-US"/>
        </a:p>
      </dgm:t>
    </dgm:pt>
    <dgm:pt modelId="{7C80C4C1-921B-4756-93D5-5844BA725BC7}" type="parTrans" cxnId="{A942A183-F7FD-4D00-98B4-BDE4D0DE7E56}">
      <dgm:prSet/>
      <dgm:spPr/>
      <dgm:t>
        <a:bodyPr/>
        <a:lstStyle/>
        <a:p>
          <a:endParaRPr lang="en-US"/>
        </a:p>
      </dgm:t>
    </dgm:pt>
    <dgm:pt modelId="{0E33AA15-7458-40A3-BE6C-1FF7449DB652}" type="sibTrans" cxnId="{A942A183-F7FD-4D00-98B4-BDE4D0DE7E56}">
      <dgm:prSet/>
      <dgm:spPr/>
      <dgm:t>
        <a:bodyPr/>
        <a:lstStyle/>
        <a:p>
          <a:endParaRPr lang="en-US"/>
        </a:p>
      </dgm:t>
    </dgm:pt>
    <dgm:pt modelId="{4DC7108B-CFFF-4D2D-B9C5-88955DAC7E12}">
      <dgm:prSet/>
      <dgm:spPr/>
      <dgm:t>
        <a:bodyPr/>
        <a:lstStyle/>
        <a:p>
          <a:pPr rtl="0"/>
          <a:r>
            <a:rPr lang="en-US" baseline="0" smtClean="0"/>
            <a:t>Style</a:t>
          </a:r>
          <a:endParaRPr lang="en-US"/>
        </a:p>
      </dgm:t>
    </dgm:pt>
    <dgm:pt modelId="{08E0A546-1066-434C-9897-BC0A36398CCF}" type="parTrans" cxnId="{56192C7C-E448-499C-AEE3-DC77CA20AE45}">
      <dgm:prSet/>
      <dgm:spPr/>
      <dgm:t>
        <a:bodyPr/>
        <a:lstStyle/>
        <a:p>
          <a:endParaRPr lang="en-US"/>
        </a:p>
      </dgm:t>
    </dgm:pt>
    <dgm:pt modelId="{6A8122C6-29BF-4C61-8C34-EB19799BCE9C}" type="sibTrans" cxnId="{56192C7C-E448-499C-AEE3-DC77CA20AE45}">
      <dgm:prSet/>
      <dgm:spPr/>
      <dgm:t>
        <a:bodyPr/>
        <a:lstStyle/>
        <a:p>
          <a:endParaRPr lang="en-US"/>
        </a:p>
      </dgm:t>
    </dgm:pt>
    <dgm:pt modelId="{D0904931-5C9B-45B3-A0A8-B6CB1AC76C57}">
      <dgm:prSet/>
      <dgm:spPr/>
      <dgm:t>
        <a:bodyPr/>
        <a:lstStyle/>
        <a:p>
          <a:pPr rtl="0"/>
          <a:r>
            <a:rPr lang="en-US" baseline="0" smtClean="0"/>
            <a:t>Photo</a:t>
          </a:r>
          <a:endParaRPr lang="en-US"/>
        </a:p>
      </dgm:t>
    </dgm:pt>
    <dgm:pt modelId="{E9A3A17A-57B3-4DAE-81B1-CBDBC35BAD1B}" type="parTrans" cxnId="{955E8530-769F-4593-A4CF-E0E5DBCB8E02}">
      <dgm:prSet/>
      <dgm:spPr/>
      <dgm:t>
        <a:bodyPr/>
        <a:lstStyle/>
        <a:p>
          <a:endParaRPr lang="en-US"/>
        </a:p>
      </dgm:t>
    </dgm:pt>
    <dgm:pt modelId="{47CCE529-F3BA-4627-910F-0D5F470492BE}" type="sibTrans" cxnId="{955E8530-769F-4593-A4CF-E0E5DBCB8E02}">
      <dgm:prSet/>
      <dgm:spPr/>
      <dgm:t>
        <a:bodyPr/>
        <a:lstStyle/>
        <a:p>
          <a:endParaRPr lang="en-US"/>
        </a:p>
      </dgm:t>
    </dgm:pt>
    <dgm:pt modelId="{208A9AD9-D6C3-4F38-92C0-04CFD55D0849}">
      <dgm:prSet/>
      <dgm:spPr/>
      <dgm:t>
        <a:bodyPr/>
        <a:lstStyle/>
        <a:p>
          <a:pPr rtl="0"/>
          <a:r>
            <a:rPr lang="en-US" baseline="0" smtClean="0"/>
            <a:t>Graphics</a:t>
          </a:r>
          <a:endParaRPr lang="en-US"/>
        </a:p>
      </dgm:t>
    </dgm:pt>
    <dgm:pt modelId="{7943A314-D8BB-4222-BA24-EC6134B2629A}" type="parTrans" cxnId="{9ED584FF-E925-4DCA-B79E-7B71C4FC2710}">
      <dgm:prSet/>
      <dgm:spPr/>
      <dgm:t>
        <a:bodyPr/>
        <a:lstStyle/>
        <a:p>
          <a:endParaRPr lang="en-US"/>
        </a:p>
      </dgm:t>
    </dgm:pt>
    <dgm:pt modelId="{8586E28C-9797-497D-8EC5-C754C011585C}" type="sibTrans" cxnId="{9ED584FF-E925-4DCA-B79E-7B71C4FC2710}">
      <dgm:prSet/>
      <dgm:spPr/>
      <dgm:t>
        <a:bodyPr/>
        <a:lstStyle/>
        <a:p>
          <a:endParaRPr lang="en-US"/>
        </a:p>
      </dgm:t>
    </dgm:pt>
    <dgm:pt modelId="{5196C9B2-0D1B-4DE5-BE44-0574E36552AC}">
      <dgm:prSet/>
      <dgm:spPr/>
      <dgm:t>
        <a:bodyPr/>
        <a:lstStyle/>
        <a:p>
          <a:pPr rtl="0"/>
          <a:r>
            <a:rPr lang="en-US" baseline="0" smtClean="0"/>
            <a:t>Face</a:t>
          </a:r>
          <a:endParaRPr lang="en-US"/>
        </a:p>
      </dgm:t>
    </dgm:pt>
    <dgm:pt modelId="{AEEEE23A-218B-4983-A8EB-FC2244FE189D}" type="parTrans" cxnId="{166F3AB3-ED24-4BCC-BD7C-D1CEAEAB2222}">
      <dgm:prSet/>
      <dgm:spPr/>
      <dgm:t>
        <a:bodyPr/>
        <a:lstStyle/>
        <a:p>
          <a:endParaRPr lang="en-US"/>
        </a:p>
      </dgm:t>
    </dgm:pt>
    <dgm:pt modelId="{2BA2B137-EE66-4FD6-A925-496004009892}" type="sibTrans" cxnId="{166F3AB3-ED24-4BCC-BD7C-D1CEAEAB2222}">
      <dgm:prSet/>
      <dgm:spPr/>
      <dgm:t>
        <a:bodyPr/>
        <a:lstStyle/>
        <a:p>
          <a:endParaRPr lang="en-US"/>
        </a:p>
      </dgm:t>
    </dgm:pt>
    <dgm:pt modelId="{AC528A9A-BCCE-4A2D-85DC-6A79F24A4E7E}">
      <dgm:prSet/>
      <dgm:spPr/>
      <dgm:t>
        <a:bodyPr/>
        <a:lstStyle/>
        <a:p>
          <a:pPr rtl="0"/>
          <a:r>
            <a:rPr lang="en-US" baseline="0" smtClean="0"/>
            <a:t>Face</a:t>
          </a:r>
          <a:endParaRPr lang="en-US"/>
        </a:p>
      </dgm:t>
    </dgm:pt>
    <dgm:pt modelId="{611E32F9-7C90-4AC6-89E0-963B5F321CDC}" type="parTrans" cxnId="{524E31E5-7112-49BA-AEAF-DEA9C0F18BC1}">
      <dgm:prSet/>
      <dgm:spPr/>
      <dgm:t>
        <a:bodyPr/>
        <a:lstStyle/>
        <a:p>
          <a:endParaRPr lang="en-US"/>
        </a:p>
      </dgm:t>
    </dgm:pt>
    <dgm:pt modelId="{575DA34B-35E6-4DAC-8396-3B1B180AEE0D}" type="sibTrans" cxnId="{524E31E5-7112-49BA-AEAF-DEA9C0F18BC1}">
      <dgm:prSet/>
      <dgm:spPr/>
      <dgm:t>
        <a:bodyPr/>
        <a:lstStyle/>
        <a:p>
          <a:endParaRPr lang="en-US"/>
        </a:p>
      </dgm:t>
    </dgm:pt>
    <dgm:pt modelId="{2411853C-B992-41B8-B4F3-A5ABE7467CF0}">
      <dgm:prSet/>
      <dgm:spPr/>
      <dgm:t>
        <a:bodyPr/>
        <a:lstStyle/>
        <a:p>
          <a:pPr rtl="0"/>
          <a:r>
            <a:rPr lang="en-US" baseline="0" smtClean="0"/>
            <a:t>Portrait</a:t>
          </a:r>
          <a:endParaRPr lang="en-US"/>
        </a:p>
      </dgm:t>
    </dgm:pt>
    <dgm:pt modelId="{2113FA61-DD43-47BF-BEF6-57CBBD5B7CAA}" type="parTrans" cxnId="{A63DD9C3-DADB-4AD2-A185-3807542B34FB}">
      <dgm:prSet/>
      <dgm:spPr/>
      <dgm:t>
        <a:bodyPr/>
        <a:lstStyle/>
        <a:p>
          <a:endParaRPr lang="en-US"/>
        </a:p>
      </dgm:t>
    </dgm:pt>
    <dgm:pt modelId="{66AC62C8-650D-4CDF-B3EE-7C574820D76D}" type="sibTrans" cxnId="{A63DD9C3-DADB-4AD2-A185-3807542B34FB}">
      <dgm:prSet/>
      <dgm:spPr/>
      <dgm:t>
        <a:bodyPr/>
        <a:lstStyle/>
        <a:p>
          <a:endParaRPr lang="en-US"/>
        </a:p>
      </dgm:t>
    </dgm:pt>
    <dgm:pt modelId="{AD3DE75D-8B89-4379-BB9D-EF7EBE12FC0E}">
      <dgm:prSet/>
      <dgm:spPr/>
      <dgm:t>
        <a:bodyPr/>
        <a:lstStyle/>
        <a:p>
          <a:pPr rtl="0"/>
          <a:r>
            <a:rPr lang="en-US" baseline="0" dirty="0" smtClean="0"/>
            <a:t>Other</a:t>
          </a:r>
          <a:endParaRPr lang="en-US" dirty="0"/>
        </a:p>
      </dgm:t>
    </dgm:pt>
    <dgm:pt modelId="{DDAE4115-50ED-4720-9FE9-B16B3211DDFD}" type="parTrans" cxnId="{35BBDCDD-0D24-409F-A5C0-51CD8C95F0B5}">
      <dgm:prSet/>
      <dgm:spPr/>
      <dgm:t>
        <a:bodyPr/>
        <a:lstStyle/>
        <a:p>
          <a:endParaRPr lang="en-US"/>
        </a:p>
      </dgm:t>
    </dgm:pt>
    <dgm:pt modelId="{5E05161E-22D9-4B25-BE9F-AF7520C2EFD4}" type="sibTrans" cxnId="{35BBDCDD-0D24-409F-A5C0-51CD8C95F0B5}">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20"/>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20"/>
      <dgm:spPr/>
      <dgm:t>
        <a:bodyPr/>
        <a:lstStyle/>
        <a:p>
          <a:endParaRPr lang="en-US"/>
        </a:p>
      </dgm:t>
    </dgm:pt>
    <dgm:pt modelId="{8FBFAEBC-39BE-45FB-ABF4-01F3B9C06358}" type="pres">
      <dgm:prSet presAssocID="{55C1A184-DCE9-426F-9EE8-4E5D0F13A823}" presName="vert2" presStyleCnt="0"/>
      <dgm:spPr/>
    </dgm:pt>
    <dgm:pt modelId="{291EA10E-961A-4087-A223-044B77C23ADF}" type="pres">
      <dgm:prSet presAssocID="{AB42A8EB-2F7C-4F31-A919-E865A13D5890}" presName="horz3" presStyleCnt="0"/>
      <dgm:spPr/>
    </dgm:pt>
    <dgm:pt modelId="{C8723A95-5849-4197-B960-5A7B4EE81D19}" type="pres">
      <dgm:prSet presAssocID="{AB42A8EB-2F7C-4F31-A919-E865A13D5890}" presName="horzSpace3" presStyleCnt="0"/>
      <dgm:spPr/>
    </dgm:pt>
    <dgm:pt modelId="{F524E7B4-E9A6-4FA9-BB98-C2C6AF05AF50}" type="pres">
      <dgm:prSet presAssocID="{AB42A8EB-2F7C-4F31-A919-E865A13D5890}" presName="tx3" presStyleLbl="revTx" presStyleIdx="2" presStyleCnt="20"/>
      <dgm:spPr/>
      <dgm:t>
        <a:bodyPr/>
        <a:lstStyle/>
        <a:p>
          <a:endParaRPr lang="en-US"/>
        </a:p>
      </dgm:t>
    </dgm:pt>
    <dgm:pt modelId="{54930A1D-3CA8-46A3-843D-F3ABC6CD0A40}" type="pres">
      <dgm:prSet presAssocID="{AB42A8EB-2F7C-4F31-A919-E865A13D5890}" presName="vert3" presStyleCnt="0"/>
      <dgm:spPr/>
    </dgm:pt>
    <dgm:pt modelId="{F6404AF3-C5C3-4C6B-A0DB-DB3B4788911E}" type="pres">
      <dgm:prSet presAssocID="{BBD80193-7983-4DFD-B96F-F9F14915B823}" presName="thinLine3" presStyleLbl="callout" presStyleIdx="0" presStyleCnt="14"/>
      <dgm:spPr/>
    </dgm:pt>
    <dgm:pt modelId="{3ED27641-5AA5-40A5-A6A6-F99AFD43610B}" type="pres">
      <dgm:prSet presAssocID="{F8AA77E5-0E9E-44BA-9457-69C59C401B97}" presName="horz3" presStyleCnt="0"/>
      <dgm:spPr/>
    </dgm:pt>
    <dgm:pt modelId="{CF24A58A-01A9-4A61-8F45-C270F807FB36}" type="pres">
      <dgm:prSet presAssocID="{F8AA77E5-0E9E-44BA-9457-69C59C401B97}" presName="horzSpace3" presStyleCnt="0"/>
      <dgm:spPr/>
    </dgm:pt>
    <dgm:pt modelId="{05C37C1D-F4A6-4534-958D-D5040CA47687}" type="pres">
      <dgm:prSet presAssocID="{F8AA77E5-0E9E-44BA-9457-69C59C401B97}" presName="tx3" presStyleLbl="revTx" presStyleIdx="3" presStyleCnt="20"/>
      <dgm:spPr/>
      <dgm:t>
        <a:bodyPr/>
        <a:lstStyle/>
        <a:p>
          <a:endParaRPr lang="en-US"/>
        </a:p>
      </dgm:t>
    </dgm:pt>
    <dgm:pt modelId="{C0BA814C-531C-464B-9794-15E447F96CAD}" type="pres">
      <dgm:prSet presAssocID="{F8AA77E5-0E9E-44BA-9457-69C59C401B97}" presName="vert3" presStyleCnt="0"/>
      <dgm:spPr/>
    </dgm:pt>
    <dgm:pt modelId="{0AE71909-6678-4B0A-91EF-CFDDDD747299}" type="pres">
      <dgm:prSet presAssocID="{3AB85A19-42A8-42FD-93F0-17FF6B308DE3}" presName="thinLine3" presStyleLbl="callout" presStyleIdx="1" presStyleCnt="14"/>
      <dgm:spPr/>
    </dgm:pt>
    <dgm:pt modelId="{2E296BC9-670A-4C59-827A-515F81B9A6C1}" type="pres">
      <dgm:prSet presAssocID="{51524AA4-4A54-4883-AC88-E8263B503831}" presName="horz3" presStyleCnt="0"/>
      <dgm:spPr/>
    </dgm:pt>
    <dgm:pt modelId="{4B0F0D3A-7DA3-4467-B80E-32F2013A2BCE}" type="pres">
      <dgm:prSet presAssocID="{51524AA4-4A54-4883-AC88-E8263B503831}" presName="horzSpace3" presStyleCnt="0"/>
      <dgm:spPr/>
    </dgm:pt>
    <dgm:pt modelId="{DC257719-1013-494A-9F65-51A8A9CCA347}" type="pres">
      <dgm:prSet presAssocID="{51524AA4-4A54-4883-AC88-E8263B503831}" presName="tx3" presStyleLbl="revTx" presStyleIdx="4" presStyleCnt="20"/>
      <dgm:spPr/>
      <dgm:t>
        <a:bodyPr/>
        <a:lstStyle/>
        <a:p>
          <a:endParaRPr lang="en-US"/>
        </a:p>
      </dgm:t>
    </dgm:pt>
    <dgm:pt modelId="{0B37E9C6-68D8-4509-804A-FB2E9B904788}" type="pres">
      <dgm:prSet presAssocID="{51524AA4-4A54-4883-AC88-E8263B503831}" presName="vert3" presStyleCnt="0"/>
      <dgm:spPr/>
    </dgm:pt>
    <dgm:pt modelId="{FFC1C676-F87E-478E-8787-A5CCE1F0D5E9}" type="pres">
      <dgm:prSet presAssocID="{AFECB61B-E4FF-4A6C-8046-E62689809B20}" presName="thinLine3" presStyleLbl="callout" presStyleIdx="2" presStyleCnt="14"/>
      <dgm:spPr/>
    </dgm:pt>
    <dgm:pt modelId="{7EB8B4B2-D536-4DB5-9B54-BBD127799FDC}" type="pres">
      <dgm:prSet presAssocID="{CF7AD3F1-2949-4DA8-91B7-B8BF25C67468}" presName="horz3" presStyleCnt="0"/>
      <dgm:spPr/>
    </dgm:pt>
    <dgm:pt modelId="{4A6AE00F-7ADE-488B-998D-DE784077383B}" type="pres">
      <dgm:prSet presAssocID="{CF7AD3F1-2949-4DA8-91B7-B8BF25C67468}" presName="horzSpace3" presStyleCnt="0"/>
      <dgm:spPr/>
    </dgm:pt>
    <dgm:pt modelId="{2088A29E-0F79-411A-8C82-C1E19F5E5BD2}" type="pres">
      <dgm:prSet presAssocID="{CF7AD3F1-2949-4DA8-91B7-B8BF25C67468}" presName="tx3" presStyleLbl="revTx" presStyleIdx="5" presStyleCnt="20"/>
      <dgm:spPr/>
      <dgm:t>
        <a:bodyPr/>
        <a:lstStyle/>
        <a:p>
          <a:endParaRPr lang="en-US"/>
        </a:p>
      </dgm:t>
    </dgm:pt>
    <dgm:pt modelId="{D84DEC91-6A9D-47DD-95B1-C7CE8C9C230F}" type="pres">
      <dgm:prSet presAssocID="{CF7AD3F1-2949-4DA8-91B7-B8BF25C67468}" presName="vert3" presStyleCnt="0"/>
      <dgm:spPr/>
    </dgm:pt>
    <dgm:pt modelId="{10CBCF3E-57AB-4094-BF23-F8353447CBC4}" type="pres">
      <dgm:prSet presAssocID="{BD32E105-093C-481C-89C3-F493D096F5A2}" presName="thinLine3" presStyleLbl="callout" presStyleIdx="3" presStyleCnt="14"/>
      <dgm:spPr/>
    </dgm:pt>
    <dgm:pt modelId="{822523D9-C318-4CE3-AAC4-A263B6C277B4}" type="pres">
      <dgm:prSet presAssocID="{B9F683D7-97D1-4B36-AC82-5A6DD5FEE089}" presName="horz3" presStyleCnt="0"/>
      <dgm:spPr/>
    </dgm:pt>
    <dgm:pt modelId="{2FEE6F5E-B6C8-4F91-A7DE-0B487C39F3C7}" type="pres">
      <dgm:prSet presAssocID="{B9F683D7-97D1-4B36-AC82-5A6DD5FEE089}" presName="horzSpace3" presStyleCnt="0"/>
      <dgm:spPr/>
    </dgm:pt>
    <dgm:pt modelId="{B2839B15-B37E-4945-AE28-C3C5648C9716}" type="pres">
      <dgm:prSet presAssocID="{B9F683D7-97D1-4B36-AC82-5A6DD5FEE089}" presName="tx3" presStyleLbl="revTx" presStyleIdx="6" presStyleCnt="20"/>
      <dgm:spPr/>
      <dgm:t>
        <a:bodyPr/>
        <a:lstStyle/>
        <a:p>
          <a:endParaRPr lang="en-US"/>
        </a:p>
      </dgm:t>
    </dgm:pt>
    <dgm:pt modelId="{6B3B0457-A383-44FB-807F-DE7362DD52B3}" type="pres">
      <dgm:prSet presAssocID="{B9F683D7-97D1-4B36-AC82-5A6DD5FEE089}" presName="vert3" presStyleCnt="0"/>
      <dgm:spPr/>
    </dgm:pt>
    <dgm:pt modelId="{6B3CB221-29A5-4A36-ADF4-E19669FCEF6F}" type="pres">
      <dgm:prSet presAssocID="{55C1A184-DCE9-426F-9EE8-4E5D0F13A823}" presName="thinLine2b" presStyleLbl="callout" presStyleIdx="4" presStyleCnt="14"/>
      <dgm:spPr/>
    </dgm:pt>
    <dgm:pt modelId="{02078E0E-F3E2-48D6-B958-69C65C169EBB}" type="pres">
      <dgm:prSet presAssocID="{55C1A184-DCE9-426F-9EE8-4E5D0F13A823}" presName="vertSpace2b" presStyleCnt="0"/>
      <dgm:spPr/>
    </dgm:pt>
    <dgm:pt modelId="{FCC3AB8A-ABD4-4339-A588-618FF45E254D}" type="pres">
      <dgm:prSet presAssocID="{1942D651-8083-464F-92C2-8832C7C10CF9}" presName="horz2" presStyleCnt="0"/>
      <dgm:spPr/>
    </dgm:pt>
    <dgm:pt modelId="{3E573D9B-7EA9-48C0-8373-4FDD31D2FFBC}" type="pres">
      <dgm:prSet presAssocID="{1942D651-8083-464F-92C2-8832C7C10CF9}" presName="horzSpace2" presStyleCnt="0"/>
      <dgm:spPr/>
    </dgm:pt>
    <dgm:pt modelId="{A382B571-9B45-4D09-B7E9-AFC5485E850D}" type="pres">
      <dgm:prSet presAssocID="{1942D651-8083-464F-92C2-8832C7C10CF9}" presName="tx2" presStyleLbl="revTx" presStyleIdx="7" presStyleCnt="20"/>
      <dgm:spPr/>
      <dgm:t>
        <a:bodyPr/>
        <a:lstStyle/>
        <a:p>
          <a:endParaRPr lang="en-US"/>
        </a:p>
      </dgm:t>
    </dgm:pt>
    <dgm:pt modelId="{40769501-9ACC-4778-86B4-9D9951A08295}" type="pres">
      <dgm:prSet presAssocID="{1942D651-8083-464F-92C2-8832C7C10CF9}" presName="vert2" presStyleCnt="0"/>
      <dgm:spPr/>
    </dgm:pt>
    <dgm:pt modelId="{F47EE401-2582-4A82-A2D7-779E28852701}" type="pres">
      <dgm:prSet presAssocID="{D027FA47-6426-48EE-9614-6A9F7B47545F}" presName="horz3" presStyleCnt="0"/>
      <dgm:spPr/>
    </dgm:pt>
    <dgm:pt modelId="{0F2A6387-A14F-4DB1-BAFF-DB5CEFABD61E}" type="pres">
      <dgm:prSet presAssocID="{D027FA47-6426-48EE-9614-6A9F7B47545F}" presName="horzSpace3" presStyleCnt="0"/>
      <dgm:spPr/>
    </dgm:pt>
    <dgm:pt modelId="{8D0A5049-2A9B-4908-853E-81A23DD2B9EA}" type="pres">
      <dgm:prSet presAssocID="{D027FA47-6426-48EE-9614-6A9F7B47545F}" presName="tx3" presStyleLbl="revTx" presStyleIdx="8" presStyleCnt="20"/>
      <dgm:spPr/>
      <dgm:t>
        <a:bodyPr/>
        <a:lstStyle/>
        <a:p>
          <a:endParaRPr lang="en-US"/>
        </a:p>
      </dgm:t>
    </dgm:pt>
    <dgm:pt modelId="{39A1611F-B7FC-428C-9D25-0E5D6EBB28AF}" type="pres">
      <dgm:prSet presAssocID="{D027FA47-6426-48EE-9614-6A9F7B47545F}" presName="vert3" presStyleCnt="0"/>
      <dgm:spPr/>
    </dgm:pt>
    <dgm:pt modelId="{11EB4DBE-112A-4FA8-A7CF-BFEBF84CC521}" type="pres">
      <dgm:prSet presAssocID="{321060F5-1DC2-4D50-93E8-031AE6BDDC70}" presName="thinLine3" presStyleLbl="callout" presStyleIdx="5" presStyleCnt="14"/>
      <dgm:spPr/>
    </dgm:pt>
    <dgm:pt modelId="{47891DA0-6867-4483-A955-662F6E66131C}" type="pres">
      <dgm:prSet presAssocID="{7D667822-5D5E-432B-8102-9779A0B253B6}" presName="horz3" presStyleCnt="0"/>
      <dgm:spPr/>
    </dgm:pt>
    <dgm:pt modelId="{6833322D-ACF0-4702-82A0-A5908B7DC263}" type="pres">
      <dgm:prSet presAssocID="{7D667822-5D5E-432B-8102-9779A0B253B6}" presName="horzSpace3" presStyleCnt="0"/>
      <dgm:spPr/>
    </dgm:pt>
    <dgm:pt modelId="{B57FC392-F31B-4965-A2CE-578575E8D431}" type="pres">
      <dgm:prSet presAssocID="{7D667822-5D5E-432B-8102-9779A0B253B6}" presName="tx3" presStyleLbl="revTx" presStyleIdx="9" presStyleCnt="20"/>
      <dgm:spPr/>
      <dgm:t>
        <a:bodyPr/>
        <a:lstStyle/>
        <a:p>
          <a:endParaRPr lang="en-US"/>
        </a:p>
      </dgm:t>
    </dgm:pt>
    <dgm:pt modelId="{3708D5AF-F57F-4D0F-A73D-AA676DD9C77D}" type="pres">
      <dgm:prSet presAssocID="{7D667822-5D5E-432B-8102-9779A0B253B6}" presName="vert3" presStyleCnt="0"/>
      <dgm:spPr/>
    </dgm:pt>
    <dgm:pt modelId="{5273E0C1-70B3-4984-9D25-3A1645CB4AE5}" type="pres">
      <dgm:prSet presAssocID="{1942D651-8083-464F-92C2-8832C7C10CF9}" presName="thinLine2b" presStyleLbl="callout" presStyleIdx="6" presStyleCnt="14"/>
      <dgm:spPr/>
    </dgm:pt>
    <dgm:pt modelId="{99634289-CD20-4CA4-9445-C70CEAD45B49}" type="pres">
      <dgm:prSet presAssocID="{1942D651-8083-464F-92C2-8832C7C10CF9}" presName="vertSpace2b" presStyleCnt="0"/>
      <dgm:spPr/>
    </dgm:pt>
    <dgm:pt modelId="{F751B9DF-94EA-4D89-B8BE-6FFDCA5DF742}" type="pres">
      <dgm:prSet presAssocID="{3518BDEB-F1F5-4A20-B6BE-27852D636D67}" presName="horz2" presStyleCnt="0"/>
      <dgm:spPr/>
    </dgm:pt>
    <dgm:pt modelId="{17233F05-FCCC-4A48-BFB9-C52771554ED5}" type="pres">
      <dgm:prSet presAssocID="{3518BDEB-F1F5-4A20-B6BE-27852D636D67}" presName="horzSpace2" presStyleCnt="0"/>
      <dgm:spPr/>
    </dgm:pt>
    <dgm:pt modelId="{C6149F3C-5648-492D-B045-11B4269E316D}" type="pres">
      <dgm:prSet presAssocID="{3518BDEB-F1F5-4A20-B6BE-27852D636D67}" presName="tx2" presStyleLbl="revTx" presStyleIdx="10" presStyleCnt="20"/>
      <dgm:spPr/>
      <dgm:t>
        <a:bodyPr/>
        <a:lstStyle/>
        <a:p>
          <a:endParaRPr lang="en-US"/>
        </a:p>
      </dgm:t>
    </dgm:pt>
    <dgm:pt modelId="{12E73579-91F0-4562-8D13-ED3061DAB300}" type="pres">
      <dgm:prSet presAssocID="{3518BDEB-F1F5-4A20-B6BE-27852D636D67}" presName="vert2" presStyleCnt="0"/>
      <dgm:spPr/>
    </dgm:pt>
    <dgm:pt modelId="{883FED13-B4E1-4D9C-B961-2ABEC895D488}" type="pres">
      <dgm:prSet presAssocID="{4DF94D39-B9FF-4CD6-B74E-3B645AE736AE}" presName="horz3" presStyleCnt="0"/>
      <dgm:spPr/>
    </dgm:pt>
    <dgm:pt modelId="{0915FF01-120A-4F9F-A259-710A921F83B2}" type="pres">
      <dgm:prSet presAssocID="{4DF94D39-B9FF-4CD6-B74E-3B645AE736AE}" presName="horzSpace3" presStyleCnt="0"/>
      <dgm:spPr/>
    </dgm:pt>
    <dgm:pt modelId="{7AE7B3F7-6F73-4EC5-8A71-B93CC2415960}" type="pres">
      <dgm:prSet presAssocID="{4DF94D39-B9FF-4CD6-B74E-3B645AE736AE}" presName="tx3" presStyleLbl="revTx" presStyleIdx="11" presStyleCnt="20"/>
      <dgm:spPr/>
      <dgm:t>
        <a:bodyPr/>
        <a:lstStyle/>
        <a:p>
          <a:endParaRPr lang="en-US"/>
        </a:p>
      </dgm:t>
    </dgm:pt>
    <dgm:pt modelId="{2666FC49-9DAF-4D34-8E12-9D4C5A48A13A}" type="pres">
      <dgm:prSet presAssocID="{4DF94D39-B9FF-4CD6-B74E-3B645AE736AE}" presName="vert3" presStyleCnt="0"/>
      <dgm:spPr/>
    </dgm:pt>
    <dgm:pt modelId="{45C100F8-7C4A-4EC7-B2FE-FAA3A617826E}" type="pres">
      <dgm:prSet presAssocID="{F104808F-CF6F-4B22-BD62-DBFDF03E1B54}" presName="thinLine3" presStyleLbl="callout" presStyleIdx="7" presStyleCnt="14"/>
      <dgm:spPr/>
    </dgm:pt>
    <dgm:pt modelId="{BF55CF3F-4E69-43F1-8716-3944DE2356F2}" type="pres">
      <dgm:prSet presAssocID="{1458A1A5-6140-41CA-A00E-7C23310EDF5B}" presName="horz3" presStyleCnt="0"/>
      <dgm:spPr/>
    </dgm:pt>
    <dgm:pt modelId="{06996CF1-DCD2-4D48-AB03-DECF10A43F1F}" type="pres">
      <dgm:prSet presAssocID="{1458A1A5-6140-41CA-A00E-7C23310EDF5B}" presName="horzSpace3" presStyleCnt="0"/>
      <dgm:spPr/>
    </dgm:pt>
    <dgm:pt modelId="{6D441B1F-972E-4904-AD71-6BE69E9ED38C}" type="pres">
      <dgm:prSet presAssocID="{1458A1A5-6140-41CA-A00E-7C23310EDF5B}" presName="tx3" presStyleLbl="revTx" presStyleIdx="12" presStyleCnt="20"/>
      <dgm:spPr/>
      <dgm:t>
        <a:bodyPr/>
        <a:lstStyle/>
        <a:p>
          <a:endParaRPr lang="en-US"/>
        </a:p>
      </dgm:t>
    </dgm:pt>
    <dgm:pt modelId="{28205D67-1F30-4102-B876-2FE2C0183095}" type="pres">
      <dgm:prSet presAssocID="{1458A1A5-6140-41CA-A00E-7C23310EDF5B}" presName="vert3" presStyleCnt="0"/>
      <dgm:spPr/>
    </dgm:pt>
    <dgm:pt modelId="{8A3660BF-54C2-447A-B656-669EE4D3FD8E}" type="pres">
      <dgm:prSet presAssocID="{3518BDEB-F1F5-4A20-B6BE-27852D636D67}" presName="thinLine2b" presStyleLbl="callout" presStyleIdx="8" presStyleCnt="14"/>
      <dgm:spPr/>
    </dgm:pt>
    <dgm:pt modelId="{318E72C5-1C31-4160-B66B-E9377194FADC}" type="pres">
      <dgm:prSet presAssocID="{3518BDEB-F1F5-4A20-B6BE-27852D636D67}" presName="vertSpace2b" presStyleCnt="0"/>
      <dgm:spPr/>
    </dgm:pt>
    <dgm:pt modelId="{319D3FBD-1212-4539-A349-CE2BB71C964F}" type="pres">
      <dgm:prSet presAssocID="{4DC7108B-CFFF-4D2D-B9C5-88955DAC7E12}" presName="horz2" presStyleCnt="0"/>
      <dgm:spPr/>
    </dgm:pt>
    <dgm:pt modelId="{FACD9930-BE5E-4A60-912C-4A9D1C89AB54}" type="pres">
      <dgm:prSet presAssocID="{4DC7108B-CFFF-4D2D-B9C5-88955DAC7E12}" presName="horzSpace2" presStyleCnt="0"/>
      <dgm:spPr/>
    </dgm:pt>
    <dgm:pt modelId="{3E288972-0F99-445D-AEB3-82FBD6C35244}" type="pres">
      <dgm:prSet presAssocID="{4DC7108B-CFFF-4D2D-B9C5-88955DAC7E12}" presName="tx2" presStyleLbl="revTx" presStyleIdx="13" presStyleCnt="20"/>
      <dgm:spPr/>
      <dgm:t>
        <a:bodyPr/>
        <a:lstStyle/>
        <a:p>
          <a:endParaRPr lang="en-US"/>
        </a:p>
      </dgm:t>
    </dgm:pt>
    <dgm:pt modelId="{942AD315-4F12-414B-8363-E94176C29160}" type="pres">
      <dgm:prSet presAssocID="{4DC7108B-CFFF-4D2D-B9C5-88955DAC7E12}" presName="vert2" presStyleCnt="0"/>
      <dgm:spPr/>
    </dgm:pt>
    <dgm:pt modelId="{D9E9B264-FEEC-42DE-B470-ADCAC8820724}" type="pres">
      <dgm:prSet presAssocID="{D0904931-5C9B-45B3-A0A8-B6CB1AC76C57}" presName="horz3" presStyleCnt="0"/>
      <dgm:spPr/>
    </dgm:pt>
    <dgm:pt modelId="{5B8679A9-8F1B-4D23-BCE9-AE4E245BD730}" type="pres">
      <dgm:prSet presAssocID="{D0904931-5C9B-45B3-A0A8-B6CB1AC76C57}" presName="horzSpace3" presStyleCnt="0"/>
      <dgm:spPr/>
    </dgm:pt>
    <dgm:pt modelId="{CAB23A7D-E0DC-40C6-BB43-025E766A1AAB}" type="pres">
      <dgm:prSet presAssocID="{D0904931-5C9B-45B3-A0A8-B6CB1AC76C57}" presName="tx3" presStyleLbl="revTx" presStyleIdx="14" presStyleCnt="20"/>
      <dgm:spPr/>
      <dgm:t>
        <a:bodyPr/>
        <a:lstStyle/>
        <a:p>
          <a:endParaRPr lang="en-US"/>
        </a:p>
      </dgm:t>
    </dgm:pt>
    <dgm:pt modelId="{C15B8D52-E812-4D9C-AE52-00FDC8B9E63A}" type="pres">
      <dgm:prSet presAssocID="{D0904931-5C9B-45B3-A0A8-B6CB1AC76C57}" presName="vert3" presStyleCnt="0"/>
      <dgm:spPr/>
    </dgm:pt>
    <dgm:pt modelId="{76E0BE62-8FA1-49A6-A515-FC874C50F817}" type="pres">
      <dgm:prSet presAssocID="{47CCE529-F3BA-4627-910F-0D5F470492BE}" presName="thinLine3" presStyleLbl="callout" presStyleIdx="9" presStyleCnt="14"/>
      <dgm:spPr/>
    </dgm:pt>
    <dgm:pt modelId="{08AA7AE1-AD77-4AEE-A323-137FBC584B85}" type="pres">
      <dgm:prSet presAssocID="{208A9AD9-D6C3-4F38-92C0-04CFD55D0849}" presName="horz3" presStyleCnt="0"/>
      <dgm:spPr/>
    </dgm:pt>
    <dgm:pt modelId="{3F06B8AE-DB04-4118-B7C3-4C0DB94C450D}" type="pres">
      <dgm:prSet presAssocID="{208A9AD9-D6C3-4F38-92C0-04CFD55D0849}" presName="horzSpace3" presStyleCnt="0"/>
      <dgm:spPr/>
    </dgm:pt>
    <dgm:pt modelId="{A6B76F63-043F-4FD1-A2E1-13F748307BA0}" type="pres">
      <dgm:prSet presAssocID="{208A9AD9-D6C3-4F38-92C0-04CFD55D0849}" presName="tx3" presStyleLbl="revTx" presStyleIdx="15" presStyleCnt="20"/>
      <dgm:spPr/>
      <dgm:t>
        <a:bodyPr/>
        <a:lstStyle/>
        <a:p>
          <a:endParaRPr lang="en-US"/>
        </a:p>
      </dgm:t>
    </dgm:pt>
    <dgm:pt modelId="{96F55B70-2D16-4465-A1F4-6396BC88956C}" type="pres">
      <dgm:prSet presAssocID="{208A9AD9-D6C3-4F38-92C0-04CFD55D0849}" presName="vert3" presStyleCnt="0"/>
      <dgm:spPr/>
    </dgm:pt>
    <dgm:pt modelId="{E0818B66-AEB0-448B-A00B-43B91DDD76AA}" type="pres">
      <dgm:prSet presAssocID="{4DC7108B-CFFF-4D2D-B9C5-88955DAC7E12}" presName="thinLine2b" presStyleLbl="callout" presStyleIdx="10" presStyleCnt="14"/>
      <dgm:spPr/>
    </dgm:pt>
    <dgm:pt modelId="{4416F17D-F500-45E5-B6AD-39A1252FF359}" type="pres">
      <dgm:prSet presAssocID="{4DC7108B-CFFF-4D2D-B9C5-88955DAC7E12}" presName="vertSpace2b" presStyleCnt="0"/>
      <dgm:spPr/>
    </dgm:pt>
    <dgm:pt modelId="{9B967D67-AD6A-4D3A-892D-D602EE5EAE67}" type="pres">
      <dgm:prSet presAssocID="{5196C9B2-0D1B-4DE5-BE44-0574E36552AC}" presName="horz2" presStyleCnt="0"/>
      <dgm:spPr/>
    </dgm:pt>
    <dgm:pt modelId="{7AF6C08B-993C-488D-9D46-E404C67F2A27}" type="pres">
      <dgm:prSet presAssocID="{5196C9B2-0D1B-4DE5-BE44-0574E36552AC}" presName="horzSpace2" presStyleCnt="0"/>
      <dgm:spPr/>
    </dgm:pt>
    <dgm:pt modelId="{E3AAAA84-91AB-45DB-939E-D79B4602E9BA}" type="pres">
      <dgm:prSet presAssocID="{5196C9B2-0D1B-4DE5-BE44-0574E36552AC}" presName="tx2" presStyleLbl="revTx" presStyleIdx="16" presStyleCnt="20"/>
      <dgm:spPr/>
      <dgm:t>
        <a:bodyPr/>
        <a:lstStyle/>
        <a:p>
          <a:endParaRPr lang="en-US"/>
        </a:p>
      </dgm:t>
    </dgm:pt>
    <dgm:pt modelId="{CD467A70-9DE0-4DA2-849E-BFA659C410DB}" type="pres">
      <dgm:prSet presAssocID="{5196C9B2-0D1B-4DE5-BE44-0574E36552AC}" presName="vert2" presStyleCnt="0"/>
      <dgm:spPr/>
    </dgm:pt>
    <dgm:pt modelId="{1A20CAB3-500A-4358-AE28-39F0F004325E}" type="pres">
      <dgm:prSet presAssocID="{AC528A9A-BCCE-4A2D-85DC-6A79F24A4E7E}" presName="horz3" presStyleCnt="0"/>
      <dgm:spPr/>
    </dgm:pt>
    <dgm:pt modelId="{47461201-875F-45D1-AEE0-90D9C2546196}" type="pres">
      <dgm:prSet presAssocID="{AC528A9A-BCCE-4A2D-85DC-6A79F24A4E7E}" presName="horzSpace3" presStyleCnt="0"/>
      <dgm:spPr/>
    </dgm:pt>
    <dgm:pt modelId="{61DDB4D3-71D6-452B-8224-9B7688DA0BE5}" type="pres">
      <dgm:prSet presAssocID="{AC528A9A-BCCE-4A2D-85DC-6A79F24A4E7E}" presName="tx3" presStyleLbl="revTx" presStyleIdx="17" presStyleCnt="20"/>
      <dgm:spPr/>
      <dgm:t>
        <a:bodyPr/>
        <a:lstStyle/>
        <a:p>
          <a:endParaRPr lang="en-US"/>
        </a:p>
      </dgm:t>
    </dgm:pt>
    <dgm:pt modelId="{06D28D2A-1C4F-47F8-939E-156B7C89A970}" type="pres">
      <dgm:prSet presAssocID="{AC528A9A-BCCE-4A2D-85DC-6A79F24A4E7E}" presName="vert3" presStyleCnt="0"/>
      <dgm:spPr/>
    </dgm:pt>
    <dgm:pt modelId="{340430E0-83FD-474F-B423-1DAAA86ECF88}" type="pres">
      <dgm:prSet presAssocID="{575DA34B-35E6-4DAC-8396-3B1B180AEE0D}" presName="thinLine3" presStyleLbl="callout" presStyleIdx="11" presStyleCnt="14"/>
      <dgm:spPr/>
    </dgm:pt>
    <dgm:pt modelId="{7754FDBB-74CB-48BD-8AC8-678D51E8BE91}" type="pres">
      <dgm:prSet presAssocID="{2411853C-B992-41B8-B4F3-A5ABE7467CF0}" presName="horz3" presStyleCnt="0"/>
      <dgm:spPr/>
    </dgm:pt>
    <dgm:pt modelId="{5703B596-FB64-4C5B-B304-0D1D3A460C52}" type="pres">
      <dgm:prSet presAssocID="{2411853C-B992-41B8-B4F3-A5ABE7467CF0}" presName="horzSpace3" presStyleCnt="0"/>
      <dgm:spPr/>
    </dgm:pt>
    <dgm:pt modelId="{B644B6E0-6B0A-4DFC-A343-E397C7C3E197}" type="pres">
      <dgm:prSet presAssocID="{2411853C-B992-41B8-B4F3-A5ABE7467CF0}" presName="tx3" presStyleLbl="revTx" presStyleIdx="18" presStyleCnt="20"/>
      <dgm:spPr/>
      <dgm:t>
        <a:bodyPr/>
        <a:lstStyle/>
        <a:p>
          <a:endParaRPr lang="en-US"/>
        </a:p>
      </dgm:t>
    </dgm:pt>
    <dgm:pt modelId="{FB230E94-2CED-48DD-934C-C545AD75FAAD}" type="pres">
      <dgm:prSet presAssocID="{2411853C-B992-41B8-B4F3-A5ABE7467CF0}" presName="vert3" presStyleCnt="0"/>
      <dgm:spPr/>
    </dgm:pt>
    <dgm:pt modelId="{6EBA2C31-2E17-4766-B661-EAE6AA94AFC6}" type="pres">
      <dgm:prSet presAssocID="{66AC62C8-650D-4CDF-B3EE-7C574820D76D}" presName="thinLine3" presStyleLbl="callout" presStyleIdx="12" presStyleCnt="14"/>
      <dgm:spPr/>
    </dgm:pt>
    <dgm:pt modelId="{5241D063-81F5-450C-9464-FFF753A96736}" type="pres">
      <dgm:prSet presAssocID="{AD3DE75D-8B89-4379-BB9D-EF7EBE12FC0E}" presName="horz3" presStyleCnt="0"/>
      <dgm:spPr/>
    </dgm:pt>
    <dgm:pt modelId="{BB830934-A67F-451E-A822-D18DECAFD687}" type="pres">
      <dgm:prSet presAssocID="{AD3DE75D-8B89-4379-BB9D-EF7EBE12FC0E}" presName="horzSpace3" presStyleCnt="0"/>
      <dgm:spPr/>
    </dgm:pt>
    <dgm:pt modelId="{602A3FC0-F598-4600-AD89-D8C4AE0F2367}" type="pres">
      <dgm:prSet presAssocID="{AD3DE75D-8B89-4379-BB9D-EF7EBE12FC0E}" presName="tx3" presStyleLbl="revTx" presStyleIdx="19" presStyleCnt="20"/>
      <dgm:spPr/>
      <dgm:t>
        <a:bodyPr/>
        <a:lstStyle/>
        <a:p>
          <a:endParaRPr lang="en-US"/>
        </a:p>
      </dgm:t>
    </dgm:pt>
    <dgm:pt modelId="{0D045C5B-B968-410D-B1CD-D85E052394A6}" type="pres">
      <dgm:prSet presAssocID="{AD3DE75D-8B89-4379-BB9D-EF7EBE12FC0E}" presName="vert3" presStyleCnt="0"/>
      <dgm:spPr/>
    </dgm:pt>
    <dgm:pt modelId="{A911AC25-F043-414B-9642-C7330086D7D5}" type="pres">
      <dgm:prSet presAssocID="{5196C9B2-0D1B-4DE5-BE44-0574E36552AC}" presName="thinLine2b" presStyleLbl="callout" presStyleIdx="13" presStyleCnt="14"/>
      <dgm:spPr/>
    </dgm:pt>
    <dgm:pt modelId="{A84A1DDE-A7E9-4884-9E14-AB6ACB585071}" type="pres">
      <dgm:prSet presAssocID="{5196C9B2-0D1B-4DE5-BE44-0574E36552AC}" presName="vertSpace2b" presStyleCnt="0"/>
      <dgm:spPr/>
    </dgm:pt>
  </dgm:ptLst>
  <dgm:cxnLst>
    <dgm:cxn modelId="{4EA5BD8D-6315-4181-B31E-ACFAC4245C9E}" type="presOf" srcId="{4DF94D39-B9FF-4CD6-B74E-3B645AE736AE}" destId="{7AE7B3F7-6F73-4EC5-8A71-B93CC2415960}" srcOrd="0" destOrd="0" presId="urn:microsoft.com/office/officeart/2008/layout/LinedList"/>
    <dgm:cxn modelId="{E9DC4B8A-527C-4AF5-841C-77ACD0A2C4A4}" type="presOf" srcId="{7D667822-5D5E-432B-8102-9779A0B253B6}" destId="{B57FC392-F31B-4965-A2CE-578575E8D431}" srcOrd="0" destOrd="0" presId="urn:microsoft.com/office/officeart/2008/layout/LinedList"/>
    <dgm:cxn modelId="{9ED584FF-E925-4DCA-B79E-7B71C4FC2710}" srcId="{4DC7108B-CFFF-4D2D-B9C5-88955DAC7E12}" destId="{208A9AD9-D6C3-4F38-92C0-04CFD55D0849}" srcOrd="1" destOrd="0" parTransId="{7943A314-D8BB-4222-BA24-EC6134B2629A}" sibTransId="{8586E28C-9797-497D-8EC5-C754C011585C}"/>
    <dgm:cxn modelId="{9075AFEF-569A-4C35-B350-EAB23B348EEA}" srcId="{662B4DCE-AEF3-47AC-8016-CDA1BF923F30}" destId="{3518BDEB-F1F5-4A20-B6BE-27852D636D67}" srcOrd="2" destOrd="0" parTransId="{886F5ACE-53D6-4E46-AE3B-09CFD17AF4A9}" sibTransId="{63604ECF-E264-44AC-959E-55D1FB8B0EFC}"/>
    <dgm:cxn modelId="{F2CC5A37-1C4F-4433-AB85-3DB50C9A89C2}" srcId="{B11F8DAD-5131-43E6-B850-D27745E2C07F}" destId="{662B4DCE-AEF3-47AC-8016-CDA1BF923F30}" srcOrd="0" destOrd="0" parTransId="{A6595CF4-46CE-4902-A5B3-36A1CD8B6B07}" sibTransId="{BFAC8449-E023-4628-8158-20ECE26B6F0D}"/>
    <dgm:cxn modelId="{68D30822-FEC5-42BF-A445-0B6724D9F096}" srcId="{1942D651-8083-464F-92C2-8832C7C10CF9}" destId="{7D667822-5D5E-432B-8102-9779A0B253B6}" srcOrd="1" destOrd="0" parTransId="{74E9F833-6C28-42EF-B128-7961352049B6}" sibTransId="{ABFD7A16-9F4E-4DFD-A690-F6F3B6928FB5}"/>
    <dgm:cxn modelId="{E1462569-4CF4-4D1B-9CD3-48AE4612B6E9}" srcId="{55C1A184-DCE9-426F-9EE8-4E5D0F13A823}" destId="{B9F683D7-97D1-4B36-AC82-5A6DD5FEE089}" srcOrd="4" destOrd="0" parTransId="{CD159516-8558-48AA-90CD-48C171996E01}" sibTransId="{2185697D-B6FF-4563-ACFF-58184B158F7C}"/>
    <dgm:cxn modelId="{955E8530-769F-4593-A4CF-E0E5DBCB8E02}" srcId="{4DC7108B-CFFF-4D2D-B9C5-88955DAC7E12}" destId="{D0904931-5C9B-45B3-A0A8-B6CB1AC76C57}" srcOrd="0" destOrd="0" parTransId="{E9A3A17A-57B3-4DAE-81B1-CBDBC35BAD1B}" sibTransId="{47CCE529-F3BA-4627-910F-0D5F470492BE}"/>
    <dgm:cxn modelId="{1E9A5413-E178-4ED0-A2F7-EBB3517BA031}" type="presOf" srcId="{662B4DCE-AEF3-47AC-8016-CDA1BF923F30}" destId="{5D2027C7-2EF9-4D62-A3D7-FC6E57B11D44}" srcOrd="0" destOrd="0" presId="urn:microsoft.com/office/officeart/2008/layout/LinedList"/>
    <dgm:cxn modelId="{1AAC49A6-AAA4-4D0B-995D-83D0C90A0EE3}" srcId="{1942D651-8083-464F-92C2-8832C7C10CF9}" destId="{D027FA47-6426-48EE-9614-6A9F7B47545F}" srcOrd="0" destOrd="0" parTransId="{4C3AE370-7A0C-4991-B662-EAA54BDA29D1}" sibTransId="{321060F5-1DC2-4D50-93E8-031AE6BDDC70}"/>
    <dgm:cxn modelId="{56192C7C-E448-499C-AEE3-DC77CA20AE45}" srcId="{662B4DCE-AEF3-47AC-8016-CDA1BF923F30}" destId="{4DC7108B-CFFF-4D2D-B9C5-88955DAC7E12}" srcOrd="3" destOrd="0" parTransId="{08E0A546-1066-434C-9897-BC0A36398CCF}" sibTransId="{6A8122C6-29BF-4C61-8C34-EB19799BCE9C}"/>
    <dgm:cxn modelId="{027D586F-7649-4F43-9682-625D037450D8}" type="presOf" srcId="{AD3DE75D-8B89-4379-BB9D-EF7EBE12FC0E}" destId="{602A3FC0-F598-4600-AD89-D8C4AE0F2367}" srcOrd="0" destOrd="0" presId="urn:microsoft.com/office/officeart/2008/layout/LinedList"/>
    <dgm:cxn modelId="{607FF99E-935D-487B-8968-6BD116B21395}" type="presOf" srcId="{CF7AD3F1-2949-4DA8-91B7-B8BF25C67468}" destId="{2088A29E-0F79-411A-8C82-C1E19F5E5BD2}" srcOrd="0" destOrd="0" presId="urn:microsoft.com/office/officeart/2008/layout/LinedList"/>
    <dgm:cxn modelId="{2FF323E6-D1FD-415D-9063-F88D95227060}" srcId="{3518BDEB-F1F5-4A20-B6BE-27852D636D67}" destId="{4DF94D39-B9FF-4CD6-B74E-3B645AE736AE}" srcOrd="0" destOrd="0" parTransId="{418BF38C-7E40-43B0-8238-ED0A0D5B7007}" sibTransId="{F104808F-CF6F-4B22-BD62-DBFDF03E1B54}"/>
    <dgm:cxn modelId="{20175FEE-1D4F-4F48-AC43-3E0F5D5E6CA8}" type="presOf" srcId="{208A9AD9-D6C3-4F38-92C0-04CFD55D0849}" destId="{A6B76F63-043F-4FD1-A2E1-13F748307BA0}" srcOrd="0" destOrd="0" presId="urn:microsoft.com/office/officeart/2008/layout/LinedList"/>
    <dgm:cxn modelId="{477AA085-3975-430F-B993-ECD20B0922CE}" srcId="{55C1A184-DCE9-426F-9EE8-4E5D0F13A823}" destId="{CF7AD3F1-2949-4DA8-91B7-B8BF25C67468}" srcOrd="3" destOrd="0" parTransId="{13BC379F-7958-4929-B370-C612FB3F6B6B}" sibTransId="{BD32E105-093C-481C-89C3-F493D096F5A2}"/>
    <dgm:cxn modelId="{3583AF42-C564-40E7-928B-7843A08139BD}" type="presOf" srcId="{51524AA4-4A54-4883-AC88-E8263B503831}" destId="{DC257719-1013-494A-9F65-51A8A9CCA347}" srcOrd="0" destOrd="0" presId="urn:microsoft.com/office/officeart/2008/layout/LinedList"/>
    <dgm:cxn modelId="{166F3AB3-ED24-4BCC-BD7C-D1CEAEAB2222}" srcId="{662B4DCE-AEF3-47AC-8016-CDA1BF923F30}" destId="{5196C9B2-0D1B-4DE5-BE44-0574E36552AC}" srcOrd="4" destOrd="0" parTransId="{AEEEE23A-218B-4983-A8EB-FC2244FE189D}" sibTransId="{2BA2B137-EE66-4FD6-A925-496004009892}"/>
    <dgm:cxn modelId="{35BBDCDD-0D24-409F-A5C0-51CD8C95F0B5}" srcId="{5196C9B2-0D1B-4DE5-BE44-0574E36552AC}" destId="{AD3DE75D-8B89-4379-BB9D-EF7EBE12FC0E}" srcOrd="2" destOrd="0" parTransId="{DDAE4115-50ED-4720-9FE9-B16B3211DDFD}" sibTransId="{5E05161E-22D9-4B25-BE9F-AF7520C2EFD4}"/>
    <dgm:cxn modelId="{62A8925A-2F75-462E-A996-035AC8813D57}" srcId="{55C1A184-DCE9-426F-9EE8-4E5D0F13A823}" destId="{51524AA4-4A54-4883-AC88-E8263B503831}" srcOrd="2" destOrd="0" parTransId="{AEA5A228-8C6F-4B58-A5BD-CB75935C3902}" sibTransId="{AFECB61B-E4FF-4A6C-8046-E62689809B20}"/>
    <dgm:cxn modelId="{524E31E5-7112-49BA-AEAF-DEA9C0F18BC1}" srcId="{5196C9B2-0D1B-4DE5-BE44-0574E36552AC}" destId="{AC528A9A-BCCE-4A2D-85DC-6A79F24A4E7E}" srcOrd="0" destOrd="0" parTransId="{611E32F9-7C90-4AC6-89E0-963B5F321CDC}" sibTransId="{575DA34B-35E6-4DAC-8396-3B1B180AEE0D}"/>
    <dgm:cxn modelId="{C647B96C-F29F-4F49-8F80-139878D99747}" type="presOf" srcId="{B11F8DAD-5131-43E6-B850-D27745E2C07F}" destId="{DF932D4C-8387-40C0-8EA1-C1B2D6CA0C5E}" srcOrd="0" destOrd="0" presId="urn:microsoft.com/office/officeart/2008/layout/LinedList"/>
    <dgm:cxn modelId="{71624A72-88AB-4121-B379-75012EB1EDCC}" type="presOf" srcId="{3518BDEB-F1F5-4A20-B6BE-27852D636D67}" destId="{C6149F3C-5648-492D-B045-11B4269E316D}" srcOrd="0" destOrd="0" presId="urn:microsoft.com/office/officeart/2008/layout/LinedList"/>
    <dgm:cxn modelId="{38046D8E-023D-4722-9B2E-92D17E5C796D}" type="presOf" srcId="{AC528A9A-BCCE-4A2D-85DC-6A79F24A4E7E}" destId="{61DDB4D3-71D6-452B-8224-9B7688DA0BE5}" srcOrd="0" destOrd="0" presId="urn:microsoft.com/office/officeart/2008/layout/LinedList"/>
    <dgm:cxn modelId="{7F6EF781-4D29-4205-A2ED-BF2CCAACEF09}" type="presOf" srcId="{55C1A184-DCE9-426F-9EE8-4E5D0F13A823}" destId="{8CB80C91-F2AF-4E07-8DAC-AF4625D11F87}" srcOrd="0" destOrd="0" presId="urn:microsoft.com/office/officeart/2008/layout/LinedList"/>
    <dgm:cxn modelId="{CE60D15C-750B-4369-9BEC-2C04B7BE616E}" type="presOf" srcId="{2411853C-B992-41B8-B4F3-A5ABE7467CF0}" destId="{B644B6E0-6B0A-4DFC-A343-E397C7C3E197}" srcOrd="0" destOrd="0" presId="urn:microsoft.com/office/officeart/2008/layout/LinedList"/>
    <dgm:cxn modelId="{A942A183-F7FD-4D00-98B4-BDE4D0DE7E56}" srcId="{3518BDEB-F1F5-4A20-B6BE-27852D636D67}" destId="{1458A1A5-6140-41CA-A00E-7C23310EDF5B}" srcOrd="1" destOrd="0" parTransId="{7C80C4C1-921B-4756-93D5-5844BA725BC7}" sibTransId="{0E33AA15-7458-40A3-BE6C-1FF7449DB652}"/>
    <dgm:cxn modelId="{F01FB85A-BE6D-4014-A965-F2D86EB4D4DD}" srcId="{55C1A184-DCE9-426F-9EE8-4E5D0F13A823}" destId="{F8AA77E5-0E9E-44BA-9457-69C59C401B97}" srcOrd="1" destOrd="0" parTransId="{106B6CC8-4B70-4826-A8BC-35CA3B7AA86B}" sibTransId="{3AB85A19-42A8-42FD-93F0-17FF6B308DE3}"/>
    <dgm:cxn modelId="{991D047B-4CD1-4EFD-9E5E-2E8BF347C849}" srcId="{55C1A184-DCE9-426F-9EE8-4E5D0F13A823}" destId="{AB42A8EB-2F7C-4F31-A919-E865A13D5890}" srcOrd="0" destOrd="0" parTransId="{4D4CE125-7F64-43B3-A1F7-F5A6E0EBBFD7}" sibTransId="{BBD80193-7983-4DFD-B96F-F9F14915B823}"/>
    <dgm:cxn modelId="{39BA223B-D000-4A71-B06B-9168EBF38840}" type="presOf" srcId="{AB42A8EB-2F7C-4F31-A919-E865A13D5890}" destId="{F524E7B4-E9A6-4FA9-BB98-C2C6AF05AF50}" srcOrd="0" destOrd="0" presId="urn:microsoft.com/office/officeart/2008/layout/LinedList"/>
    <dgm:cxn modelId="{71DC0DFC-3666-4DF5-8285-D11C55A2B795}" type="presOf" srcId="{5196C9B2-0D1B-4DE5-BE44-0574E36552AC}" destId="{E3AAAA84-91AB-45DB-939E-D79B4602E9BA}" srcOrd="0" destOrd="0" presId="urn:microsoft.com/office/officeart/2008/layout/LinedList"/>
    <dgm:cxn modelId="{7FD99275-F032-4DB6-9BA3-A6C8BC98597D}" type="presOf" srcId="{D027FA47-6426-48EE-9614-6A9F7B47545F}" destId="{8D0A5049-2A9B-4908-853E-81A23DD2B9EA}" srcOrd="0" destOrd="0" presId="urn:microsoft.com/office/officeart/2008/layout/LinedList"/>
    <dgm:cxn modelId="{1454BF0C-055F-4517-AD6A-C851776A3237}" type="presOf" srcId="{1942D651-8083-464F-92C2-8832C7C10CF9}" destId="{A382B571-9B45-4D09-B7E9-AFC5485E850D}" srcOrd="0" destOrd="0" presId="urn:microsoft.com/office/officeart/2008/layout/LinedList"/>
    <dgm:cxn modelId="{476E261F-D75C-4A2C-8B63-F319522EC55A}" type="presOf" srcId="{1458A1A5-6140-41CA-A00E-7C23310EDF5B}" destId="{6D441B1F-972E-4904-AD71-6BE69E9ED38C}" srcOrd="0" destOrd="0" presId="urn:microsoft.com/office/officeart/2008/layout/LinedList"/>
    <dgm:cxn modelId="{A3E19682-8B5B-4AD3-A5F5-5FD4B5E42D94}" srcId="{662B4DCE-AEF3-47AC-8016-CDA1BF923F30}" destId="{55C1A184-DCE9-426F-9EE8-4E5D0F13A823}" srcOrd="0" destOrd="0" parTransId="{B18D6E04-4332-424C-B2EC-F2C82A223020}" sibTransId="{05998507-A89F-44F6-A2EA-4D3274BB3344}"/>
    <dgm:cxn modelId="{436F984A-5E87-46EA-ACFF-D18957C07EF9}" type="presOf" srcId="{F8AA77E5-0E9E-44BA-9457-69C59C401B97}" destId="{05C37C1D-F4A6-4534-958D-D5040CA47687}" srcOrd="0" destOrd="0" presId="urn:microsoft.com/office/officeart/2008/layout/LinedList"/>
    <dgm:cxn modelId="{CF23DFDA-4D22-485F-85B7-C8F91330B46D}" type="presOf" srcId="{4DC7108B-CFFF-4D2D-B9C5-88955DAC7E12}" destId="{3E288972-0F99-445D-AEB3-82FBD6C35244}" srcOrd="0" destOrd="0" presId="urn:microsoft.com/office/officeart/2008/layout/LinedList"/>
    <dgm:cxn modelId="{A63DD9C3-DADB-4AD2-A185-3807542B34FB}" srcId="{5196C9B2-0D1B-4DE5-BE44-0574E36552AC}" destId="{2411853C-B992-41B8-B4F3-A5ABE7467CF0}" srcOrd="1" destOrd="0" parTransId="{2113FA61-DD43-47BF-BEF6-57CBBD5B7CAA}" sibTransId="{66AC62C8-650D-4CDF-B3EE-7C574820D76D}"/>
    <dgm:cxn modelId="{9E6865F1-7165-49B1-962F-16D238089699}" type="presOf" srcId="{D0904931-5C9B-45B3-A0A8-B6CB1AC76C57}" destId="{CAB23A7D-E0DC-40C6-BB43-025E766A1AAB}" srcOrd="0" destOrd="0" presId="urn:microsoft.com/office/officeart/2008/layout/LinedList"/>
    <dgm:cxn modelId="{4EFFC0F1-F8B7-4A9F-9BEC-9018D93B5284}" srcId="{662B4DCE-AEF3-47AC-8016-CDA1BF923F30}" destId="{1942D651-8083-464F-92C2-8832C7C10CF9}" srcOrd="1" destOrd="0" parTransId="{7AAEBAF2-A185-453C-91F7-08E60F3955B0}" sibTransId="{42340EDE-3CBC-4F7C-88A7-8BBE957D1B82}"/>
    <dgm:cxn modelId="{2826263F-59D2-4769-B971-84C053B5F2AD}" type="presOf" srcId="{B9F683D7-97D1-4B36-AC82-5A6DD5FEE089}" destId="{B2839B15-B37E-4945-AE28-C3C5648C9716}" srcOrd="0" destOrd="0" presId="urn:microsoft.com/office/officeart/2008/layout/LinedList"/>
    <dgm:cxn modelId="{3DBEC72D-BFB2-41E9-83A0-F4FC5F208C01}" type="presParOf" srcId="{DF932D4C-8387-40C0-8EA1-C1B2D6CA0C5E}" destId="{D2ED0653-7AAA-428F-BAEA-E2065E9C0DE2}" srcOrd="0" destOrd="0" presId="urn:microsoft.com/office/officeart/2008/layout/LinedList"/>
    <dgm:cxn modelId="{05D6A8DF-D579-43E0-BEA5-973F562389C9}" type="presParOf" srcId="{DF932D4C-8387-40C0-8EA1-C1B2D6CA0C5E}" destId="{4948006E-9B13-43D4-85AB-1F2BA45D1005}" srcOrd="1" destOrd="0" presId="urn:microsoft.com/office/officeart/2008/layout/LinedList"/>
    <dgm:cxn modelId="{C4C73D16-3C72-4126-A685-260A9CDD9616}" type="presParOf" srcId="{4948006E-9B13-43D4-85AB-1F2BA45D1005}" destId="{5D2027C7-2EF9-4D62-A3D7-FC6E57B11D44}" srcOrd="0" destOrd="0" presId="urn:microsoft.com/office/officeart/2008/layout/LinedList"/>
    <dgm:cxn modelId="{035FE49E-4BB5-42C3-90B7-5AE097CCB4A8}" type="presParOf" srcId="{4948006E-9B13-43D4-85AB-1F2BA45D1005}" destId="{0E2B78B1-3E4E-45CC-8629-0692ED2172FE}" srcOrd="1" destOrd="0" presId="urn:microsoft.com/office/officeart/2008/layout/LinedList"/>
    <dgm:cxn modelId="{C086DDDA-4B3A-471F-A888-DC7FBE450AD1}" type="presParOf" srcId="{0E2B78B1-3E4E-45CC-8629-0692ED2172FE}" destId="{65D7BEA3-E773-4D22-B082-C447381EF9FB}" srcOrd="0" destOrd="0" presId="urn:microsoft.com/office/officeart/2008/layout/LinedList"/>
    <dgm:cxn modelId="{E5130821-E90C-46CF-9FA3-4C7D8A385A4B}" type="presParOf" srcId="{0E2B78B1-3E4E-45CC-8629-0692ED2172FE}" destId="{664B6320-FEDD-483A-9844-4CD3426D14CD}" srcOrd="1" destOrd="0" presId="urn:microsoft.com/office/officeart/2008/layout/LinedList"/>
    <dgm:cxn modelId="{853025D7-88DA-4E3A-99D4-174B1B61AB6F}" type="presParOf" srcId="{664B6320-FEDD-483A-9844-4CD3426D14CD}" destId="{6840D3B7-C744-4C3F-AF53-6B4CA4A5C941}" srcOrd="0" destOrd="0" presId="urn:microsoft.com/office/officeart/2008/layout/LinedList"/>
    <dgm:cxn modelId="{F939A2CF-9828-4317-A7F0-AD4C934D138E}" type="presParOf" srcId="{664B6320-FEDD-483A-9844-4CD3426D14CD}" destId="{8CB80C91-F2AF-4E07-8DAC-AF4625D11F87}" srcOrd="1" destOrd="0" presId="urn:microsoft.com/office/officeart/2008/layout/LinedList"/>
    <dgm:cxn modelId="{68098FD8-068D-4EE3-A1F2-DE713BBB5DCD}" type="presParOf" srcId="{664B6320-FEDD-483A-9844-4CD3426D14CD}" destId="{8FBFAEBC-39BE-45FB-ABF4-01F3B9C06358}" srcOrd="2" destOrd="0" presId="urn:microsoft.com/office/officeart/2008/layout/LinedList"/>
    <dgm:cxn modelId="{D9318A9A-035B-4837-9E22-432550764DB2}" type="presParOf" srcId="{8FBFAEBC-39BE-45FB-ABF4-01F3B9C06358}" destId="{291EA10E-961A-4087-A223-044B77C23ADF}" srcOrd="0" destOrd="0" presId="urn:microsoft.com/office/officeart/2008/layout/LinedList"/>
    <dgm:cxn modelId="{42566DC1-CC08-4065-986D-E13AF28CE062}" type="presParOf" srcId="{291EA10E-961A-4087-A223-044B77C23ADF}" destId="{C8723A95-5849-4197-B960-5A7B4EE81D19}" srcOrd="0" destOrd="0" presId="urn:microsoft.com/office/officeart/2008/layout/LinedList"/>
    <dgm:cxn modelId="{CB4A7BA6-35D0-462B-A492-1FD6B40D6A7C}" type="presParOf" srcId="{291EA10E-961A-4087-A223-044B77C23ADF}" destId="{F524E7B4-E9A6-4FA9-BB98-C2C6AF05AF50}" srcOrd="1" destOrd="0" presId="urn:microsoft.com/office/officeart/2008/layout/LinedList"/>
    <dgm:cxn modelId="{1F8DF2DE-04FB-4E99-BFD7-D5CFCC5C2922}" type="presParOf" srcId="{291EA10E-961A-4087-A223-044B77C23ADF}" destId="{54930A1D-3CA8-46A3-843D-F3ABC6CD0A40}" srcOrd="2" destOrd="0" presId="urn:microsoft.com/office/officeart/2008/layout/LinedList"/>
    <dgm:cxn modelId="{85C7A053-5E00-4D96-B846-665DDE03F390}" type="presParOf" srcId="{8FBFAEBC-39BE-45FB-ABF4-01F3B9C06358}" destId="{F6404AF3-C5C3-4C6B-A0DB-DB3B4788911E}" srcOrd="1" destOrd="0" presId="urn:microsoft.com/office/officeart/2008/layout/LinedList"/>
    <dgm:cxn modelId="{56B29E68-3D34-45B4-81D8-C04BAE0F6DC6}" type="presParOf" srcId="{8FBFAEBC-39BE-45FB-ABF4-01F3B9C06358}" destId="{3ED27641-5AA5-40A5-A6A6-F99AFD43610B}" srcOrd="2" destOrd="0" presId="urn:microsoft.com/office/officeart/2008/layout/LinedList"/>
    <dgm:cxn modelId="{92520B45-0FE4-4AC1-9C7D-C60E6725D03D}" type="presParOf" srcId="{3ED27641-5AA5-40A5-A6A6-F99AFD43610B}" destId="{CF24A58A-01A9-4A61-8F45-C270F807FB36}" srcOrd="0" destOrd="0" presId="urn:microsoft.com/office/officeart/2008/layout/LinedList"/>
    <dgm:cxn modelId="{DA0E8CB2-7F5F-4B74-80B4-E18A3823B1FE}" type="presParOf" srcId="{3ED27641-5AA5-40A5-A6A6-F99AFD43610B}" destId="{05C37C1D-F4A6-4534-958D-D5040CA47687}" srcOrd="1" destOrd="0" presId="urn:microsoft.com/office/officeart/2008/layout/LinedList"/>
    <dgm:cxn modelId="{C773CE5D-8E4A-494E-8087-68C081E33D85}" type="presParOf" srcId="{3ED27641-5AA5-40A5-A6A6-F99AFD43610B}" destId="{C0BA814C-531C-464B-9794-15E447F96CAD}" srcOrd="2" destOrd="0" presId="urn:microsoft.com/office/officeart/2008/layout/LinedList"/>
    <dgm:cxn modelId="{43708045-E527-440B-8343-8811197E7E90}" type="presParOf" srcId="{8FBFAEBC-39BE-45FB-ABF4-01F3B9C06358}" destId="{0AE71909-6678-4B0A-91EF-CFDDDD747299}" srcOrd="3" destOrd="0" presId="urn:microsoft.com/office/officeart/2008/layout/LinedList"/>
    <dgm:cxn modelId="{28ACA306-F990-4544-B9D5-A2B720CB15EE}" type="presParOf" srcId="{8FBFAEBC-39BE-45FB-ABF4-01F3B9C06358}" destId="{2E296BC9-670A-4C59-827A-515F81B9A6C1}" srcOrd="4" destOrd="0" presId="urn:microsoft.com/office/officeart/2008/layout/LinedList"/>
    <dgm:cxn modelId="{2C736E58-7E09-4513-AF14-57A3FDF6DBF8}" type="presParOf" srcId="{2E296BC9-670A-4C59-827A-515F81B9A6C1}" destId="{4B0F0D3A-7DA3-4467-B80E-32F2013A2BCE}" srcOrd="0" destOrd="0" presId="urn:microsoft.com/office/officeart/2008/layout/LinedList"/>
    <dgm:cxn modelId="{602623D3-0ED3-4C2F-965F-F131D6FEDB91}" type="presParOf" srcId="{2E296BC9-670A-4C59-827A-515F81B9A6C1}" destId="{DC257719-1013-494A-9F65-51A8A9CCA347}" srcOrd="1" destOrd="0" presId="urn:microsoft.com/office/officeart/2008/layout/LinedList"/>
    <dgm:cxn modelId="{0D2222EB-B3E3-49AB-8A8F-841EDDCB4CA7}" type="presParOf" srcId="{2E296BC9-670A-4C59-827A-515F81B9A6C1}" destId="{0B37E9C6-68D8-4509-804A-FB2E9B904788}" srcOrd="2" destOrd="0" presId="urn:microsoft.com/office/officeart/2008/layout/LinedList"/>
    <dgm:cxn modelId="{13C26F2E-8F4A-4C3D-B4DC-81009B120322}" type="presParOf" srcId="{8FBFAEBC-39BE-45FB-ABF4-01F3B9C06358}" destId="{FFC1C676-F87E-478E-8787-A5CCE1F0D5E9}" srcOrd="5" destOrd="0" presId="urn:microsoft.com/office/officeart/2008/layout/LinedList"/>
    <dgm:cxn modelId="{A638D674-B13C-4A88-B198-A1D71BCB0F56}" type="presParOf" srcId="{8FBFAEBC-39BE-45FB-ABF4-01F3B9C06358}" destId="{7EB8B4B2-D536-4DB5-9B54-BBD127799FDC}" srcOrd="6" destOrd="0" presId="urn:microsoft.com/office/officeart/2008/layout/LinedList"/>
    <dgm:cxn modelId="{532887B0-9A9D-4DEC-8465-3027433800D9}" type="presParOf" srcId="{7EB8B4B2-D536-4DB5-9B54-BBD127799FDC}" destId="{4A6AE00F-7ADE-488B-998D-DE784077383B}" srcOrd="0" destOrd="0" presId="urn:microsoft.com/office/officeart/2008/layout/LinedList"/>
    <dgm:cxn modelId="{11A2DD8C-5761-42EE-8203-4E527756388A}" type="presParOf" srcId="{7EB8B4B2-D536-4DB5-9B54-BBD127799FDC}" destId="{2088A29E-0F79-411A-8C82-C1E19F5E5BD2}" srcOrd="1" destOrd="0" presId="urn:microsoft.com/office/officeart/2008/layout/LinedList"/>
    <dgm:cxn modelId="{43DC4D91-B296-477D-ADBD-C4ADDD8560C6}" type="presParOf" srcId="{7EB8B4B2-D536-4DB5-9B54-BBD127799FDC}" destId="{D84DEC91-6A9D-47DD-95B1-C7CE8C9C230F}" srcOrd="2" destOrd="0" presId="urn:microsoft.com/office/officeart/2008/layout/LinedList"/>
    <dgm:cxn modelId="{C6ED2D6C-035B-4561-BAAC-BC12067CBB68}" type="presParOf" srcId="{8FBFAEBC-39BE-45FB-ABF4-01F3B9C06358}" destId="{10CBCF3E-57AB-4094-BF23-F8353447CBC4}" srcOrd="7" destOrd="0" presId="urn:microsoft.com/office/officeart/2008/layout/LinedList"/>
    <dgm:cxn modelId="{0E0A538D-3A0B-4C25-9E0A-A1EACD7DA2D8}" type="presParOf" srcId="{8FBFAEBC-39BE-45FB-ABF4-01F3B9C06358}" destId="{822523D9-C318-4CE3-AAC4-A263B6C277B4}" srcOrd="8" destOrd="0" presId="urn:microsoft.com/office/officeart/2008/layout/LinedList"/>
    <dgm:cxn modelId="{26E30A68-3357-4DB1-A41E-F7C13F62CC9F}" type="presParOf" srcId="{822523D9-C318-4CE3-AAC4-A263B6C277B4}" destId="{2FEE6F5E-B6C8-4F91-A7DE-0B487C39F3C7}" srcOrd="0" destOrd="0" presId="urn:microsoft.com/office/officeart/2008/layout/LinedList"/>
    <dgm:cxn modelId="{CFA454CA-475B-4D8F-9771-71B52F387360}" type="presParOf" srcId="{822523D9-C318-4CE3-AAC4-A263B6C277B4}" destId="{B2839B15-B37E-4945-AE28-C3C5648C9716}" srcOrd="1" destOrd="0" presId="urn:microsoft.com/office/officeart/2008/layout/LinedList"/>
    <dgm:cxn modelId="{BDF23268-0F86-46C6-848A-1343C687123E}" type="presParOf" srcId="{822523D9-C318-4CE3-AAC4-A263B6C277B4}" destId="{6B3B0457-A383-44FB-807F-DE7362DD52B3}" srcOrd="2" destOrd="0" presId="urn:microsoft.com/office/officeart/2008/layout/LinedList"/>
    <dgm:cxn modelId="{95CF8BC7-2E4C-4EFD-A14B-92B352320ABB}" type="presParOf" srcId="{0E2B78B1-3E4E-45CC-8629-0692ED2172FE}" destId="{6B3CB221-29A5-4A36-ADF4-E19669FCEF6F}" srcOrd="2" destOrd="0" presId="urn:microsoft.com/office/officeart/2008/layout/LinedList"/>
    <dgm:cxn modelId="{5F0776BB-45D2-4B57-9D2A-1EC0B0E645AE}" type="presParOf" srcId="{0E2B78B1-3E4E-45CC-8629-0692ED2172FE}" destId="{02078E0E-F3E2-48D6-B958-69C65C169EBB}" srcOrd="3" destOrd="0" presId="urn:microsoft.com/office/officeart/2008/layout/LinedList"/>
    <dgm:cxn modelId="{8F05B7CC-229A-4F0A-A888-8AB165E4E4AA}" type="presParOf" srcId="{0E2B78B1-3E4E-45CC-8629-0692ED2172FE}" destId="{FCC3AB8A-ABD4-4339-A588-618FF45E254D}" srcOrd="4" destOrd="0" presId="urn:microsoft.com/office/officeart/2008/layout/LinedList"/>
    <dgm:cxn modelId="{3E386D80-424B-4740-B7AB-715282353AB1}" type="presParOf" srcId="{FCC3AB8A-ABD4-4339-A588-618FF45E254D}" destId="{3E573D9B-7EA9-48C0-8373-4FDD31D2FFBC}" srcOrd="0" destOrd="0" presId="urn:microsoft.com/office/officeart/2008/layout/LinedList"/>
    <dgm:cxn modelId="{093140F4-79CE-4725-8B15-56626AD28F6F}" type="presParOf" srcId="{FCC3AB8A-ABD4-4339-A588-618FF45E254D}" destId="{A382B571-9B45-4D09-B7E9-AFC5485E850D}" srcOrd="1" destOrd="0" presId="urn:microsoft.com/office/officeart/2008/layout/LinedList"/>
    <dgm:cxn modelId="{8F1B00BE-920C-42F6-B555-A0C9A2E963CC}" type="presParOf" srcId="{FCC3AB8A-ABD4-4339-A588-618FF45E254D}" destId="{40769501-9ACC-4778-86B4-9D9951A08295}" srcOrd="2" destOrd="0" presId="urn:microsoft.com/office/officeart/2008/layout/LinedList"/>
    <dgm:cxn modelId="{0545FD14-B6BA-448F-9F3C-51BC9FA15533}" type="presParOf" srcId="{40769501-9ACC-4778-86B4-9D9951A08295}" destId="{F47EE401-2582-4A82-A2D7-779E28852701}" srcOrd="0" destOrd="0" presId="urn:microsoft.com/office/officeart/2008/layout/LinedList"/>
    <dgm:cxn modelId="{C6CB9FFD-E851-480B-9E7D-F14CEB545ACD}" type="presParOf" srcId="{F47EE401-2582-4A82-A2D7-779E28852701}" destId="{0F2A6387-A14F-4DB1-BAFF-DB5CEFABD61E}" srcOrd="0" destOrd="0" presId="urn:microsoft.com/office/officeart/2008/layout/LinedList"/>
    <dgm:cxn modelId="{FFFF52E1-1552-46A6-952E-02E93436961D}" type="presParOf" srcId="{F47EE401-2582-4A82-A2D7-779E28852701}" destId="{8D0A5049-2A9B-4908-853E-81A23DD2B9EA}" srcOrd="1" destOrd="0" presId="urn:microsoft.com/office/officeart/2008/layout/LinedList"/>
    <dgm:cxn modelId="{8320C4A0-C78A-4659-9D30-8664E0AC6B71}" type="presParOf" srcId="{F47EE401-2582-4A82-A2D7-779E28852701}" destId="{39A1611F-B7FC-428C-9D25-0E5D6EBB28AF}" srcOrd="2" destOrd="0" presId="urn:microsoft.com/office/officeart/2008/layout/LinedList"/>
    <dgm:cxn modelId="{F241B0F8-5390-468B-8083-83D399796E40}" type="presParOf" srcId="{40769501-9ACC-4778-86B4-9D9951A08295}" destId="{11EB4DBE-112A-4FA8-A7CF-BFEBF84CC521}" srcOrd="1" destOrd="0" presId="urn:microsoft.com/office/officeart/2008/layout/LinedList"/>
    <dgm:cxn modelId="{BF9E9C35-89BF-4DB4-8893-2AB93E3EEC3C}" type="presParOf" srcId="{40769501-9ACC-4778-86B4-9D9951A08295}" destId="{47891DA0-6867-4483-A955-662F6E66131C}" srcOrd="2" destOrd="0" presId="urn:microsoft.com/office/officeart/2008/layout/LinedList"/>
    <dgm:cxn modelId="{C757F17C-1A05-40D4-A798-2DAD33C94CF1}" type="presParOf" srcId="{47891DA0-6867-4483-A955-662F6E66131C}" destId="{6833322D-ACF0-4702-82A0-A5908B7DC263}" srcOrd="0" destOrd="0" presId="urn:microsoft.com/office/officeart/2008/layout/LinedList"/>
    <dgm:cxn modelId="{D9994293-F036-4FF3-8856-584D1317A424}" type="presParOf" srcId="{47891DA0-6867-4483-A955-662F6E66131C}" destId="{B57FC392-F31B-4965-A2CE-578575E8D431}" srcOrd="1" destOrd="0" presId="urn:microsoft.com/office/officeart/2008/layout/LinedList"/>
    <dgm:cxn modelId="{A387676B-A678-4544-B072-A600AAF198BE}" type="presParOf" srcId="{47891DA0-6867-4483-A955-662F6E66131C}" destId="{3708D5AF-F57F-4D0F-A73D-AA676DD9C77D}" srcOrd="2" destOrd="0" presId="urn:microsoft.com/office/officeart/2008/layout/LinedList"/>
    <dgm:cxn modelId="{CF022991-4752-4004-95BF-986F9830E039}" type="presParOf" srcId="{0E2B78B1-3E4E-45CC-8629-0692ED2172FE}" destId="{5273E0C1-70B3-4984-9D25-3A1645CB4AE5}" srcOrd="5" destOrd="0" presId="urn:microsoft.com/office/officeart/2008/layout/LinedList"/>
    <dgm:cxn modelId="{BDE705EA-FD1B-45C2-B2F3-74BEF77F4A36}" type="presParOf" srcId="{0E2B78B1-3E4E-45CC-8629-0692ED2172FE}" destId="{99634289-CD20-4CA4-9445-C70CEAD45B49}" srcOrd="6" destOrd="0" presId="urn:microsoft.com/office/officeart/2008/layout/LinedList"/>
    <dgm:cxn modelId="{7198C8AC-F940-4A0A-80AC-2480B0379D5C}" type="presParOf" srcId="{0E2B78B1-3E4E-45CC-8629-0692ED2172FE}" destId="{F751B9DF-94EA-4D89-B8BE-6FFDCA5DF742}" srcOrd="7" destOrd="0" presId="urn:microsoft.com/office/officeart/2008/layout/LinedList"/>
    <dgm:cxn modelId="{929F6E79-D1B5-49CB-976E-2B57FBC24E0D}" type="presParOf" srcId="{F751B9DF-94EA-4D89-B8BE-6FFDCA5DF742}" destId="{17233F05-FCCC-4A48-BFB9-C52771554ED5}" srcOrd="0" destOrd="0" presId="urn:microsoft.com/office/officeart/2008/layout/LinedList"/>
    <dgm:cxn modelId="{E057EA26-260D-44D3-BE32-3BF3E53E69CD}" type="presParOf" srcId="{F751B9DF-94EA-4D89-B8BE-6FFDCA5DF742}" destId="{C6149F3C-5648-492D-B045-11B4269E316D}" srcOrd="1" destOrd="0" presId="urn:microsoft.com/office/officeart/2008/layout/LinedList"/>
    <dgm:cxn modelId="{DC34130E-0382-4B81-B888-141306C7C7FD}" type="presParOf" srcId="{F751B9DF-94EA-4D89-B8BE-6FFDCA5DF742}" destId="{12E73579-91F0-4562-8D13-ED3061DAB300}" srcOrd="2" destOrd="0" presId="urn:microsoft.com/office/officeart/2008/layout/LinedList"/>
    <dgm:cxn modelId="{1046470E-6654-4DAA-965A-A27106A77EFE}" type="presParOf" srcId="{12E73579-91F0-4562-8D13-ED3061DAB300}" destId="{883FED13-B4E1-4D9C-B961-2ABEC895D488}" srcOrd="0" destOrd="0" presId="urn:microsoft.com/office/officeart/2008/layout/LinedList"/>
    <dgm:cxn modelId="{F3026DDC-864A-4A34-A2A4-8A3446DF7308}" type="presParOf" srcId="{883FED13-B4E1-4D9C-B961-2ABEC895D488}" destId="{0915FF01-120A-4F9F-A259-710A921F83B2}" srcOrd="0" destOrd="0" presId="urn:microsoft.com/office/officeart/2008/layout/LinedList"/>
    <dgm:cxn modelId="{E8626A87-ECAE-4360-A225-ABEAA905F5B4}" type="presParOf" srcId="{883FED13-B4E1-4D9C-B961-2ABEC895D488}" destId="{7AE7B3F7-6F73-4EC5-8A71-B93CC2415960}" srcOrd="1" destOrd="0" presId="urn:microsoft.com/office/officeart/2008/layout/LinedList"/>
    <dgm:cxn modelId="{AE4AB589-FB3C-4C8D-8DA7-A1C109CCA693}" type="presParOf" srcId="{883FED13-B4E1-4D9C-B961-2ABEC895D488}" destId="{2666FC49-9DAF-4D34-8E12-9D4C5A48A13A}" srcOrd="2" destOrd="0" presId="urn:microsoft.com/office/officeart/2008/layout/LinedList"/>
    <dgm:cxn modelId="{BDBC9CAB-3D1C-4F72-86C5-6A0D9802A71D}" type="presParOf" srcId="{12E73579-91F0-4562-8D13-ED3061DAB300}" destId="{45C100F8-7C4A-4EC7-B2FE-FAA3A617826E}" srcOrd="1" destOrd="0" presId="urn:microsoft.com/office/officeart/2008/layout/LinedList"/>
    <dgm:cxn modelId="{54C35688-22EE-4A54-B53A-043765248141}" type="presParOf" srcId="{12E73579-91F0-4562-8D13-ED3061DAB300}" destId="{BF55CF3F-4E69-43F1-8716-3944DE2356F2}" srcOrd="2" destOrd="0" presId="urn:microsoft.com/office/officeart/2008/layout/LinedList"/>
    <dgm:cxn modelId="{C80605F8-9C13-42F0-889D-A7ABFE9D2FAF}" type="presParOf" srcId="{BF55CF3F-4E69-43F1-8716-3944DE2356F2}" destId="{06996CF1-DCD2-4D48-AB03-DECF10A43F1F}" srcOrd="0" destOrd="0" presId="urn:microsoft.com/office/officeart/2008/layout/LinedList"/>
    <dgm:cxn modelId="{BD8695E6-74EA-498E-AB6C-E9E5DDDA3E08}" type="presParOf" srcId="{BF55CF3F-4E69-43F1-8716-3944DE2356F2}" destId="{6D441B1F-972E-4904-AD71-6BE69E9ED38C}" srcOrd="1" destOrd="0" presId="urn:microsoft.com/office/officeart/2008/layout/LinedList"/>
    <dgm:cxn modelId="{D7855EAE-BA8B-49E9-B832-A9EADA1F0C8E}" type="presParOf" srcId="{BF55CF3F-4E69-43F1-8716-3944DE2356F2}" destId="{28205D67-1F30-4102-B876-2FE2C0183095}" srcOrd="2" destOrd="0" presId="urn:microsoft.com/office/officeart/2008/layout/LinedList"/>
    <dgm:cxn modelId="{F2B9A67E-8EBA-4F75-A9EF-616F1C1BF415}" type="presParOf" srcId="{0E2B78B1-3E4E-45CC-8629-0692ED2172FE}" destId="{8A3660BF-54C2-447A-B656-669EE4D3FD8E}" srcOrd="8" destOrd="0" presId="urn:microsoft.com/office/officeart/2008/layout/LinedList"/>
    <dgm:cxn modelId="{C0B6B888-49EC-4D47-BCE1-9511733B51B1}" type="presParOf" srcId="{0E2B78B1-3E4E-45CC-8629-0692ED2172FE}" destId="{318E72C5-1C31-4160-B66B-E9377194FADC}" srcOrd="9" destOrd="0" presId="urn:microsoft.com/office/officeart/2008/layout/LinedList"/>
    <dgm:cxn modelId="{6DB881F8-B3A4-414F-A269-B8E877DB10FD}" type="presParOf" srcId="{0E2B78B1-3E4E-45CC-8629-0692ED2172FE}" destId="{319D3FBD-1212-4539-A349-CE2BB71C964F}" srcOrd="10" destOrd="0" presId="urn:microsoft.com/office/officeart/2008/layout/LinedList"/>
    <dgm:cxn modelId="{494192C1-A668-479D-B4D6-3F6E7219E7EE}" type="presParOf" srcId="{319D3FBD-1212-4539-A349-CE2BB71C964F}" destId="{FACD9930-BE5E-4A60-912C-4A9D1C89AB54}" srcOrd="0" destOrd="0" presId="urn:microsoft.com/office/officeart/2008/layout/LinedList"/>
    <dgm:cxn modelId="{3D67C024-725B-448D-A691-CCE60A2D2B89}" type="presParOf" srcId="{319D3FBD-1212-4539-A349-CE2BB71C964F}" destId="{3E288972-0F99-445D-AEB3-82FBD6C35244}" srcOrd="1" destOrd="0" presId="urn:microsoft.com/office/officeart/2008/layout/LinedList"/>
    <dgm:cxn modelId="{B615ADD7-2FBF-40F6-952F-2C54C5A7D204}" type="presParOf" srcId="{319D3FBD-1212-4539-A349-CE2BB71C964F}" destId="{942AD315-4F12-414B-8363-E94176C29160}" srcOrd="2" destOrd="0" presId="urn:microsoft.com/office/officeart/2008/layout/LinedList"/>
    <dgm:cxn modelId="{C99C403E-4B46-409C-9B41-7BF02CD7DCF1}" type="presParOf" srcId="{942AD315-4F12-414B-8363-E94176C29160}" destId="{D9E9B264-FEEC-42DE-B470-ADCAC8820724}" srcOrd="0" destOrd="0" presId="urn:microsoft.com/office/officeart/2008/layout/LinedList"/>
    <dgm:cxn modelId="{AF667B6D-C8E4-4CA6-AC38-3BBC314E26DF}" type="presParOf" srcId="{D9E9B264-FEEC-42DE-B470-ADCAC8820724}" destId="{5B8679A9-8F1B-4D23-BCE9-AE4E245BD730}" srcOrd="0" destOrd="0" presId="urn:microsoft.com/office/officeart/2008/layout/LinedList"/>
    <dgm:cxn modelId="{1EE9747D-D2FA-4C85-90BC-E3B4B26AECDF}" type="presParOf" srcId="{D9E9B264-FEEC-42DE-B470-ADCAC8820724}" destId="{CAB23A7D-E0DC-40C6-BB43-025E766A1AAB}" srcOrd="1" destOrd="0" presId="urn:microsoft.com/office/officeart/2008/layout/LinedList"/>
    <dgm:cxn modelId="{5D163347-25C8-4729-8AED-315A0919818E}" type="presParOf" srcId="{D9E9B264-FEEC-42DE-B470-ADCAC8820724}" destId="{C15B8D52-E812-4D9C-AE52-00FDC8B9E63A}" srcOrd="2" destOrd="0" presId="urn:microsoft.com/office/officeart/2008/layout/LinedList"/>
    <dgm:cxn modelId="{1B138289-0D1F-42AA-95EA-631E1C91E88E}" type="presParOf" srcId="{942AD315-4F12-414B-8363-E94176C29160}" destId="{76E0BE62-8FA1-49A6-A515-FC874C50F817}" srcOrd="1" destOrd="0" presId="urn:microsoft.com/office/officeart/2008/layout/LinedList"/>
    <dgm:cxn modelId="{C9DD0C95-E2AA-44B1-B7CB-21D28FB59A2E}" type="presParOf" srcId="{942AD315-4F12-414B-8363-E94176C29160}" destId="{08AA7AE1-AD77-4AEE-A323-137FBC584B85}" srcOrd="2" destOrd="0" presId="urn:microsoft.com/office/officeart/2008/layout/LinedList"/>
    <dgm:cxn modelId="{45BD8C2B-BAAF-442D-B659-42D1979791C9}" type="presParOf" srcId="{08AA7AE1-AD77-4AEE-A323-137FBC584B85}" destId="{3F06B8AE-DB04-4118-B7C3-4C0DB94C450D}" srcOrd="0" destOrd="0" presId="urn:microsoft.com/office/officeart/2008/layout/LinedList"/>
    <dgm:cxn modelId="{3482FBE5-CD39-400C-8F6B-C156A0073A4D}" type="presParOf" srcId="{08AA7AE1-AD77-4AEE-A323-137FBC584B85}" destId="{A6B76F63-043F-4FD1-A2E1-13F748307BA0}" srcOrd="1" destOrd="0" presId="urn:microsoft.com/office/officeart/2008/layout/LinedList"/>
    <dgm:cxn modelId="{360EEADE-4CC0-4089-B80C-3721D0A82F2C}" type="presParOf" srcId="{08AA7AE1-AD77-4AEE-A323-137FBC584B85}" destId="{96F55B70-2D16-4465-A1F4-6396BC88956C}" srcOrd="2" destOrd="0" presId="urn:microsoft.com/office/officeart/2008/layout/LinedList"/>
    <dgm:cxn modelId="{FB75D55E-E91E-4A27-AA86-D5919AB22DB2}" type="presParOf" srcId="{0E2B78B1-3E4E-45CC-8629-0692ED2172FE}" destId="{E0818B66-AEB0-448B-A00B-43B91DDD76AA}" srcOrd="11" destOrd="0" presId="urn:microsoft.com/office/officeart/2008/layout/LinedList"/>
    <dgm:cxn modelId="{F24F506B-82B0-4FB0-BB39-734F55659836}" type="presParOf" srcId="{0E2B78B1-3E4E-45CC-8629-0692ED2172FE}" destId="{4416F17D-F500-45E5-B6AD-39A1252FF359}" srcOrd="12" destOrd="0" presId="urn:microsoft.com/office/officeart/2008/layout/LinedList"/>
    <dgm:cxn modelId="{41C98F29-BE7A-4C4F-A4B1-01C796B0E831}" type="presParOf" srcId="{0E2B78B1-3E4E-45CC-8629-0692ED2172FE}" destId="{9B967D67-AD6A-4D3A-892D-D602EE5EAE67}" srcOrd="13" destOrd="0" presId="urn:microsoft.com/office/officeart/2008/layout/LinedList"/>
    <dgm:cxn modelId="{2206241C-5C0C-4D6F-932A-F0A85C9E54CF}" type="presParOf" srcId="{9B967D67-AD6A-4D3A-892D-D602EE5EAE67}" destId="{7AF6C08B-993C-488D-9D46-E404C67F2A27}" srcOrd="0" destOrd="0" presId="urn:microsoft.com/office/officeart/2008/layout/LinedList"/>
    <dgm:cxn modelId="{EDC876E3-1CAB-41E3-BA2C-85546C25409D}" type="presParOf" srcId="{9B967D67-AD6A-4D3A-892D-D602EE5EAE67}" destId="{E3AAAA84-91AB-45DB-939E-D79B4602E9BA}" srcOrd="1" destOrd="0" presId="urn:microsoft.com/office/officeart/2008/layout/LinedList"/>
    <dgm:cxn modelId="{3B27DB7C-FE09-4CDA-A34C-8D717A1EBAE4}" type="presParOf" srcId="{9B967D67-AD6A-4D3A-892D-D602EE5EAE67}" destId="{CD467A70-9DE0-4DA2-849E-BFA659C410DB}" srcOrd="2" destOrd="0" presId="urn:microsoft.com/office/officeart/2008/layout/LinedList"/>
    <dgm:cxn modelId="{C5AEC28A-DE1B-43FB-980E-B01A4767D2A2}" type="presParOf" srcId="{CD467A70-9DE0-4DA2-849E-BFA659C410DB}" destId="{1A20CAB3-500A-4358-AE28-39F0F004325E}" srcOrd="0" destOrd="0" presId="urn:microsoft.com/office/officeart/2008/layout/LinedList"/>
    <dgm:cxn modelId="{538BE97B-62F4-457D-BAA6-066C3D4FF296}" type="presParOf" srcId="{1A20CAB3-500A-4358-AE28-39F0F004325E}" destId="{47461201-875F-45D1-AEE0-90D9C2546196}" srcOrd="0" destOrd="0" presId="urn:microsoft.com/office/officeart/2008/layout/LinedList"/>
    <dgm:cxn modelId="{CD4C45B0-B9CB-4769-B4F1-B4EEE58612EE}" type="presParOf" srcId="{1A20CAB3-500A-4358-AE28-39F0F004325E}" destId="{61DDB4D3-71D6-452B-8224-9B7688DA0BE5}" srcOrd="1" destOrd="0" presId="urn:microsoft.com/office/officeart/2008/layout/LinedList"/>
    <dgm:cxn modelId="{A6C882A3-696E-492F-A643-89AF4881EA79}" type="presParOf" srcId="{1A20CAB3-500A-4358-AE28-39F0F004325E}" destId="{06D28D2A-1C4F-47F8-939E-156B7C89A970}" srcOrd="2" destOrd="0" presId="urn:microsoft.com/office/officeart/2008/layout/LinedList"/>
    <dgm:cxn modelId="{CB76D054-10EC-485A-97B4-6448CF65C069}" type="presParOf" srcId="{CD467A70-9DE0-4DA2-849E-BFA659C410DB}" destId="{340430E0-83FD-474F-B423-1DAAA86ECF88}" srcOrd="1" destOrd="0" presId="urn:microsoft.com/office/officeart/2008/layout/LinedList"/>
    <dgm:cxn modelId="{680BA7DE-0B50-431A-BEE3-E6D8ADB88ADF}" type="presParOf" srcId="{CD467A70-9DE0-4DA2-849E-BFA659C410DB}" destId="{7754FDBB-74CB-48BD-8AC8-678D51E8BE91}" srcOrd="2" destOrd="0" presId="urn:microsoft.com/office/officeart/2008/layout/LinedList"/>
    <dgm:cxn modelId="{992E79A0-1E5F-4AA6-95FA-9DFF8EB3E4CB}" type="presParOf" srcId="{7754FDBB-74CB-48BD-8AC8-678D51E8BE91}" destId="{5703B596-FB64-4C5B-B304-0D1D3A460C52}" srcOrd="0" destOrd="0" presId="urn:microsoft.com/office/officeart/2008/layout/LinedList"/>
    <dgm:cxn modelId="{8BC191C0-B171-452E-8E1A-FDCF66109BFC}" type="presParOf" srcId="{7754FDBB-74CB-48BD-8AC8-678D51E8BE91}" destId="{B644B6E0-6B0A-4DFC-A343-E397C7C3E197}" srcOrd="1" destOrd="0" presId="urn:microsoft.com/office/officeart/2008/layout/LinedList"/>
    <dgm:cxn modelId="{E383EE73-ADCF-4C52-BBC1-1015ACA5C7CD}" type="presParOf" srcId="{7754FDBB-74CB-48BD-8AC8-678D51E8BE91}" destId="{FB230E94-2CED-48DD-934C-C545AD75FAAD}" srcOrd="2" destOrd="0" presId="urn:microsoft.com/office/officeart/2008/layout/LinedList"/>
    <dgm:cxn modelId="{76EB5E97-4781-46E5-A644-6C9185210959}" type="presParOf" srcId="{CD467A70-9DE0-4DA2-849E-BFA659C410DB}" destId="{6EBA2C31-2E17-4766-B661-EAE6AA94AFC6}" srcOrd="3" destOrd="0" presId="urn:microsoft.com/office/officeart/2008/layout/LinedList"/>
    <dgm:cxn modelId="{E417482E-A78F-4077-9CCA-3416F9D39BC4}" type="presParOf" srcId="{CD467A70-9DE0-4DA2-849E-BFA659C410DB}" destId="{5241D063-81F5-450C-9464-FFF753A96736}" srcOrd="4" destOrd="0" presId="urn:microsoft.com/office/officeart/2008/layout/LinedList"/>
    <dgm:cxn modelId="{A4006E1C-DF0C-4584-8C55-E7694467FFC5}" type="presParOf" srcId="{5241D063-81F5-450C-9464-FFF753A96736}" destId="{BB830934-A67F-451E-A822-D18DECAFD687}" srcOrd="0" destOrd="0" presId="urn:microsoft.com/office/officeart/2008/layout/LinedList"/>
    <dgm:cxn modelId="{BB596EF2-779F-405F-B83F-B0EFCF77AF48}" type="presParOf" srcId="{5241D063-81F5-450C-9464-FFF753A96736}" destId="{602A3FC0-F598-4600-AD89-D8C4AE0F2367}" srcOrd="1" destOrd="0" presId="urn:microsoft.com/office/officeart/2008/layout/LinedList"/>
    <dgm:cxn modelId="{0DA789DA-ED58-4AAD-AF66-C40E14F85D57}" type="presParOf" srcId="{5241D063-81F5-450C-9464-FFF753A96736}" destId="{0D045C5B-B968-410D-B1CD-D85E052394A6}" srcOrd="2" destOrd="0" presId="urn:microsoft.com/office/officeart/2008/layout/LinedList"/>
    <dgm:cxn modelId="{5340F2AD-E965-486D-B59C-95CEC23D1ED1}" type="presParOf" srcId="{0E2B78B1-3E4E-45CC-8629-0692ED2172FE}" destId="{A911AC25-F043-414B-9642-C7330086D7D5}" srcOrd="14" destOrd="0" presId="urn:microsoft.com/office/officeart/2008/layout/LinedList"/>
    <dgm:cxn modelId="{52FFC594-D515-42E8-BEFF-3F947C07186D}" type="presParOf" srcId="{0E2B78B1-3E4E-45CC-8629-0692ED2172FE}" destId="{A84A1DDE-A7E9-4884-9E14-AB6ACB58507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Video</a:t>
          </a:r>
          <a:br>
            <a:rPr lang="en-US" b="1" i="1" baseline="0" dirty="0" smtClean="0"/>
          </a:br>
          <a:r>
            <a:rPr lang="en-US" b="1" i="1" baseline="0" dirty="0" smtClean="0"/>
            <a:t>Filters</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baseline="0" dirty="0" smtClean="0"/>
            <a:t>Duration</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AB42A8EB-2F7C-4F31-A919-E865A13D5890}">
      <dgm:prSet/>
      <dgm:spPr/>
      <dgm:t>
        <a:bodyPr/>
        <a:lstStyle/>
        <a:p>
          <a:pPr rtl="0"/>
          <a:r>
            <a:rPr lang="en-US" baseline="0" dirty="0" smtClean="0"/>
            <a:t>Short</a:t>
          </a:r>
          <a:endParaRPr lang="en-US" dirty="0"/>
        </a:p>
      </dgm:t>
    </dgm:pt>
    <dgm:pt modelId="{4D4CE125-7F64-43B3-A1F7-F5A6E0EBBFD7}" type="parTrans" cxnId="{991D047B-4CD1-4EFD-9E5E-2E8BF347C849}">
      <dgm:prSet/>
      <dgm:spPr/>
      <dgm:t>
        <a:bodyPr/>
        <a:lstStyle/>
        <a:p>
          <a:endParaRPr lang="en-US"/>
        </a:p>
      </dgm:t>
    </dgm:pt>
    <dgm:pt modelId="{BBD80193-7983-4DFD-B96F-F9F14915B823}" type="sibTrans" cxnId="{991D047B-4CD1-4EFD-9E5E-2E8BF347C849}">
      <dgm:prSet/>
      <dgm:spPr/>
      <dgm:t>
        <a:bodyPr/>
        <a:lstStyle/>
        <a:p>
          <a:endParaRPr lang="en-US"/>
        </a:p>
      </dgm:t>
    </dgm:pt>
    <dgm:pt modelId="{F8AA77E5-0E9E-44BA-9457-69C59C401B97}">
      <dgm:prSet/>
      <dgm:spPr/>
      <dgm:t>
        <a:bodyPr/>
        <a:lstStyle/>
        <a:p>
          <a:pPr rtl="0"/>
          <a:r>
            <a:rPr lang="en-US" baseline="0" dirty="0" smtClean="0"/>
            <a:t>Medium</a:t>
          </a:r>
          <a:endParaRPr lang="en-US" dirty="0"/>
        </a:p>
      </dgm:t>
    </dgm:pt>
    <dgm:pt modelId="{106B6CC8-4B70-4826-A8BC-35CA3B7AA86B}" type="parTrans" cxnId="{F01FB85A-BE6D-4014-A965-F2D86EB4D4DD}">
      <dgm:prSet/>
      <dgm:spPr/>
      <dgm:t>
        <a:bodyPr/>
        <a:lstStyle/>
        <a:p>
          <a:endParaRPr lang="en-US"/>
        </a:p>
      </dgm:t>
    </dgm:pt>
    <dgm:pt modelId="{3AB85A19-42A8-42FD-93F0-17FF6B308DE3}" type="sibTrans" cxnId="{F01FB85A-BE6D-4014-A965-F2D86EB4D4DD}">
      <dgm:prSet/>
      <dgm:spPr/>
      <dgm:t>
        <a:bodyPr/>
        <a:lstStyle/>
        <a:p>
          <a:endParaRPr lang="en-US"/>
        </a:p>
      </dgm:t>
    </dgm:pt>
    <dgm:pt modelId="{51524AA4-4A54-4883-AC88-E8263B503831}">
      <dgm:prSet/>
      <dgm:spPr/>
      <dgm:t>
        <a:bodyPr/>
        <a:lstStyle/>
        <a:p>
          <a:pPr rtl="0"/>
          <a:r>
            <a:rPr lang="en-US" baseline="0" dirty="0" smtClean="0"/>
            <a:t>Long</a:t>
          </a:r>
          <a:endParaRPr lang="en-US" dirty="0"/>
        </a:p>
      </dgm:t>
    </dgm:pt>
    <dgm:pt modelId="{AEA5A228-8C6F-4B58-A5BD-CB75935C3902}" type="parTrans" cxnId="{62A8925A-2F75-462E-A996-035AC8813D57}">
      <dgm:prSet/>
      <dgm:spPr/>
      <dgm:t>
        <a:bodyPr/>
        <a:lstStyle/>
        <a:p>
          <a:endParaRPr lang="en-US"/>
        </a:p>
      </dgm:t>
    </dgm:pt>
    <dgm:pt modelId="{AFECB61B-E4FF-4A6C-8046-E62689809B20}" type="sibTrans" cxnId="{62A8925A-2F75-462E-A996-035AC8813D57}">
      <dgm:prSet/>
      <dgm:spPr/>
      <dgm:t>
        <a:bodyPr/>
        <a:lstStyle/>
        <a:p>
          <a:endParaRPr lang="en-US"/>
        </a:p>
      </dgm:t>
    </dgm:pt>
    <dgm:pt modelId="{1942D651-8083-464F-92C2-8832C7C10CF9}">
      <dgm:prSet/>
      <dgm:spPr/>
      <dgm:t>
        <a:bodyPr/>
        <a:lstStyle/>
        <a:p>
          <a:pPr rtl="0"/>
          <a:r>
            <a:rPr lang="en-US" baseline="0" dirty="0" smtClean="0"/>
            <a:t>Aspect</a:t>
          </a:r>
          <a:endParaRPr lang="en-US" dirty="0"/>
        </a:p>
      </dgm:t>
    </dgm:pt>
    <dgm:pt modelId="{7AAEBAF2-A185-453C-91F7-08E60F3955B0}" type="parTrans" cxnId="{4EFFC0F1-F8B7-4A9F-9BEC-9018D93B5284}">
      <dgm:prSet/>
      <dgm:spPr/>
      <dgm:t>
        <a:bodyPr/>
        <a:lstStyle/>
        <a:p>
          <a:endParaRPr lang="en-US"/>
        </a:p>
      </dgm:t>
    </dgm:pt>
    <dgm:pt modelId="{42340EDE-3CBC-4F7C-88A7-8BBE957D1B82}" type="sibTrans" cxnId="{4EFFC0F1-F8B7-4A9F-9BEC-9018D93B5284}">
      <dgm:prSet/>
      <dgm:spPr/>
      <dgm:t>
        <a:bodyPr/>
        <a:lstStyle/>
        <a:p>
          <a:endParaRPr lang="en-US"/>
        </a:p>
      </dgm:t>
    </dgm:pt>
    <dgm:pt modelId="{D027FA47-6426-48EE-9614-6A9F7B47545F}">
      <dgm:prSet/>
      <dgm:spPr/>
      <dgm:t>
        <a:bodyPr/>
        <a:lstStyle/>
        <a:p>
          <a:pPr rtl="0"/>
          <a:r>
            <a:rPr lang="en-US" baseline="0" dirty="0" smtClean="0"/>
            <a:t>Standard</a:t>
          </a:r>
          <a:endParaRPr lang="en-US" dirty="0"/>
        </a:p>
      </dgm:t>
    </dgm:pt>
    <dgm:pt modelId="{4C3AE370-7A0C-4991-B662-EAA54BDA29D1}" type="parTrans" cxnId="{1AAC49A6-AAA4-4D0B-995D-83D0C90A0EE3}">
      <dgm:prSet/>
      <dgm:spPr/>
      <dgm:t>
        <a:bodyPr/>
        <a:lstStyle/>
        <a:p>
          <a:endParaRPr lang="en-US"/>
        </a:p>
      </dgm:t>
    </dgm:pt>
    <dgm:pt modelId="{321060F5-1DC2-4D50-93E8-031AE6BDDC70}" type="sibTrans" cxnId="{1AAC49A6-AAA4-4D0B-995D-83D0C90A0EE3}">
      <dgm:prSet/>
      <dgm:spPr/>
      <dgm:t>
        <a:bodyPr/>
        <a:lstStyle/>
        <a:p>
          <a:endParaRPr lang="en-US"/>
        </a:p>
      </dgm:t>
    </dgm:pt>
    <dgm:pt modelId="{7D667822-5D5E-432B-8102-9779A0B253B6}">
      <dgm:prSet/>
      <dgm:spPr/>
      <dgm:t>
        <a:bodyPr/>
        <a:lstStyle/>
        <a:p>
          <a:pPr rtl="0"/>
          <a:r>
            <a:rPr lang="en-US" dirty="0" err="1" smtClean="0"/>
            <a:t>WideScreen</a:t>
          </a:r>
          <a:endParaRPr lang="en-US" dirty="0"/>
        </a:p>
      </dgm:t>
    </dgm:pt>
    <dgm:pt modelId="{74E9F833-6C28-42EF-B128-7961352049B6}" type="parTrans" cxnId="{68D30822-FEC5-42BF-A445-0B6724D9F096}">
      <dgm:prSet/>
      <dgm:spPr/>
      <dgm:t>
        <a:bodyPr/>
        <a:lstStyle/>
        <a:p>
          <a:endParaRPr lang="en-US"/>
        </a:p>
      </dgm:t>
    </dgm:pt>
    <dgm:pt modelId="{ABFD7A16-9F4E-4DFD-A690-F6F3B6928FB5}" type="sibTrans" cxnId="{68D30822-FEC5-42BF-A445-0B6724D9F096}">
      <dgm:prSet/>
      <dgm:spPr/>
      <dgm:t>
        <a:bodyPr/>
        <a:lstStyle/>
        <a:p>
          <a:endParaRPr lang="en-US"/>
        </a:p>
      </dgm:t>
    </dgm:pt>
    <dgm:pt modelId="{3518BDEB-F1F5-4A20-B6BE-27852D636D67}">
      <dgm:prSet/>
      <dgm:spPr/>
      <dgm:t>
        <a:bodyPr/>
        <a:lstStyle/>
        <a:p>
          <a:pPr rtl="0"/>
          <a:r>
            <a:rPr lang="en-US" baseline="0" dirty="0" smtClean="0"/>
            <a:t>Resolution</a:t>
          </a:r>
          <a:endParaRPr lang="en-US" dirty="0"/>
        </a:p>
      </dgm:t>
    </dgm:pt>
    <dgm:pt modelId="{886F5ACE-53D6-4E46-AE3B-09CFD17AF4A9}" type="parTrans" cxnId="{9075AFEF-569A-4C35-B350-EAB23B348EEA}">
      <dgm:prSet/>
      <dgm:spPr/>
      <dgm:t>
        <a:bodyPr/>
        <a:lstStyle/>
        <a:p>
          <a:endParaRPr lang="en-US"/>
        </a:p>
      </dgm:t>
    </dgm:pt>
    <dgm:pt modelId="{63604ECF-E264-44AC-959E-55D1FB8B0EFC}" type="sibTrans" cxnId="{9075AFEF-569A-4C35-B350-EAB23B348EEA}">
      <dgm:prSet/>
      <dgm:spPr/>
      <dgm:t>
        <a:bodyPr/>
        <a:lstStyle/>
        <a:p>
          <a:endParaRPr lang="en-US"/>
        </a:p>
      </dgm:t>
    </dgm:pt>
    <dgm:pt modelId="{4DF94D39-B9FF-4CD6-B74E-3B645AE736AE}">
      <dgm:prSet/>
      <dgm:spPr/>
      <dgm:t>
        <a:bodyPr/>
        <a:lstStyle/>
        <a:p>
          <a:pPr rtl="0"/>
          <a:r>
            <a:rPr lang="en-US" baseline="0" dirty="0" smtClean="0"/>
            <a:t>Low</a:t>
          </a:r>
          <a:endParaRPr lang="en-US" dirty="0"/>
        </a:p>
      </dgm:t>
    </dgm:pt>
    <dgm:pt modelId="{418BF38C-7E40-43B0-8238-ED0A0D5B7007}" type="parTrans" cxnId="{2FF323E6-D1FD-415D-9063-F88D95227060}">
      <dgm:prSet/>
      <dgm:spPr/>
      <dgm:t>
        <a:bodyPr/>
        <a:lstStyle/>
        <a:p>
          <a:endParaRPr lang="en-US"/>
        </a:p>
      </dgm:t>
    </dgm:pt>
    <dgm:pt modelId="{F104808F-CF6F-4B22-BD62-DBFDF03E1B54}" type="sibTrans" cxnId="{2FF323E6-D1FD-415D-9063-F88D95227060}">
      <dgm:prSet/>
      <dgm:spPr/>
      <dgm:t>
        <a:bodyPr/>
        <a:lstStyle/>
        <a:p>
          <a:endParaRPr lang="en-US"/>
        </a:p>
      </dgm:t>
    </dgm:pt>
    <dgm:pt modelId="{1458A1A5-6140-41CA-A00E-7C23310EDF5B}">
      <dgm:prSet/>
      <dgm:spPr/>
      <dgm:t>
        <a:bodyPr/>
        <a:lstStyle/>
        <a:p>
          <a:pPr rtl="0"/>
          <a:r>
            <a:rPr lang="en-US" baseline="0" dirty="0" smtClean="0"/>
            <a:t>Medium</a:t>
          </a:r>
          <a:endParaRPr lang="en-US" dirty="0"/>
        </a:p>
      </dgm:t>
    </dgm:pt>
    <dgm:pt modelId="{7C80C4C1-921B-4756-93D5-5844BA725BC7}" type="parTrans" cxnId="{A942A183-F7FD-4D00-98B4-BDE4D0DE7E56}">
      <dgm:prSet/>
      <dgm:spPr/>
      <dgm:t>
        <a:bodyPr/>
        <a:lstStyle/>
        <a:p>
          <a:endParaRPr lang="en-US"/>
        </a:p>
      </dgm:t>
    </dgm:pt>
    <dgm:pt modelId="{0E33AA15-7458-40A3-BE6C-1FF7449DB652}" type="sibTrans" cxnId="{A942A183-F7FD-4D00-98B4-BDE4D0DE7E56}">
      <dgm:prSet/>
      <dgm:spPr/>
      <dgm:t>
        <a:bodyPr/>
        <a:lstStyle/>
        <a:p>
          <a:endParaRPr lang="en-US"/>
        </a:p>
      </dgm:t>
    </dgm:pt>
    <dgm:pt modelId="{FEE1DA08-11A7-4CA6-9DFD-2255BC1C596D}">
      <dgm:prSet/>
      <dgm:spPr/>
      <dgm:t>
        <a:bodyPr/>
        <a:lstStyle/>
        <a:p>
          <a:pPr rtl="0"/>
          <a:r>
            <a:rPr lang="en-US" dirty="0" smtClean="0"/>
            <a:t>High</a:t>
          </a:r>
          <a:endParaRPr lang="en-US" dirty="0"/>
        </a:p>
      </dgm:t>
    </dgm:pt>
    <dgm:pt modelId="{3BCD6B89-8124-493E-AD85-BCE863329564}" type="parTrans" cxnId="{F983D28C-3ED9-4925-901A-02AEE9FA622C}">
      <dgm:prSet/>
      <dgm:spPr/>
      <dgm:t>
        <a:bodyPr/>
        <a:lstStyle/>
        <a:p>
          <a:endParaRPr lang="en-US"/>
        </a:p>
      </dgm:t>
    </dgm:pt>
    <dgm:pt modelId="{4EED5D91-106D-4C91-A4F2-8C39D3870BC5}" type="sibTrans" cxnId="{F983D28C-3ED9-4925-901A-02AEE9FA622C}">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custLinFactNeighborX="1538"/>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12"/>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12"/>
      <dgm:spPr/>
      <dgm:t>
        <a:bodyPr/>
        <a:lstStyle/>
        <a:p>
          <a:endParaRPr lang="en-US"/>
        </a:p>
      </dgm:t>
    </dgm:pt>
    <dgm:pt modelId="{8FBFAEBC-39BE-45FB-ABF4-01F3B9C06358}" type="pres">
      <dgm:prSet presAssocID="{55C1A184-DCE9-426F-9EE8-4E5D0F13A823}" presName="vert2" presStyleCnt="0"/>
      <dgm:spPr/>
    </dgm:pt>
    <dgm:pt modelId="{291EA10E-961A-4087-A223-044B77C23ADF}" type="pres">
      <dgm:prSet presAssocID="{AB42A8EB-2F7C-4F31-A919-E865A13D5890}" presName="horz3" presStyleCnt="0"/>
      <dgm:spPr/>
    </dgm:pt>
    <dgm:pt modelId="{C8723A95-5849-4197-B960-5A7B4EE81D19}" type="pres">
      <dgm:prSet presAssocID="{AB42A8EB-2F7C-4F31-A919-E865A13D5890}" presName="horzSpace3" presStyleCnt="0"/>
      <dgm:spPr/>
    </dgm:pt>
    <dgm:pt modelId="{F524E7B4-E9A6-4FA9-BB98-C2C6AF05AF50}" type="pres">
      <dgm:prSet presAssocID="{AB42A8EB-2F7C-4F31-A919-E865A13D5890}" presName="tx3" presStyleLbl="revTx" presStyleIdx="2" presStyleCnt="12"/>
      <dgm:spPr/>
      <dgm:t>
        <a:bodyPr/>
        <a:lstStyle/>
        <a:p>
          <a:endParaRPr lang="en-US"/>
        </a:p>
      </dgm:t>
    </dgm:pt>
    <dgm:pt modelId="{54930A1D-3CA8-46A3-843D-F3ABC6CD0A40}" type="pres">
      <dgm:prSet presAssocID="{AB42A8EB-2F7C-4F31-A919-E865A13D5890}" presName="vert3" presStyleCnt="0"/>
      <dgm:spPr/>
    </dgm:pt>
    <dgm:pt modelId="{F6404AF3-C5C3-4C6B-A0DB-DB3B4788911E}" type="pres">
      <dgm:prSet presAssocID="{BBD80193-7983-4DFD-B96F-F9F14915B823}" presName="thinLine3" presStyleLbl="callout" presStyleIdx="0" presStyleCnt="8"/>
      <dgm:spPr/>
    </dgm:pt>
    <dgm:pt modelId="{3ED27641-5AA5-40A5-A6A6-F99AFD43610B}" type="pres">
      <dgm:prSet presAssocID="{F8AA77E5-0E9E-44BA-9457-69C59C401B97}" presName="horz3" presStyleCnt="0"/>
      <dgm:spPr/>
    </dgm:pt>
    <dgm:pt modelId="{CF24A58A-01A9-4A61-8F45-C270F807FB36}" type="pres">
      <dgm:prSet presAssocID="{F8AA77E5-0E9E-44BA-9457-69C59C401B97}" presName="horzSpace3" presStyleCnt="0"/>
      <dgm:spPr/>
    </dgm:pt>
    <dgm:pt modelId="{05C37C1D-F4A6-4534-958D-D5040CA47687}" type="pres">
      <dgm:prSet presAssocID="{F8AA77E5-0E9E-44BA-9457-69C59C401B97}" presName="tx3" presStyleLbl="revTx" presStyleIdx="3" presStyleCnt="12"/>
      <dgm:spPr/>
      <dgm:t>
        <a:bodyPr/>
        <a:lstStyle/>
        <a:p>
          <a:endParaRPr lang="en-US"/>
        </a:p>
      </dgm:t>
    </dgm:pt>
    <dgm:pt modelId="{C0BA814C-531C-464B-9794-15E447F96CAD}" type="pres">
      <dgm:prSet presAssocID="{F8AA77E5-0E9E-44BA-9457-69C59C401B97}" presName="vert3" presStyleCnt="0"/>
      <dgm:spPr/>
    </dgm:pt>
    <dgm:pt modelId="{0AE71909-6678-4B0A-91EF-CFDDDD747299}" type="pres">
      <dgm:prSet presAssocID="{3AB85A19-42A8-42FD-93F0-17FF6B308DE3}" presName="thinLine3" presStyleLbl="callout" presStyleIdx="1" presStyleCnt="8"/>
      <dgm:spPr/>
    </dgm:pt>
    <dgm:pt modelId="{2E296BC9-670A-4C59-827A-515F81B9A6C1}" type="pres">
      <dgm:prSet presAssocID="{51524AA4-4A54-4883-AC88-E8263B503831}" presName="horz3" presStyleCnt="0"/>
      <dgm:spPr/>
    </dgm:pt>
    <dgm:pt modelId="{4B0F0D3A-7DA3-4467-B80E-32F2013A2BCE}" type="pres">
      <dgm:prSet presAssocID="{51524AA4-4A54-4883-AC88-E8263B503831}" presName="horzSpace3" presStyleCnt="0"/>
      <dgm:spPr/>
    </dgm:pt>
    <dgm:pt modelId="{DC257719-1013-494A-9F65-51A8A9CCA347}" type="pres">
      <dgm:prSet presAssocID="{51524AA4-4A54-4883-AC88-E8263B503831}" presName="tx3" presStyleLbl="revTx" presStyleIdx="4" presStyleCnt="12"/>
      <dgm:spPr/>
      <dgm:t>
        <a:bodyPr/>
        <a:lstStyle/>
        <a:p>
          <a:endParaRPr lang="en-US"/>
        </a:p>
      </dgm:t>
    </dgm:pt>
    <dgm:pt modelId="{0B37E9C6-68D8-4509-804A-FB2E9B904788}" type="pres">
      <dgm:prSet presAssocID="{51524AA4-4A54-4883-AC88-E8263B503831}" presName="vert3" presStyleCnt="0"/>
      <dgm:spPr/>
    </dgm:pt>
    <dgm:pt modelId="{6B3CB221-29A5-4A36-ADF4-E19669FCEF6F}" type="pres">
      <dgm:prSet presAssocID="{55C1A184-DCE9-426F-9EE8-4E5D0F13A823}" presName="thinLine2b" presStyleLbl="callout" presStyleIdx="2" presStyleCnt="8"/>
      <dgm:spPr/>
    </dgm:pt>
    <dgm:pt modelId="{02078E0E-F3E2-48D6-B958-69C65C169EBB}" type="pres">
      <dgm:prSet presAssocID="{55C1A184-DCE9-426F-9EE8-4E5D0F13A823}" presName="vertSpace2b" presStyleCnt="0"/>
      <dgm:spPr/>
    </dgm:pt>
    <dgm:pt modelId="{FCC3AB8A-ABD4-4339-A588-618FF45E254D}" type="pres">
      <dgm:prSet presAssocID="{1942D651-8083-464F-92C2-8832C7C10CF9}" presName="horz2" presStyleCnt="0"/>
      <dgm:spPr/>
    </dgm:pt>
    <dgm:pt modelId="{3E573D9B-7EA9-48C0-8373-4FDD31D2FFBC}" type="pres">
      <dgm:prSet presAssocID="{1942D651-8083-464F-92C2-8832C7C10CF9}" presName="horzSpace2" presStyleCnt="0"/>
      <dgm:spPr/>
    </dgm:pt>
    <dgm:pt modelId="{A382B571-9B45-4D09-B7E9-AFC5485E850D}" type="pres">
      <dgm:prSet presAssocID="{1942D651-8083-464F-92C2-8832C7C10CF9}" presName="tx2" presStyleLbl="revTx" presStyleIdx="5" presStyleCnt="12"/>
      <dgm:spPr/>
      <dgm:t>
        <a:bodyPr/>
        <a:lstStyle/>
        <a:p>
          <a:endParaRPr lang="en-US"/>
        </a:p>
      </dgm:t>
    </dgm:pt>
    <dgm:pt modelId="{40769501-9ACC-4778-86B4-9D9951A08295}" type="pres">
      <dgm:prSet presAssocID="{1942D651-8083-464F-92C2-8832C7C10CF9}" presName="vert2" presStyleCnt="0"/>
      <dgm:spPr/>
    </dgm:pt>
    <dgm:pt modelId="{F47EE401-2582-4A82-A2D7-779E28852701}" type="pres">
      <dgm:prSet presAssocID="{D027FA47-6426-48EE-9614-6A9F7B47545F}" presName="horz3" presStyleCnt="0"/>
      <dgm:spPr/>
    </dgm:pt>
    <dgm:pt modelId="{0F2A6387-A14F-4DB1-BAFF-DB5CEFABD61E}" type="pres">
      <dgm:prSet presAssocID="{D027FA47-6426-48EE-9614-6A9F7B47545F}" presName="horzSpace3" presStyleCnt="0"/>
      <dgm:spPr/>
    </dgm:pt>
    <dgm:pt modelId="{8D0A5049-2A9B-4908-853E-81A23DD2B9EA}" type="pres">
      <dgm:prSet presAssocID="{D027FA47-6426-48EE-9614-6A9F7B47545F}" presName="tx3" presStyleLbl="revTx" presStyleIdx="6" presStyleCnt="12"/>
      <dgm:spPr/>
      <dgm:t>
        <a:bodyPr/>
        <a:lstStyle/>
        <a:p>
          <a:endParaRPr lang="en-US"/>
        </a:p>
      </dgm:t>
    </dgm:pt>
    <dgm:pt modelId="{39A1611F-B7FC-428C-9D25-0E5D6EBB28AF}" type="pres">
      <dgm:prSet presAssocID="{D027FA47-6426-48EE-9614-6A9F7B47545F}" presName="vert3" presStyleCnt="0"/>
      <dgm:spPr/>
    </dgm:pt>
    <dgm:pt modelId="{11EB4DBE-112A-4FA8-A7CF-BFEBF84CC521}" type="pres">
      <dgm:prSet presAssocID="{321060F5-1DC2-4D50-93E8-031AE6BDDC70}" presName="thinLine3" presStyleLbl="callout" presStyleIdx="3" presStyleCnt="8"/>
      <dgm:spPr/>
    </dgm:pt>
    <dgm:pt modelId="{47891DA0-6867-4483-A955-662F6E66131C}" type="pres">
      <dgm:prSet presAssocID="{7D667822-5D5E-432B-8102-9779A0B253B6}" presName="horz3" presStyleCnt="0"/>
      <dgm:spPr/>
    </dgm:pt>
    <dgm:pt modelId="{6833322D-ACF0-4702-82A0-A5908B7DC263}" type="pres">
      <dgm:prSet presAssocID="{7D667822-5D5E-432B-8102-9779A0B253B6}" presName="horzSpace3" presStyleCnt="0"/>
      <dgm:spPr/>
    </dgm:pt>
    <dgm:pt modelId="{B57FC392-F31B-4965-A2CE-578575E8D431}" type="pres">
      <dgm:prSet presAssocID="{7D667822-5D5E-432B-8102-9779A0B253B6}" presName="tx3" presStyleLbl="revTx" presStyleIdx="7" presStyleCnt="12"/>
      <dgm:spPr/>
      <dgm:t>
        <a:bodyPr/>
        <a:lstStyle/>
        <a:p>
          <a:endParaRPr lang="en-US"/>
        </a:p>
      </dgm:t>
    </dgm:pt>
    <dgm:pt modelId="{3708D5AF-F57F-4D0F-A73D-AA676DD9C77D}" type="pres">
      <dgm:prSet presAssocID="{7D667822-5D5E-432B-8102-9779A0B253B6}" presName="vert3" presStyleCnt="0"/>
      <dgm:spPr/>
    </dgm:pt>
    <dgm:pt modelId="{5273E0C1-70B3-4984-9D25-3A1645CB4AE5}" type="pres">
      <dgm:prSet presAssocID="{1942D651-8083-464F-92C2-8832C7C10CF9}" presName="thinLine2b" presStyleLbl="callout" presStyleIdx="4" presStyleCnt="8"/>
      <dgm:spPr/>
    </dgm:pt>
    <dgm:pt modelId="{99634289-CD20-4CA4-9445-C70CEAD45B49}" type="pres">
      <dgm:prSet presAssocID="{1942D651-8083-464F-92C2-8832C7C10CF9}" presName="vertSpace2b" presStyleCnt="0"/>
      <dgm:spPr/>
    </dgm:pt>
    <dgm:pt modelId="{F751B9DF-94EA-4D89-B8BE-6FFDCA5DF742}" type="pres">
      <dgm:prSet presAssocID="{3518BDEB-F1F5-4A20-B6BE-27852D636D67}" presName="horz2" presStyleCnt="0"/>
      <dgm:spPr/>
    </dgm:pt>
    <dgm:pt modelId="{17233F05-FCCC-4A48-BFB9-C52771554ED5}" type="pres">
      <dgm:prSet presAssocID="{3518BDEB-F1F5-4A20-B6BE-27852D636D67}" presName="horzSpace2" presStyleCnt="0"/>
      <dgm:spPr/>
    </dgm:pt>
    <dgm:pt modelId="{C6149F3C-5648-492D-B045-11B4269E316D}" type="pres">
      <dgm:prSet presAssocID="{3518BDEB-F1F5-4A20-B6BE-27852D636D67}" presName="tx2" presStyleLbl="revTx" presStyleIdx="8" presStyleCnt="12"/>
      <dgm:spPr/>
      <dgm:t>
        <a:bodyPr/>
        <a:lstStyle/>
        <a:p>
          <a:endParaRPr lang="en-US"/>
        </a:p>
      </dgm:t>
    </dgm:pt>
    <dgm:pt modelId="{12E73579-91F0-4562-8D13-ED3061DAB300}" type="pres">
      <dgm:prSet presAssocID="{3518BDEB-F1F5-4A20-B6BE-27852D636D67}" presName="vert2" presStyleCnt="0"/>
      <dgm:spPr/>
    </dgm:pt>
    <dgm:pt modelId="{883FED13-B4E1-4D9C-B961-2ABEC895D488}" type="pres">
      <dgm:prSet presAssocID="{4DF94D39-B9FF-4CD6-B74E-3B645AE736AE}" presName="horz3" presStyleCnt="0"/>
      <dgm:spPr/>
    </dgm:pt>
    <dgm:pt modelId="{0915FF01-120A-4F9F-A259-710A921F83B2}" type="pres">
      <dgm:prSet presAssocID="{4DF94D39-B9FF-4CD6-B74E-3B645AE736AE}" presName="horzSpace3" presStyleCnt="0"/>
      <dgm:spPr/>
    </dgm:pt>
    <dgm:pt modelId="{7AE7B3F7-6F73-4EC5-8A71-B93CC2415960}" type="pres">
      <dgm:prSet presAssocID="{4DF94D39-B9FF-4CD6-B74E-3B645AE736AE}" presName="tx3" presStyleLbl="revTx" presStyleIdx="9" presStyleCnt="12"/>
      <dgm:spPr/>
      <dgm:t>
        <a:bodyPr/>
        <a:lstStyle/>
        <a:p>
          <a:endParaRPr lang="en-US"/>
        </a:p>
      </dgm:t>
    </dgm:pt>
    <dgm:pt modelId="{2666FC49-9DAF-4D34-8E12-9D4C5A48A13A}" type="pres">
      <dgm:prSet presAssocID="{4DF94D39-B9FF-4CD6-B74E-3B645AE736AE}" presName="vert3" presStyleCnt="0"/>
      <dgm:spPr/>
    </dgm:pt>
    <dgm:pt modelId="{45C100F8-7C4A-4EC7-B2FE-FAA3A617826E}" type="pres">
      <dgm:prSet presAssocID="{F104808F-CF6F-4B22-BD62-DBFDF03E1B54}" presName="thinLine3" presStyleLbl="callout" presStyleIdx="5" presStyleCnt="8"/>
      <dgm:spPr/>
    </dgm:pt>
    <dgm:pt modelId="{BF55CF3F-4E69-43F1-8716-3944DE2356F2}" type="pres">
      <dgm:prSet presAssocID="{1458A1A5-6140-41CA-A00E-7C23310EDF5B}" presName="horz3" presStyleCnt="0"/>
      <dgm:spPr/>
    </dgm:pt>
    <dgm:pt modelId="{06996CF1-DCD2-4D48-AB03-DECF10A43F1F}" type="pres">
      <dgm:prSet presAssocID="{1458A1A5-6140-41CA-A00E-7C23310EDF5B}" presName="horzSpace3" presStyleCnt="0"/>
      <dgm:spPr/>
    </dgm:pt>
    <dgm:pt modelId="{6D441B1F-972E-4904-AD71-6BE69E9ED38C}" type="pres">
      <dgm:prSet presAssocID="{1458A1A5-6140-41CA-A00E-7C23310EDF5B}" presName="tx3" presStyleLbl="revTx" presStyleIdx="10" presStyleCnt="12"/>
      <dgm:spPr/>
      <dgm:t>
        <a:bodyPr/>
        <a:lstStyle/>
        <a:p>
          <a:endParaRPr lang="en-US"/>
        </a:p>
      </dgm:t>
    </dgm:pt>
    <dgm:pt modelId="{28205D67-1F30-4102-B876-2FE2C0183095}" type="pres">
      <dgm:prSet presAssocID="{1458A1A5-6140-41CA-A00E-7C23310EDF5B}" presName="vert3" presStyleCnt="0"/>
      <dgm:spPr/>
    </dgm:pt>
    <dgm:pt modelId="{89938841-8DB8-466A-AC57-3C949519A723}" type="pres">
      <dgm:prSet presAssocID="{0E33AA15-7458-40A3-BE6C-1FF7449DB652}" presName="thinLine3" presStyleLbl="callout" presStyleIdx="6" presStyleCnt="8"/>
      <dgm:spPr/>
    </dgm:pt>
    <dgm:pt modelId="{CF7F7F1F-0D2A-4029-A6EB-09DC0C2938BB}" type="pres">
      <dgm:prSet presAssocID="{FEE1DA08-11A7-4CA6-9DFD-2255BC1C596D}" presName="horz3" presStyleCnt="0"/>
      <dgm:spPr/>
    </dgm:pt>
    <dgm:pt modelId="{3CE0ED87-ED51-4F61-9F01-69D00A8705FA}" type="pres">
      <dgm:prSet presAssocID="{FEE1DA08-11A7-4CA6-9DFD-2255BC1C596D}" presName="horzSpace3" presStyleCnt="0"/>
      <dgm:spPr/>
    </dgm:pt>
    <dgm:pt modelId="{0F310F20-366E-4114-802F-E2DCB0D5A9D7}" type="pres">
      <dgm:prSet presAssocID="{FEE1DA08-11A7-4CA6-9DFD-2255BC1C596D}" presName="tx3" presStyleLbl="revTx" presStyleIdx="11" presStyleCnt="12"/>
      <dgm:spPr/>
      <dgm:t>
        <a:bodyPr/>
        <a:lstStyle/>
        <a:p>
          <a:endParaRPr lang="en-US"/>
        </a:p>
      </dgm:t>
    </dgm:pt>
    <dgm:pt modelId="{FB986357-4F35-4C87-85BB-4A937AE70FF9}" type="pres">
      <dgm:prSet presAssocID="{FEE1DA08-11A7-4CA6-9DFD-2255BC1C596D}" presName="vert3" presStyleCnt="0"/>
      <dgm:spPr/>
    </dgm:pt>
    <dgm:pt modelId="{8A3660BF-54C2-447A-B656-669EE4D3FD8E}" type="pres">
      <dgm:prSet presAssocID="{3518BDEB-F1F5-4A20-B6BE-27852D636D67}" presName="thinLine2b" presStyleLbl="callout" presStyleIdx="7" presStyleCnt="8"/>
      <dgm:spPr/>
    </dgm:pt>
    <dgm:pt modelId="{318E72C5-1C31-4160-B66B-E9377194FADC}" type="pres">
      <dgm:prSet presAssocID="{3518BDEB-F1F5-4A20-B6BE-27852D636D67}" presName="vertSpace2b" presStyleCnt="0"/>
      <dgm:spPr/>
    </dgm:pt>
  </dgm:ptLst>
  <dgm:cxnLst>
    <dgm:cxn modelId="{9075AFEF-569A-4C35-B350-EAB23B348EEA}" srcId="{662B4DCE-AEF3-47AC-8016-CDA1BF923F30}" destId="{3518BDEB-F1F5-4A20-B6BE-27852D636D67}" srcOrd="2" destOrd="0" parTransId="{886F5ACE-53D6-4E46-AE3B-09CFD17AF4A9}" sibTransId="{63604ECF-E264-44AC-959E-55D1FB8B0EFC}"/>
    <dgm:cxn modelId="{56411987-841C-4072-84A3-7A431DE945BF}" type="presOf" srcId="{1458A1A5-6140-41CA-A00E-7C23310EDF5B}" destId="{6D441B1F-972E-4904-AD71-6BE69E9ED38C}" srcOrd="0" destOrd="0" presId="urn:microsoft.com/office/officeart/2008/layout/LinedList"/>
    <dgm:cxn modelId="{5C5B82D5-A7BE-4FA4-8BAE-C191DD3C7209}" type="presOf" srcId="{3518BDEB-F1F5-4A20-B6BE-27852D636D67}" destId="{C6149F3C-5648-492D-B045-11B4269E316D}" srcOrd="0" destOrd="0" presId="urn:microsoft.com/office/officeart/2008/layout/LinedList"/>
    <dgm:cxn modelId="{62A8925A-2F75-462E-A996-035AC8813D57}" srcId="{55C1A184-DCE9-426F-9EE8-4E5D0F13A823}" destId="{51524AA4-4A54-4883-AC88-E8263B503831}" srcOrd="2" destOrd="0" parTransId="{AEA5A228-8C6F-4B58-A5BD-CB75935C3902}" sibTransId="{AFECB61B-E4FF-4A6C-8046-E62689809B20}"/>
    <dgm:cxn modelId="{22EFC6F2-A32B-4139-89BD-A970BFF32ECD}" type="presOf" srcId="{F8AA77E5-0E9E-44BA-9457-69C59C401B97}" destId="{05C37C1D-F4A6-4534-958D-D5040CA47687}" srcOrd="0" destOrd="0" presId="urn:microsoft.com/office/officeart/2008/layout/LinedList"/>
    <dgm:cxn modelId="{557289D7-8C5E-4618-860A-CB728904CEDA}" type="presOf" srcId="{7D667822-5D5E-432B-8102-9779A0B253B6}" destId="{B57FC392-F31B-4965-A2CE-578575E8D431}" srcOrd="0" destOrd="0" presId="urn:microsoft.com/office/officeart/2008/layout/LinedList"/>
    <dgm:cxn modelId="{2FF323E6-D1FD-415D-9063-F88D95227060}" srcId="{3518BDEB-F1F5-4A20-B6BE-27852D636D67}" destId="{4DF94D39-B9FF-4CD6-B74E-3B645AE736AE}" srcOrd="0" destOrd="0" parTransId="{418BF38C-7E40-43B0-8238-ED0A0D5B7007}" sibTransId="{F104808F-CF6F-4B22-BD62-DBFDF03E1B54}"/>
    <dgm:cxn modelId="{F73456B9-5503-4066-B1B0-494D2997C7ED}" type="presOf" srcId="{FEE1DA08-11A7-4CA6-9DFD-2255BC1C596D}" destId="{0F310F20-366E-4114-802F-E2DCB0D5A9D7}" srcOrd="0" destOrd="0" presId="urn:microsoft.com/office/officeart/2008/layout/LinedList"/>
    <dgm:cxn modelId="{2CCC4069-AB19-4C80-B759-587B3FC05B5D}" type="presOf" srcId="{51524AA4-4A54-4883-AC88-E8263B503831}" destId="{DC257719-1013-494A-9F65-51A8A9CCA347}" srcOrd="0" destOrd="0" presId="urn:microsoft.com/office/officeart/2008/layout/LinedList"/>
    <dgm:cxn modelId="{A3E19682-8B5B-4AD3-A5F5-5FD4B5E42D94}" srcId="{662B4DCE-AEF3-47AC-8016-CDA1BF923F30}" destId="{55C1A184-DCE9-426F-9EE8-4E5D0F13A823}" srcOrd="0" destOrd="0" parTransId="{B18D6E04-4332-424C-B2EC-F2C82A223020}" sibTransId="{05998507-A89F-44F6-A2EA-4D3274BB3344}"/>
    <dgm:cxn modelId="{1AAC49A6-AAA4-4D0B-995D-83D0C90A0EE3}" srcId="{1942D651-8083-464F-92C2-8832C7C10CF9}" destId="{D027FA47-6426-48EE-9614-6A9F7B47545F}" srcOrd="0" destOrd="0" parTransId="{4C3AE370-7A0C-4991-B662-EAA54BDA29D1}" sibTransId="{321060F5-1DC2-4D50-93E8-031AE6BDDC70}"/>
    <dgm:cxn modelId="{F2CC5A37-1C4F-4433-AB85-3DB50C9A89C2}" srcId="{B11F8DAD-5131-43E6-B850-D27745E2C07F}" destId="{662B4DCE-AEF3-47AC-8016-CDA1BF923F30}" srcOrd="0" destOrd="0" parTransId="{A6595CF4-46CE-4902-A5B3-36A1CD8B6B07}" sibTransId="{BFAC8449-E023-4628-8158-20ECE26B6F0D}"/>
    <dgm:cxn modelId="{4EFFC0F1-F8B7-4A9F-9BEC-9018D93B5284}" srcId="{662B4DCE-AEF3-47AC-8016-CDA1BF923F30}" destId="{1942D651-8083-464F-92C2-8832C7C10CF9}" srcOrd="1" destOrd="0" parTransId="{7AAEBAF2-A185-453C-91F7-08E60F3955B0}" sibTransId="{42340EDE-3CBC-4F7C-88A7-8BBE957D1B82}"/>
    <dgm:cxn modelId="{45C05E73-4886-4C9A-9A87-87B6624F1B78}" type="presOf" srcId="{662B4DCE-AEF3-47AC-8016-CDA1BF923F30}" destId="{5D2027C7-2EF9-4D62-A3D7-FC6E57B11D44}" srcOrd="0" destOrd="0" presId="urn:microsoft.com/office/officeart/2008/layout/LinedList"/>
    <dgm:cxn modelId="{46CD899E-A2AC-4217-AE9D-2C54C1B01611}" type="presOf" srcId="{1942D651-8083-464F-92C2-8832C7C10CF9}" destId="{A382B571-9B45-4D09-B7E9-AFC5485E850D}" srcOrd="0" destOrd="0" presId="urn:microsoft.com/office/officeart/2008/layout/LinedList"/>
    <dgm:cxn modelId="{3C0F678D-0807-4424-A617-500804A986F1}" type="presOf" srcId="{55C1A184-DCE9-426F-9EE8-4E5D0F13A823}" destId="{8CB80C91-F2AF-4E07-8DAC-AF4625D11F87}" srcOrd="0" destOrd="0" presId="urn:microsoft.com/office/officeart/2008/layout/LinedList"/>
    <dgm:cxn modelId="{3FF714CD-202F-44FF-A8A1-468A8C5E03F0}" type="presOf" srcId="{4DF94D39-B9FF-4CD6-B74E-3B645AE736AE}" destId="{7AE7B3F7-6F73-4EC5-8A71-B93CC2415960}" srcOrd="0" destOrd="0" presId="urn:microsoft.com/office/officeart/2008/layout/LinedList"/>
    <dgm:cxn modelId="{991D047B-4CD1-4EFD-9E5E-2E8BF347C849}" srcId="{55C1A184-DCE9-426F-9EE8-4E5D0F13A823}" destId="{AB42A8EB-2F7C-4F31-A919-E865A13D5890}" srcOrd="0" destOrd="0" parTransId="{4D4CE125-7F64-43B3-A1F7-F5A6E0EBBFD7}" sibTransId="{BBD80193-7983-4DFD-B96F-F9F14915B823}"/>
    <dgm:cxn modelId="{7A749762-00FB-4E3B-ADED-225DD25B292E}" type="presOf" srcId="{D027FA47-6426-48EE-9614-6A9F7B47545F}" destId="{8D0A5049-2A9B-4908-853E-81A23DD2B9EA}" srcOrd="0" destOrd="0" presId="urn:microsoft.com/office/officeart/2008/layout/LinedList"/>
    <dgm:cxn modelId="{68D30822-FEC5-42BF-A445-0B6724D9F096}" srcId="{1942D651-8083-464F-92C2-8832C7C10CF9}" destId="{7D667822-5D5E-432B-8102-9779A0B253B6}" srcOrd="1" destOrd="0" parTransId="{74E9F833-6C28-42EF-B128-7961352049B6}" sibTransId="{ABFD7A16-9F4E-4DFD-A690-F6F3B6928FB5}"/>
    <dgm:cxn modelId="{F983D28C-3ED9-4925-901A-02AEE9FA622C}" srcId="{3518BDEB-F1F5-4A20-B6BE-27852D636D67}" destId="{FEE1DA08-11A7-4CA6-9DFD-2255BC1C596D}" srcOrd="2" destOrd="0" parTransId="{3BCD6B89-8124-493E-AD85-BCE863329564}" sibTransId="{4EED5D91-106D-4C91-A4F2-8C39D3870BC5}"/>
    <dgm:cxn modelId="{39F2AAD9-C335-4D17-AC5C-FC5E67680382}" type="presOf" srcId="{AB42A8EB-2F7C-4F31-A919-E865A13D5890}" destId="{F524E7B4-E9A6-4FA9-BB98-C2C6AF05AF50}" srcOrd="0" destOrd="0" presId="urn:microsoft.com/office/officeart/2008/layout/LinedList"/>
    <dgm:cxn modelId="{F01FB85A-BE6D-4014-A965-F2D86EB4D4DD}" srcId="{55C1A184-DCE9-426F-9EE8-4E5D0F13A823}" destId="{F8AA77E5-0E9E-44BA-9457-69C59C401B97}" srcOrd="1" destOrd="0" parTransId="{106B6CC8-4B70-4826-A8BC-35CA3B7AA86B}" sibTransId="{3AB85A19-42A8-42FD-93F0-17FF6B308DE3}"/>
    <dgm:cxn modelId="{9D1197C1-8292-47E3-95DA-3028C03666BC}" type="presOf" srcId="{B11F8DAD-5131-43E6-B850-D27745E2C07F}" destId="{DF932D4C-8387-40C0-8EA1-C1B2D6CA0C5E}" srcOrd="0" destOrd="0" presId="urn:microsoft.com/office/officeart/2008/layout/LinedList"/>
    <dgm:cxn modelId="{A942A183-F7FD-4D00-98B4-BDE4D0DE7E56}" srcId="{3518BDEB-F1F5-4A20-B6BE-27852D636D67}" destId="{1458A1A5-6140-41CA-A00E-7C23310EDF5B}" srcOrd="1" destOrd="0" parTransId="{7C80C4C1-921B-4756-93D5-5844BA725BC7}" sibTransId="{0E33AA15-7458-40A3-BE6C-1FF7449DB652}"/>
    <dgm:cxn modelId="{916F87BF-3093-4306-8CBE-8A1B276B3CBC}" type="presParOf" srcId="{DF932D4C-8387-40C0-8EA1-C1B2D6CA0C5E}" destId="{D2ED0653-7AAA-428F-BAEA-E2065E9C0DE2}" srcOrd="0" destOrd="0" presId="urn:microsoft.com/office/officeart/2008/layout/LinedList"/>
    <dgm:cxn modelId="{43C13738-E397-4CB6-98C2-A953425F1535}" type="presParOf" srcId="{DF932D4C-8387-40C0-8EA1-C1B2D6CA0C5E}" destId="{4948006E-9B13-43D4-85AB-1F2BA45D1005}" srcOrd="1" destOrd="0" presId="urn:microsoft.com/office/officeart/2008/layout/LinedList"/>
    <dgm:cxn modelId="{DD4E9304-2F49-4BBC-9EC6-54866CAB9781}" type="presParOf" srcId="{4948006E-9B13-43D4-85AB-1F2BA45D1005}" destId="{5D2027C7-2EF9-4D62-A3D7-FC6E57B11D44}" srcOrd="0" destOrd="0" presId="urn:microsoft.com/office/officeart/2008/layout/LinedList"/>
    <dgm:cxn modelId="{C7801BFC-BF40-4970-BE2F-F62D23968664}" type="presParOf" srcId="{4948006E-9B13-43D4-85AB-1F2BA45D1005}" destId="{0E2B78B1-3E4E-45CC-8629-0692ED2172FE}" srcOrd="1" destOrd="0" presId="urn:microsoft.com/office/officeart/2008/layout/LinedList"/>
    <dgm:cxn modelId="{E22B1F82-3A1D-4FC3-9FD1-112D98602BBA}" type="presParOf" srcId="{0E2B78B1-3E4E-45CC-8629-0692ED2172FE}" destId="{65D7BEA3-E773-4D22-B082-C447381EF9FB}" srcOrd="0" destOrd="0" presId="urn:microsoft.com/office/officeart/2008/layout/LinedList"/>
    <dgm:cxn modelId="{2AB38B5F-68BB-474A-8919-917B84D6E44C}" type="presParOf" srcId="{0E2B78B1-3E4E-45CC-8629-0692ED2172FE}" destId="{664B6320-FEDD-483A-9844-4CD3426D14CD}" srcOrd="1" destOrd="0" presId="urn:microsoft.com/office/officeart/2008/layout/LinedList"/>
    <dgm:cxn modelId="{8A9602A9-8291-4E30-B7EF-DD4789C5BAF4}" type="presParOf" srcId="{664B6320-FEDD-483A-9844-4CD3426D14CD}" destId="{6840D3B7-C744-4C3F-AF53-6B4CA4A5C941}" srcOrd="0" destOrd="0" presId="urn:microsoft.com/office/officeart/2008/layout/LinedList"/>
    <dgm:cxn modelId="{BFCB6853-2223-4F84-B2BE-10A8CFF8B226}" type="presParOf" srcId="{664B6320-FEDD-483A-9844-4CD3426D14CD}" destId="{8CB80C91-F2AF-4E07-8DAC-AF4625D11F87}" srcOrd="1" destOrd="0" presId="urn:microsoft.com/office/officeart/2008/layout/LinedList"/>
    <dgm:cxn modelId="{1ECA87DC-F5C0-4A1A-8754-1834D4EE96D0}" type="presParOf" srcId="{664B6320-FEDD-483A-9844-4CD3426D14CD}" destId="{8FBFAEBC-39BE-45FB-ABF4-01F3B9C06358}" srcOrd="2" destOrd="0" presId="urn:microsoft.com/office/officeart/2008/layout/LinedList"/>
    <dgm:cxn modelId="{853562AC-EC39-4E25-BC63-86A306ABAE3A}" type="presParOf" srcId="{8FBFAEBC-39BE-45FB-ABF4-01F3B9C06358}" destId="{291EA10E-961A-4087-A223-044B77C23ADF}" srcOrd="0" destOrd="0" presId="urn:microsoft.com/office/officeart/2008/layout/LinedList"/>
    <dgm:cxn modelId="{8E641E9A-D8A4-45CB-A7FB-5BE8D45B18FF}" type="presParOf" srcId="{291EA10E-961A-4087-A223-044B77C23ADF}" destId="{C8723A95-5849-4197-B960-5A7B4EE81D19}" srcOrd="0" destOrd="0" presId="urn:microsoft.com/office/officeart/2008/layout/LinedList"/>
    <dgm:cxn modelId="{F8615568-9E88-4702-B79E-5CAC98CD8165}" type="presParOf" srcId="{291EA10E-961A-4087-A223-044B77C23ADF}" destId="{F524E7B4-E9A6-4FA9-BB98-C2C6AF05AF50}" srcOrd="1" destOrd="0" presId="urn:microsoft.com/office/officeart/2008/layout/LinedList"/>
    <dgm:cxn modelId="{BD8A719D-F72A-4DE8-A7F9-C85EDC305B59}" type="presParOf" srcId="{291EA10E-961A-4087-A223-044B77C23ADF}" destId="{54930A1D-3CA8-46A3-843D-F3ABC6CD0A40}" srcOrd="2" destOrd="0" presId="urn:microsoft.com/office/officeart/2008/layout/LinedList"/>
    <dgm:cxn modelId="{1C6C33F6-22B0-40D4-930F-AB429E49FA2C}" type="presParOf" srcId="{8FBFAEBC-39BE-45FB-ABF4-01F3B9C06358}" destId="{F6404AF3-C5C3-4C6B-A0DB-DB3B4788911E}" srcOrd="1" destOrd="0" presId="urn:microsoft.com/office/officeart/2008/layout/LinedList"/>
    <dgm:cxn modelId="{DCAEE0E6-3DF3-4D45-9A7A-CF5444C0B6FE}" type="presParOf" srcId="{8FBFAEBC-39BE-45FB-ABF4-01F3B9C06358}" destId="{3ED27641-5AA5-40A5-A6A6-F99AFD43610B}" srcOrd="2" destOrd="0" presId="urn:microsoft.com/office/officeart/2008/layout/LinedList"/>
    <dgm:cxn modelId="{99D52B0E-36A5-4A53-90ED-8EA76EBB8D9C}" type="presParOf" srcId="{3ED27641-5AA5-40A5-A6A6-F99AFD43610B}" destId="{CF24A58A-01A9-4A61-8F45-C270F807FB36}" srcOrd="0" destOrd="0" presId="urn:microsoft.com/office/officeart/2008/layout/LinedList"/>
    <dgm:cxn modelId="{4D41309C-C76B-4CC9-AFC6-7314D0096EAA}" type="presParOf" srcId="{3ED27641-5AA5-40A5-A6A6-F99AFD43610B}" destId="{05C37C1D-F4A6-4534-958D-D5040CA47687}" srcOrd="1" destOrd="0" presId="urn:microsoft.com/office/officeart/2008/layout/LinedList"/>
    <dgm:cxn modelId="{1951475B-01B2-4D7B-A13B-3C47533DC4E0}" type="presParOf" srcId="{3ED27641-5AA5-40A5-A6A6-F99AFD43610B}" destId="{C0BA814C-531C-464B-9794-15E447F96CAD}" srcOrd="2" destOrd="0" presId="urn:microsoft.com/office/officeart/2008/layout/LinedList"/>
    <dgm:cxn modelId="{BDA12D12-E17D-40A4-94F7-41B1A1257404}" type="presParOf" srcId="{8FBFAEBC-39BE-45FB-ABF4-01F3B9C06358}" destId="{0AE71909-6678-4B0A-91EF-CFDDDD747299}" srcOrd="3" destOrd="0" presId="urn:microsoft.com/office/officeart/2008/layout/LinedList"/>
    <dgm:cxn modelId="{E5B21BDB-9823-4B3D-BA8D-88AA048FACE8}" type="presParOf" srcId="{8FBFAEBC-39BE-45FB-ABF4-01F3B9C06358}" destId="{2E296BC9-670A-4C59-827A-515F81B9A6C1}" srcOrd="4" destOrd="0" presId="urn:microsoft.com/office/officeart/2008/layout/LinedList"/>
    <dgm:cxn modelId="{43E4CDD2-A56B-4375-8B1B-A1B48194369A}" type="presParOf" srcId="{2E296BC9-670A-4C59-827A-515F81B9A6C1}" destId="{4B0F0D3A-7DA3-4467-B80E-32F2013A2BCE}" srcOrd="0" destOrd="0" presId="urn:microsoft.com/office/officeart/2008/layout/LinedList"/>
    <dgm:cxn modelId="{877BA742-E54C-46F3-AAD0-EF7C12512A46}" type="presParOf" srcId="{2E296BC9-670A-4C59-827A-515F81B9A6C1}" destId="{DC257719-1013-494A-9F65-51A8A9CCA347}" srcOrd="1" destOrd="0" presId="urn:microsoft.com/office/officeart/2008/layout/LinedList"/>
    <dgm:cxn modelId="{E7DC90CC-9B66-45BA-8DFF-71B526F9BFB9}" type="presParOf" srcId="{2E296BC9-670A-4C59-827A-515F81B9A6C1}" destId="{0B37E9C6-68D8-4509-804A-FB2E9B904788}" srcOrd="2" destOrd="0" presId="urn:microsoft.com/office/officeart/2008/layout/LinedList"/>
    <dgm:cxn modelId="{1BC14166-1E73-4749-BC31-34F01D901C00}" type="presParOf" srcId="{0E2B78B1-3E4E-45CC-8629-0692ED2172FE}" destId="{6B3CB221-29A5-4A36-ADF4-E19669FCEF6F}" srcOrd="2" destOrd="0" presId="urn:microsoft.com/office/officeart/2008/layout/LinedList"/>
    <dgm:cxn modelId="{8FD32284-FC95-4ACE-8D5F-AB7B26D98750}" type="presParOf" srcId="{0E2B78B1-3E4E-45CC-8629-0692ED2172FE}" destId="{02078E0E-F3E2-48D6-B958-69C65C169EBB}" srcOrd="3" destOrd="0" presId="urn:microsoft.com/office/officeart/2008/layout/LinedList"/>
    <dgm:cxn modelId="{948BB01A-E5E6-4A65-8E25-93FC3FDF640D}" type="presParOf" srcId="{0E2B78B1-3E4E-45CC-8629-0692ED2172FE}" destId="{FCC3AB8A-ABD4-4339-A588-618FF45E254D}" srcOrd="4" destOrd="0" presId="urn:microsoft.com/office/officeart/2008/layout/LinedList"/>
    <dgm:cxn modelId="{F56B695E-F8DB-4317-8799-CCEF53F3AB62}" type="presParOf" srcId="{FCC3AB8A-ABD4-4339-A588-618FF45E254D}" destId="{3E573D9B-7EA9-48C0-8373-4FDD31D2FFBC}" srcOrd="0" destOrd="0" presId="urn:microsoft.com/office/officeart/2008/layout/LinedList"/>
    <dgm:cxn modelId="{0ED5B48A-FE5C-4701-AF49-4E931D450A66}" type="presParOf" srcId="{FCC3AB8A-ABD4-4339-A588-618FF45E254D}" destId="{A382B571-9B45-4D09-B7E9-AFC5485E850D}" srcOrd="1" destOrd="0" presId="urn:microsoft.com/office/officeart/2008/layout/LinedList"/>
    <dgm:cxn modelId="{8A80A2D0-F6BC-4166-B5FC-A0F77EBC5489}" type="presParOf" srcId="{FCC3AB8A-ABD4-4339-A588-618FF45E254D}" destId="{40769501-9ACC-4778-86B4-9D9951A08295}" srcOrd="2" destOrd="0" presId="urn:microsoft.com/office/officeart/2008/layout/LinedList"/>
    <dgm:cxn modelId="{3E04A0B5-87F4-45AD-8479-AF10CBBF5342}" type="presParOf" srcId="{40769501-9ACC-4778-86B4-9D9951A08295}" destId="{F47EE401-2582-4A82-A2D7-779E28852701}" srcOrd="0" destOrd="0" presId="urn:microsoft.com/office/officeart/2008/layout/LinedList"/>
    <dgm:cxn modelId="{B503530B-1419-48B2-B139-03FEC747F79D}" type="presParOf" srcId="{F47EE401-2582-4A82-A2D7-779E28852701}" destId="{0F2A6387-A14F-4DB1-BAFF-DB5CEFABD61E}" srcOrd="0" destOrd="0" presId="urn:microsoft.com/office/officeart/2008/layout/LinedList"/>
    <dgm:cxn modelId="{FDF748F4-465E-49E6-91C7-709B0E5AA821}" type="presParOf" srcId="{F47EE401-2582-4A82-A2D7-779E28852701}" destId="{8D0A5049-2A9B-4908-853E-81A23DD2B9EA}" srcOrd="1" destOrd="0" presId="urn:microsoft.com/office/officeart/2008/layout/LinedList"/>
    <dgm:cxn modelId="{D0DA1F05-92D0-45BF-86AF-11261655004C}" type="presParOf" srcId="{F47EE401-2582-4A82-A2D7-779E28852701}" destId="{39A1611F-B7FC-428C-9D25-0E5D6EBB28AF}" srcOrd="2" destOrd="0" presId="urn:microsoft.com/office/officeart/2008/layout/LinedList"/>
    <dgm:cxn modelId="{AD947885-9911-486E-B1D7-90192B095860}" type="presParOf" srcId="{40769501-9ACC-4778-86B4-9D9951A08295}" destId="{11EB4DBE-112A-4FA8-A7CF-BFEBF84CC521}" srcOrd="1" destOrd="0" presId="urn:microsoft.com/office/officeart/2008/layout/LinedList"/>
    <dgm:cxn modelId="{FF3DEE07-0523-4CE0-9115-A5E79B460E70}" type="presParOf" srcId="{40769501-9ACC-4778-86B4-9D9951A08295}" destId="{47891DA0-6867-4483-A955-662F6E66131C}" srcOrd="2" destOrd="0" presId="urn:microsoft.com/office/officeart/2008/layout/LinedList"/>
    <dgm:cxn modelId="{448B7938-8A11-44E6-9AF2-04C40CA24A4D}" type="presParOf" srcId="{47891DA0-6867-4483-A955-662F6E66131C}" destId="{6833322D-ACF0-4702-82A0-A5908B7DC263}" srcOrd="0" destOrd="0" presId="urn:microsoft.com/office/officeart/2008/layout/LinedList"/>
    <dgm:cxn modelId="{C960F797-54B2-4D32-A9D2-631658CBDAFB}" type="presParOf" srcId="{47891DA0-6867-4483-A955-662F6E66131C}" destId="{B57FC392-F31B-4965-A2CE-578575E8D431}" srcOrd="1" destOrd="0" presId="urn:microsoft.com/office/officeart/2008/layout/LinedList"/>
    <dgm:cxn modelId="{285C565E-5F07-4FFA-8052-19DB6AB6A7C6}" type="presParOf" srcId="{47891DA0-6867-4483-A955-662F6E66131C}" destId="{3708D5AF-F57F-4D0F-A73D-AA676DD9C77D}" srcOrd="2" destOrd="0" presId="urn:microsoft.com/office/officeart/2008/layout/LinedList"/>
    <dgm:cxn modelId="{6C9B8242-3FE4-4025-8796-1C0B05B4DC33}" type="presParOf" srcId="{0E2B78B1-3E4E-45CC-8629-0692ED2172FE}" destId="{5273E0C1-70B3-4984-9D25-3A1645CB4AE5}" srcOrd="5" destOrd="0" presId="urn:microsoft.com/office/officeart/2008/layout/LinedList"/>
    <dgm:cxn modelId="{6D9D9EC4-452B-462D-A2E2-718A33EB41E3}" type="presParOf" srcId="{0E2B78B1-3E4E-45CC-8629-0692ED2172FE}" destId="{99634289-CD20-4CA4-9445-C70CEAD45B49}" srcOrd="6" destOrd="0" presId="urn:microsoft.com/office/officeart/2008/layout/LinedList"/>
    <dgm:cxn modelId="{867B916B-78C0-4FE8-AD4D-A0DA0337A0A1}" type="presParOf" srcId="{0E2B78B1-3E4E-45CC-8629-0692ED2172FE}" destId="{F751B9DF-94EA-4D89-B8BE-6FFDCA5DF742}" srcOrd="7" destOrd="0" presId="urn:microsoft.com/office/officeart/2008/layout/LinedList"/>
    <dgm:cxn modelId="{B2205A87-705D-4957-85E2-C9D63B7E3314}" type="presParOf" srcId="{F751B9DF-94EA-4D89-B8BE-6FFDCA5DF742}" destId="{17233F05-FCCC-4A48-BFB9-C52771554ED5}" srcOrd="0" destOrd="0" presId="urn:microsoft.com/office/officeart/2008/layout/LinedList"/>
    <dgm:cxn modelId="{BB643FC4-E46F-48A4-8E71-51073708B6EE}" type="presParOf" srcId="{F751B9DF-94EA-4D89-B8BE-6FFDCA5DF742}" destId="{C6149F3C-5648-492D-B045-11B4269E316D}" srcOrd="1" destOrd="0" presId="urn:microsoft.com/office/officeart/2008/layout/LinedList"/>
    <dgm:cxn modelId="{96C318D9-AFC1-46B5-8165-C038BF2546C3}" type="presParOf" srcId="{F751B9DF-94EA-4D89-B8BE-6FFDCA5DF742}" destId="{12E73579-91F0-4562-8D13-ED3061DAB300}" srcOrd="2" destOrd="0" presId="urn:microsoft.com/office/officeart/2008/layout/LinedList"/>
    <dgm:cxn modelId="{CE728209-5505-4760-BA84-881B3B8FB755}" type="presParOf" srcId="{12E73579-91F0-4562-8D13-ED3061DAB300}" destId="{883FED13-B4E1-4D9C-B961-2ABEC895D488}" srcOrd="0" destOrd="0" presId="urn:microsoft.com/office/officeart/2008/layout/LinedList"/>
    <dgm:cxn modelId="{3549DF38-A680-4AEB-952C-C70CD5E53574}" type="presParOf" srcId="{883FED13-B4E1-4D9C-B961-2ABEC895D488}" destId="{0915FF01-120A-4F9F-A259-710A921F83B2}" srcOrd="0" destOrd="0" presId="urn:microsoft.com/office/officeart/2008/layout/LinedList"/>
    <dgm:cxn modelId="{1F32ABE9-069F-4760-827B-B743DEE0EEE3}" type="presParOf" srcId="{883FED13-B4E1-4D9C-B961-2ABEC895D488}" destId="{7AE7B3F7-6F73-4EC5-8A71-B93CC2415960}" srcOrd="1" destOrd="0" presId="urn:microsoft.com/office/officeart/2008/layout/LinedList"/>
    <dgm:cxn modelId="{BDCC7CD2-8172-464C-AB0A-0FF85EB82CB4}" type="presParOf" srcId="{883FED13-B4E1-4D9C-B961-2ABEC895D488}" destId="{2666FC49-9DAF-4D34-8E12-9D4C5A48A13A}" srcOrd="2" destOrd="0" presId="urn:microsoft.com/office/officeart/2008/layout/LinedList"/>
    <dgm:cxn modelId="{E50EBD1A-A9F5-4E49-B4B8-CE801151B5EF}" type="presParOf" srcId="{12E73579-91F0-4562-8D13-ED3061DAB300}" destId="{45C100F8-7C4A-4EC7-B2FE-FAA3A617826E}" srcOrd="1" destOrd="0" presId="urn:microsoft.com/office/officeart/2008/layout/LinedList"/>
    <dgm:cxn modelId="{DF4762FC-F145-4A41-BA3C-FED308B0ABB9}" type="presParOf" srcId="{12E73579-91F0-4562-8D13-ED3061DAB300}" destId="{BF55CF3F-4E69-43F1-8716-3944DE2356F2}" srcOrd="2" destOrd="0" presId="urn:microsoft.com/office/officeart/2008/layout/LinedList"/>
    <dgm:cxn modelId="{95B2191E-C77C-4110-90C2-E759D4AB5159}" type="presParOf" srcId="{BF55CF3F-4E69-43F1-8716-3944DE2356F2}" destId="{06996CF1-DCD2-4D48-AB03-DECF10A43F1F}" srcOrd="0" destOrd="0" presId="urn:microsoft.com/office/officeart/2008/layout/LinedList"/>
    <dgm:cxn modelId="{2A308646-6DC7-4B06-84C1-168F6D6DDE5F}" type="presParOf" srcId="{BF55CF3F-4E69-43F1-8716-3944DE2356F2}" destId="{6D441B1F-972E-4904-AD71-6BE69E9ED38C}" srcOrd="1" destOrd="0" presId="urn:microsoft.com/office/officeart/2008/layout/LinedList"/>
    <dgm:cxn modelId="{B613E92E-701C-4F3C-AC90-5D3A3F60A4CC}" type="presParOf" srcId="{BF55CF3F-4E69-43F1-8716-3944DE2356F2}" destId="{28205D67-1F30-4102-B876-2FE2C0183095}" srcOrd="2" destOrd="0" presId="urn:microsoft.com/office/officeart/2008/layout/LinedList"/>
    <dgm:cxn modelId="{35103CD4-F856-4AFE-8FC4-6FACBBFC5147}" type="presParOf" srcId="{12E73579-91F0-4562-8D13-ED3061DAB300}" destId="{89938841-8DB8-466A-AC57-3C949519A723}" srcOrd="3" destOrd="0" presId="urn:microsoft.com/office/officeart/2008/layout/LinedList"/>
    <dgm:cxn modelId="{AEB75FDB-DFF5-4D4D-ADEC-DB809FFC9540}" type="presParOf" srcId="{12E73579-91F0-4562-8D13-ED3061DAB300}" destId="{CF7F7F1F-0D2A-4029-A6EB-09DC0C2938BB}" srcOrd="4" destOrd="0" presId="urn:microsoft.com/office/officeart/2008/layout/LinedList"/>
    <dgm:cxn modelId="{5270A9FD-A8BC-44CB-96F4-CA4B4F1C3769}" type="presParOf" srcId="{CF7F7F1F-0D2A-4029-A6EB-09DC0C2938BB}" destId="{3CE0ED87-ED51-4F61-9F01-69D00A8705FA}" srcOrd="0" destOrd="0" presId="urn:microsoft.com/office/officeart/2008/layout/LinedList"/>
    <dgm:cxn modelId="{FCAC3C02-4BF5-45C8-AD90-B45F868C5D8C}" type="presParOf" srcId="{CF7F7F1F-0D2A-4029-A6EB-09DC0C2938BB}" destId="{0F310F20-366E-4114-802F-E2DCB0D5A9D7}" srcOrd="1" destOrd="0" presId="urn:microsoft.com/office/officeart/2008/layout/LinedList"/>
    <dgm:cxn modelId="{BFACD067-3543-4799-8D73-D17CBF80A7D3}" type="presParOf" srcId="{CF7F7F1F-0D2A-4029-A6EB-09DC0C2938BB}" destId="{FB986357-4F35-4C87-85BB-4A937AE70FF9}" srcOrd="2" destOrd="0" presId="urn:microsoft.com/office/officeart/2008/layout/LinedList"/>
    <dgm:cxn modelId="{730F2092-8C38-49BB-B6C7-35F24A0B2936}" type="presParOf" srcId="{0E2B78B1-3E4E-45CC-8629-0692ED2172FE}" destId="{8A3660BF-54C2-447A-B656-669EE4D3FD8E}" srcOrd="8" destOrd="0" presId="urn:microsoft.com/office/officeart/2008/layout/LinedList"/>
    <dgm:cxn modelId="{697D1E18-6949-4036-A293-392BDAE00129}" type="presParOf" srcId="{0E2B78B1-3E4E-45CC-8629-0692ED2172FE}" destId="{318E72C5-1C31-4160-B66B-E9377194FAD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News Category</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smtClean="0"/>
            <a:t>rt_Business </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03335DFF-5B68-47AE-AFE7-BED658B8C4DF}">
      <dgm:prSet/>
      <dgm:spPr/>
      <dgm:t>
        <a:bodyPr/>
        <a:lstStyle/>
        <a:p>
          <a:r>
            <a:rPr lang="en-US" smtClean="0"/>
            <a:t>rt_Entertainment </a:t>
          </a:r>
          <a:endParaRPr lang="en-US"/>
        </a:p>
      </dgm:t>
    </dgm:pt>
    <dgm:pt modelId="{B9700A45-4782-446D-87FC-698C4C2A88FA}" type="parTrans" cxnId="{BAB8D76A-D269-4E06-A5A5-B9A03347440F}">
      <dgm:prSet/>
      <dgm:spPr/>
      <dgm:t>
        <a:bodyPr/>
        <a:lstStyle/>
        <a:p>
          <a:endParaRPr lang="en-US"/>
        </a:p>
      </dgm:t>
    </dgm:pt>
    <dgm:pt modelId="{616AC645-F01B-4D9A-B62E-B0B554522B22}" type="sibTrans" cxnId="{BAB8D76A-D269-4E06-A5A5-B9A03347440F}">
      <dgm:prSet/>
      <dgm:spPr/>
      <dgm:t>
        <a:bodyPr/>
        <a:lstStyle/>
        <a:p>
          <a:endParaRPr lang="en-US"/>
        </a:p>
      </dgm:t>
    </dgm:pt>
    <dgm:pt modelId="{76971CE7-7480-4523-826A-7E7820851BB5}">
      <dgm:prSet/>
      <dgm:spPr/>
      <dgm:t>
        <a:bodyPr/>
        <a:lstStyle/>
        <a:p>
          <a:r>
            <a:rPr lang="en-US" smtClean="0"/>
            <a:t>rt_Health </a:t>
          </a:r>
          <a:endParaRPr lang="en-US"/>
        </a:p>
      </dgm:t>
    </dgm:pt>
    <dgm:pt modelId="{65AE1906-C6D3-489A-B051-2449C7E1587D}" type="parTrans" cxnId="{6F2A5DF1-EBAE-4F87-B495-8B91AE74A9C1}">
      <dgm:prSet/>
      <dgm:spPr/>
      <dgm:t>
        <a:bodyPr/>
        <a:lstStyle/>
        <a:p>
          <a:endParaRPr lang="en-US"/>
        </a:p>
      </dgm:t>
    </dgm:pt>
    <dgm:pt modelId="{7F58B046-47C1-46CF-9809-BFB1E9245635}" type="sibTrans" cxnId="{6F2A5DF1-EBAE-4F87-B495-8B91AE74A9C1}">
      <dgm:prSet/>
      <dgm:spPr/>
      <dgm:t>
        <a:bodyPr/>
        <a:lstStyle/>
        <a:p>
          <a:endParaRPr lang="en-US"/>
        </a:p>
      </dgm:t>
    </dgm:pt>
    <dgm:pt modelId="{465FBD02-FBEB-47F7-B007-087E349B7869}">
      <dgm:prSet/>
      <dgm:spPr/>
      <dgm:t>
        <a:bodyPr/>
        <a:lstStyle/>
        <a:p>
          <a:r>
            <a:rPr lang="en-US" smtClean="0"/>
            <a:t>rt_Politics </a:t>
          </a:r>
          <a:endParaRPr lang="en-US"/>
        </a:p>
      </dgm:t>
    </dgm:pt>
    <dgm:pt modelId="{2C2D27F7-7DF6-4E97-9225-0DC9C3E6D00B}" type="parTrans" cxnId="{F15B0969-D830-44D3-9213-8CE43B656717}">
      <dgm:prSet/>
      <dgm:spPr/>
      <dgm:t>
        <a:bodyPr/>
        <a:lstStyle/>
        <a:p>
          <a:endParaRPr lang="en-US"/>
        </a:p>
      </dgm:t>
    </dgm:pt>
    <dgm:pt modelId="{DFFD5B45-2ABB-4397-965B-B270A8D9C68B}" type="sibTrans" cxnId="{F15B0969-D830-44D3-9213-8CE43B656717}">
      <dgm:prSet/>
      <dgm:spPr/>
      <dgm:t>
        <a:bodyPr/>
        <a:lstStyle/>
        <a:p>
          <a:endParaRPr lang="en-US"/>
        </a:p>
      </dgm:t>
    </dgm:pt>
    <dgm:pt modelId="{817B9193-4BC8-4F87-A05F-F34B26D23693}">
      <dgm:prSet/>
      <dgm:spPr/>
      <dgm:t>
        <a:bodyPr/>
        <a:lstStyle/>
        <a:p>
          <a:r>
            <a:rPr lang="en-US" smtClean="0"/>
            <a:t>rt_Sports </a:t>
          </a:r>
          <a:endParaRPr lang="en-US"/>
        </a:p>
      </dgm:t>
    </dgm:pt>
    <dgm:pt modelId="{E3A3EC78-80A8-4116-8EE5-38060ECE05F1}" type="parTrans" cxnId="{4466BC2E-7E30-4F65-9015-6FF2C3090EC3}">
      <dgm:prSet/>
      <dgm:spPr/>
      <dgm:t>
        <a:bodyPr/>
        <a:lstStyle/>
        <a:p>
          <a:endParaRPr lang="en-US"/>
        </a:p>
      </dgm:t>
    </dgm:pt>
    <dgm:pt modelId="{4C7C2BF4-F8AB-46FB-A788-D6EDBEDA6FB2}" type="sibTrans" cxnId="{4466BC2E-7E30-4F65-9015-6FF2C3090EC3}">
      <dgm:prSet/>
      <dgm:spPr/>
      <dgm:t>
        <a:bodyPr/>
        <a:lstStyle/>
        <a:p>
          <a:endParaRPr lang="en-US"/>
        </a:p>
      </dgm:t>
    </dgm:pt>
    <dgm:pt modelId="{04ABCA98-3C36-44BA-AAD1-583EDEFD8B63}">
      <dgm:prSet/>
      <dgm:spPr/>
      <dgm:t>
        <a:bodyPr/>
        <a:lstStyle/>
        <a:p>
          <a:r>
            <a:rPr lang="en-US" smtClean="0"/>
            <a:t>rt_US </a:t>
          </a:r>
          <a:endParaRPr lang="en-US"/>
        </a:p>
      </dgm:t>
    </dgm:pt>
    <dgm:pt modelId="{3196865F-C565-44A6-BBE9-D870BC86823F}" type="parTrans" cxnId="{DD27F3E1-4EBB-4153-9E4F-497E498FDB27}">
      <dgm:prSet/>
      <dgm:spPr/>
      <dgm:t>
        <a:bodyPr/>
        <a:lstStyle/>
        <a:p>
          <a:endParaRPr lang="en-US"/>
        </a:p>
      </dgm:t>
    </dgm:pt>
    <dgm:pt modelId="{C74D55D8-9BE3-4DC3-9D81-BF70A23362DC}" type="sibTrans" cxnId="{DD27F3E1-4EBB-4153-9E4F-497E498FDB27}">
      <dgm:prSet/>
      <dgm:spPr/>
      <dgm:t>
        <a:bodyPr/>
        <a:lstStyle/>
        <a:p>
          <a:endParaRPr lang="en-US"/>
        </a:p>
      </dgm:t>
    </dgm:pt>
    <dgm:pt modelId="{DBE8BF50-7D09-495A-90C5-27240F36DFF4}">
      <dgm:prSet/>
      <dgm:spPr/>
      <dgm:t>
        <a:bodyPr/>
        <a:lstStyle/>
        <a:p>
          <a:r>
            <a:rPr lang="en-US" smtClean="0"/>
            <a:t>rt_World </a:t>
          </a:r>
          <a:endParaRPr lang="en-US"/>
        </a:p>
      </dgm:t>
    </dgm:pt>
    <dgm:pt modelId="{7308FBEA-7809-44E2-91D8-4A29ACCC3DBE}" type="parTrans" cxnId="{113E0C1F-7242-4AD8-8A37-4801EEC4BC05}">
      <dgm:prSet/>
      <dgm:spPr/>
      <dgm:t>
        <a:bodyPr/>
        <a:lstStyle/>
        <a:p>
          <a:endParaRPr lang="en-US"/>
        </a:p>
      </dgm:t>
    </dgm:pt>
    <dgm:pt modelId="{EBF40E95-DED1-48A1-82BE-1649AC5E56FD}" type="sibTrans" cxnId="{113E0C1F-7242-4AD8-8A37-4801EEC4BC05}">
      <dgm:prSet/>
      <dgm:spPr/>
      <dgm:t>
        <a:bodyPr/>
        <a:lstStyle/>
        <a:p>
          <a:endParaRPr lang="en-US"/>
        </a:p>
      </dgm:t>
    </dgm:pt>
    <dgm:pt modelId="{27EF6866-4E27-4E6A-A5DA-EF5920E1303F}">
      <dgm:prSet/>
      <dgm:spPr/>
      <dgm:t>
        <a:bodyPr/>
        <a:lstStyle/>
        <a:p>
          <a:r>
            <a:rPr lang="en-US" dirty="0" err="1" smtClean="0"/>
            <a:t>rt_ScienceAndTechnology</a:t>
          </a:r>
          <a:endParaRPr lang="en-US" dirty="0"/>
        </a:p>
      </dgm:t>
    </dgm:pt>
    <dgm:pt modelId="{0706F416-F43B-4963-A04F-E81977F87ADE}" type="parTrans" cxnId="{A6F4F7AA-7EED-416E-9D3D-4379BC966F30}">
      <dgm:prSet/>
      <dgm:spPr/>
      <dgm:t>
        <a:bodyPr/>
        <a:lstStyle/>
        <a:p>
          <a:endParaRPr lang="en-US"/>
        </a:p>
      </dgm:t>
    </dgm:pt>
    <dgm:pt modelId="{E879C442-28BC-4DC3-BBE7-7F8DC2D2257A}" type="sibTrans" cxnId="{A6F4F7AA-7EED-416E-9D3D-4379BC966F30}">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9"/>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9"/>
      <dgm:spPr/>
      <dgm:t>
        <a:bodyPr/>
        <a:lstStyle/>
        <a:p>
          <a:endParaRPr lang="en-US"/>
        </a:p>
      </dgm:t>
    </dgm:pt>
    <dgm:pt modelId="{8FBFAEBC-39BE-45FB-ABF4-01F3B9C06358}" type="pres">
      <dgm:prSet presAssocID="{55C1A184-DCE9-426F-9EE8-4E5D0F13A823}" presName="vert2" presStyleCnt="0"/>
      <dgm:spPr/>
    </dgm:pt>
    <dgm:pt modelId="{6B3CB221-29A5-4A36-ADF4-E19669FCEF6F}" type="pres">
      <dgm:prSet presAssocID="{55C1A184-DCE9-426F-9EE8-4E5D0F13A823}" presName="thinLine2b" presStyleLbl="callout" presStyleIdx="0" presStyleCnt="8"/>
      <dgm:spPr/>
    </dgm:pt>
    <dgm:pt modelId="{02078E0E-F3E2-48D6-B958-69C65C169EBB}" type="pres">
      <dgm:prSet presAssocID="{55C1A184-DCE9-426F-9EE8-4E5D0F13A823}" presName="vertSpace2b" presStyleCnt="0"/>
      <dgm:spPr/>
    </dgm:pt>
    <dgm:pt modelId="{6274AD46-4154-4B17-95AD-9EB41EEF03B6}" type="pres">
      <dgm:prSet presAssocID="{03335DFF-5B68-47AE-AFE7-BED658B8C4DF}" presName="horz2" presStyleCnt="0"/>
      <dgm:spPr/>
    </dgm:pt>
    <dgm:pt modelId="{029C0A33-3396-40C6-95BC-A0465C609B6F}" type="pres">
      <dgm:prSet presAssocID="{03335DFF-5B68-47AE-AFE7-BED658B8C4DF}" presName="horzSpace2" presStyleCnt="0"/>
      <dgm:spPr/>
    </dgm:pt>
    <dgm:pt modelId="{89329D74-950D-485D-A1DB-22158E0167DA}" type="pres">
      <dgm:prSet presAssocID="{03335DFF-5B68-47AE-AFE7-BED658B8C4DF}" presName="tx2" presStyleLbl="revTx" presStyleIdx="2" presStyleCnt="9"/>
      <dgm:spPr/>
      <dgm:t>
        <a:bodyPr/>
        <a:lstStyle/>
        <a:p>
          <a:endParaRPr lang="en-US"/>
        </a:p>
      </dgm:t>
    </dgm:pt>
    <dgm:pt modelId="{4A64DB20-4780-46F6-8614-313B533672CD}" type="pres">
      <dgm:prSet presAssocID="{03335DFF-5B68-47AE-AFE7-BED658B8C4DF}" presName="vert2" presStyleCnt="0"/>
      <dgm:spPr/>
    </dgm:pt>
    <dgm:pt modelId="{3DE537AC-C369-4ABC-9234-4D897E60F588}" type="pres">
      <dgm:prSet presAssocID="{03335DFF-5B68-47AE-AFE7-BED658B8C4DF}" presName="thinLine2b" presStyleLbl="callout" presStyleIdx="1" presStyleCnt="8"/>
      <dgm:spPr/>
    </dgm:pt>
    <dgm:pt modelId="{AAA0ED1F-A106-4F0C-AF82-FB400FAD3899}" type="pres">
      <dgm:prSet presAssocID="{03335DFF-5B68-47AE-AFE7-BED658B8C4DF}" presName="vertSpace2b" presStyleCnt="0"/>
      <dgm:spPr/>
    </dgm:pt>
    <dgm:pt modelId="{C2CEBAEB-7E80-4DFB-86B2-99C0A52FA68E}" type="pres">
      <dgm:prSet presAssocID="{76971CE7-7480-4523-826A-7E7820851BB5}" presName="horz2" presStyleCnt="0"/>
      <dgm:spPr/>
    </dgm:pt>
    <dgm:pt modelId="{5297870F-181B-4D2A-A626-30F92FF708F9}" type="pres">
      <dgm:prSet presAssocID="{76971CE7-7480-4523-826A-7E7820851BB5}" presName="horzSpace2" presStyleCnt="0"/>
      <dgm:spPr/>
    </dgm:pt>
    <dgm:pt modelId="{B2D7A73F-2A36-41AB-9897-A28DCD6F2423}" type="pres">
      <dgm:prSet presAssocID="{76971CE7-7480-4523-826A-7E7820851BB5}" presName="tx2" presStyleLbl="revTx" presStyleIdx="3" presStyleCnt="9"/>
      <dgm:spPr/>
      <dgm:t>
        <a:bodyPr/>
        <a:lstStyle/>
        <a:p>
          <a:endParaRPr lang="en-US"/>
        </a:p>
      </dgm:t>
    </dgm:pt>
    <dgm:pt modelId="{C569C722-8B40-4C81-9973-B2923C3A40D8}" type="pres">
      <dgm:prSet presAssocID="{76971CE7-7480-4523-826A-7E7820851BB5}" presName="vert2" presStyleCnt="0"/>
      <dgm:spPr/>
    </dgm:pt>
    <dgm:pt modelId="{36E5CEDB-AA14-4F1F-85BC-B54D11FD592C}" type="pres">
      <dgm:prSet presAssocID="{76971CE7-7480-4523-826A-7E7820851BB5}" presName="thinLine2b" presStyleLbl="callout" presStyleIdx="2" presStyleCnt="8"/>
      <dgm:spPr/>
    </dgm:pt>
    <dgm:pt modelId="{5B1261DC-91A0-4064-872E-D3C19BE3D3D8}" type="pres">
      <dgm:prSet presAssocID="{76971CE7-7480-4523-826A-7E7820851BB5}" presName="vertSpace2b" presStyleCnt="0"/>
      <dgm:spPr/>
    </dgm:pt>
    <dgm:pt modelId="{CC0DD53C-4620-4001-8FD0-FC4151F140B9}" type="pres">
      <dgm:prSet presAssocID="{465FBD02-FBEB-47F7-B007-087E349B7869}" presName="horz2" presStyleCnt="0"/>
      <dgm:spPr/>
    </dgm:pt>
    <dgm:pt modelId="{58D1F8F3-57CD-4C87-A29A-3FA148D173A5}" type="pres">
      <dgm:prSet presAssocID="{465FBD02-FBEB-47F7-B007-087E349B7869}" presName="horzSpace2" presStyleCnt="0"/>
      <dgm:spPr/>
    </dgm:pt>
    <dgm:pt modelId="{D1438B97-A3F2-4A1A-B180-E7F25B81BE22}" type="pres">
      <dgm:prSet presAssocID="{465FBD02-FBEB-47F7-B007-087E349B7869}" presName="tx2" presStyleLbl="revTx" presStyleIdx="4" presStyleCnt="9"/>
      <dgm:spPr/>
      <dgm:t>
        <a:bodyPr/>
        <a:lstStyle/>
        <a:p>
          <a:endParaRPr lang="en-US"/>
        </a:p>
      </dgm:t>
    </dgm:pt>
    <dgm:pt modelId="{B729CB01-99A1-4621-9B18-1E65DEBC7113}" type="pres">
      <dgm:prSet presAssocID="{465FBD02-FBEB-47F7-B007-087E349B7869}" presName="vert2" presStyleCnt="0"/>
      <dgm:spPr/>
    </dgm:pt>
    <dgm:pt modelId="{67FD649C-AEC6-49F0-8EE0-A892035657D7}" type="pres">
      <dgm:prSet presAssocID="{465FBD02-FBEB-47F7-B007-087E349B7869}" presName="thinLine2b" presStyleLbl="callout" presStyleIdx="3" presStyleCnt="8"/>
      <dgm:spPr/>
    </dgm:pt>
    <dgm:pt modelId="{2D3034E9-F0DE-4AE6-8A19-DAEF7DE29427}" type="pres">
      <dgm:prSet presAssocID="{465FBD02-FBEB-47F7-B007-087E349B7869}" presName="vertSpace2b" presStyleCnt="0"/>
      <dgm:spPr/>
    </dgm:pt>
    <dgm:pt modelId="{89AD06B6-1F09-4F1E-907D-F6F8BD57BFCB}" type="pres">
      <dgm:prSet presAssocID="{817B9193-4BC8-4F87-A05F-F34B26D23693}" presName="horz2" presStyleCnt="0"/>
      <dgm:spPr/>
    </dgm:pt>
    <dgm:pt modelId="{1480F436-B9FE-45AE-A0BE-F255E294C69C}" type="pres">
      <dgm:prSet presAssocID="{817B9193-4BC8-4F87-A05F-F34B26D23693}" presName="horzSpace2" presStyleCnt="0"/>
      <dgm:spPr/>
    </dgm:pt>
    <dgm:pt modelId="{7D81BBC3-26E6-4CB0-95DE-3EB56D04732F}" type="pres">
      <dgm:prSet presAssocID="{817B9193-4BC8-4F87-A05F-F34B26D23693}" presName="tx2" presStyleLbl="revTx" presStyleIdx="5" presStyleCnt="9"/>
      <dgm:spPr/>
      <dgm:t>
        <a:bodyPr/>
        <a:lstStyle/>
        <a:p>
          <a:endParaRPr lang="en-US"/>
        </a:p>
      </dgm:t>
    </dgm:pt>
    <dgm:pt modelId="{ADEF5051-67B9-4FC5-96C9-A9B5B7D3ED30}" type="pres">
      <dgm:prSet presAssocID="{817B9193-4BC8-4F87-A05F-F34B26D23693}" presName="vert2" presStyleCnt="0"/>
      <dgm:spPr/>
    </dgm:pt>
    <dgm:pt modelId="{01EB53C9-44C6-4EDC-93DA-DA58CC8D58F5}" type="pres">
      <dgm:prSet presAssocID="{817B9193-4BC8-4F87-A05F-F34B26D23693}" presName="thinLine2b" presStyleLbl="callout" presStyleIdx="4" presStyleCnt="8"/>
      <dgm:spPr/>
    </dgm:pt>
    <dgm:pt modelId="{439C1F28-D4E9-45E5-8DF7-83DFCFF26D2E}" type="pres">
      <dgm:prSet presAssocID="{817B9193-4BC8-4F87-A05F-F34B26D23693}" presName="vertSpace2b" presStyleCnt="0"/>
      <dgm:spPr/>
    </dgm:pt>
    <dgm:pt modelId="{C23438A5-4B9E-4898-9C21-2A37C1C7BB31}" type="pres">
      <dgm:prSet presAssocID="{04ABCA98-3C36-44BA-AAD1-583EDEFD8B63}" presName="horz2" presStyleCnt="0"/>
      <dgm:spPr/>
    </dgm:pt>
    <dgm:pt modelId="{E7AC289E-AF7F-4932-B810-5F25581C4154}" type="pres">
      <dgm:prSet presAssocID="{04ABCA98-3C36-44BA-AAD1-583EDEFD8B63}" presName="horzSpace2" presStyleCnt="0"/>
      <dgm:spPr/>
    </dgm:pt>
    <dgm:pt modelId="{31D612CE-8A9C-40D3-A45E-A3AE74B342B5}" type="pres">
      <dgm:prSet presAssocID="{04ABCA98-3C36-44BA-AAD1-583EDEFD8B63}" presName="tx2" presStyleLbl="revTx" presStyleIdx="6" presStyleCnt="9"/>
      <dgm:spPr/>
      <dgm:t>
        <a:bodyPr/>
        <a:lstStyle/>
        <a:p>
          <a:endParaRPr lang="en-US"/>
        </a:p>
      </dgm:t>
    </dgm:pt>
    <dgm:pt modelId="{9D25610A-A4F1-49E2-9CC5-F17E82127CAC}" type="pres">
      <dgm:prSet presAssocID="{04ABCA98-3C36-44BA-AAD1-583EDEFD8B63}" presName="vert2" presStyleCnt="0"/>
      <dgm:spPr/>
    </dgm:pt>
    <dgm:pt modelId="{9CB713A0-0750-4703-AA9E-36DE4DC50A19}" type="pres">
      <dgm:prSet presAssocID="{04ABCA98-3C36-44BA-AAD1-583EDEFD8B63}" presName="thinLine2b" presStyleLbl="callout" presStyleIdx="5" presStyleCnt="8"/>
      <dgm:spPr/>
    </dgm:pt>
    <dgm:pt modelId="{47FC8F58-31D8-4C03-89DF-75D7368E0D14}" type="pres">
      <dgm:prSet presAssocID="{04ABCA98-3C36-44BA-AAD1-583EDEFD8B63}" presName="vertSpace2b" presStyleCnt="0"/>
      <dgm:spPr/>
    </dgm:pt>
    <dgm:pt modelId="{60D2F008-4C69-4F27-87AF-A080B09FCC4E}" type="pres">
      <dgm:prSet presAssocID="{DBE8BF50-7D09-495A-90C5-27240F36DFF4}" presName="horz2" presStyleCnt="0"/>
      <dgm:spPr/>
    </dgm:pt>
    <dgm:pt modelId="{F7CEEDEA-3E32-43E0-8B96-02EB6C8E2E39}" type="pres">
      <dgm:prSet presAssocID="{DBE8BF50-7D09-495A-90C5-27240F36DFF4}" presName="horzSpace2" presStyleCnt="0"/>
      <dgm:spPr/>
    </dgm:pt>
    <dgm:pt modelId="{5BF91ED5-1C3E-47C7-89C6-10A6079CD1D9}" type="pres">
      <dgm:prSet presAssocID="{DBE8BF50-7D09-495A-90C5-27240F36DFF4}" presName="tx2" presStyleLbl="revTx" presStyleIdx="7" presStyleCnt="9"/>
      <dgm:spPr/>
      <dgm:t>
        <a:bodyPr/>
        <a:lstStyle/>
        <a:p>
          <a:endParaRPr lang="en-US"/>
        </a:p>
      </dgm:t>
    </dgm:pt>
    <dgm:pt modelId="{F88E5476-B734-4BD6-B135-CA4C0E74FFD5}" type="pres">
      <dgm:prSet presAssocID="{DBE8BF50-7D09-495A-90C5-27240F36DFF4}" presName="vert2" presStyleCnt="0"/>
      <dgm:spPr/>
    </dgm:pt>
    <dgm:pt modelId="{82CD8201-37E5-47CD-9791-A8D8F3FD2A6E}" type="pres">
      <dgm:prSet presAssocID="{DBE8BF50-7D09-495A-90C5-27240F36DFF4}" presName="thinLine2b" presStyleLbl="callout" presStyleIdx="6" presStyleCnt="8"/>
      <dgm:spPr/>
    </dgm:pt>
    <dgm:pt modelId="{61A32175-93E7-4291-8024-ACBA01E67F80}" type="pres">
      <dgm:prSet presAssocID="{DBE8BF50-7D09-495A-90C5-27240F36DFF4}" presName="vertSpace2b" presStyleCnt="0"/>
      <dgm:spPr/>
    </dgm:pt>
    <dgm:pt modelId="{CCFE8543-D26D-4944-8153-267739A7A257}" type="pres">
      <dgm:prSet presAssocID="{27EF6866-4E27-4E6A-A5DA-EF5920E1303F}" presName="horz2" presStyleCnt="0"/>
      <dgm:spPr/>
    </dgm:pt>
    <dgm:pt modelId="{03282CE0-2304-49FC-A383-3378F93DFC03}" type="pres">
      <dgm:prSet presAssocID="{27EF6866-4E27-4E6A-A5DA-EF5920E1303F}" presName="horzSpace2" presStyleCnt="0"/>
      <dgm:spPr/>
    </dgm:pt>
    <dgm:pt modelId="{EA92AF3C-1205-4F2E-A80E-CA30DE77FE69}" type="pres">
      <dgm:prSet presAssocID="{27EF6866-4E27-4E6A-A5DA-EF5920E1303F}" presName="tx2" presStyleLbl="revTx" presStyleIdx="8" presStyleCnt="9"/>
      <dgm:spPr/>
      <dgm:t>
        <a:bodyPr/>
        <a:lstStyle/>
        <a:p>
          <a:endParaRPr lang="en-US"/>
        </a:p>
      </dgm:t>
    </dgm:pt>
    <dgm:pt modelId="{E18E241A-8940-4601-8C57-AA018C5884B6}" type="pres">
      <dgm:prSet presAssocID="{27EF6866-4E27-4E6A-A5DA-EF5920E1303F}" presName="vert2" presStyleCnt="0"/>
      <dgm:spPr/>
    </dgm:pt>
    <dgm:pt modelId="{F0498531-19D0-46A7-8DF1-F2671C6EE5D7}" type="pres">
      <dgm:prSet presAssocID="{27EF6866-4E27-4E6A-A5DA-EF5920E1303F}" presName="thinLine2b" presStyleLbl="callout" presStyleIdx="7" presStyleCnt="8"/>
      <dgm:spPr/>
    </dgm:pt>
    <dgm:pt modelId="{AA8ED331-166B-460E-891D-1A40C185D63A}" type="pres">
      <dgm:prSet presAssocID="{27EF6866-4E27-4E6A-A5DA-EF5920E1303F}" presName="vertSpace2b" presStyleCnt="0"/>
      <dgm:spPr/>
    </dgm:pt>
  </dgm:ptLst>
  <dgm:cxnLst>
    <dgm:cxn modelId="{356753AE-894D-4E38-94F4-952DB52ED748}" type="presOf" srcId="{465FBD02-FBEB-47F7-B007-087E349B7869}" destId="{D1438B97-A3F2-4A1A-B180-E7F25B81BE22}" srcOrd="0" destOrd="0" presId="urn:microsoft.com/office/officeart/2008/layout/LinedList"/>
    <dgm:cxn modelId="{113E0C1F-7242-4AD8-8A37-4801EEC4BC05}" srcId="{662B4DCE-AEF3-47AC-8016-CDA1BF923F30}" destId="{DBE8BF50-7D09-495A-90C5-27240F36DFF4}" srcOrd="6" destOrd="0" parTransId="{7308FBEA-7809-44E2-91D8-4A29ACCC3DBE}" sibTransId="{EBF40E95-DED1-48A1-82BE-1649AC5E56FD}"/>
    <dgm:cxn modelId="{5E01EFED-F0D5-4F47-A892-D7B7E5DB03B1}" type="presOf" srcId="{76971CE7-7480-4523-826A-7E7820851BB5}" destId="{B2D7A73F-2A36-41AB-9897-A28DCD6F2423}" srcOrd="0" destOrd="0" presId="urn:microsoft.com/office/officeart/2008/layout/LinedList"/>
    <dgm:cxn modelId="{9585E8F0-0FEA-454D-B295-8A4C755445DD}" type="presOf" srcId="{27EF6866-4E27-4E6A-A5DA-EF5920E1303F}" destId="{EA92AF3C-1205-4F2E-A80E-CA30DE77FE69}" srcOrd="0" destOrd="0" presId="urn:microsoft.com/office/officeart/2008/layout/LinedList"/>
    <dgm:cxn modelId="{BAB8D76A-D269-4E06-A5A5-B9A03347440F}" srcId="{662B4DCE-AEF3-47AC-8016-CDA1BF923F30}" destId="{03335DFF-5B68-47AE-AFE7-BED658B8C4DF}" srcOrd="1" destOrd="0" parTransId="{B9700A45-4782-446D-87FC-698C4C2A88FA}" sibTransId="{616AC645-F01B-4D9A-B62E-B0B554522B22}"/>
    <dgm:cxn modelId="{6D009ADB-D171-457C-BFF1-B4C5F08A72B9}" type="presOf" srcId="{03335DFF-5B68-47AE-AFE7-BED658B8C4DF}" destId="{89329D74-950D-485D-A1DB-22158E0167DA}" srcOrd="0" destOrd="0" presId="urn:microsoft.com/office/officeart/2008/layout/LinedList"/>
    <dgm:cxn modelId="{DD27F3E1-4EBB-4153-9E4F-497E498FDB27}" srcId="{662B4DCE-AEF3-47AC-8016-CDA1BF923F30}" destId="{04ABCA98-3C36-44BA-AAD1-583EDEFD8B63}" srcOrd="5" destOrd="0" parTransId="{3196865F-C565-44A6-BBE9-D870BC86823F}" sibTransId="{C74D55D8-9BE3-4DC3-9D81-BF70A23362DC}"/>
    <dgm:cxn modelId="{A6F4F7AA-7EED-416E-9D3D-4379BC966F30}" srcId="{662B4DCE-AEF3-47AC-8016-CDA1BF923F30}" destId="{27EF6866-4E27-4E6A-A5DA-EF5920E1303F}" srcOrd="7" destOrd="0" parTransId="{0706F416-F43B-4963-A04F-E81977F87ADE}" sibTransId="{E879C442-28BC-4DC3-BBE7-7F8DC2D2257A}"/>
    <dgm:cxn modelId="{A3E19682-8B5B-4AD3-A5F5-5FD4B5E42D94}" srcId="{662B4DCE-AEF3-47AC-8016-CDA1BF923F30}" destId="{55C1A184-DCE9-426F-9EE8-4E5D0F13A823}" srcOrd="0" destOrd="0" parTransId="{B18D6E04-4332-424C-B2EC-F2C82A223020}" sibTransId="{05998507-A89F-44F6-A2EA-4D3274BB3344}"/>
    <dgm:cxn modelId="{598469A2-468E-4D3A-BDEA-8A09357CB280}" type="presOf" srcId="{DBE8BF50-7D09-495A-90C5-27240F36DFF4}" destId="{5BF91ED5-1C3E-47C7-89C6-10A6079CD1D9}" srcOrd="0" destOrd="0" presId="urn:microsoft.com/office/officeart/2008/layout/LinedList"/>
    <dgm:cxn modelId="{F2CC5A37-1C4F-4433-AB85-3DB50C9A89C2}" srcId="{B11F8DAD-5131-43E6-B850-D27745E2C07F}" destId="{662B4DCE-AEF3-47AC-8016-CDA1BF923F30}" srcOrd="0" destOrd="0" parTransId="{A6595CF4-46CE-4902-A5B3-36A1CD8B6B07}" sibTransId="{BFAC8449-E023-4628-8158-20ECE26B6F0D}"/>
    <dgm:cxn modelId="{F6163A68-6846-4A66-9589-0B43C32F153B}" type="presOf" srcId="{B11F8DAD-5131-43E6-B850-D27745E2C07F}" destId="{DF932D4C-8387-40C0-8EA1-C1B2D6CA0C5E}" srcOrd="0" destOrd="0" presId="urn:microsoft.com/office/officeart/2008/layout/LinedList"/>
    <dgm:cxn modelId="{98171761-78ED-41FA-9F17-EFE03299F51E}" type="presOf" srcId="{817B9193-4BC8-4F87-A05F-F34B26D23693}" destId="{7D81BBC3-26E6-4CB0-95DE-3EB56D04732F}" srcOrd="0" destOrd="0" presId="urn:microsoft.com/office/officeart/2008/layout/LinedList"/>
    <dgm:cxn modelId="{4466BC2E-7E30-4F65-9015-6FF2C3090EC3}" srcId="{662B4DCE-AEF3-47AC-8016-CDA1BF923F30}" destId="{817B9193-4BC8-4F87-A05F-F34B26D23693}" srcOrd="4" destOrd="0" parTransId="{E3A3EC78-80A8-4116-8EE5-38060ECE05F1}" sibTransId="{4C7C2BF4-F8AB-46FB-A788-D6EDBEDA6FB2}"/>
    <dgm:cxn modelId="{6F2A5DF1-EBAE-4F87-B495-8B91AE74A9C1}" srcId="{662B4DCE-AEF3-47AC-8016-CDA1BF923F30}" destId="{76971CE7-7480-4523-826A-7E7820851BB5}" srcOrd="2" destOrd="0" parTransId="{65AE1906-C6D3-489A-B051-2449C7E1587D}" sibTransId="{7F58B046-47C1-46CF-9809-BFB1E9245635}"/>
    <dgm:cxn modelId="{216BF720-5008-4E0F-983B-22F0BBB3168B}" type="presOf" srcId="{55C1A184-DCE9-426F-9EE8-4E5D0F13A823}" destId="{8CB80C91-F2AF-4E07-8DAC-AF4625D11F87}" srcOrd="0" destOrd="0" presId="urn:microsoft.com/office/officeart/2008/layout/LinedList"/>
    <dgm:cxn modelId="{36F08FC7-E255-4241-8D8F-8E82A2EFD916}" type="presOf" srcId="{04ABCA98-3C36-44BA-AAD1-583EDEFD8B63}" destId="{31D612CE-8A9C-40D3-A45E-A3AE74B342B5}" srcOrd="0" destOrd="0" presId="urn:microsoft.com/office/officeart/2008/layout/LinedList"/>
    <dgm:cxn modelId="{F15B0969-D830-44D3-9213-8CE43B656717}" srcId="{662B4DCE-AEF3-47AC-8016-CDA1BF923F30}" destId="{465FBD02-FBEB-47F7-B007-087E349B7869}" srcOrd="3" destOrd="0" parTransId="{2C2D27F7-7DF6-4E97-9225-0DC9C3E6D00B}" sibTransId="{DFFD5B45-2ABB-4397-965B-B270A8D9C68B}"/>
    <dgm:cxn modelId="{A9A1FBAB-AB2F-4542-84D1-27560A95C7A4}" type="presOf" srcId="{662B4DCE-AEF3-47AC-8016-CDA1BF923F30}" destId="{5D2027C7-2EF9-4D62-A3D7-FC6E57B11D44}" srcOrd="0" destOrd="0" presId="urn:microsoft.com/office/officeart/2008/layout/LinedList"/>
    <dgm:cxn modelId="{B5E28533-80D1-43E0-BBD2-47F52428497B}" type="presParOf" srcId="{DF932D4C-8387-40C0-8EA1-C1B2D6CA0C5E}" destId="{D2ED0653-7AAA-428F-BAEA-E2065E9C0DE2}" srcOrd="0" destOrd="0" presId="urn:microsoft.com/office/officeart/2008/layout/LinedList"/>
    <dgm:cxn modelId="{04BD97BA-EC79-49A9-9F11-D82B911996F5}" type="presParOf" srcId="{DF932D4C-8387-40C0-8EA1-C1B2D6CA0C5E}" destId="{4948006E-9B13-43D4-85AB-1F2BA45D1005}" srcOrd="1" destOrd="0" presId="urn:microsoft.com/office/officeart/2008/layout/LinedList"/>
    <dgm:cxn modelId="{3AE0EDA2-2985-4AC5-BC4B-D26E5183EDCE}" type="presParOf" srcId="{4948006E-9B13-43D4-85AB-1F2BA45D1005}" destId="{5D2027C7-2EF9-4D62-A3D7-FC6E57B11D44}" srcOrd="0" destOrd="0" presId="urn:microsoft.com/office/officeart/2008/layout/LinedList"/>
    <dgm:cxn modelId="{5775B86E-E4A7-4F83-A17B-18C579F189F6}" type="presParOf" srcId="{4948006E-9B13-43D4-85AB-1F2BA45D1005}" destId="{0E2B78B1-3E4E-45CC-8629-0692ED2172FE}" srcOrd="1" destOrd="0" presId="urn:microsoft.com/office/officeart/2008/layout/LinedList"/>
    <dgm:cxn modelId="{92CE2EA3-B0E0-4F5A-AA33-BF4B727EECF6}" type="presParOf" srcId="{0E2B78B1-3E4E-45CC-8629-0692ED2172FE}" destId="{65D7BEA3-E773-4D22-B082-C447381EF9FB}" srcOrd="0" destOrd="0" presId="urn:microsoft.com/office/officeart/2008/layout/LinedList"/>
    <dgm:cxn modelId="{117B449E-B0C2-4A7C-9533-0419D65D2B0D}" type="presParOf" srcId="{0E2B78B1-3E4E-45CC-8629-0692ED2172FE}" destId="{664B6320-FEDD-483A-9844-4CD3426D14CD}" srcOrd="1" destOrd="0" presId="urn:microsoft.com/office/officeart/2008/layout/LinedList"/>
    <dgm:cxn modelId="{E7D0FEED-B8F4-4DF3-BAC9-A5FF16D504F2}" type="presParOf" srcId="{664B6320-FEDD-483A-9844-4CD3426D14CD}" destId="{6840D3B7-C744-4C3F-AF53-6B4CA4A5C941}" srcOrd="0" destOrd="0" presId="urn:microsoft.com/office/officeart/2008/layout/LinedList"/>
    <dgm:cxn modelId="{A7283CBE-1E8E-4F10-943C-3F5C665763A6}" type="presParOf" srcId="{664B6320-FEDD-483A-9844-4CD3426D14CD}" destId="{8CB80C91-F2AF-4E07-8DAC-AF4625D11F87}" srcOrd="1" destOrd="0" presId="urn:microsoft.com/office/officeart/2008/layout/LinedList"/>
    <dgm:cxn modelId="{F157AAB2-48CC-418D-936D-9ACC93408C92}" type="presParOf" srcId="{664B6320-FEDD-483A-9844-4CD3426D14CD}" destId="{8FBFAEBC-39BE-45FB-ABF4-01F3B9C06358}" srcOrd="2" destOrd="0" presId="urn:microsoft.com/office/officeart/2008/layout/LinedList"/>
    <dgm:cxn modelId="{83640EC9-C4A4-4216-A844-0BBCDF8A1534}" type="presParOf" srcId="{0E2B78B1-3E4E-45CC-8629-0692ED2172FE}" destId="{6B3CB221-29A5-4A36-ADF4-E19669FCEF6F}" srcOrd="2" destOrd="0" presId="urn:microsoft.com/office/officeart/2008/layout/LinedList"/>
    <dgm:cxn modelId="{CF73D694-9C5A-47A1-B47F-E32E954C19B7}" type="presParOf" srcId="{0E2B78B1-3E4E-45CC-8629-0692ED2172FE}" destId="{02078E0E-F3E2-48D6-B958-69C65C169EBB}" srcOrd="3" destOrd="0" presId="urn:microsoft.com/office/officeart/2008/layout/LinedList"/>
    <dgm:cxn modelId="{048EF1B5-7D81-460F-859B-873857E0A653}" type="presParOf" srcId="{0E2B78B1-3E4E-45CC-8629-0692ED2172FE}" destId="{6274AD46-4154-4B17-95AD-9EB41EEF03B6}" srcOrd="4" destOrd="0" presId="urn:microsoft.com/office/officeart/2008/layout/LinedList"/>
    <dgm:cxn modelId="{51222C6E-35FB-4B6B-B05A-7FE3A29B654C}" type="presParOf" srcId="{6274AD46-4154-4B17-95AD-9EB41EEF03B6}" destId="{029C0A33-3396-40C6-95BC-A0465C609B6F}" srcOrd="0" destOrd="0" presId="urn:microsoft.com/office/officeart/2008/layout/LinedList"/>
    <dgm:cxn modelId="{4617675D-45AB-4A55-B97B-B1943E6E1D28}" type="presParOf" srcId="{6274AD46-4154-4B17-95AD-9EB41EEF03B6}" destId="{89329D74-950D-485D-A1DB-22158E0167DA}" srcOrd="1" destOrd="0" presId="urn:microsoft.com/office/officeart/2008/layout/LinedList"/>
    <dgm:cxn modelId="{B5073871-CFE3-4743-A4FB-6FB07F3F6509}" type="presParOf" srcId="{6274AD46-4154-4B17-95AD-9EB41EEF03B6}" destId="{4A64DB20-4780-46F6-8614-313B533672CD}" srcOrd="2" destOrd="0" presId="urn:microsoft.com/office/officeart/2008/layout/LinedList"/>
    <dgm:cxn modelId="{E871C9E9-8DC2-4728-91FC-3ABE53967C87}" type="presParOf" srcId="{0E2B78B1-3E4E-45CC-8629-0692ED2172FE}" destId="{3DE537AC-C369-4ABC-9234-4D897E60F588}" srcOrd="5" destOrd="0" presId="urn:microsoft.com/office/officeart/2008/layout/LinedList"/>
    <dgm:cxn modelId="{05CC452E-6210-404F-B76B-808D364FA2E4}" type="presParOf" srcId="{0E2B78B1-3E4E-45CC-8629-0692ED2172FE}" destId="{AAA0ED1F-A106-4F0C-AF82-FB400FAD3899}" srcOrd="6" destOrd="0" presId="urn:microsoft.com/office/officeart/2008/layout/LinedList"/>
    <dgm:cxn modelId="{83A2971F-6685-4F8C-AAF4-52741C191675}" type="presParOf" srcId="{0E2B78B1-3E4E-45CC-8629-0692ED2172FE}" destId="{C2CEBAEB-7E80-4DFB-86B2-99C0A52FA68E}" srcOrd="7" destOrd="0" presId="urn:microsoft.com/office/officeart/2008/layout/LinedList"/>
    <dgm:cxn modelId="{8D2B6E9C-3F18-42C2-9662-6511659ED314}" type="presParOf" srcId="{C2CEBAEB-7E80-4DFB-86B2-99C0A52FA68E}" destId="{5297870F-181B-4D2A-A626-30F92FF708F9}" srcOrd="0" destOrd="0" presId="urn:microsoft.com/office/officeart/2008/layout/LinedList"/>
    <dgm:cxn modelId="{ECBC9303-BBFD-4A13-B702-85AB9A26C2D3}" type="presParOf" srcId="{C2CEBAEB-7E80-4DFB-86B2-99C0A52FA68E}" destId="{B2D7A73F-2A36-41AB-9897-A28DCD6F2423}" srcOrd="1" destOrd="0" presId="urn:microsoft.com/office/officeart/2008/layout/LinedList"/>
    <dgm:cxn modelId="{F0A13F7D-E44E-46BA-A5E3-2F5A04E48CD1}" type="presParOf" srcId="{C2CEBAEB-7E80-4DFB-86B2-99C0A52FA68E}" destId="{C569C722-8B40-4C81-9973-B2923C3A40D8}" srcOrd="2" destOrd="0" presId="urn:microsoft.com/office/officeart/2008/layout/LinedList"/>
    <dgm:cxn modelId="{E702D61E-E877-4C7E-B096-3A254D0B375D}" type="presParOf" srcId="{0E2B78B1-3E4E-45CC-8629-0692ED2172FE}" destId="{36E5CEDB-AA14-4F1F-85BC-B54D11FD592C}" srcOrd="8" destOrd="0" presId="urn:microsoft.com/office/officeart/2008/layout/LinedList"/>
    <dgm:cxn modelId="{21C8F642-E793-461B-BC17-D9F482ED71EC}" type="presParOf" srcId="{0E2B78B1-3E4E-45CC-8629-0692ED2172FE}" destId="{5B1261DC-91A0-4064-872E-D3C19BE3D3D8}" srcOrd="9" destOrd="0" presId="urn:microsoft.com/office/officeart/2008/layout/LinedList"/>
    <dgm:cxn modelId="{CF91B895-C40F-4547-AE70-01CE39A02A84}" type="presParOf" srcId="{0E2B78B1-3E4E-45CC-8629-0692ED2172FE}" destId="{CC0DD53C-4620-4001-8FD0-FC4151F140B9}" srcOrd="10" destOrd="0" presId="urn:microsoft.com/office/officeart/2008/layout/LinedList"/>
    <dgm:cxn modelId="{6E3EB318-A278-4CB6-8ADD-E30D03C44EE9}" type="presParOf" srcId="{CC0DD53C-4620-4001-8FD0-FC4151F140B9}" destId="{58D1F8F3-57CD-4C87-A29A-3FA148D173A5}" srcOrd="0" destOrd="0" presId="urn:microsoft.com/office/officeart/2008/layout/LinedList"/>
    <dgm:cxn modelId="{314F8D64-CB51-4E6E-9D35-EEC890822AA4}" type="presParOf" srcId="{CC0DD53C-4620-4001-8FD0-FC4151F140B9}" destId="{D1438B97-A3F2-4A1A-B180-E7F25B81BE22}" srcOrd="1" destOrd="0" presId="urn:microsoft.com/office/officeart/2008/layout/LinedList"/>
    <dgm:cxn modelId="{205E7305-F6B7-4A5F-85FB-5FCF6C875846}" type="presParOf" srcId="{CC0DD53C-4620-4001-8FD0-FC4151F140B9}" destId="{B729CB01-99A1-4621-9B18-1E65DEBC7113}" srcOrd="2" destOrd="0" presId="urn:microsoft.com/office/officeart/2008/layout/LinedList"/>
    <dgm:cxn modelId="{6D6E3F44-4D7A-4EF3-A8FA-733BBD425E55}" type="presParOf" srcId="{0E2B78B1-3E4E-45CC-8629-0692ED2172FE}" destId="{67FD649C-AEC6-49F0-8EE0-A892035657D7}" srcOrd="11" destOrd="0" presId="urn:microsoft.com/office/officeart/2008/layout/LinedList"/>
    <dgm:cxn modelId="{1390AC32-2F14-4C08-9D15-FD0110B4839F}" type="presParOf" srcId="{0E2B78B1-3E4E-45CC-8629-0692ED2172FE}" destId="{2D3034E9-F0DE-4AE6-8A19-DAEF7DE29427}" srcOrd="12" destOrd="0" presId="urn:microsoft.com/office/officeart/2008/layout/LinedList"/>
    <dgm:cxn modelId="{7CC9B08D-7477-4787-927B-CF27BA5B3AC0}" type="presParOf" srcId="{0E2B78B1-3E4E-45CC-8629-0692ED2172FE}" destId="{89AD06B6-1F09-4F1E-907D-F6F8BD57BFCB}" srcOrd="13" destOrd="0" presId="urn:microsoft.com/office/officeart/2008/layout/LinedList"/>
    <dgm:cxn modelId="{61F1FC6E-2941-4A7A-A183-0B10DCDB56C4}" type="presParOf" srcId="{89AD06B6-1F09-4F1E-907D-F6F8BD57BFCB}" destId="{1480F436-B9FE-45AE-A0BE-F255E294C69C}" srcOrd="0" destOrd="0" presId="urn:microsoft.com/office/officeart/2008/layout/LinedList"/>
    <dgm:cxn modelId="{6FE6CE36-8376-4943-9235-AF8095BA52F0}" type="presParOf" srcId="{89AD06B6-1F09-4F1E-907D-F6F8BD57BFCB}" destId="{7D81BBC3-26E6-4CB0-95DE-3EB56D04732F}" srcOrd="1" destOrd="0" presId="urn:microsoft.com/office/officeart/2008/layout/LinedList"/>
    <dgm:cxn modelId="{F413BD7D-081A-4662-A8F3-8495974B602C}" type="presParOf" srcId="{89AD06B6-1F09-4F1E-907D-F6F8BD57BFCB}" destId="{ADEF5051-67B9-4FC5-96C9-A9B5B7D3ED30}" srcOrd="2" destOrd="0" presId="urn:microsoft.com/office/officeart/2008/layout/LinedList"/>
    <dgm:cxn modelId="{12B191B9-9FDC-440D-98C4-7D1BBA83FD8F}" type="presParOf" srcId="{0E2B78B1-3E4E-45CC-8629-0692ED2172FE}" destId="{01EB53C9-44C6-4EDC-93DA-DA58CC8D58F5}" srcOrd="14" destOrd="0" presId="urn:microsoft.com/office/officeart/2008/layout/LinedList"/>
    <dgm:cxn modelId="{F8D04B87-347C-4707-B456-37A5CE854193}" type="presParOf" srcId="{0E2B78B1-3E4E-45CC-8629-0692ED2172FE}" destId="{439C1F28-D4E9-45E5-8DF7-83DFCFF26D2E}" srcOrd="15" destOrd="0" presId="urn:microsoft.com/office/officeart/2008/layout/LinedList"/>
    <dgm:cxn modelId="{95247A91-882A-4511-A047-FBD9989BD986}" type="presParOf" srcId="{0E2B78B1-3E4E-45CC-8629-0692ED2172FE}" destId="{C23438A5-4B9E-4898-9C21-2A37C1C7BB31}" srcOrd="16" destOrd="0" presId="urn:microsoft.com/office/officeart/2008/layout/LinedList"/>
    <dgm:cxn modelId="{5AEAA531-EC6E-4C92-8E66-F3AC22B77A26}" type="presParOf" srcId="{C23438A5-4B9E-4898-9C21-2A37C1C7BB31}" destId="{E7AC289E-AF7F-4932-B810-5F25581C4154}" srcOrd="0" destOrd="0" presId="urn:microsoft.com/office/officeart/2008/layout/LinedList"/>
    <dgm:cxn modelId="{491D7592-F3B4-42A6-AC81-FAEDC59795D3}" type="presParOf" srcId="{C23438A5-4B9E-4898-9C21-2A37C1C7BB31}" destId="{31D612CE-8A9C-40D3-A45E-A3AE74B342B5}" srcOrd="1" destOrd="0" presId="urn:microsoft.com/office/officeart/2008/layout/LinedList"/>
    <dgm:cxn modelId="{59074637-4496-41B8-B480-450BEDD292C1}" type="presParOf" srcId="{C23438A5-4B9E-4898-9C21-2A37C1C7BB31}" destId="{9D25610A-A4F1-49E2-9CC5-F17E82127CAC}" srcOrd="2" destOrd="0" presId="urn:microsoft.com/office/officeart/2008/layout/LinedList"/>
    <dgm:cxn modelId="{A153F13A-9EEB-41E4-9AA9-08A2EEDF2C18}" type="presParOf" srcId="{0E2B78B1-3E4E-45CC-8629-0692ED2172FE}" destId="{9CB713A0-0750-4703-AA9E-36DE4DC50A19}" srcOrd="17" destOrd="0" presId="urn:microsoft.com/office/officeart/2008/layout/LinedList"/>
    <dgm:cxn modelId="{28568461-35DD-4E99-A8B4-B7814896A8D4}" type="presParOf" srcId="{0E2B78B1-3E4E-45CC-8629-0692ED2172FE}" destId="{47FC8F58-31D8-4C03-89DF-75D7368E0D14}" srcOrd="18" destOrd="0" presId="urn:microsoft.com/office/officeart/2008/layout/LinedList"/>
    <dgm:cxn modelId="{6EE8ED17-DFCD-418D-B9AF-16E4582C4882}" type="presParOf" srcId="{0E2B78B1-3E4E-45CC-8629-0692ED2172FE}" destId="{60D2F008-4C69-4F27-87AF-A080B09FCC4E}" srcOrd="19" destOrd="0" presId="urn:microsoft.com/office/officeart/2008/layout/LinedList"/>
    <dgm:cxn modelId="{7B9E6834-17F5-4EAD-8838-10941F6D7959}" type="presParOf" srcId="{60D2F008-4C69-4F27-87AF-A080B09FCC4E}" destId="{F7CEEDEA-3E32-43E0-8B96-02EB6C8E2E39}" srcOrd="0" destOrd="0" presId="urn:microsoft.com/office/officeart/2008/layout/LinedList"/>
    <dgm:cxn modelId="{91078290-2465-4333-9F9C-2C1F4B1C724F}" type="presParOf" srcId="{60D2F008-4C69-4F27-87AF-A080B09FCC4E}" destId="{5BF91ED5-1C3E-47C7-89C6-10A6079CD1D9}" srcOrd="1" destOrd="0" presId="urn:microsoft.com/office/officeart/2008/layout/LinedList"/>
    <dgm:cxn modelId="{C68875AE-804E-4837-9AB0-9F1F74F611AE}" type="presParOf" srcId="{60D2F008-4C69-4F27-87AF-A080B09FCC4E}" destId="{F88E5476-B734-4BD6-B135-CA4C0E74FFD5}" srcOrd="2" destOrd="0" presId="urn:microsoft.com/office/officeart/2008/layout/LinedList"/>
    <dgm:cxn modelId="{36B97138-939B-4A3D-9BF6-7EB570480083}" type="presParOf" srcId="{0E2B78B1-3E4E-45CC-8629-0692ED2172FE}" destId="{82CD8201-37E5-47CD-9791-A8D8F3FD2A6E}" srcOrd="20" destOrd="0" presId="urn:microsoft.com/office/officeart/2008/layout/LinedList"/>
    <dgm:cxn modelId="{ECC87700-FA4F-49EF-8AFB-879E48FFC452}" type="presParOf" srcId="{0E2B78B1-3E4E-45CC-8629-0692ED2172FE}" destId="{61A32175-93E7-4291-8024-ACBA01E67F80}" srcOrd="21" destOrd="0" presId="urn:microsoft.com/office/officeart/2008/layout/LinedList"/>
    <dgm:cxn modelId="{F56CC2A5-52F1-4728-A0C3-D43AEB6F6DF9}" type="presParOf" srcId="{0E2B78B1-3E4E-45CC-8629-0692ED2172FE}" destId="{CCFE8543-D26D-4944-8153-267739A7A257}" srcOrd="22" destOrd="0" presId="urn:microsoft.com/office/officeart/2008/layout/LinedList"/>
    <dgm:cxn modelId="{943C2A5A-771A-44CD-8A37-BF9A3AAA57F1}" type="presParOf" srcId="{CCFE8543-D26D-4944-8153-267739A7A257}" destId="{03282CE0-2304-49FC-A383-3378F93DFC03}" srcOrd="0" destOrd="0" presId="urn:microsoft.com/office/officeart/2008/layout/LinedList"/>
    <dgm:cxn modelId="{7171CB65-1BA2-4C81-8A26-8315BEF61016}" type="presParOf" srcId="{CCFE8543-D26D-4944-8153-267739A7A257}" destId="{EA92AF3C-1205-4F2E-A80E-CA30DE77FE69}" srcOrd="1" destOrd="0" presId="urn:microsoft.com/office/officeart/2008/layout/LinedList"/>
    <dgm:cxn modelId="{ED5DD4F7-D070-436B-B174-1B97F8487C9B}" type="presParOf" srcId="{CCFE8543-D26D-4944-8153-267739A7A257}" destId="{E18E241A-8940-4601-8C57-AA018C5884B6}" srcOrd="2" destOrd="0" presId="urn:microsoft.com/office/officeart/2008/layout/LinedList"/>
    <dgm:cxn modelId="{02EFA61C-4138-4716-A79E-C3051AA50BCF}" type="presParOf" srcId="{0E2B78B1-3E4E-45CC-8629-0692ED2172FE}" destId="{F0498531-19D0-46A7-8DF1-F2671C6EE5D7}" srcOrd="23" destOrd="0" presId="urn:microsoft.com/office/officeart/2008/layout/LinedList"/>
    <dgm:cxn modelId="{75424A1B-C0B1-4F22-8502-9E1E81280059}" type="presParOf" srcId="{0E2B78B1-3E4E-45CC-8629-0692ED2172FE}" destId="{AA8ED331-166B-460E-891D-1A40C185D63A}"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News Location Override</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smtClean="0"/>
            <a:t>rt_Business </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03335DFF-5B68-47AE-AFE7-BED658B8C4DF}">
      <dgm:prSet/>
      <dgm:spPr/>
      <dgm:t>
        <a:bodyPr/>
        <a:lstStyle/>
        <a:p>
          <a:r>
            <a:rPr lang="en-US" smtClean="0"/>
            <a:t>rt_Entertainment </a:t>
          </a:r>
          <a:endParaRPr lang="en-US"/>
        </a:p>
      </dgm:t>
    </dgm:pt>
    <dgm:pt modelId="{B9700A45-4782-446D-87FC-698C4C2A88FA}" type="parTrans" cxnId="{BAB8D76A-D269-4E06-A5A5-B9A03347440F}">
      <dgm:prSet/>
      <dgm:spPr/>
      <dgm:t>
        <a:bodyPr/>
        <a:lstStyle/>
        <a:p>
          <a:endParaRPr lang="en-US"/>
        </a:p>
      </dgm:t>
    </dgm:pt>
    <dgm:pt modelId="{616AC645-F01B-4D9A-B62E-B0B554522B22}" type="sibTrans" cxnId="{BAB8D76A-D269-4E06-A5A5-B9A03347440F}">
      <dgm:prSet/>
      <dgm:spPr/>
      <dgm:t>
        <a:bodyPr/>
        <a:lstStyle/>
        <a:p>
          <a:endParaRPr lang="en-US"/>
        </a:p>
      </dgm:t>
    </dgm:pt>
    <dgm:pt modelId="{76971CE7-7480-4523-826A-7E7820851BB5}">
      <dgm:prSet/>
      <dgm:spPr/>
      <dgm:t>
        <a:bodyPr/>
        <a:lstStyle/>
        <a:p>
          <a:r>
            <a:rPr lang="en-US" smtClean="0"/>
            <a:t>rt_Health </a:t>
          </a:r>
          <a:endParaRPr lang="en-US"/>
        </a:p>
      </dgm:t>
    </dgm:pt>
    <dgm:pt modelId="{65AE1906-C6D3-489A-B051-2449C7E1587D}" type="parTrans" cxnId="{6F2A5DF1-EBAE-4F87-B495-8B91AE74A9C1}">
      <dgm:prSet/>
      <dgm:spPr/>
      <dgm:t>
        <a:bodyPr/>
        <a:lstStyle/>
        <a:p>
          <a:endParaRPr lang="en-US"/>
        </a:p>
      </dgm:t>
    </dgm:pt>
    <dgm:pt modelId="{7F58B046-47C1-46CF-9809-BFB1E9245635}" type="sibTrans" cxnId="{6F2A5DF1-EBAE-4F87-B495-8B91AE74A9C1}">
      <dgm:prSet/>
      <dgm:spPr/>
      <dgm:t>
        <a:bodyPr/>
        <a:lstStyle/>
        <a:p>
          <a:endParaRPr lang="en-US"/>
        </a:p>
      </dgm:t>
    </dgm:pt>
    <dgm:pt modelId="{465FBD02-FBEB-47F7-B007-087E349B7869}">
      <dgm:prSet/>
      <dgm:spPr/>
      <dgm:t>
        <a:bodyPr/>
        <a:lstStyle/>
        <a:p>
          <a:r>
            <a:rPr lang="en-US" smtClean="0"/>
            <a:t>rt_Politics </a:t>
          </a:r>
          <a:endParaRPr lang="en-US"/>
        </a:p>
      </dgm:t>
    </dgm:pt>
    <dgm:pt modelId="{2C2D27F7-7DF6-4E97-9225-0DC9C3E6D00B}" type="parTrans" cxnId="{F15B0969-D830-44D3-9213-8CE43B656717}">
      <dgm:prSet/>
      <dgm:spPr/>
      <dgm:t>
        <a:bodyPr/>
        <a:lstStyle/>
        <a:p>
          <a:endParaRPr lang="en-US"/>
        </a:p>
      </dgm:t>
    </dgm:pt>
    <dgm:pt modelId="{DFFD5B45-2ABB-4397-965B-B270A8D9C68B}" type="sibTrans" cxnId="{F15B0969-D830-44D3-9213-8CE43B656717}">
      <dgm:prSet/>
      <dgm:spPr/>
      <dgm:t>
        <a:bodyPr/>
        <a:lstStyle/>
        <a:p>
          <a:endParaRPr lang="en-US"/>
        </a:p>
      </dgm:t>
    </dgm:pt>
    <dgm:pt modelId="{817B9193-4BC8-4F87-A05F-F34B26D23693}">
      <dgm:prSet/>
      <dgm:spPr/>
      <dgm:t>
        <a:bodyPr/>
        <a:lstStyle/>
        <a:p>
          <a:r>
            <a:rPr lang="en-US" smtClean="0"/>
            <a:t>rt_Sports </a:t>
          </a:r>
          <a:endParaRPr lang="en-US"/>
        </a:p>
      </dgm:t>
    </dgm:pt>
    <dgm:pt modelId="{E3A3EC78-80A8-4116-8EE5-38060ECE05F1}" type="parTrans" cxnId="{4466BC2E-7E30-4F65-9015-6FF2C3090EC3}">
      <dgm:prSet/>
      <dgm:spPr/>
      <dgm:t>
        <a:bodyPr/>
        <a:lstStyle/>
        <a:p>
          <a:endParaRPr lang="en-US"/>
        </a:p>
      </dgm:t>
    </dgm:pt>
    <dgm:pt modelId="{4C7C2BF4-F8AB-46FB-A788-D6EDBEDA6FB2}" type="sibTrans" cxnId="{4466BC2E-7E30-4F65-9015-6FF2C3090EC3}">
      <dgm:prSet/>
      <dgm:spPr/>
      <dgm:t>
        <a:bodyPr/>
        <a:lstStyle/>
        <a:p>
          <a:endParaRPr lang="en-US"/>
        </a:p>
      </dgm:t>
    </dgm:pt>
    <dgm:pt modelId="{04ABCA98-3C36-44BA-AAD1-583EDEFD8B63}">
      <dgm:prSet/>
      <dgm:spPr/>
      <dgm:t>
        <a:bodyPr/>
        <a:lstStyle/>
        <a:p>
          <a:r>
            <a:rPr lang="en-US" smtClean="0"/>
            <a:t>rt_US </a:t>
          </a:r>
          <a:endParaRPr lang="en-US"/>
        </a:p>
      </dgm:t>
    </dgm:pt>
    <dgm:pt modelId="{3196865F-C565-44A6-BBE9-D870BC86823F}" type="parTrans" cxnId="{DD27F3E1-4EBB-4153-9E4F-497E498FDB27}">
      <dgm:prSet/>
      <dgm:spPr/>
      <dgm:t>
        <a:bodyPr/>
        <a:lstStyle/>
        <a:p>
          <a:endParaRPr lang="en-US"/>
        </a:p>
      </dgm:t>
    </dgm:pt>
    <dgm:pt modelId="{C74D55D8-9BE3-4DC3-9D81-BF70A23362DC}" type="sibTrans" cxnId="{DD27F3E1-4EBB-4153-9E4F-497E498FDB27}">
      <dgm:prSet/>
      <dgm:spPr/>
      <dgm:t>
        <a:bodyPr/>
        <a:lstStyle/>
        <a:p>
          <a:endParaRPr lang="en-US"/>
        </a:p>
      </dgm:t>
    </dgm:pt>
    <dgm:pt modelId="{DBE8BF50-7D09-495A-90C5-27240F36DFF4}">
      <dgm:prSet/>
      <dgm:spPr/>
      <dgm:t>
        <a:bodyPr/>
        <a:lstStyle/>
        <a:p>
          <a:r>
            <a:rPr lang="en-US" smtClean="0"/>
            <a:t>rt_World </a:t>
          </a:r>
          <a:endParaRPr lang="en-US"/>
        </a:p>
      </dgm:t>
    </dgm:pt>
    <dgm:pt modelId="{7308FBEA-7809-44E2-91D8-4A29ACCC3DBE}" type="parTrans" cxnId="{113E0C1F-7242-4AD8-8A37-4801EEC4BC05}">
      <dgm:prSet/>
      <dgm:spPr/>
      <dgm:t>
        <a:bodyPr/>
        <a:lstStyle/>
        <a:p>
          <a:endParaRPr lang="en-US"/>
        </a:p>
      </dgm:t>
    </dgm:pt>
    <dgm:pt modelId="{EBF40E95-DED1-48A1-82BE-1649AC5E56FD}" type="sibTrans" cxnId="{113E0C1F-7242-4AD8-8A37-4801EEC4BC05}">
      <dgm:prSet/>
      <dgm:spPr/>
      <dgm:t>
        <a:bodyPr/>
        <a:lstStyle/>
        <a:p>
          <a:endParaRPr lang="en-US"/>
        </a:p>
      </dgm:t>
    </dgm:pt>
    <dgm:pt modelId="{27EF6866-4E27-4E6A-A5DA-EF5920E1303F}">
      <dgm:prSet/>
      <dgm:spPr/>
      <dgm:t>
        <a:bodyPr/>
        <a:lstStyle/>
        <a:p>
          <a:r>
            <a:rPr lang="en-US" smtClean="0"/>
            <a:t>rt_ScienceAndTechnology</a:t>
          </a:r>
          <a:endParaRPr lang="en-US"/>
        </a:p>
      </dgm:t>
    </dgm:pt>
    <dgm:pt modelId="{0706F416-F43B-4963-A04F-E81977F87ADE}" type="parTrans" cxnId="{A6F4F7AA-7EED-416E-9D3D-4379BC966F30}">
      <dgm:prSet/>
      <dgm:spPr/>
      <dgm:t>
        <a:bodyPr/>
        <a:lstStyle/>
        <a:p>
          <a:endParaRPr lang="en-US"/>
        </a:p>
      </dgm:t>
    </dgm:pt>
    <dgm:pt modelId="{E879C442-28BC-4DC3-BBE7-7F8DC2D2257A}" type="sibTrans" cxnId="{A6F4F7AA-7EED-416E-9D3D-4379BC966F30}">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9"/>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9"/>
      <dgm:spPr/>
      <dgm:t>
        <a:bodyPr/>
        <a:lstStyle/>
        <a:p>
          <a:endParaRPr lang="en-US"/>
        </a:p>
      </dgm:t>
    </dgm:pt>
    <dgm:pt modelId="{8FBFAEBC-39BE-45FB-ABF4-01F3B9C06358}" type="pres">
      <dgm:prSet presAssocID="{55C1A184-DCE9-426F-9EE8-4E5D0F13A823}" presName="vert2" presStyleCnt="0"/>
      <dgm:spPr/>
    </dgm:pt>
    <dgm:pt modelId="{6B3CB221-29A5-4A36-ADF4-E19669FCEF6F}" type="pres">
      <dgm:prSet presAssocID="{55C1A184-DCE9-426F-9EE8-4E5D0F13A823}" presName="thinLine2b" presStyleLbl="callout" presStyleIdx="0" presStyleCnt="8"/>
      <dgm:spPr/>
    </dgm:pt>
    <dgm:pt modelId="{02078E0E-F3E2-48D6-B958-69C65C169EBB}" type="pres">
      <dgm:prSet presAssocID="{55C1A184-DCE9-426F-9EE8-4E5D0F13A823}" presName="vertSpace2b" presStyleCnt="0"/>
      <dgm:spPr/>
    </dgm:pt>
    <dgm:pt modelId="{6274AD46-4154-4B17-95AD-9EB41EEF03B6}" type="pres">
      <dgm:prSet presAssocID="{03335DFF-5B68-47AE-AFE7-BED658B8C4DF}" presName="horz2" presStyleCnt="0"/>
      <dgm:spPr/>
    </dgm:pt>
    <dgm:pt modelId="{029C0A33-3396-40C6-95BC-A0465C609B6F}" type="pres">
      <dgm:prSet presAssocID="{03335DFF-5B68-47AE-AFE7-BED658B8C4DF}" presName="horzSpace2" presStyleCnt="0"/>
      <dgm:spPr/>
    </dgm:pt>
    <dgm:pt modelId="{89329D74-950D-485D-A1DB-22158E0167DA}" type="pres">
      <dgm:prSet presAssocID="{03335DFF-5B68-47AE-AFE7-BED658B8C4DF}" presName="tx2" presStyleLbl="revTx" presStyleIdx="2" presStyleCnt="9"/>
      <dgm:spPr/>
      <dgm:t>
        <a:bodyPr/>
        <a:lstStyle/>
        <a:p>
          <a:endParaRPr lang="en-US"/>
        </a:p>
      </dgm:t>
    </dgm:pt>
    <dgm:pt modelId="{4A64DB20-4780-46F6-8614-313B533672CD}" type="pres">
      <dgm:prSet presAssocID="{03335DFF-5B68-47AE-AFE7-BED658B8C4DF}" presName="vert2" presStyleCnt="0"/>
      <dgm:spPr/>
    </dgm:pt>
    <dgm:pt modelId="{3DE537AC-C369-4ABC-9234-4D897E60F588}" type="pres">
      <dgm:prSet presAssocID="{03335DFF-5B68-47AE-AFE7-BED658B8C4DF}" presName="thinLine2b" presStyleLbl="callout" presStyleIdx="1" presStyleCnt="8"/>
      <dgm:spPr/>
    </dgm:pt>
    <dgm:pt modelId="{AAA0ED1F-A106-4F0C-AF82-FB400FAD3899}" type="pres">
      <dgm:prSet presAssocID="{03335DFF-5B68-47AE-AFE7-BED658B8C4DF}" presName="vertSpace2b" presStyleCnt="0"/>
      <dgm:spPr/>
    </dgm:pt>
    <dgm:pt modelId="{C2CEBAEB-7E80-4DFB-86B2-99C0A52FA68E}" type="pres">
      <dgm:prSet presAssocID="{76971CE7-7480-4523-826A-7E7820851BB5}" presName="horz2" presStyleCnt="0"/>
      <dgm:spPr/>
    </dgm:pt>
    <dgm:pt modelId="{5297870F-181B-4D2A-A626-30F92FF708F9}" type="pres">
      <dgm:prSet presAssocID="{76971CE7-7480-4523-826A-7E7820851BB5}" presName="horzSpace2" presStyleCnt="0"/>
      <dgm:spPr/>
    </dgm:pt>
    <dgm:pt modelId="{B2D7A73F-2A36-41AB-9897-A28DCD6F2423}" type="pres">
      <dgm:prSet presAssocID="{76971CE7-7480-4523-826A-7E7820851BB5}" presName="tx2" presStyleLbl="revTx" presStyleIdx="3" presStyleCnt="9"/>
      <dgm:spPr/>
      <dgm:t>
        <a:bodyPr/>
        <a:lstStyle/>
        <a:p>
          <a:endParaRPr lang="en-US"/>
        </a:p>
      </dgm:t>
    </dgm:pt>
    <dgm:pt modelId="{C569C722-8B40-4C81-9973-B2923C3A40D8}" type="pres">
      <dgm:prSet presAssocID="{76971CE7-7480-4523-826A-7E7820851BB5}" presName="vert2" presStyleCnt="0"/>
      <dgm:spPr/>
    </dgm:pt>
    <dgm:pt modelId="{36E5CEDB-AA14-4F1F-85BC-B54D11FD592C}" type="pres">
      <dgm:prSet presAssocID="{76971CE7-7480-4523-826A-7E7820851BB5}" presName="thinLine2b" presStyleLbl="callout" presStyleIdx="2" presStyleCnt="8"/>
      <dgm:spPr/>
    </dgm:pt>
    <dgm:pt modelId="{5B1261DC-91A0-4064-872E-D3C19BE3D3D8}" type="pres">
      <dgm:prSet presAssocID="{76971CE7-7480-4523-826A-7E7820851BB5}" presName="vertSpace2b" presStyleCnt="0"/>
      <dgm:spPr/>
    </dgm:pt>
    <dgm:pt modelId="{CC0DD53C-4620-4001-8FD0-FC4151F140B9}" type="pres">
      <dgm:prSet presAssocID="{465FBD02-FBEB-47F7-B007-087E349B7869}" presName="horz2" presStyleCnt="0"/>
      <dgm:spPr/>
    </dgm:pt>
    <dgm:pt modelId="{58D1F8F3-57CD-4C87-A29A-3FA148D173A5}" type="pres">
      <dgm:prSet presAssocID="{465FBD02-FBEB-47F7-B007-087E349B7869}" presName="horzSpace2" presStyleCnt="0"/>
      <dgm:spPr/>
    </dgm:pt>
    <dgm:pt modelId="{D1438B97-A3F2-4A1A-B180-E7F25B81BE22}" type="pres">
      <dgm:prSet presAssocID="{465FBD02-FBEB-47F7-B007-087E349B7869}" presName="tx2" presStyleLbl="revTx" presStyleIdx="4" presStyleCnt="9"/>
      <dgm:spPr/>
      <dgm:t>
        <a:bodyPr/>
        <a:lstStyle/>
        <a:p>
          <a:endParaRPr lang="en-US"/>
        </a:p>
      </dgm:t>
    </dgm:pt>
    <dgm:pt modelId="{B729CB01-99A1-4621-9B18-1E65DEBC7113}" type="pres">
      <dgm:prSet presAssocID="{465FBD02-FBEB-47F7-B007-087E349B7869}" presName="vert2" presStyleCnt="0"/>
      <dgm:spPr/>
    </dgm:pt>
    <dgm:pt modelId="{67FD649C-AEC6-49F0-8EE0-A892035657D7}" type="pres">
      <dgm:prSet presAssocID="{465FBD02-FBEB-47F7-B007-087E349B7869}" presName="thinLine2b" presStyleLbl="callout" presStyleIdx="3" presStyleCnt="8"/>
      <dgm:spPr/>
    </dgm:pt>
    <dgm:pt modelId="{2D3034E9-F0DE-4AE6-8A19-DAEF7DE29427}" type="pres">
      <dgm:prSet presAssocID="{465FBD02-FBEB-47F7-B007-087E349B7869}" presName="vertSpace2b" presStyleCnt="0"/>
      <dgm:spPr/>
    </dgm:pt>
    <dgm:pt modelId="{89AD06B6-1F09-4F1E-907D-F6F8BD57BFCB}" type="pres">
      <dgm:prSet presAssocID="{817B9193-4BC8-4F87-A05F-F34B26D23693}" presName="horz2" presStyleCnt="0"/>
      <dgm:spPr/>
    </dgm:pt>
    <dgm:pt modelId="{1480F436-B9FE-45AE-A0BE-F255E294C69C}" type="pres">
      <dgm:prSet presAssocID="{817B9193-4BC8-4F87-A05F-F34B26D23693}" presName="horzSpace2" presStyleCnt="0"/>
      <dgm:spPr/>
    </dgm:pt>
    <dgm:pt modelId="{7D81BBC3-26E6-4CB0-95DE-3EB56D04732F}" type="pres">
      <dgm:prSet presAssocID="{817B9193-4BC8-4F87-A05F-F34B26D23693}" presName="tx2" presStyleLbl="revTx" presStyleIdx="5" presStyleCnt="9"/>
      <dgm:spPr/>
      <dgm:t>
        <a:bodyPr/>
        <a:lstStyle/>
        <a:p>
          <a:endParaRPr lang="en-US"/>
        </a:p>
      </dgm:t>
    </dgm:pt>
    <dgm:pt modelId="{ADEF5051-67B9-4FC5-96C9-A9B5B7D3ED30}" type="pres">
      <dgm:prSet presAssocID="{817B9193-4BC8-4F87-A05F-F34B26D23693}" presName="vert2" presStyleCnt="0"/>
      <dgm:spPr/>
    </dgm:pt>
    <dgm:pt modelId="{01EB53C9-44C6-4EDC-93DA-DA58CC8D58F5}" type="pres">
      <dgm:prSet presAssocID="{817B9193-4BC8-4F87-A05F-F34B26D23693}" presName="thinLine2b" presStyleLbl="callout" presStyleIdx="4" presStyleCnt="8"/>
      <dgm:spPr/>
    </dgm:pt>
    <dgm:pt modelId="{439C1F28-D4E9-45E5-8DF7-83DFCFF26D2E}" type="pres">
      <dgm:prSet presAssocID="{817B9193-4BC8-4F87-A05F-F34B26D23693}" presName="vertSpace2b" presStyleCnt="0"/>
      <dgm:spPr/>
    </dgm:pt>
    <dgm:pt modelId="{C23438A5-4B9E-4898-9C21-2A37C1C7BB31}" type="pres">
      <dgm:prSet presAssocID="{04ABCA98-3C36-44BA-AAD1-583EDEFD8B63}" presName="horz2" presStyleCnt="0"/>
      <dgm:spPr/>
    </dgm:pt>
    <dgm:pt modelId="{E7AC289E-AF7F-4932-B810-5F25581C4154}" type="pres">
      <dgm:prSet presAssocID="{04ABCA98-3C36-44BA-AAD1-583EDEFD8B63}" presName="horzSpace2" presStyleCnt="0"/>
      <dgm:spPr/>
    </dgm:pt>
    <dgm:pt modelId="{31D612CE-8A9C-40D3-A45E-A3AE74B342B5}" type="pres">
      <dgm:prSet presAssocID="{04ABCA98-3C36-44BA-AAD1-583EDEFD8B63}" presName="tx2" presStyleLbl="revTx" presStyleIdx="6" presStyleCnt="9"/>
      <dgm:spPr/>
      <dgm:t>
        <a:bodyPr/>
        <a:lstStyle/>
        <a:p>
          <a:endParaRPr lang="en-US"/>
        </a:p>
      </dgm:t>
    </dgm:pt>
    <dgm:pt modelId="{9D25610A-A4F1-49E2-9CC5-F17E82127CAC}" type="pres">
      <dgm:prSet presAssocID="{04ABCA98-3C36-44BA-AAD1-583EDEFD8B63}" presName="vert2" presStyleCnt="0"/>
      <dgm:spPr/>
    </dgm:pt>
    <dgm:pt modelId="{9CB713A0-0750-4703-AA9E-36DE4DC50A19}" type="pres">
      <dgm:prSet presAssocID="{04ABCA98-3C36-44BA-AAD1-583EDEFD8B63}" presName="thinLine2b" presStyleLbl="callout" presStyleIdx="5" presStyleCnt="8"/>
      <dgm:spPr/>
    </dgm:pt>
    <dgm:pt modelId="{47FC8F58-31D8-4C03-89DF-75D7368E0D14}" type="pres">
      <dgm:prSet presAssocID="{04ABCA98-3C36-44BA-AAD1-583EDEFD8B63}" presName="vertSpace2b" presStyleCnt="0"/>
      <dgm:spPr/>
    </dgm:pt>
    <dgm:pt modelId="{60D2F008-4C69-4F27-87AF-A080B09FCC4E}" type="pres">
      <dgm:prSet presAssocID="{DBE8BF50-7D09-495A-90C5-27240F36DFF4}" presName="horz2" presStyleCnt="0"/>
      <dgm:spPr/>
    </dgm:pt>
    <dgm:pt modelId="{F7CEEDEA-3E32-43E0-8B96-02EB6C8E2E39}" type="pres">
      <dgm:prSet presAssocID="{DBE8BF50-7D09-495A-90C5-27240F36DFF4}" presName="horzSpace2" presStyleCnt="0"/>
      <dgm:spPr/>
    </dgm:pt>
    <dgm:pt modelId="{5BF91ED5-1C3E-47C7-89C6-10A6079CD1D9}" type="pres">
      <dgm:prSet presAssocID="{DBE8BF50-7D09-495A-90C5-27240F36DFF4}" presName="tx2" presStyleLbl="revTx" presStyleIdx="7" presStyleCnt="9"/>
      <dgm:spPr/>
      <dgm:t>
        <a:bodyPr/>
        <a:lstStyle/>
        <a:p>
          <a:endParaRPr lang="en-US"/>
        </a:p>
      </dgm:t>
    </dgm:pt>
    <dgm:pt modelId="{F88E5476-B734-4BD6-B135-CA4C0E74FFD5}" type="pres">
      <dgm:prSet presAssocID="{DBE8BF50-7D09-495A-90C5-27240F36DFF4}" presName="vert2" presStyleCnt="0"/>
      <dgm:spPr/>
    </dgm:pt>
    <dgm:pt modelId="{82CD8201-37E5-47CD-9791-A8D8F3FD2A6E}" type="pres">
      <dgm:prSet presAssocID="{DBE8BF50-7D09-495A-90C5-27240F36DFF4}" presName="thinLine2b" presStyleLbl="callout" presStyleIdx="6" presStyleCnt="8"/>
      <dgm:spPr/>
    </dgm:pt>
    <dgm:pt modelId="{61A32175-93E7-4291-8024-ACBA01E67F80}" type="pres">
      <dgm:prSet presAssocID="{DBE8BF50-7D09-495A-90C5-27240F36DFF4}" presName="vertSpace2b" presStyleCnt="0"/>
      <dgm:spPr/>
    </dgm:pt>
    <dgm:pt modelId="{CCFE8543-D26D-4944-8153-267739A7A257}" type="pres">
      <dgm:prSet presAssocID="{27EF6866-4E27-4E6A-A5DA-EF5920E1303F}" presName="horz2" presStyleCnt="0"/>
      <dgm:spPr/>
    </dgm:pt>
    <dgm:pt modelId="{03282CE0-2304-49FC-A383-3378F93DFC03}" type="pres">
      <dgm:prSet presAssocID="{27EF6866-4E27-4E6A-A5DA-EF5920E1303F}" presName="horzSpace2" presStyleCnt="0"/>
      <dgm:spPr/>
    </dgm:pt>
    <dgm:pt modelId="{EA92AF3C-1205-4F2E-A80E-CA30DE77FE69}" type="pres">
      <dgm:prSet presAssocID="{27EF6866-4E27-4E6A-A5DA-EF5920E1303F}" presName="tx2" presStyleLbl="revTx" presStyleIdx="8" presStyleCnt="9"/>
      <dgm:spPr/>
      <dgm:t>
        <a:bodyPr/>
        <a:lstStyle/>
        <a:p>
          <a:endParaRPr lang="en-US"/>
        </a:p>
      </dgm:t>
    </dgm:pt>
    <dgm:pt modelId="{E18E241A-8940-4601-8C57-AA018C5884B6}" type="pres">
      <dgm:prSet presAssocID="{27EF6866-4E27-4E6A-A5DA-EF5920E1303F}" presName="vert2" presStyleCnt="0"/>
      <dgm:spPr/>
    </dgm:pt>
    <dgm:pt modelId="{F0498531-19D0-46A7-8DF1-F2671C6EE5D7}" type="pres">
      <dgm:prSet presAssocID="{27EF6866-4E27-4E6A-A5DA-EF5920E1303F}" presName="thinLine2b" presStyleLbl="callout" presStyleIdx="7" presStyleCnt="8"/>
      <dgm:spPr/>
    </dgm:pt>
    <dgm:pt modelId="{AA8ED331-166B-460E-891D-1A40C185D63A}" type="pres">
      <dgm:prSet presAssocID="{27EF6866-4E27-4E6A-A5DA-EF5920E1303F}" presName="vertSpace2b" presStyleCnt="0"/>
      <dgm:spPr/>
    </dgm:pt>
  </dgm:ptLst>
  <dgm:cxnLst>
    <dgm:cxn modelId="{8105955C-C975-45F1-9618-21109334821E}" type="presOf" srcId="{27EF6866-4E27-4E6A-A5DA-EF5920E1303F}" destId="{EA92AF3C-1205-4F2E-A80E-CA30DE77FE69}" srcOrd="0" destOrd="0" presId="urn:microsoft.com/office/officeart/2008/layout/LinedList"/>
    <dgm:cxn modelId="{6F2A5DF1-EBAE-4F87-B495-8B91AE74A9C1}" srcId="{662B4DCE-AEF3-47AC-8016-CDA1BF923F30}" destId="{76971CE7-7480-4523-826A-7E7820851BB5}" srcOrd="2" destOrd="0" parTransId="{65AE1906-C6D3-489A-B051-2449C7E1587D}" sibTransId="{7F58B046-47C1-46CF-9809-BFB1E9245635}"/>
    <dgm:cxn modelId="{4D88EC73-6361-44A1-B53A-868AC3025D91}" type="presOf" srcId="{662B4DCE-AEF3-47AC-8016-CDA1BF923F30}" destId="{5D2027C7-2EF9-4D62-A3D7-FC6E57B11D44}" srcOrd="0" destOrd="0" presId="urn:microsoft.com/office/officeart/2008/layout/LinedList"/>
    <dgm:cxn modelId="{113E0C1F-7242-4AD8-8A37-4801EEC4BC05}" srcId="{662B4DCE-AEF3-47AC-8016-CDA1BF923F30}" destId="{DBE8BF50-7D09-495A-90C5-27240F36DFF4}" srcOrd="6" destOrd="0" parTransId="{7308FBEA-7809-44E2-91D8-4A29ACCC3DBE}" sibTransId="{EBF40E95-DED1-48A1-82BE-1649AC5E56FD}"/>
    <dgm:cxn modelId="{7600A398-B082-4061-A5BD-4D0A95292060}" type="presOf" srcId="{55C1A184-DCE9-426F-9EE8-4E5D0F13A823}" destId="{8CB80C91-F2AF-4E07-8DAC-AF4625D11F87}" srcOrd="0" destOrd="0" presId="urn:microsoft.com/office/officeart/2008/layout/LinedList"/>
    <dgm:cxn modelId="{A3E19682-8B5B-4AD3-A5F5-5FD4B5E42D94}" srcId="{662B4DCE-AEF3-47AC-8016-CDA1BF923F30}" destId="{55C1A184-DCE9-426F-9EE8-4E5D0F13A823}" srcOrd="0" destOrd="0" parTransId="{B18D6E04-4332-424C-B2EC-F2C82A223020}" sibTransId="{05998507-A89F-44F6-A2EA-4D3274BB3344}"/>
    <dgm:cxn modelId="{4466BC2E-7E30-4F65-9015-6FF2C3090EC3}" srcId="{662B4DCE-AEF3-47AC-8016-CDA1BF923F30}" destId="{817B9193-4BC8-4F87-A05F-F34B26D23693}" srcOrd="4" destOrd="0" parTransId="{E3A3EC78-80A8-4116-8EE5-38060ECE05F1}" sibTransId="{4C7C2BF4-F8AB-46FB-A788-D6EDBEDA6FB2}"/>
    <dgm:cxn modelId="{B5EC0B89-7CC7-4AFC-BBE2-1D9D39A8DC0E}" type="presOf" srcId="{03335DFF-5B68-47AE-AFE7-BED658B8C4DF}" destId="{89329D74-950D-485D-A1DB-22158E0167DA}" srcOrd="0" destOrd="0" presId="urn:microsoft.com/office/officeart/2008/layout/LinedList"/>
    <dgm:cxn modelId="{BAB8D76A-D269-4E06-A5A5-B9A03347440F}" srcId="{662B4DCE-AEF3-47AC-8016-CDA1BF923F30}" destId="{03335DFF-5B68-47AE-AFE7-BED658B8C4DF}" srcOrd="1" destOrd="0" parTransId="{B9700A45-4782-446D-87FC-698C4C2A88FA}" sibTransId="{616AC645-F01B-4D9A-B62E-B0B554522B22}"/>
    <dgm:cxn modelId="{DD27F3E1-4EBB-4153-9E4F-497E498FDB27}" srcId="{662B4DCE-AEF3-47AC-8016-CDA1BF923F30}" destId="{04ABCA98-3C36-44BA-AAD1-583EDEFD8B63}" srcOrd="5" destOrd="0" parTransId="{3196865F-C565-44A6-BBE9-D870BC86823F}" sibTransId="{C74D55D8-9BE3-4DC3-9D81-BF70A23362DC}"/>
    <dgm:cxn modelId="{356E4800-4FBB-4C30-BB22-4A471DE32E94}" type="presOf" srcId="{B11F8DAD-5131-43E6-B850-D27745E2C07F}" destId="{DF932D4C-8387-40C0-8EA1-C1B2D6CA0C5E}" srcOrd="0" destOrd="0" presId="urn:microsoft.com/office/officeart/2008/layout/LinedList"/>
    <dgm:cxn modelId="{F2CC5A37-1C4F-4433-AB85-3DB50C9A89C2}" srcId="{B11F8DAD-5131-43E6-B850-D27745E2C07F}" destId="{662B4DCE-AEF3-47AC-8016-CDA1BF923F30}" srcOrd="0" destOrd="0" parTransId="{A6595CF4-46CE-4902-A5B3-36A1CD8B6B07}" sibTransId="{BFAC8449-E023-4628-8158-20ECE26B6F0D}"/>
    <dgm:cxn modelId="{F15B0969-D830-44D3-9213-8CE43B656717}" srcId="{662B4DCE-AEF3-47AC-8016-CDA1BF923F30}" destId="{465FBD02-FBEB-47F7-B007-087E349B7869}" srcOrd="3" destOrd="0" parTransId="{2C2D27F7-7DF6-4E97-9225-0DC9C3E6D00B}" sibTransId="{DFFD5B45-2ABB-4397-965B-B270A8D9C68B}"/>
    <dgm:cxn modelId="{EC0E9F47-D3EF-45B6-8F7E-073D760D5AD1}" type="presOf" srcId="{DBE8BF50-7D09-495A-90C5-27240F36DFF4}" destId="{5BF91ED5-1C3E-47C7-89C6-10A6079CD1D9}" srcOrd="0" destOrd="0" presId="urn:microsoft.com/office/officeart/2008/layout/LinedList"/>
    <dgm:cxn modelId="{B9A221C4-D636-40B9-9B26-B6EA4B93BE39}" type="presOf" srcId="{817B9193-4BC8-4F87-A05F-F34B26D23693}" destId="{7D81BBC3-26E6-4CB0-95DE-3EB56D04732F}" srcOrd="0" destOrd="0" presId="urn:microsoft.com/office/officeart/2008/layout/LinedList"/>
    <dgm:cxn modelId="{694B60BC-7AD5-428D-A02E-0FF3DA9D5D90}" type="presOf" srcId="{04ABCA98-3C36-44BA-AAD1-583EDEFD8B63}" destId="{31D612CE-8A9C-40D3-A45E-A3AE74B342B5}" srcOrd="0" destOrd="0" presId="urn:microsoft.com/office/officeart/2008/layout/LinedList"/>
    <dgm:cxn modelId="{D680E585-7747-4704-BF23-925212A21A18}" type="presOf" srcId="{465FBD02-FBEB-47F7-B007-087E349B7869}" destId="{D1438B97-A3F2-4A1A-B180-E7F25B81BE22}" srcOrd="0" destOrd="0" presId="urn:microsoft.com/office/officeart/2008/layout/LinedList"/>
    <dgm:cxn modelId="{A6F4F7AA-7EED-416E-9D3D-4379BC966F30}" srcId="{662B4DCE-AEF3-47AC-8016-CDA1BF923F30}" destId="{27EF6866-4E27-4E6A-A5DA-EF5920E1303F}" srcOrd="7" destOrd="0" parTransId="{0706F416-F43B-4963-A04F-E81977F87ADE}" sibTransId="{E879C442-28BC-4DC3-BBE7-7F8DC2D2257A}"/>
    <dgm:cxn modelId="{ED204744-9B54-4FAC-A60D-4AE28FDE6FDA}" type="presOf" srcId="{76971CE7-7480-4523-826A-7E7820851BB5}" destId="{B2D7A73F-2A36-41AB-9897-A28DCD6F2423}" srcOrd="0" destOrd="0" presId="urn:microsoft.com/office/officeart/2008/layout/LinedList"/>
    <dgm:cxn modelId="{BA2C6A0B-88D4-42F1-A1E8-F3FB5D64381A}" type="presParOf" srcId="{DF932D4C-8387-40C0-8EA1-C1B2D6CA0C5E}" destId="{D2ED0653-7AAA-428F-BAEA-E2065E9C0DE2}" srcOrd="0" destOrd="0" presId="urn:microsoft.com/office/officeart/2008/layout/LinedList"/>
    <dgm:cxn modelId="{942C9DF2-C871-4353-AC23-BA67B33CB124}" type="presParOf" srcId="{DF932D4C-8387-40C0-8EA1-C1B2D6CA0C5E}" destId="{4948006E-9B13-43D4-85AB-1F2BA45D1005}" srcOrd="1" destOrd="0" presId="urn:microsoft.com/office/officeart/2008/layout/LinedList"/>
    <dgm:cxn modelId="{B54D2896-5C9F-43D6-A8E6-1405FEA6A765}" type="presParOf" srcId="{4948006E-9B13-43D4-85AB-1F2BA45D1005}" destId="{5D2027C7-2EF9-4D62-A3D7-FC6E57B11D44}" srcOrd="0" destOrd="0" presId="urn:microsoft.com/office/officeart/2008/layout/LinedList"/>
    <dgm:cxn modelId="{CD77FC4D-58DB-41F2-8E4C-C5B22509062D}" type="presParOf" srcId="{4948006E-9B13-43D4-85AB-1F2BA45D1005}" destId="{0E2B78B1-3E4E-45CC-8629-0692ED2172FE}" srcOrd="1" destOrd="0" presId="urn:microsoft.com/office/officeart/2008/layout/LinedList"/>
    <dgm:cxn modelId="{06D9462A-E24B-4E6A-B139-F3A10F8063E3}" type="presParOf" srcId="{0E2B78B1-3E4E-45CC-8629-0692ED2172FE}" destId="{65D7BEA3-E773-4D22-B082-C447381EF9FB}" srcOrd="0" destOrd="0" presId="urn:microsoft.com/office/officeart/2008/layout/LinedList"/>
    <dgm:cxn modelId="{C310AC64-98C2-41DC-AC1E-70ADC4D1B2DC}" type="presParOf" srcId="{0E2B78B1-3E4E-45CC-8629-0692ED2172FE}" destId="{664B6320-FEDD-483A-9844-4CD3426D14CD}" srcOrd="1" destOrd="0" presId="urn:microsoft.com/office/officeart/2008/layout/LinedList"/>
    <dgm:cxn modelId="{7896FBAE-3558-47E2-A735-5F7B7239596F}" type="presParOf" srcId="{664B6320-FEDD-483A-9844-4CD3426D14CD}" destId="{6840D3B7-C744-4C3F-AF53-6B4CA4A5C941}" srcOrd="0" destOrd="0" presId="urn:microsoft.com/office/officeart/2008/layout/LinedList"/>
    <dgm:cxn modelId="{B7D96E57-5509-42CE-9552-628EADEE4826}" type="presParOf" srcId="{664B6320-FEDD-483A-9844-4CD3426D14CD}" destId="{8CB80C91-F2AF-4E07-8DAC-AF4625D11F87}" srcOrd="1" destOrd="0" presId="urn:microsoft.com/office/officeart/2008/layout/LinedList"/>
    <dgm:cxn modelId="{568E8CA7-6652-4972-8F1E-D7F9F606CA23}" type="presParOf" srcId="{664B6320-FEDD-483A-9844-4CD3426D14CD}" destId="{8FBFAEBC-39BE-45FB-ABF4-01F3B9C06358}" srcOrd="2" destOrd="0" presId="urn:microsoft.com/office/officeart/2008/layout/LinedList"/>
    <dgm:cxn modelId="{CEA648A1-5FA4-4AF5-87F3-0E1151416749}" type="presParOf" srcId="{0E2B78B1-3E4E-45CC-8629-0692ED2172FE}" destId="{6B3CB221-29A5-4A36-ADF4-E19669FCEF6F}" srcOrd="2" destOrd="0" presId="urn:microsoft.com/office/officeart/2008/layout/LinedList"/>
    <dgm:cxn modelId="{CA300E43-EBB4-4587-917E-C17A90229436}" type="presParOf" srcId="{0E2B78B1-3E4E-45CC-8629-0692ED2172FE}" destId="{02078E0E-F3E2-48D6-B958-69C65C169EBB}" srcOrd="3" destOrd="0" presId="urn:microsoft.com/office/officeart/2008/layout/LinedList"/>
    <dgm:cxn modelId="{89CE0512-1179-4137-BF35-5CC9CC3F3408}" type="presParOf" srcId="{0E2B78B1-3E4E-45CC-8629-0692ED2172FE}" destId="{6274AD46-4154-4B17-95AD-9EB41EEF03B6}" srcOrd="4" destOrd="0" presId="urn:microsoft.com/office/officeart/2008/layout/LinedList"/>
    <dgm:cxn modelId="{040E183B-55DA-4605-B895-BCD99B47A8F2}" type="presParOf" srcId="{6274AD46-4154-4B17-95AD-9EB41EEF03B6}" destId="{029C0A33-3396-40C6-95BC-A0465C609B6F}" srcOrd="0" destOrd="0" presId="urn:microsoft.com/office/officeart/2008/layout/LinedList"/>
    <dgm:cxn modelId="{33BC4830-54F0-4AE9-A406-522E291AF3E3}" type="presParOf" srcId="{6274AD46-4154-4B17-95AD-9EB41EEF03B6}" destId="{89329D74-950D-485D-A1DB-22158E0167DA}" srcOrd="1" destOrd="0" presId="urn:microsoft.com/office/officeart/2008/layout/LinedList"/>
    <dgm:cxn modelId="{F43CD1A8-F0BC-46BE-AC90-E89B9D36AF0E}" type="presParOf" srcId="{6274AD46-4154-4B17-95AD-9EB41EEF03B6}" destId="{4A64DB20-4780-46F6-8614-313B533672CD}" srcOrd="2" destOrd="0" presId="urn:microsoft.com/office/officeart/2008/layout/LinedList"/>
    <dgm:cxn modelId="{743CD704-5D38-402D-8F0D-155F70C48165}" type="presParOf" srcId="{0E2B78B1-3E4E-45CC-8629-0692ED2172FE}" destId="{3DE537AC-C369-4ABC-9234-4D897E60F588}" srcOrd="5" destOrd="0" presId="urn:microsoft.com/office/officeart/2008/layout/LinedList"/>
    <dgm:cxn modelId="{04AE8243-E50F-40E7-A495-8A479993F338}" type="presParOf" srcId="{0E2B78B1-3E4E-45CC-8629-0692ED2172FE}" destId="{AAA0ED1F-A106-4F0C-AF82-FB400FAD3899}" srcOrd="6" destOrd="0" presId="urn:microsoft.com/office/officeart/2008/layout/LinedList"/>
    <dgm:cxn modelId="{53947262-CBE7-4E33-B09A-A4B31D62C47B}" type="presParOf" srcId="{0E2B78B1-3E4E-45CC-8629-0692ED2172FE}" destId="{C2CEBAEB-7E80-4DFB-86B2-99C0A52FA68E}" srcOrd="7" destOrd="0" presId="urn:microsoft.com/office/officeart/2008/layout/LinedList"/>
    <dgm:cxn modelId="{5B61ACB1-8B71-44C2-AAE1-465D53D9F42D}" type="presParOf" srcId="{C2CEBAEB-7E80-4DFB-86B2-99C0A52FA68E}" destId="{5297870F-181B-4D2A-A626-30F92FF708F9}" srcOrd="0" destOrd="0" presId="urn:microsoft.com/office/officeart/2008/layout/LinedList"/>
    <dgm:cxn modelId="{B2D54FFF-BA9E-4714-921F-B7185074DC9B}" type="presParOf" srcId="{C2CEBAEB-7E80-4DFB-86B2-99C0A52FA68E}" destId="{B2D7A73F-2A36-41AB-9897-A28DCD6F2423}" srcOrd="1" destOrd="0" presId="urn:microsoft.com/office/officeart/2008/layout/LinedList"/>
    <dgm:cxn modelId="{BAEDA398-79B9-4CE4-AF07-1DFE51C95F8A}" type="presParOf" srcId="{C2CEBAEB-7E80-4DFB-86B2-99C0A52FA68E}" destId="{C569C722-8B40-4C81-9973-B2923C3A40D8}" srcOrd="2" destOrd="0" presId="urn:microsoft.com/office/officeart/2008/layout/LinedList"/>
    <dgm:cxn modelId="{F27922B2-56C9-4C79-B626-CA00ED7E8EBA}" type="presParOf" srcId="{0E2B78B1-3E4E-45CC-8629-0692ED2172FE}" destId="{36E5CEDB-AA14-4F1F-85BC-B54D11FD592C}" srcOrd="8" destOrd="0" presId="urn:microsoft.com/office/officeart/2008/layout/LinedList"/>
    <dgm:cxn modelId="{5CCF73DB-A792-4A46-B316-771E563AAE19}" type="presParOf" srcId="{0E2B78B1-3E4E-45CC-8629-0692ED2172FE}" destId="{5B1261DC-91A0-4064-872E-D3C19BE3D3D8}" srcOrd="9" destOrd="0" presId="urn:microsoft.com/office/officeart/2008/layout/LinedList"/>
    <dgm:cxn modelId="{A9C879EC-90B7-4124-BF51-8DE815E1476A}" type="presParOf" srcId="{0E2B78B1-3E4E-45CC-8629-0692ED2172FE}" destId="{CC0DD53C-4620-4001-8FD0-FC4151F140B9}" srcOrd="10" destOrd="0" presId="urn:microsoft.com/office/officeart/2008/layout/LinedList"/>
    <dgm:cxn modelId="{F90E1BE5-4A15-4AAC-82D4-D9B768138C2F}" type="presParOf" srcId="{CC0DD53C-4620-4001-8FD0-FC4151F140B9}" destId="{58D1F8F3-57CD-4C87-A29A-3FA148D173A5}" srcOrd="0" destOrd="0" presId="urn:microsoft.com/office/officeart/2008/layout/LinedList"/>
    <dgm:cxn modelId="{E101715F-5B84-4866-8820-059ED8304F2D}" type="presParOf" srcId="{CC0DD53C-4620-4001-8FD0-FC4151F140B9}" destId="{D1438B97-A3F2-4A1A-B180-E7F25B81BE22}" srcOrd="1" destOrd="0" presId="urn:microsoft.com/office/officeart/2008/layout/LinedList"/>
    <dgm:cxn modelId="{6443EC42-4ECE-4694-9AD9-0142AAD526A8}" type="presParOf" srcId="{CC0DD53C-4620-4001-8FD0-FC4151F140B9}" destId="{B729CB01-99A1-4621-9B18-1E65DEBC7113}" srcOrd="2" destOrd="0" presId="urn:microsoft.com/office/officeart/2008/layout/LinedList"/>
    <dgm:cxn modelId="{CB7C33D6-E5A6-42E0-B603-4B0E82BE3ED9}" type="presParOf" srcId="{0E2B78B1-3E4E-45CC-8629-0692ED2172FE}" destId="{67FD649C-AEC6-49F0-8EE0-A892035657D7}" srcOrd="11" destOrd="0" presId="urn:microsoft.com/office/officeart/2008/layout/LinedList"/>
    <dgm:cxn modelId="{A4EA904E-F676-4B1D-8549-371F4FFD3670}" type="presParOf" srcId="{0E2B78B1-3E4E-45CC-8629-0692ED2172FE}" destId="{2D3034E9-F0DE-4AE6-8A19-DAEF7DE29427}" srcOrd="12" destOrd="0" presId="urn:microsoft.com/office/officeart/2008/layout/LinedList"/>
    <dgm:cxn modelId="{AD9E0C27-D9EC-4C1B-BFE4-49D820155DFF}" type="presParOf" srcId="{0E2B78B1-3E4E-45CC-8629-0692ED2172FE}" destId="{89AD06B6-1F09-4F1E-907D-F6F8BD57BFCB}" srcOrd="13" destOrd="0" presId="urn:microsoft.com/office/officeart/2008/layout/LinedList"/>
    <dgm:cxn modelId="{2B991ADE-1C1C-4B17-A8AB-FB70A750EC67}" type="presParOf" srcId="{89AD06B6-1F09-4F1E-907D-F6F8BD57BFCB}" destId="{1480F436-B9FE-45AE-A0BE-F255E294C69C}" srcOrd="0" destOrd="0" presId="urn:microsoft.com/office/officeart/2008/layout/LinedList"/>
    <dgm:cxn modelId="{1B67A33B-A39C-41E0-A325-E6EEB38A2AA9}" type="presParOf" srcId="{89AD06B6-1F09-4F1E-907D-F6F8BD57BFCB}" destId="{7D81BBC3-26E6-4CB0-95DE-3EB56D04732F}" srcOrd="1" destOrd="0" presId="urn:microsoft.com/office/officeart/2008/layout/LinedList"/>
    <dgm:cxn modelId="{911F249D-C0BF-4ACA-B6D5-A1E7696A1BA9}" type="presParOf" srcId="{89AD06B6-1F09-4F1E-907D-F6F8BD57BFCB}" destId="{ADEF5051-67B9-4FC5-96C9-A9B5B7D3ED30}" srcOrd="2" destOrd="0" presId="urn:microsoft.com/office/officeart/2008/layout/LinedList"/>
    <dgm:cxn modelId="{1E67FE6C-7F96-449D-8CA3-FE10F0A810E1}" type="presParOf" srcId="{0E2B78B1-3E4E-45CC-8629-0692ED2172FE}" destId="{01EB53C9-44C6-4EDC-93DA-DA58CC8D58F5}" srcOrd="14" destOrd="0" presId="urn:microsoft.com/office/officeart/2008/layout/LinedList"/>
    <dgm:cxn modelId="{C4DF3D26-A816-4025-81FF-E6E8DE43D12A}" type="presParOf" srcId="{0E2B78B1-3E4E-45CC-8629-0692ED2172FE}" destId="{439C1F28-D4E9-45E5-8DF7-83DFCFF26D2E}" srcOrd="15" destOrd="0" presId="urn:microsoft.com/office/officeart/2008/layout/LinedList"/>
    <dgm:cxn modelId="{0E72EB5B-CD07-4EA1-A9D2-70E8545AAF9B}" type="presParOf" srcId="{0E2B78B1-3E4E-45CC-8629-0692ED2172FE}" destId="{C23438A5-4B9E-4898-9C21-2A37C1C7BB31}" srcOrd="16" destOrd="0" presId="urn:microsoft.com/office/officeart/2008/layout/LinedList"/>
    <dgm:cxn modelId="{13329068-6639-4999-8851-835C51325A3B}" type="presParOf" srcId="{C23438A5-4B9E-4898-9C21-2A37C1C7BB31}" destId="{E7AC289E-AF7F-4932-B810-5F25581C4154}" srcOrd="0" destOrd="0" presId="urn:microsoft.com/office/officeart/2008/layout/LinedList"/>
    <dgm:cxn modelId="{D497BDD2-C678-440E-85CE-3C149337974F}" type="presParOf" srcId="{C23438A5-4B9E-4898-9C21-2A37C1C7BB31}" destId="{31D612CE-8A9C-40D3-A45E-A3AE74B342B5}" srcOrd="1" destOrd="0" presId="urn:microsoft.com/office/officeart/2008/layout/LinedList"/>
    <dgm:cxn modelId="{B4D529B8-FC43-4A73-A8CB-26E372A06E41}" type="presParOf" srcId="{C23438A5-4B9E-4898-9C21-2A37C1C7BB31}" destId="{9D25610A-A4F1-49E2-9CC5-F17E82127CAC}" srcOrd="2" destOrd="0" presId="urn:microsoft.com/office/officeart/2008/layout/LinedList"/>
    <dgm:cxn modelId="{E020DAEF-D489-4BC5-8FA0-39102F9EA7AB}" type="presParOf" srcId="{0E2B78B1-3E4E-45CC-8629-0692ED2172FE}" destId="{9CB713A0-0750-4703-AA9E-36DE4DC50A19}" srcOrd="17" destOrd="0" presId="urn:microsoft.com/office/officeart/2008/layout/LinedList"/>
    <dgm:cxn modelId="{BD59E707-F066-4157-AD86-CD697516C87C}" type="presParOf" srcId="{0E2B78B1-3E4E-45CC-8629-0692ED2172FE}" destId="{47FC8F58-31D8-4C03-89DF-75D7368E0D14}" srcOrd="18" destOrd="0" presId="urn:microsoft.com/office/officeart/2008/layout/LinedList"/>
    <dgm:cxn modelId="{82DDF620-C723-4201-80AB-FD0B7B105692}" type="presParOf" srcId="{0E2B78B1-3E4E-45CC-8629-0692ED2172FE}" destId="{60D2F008-4C69-4F27-87AF-A080B09FCC4E}" srcOrd="19" destOrd="0" presId="urn:microsoft.com/office/officeart/2008/layout/LinedList"/>
    <dgm:cxn modelId="{63014620-5065-4A95-8A50-13F2D19EB5F8}" type="presParOf" srcId="{60D2F008-4C69-4F27-87AF-A080B09FCC4E}" destId="{F7CEEDEA-3E32-43E0-8B96-02EB6C8E2E39}" srcOrd="0" destOrd="0" presId="urn:microsoft.com/office/officeart/2008/layout/LinedList"/>
    <dgm:cxn modelId="{3E54692B-7ECA-4ACD-9C13-E4F47AE67591}" type="presParOf" srcId="{60D2F008-4C69-4F27-87AF-A080B09FCC4E}" destId="{5BF91ED5-1C3E-47C7-89C6-10A6079CD1D9}" srcOrd="1" destOrd="0" presId="urn:microsoft.com/office/officeart/2008/layout/LinedList"/>
    <dgm:cxn modelId="{EE864BF8-D2C2-42E9-AFF4-86F75D8681F4}" type="presParOf" srcId="{60D2F008-4C69-4F27-87AF-A080B09FCC4E}" destId="{F88E5476-B734-4BD6-B135-CA4C0E74FFD5}" srcOrd="2" destOrd="0" presId="urn:microsoft.com/office/officeart/2008/layout/LinedList"/>
    <dgm:cxn modelId="{36655AFB-205F-4FAA-8B80-0CE0FE88D6AD}" type="presParOf" srcId="{0E2B78B1-3E4E-45CC-8629-0692ED2172FE}" destId="{82CD8201-37E5-47CD-9791-A8D8F3FD2A6E}" srcOrd="20" destOrd="0" presId="urn:microsoft.com/office/officeart/2008/layout/LinedList"/>
    <dgm:cxn modelId="{454AAB57-F97B-43E5-AECA-EE7004CAFC2F}" type="presParOf" srcId="{0E2B78B1-3E4E-45CC-8629-0692ED2172FE}" destId="{61A32175-93E7-4291-8024-ACBA01E67F80}" srcOrd="21" destOrd="0" presId="urn:microsoft.com/office/officeart/2008/layout/LinedList"/>
    <dgm:cxn modelId="{C9F6065A-16D1-4F19-BE16-73250E0408F5}" type="presParOf" srcId="{0E2B78B1-3E4E-45CC-8629-0692ED2172FE}" destId="{CCFE8543-D26D-4944-8153-267739A7A257}" srcOrd="22" destOrd="0" presId="urn:microsoft.com/office/officeart/2008/layout/LinedList"/>
    <dgm:cxn modelId="{5D9E636C-A9BD-47F7-A575-BE25E058FC81}" type="presParOf" srcId="{CCFE8543-D26D-4944-8153-267739A7A257}" destId="{03282CE0-2304-49FC-A383-3378F93DFC03}" srcOrd="0" destOrd="0" presId="urn:microsoft.com/office/officeart/2008/layout/LinedList"/>
    <dgm:cxn modelId="{FD513517-6FF1-4D0F-ACF5-E77DF74A8E99}" type="presParOf" srcId="{CCFE8543-D26D-4944-8153-267739A7A257}" destId="{EA92AF3C-1205-4F2E-A80E-CA30DE77FE69}" srcOrd="1" destOrd="0" presId="urn:microsoft.com/office/officeart/2008/layout/LinedList"/>
    <dgm:cxn modelId="{E3583399-B2C6-49BF-B810-D0BC00B15AF1}" type="presParOf" srcId="{CCFE8543-D26D-4944-8153-267739A7A257}" destId="{E18E241A-8940-4601-8C57-AA018C5884B6}" srcOrd="2" destOrd="0" presId="urn:microsoft.com/office/officeart/2008/layout/LinedList"/>
    <dgm:cxn modelId="{8F416D8F-0F9D-4DBA-9445-AAA0D6ED962C}" type="presParOf" srcId="{0E2B78B1-3E4E-45CC-8629-0692ED2172FE}" destId="{F0498531-19D0-46A7-8DF1-F2671C6EE5D7}" srcOrd="23" destOrd="0" presId="urn:microsoft.com/office/officeart/2008/layout/LinedList"/>
    <dgm:cxn modelId="{B8A78BA8-F48B-4D71-8F8F-28F7590C27C5}" type="presParOf" srcId="{0E2B78B1-3E4E-45CC-8629-0692ED2172FE}" destId="{AA8ED331-166B-460E-891D-1A40C185D63A}" srcOrd="24"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Video</a:t>
          </a:r>
          <a:br>
            <a:rPr lang="en-US" b="1" i="1" baseline="0" dirty="0" smtClean="0"/>
          </a:br>
          <a:r>
            <a:rPr lang="en-US" b="1" i="1" baseline="0" dirty="0" err="1" smtClean="0"/>
            <a:t>SortyBy</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baseline="0" dirty="0" smtClean="0"/>
            <a:t>Date</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BA469644-1CB9-4CBD-8B33-C7C3A10A6E08}">
      <dgm:prSet/>
      <dgm:spPr/>
      <dgm:t>
        <a:bodyPr/>
        <a:lstStyle/>
        <a:p>
          <a:pPr rtl="0"/>
          <a:r>
            <a:rPr lang="en-US" dirty="0" smtClean="0"/>
            <a:t>Relevance</a:t>
          </a:r>
          <a:endParaRPr lang="en-US" dirty="0"/>
        </a:p>
      </dgm:t>
    </dgm:pt>
    <dgm:pt modelId="{3A1DA819-FF12-4283-84F8-ACA12E5E6859}" type="parTrans" cxnId="{4D8A3EB4-88DF-4877-9BE2-98B9153505FF}">
      <dgm:prSet/>
      <dgm:spPr/>
      <dgm:t>
        <a:bodyPr/>
        <a:lstStyle/>
        <a:p>
          <a:endParaRPr lang="en-US"/>
        </a:p>
      </dgm:t>
    </dgm:pt>
    <dgm:pt modelId="{12BA4B10-CFCE-4912-9226-3DA21D5E5598}" type="sibTrans" cxnId="{4D8A3EB4-88DF-4877-9BE2-98B9153505FF}">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custLinFactNeighborX="1538"/>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3"/>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3"/>
      <dgm:spPr/>
      <dgm:t>
        <a:bodyPr/>
        <a:lstStyle/>
        <a:p>
          <a:endParaRPr lang="en-US"/>
        </a:p>
      </dgm:t>
    </dgm:pt>
    <dgm:pt modelId="{8FBFAEBC-39BE-45FB-ABF4-01F3B9C06358}" type="pres">
      <dgm:prSet presAssocID="{55C1A184-DCE9-426F-9EE8-4E5D0F13A823}" presName="vert2" presStyleCnt="0"/>
      <dgm:spPr/>
    </dgm:pt>
    <dgm:pt modelId="{6B3CB221-29A5-4A36-ADF4-E19669FCEF6F}" type="pres">
      <dgm:prSet presAssocID="{55C1A184-DCE9-426F-9EE8-4E5D0F13A823}" presName="thinLine2b" presStyleLbl="callout" presStyleIdx="0" presStyleCnt="2"/>
      <dgm:spPr/>
    </dgm:pt>
    <dgm:pt modelId="{02078E0E-F3E2-48D6-B958-69C65C169EBB}" type="pres">
      <dgm:prSet presAssocID="{55C1A184-DCE9-426F-9EE8-4E5D0F13A823}" presName="vertSpace2b" presStyleCnt="0"/>
      <dgm:spPr/>
    </dgm:pt>
    <dgm:pt modelId="{F0462F5E-9A7B-4C77-9070-6DD512FE6460}" type="pres">
      <dgm:prSet presAssocID="{BA469644-1CB9-4CBD-8B33-C7C3A10A6E08}" presName="horz2" presStyleCnt="0"/>
      <dgm:spPr/>
    </dgm:pt>
    <dgm:pt modelId="{A795A3D9-38E5-460A-853E-030FCF4D28E7}" type="pres">
      <dgm:prSet presAssocID="{BA469644-1CB9-4CBD-8B33-C7C3A10A6E08}" presName="horzSpace2" presStyleCnt="0"/>
      <dgm:spPr/>
    </dgm:pt>
    <dgm:pt modelId="{15ED82A7-AC10-4B37-A064-F3B9428173AA}" type="pres">
      <dgm:prSet presAssocID="{BA469644-1CB9-4CBD-8B33-C7C3A10A6E08}" presName="tx2" presStyleLbl="revTx" presStyleIdx="2" presStyleCnt="3"/>
      <dgm:spPr/>
      <dgm:t>
        <a:bodyPr/>
        <a:lstStyle/>
        <a:p>
          <a:endParaRPr lang="en-US"/>
        </a:p>
      </dgm:t>
    </dgm:pt>
    <dgm:pt modelId="{48983A10-116D-4F73-AEFB-2ADD7B683C9A}" type="pres">
      <dgm:prSet presAssocID="{BA469644-1CB9-4CBD-8B33-C7C3A10A6E08}" presName="vert2" presStyleCnt="0"/>
      <dgm:spPr/>
    </dgm:pt>
    <dgm:pt modelId="{C5ACE943-0705-445A-80FC-DB606B55D5D1}" type="pres">
      <dgm:prSet presAssocID="{BA469644-1CB9-4CBD-8B33-C7C3A10A6E08}" presName="thinLine2b" presStyleLbl="callout" presStyleIdx="1" presStyleCnt="2" custLinFactNeighborY="48966"/>
      <dgm:spPr/>
    </dgm:pt>
    <dgm:pt modelId="{D4D2B9C7-F43C-4A84-B94B-2C64F685AB06}" type="pres">
      <dgm:prSet presAssocID="{BA469644-1CB9-4CBD-8B33-C7C3A10A6E08}" presName="vertSpace2b" presStyleCnt="0"/>
      <dgm:spPr/>
    </dgm:pt>
  </dgm:ptLst>
  <dgm:cxnLst>
    <dgm:cxn modelId="{F2CC5A37-1C4F-4433-AB85-3DB50C9A89C2}" srcId="{B11F8DAD-5131-43E6-B850-D27745E2C07F}" destId="{662B4DCE-AEF3-47AC-8016-CDA1BF923F30}" srcOrd="0" destOrd="0" parTransId="{A6595CF4-46CE-4902-A5B3-36A1CD8B6B07}" sibTransId="{BFAC8449-E023-4628-8158-20ECE26B6F0D}"/>
    <dgm:cxn modelId="{93930940-BE96-404E-A0CD-78FBA1FBD44C}" type="presOf" srcId="{BA469644-1CB9-4CBD-8B33-C7C3A10A6E08}" destId="{15ED82A7-AC10-4B37-A064-F3B9428173AA}" srcOrd="0" destOrd="0" presId="urn:microsoft.com/office/officeart/2008/layout/LinedList"/>
    <dgm:cxn modelId="{03776A7A-BEE5-4FC3-BB03-07AB8EF28096}" type="presOf" srcId="{662B4DCE-AEF3-47AC-8016-CDA1BF923F30}" destId="{5D2027C7-2EF9-4D62-A3D7-FC6E57B11D44}" srcOrd="0" destOrd="0" presId="urn:microsoft.com/office/officeart/2008/layout/LinedList"/>
    <dgm:cxn modelId="{94C899F1-EBB7-4625-9540-AFEEB504ED8F}" type="presOf" srcId="{B11F8DAD-5131-43E6-B850-D27745E2C07F}" destId="{DF932D4C-8387-40C0-8EA1-C1B2D6CA0C5E}" srcOrd="0" destOrd="0" presId="urn:microsoft.com/office/officeart/2008/layout/LinedList"/>
    <dgm:cxn modelId="{300B5CCE-849E-4E57-A026-55904451C43F}" type="presOf" srcId="{55C1A184-DCE9-426F-9EE8-4E5D0F13A823}" destId="{8CB80C91-F2AF-4E07-8DAC-AF4625D11F87}" srcOrd="0" destOrd="0" presId="urn:microsoft.com/office/officeart/2008/layout/LinedList"/>
    <dgm:cxn modelId="{A3E19682-8B5B-4AD3-A5F5-5FD4B5E42D94}" srcId="{662B4DCE-AEF3-47AC-8016-CDA1BF923F30}" destId="{55C1A184-DCE9-426F-9EE8-4E5D0F13A823}" srcOrd="0" destOrd="0" parTransId="{B18D6E04-4332-424C-B2EC-F2C82A223020}" sibTransId="{05998507-A89F-44F6-A2EA-4D3274BB3344}"/>
    <dgm:cxn modelId="{4D8A3EB4-88DF-4877-9BE2-98B9153505FF}" srcId="{662B4DCE-AEF3-47AC-8016-CDA1BF923F30}" destId="{BA469644-1CB9-4CBD-8B33-C7C3A10A6E08}" srcOrd="1" destOrd="0" parTransId="{3A1DA819-FF12-4283-84F8-ACA12E5E6859}" sibTransId="{12BA4B10-CFCE-4912-9226-3DA21D5E5598}"/>
    <dgm:cxn modelId="{9937C9C0-1998-4308-AB2C-9F0205A5C747}" type="presParOf" srcId="{DF932D4C-8387-40C0-8EA1-C1B2D6CA0C5E}" destId="{D2ED0653-7AAA-428F-BAEA-E2065E9C0DE2}" srcOrd="0" destOrd="0" presId="urn:microsoft.com/office/officeart/2008/layout/LinedList"/>
    <dgm:cxn modelId="{C0B09B46-29C9-4907-8ABE-6123B7ED2C80}" type="presParOf" srcId="{DF932D4C-8387-40C0-8EA1-C1B2D6CA0C5E}" destId="{4948006E-9B13-43D4-85AB-1F2BA45D1005}" srcOrd="1" destOrd="0" presId="urn:microsoft.com/office/officeart/2008/layout/LinedList"/>
    <dgm:cxn modelId="{3AFA9321-0457-4F36-8E3D-7B2BA7853C17}" type="presParOf" srcId="{4948006E-9B13-43D4-85AB-1F2BA45D1005}" destId="{5D2027C7-2EF9-4D62-A3D7-FC6E57B11D44}" srcOrd="0" destOrd="0" presId="urn:microsoft.com/office/officeart/2008/layout/LinedList"/>
    <dgm:cxn modelId="{267ACF73-337F-4D7D-88B4-7D78EA57F144}" type="presParOf" srcId="{4948006E-9B13-43D4-85AB-1F2BA45D1005}" destId="{0E2B78B1-3E4E-45CC-8629-0692ED2172FE}" srcOrd="1" destOrd="0" presId="urn:microsoft.com/office/officeart/2008/layout/LinedList"/>
    <dgm:cxn modelId="{9BB1ABD1-190A-456D-95E6-D752DE588C5C}" type="presParOf" srcId="{0E2B78B1-3E4E-45CC-8629-0692ED2172FE}" destId="{65D7BEA3-E773-4D22-B082-C447381EF9FB}" srcOrd="0" destOrd="0" presId="urn:microsoft.com/office/officeart/2008/layout/LinedList"/>
    <dgm:cxn modelId="{596328DE-2888-458A-A69D-D0248BA924A2}" type="presParOf" srcId="{0E2B78B1-3E4E-45CC-8629-0692ED2172FE}" destId="{664B6320-FEDD-483A-9844-4CD3426D14CD}" srcOrd="1" destOrd="0" presId="urn:microsoft.com/office/officeart/2008/layout/LinedList"/>
    <dgm:cxn modelId="{36597747-2421-4FC1-9605-DE46E205403F}" type="presParOf" srcId="{664B6320-FEDD-483A-9844-4CD3426D14CD}" destId="{6840D3B7-C744-4C3F-AF53-6B4CA4A5C941}" srcOrd="0" destOrd="0" presId="urn:microsoft.com/office/officeart/2008/layout/LinedList"/>
    <dgm:cxn modelId="{FDF7C60F-554C-4F0F-821D-A0A7D3565AA7}" type="presParOf" srcId="{664B6320-FEDD-483A-9844-4CD3426D14CD}" destId="{8CB80C91-F2AF-4E07-8DAC-AF4625D11F87}" srcOrd="1" destOrd="0" presId="urn:microsoft.com/office/officeart/2008/layout/LinedList"/>
    <dgm:cxn modelId="{8C79B81C-3354-4FE4-A3C9-7D04D6121972}" type="presParOf" srcId="{664B6320-FEDD-483A-9844-4CD3426D14CD}" destId="{8FBFAEBC-39BE-45FB-ABF4-01F3B9C06358}" srcOrd="2" destOrd="0" presId="urn:microsoft.com/office/officeart/2008/layout/LinedList"/>
    <dgm:cxn modelId="{FFE8C5D7-94AF-41F0-88EA-4313E60C8A8B}" type="presParOf" srcId="{0E2B78B1-3E4E-45CC-8629-0692ED2172FE}" destId="{6B3CB221-29A5-4A36-ADF4-E19669FCEF6F}" srcOrd="2" destOrd="0" presId="urn:microsoft.com/office/officeart/2008/layout/LinedList"/>
    <dgm:cxn modelId="{47093A7B-1C75-4BFD-81C1-EF62B9FE9D0D}" type="presParOf" srcId="{0E2B78B1-3E4E-45CC-8629-0692ED2172FE}" destId="{02078E0E-F3E2-48D6-B958-69C65C169EBB}" srcOrd="3" destOrd="0" presId="urn:microsoft.com/office/officeart/2008/layout/LinedList"/>
    <dgm:cxn modelId="{9B3E168B-CF1C-477D-B4E9-7097F8305A4F}" type="presParOf" srcId="{0E2B78B1-3E4E-45CC-8629-0692ED2172FE}" destId="{F0462F5E-9A7B-4C77-9070-6DD512FE6460}" srcOrd="4" destOrd="0" presId="urn:microsoft.com/office/officeart/2008/layout/LinedList"/>
    <dgm:cxn modelId="{8CBAF5DD-F02D-449A-BEE2-FBB954430983}" type="presParOf" srcId="{F0462F5E-9A7B-4C77-9070-6DD512FE6460}" destId="{A795A3D9-38E5-460A-853E-030FCF4D28E7}" srcOrd="0" destOrd="0" presId="urn:microsoft.com/office/officeart/2008/layout/LinedList"/>
    <dgm:cxn modelId="{70BA58C0-E6D2-495A-B436-90C23784E14B}" type="presParOf" srcId="{F0462F5E-9A7B-4C77-9070-6DD512FE6460}" destId="{15ED82A7-AC10-4B37-A064-F3B9428173AA}" srcOrd="1" destOrd="0" presId="urn:microsoft.com/office/officeart/2008/layout/LinedList"/>
    <dgm:cxn modelId="{DD14518D-6A35-4FDE-A19D-6B1A0510DEE0}" type="presParOf" srcId="{F0462F5E-9A7B-4C77-9070-6DD512FE6460}" destId="{48983A10-116D-4F73-AEFB-2ADD7B683C9A}" srcOrd="2" destOrd="0" presId="urn:microsoft.com/office/officeart/2008/layout/LinedList"/>
    <dgm:cxn modelId="{748E6E9D-D520-4628-AB0D-ADD454E0944C}" type="presParOf" srcId="{0E2B78B1-3E4E-45CC-8629-0692ED2172FE}" destId="{C5ACE943-0705-445A-80FC-DB606B55D5D1}" srcOrd="5" destOrd="0" presId="urn:microsoft.com/office/officeart/2008/layout/LinedList"/>
    <dgm:cxn modelId="{5BDFB4D7-0E1A-4BE3-AC83-77671F52FD5F}" type="presParOf" srcId="{0E2B78B1-3E4E-45CC-8629-0692ED2172FE}" destId="{D4D2B9C7-F43C-4A84-B94B-2C64F685AB0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1F8DAD-5131-43E6-B850-D27745E2C07F}"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662B4DCE-AEF3-47AC-8016-CDA1BF923F30}">
      <dgm:prSet/>
      <dgm:spPr/>
      <dgm:t>
        <a:bodyPr/>
        <a:lstStyle/>
        <a:p>
          <a:pPr rtl="0"/>
          <a:r>
            <a:rPr lang="en-US" b="1" i="1" baseline="0" dirty="0" smtClean="0"/>
            <a:t>News</a:t>
          </a:r>
          <a:br>
            <a:rPr lang="en-US" b="1" i="1" baseline="0" dirty="0" smtClean="0"/>
          </a:br>
          <a:r>
            <a:rPr lang="en-US" b="1" i="1" baseline="0" dirty="0" err="1" smtClean="0"/>
            <a:t>SortyBy</a:t>
          </a:r>
          <a:endParaRPr lang="en-US" dirty="0"/>
        </a:p>
      </dgm:t>
    </dgm:pt>
    <dgm:pt modelId="{A6595CF4-46CE-4902-A5B3-36A1CD8B6B07}" type="parTrans" cxnId="{F2CC5A37-1C4F-4433-AB85-3DB50C9A89C2}">
      <dgm:prSet/>
      <dgm:spPr/>
      <dgm:t>
        <a:bodyPr/>
        <a:lstStyle/>
        <a:p>
          <a:endParaRPr lang="en-US"/>
        </a:p>
      </dgm:t>
    </dgm:pt>
    <dgm:pt modelId="{BFAC8449-E023-4628-8158-20ECE26B6F0D}" type="sibTrans" cxnId="{F2CC5A37-1C4F-4433-AB85-3DB50C9A89C2}">
      <dgm:prSet/>
      <dgm:spPr/>
      <dgm:t>
        <a:bodyPr/>
        <a:lstStyle/>
        <a:p>
          <a:endParaRPr lang="en-US"/>
        </a:p>
      </dgm:t>
    </dgm:pt>
    <dgm:pt modelId="{55C1A184-DCE9-426F-9EE8-4E5D0F13A823}">
      <dgm:prSet/>
      <dgm:spPr/>
      <dgm:t>
        <a:bodyPr/>
        <a:lstStyle/>
        <a:p>
          <a:pPr rtl="0"/>
          <a:r>
            <a:rPr lang="en-US" baseline="0" dirty="0" smtClean="0"/>
            <a:t>Date</a:t>
          </a:r>
          <a:endParaRPr lang="en-US" dirty="0"/>
        </a:p>
      </dgm:t>
    </dgm:pt>
    <dgm:pt modelId="{B18D6E04-4332-424C-B2EC-F2C82A223020}" type="parTrans" cxnId="{A3E19682-8B5B-4AD3-A5F5-5FD4B5E42D94}">
      <dgm:prSet/>
      <dgm:spPr/>
      <dgm:t>
        <a:bodyPr/>
        <a:lstStyle/>
        <a:p>
          <a:endParaRPr lang="en-US"/>
        </a:p>
      </dgm:t>
    </dgm:pt>
    <dgm:pt modelId="{05998507-A89F-44F6-A2EA-4D3274BB3344}" type="sibTrans" cxnId="{A3E19682-8B5B-4AD3-A5F5-5FD4B5E42D94}">
      <dgm:prSet/>
      <dgm:spPr/>
      <dgm:t>
        <a:bodyPr/>
        <a:lstStyle/>
        <a:p>
          <a:endParaRPr lang="en-US"/>
        </a:p>
      </dgm:t>
    </dgm:pt>
    <dgm:pt modelId="{BA469644-1CB9-4CBD-8B33-C7C3A10A6E08}">
      <dgm:prSet/>
      <dgm:spPr/>
      <dgm:t>
        <a:bodyPr/>
        <a:lstStyle/>
        <a:p>
          <a:pPr rtl="0"/>
          <a:r>
            <a:rPr lang="en-US" dirty="0" smtClean="0"/>
            <a:t>Relevance</a:t>
          </a:r>
          <a:endParaRPr lang="en-US" dirty="0"/>
        </a:p>
      </dgm:t>
    </dgm:pt>
    <dgm:pt modelId="{3A1DA819-FF12-4283-84F8-ACA12E5E6859}" type="parTrans" cxnId="{4D8A3EB4-88DF-4877-9BE2-98B9153505FF}">
      <dgm:prSet/>
      <dgm:spPr/>
      <dgm:t>
        <a:bodyPr/>
        <a:lstStyle/>
        <a:p>
          <a:endParaRPr lang="en-US"/>
        </a:p>
      </dgm:t>
    </dgm:pt>
    <dgm:pt modelId="{12BA4B10-CFCE-4912-9226-3DA21D5E5598}" type="sibTrans" cxnId="{4D8A3EB4-88DF-4877-9BE2-98B9153505FF}">
      <dgm:prSet/>
      <dgm:spPr/>
      <dgm:t>
        <a:bodyPr/>
        <a:lstStyle/>
        <a:p>
          <a:endParaRPr lang="en-US"/>
        </a:p>
      </dgm:t>
    </dgm:pt>
    <dgm:pt modelId="{DF932D4C-8387-40C0-8EA1-C1B2D6CA0C5E}" type="pres">
      <dgm:prSet presAssocID="{B11F8DAD-5131-43E6-B850-D27745E2C07F}" presName="vert0" presStyleCnt="0">
        <dgm:presLayoutVars>
          <dgm:dir/>
          <dgm:animOne val="branch"/>
          <dgm:animLvl val="lvl"/>
        </dgm:presLayoutVars>
      </dgm:prSet>
      <dgm:spPr/>
      <dgm:t>
        <a:bodyPr/>
        <a:lstStyle/>
        <a:p>
          <a:endParaRPr lang="en-US"/>
        </a:p>
      </dgm:t>
    </dgm:pt>
    <dgm:pt modelId="{D2ED0653-7AAA-428F-BAEA-E2065E9C0DE2}" type="pres">
      <dgm:prSet presAssocID="{662B4DCE-AEF3-47AC-8016-CDA1BF923F30}" presName="thickLine" presStyleLbl="alignNode1" presStyleIdx="0" presStyleCnt="1" custLinFactNeighborX="1538"/>
      <dgm:spPr/>
    </dgm:pt>
    <dgm:pt modelId="{4948006E-9B13-43D4-85AB-1F2BA45D1005}" type="pres">
      <dgm:prSet presAssocID="{662B4DCE-AEF3-47AC-8016-CDA1BF923F30}" presName="horz1" presStyleCnt="0"/>
      <dgm:spPr/>
    </dgm:pt>
    <dgm:pt modelId="{5D2027C7-2EF9-4D62-A3D7-FC6E57B11D44}" type="pres">
      <dgm:prSet presAssocID="{662B4DCE-AEF3-47AC-8016-CDA1BF923F30}" presName="tx1" presStyleLbl="revTx" presStyleIdx="0" presStyleCnt="3"/>
      <dgm:spPr/>
      <dgm:t>
        <a:bodyPr/>
        <a:lstStyle/>
        <a:p>
          <a:endParaRPr lang="en-US"/>
        </a:p>
      </dgm:t>
    </dgm:pt>
    <dgm:pt modelId="{0E2B78B1-3E4E-45CC-8629-0692ED2172FE}" type="pres">
      <dgm:prSet presAssocID="{662B4DCE-AEF3-47AC-8016-CDA1BF923F30}" presName="vert1" presStyleCnt="0"/>
      <dgm:spPr/>
    </dgm:pt>
    <dgm:pt modelId="{65D7BEA3-E773-4D22-B082-C447381EF9FB}" type="pres">
      <dgm:prSet presAssocID="{55C1A184-DCE9-426F-9EE8-4E5D0F13A823}" presName="vertSpace2a" presStyleCnt="0"/>
      <dgm:spPr/>
    </dgm:pt>
    <dgm:pt modelId="{664B6320-FEDD-483A-9844-4CD3426D14CD}" type="pres">
      <dgm:prSet presAssocID="{55C1A184-DCE9-426F-9EE8-4E5D0F13A823}" presName="horz2" presStyleCnt="0"/>
      <dgm:spPr/>
    </dgm:pt>
    <dgm:pt modelId="{6840D3B7-C744-4C3F-AF53-6B4CA4A5C941}" type="pres">
      <dgm:prSet presAssocID="{55C1A184-DCE9-426F-9EE8-4E5D0F13A823}" presName="horzSpace2" presStyleCnt="0"/>
      <dgm:spPr/>
    </dgm:pt>
    <dgm:pt modelId="{8CB80C91-F2AF-4E07-8DAC-AF4625D11F87}" type="pres">
      <dgm:prSet presAssocID="{55C1A184-DCE9-426F-9EE8-4E5D0F13A823}" presName="tx2" presStyleLbl="revTx" presStyleIdx="1" presStyleCnt="3"/>
      <dgm:spPr/>
      <dgm:t>
        <a:bodyPr/>
        <a:lstStyle/>
        <a:p>
          <a:endParaRPr lang="en-US"/>
        </a:p>
      </dgm:t>
    </dgm:pt>
    <dgm:pt modelId="{8FBFAEBC-39BE-45FB-ABF4-01F3B9C06358}" type="pres">
      <dgm:prSet presAssocID="{55C1A184-DCE9-426F-9EE8-4E5D0F13A823}" presName="vert2" presStyleCnt="0"/>
      <dgm:spPr/>
    </dgm:pt>
    <dgm:pt modelId="{6B3CB221-29A5-4A36-ADF4-E19669FCEF6F}" type="pres">
      <dgm:prSet presAssocID="{55C1A184-DCE9-426F-9EE8-4E5D0F13A823}" presName="thinLine2b" presStyleLbl="callout" presStyleIdx="0" presStyleCnt="2"/>
      <dgm:spPr/>
    </dgm:pt>
    <dgm:pt modelId="{02078E0E-F3E2-48D6-B958-69C65C169EBB}" type="pres">
      <dgm:prSet presAssocID="{55C1A184-DCE9-426F-9EE8-4E5D0F13A823}" presName="vertSpace2b" presStyleCnt="0"/>
      <dgm:spPr/>
    </dgm:pt>
    <dgm:pt modelId="{F0462F5E-9A7B-4C77-9070-6DD512FE6460}" type="pres">
      <dgm:prSet presAssocID="{BA469644-1CB9-4CBD-8B33-C7C3A10A6E08}" presName="horz2" presStyleCnt="0"/>
      <dgm:spPr/>
    </dgm:pt>
    <dgm:pt modelId="{A795A3D9-38E5-460A-853E-030FCF4D28E7}" type="pres">
      <dgm:prSet presAssocID="{BA469644-1CB9-4CBD-8B33-C7C3A10A6E08}" presName="horzSpace2" presStyleCnt="0"/>
      <dgm:spPr/>
    </dgm:pt>
    <dgm:pt modelId="{15ED82A7-AC10-4B37-A064-F3B9428173AA}" type="pres">
      <dgm:prSet presAssocID="{BA469644-1CB9-4CBD-8B33-C7C3A10A6E08}" presName="tx2" presStyleLbl="revTx" presStyleIdx="2" presStyleCnt="3"/>
      <dgm:spPr/>
      <dgm:t>
        <a:bodyPr/>
        <a:lstStyle/>
        <a:p>
          <a:endParaRPr lang="en-US"/>
        </a:p>
      </dgm:t>
    </dgm:pt>
    <dgm:pt modelId="{48983A10-116D-4F73-AEFB-2ADD7B683C9A}" type="pres">
      <dgm:prSet presAssocID="{BA469644-1CB9-4CBD-8B33-C7C3A10A6E08}" presName="vert2" presStyleCnt="0"/>
      <dgm:spPr/>
    </dgm:pt>
    <dgm:pt modelId="{C5ACE943-0705-445A-80FC-DB606B55D5D1}" type="pres">
      <dgm:prSet presAssocID="{BA469644-1CB9-4CBD-8B33-C7C3A10A6E08}" presName="thinLine2b" presStyleLbl="callout" presStyleIdx="1" presStyleCnt="2" custLinFactNeighborY="48966"/>
      <dgm:spPr/>
    </dgm:pt>
    <dgm:pt modelId="{D4D2B9C7-F43C-4A84-B94B-2C64F685AB06}" type="pres">
      <dgm:prSet presAssocID="{BA469644-1CB9-4CBD-8B33-C7C3A10A6E08}" presName="vertSpace2b" presStyleCnt="0"/>
      <dgm:spPr/>
    </dgm:pt>
  </dgm:ptLst>
  <dgm:cxnLst>
    <dgm:cxn modelId="{F2CC5A37-1C4F-4433-AB85-3DB50C9A89C2}" srcId="{B11F8DAD-5131-43E6-B850-D27745E2C07F}" destId="{662B4DCE-AEF3-47AC-8016-CDA1BF923F30}" srcOrd="0" destOrd="0" parTransId="{A6595CF4-46CE-4902-A5B3-36A1CD8B6B07}" sibTransId="{BFAC8449-E023-4628-8158-20ECE26B6F0D}"/>
    <dgm:cxn modelId="{456A118F-FCEF-40A3-BF59-1A58D7D683EE}" type="presOf" srcId="{B11F8DAD-5131-43E6-B850-D27745E2C07F}" destId="{DF932D4C-8387-40C0-8EA1-C1B2D6CA0C5E}" srcOrd="0" destOrd="0" presId="urn:microsoft.com/office/officeart/2008/layout/LinedList"/>
    <dgm:cxn modelId="{A3E19682-8B5B-4AD3-A5F5-5FD4B5E42D94}" srcId="{662B4DCE-AEF3-47AC-8016-CDA1BF923F30}" destId="{55C1A184-DCE9-426F-9EE8-4E5D0F13A823}" srcOrd="0" destOrd="0" parTransId="{B18D6E04-4332-424C-B2EC-F2C82A223020}" sibTransId="{05998507-A89F-44F6-A2EA-4D3274BB3344}"/>
    <dgm:cxn modelId="{7B75C6A6-583F-4A14-BB43-7F7BAA42C273}" type="presOf" srcId="{55C1A184-DCE9-426F-9EE8-4E5D0F13A823}" destId="{8CB80C91-F2AF-4E07-8DAC-AF4625D11F87}" srcOrd="0" destOrd="0" presId="urn:microsoft.com/office/officeart/2008/layout/LinedList"/>
    <dgm:cxn modelId="{4D8A3EB4-88DF-4877-9BE2-98B9153505FF}" srcId="{662B4DCE-AEF3-47AC-8016-CDA1BF923F30}" destId="{BA469644-1CB9-4CBD-8B33-C7C3A10A6E08}" srcOrd="1" destOrd="0" parTransId="{3A1DA819-FF12-4283-84F8-ACA12E5E6859}" sibTransId="{12BA4B10-CFCE-4912-9226-3DA21D5E5598}"/>
    <dgm:cxn modelId="{7E9DE86C-1F9B-48C7-BB4D-AD6C288D6940}" type="presOf" srcId="{662B4DCE-AEF3-47AC-8016-CDA1BF923F30}" destId="{5D2027C7-2EF9-4D62-A3D7-FC6E57B11D44}" srcOrd="0" destOrd="0" presId="urn:microsoft.com/office/officeart/2008/layout/LinedList"/>
    <dgm:cxn modelId="{B338EE87-F0FC-43B1-904F-89E782F62F82}" type="presOf" srcId="{BA469644-1CB9-4CBD-8B33-C7C3A10A6E08}" destId="{15ED82A7-AC10-4B37-A064-F3B9428173AA}" srcOrd="0" destOrd="0" presId="urn:microsoft.com/office/officeart/2008/layout/LinedList"/>
    <dgm:cxn modelId="{3D1F02A1-0857-4DAD-B8A2-D2D1770CDC47}" type="presParOf" srcId="{DF932D4C-8387-40C0-8EA1-C1B2D6CA0C5E}" destId="{D2ED0653-7AAA-428F-BAEA-E2065E9C0DE2}" srcOrd="0" destOrd="0" presId="urn:microsoft.com/office/officeart/2008/layout/LinedList"/>
    <dgm:cxn modelId="{C8590A66-76C8-4002-A286-4C7797C11999}" type="presParOf" srcId="{DF932D4C-8387-40C0-8EA1-C1B2D6CA0C5E}" destId="{4948006E-9B13-43D4-85AB-1F2BA45D1005}" srcOrd="1" destOrd="0" presId="urn:microsoft.com/office/officeart/2008/layout/LinedList"/>
    <dgm:cxn modelId="{FFD28B99-46DF-4CE2-A37F-CA042BA63752}" type="presParOf" srcId="{4948006E-9B13-43D4-85AB-1F2BA45D1005}" destId="{5D2027C7-2EF9-4D62-A3D7-FC6E57B11D44}" srcOrd="0" destOrd="0" presId="urn:microsoft.com/office/officeart/2008/layout/LinedList"/>
    <dgm:cxn modelId="{69886436-04D9-4FD3-A152-72DF9AABB7D4}" type="presParOf" srcId="{4948006E-9B13-43D4-85AB-1F2BA45D1005}" destId="{0E2B78B1-3E4E-45CC-8629-0692ED2172FE}" srcOrd="1" destOrd="0" presId="urn:microsoft.com/office/officeart/2008/layout/LinedList"/>
    <dgm:cxn modelId="{4AFC8CE1-86BA-4EEF-9185-BC035BFAAB33}" type="presParOf" srcId="{0E2B78B1-3E4E-45CC-8629-0692ED2172FE}" destId="{65D7BEA3-E773-4D22-B082-C447381EF9FB}" srcOrd="0" destOrd="0" presId="urn:microsoft.com/office/officeart/2008/layout/LinedList"/>
    <dgm:cxn modelId="{6A3F40C9-67F6-4A60-B752-63D31E0DE8F8}" type="presParOf" srcId="{0E2B78B1-3E4E-45CC-8629-0692ED2172FE}" destId="{664B6320-FEDD-483A-9844-4CD3426D14CD}" srcOrd="1" destOrd="0" presId="urn:microsoft.com/office/officeart/2008/layout/LinedList"/>
    <dgm:cxn modelId="{6B95668B-77CA-4033-8EF0-91146AAFD9A6}" type="presParOf" srcId="{664B6320-FEDD-483A-9844-4CD3426D14CD}" destId="{6840D3B7-C744-4C3F-AF53-6B4CA4A5C941}" srcOrd="0" destOrd="0" presId="urn:microsoft.com/office/officeart/2008/layout/LinedList"/>
    <dgm:cxn modelId="{F8A075EA-2861-4F9E-9DCB-FE9B82EF9A61}" type="presParOf" srcId="{664B6320-FEDD-483A-9844-4CD3426D14CD}" destId="{8CB80C91-F2AF-4E07-8DAC-AF4625D11F87}" srcOrd="1" destOrd="0" presId="urn:microsoft.com/office/officeart/2008/layout/LinedList"/>
    <dgm:cxn modelId="{9D4F49B1-74B6-4BE3-98D5-4EB98C98403E}" type="presParOf" srcId="{664B6320-FEDD-483A-9844-4CD3426D14CD}" destId="{8FBFAEBC-39BE-45FB-ABF4-01F3B9C06358}" srcOrd="2" destOrd="0" presId="urn:microsoft.com/office/officeart/2008/layout/LinedList"/>
    <dgm:cxn modelId="{A7F4C010-E9CE-44E1-BBF9-F2E1DC1ECD2F}" type="presParOf" srcId="{0E2B78B1-3E4E-45CC-8629-0692ED2172FE}" destId="{6B3CB221-29A5-4A36-ADF4-E19669FCEF6F}" srcOrd="2" destOrd="0" presId="urn:microsoft.com/office/officeart/2008/layout/LinedList"/>
    <dgm:cxn modelId="{77F6C8A0-EB30-492F-9069-4058BBA14B38}" type="presParOf" srcId="{0E2B78B1-3E4E-45CC-8629-0692ED2172FE}" destId="{02078E0E-F3E2-48D6-B958-69C65C169EBB}" srcOrd="3" destOrd="0" presId="urn:microsoft.com/office/officeart/2008/layout/LinedList"/>
    <dgm:cxn modelId="{289A95CF-FF3A-41A4-BE24-01A711AAD715}" type="presParOf" srcId="{0E2B78B1-3E4E-45CC-8629-0692ED2172FE}" destId="{F0462F5E-9A7B-4C77-9070-6DD512FE6460}" srcOrd="4" destOrd="0" presId="urn:microsoft.com/office/officeart/2008/layout/LinedList"/>
    <dgm:cxn modelId="{07B53D23-073B-44E0-8116-AAF2EF539893}" type="presParOf" srcId="{F0462F5E-9A7B-4C77-9070-6DD512FE6460}" destId="{A795A3D9-38E5-460A-853E-030FCF4D28E7}" srcOrd="0" destOrd="0" presId="urn:microsoft.com/office/officeart/2008/layout/LinedList"/>
    <dgm:cxn modelId="{C2653613-60A1-4FFD-88DF-77AB93B846F2}" type="presParOf" srcId="{F0462F5E-9A7B-4C77-9070-6DD512FE6460}" destId="{15ED82A7-AC10-4B37-A064-F3B9428173AA}" srcOrd="1" destOrd="0" presId="urn:microsoft.com/office/officeart/2008/layout/LinedList"/>
    <dgm:cxn modelId="{999A6A40-E38B-4B06-B7D5-B8B6785D511A}" type="presParOf" srcId="{F0462F5E-9A7B-4C77-9070-6DD512FE6460}" destId="{48983A10-116D-4F73-AEFB-2ADD7B683C9A}" srcOrd="2" destOrd="0" presId="urn:microsoft.com/office/officeart/2008/layout/LinedList"/>
    <dgm:cxn modelId="{57F05FE2-AB5F-4DC6-BAD5-34836A225240}" type="presParOf" srcId="{0E2B78B1-3E4E-45CC-8629-0692ED2172FE}" destId="{C5ACE943-0705-445A-80FC-DB606B55D5D1}" srcOrd="5" destOrd="0" presId="urn:microsoft.com/office/officeart/2008/layout/LinedList"/>
    <dgm:cxn modelId="{17596F17-0A71-4EA8-A371-CADBF473F00F}" type="presParOf" srcId="{0E2B78B1-3E4E-45CC-8629-0692ED2172FE}" destId="{D4D2B9C7-F43C-4A84-B94B-2C64F685AB06}"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5/1/2015 10:14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5/1/2015 10:14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5/1/2015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50931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26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51918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58245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F709AFE-233B-41CC-AEFE-1FEC597056FF}" type="slidenum">
              <a:rPr lang="en-US" smtClean="0"/>
              <a:pPr/>
              <a:t>22</a:t>
            </a:fld>
            <a:endParaRPr lang="en-US"/>
          </a:p>
        </p:txBody>
      </p:sp>
    </p:spTree>
    <p:extLst>
      <p:ext uri="{BB962C8B-B14F-4D97-AF65-F5344CB8AC3E}">
        <p14:creationId xmlns:p14="http://schemas.microsoft.com/office/powerpoint/2010/main" val="187422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F709AFE-233B-41CC-AEFE-1FEC597056FF}" type="slidenum">
              <a:rPr lang="en-US" smtClean="0"/>
              <a:pPr/>
              <a:t>23</a:t>
            </a:fld>
            <a:endParaRPr lang="en-US"/>
          </a:p>
        </p:txBody>
      </p:sp>
    </p:spTree>
    <p:extLst>
      <p:ext uri="{BB962C8B-B14F-4D97-AF65-F5344CB8AC3E}">
        <p14:creationId xmlns:p14="http://schemas.microsoft.com/office/powerpoint/2010/main" val="14333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35759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47792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18683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9758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5/1/2015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527899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49422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93801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93609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21992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82197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371243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10269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5534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86714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21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3662058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73201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0079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5/1/2015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0059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68067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27395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909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5/1/2015 10:14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783235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8138482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gray">
    <p:bg>
      <p:bgPr>
        <a:solidFill>
          <a:srgbClr val="737373"/>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777482" y="773931"/>
            <a:ext cx="10097550" cy="512716"/>
          </a:xfrm>
          <a:prstGeom prst="rect">
            <a:avLst/>
          </a:prstGeom>
        </p:spPr>
        <p:txBody>
          <a:bodyPr vert="horz" lIns="0" tIns="0" rIns="0" bIns="0"/>
          <a:lstStyle>
            <a:lvl1pPr marL="0" indent="0">
              <a:buNone/>
              <a:defRPr baseline="0">
                <a:solidFill>
                  <a:srgbClr val="FFFFFF"/>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Divider slide - Headline goes here in Segoe UI 28pt</a:t>
            </a:r>
          </a:p>
        </p:txBody>
      </p:sp>
      <p:sp>
        <p:nvSpPr>
          <p:cNvPr id="3" name="Text Placeholder 7"/>
          <p:cNvSpPr>
            <a:spLocks noGrp="1"/>
          </p:cNvSpPr>
          <p:nvPr>
            <p:ph type="body" sz="quarter" idx="11" hasCustomPrompt="1"/>
          </p:nvPr>
        </p:nvSpPr>
        <p:spPr>
          <a:xfrm>
            <a:off x="777483" y="1552720"/>
            <a:ext cx="10097550" cy="537002"/>
          </a:xfrm>
          <a:prstGeom prst="rect">
            <a:avLst/>
          </a:prstGeom>
        </p:spPr>
        <p:txBody>
          <a:bodyPr vert="horz" lIns="0" tIns="0" rIns="0" bIns="0"/>
          <a:lstStyle>
            <a:lvl1pPr marL="0" indent="0">
              <a:buNone/>
              <a:defRPr sz="2000" baseline="0">
                <a:solidFill>
                  <a:srgbClr val="FFFFFF"/>
                </a:solidFill>
                <a:latin typeface="+mn-lt"/>
              </a:defRPr>
            </a:lvl1pPr>
          </a:lstStyle>
          <a:p>
            <a:pPr lvl="0"/>
            <a:r>
              <a:rPr lang="en-US" dirty="0" smtClean="0"/>
              <a:t>Subhead goes here, set in Segoe UI 20pt</a:t>
            </a:r>
          </a:p>
        </p:txBody>
      </p:sp>
      <p:sp>
        <p:nvSpPr>
          <p:cNvPr id="4" name="Text Placeholder 11"/>
          <p:cNvSpPr>
            <a:spLocks noGrp="1"/>
          </p:cNvSpPr>
          <p:nvPr>
            <p:ph type="body" sz="quarter" idx="12" hasCustomPrompt="1"/>
          </p:nvPr>
        </p:nvSpPr>
        <p:spPr>
          <a:xfrm>
            <a:off x="777482" y="2333169"/>
            <a:ext cx="10097550" cy="3763335"/>
          </a:xfrm>
          <a:prstGeom prst="rect">
            <a:avLst/>
          </a:prstGeom>
        </p:spPr>
        <p:txBody>
          <a:bodyPr vert="horz" lIns="0" tIns="0" rIns="0" bIns="0"/>
          <a:lstStyle>
            <a:lvl1pPr marL="0" indent="0">
              <a:buFontTx/>
              <a:buNone/>
              <a:defRPr sz="2000" baseline="0">
                <a:solidFill>
                  <a:srgbClr val="FFFFFF"/>
                </a:solidFill>
                <a:latin typeface="+mj-lt"/>
              </a:defRPr>
            </a:lvl1pPr>
          </a:lstStyle>
          <a:p>
            <a:pPr lvl="0"/>
            <a:r>
              <a:rPr lang="en-US" dirty="0" smtClean="0"/>
              <a:t>Additional information goes here, set in Segoe UI Light 20pt</a:t>
            </a:r>
          </a:p>
          <a:p>
            <a:pPr lvl="0"/>
            <a:r>
              <a:rPr lang="en-US" dirty="0" smtClean="0"/>
              <a:t>- Bullet points go here</a:t>
            </a:r>
          </a:p>
          <a:p>
            <a:pPr lvl="0"/>
            <a:r>
              <a:rPr lang="en-US" dirty="0" smtClean="0"/>
              <a:t>- Bullet points go here</a:t>
            </a:r>
          </a:p>
          <a:p>
            <a:pPr lvl="0"/>
            <a:r>
              <a:rPr lang="en-US" dirty="0" smtClean="0"/>
              <a:t>- Bullet points go here</a:t>
            </a:r>
          </a:p>
        </p:txBody>
      </p:sp>
    </p:spTree>
    <p:extLst>
      <p:ext uri="{BB962C8B-B14F-4D97-AF65-F5344CB8AC3E}">
        <p14:creationId xmlns:p14="http://schemas.microsoft.com/office/powerpoint/2010/main" val="3243358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777482" y="773931"/>
            <a:ext cx="10097550" cy="512716"/>
          </a:xfrm>
          <a:prstGeom prst="rect">
            <a:avLst/>
          </a:prstGeom>
        </p:spPr>
        <p:txBody>
          <a:bodyPr vert="horz" lIns="0" tIns="0" rIns="0" bIns="0"/>
          <a:lstStyle>
            <a:lvl1pPr marL="0" indent="0">
              <a:buNone/>
              <a:defRPr baseline="0">
                <a:solidFill>
                  <a:srgbClr val="FFFFFF"/>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Divider slide - Headline goes here in Segoe UI 28pt</a:t>
            </a:r>
          </a:p>
        </p:txBody>
      </p:sp>
      <p:sp>
        <p:nvSpPr>
          <p:cNvPr id="3" name="Text Placeholder 7"/>
          <p:cNvSpPr>
            <a:spLocks noGrp="1"/>
          </p:cNvSpPr>
          <p:nvPr>
            <p:ph type="body" sz="quarter" idx="11" hasCustomPrompt="1"/>
          </p:nvPr>
        </p:nvSpPr>
        <p:spPr>
          <a:xfrm>
            <a:off x="777483" y="1552720"/>
            <a:ext cx="10097550" cy="537002"/>
          </a:xfrm>
          <a:prstGeom prst="rect">
            <a:avLst/>
          </a:prstGeom>
        </p:spPr>
        <p:txBody>
          <a:bodyPr vert="horz" lIns="0" tIns="0" rIns="0" bIns="0"/>
          <a:lstStyle>
            <a:lvl1pPr marL="0" indent="0">
              <a:buNone/>
              <a:defRPr sz="2000" baseline="0">
                <a:solidFill>
                  <a:srgbClr val="FFFFFF"/>
                </a:solidFill>
                <a:latin typeface="+mn-lt"/>
              </a:defRPr>
            </a:lvl1pPr>
          </a:lstStyle>
          <a:p>
            <a:pPr lvl="0"/>
            <a:r>
              <a:rPr lang="en-US" dirty="0" smtClean="0"/>
              <a:t>Subhead goes here, set in Segoe UI 20pt</a:t>
            </a:r>
          </a:p>
        </p:txBody>
      </p:sp>
      <p:sp>
        <p:nvSpPr>
          <p:cNvPr id="4" name="Text Placeholder 11"/>
          <p:cNvSpPr>
            <a:spLocks noGrp="1"/>
          </p:cNvSpPr>
          <p:nvPr>
            <p:ph type="body" sz="quarter" idx="12" hasCustomPrompt="1"/>
          </p:nvPr>
        </p:nvSpPr>
        <p:spPr>
          <a:xfrm>
            <a:off x="777482" y="2333169"/>
            <a:ext cx="10097550" cy="3763335"/>
          </a:xfrm>
          <a:prstGeom prst="rect">
            <a:avLst/>
          </a:prstGeom>
        </p:spPr>
        <p:txBody>
          <a:bodyPr vert="horz" lIns="0" tIns="0" rIns="0" bIns="0"/>
          <a:lstStyle>
            <a:lvl1pPr marL="0" indent="0">
              <a:buFontTx/>
              <a:buNone/>
              <a:defRPr sz="2000" baseline="0">
                <a:solidFill>
                  <a:srgbClr val="FFFFFF"/>
                </a:solidFill>
                <a:latin typeface="+mj-lt"/>
              </a:defRPr>
            </a:lvl1pPr>
          </a:lstStyle>
          <a:p>
            <a:pPr lvl="0"/>
            <a:r>
              <a:rPr lang="en-US" dirty="0" smtClean="0"/>
              <a:t>Additional information goes here, set in Segoe UI Light 20pt</a:t>
            </a:r>
          </a:p>
          <a:p>
            <a:pPr lvl="0"/>
            <a:r>
              <a:rPr lang="en-US" dirty="0" smtClean="0"/>
              <a:t>- Bullet points go here</a:t>
            </a:r>
          </a:p>
          <a:p>
            <a:pPr lvl="0"/>
            <a:r>
              <a:rPr lang="en-US" dirty="0" smtClean="0"/>
              <a:t>- Bullet points go here</a:t>
            </a:r>
          </a:p>
          <a:p>
            <a:pPr lvl="0"/>
            <a:r>
              <a:rPr lang="en-US" dirty="0" smtClean="0"/>
              <a:t>- Bullet points go here</a:t>
            </a:r>
          </a:p>
        </p:txBody>
      </p:sp>
      <p:sp>
        <p:nvSpPr>
          <p:cNvPr id="5" name="TextBox 4"/>
          <p:cNvSpPr txBox="1"/>
          <p:nvPr userDrawn="1"/>
        </p:nvSpPr>
        <p:spPr>
          <a:xfrm>
            <a:off x="2332446" y="6640913"/>
            <a:ext cx="1200197" cy="156952"/>
          </a:xfrm>
          <a:prstGeom prst="rect">
            <a:avLst/>
          </a:prstGeom>
          <a:noFill/>
        </p:spPr>
        <p:txBody>
          <a:bodyPr wrap="none" lIns="0" tIns="0" rIns="0" bIns="0" rtlCol="0">
            <a:spAutoFit/>
          </a:bodyPr>
          <a:lstStyle/>
          <a:p>
            <a:pPr defTabSz="929008"/>
            <a:r>
              <a:rPr lang="en-US" sz="1000" dirty="0" smtClean="0">
                <a:solidFill>
                  <a:srgbClr val="FFFFFF"/>
                </a:solidFill>
                <a:latin typeface="Segoe UI Light"/>
              </a:rPr>
              <a:t>Microsoft Confidential</a:t>
            </a:r>
            <a:endParaRPr lang="en-US" sz="1000" dirty="0">
              <a:solidFill>
                <a:srgbClr val="FFFFFF"/>
              </a:solidFill>
              <a:latin typeface="Segoe UI Ligh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407" y="6550556"/>
            <a:ext cx="774187" cy="297168"/>
          </a:xfrm>
          <a:prstGeom prst="rect">
            <a:avLst/>
          </a:prstGeom>
        </p:spPr>
      </p:pic>
    </p:spTree>
    <p:extLst>
      <p:ext uri="{BB962C8B-B14F-4D97-AF65-F5344CB8AC3E}">
        <p14:creationId xmlns:p14="http://schemas.microsoft.com/office/powerpoint/2010/main" val="2006971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light gray">
    <p:bg>
      <p:bgPr>
        <a:solidFill>
          <a:srgbClr val="D2D2D2"/>
        </a:solid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777482" y="773931"/>
            <a:ext cx="10097550" cy="512716"/>
          </a:xfrm>
          <a:prstGeom prst="rect">
            <a:avLst/>
          </a:prstGeom>
        </p:spPr>
        <p:txBody>
          <a:bodyPr vert="horz" lIns="0" tIns="0" rIns="0" bIns="0"/>
          <a:lstStyle>
            <a:lvl1pPr marL="0" indent="0">
              <a:buNone/>
              <a:defRPr baseline="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Divider slide - Headline goes here in Segoe UI 28pt</a:t>
            </a:r>
          </a:p>
        </p:txBody>
      </p:sp>
      <p:sp>
        <p:nvSpPr>
          <p:cNvPr id="3" name="Text Placeholder 7"/>
          <p:cNvSpPr>
            <a:spLocks noGrp="1"/>
          </p:cNvSpPr>
          <p:nvPr>
            <p:ph type="body" sz="quarter" idx="11" hasCustomPrompt="1"/>
          </p:nvPr>
        </p:nvSpPr>
        <p:spPr>
          <a:xfrm>
            <a:off x="777483" y="1552720"/>
            <a:ext cx="10097550" cy="537002"/>
          </a:xfrm>
          <a:prstGeom prst="rect">
            <a:avLst/>
          </a:prstGeom>
        </p:spPr>
        <p:txBody>
          <a:bodyPr vert="horz" lIns="0" tIns="0" rIns="0" bIns="0"/>
          <a:lstStyle>
            <a:lvl1pPr marL="0" indent="0">
              <a:buNone/>
              <a:defRPr sz="2000" baseline="0">
                <a:solidFill>
                  <a:srgbClr val="505050"/>
                </a:solidFill>
                <a:latin typeface="+mn-lt"/>
              </a:defRPr>
            </a:lvl1pPr>
          </a:lstStyle>
          <a:p>
            <a:pPr lvl="0"/>
            <a:r>
              <a:rPr lang="en-US" dirty="0" smtClean="0"/>
              <a:t>Subhead goes here, set in Segoe UI 20pt</a:t>
            </a:r>
          </a:p>
        </p:txBody>
      </p:sp>
      <p:sp>
        <p:nvSpPr>
          <p:cNvPr id="5" name="Text Placeholder 11"/>
          <p:cNvSpPr>
            <a:spLocks noGrp="1"/>
          </p:cNvSpPr>
          <p:nvPr>
            <p:ph type="body" sz="quarter" idx="12" hasCustomPrompt="1"/>
          </p:nvPr>
        </p:nvSpPr>
        <p:spPr>
          <a:xfrm>
            <a:off x="777482" y="2333169"/>
            <a:ext cx="10097550" cy="3763335"/>
          </a:xfrm>
          <a:prstGeom prst="rect">
            <a:avLst/>
          </a:prstGeom>
        </p:spPr>
        <p:txBody>
          <a:bodyPr vert="horz" lIns="0" tIns="0" rIns="0" bIns="0"/>
          <a:lstStyle>
            <a:lvl1pPr marL="0" indent="0">
              <a:buFontTx/>
              <a:buNone/>
              <a:defRPr sz="2000" baseline="0">
                <a:solidFill>
                  <a:srgbClr val="505050"/>
                </a:solidFill>
                <a:latin typeface="+mj-lt"/>
              </a:defRPr>
            </a:lvl1pPr>
          </a:lstStyle>
          <a:p>
            <a:pPr lvl="0"/>
            <a:r>
              <a:rPr lang="en-US" dirty="0" smtClean="0"/>
              <a:t>Additional information goes here, set in Segoe UI Light 20pt</a:t>
            </a:r>
          </a:p>
          <a:p>
            <a:pPr lvl="0"/>
            <a:r>
              <a:rPr lang="en-US" dirty="0" smtClean="0"/>
              <a:t>- Bullet points go here</a:t>
            </a:r>
          </a:p>
          <a:p>
            <a:pPr lvl="0"/>
            <a:r>
              <a:rPr lang="en-US" dirty="0" smtClean="0"/>
              <a:t>- Bullet points go here</a:t>
            </a:r>
          </a:p>
          <a:p>
            <a:pPr lvl="0"/>
            <a:r>
              <a:rPr lang="en-US" dirty="0" smtClean="0"/>
              <a:t>- Bullet points go here</a:t>
            </a:r>
          </a:p>
        </p:txBody>
      </p:sp>
    </p:spTree>
    <p:extLst>
      <p:ext uri="{BB962C8B-B14F-4D97-AF65-F5344CB8AC3E}">
        <p14:creationId xmlns:p14="http://schemas.microsoft.com/office/powerpoint/2010/main" val="287047544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vider slide yellow">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777482" y="773931"/>
            <a:ext cx="10097550" cy="512716"/>
          </a:xfrm>
          <a:prstGeom prst="rect">
            <a:avLst/>
          </a:prstGeom>
        </p:spPr>
        <p:txBody>
          <a:bodyPr vert="horz" lIns="0" tIns="0" rIns="0" bIns="0"/>
          <a:lstStyle>
            <a:lvl1pPr marL="0" indent="0">
              <a:buNone/>
              <a:defRPr baseline="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Divider slide - Headline goes here in Segoe UI 28pt</a:t>
            </a:r>
          </a:p>
        </p:txBody>
      </p:sp>
      <p:sp>
        <p:nvSpPr>
          <p:cNvPr id="3" name="Text Placeholder 7"/>
          <p:cNvSpPr>
            <a:spLocks noGrp="1"/>
          </p:cNvSpPr>
          <p:nvPr>
            <p:ph type="body" sz="quarter" idx="11" hasCustomPrompt="1"/>
          </p:nvPr>
        </p:nvSpPr>
        <p:spPr>
          <a:xfrm>
            <a:off x="777483" y="1552720"/>
            <a:ext cx="10097550" cy="537002"/>
          </a:xfrm>
          <a:prstGeom prst="rect">
            <a:avLst/>
          </a:prstGeom>
        </p:spPr>
        <p:txBody>
          <a:bodyPr vert="horz" lIns="0" tIns="0" rIns="0" bIns="0"/>
          <a:lstStyle>
            <a:lvl1pPr marL="0" indent="0">
              <a:buNone/>
              <a:defRPr sz="2000" baseline="0">
                <a:solidFill>
                  <a:srgbClr val="505050"/>
                </a:solidFill>
                <a:latin typeface="+mn-lt"/>
              </a:defRPr>
            </a:lvl1pPr>
          </a:lstStyle>
          <a:p>
            <a:pPr lvl="0"/>
            <a:r>
              <a:rPr lang="en-US" dirty="0" smtClean="0"/>
              <a:t>Subhead goes here, set in Segoe UI 20pt</a:t>
            </a:r>
          </a:p>
        </p:txBody>
      </p:sp>
      <p:sp>
        <p:nvSpPr>
          <p:cNvPr id="5" name="Text Placeholder 11"/>
          <p:cNvSpPr>
            <a:spLocks noGrp="1"/>
          </p:cNvSpPr>
          <p:nvPr>
            <p:ph type="body" sz="quarter" idx="12" hasCustomPrompt="1"/>
          </p:nvPr>
        </p:nvSpPr>
        <p:spPr>
          <a:xfrm>
            <a:off x="777482" y="2333169"/>
            <a:ext cx="10097550" cy="3763335"/>
          </a:xfrm>
          <a:prstGeom prst="rect">
            <a:avLst/>
          </a:prstGeom>
        </p:spPr>
        <p:txBody>
          <a:bodyPr vert="horz" lIns="0" tIns="0" rIns="0" bIns="0"/>
          <a:lstStyle>
            <a:lvl1pPr marL="0" indent="0">
              <a:buFontTx/>
              <a:buNone/>
              <a:defRPr sz="2000" baseline="0">
                <a:solidFill>
                  <a:srgbClr val="505050"/>
                </a:solidFill>
                <a:latin typeface="+mj-lt"/>
              </a:defRPr>
            </a:lvl1pPr>
          </a:lstStyle>
          <a:p>
            <a:pPr lvl="0"/>
            <a:r>
              <a:rPr lang="en-US" dirty="0" smtClean="0"/>
              <a:t>Additional information goes here, set in Segoe UI Light 20pt</a:t>
            </a:r>
          </a:p>
          <a:p>
            <a:pPr lvl="0"/>
            <a:r>
              <a:rPr lang="en-US" dirty="0" smtClean="0"/>
              <a:t>- Bullet points go here</a:t>
            </a:r>
          </a:p>
          <a:p>
            <a:pPr lvl="0"/>
            <a:r>
              <a:rPr lang="en-US" dirty="0" smtClean="0"/>
              <a:t>- Bullet points go here</a:t>
            </a:r>
          </a:p>
          <a:p>
            <a:pPr lvl="0"/>
            <a:r>
              <a:rPr lang="en-US" dirty="0" smtClean="0"/>
              <a:t>- Bullet points go here</a:t>
            </a:r>
          </a:p>
        </p:txBody>
      </p:sp>
    </p:spTree>
    <p:extLst>
      <p:ext uri="{BB962C8B-B14F-4D97-AF65-F5344CB8AC3E}">
        <p14:creationId xmlns:p14="http://schemas.microsoft.com/office/powerpoint/2010/main" val="10509588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4372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974724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879622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68786223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93974102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9183300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908151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2648229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41250369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261147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0786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937412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190689937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5696303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12426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420330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 id="2147484315"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52873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2" r:id="rId3"/>
  </p:sldLayoutIdLst>
  <p:transition>
    <p:fade/>
  </p:transition>
  <p:timing>
    <p:tnLst>
      <p:par>
        <p:cTn id="1" dur="indefinite" restart="never" nodeType="tmRoot"/>
      </p:par>
    </p:tnLst>
  </p:timing>
  <p:hf hdr="0" ftr="0" dt="0"/>
  <p:txStyles>
    <p:titleStyle>
      <a:lvl1pPr algn="l" defTabSz="929008" rtl="0" eaLnBrk="1" latinLnBrk="0" hangingPunct="1">
        <a:lnSpc>
          <a:spcPct val="90000"/>
        </a:lnSpc>
        <a:spcBef>
          <a:spcPct val="0"/>
        </a:spcBef>
        <a:buNone/>
        <a:defRPr lang="en-US" sz="4099" b="0" kern="1200" cap="none" spc="-102" baseline="0" dirty="0" smtClean="0">
          <a:ln w="3175">
            <a:noFill/>
          </a:ln>
          <a:gradFill>
            <a:gsLst>
              <a:gs pos="1250">
                <a:schemeClr val="bg2"/>
              </a:gs>
              <a:gs pos="100000">
                <a:schemeClr val="bg2"/>
              </a:gs>
            </a:gsLst>
            <a:lin ang="5400000" scaled="0"/>
          </a:gradFill>
          <a:effectLst/>
          <a:latin typeface="+mj-lt"/>
          <a:ea typeface="+mn-ea"/>
          <a:cs typeface="Arial" charset="0"/>
        </a:defRPr>
      </a:lvl1pPr>
    </p:titleStyle>
    <p:bodyStyle>
      <a:lvl1pPr marL="345161" marR="0" indent="-345161" algn="l" defTabSz="929008" rtl="0" eaLnBrk="1" fontAlgn="auto" latinLnBrk="0" hangingPunct="1">
        <a:lnSpc>
          <a:spcPct val="90000"/>
        </a:lnSpc>
        <a:spcBef>
          <a:spcPct val="20000"/>
        </a:spcBef>
        <a:spcAft>
          <a:spcPts val="0"/>
        </a:spcAft>
        <a:buClrTx/>
        <a:buSzPct val="90000"/>
        <a:buFont typeface="Arial" pitchFamily="34" charset="0"/>
        <a:buChar char="•"/>
        <a:tabLst/>
        <a:defRPr sz="2900" kern="1200" spc="-71" baseline="0">
          <a:gradFill>
            <a:gsLst>
              <a:gs pos="1250">
                <a:schemeClr val="bg2"/>
              </a:gs>
              <a:gs pos="100000">
                <a:schemeClr val="bg2"/>
              </a:gs>
            </a:gsLst>
            <a:lin ang="5400000" scaled="0"/>
          </a:gradFill>
          <a:latin typeface="+mj-lt"/>
          <a:ea typeface="+mn-ea"/>
          <a:cs typeface="+mn-cs"/>
        </a:defRPr>
      </a:lvl1pPr>
      <a:lvl2pPr marL="582267" marR="0" indent="-237100" algn="l" defTabSz="92900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bg2"/>
              </a:gs>
              <a:gs pos="100000">
                <a:schemeClr val="bg2"/>
              </a:gs>
            </a:gsLst>
            <a:lin ang="5400000" scaled="0"/>
          </a:gradFill>
          <a:latin typeface="+mn-lt"/>
          <a:ea typeface="+mn-ea"/>
          <a:cs typeface="+mn-cs"/>
        </a:defRPr>
      </a:lvl2pPr>
      <a:lvl3pPr marL="811301" marR="0" indent="-229037" algn="l" defTabSz="929008" rtl="0" eaLnBrk="1" fontAlgn="auto" latinLnBrk="0" hangingPunct="1">
        <a:lnSpc>
          <a:spcPct val="90000"/>
        </a:lnSpc>
        <a:spcBef>
          <a:spcPct val="20000"/>
        </a:spcBef>
        <a:spcAft>
          <a:spcPts val="0"/>
        </a:spcAft>
        <a:buClrTx/>
        <a:buSzPct val="90000"/>
        <a:buFont typeface="Arial" pitchFamily="34" charset="0"/>
        <a:buChar char="•"/>
        <a:tabLst>
          <a:tab pos="811301" algn="l"/>
        </a:tabLst>
        <a:defRPr sz="2000" kern="1200" spc="0" baseline="0">
          <a:gradFill>
            <a:gsLst>
              <a:gs pos="1250">
                <a:schemeClr val="bg2"/>
              </a:gs>
              <a:gs pos="100000">
                <a:schemeClr val="bg2"/>
              </a:gs>
            </a:gsLst>
            <a:lin ang="5400000" scaled="0"/>
          </a:gradFill>
          <a:latin typeface="+mn-lt"/>
          <a:ea typeface="+mn-ea"/>
          <a:cs typeface="+mn-cs"/>
        </a:defRPr>
      </a:lvl3pPr>
      <a:lvl4pPr marL="1046789" marR="0" indent="-235487" algn="l" defTabSz="92900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bg2"/>
              </a:gs>
              <a:gs pos="100000">
                <a:schemeClr val="bg2"/>
              </a:gs>
            </a:gsLst>
            <a:lin ang="5400000" scaled="0"/>
          </a:gradFill>
          <a:latin typeface="+mn-lt"/>
          <a:ea typeface="+mn-ea"/>
          <a:cs typeface="+mn-cs"/>
        </a:defRPr>
      </a:lvl4pPr>
      <a:lvl5pPr marL="1275820" marR="0" indent="-229037" algn="l" defTabSz="929008" rtl="0" eaLnBrk="1" fontAlgn="auto" latinLnBrk="0" hangingPunct="1">
        <a:lnSpc>
          <a:spcPct val="90000"/>
        </a:lnSpc>
        <a:spcBef>
          <a:spcPct val="20000"/>
        </a:spcBef>
        <a:spcAft>
          <a:spcPts val="0"/>
        </a:spcAft>
        <a:buClrTx/>
        <a:buSzPct val="90000"/>
        <a:buFont typeface="Arial" pitchFamily="34" charset="0"/>
        <a:buChar char="•"/>
        <a:tabLst>
          <a:tab pos="1275820" algn="l"/>
        </a:tabLst>
        <a:defRPr sz="1800" kern="1200" spc="0" baseline="0">
          <a:gradFill>
            <a:gsLst>
              <a:gs pos="1250">
                <a:schemeClr val="bg2"/>
              </a:gs>
              <a:gs pos="100000">
                <a:schemeClr val="bg2"/>
              </a:gs>
            </a:gsLst>
            <a:lin ang="5400000" scaled="0"/>
          </a:gradFill>
          <a:latin typeface="+mn-lt"/>
          <a:ea typeface="+mn-ea"/>
          <a:cs typeface="+mn-cs"/>
        </a:defRPr>
      </a:lvl5pPr>
      <a:lvl6pPr marL="2554764"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9269"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3772"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48275"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9008" rtl="0" eaLnBrk="1" latinLnBrk="0" hangingPunct="1">
        <a:defRPr sz="1800" kern="1200">
          <a:solidFill>
            <a:schemeClr val="tx1"/>
          </a:solidFill>
          <a:latin typeface="+mn-lt"/>
          <a:ea typeface="+mn-ea"/>
          <a:cs typeface="+mn-cs"/>
        </a:defRPr>
      </a:lvl1pPr>
      <a:lvl2pPr marL="464502" algn="l" defTabSz="929008" rtl="0" eaLnBrk="1" latinLnBrk="0" hangingPunct="1">
        <a:defRPr sz="1800" kern="1200">
          <a:solidFill>
            <a:schemeClr val="tx1"/>
          </a:solidFill>
          <a:latin typeface="+mn-lt"/>
          <a:ea typeface="+mn-ea"/>
          <a:cs typeface="+mn-cs"/>
        </a:defRPr>
      </a:lvl2pPr>
      <a:lvl3pPr marL="929008" algn="l" defTabSz="929008" rtl="0" eaLnBrk="1" latinLnBrk="0" hangingPunct="1">
        <a:defRPr sz="1800" kern="1200">
          <a:solidFill>
            <a:schemeClr val="tx1"/>
          </a:solidFill>
          <a:latin typeface="+mn-lt"/>
          <a:ea typeface="+mn-ea"/>
          <a:cs typeface="+mn-cs"/>
        </a:defRPr>
      </a:lvl3pPr>
      <a:lvl4pPr marL="1393511" algn="l" defTabSz="929008" rtl="0" eaLnBrk="1" latinLnBrk="0" hangingPunct="1">
        <a:defRPr sz="1800" kern="1200">
          <a:solidFill>
            <a:schemeClr val="tx1"/>
          </a:solidFill>
          <a:latin typeface="+mn-lt"/>
          <a:ea typeface="+mn-ea"/>
          <a:cs typeface="+mn-cs"/>
        </a:defRPr>
      </a:lvl4pPr>
      <a:lvl5pPr marL="1858011" algn="l" defTabSz="929008" rtl="0" eaLnBrk="1" latinLnBrk="0" hangingPunct="1">
        <a:defRPr sz="1800" kern="1200">
          <a:solidFill>
            <a:schemeClr val="tx1"/>
          </a:solidFill>
          <a:latin typeface="+mn-lt"/>
          <a:ea typeface="+mn-ea"/>
          <a:cs typeface="+mn-cs"/>
        </a:defRPr>
      </a:lvl5pPr>
      <a:lvl6pPr marL="2322512" algn="l" defTabSz="929008" rtl="0" eaLnBrk="1" latinLnBrk="0" hangingPunct="1">
        <a:defRPr sz="1800" kern="1200">
          <a:solidFill>
            <a:schemeClr val="tx1"/>
          </a:solidFill>
          <a:latin typeface="+mn-lt"/>
          <a:ea typeface="+mn-ea"/>
          <a:cs typeface="+mn-cs"/>
        </a:defRPr>
      </a:lvl6pPr>
      <a:lvl7pPr marL="2787020" algn="l" defTabSz="929008" rtl="0" eaLnBrk="1" latinLnBrk="0" hangingPunct="1">
        <a:defRPr sz="1800" kern="1200">
          <a:solidFill>
            <a:schemeClr val="tx1"/>
          </a:solidFill>
          <a:latin typeface="+mn-lt"/>
          <a:ea typeface="+mn-ea"/>
          <a:cs typeface="+mn-cs"/>
        </a:defRPr>
      </a:lvl7pPr>
      <a:lvl8pPr marL="3251523" algn="l" defTabSz="929008" rtl="0" eaLnBrk="1" latinLnBrk="0" hangingPunct="1">
        <a:defRPr sz="1800" kern="1200">
          <a:solidFill>
            <a:schemeClr val="tx1"/>
          </a:solidFill>
          <a:latin typeface="+mn-lt"/>
          <a:ea typeface="+mn-ea"/>
          <a:cs typeface="+mn-cs"/>
        </a:defRPr>
      </a:lvl8pPr>
      <a:lvl9pPr marL="3716025" algn="l" defTabSz="9290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124545"/>
      </p:ext>
    </p:extLst>
  </p:cSld>
  <p:clrMap bg1="lt1" tx1="dk1" bg2="lt2" tx2="dk2" accent1="accent1" accent2="accent2" accent3="accent3" accent4="accent4" accent5="accent5" accent6="accent6" hlink="hlink" folHlink="folHlink"/>
  <p:sldLayoutIdLst>
    <p:sldLayoutId id="2147484314" r:id="rId1"/>
  </p:sldLayoutIdLst>
  <p:transition>
    <p:fade/>
  </p:transition>
  <p:timing>
    <p:tnLst>
      <p:par>
        <p:cTn id="1" dur="indefinite" restart="never" nodeType="tmRoot"/>
      </p:par>
    </p:tnLst>
  </p:timing>
  <p:hf hdr="0" ftr="0" dt="0"/>
  <p:txStyles>
    <p:titleStyle>
      <a:lvl1pPr algn="l" defTabSz="929008" rtl="0" eaLnBrk="1" latinLnBrk="0" hangingPunct="1">
        <a:lnSpc>
          <a:spcPct val="90000"/>
        </a:lnSpc>
        <a:spcBef>
          <a:spcPct val="0"/>
        </a:spcBef>
        <a:buNone/>
        <a:defRPr lang="en-US" sz="4099" b="0" kern="1200" cap="none" spc="-102" baseline="0" dirty="0" smtClean="0">
          <a:ln w="3175">
            <a:noFill/>
          </a:ln>
          <a:gradFill>
            <a:gsLst>
              <a:gs pos="1250">
                <a:schemeClr val="bg2"/>
              </a:gs>
              <a:gs pos="100000">
                <a:schemeClr val="bg2"/>
              </a:gs>
            </a:gsLst>
            <a:lin ang="5400000" scaled="0"/>
          </a:gradFill>
          <a:effectLst/>
          <a:latin typeface="+mj-lt"/>
          <a:ea typeface="+mn-ea"/>
          <a:cs typeface="Arial" charset="0"/>
        </a:defRPr>
      </a:lvl1pPr>
    </p:titleStyle>
    <p:bodyStyle>
      <a:lvl1pPr marL="345161" marR="0" indent="-345161" algn="l" defTabSz="929008" rtl="0" eaLnBrk="1" fontAlgn="auto" latinLnBrk="0" hangingPunct="1">
        <a:lnSpc>
          <a:spcPct val="90000"/>
        </a:lnSpc>
        <a:spcBef>
          <a:spcPct val="20000"/>
        </a:spcBef>
        <a:spcAft>
          <a:spcPts val="0"/>
        </a:spcAft>
        <a:buClrTx/>
        <a:buSzPct val="90000"/>
        <a:buFont typeface="Arial" pitchFamily="34" charset="0"/>
        <a:buChar char="•"/>
        <a:tabLst/>
        <a:defRPr sz="2900" kern="1200" spc="-71" baseline="0">
          <a:gradFill>
            <a:gsLst>
              <a:gs pos="1250">
                <a:schemeClr val="bg2"/>
              </a:gs>
              <a:gs pos="100000">
                <a:schemeClr val="bg2"/>
              </a:gs>
            </a:gsLst>
            <a:lin ang="5400000" scaled="0"/>
          </a:gradFill>
          <a:latin typeface="+mj-lt"/>
          <a:ea typeface="+mn-ea"/>
          <a:cs typeface="+mn-cs"/>
        </a:defRPr>
      </a:lvl1pPr>
      <a:lvl2pPr marL="582267" marR="0" indent="-237100" algn="l" defTabSz="92900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bg2"/>
              </a:gs>
              <a:gs pos="100000">
                <a:schemeClr val="bg2"/>
              </a:gs>
            </a:gsLst>
            <a:lin ang="5400000" scaled="0"/>
          </a:gradFill>
          <a:latin typeface="+mn-lt"/>
          <a:ea typeface="+mn-ea"/>
          <a:cs typeface="+mn-cs"/>
        </a:defRPr>
      </a:lvl2pPr>
      <a:lvl3pPr marL="811301" marR="0" indent="-229037" algn="l" defTabSz="929008" rtl="0" eaLnBrk="1" fontAlgn="auto" latinLnBrk="0" hangingPunct="1">
        <a:lnSpc>
          <a:spcPct val="90000"/>
        </a:lnSpc>
        <a:spcBef>
          <a:spcPct val="20000"/>
        </a:spcBef>
        <a:spcAft>
          <a:spcPts val="0"/>
        </a:spcAft>
        <a:buClrTx/>
        <a:buSzPct val="90000"/>
        <a:buFont typeface="Arial" pitchFamily="34" charset="0"/>
        <a:buChar char="•"/>
        <a:tabLst>
          <a:tab pos="811301" algn="l"/>
        </a:tabLst>
        <a:defRPr sz="2000" kern="1200" spc="0" baseline="0">
          <a:gradFill>
            <a:gsLst>
              <a:gs pos="1250">
                <a:schemeClr val="bg2"/>
              </a:gs>
              <a:gs pos="100000">
                <a:schemeClr val="bg2"/>
              </a:gs>
            </a:gsLst>
            <a:lin ang="5400000" scaled="0"/>
          </a:gradFill>
          <a:latin typeface="+mn-lt"/>
          <a:ea typeface="+mn-ea"/>
          <a:cs typeface="+mn-cs"/>
        </a:defRPr>
      </a:lvl3pPr>
      <a:lvl4pPr marL="1046789" marR="0" indent="-235487" algn="l" defTabSz="92900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bg2"/>
              </a:gs>
              <a:gs pos="100000">
                <a:schemeClr val="bg2"/>
              </a:gs>
            </a:gsLst>
            <a:lin ang="5400000" scaled="0"/>
          </a:gradFill>
          <a:latin typeface="+mn-lt"/>
          <a:ea typeface="+mn-ea"/>
          <a:cs typeface="+mn-cs"/>
        </a:defRPr>
      </a:lvl4pPr>
      <a:lvl5pPr marL="1275820" marR="0" indent="-229037" algn="l" defTabSz="929008" rtl="0" eaLnBrk="1" fontAlgn="auto" latinLnBrk="0" hangingPunct="1">
        <a:lnSpc>
          <a:spcPct val="90000"/>
        </a:lnSpc>
        <a:spcBef>
          <a:spcPct val="20000"/>
        </a:spcBef>
        <a:spcAft>
          <a:spcPts val="0"/>
        </a:spcAft>
        <a:buClrTx/>
        <a:buSzPct val="90000"/>
        <a:buFont typeface="Arial" pitchFamily="34" charset="0"/>
        <a:buChar char="•"/>
        <a:tabLst>
          <a:tab pos="1275820" algn="l"/>
        </a:tabLst>
        <a:defRPr sz="1800" kern="1200" spc="0" baseline="0">
          <a:gradFill>
            <a:gsLst>
              <a:gs pos="1250">
                <a:schemeClr val="bg2"/>
              </a:gs>
              <a:gs pos="100000">
                <a:schemeClr val="bg2"/>
              </a:gs>
            </a:gsLst>
            <a:lin ang="5400000" scaled="0"/>
          </a:gradFill>
          <a:latin typeface="+mn-lt"/>
          <a:ea typeface="+mn-ea"/>
          <a:cs typeface="+mn-cs"/>
        </a:defRPr>
      </a:lvl5pPr>
      <a:lvl6pPr marL="2554764"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9269"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3772"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48275" indent="-232252" algn="l" defTabSz="929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9008" rtl="0" eaLnBrk="1" latinLnBrk="0" hangingPunct="1">
        <a:defRPr sz="1800" kern="1200">
          <a:solidFill>
            <a:schemeClr val="tx1"/>
          </a:solidFill>
          <a:latin typeface="+mn-lt"/>
          <a:ea typeface="+mn-ea"/>
          <a:cs typeface="+mn-cs"/>
        </a:defRPr>
      </a:lvl1pPr>
      <a:lvl2pPr marL="464502" algn="l" defTabSz="929008" rtl="0" eaLnBrk="1" latinLnBrk="0" hangingPunct="1">
        <a:defRPr sz="1800" kern="1200">
          <a:solidFill>
            <a:schemeClr val="tx1"/>
          </a:solidFill>
          <a:latin typeface="+mn-lt"/>
          <a:ea typeface="+mn-ea"/>
          <a:cs typeface="+mn-cs"/>
        </a:defRPr>
      </a:lvl2pPr>
      <a:lvl3pPr marL="929008" algn="l" defTabSz="929008" rtl="0" eaLnBrk="1" latinLnBrk="0" hangingPunct="1">
        <a:defRPr sz="1800" kern="1200">
          <a:solidFill>
            <a:schemeClr val="tx1"/>
          </a:solidFill>
          <a:latin typeface="+mn-lt"/>
          <a:ea typeface="+mn-ea"/>
          <a:cs typeface="+mn-cs"/>
        </a:defRPr>
      </a:lvl3pPr>
      <a:lvl4pPr marL="1393511" algn="l" defTabSz="929008" rtl="0" eaLnBrk="1" latinLnBrk="0" hangingPunct="1">
        <a:defRPr sz="1800" kern="1200">
          <a:solidFill>
            <a:schemeClr val="tx1"/>
          </a:solidFill>
          <a:latin typeface="+mn-lt"/>
          <a:ea typeface="+mn-ea"/>
          <a:cs typeface="+mn-cs"/>
        </a:defRPr>
      </a:lvl4pPr>
      <a:lvl5pPr marL="1858011" algn="l" defTabSz="929008" rtl="0" eaLnBrk="1" latinLnBrk="0" hangingPunct="1">
        <a:defRPr sz="1800" kern="1200">
          <a:solidFill>
            <a:schemeClr val="tx1"/>
          </a:solidFill>
          <a:latin typeface="+mn-lt"/>
          <a:ea typeface="+mn-ea"/>
          <a:cs typeface="+mn-cs"/>
        </a:defRPr>
      </a:lvl5pPr>
      <a:lvl6pPr marL="2322512" algn="l" defTabSz="929008" rtl="0" eaLnBrk="1" latinLnBrk="0" hangingPunct="1">
        <a:defRPr sz="1800" kern="1200">
          <a:solidFill>
            <a:schemeClr val="tx1"/>
          </a:solidFill>
          <a:latin typeface="+mn-lt"/>
          <a:ea typeface="+mn-ea"/>
          <a:cs typeface="+mn-cs"/>
        </a:defRPr>
      </a:lvl6pPr>
      <a:lvl7pPr marL="2787020" algn="l" defTabSz="929008" rtl="0" eaLnBrk="1" latinLnBrk="0" hangingPunct="1">
        <a:defRPr sz="1800" kern="1200">
          <a:solidFill>
            <a:schemeClr val="tx1"/>
          </a:solidFill>
          <a:latin typeface="+mn-lt"/>
          <a:ea typeface="+mn-ea"/>
          <a:cs typeface="+mn-cs"/>
        </a:defRPr>
      </a:lvl7pPr>
      <a:lvl8pPr marL="3251523" algn="l" defTabSz="929008" rtl="0" eaLnBrk="1" latinLnBrk="0" hangingPunct="1">
        <a:defRPr sz="1800" kern="1200">
          <a:solidFill>
            <a:schemeClr val="tx1"/>
          </a:solidFill>
          <a:latin typeface="+mn-lt"/>
          <a:ea typeface="+mn-ea"/>
          <a:cs typeface="+mn-cs"/>
        </a:defRPr>
      </a:lvl8pPr>
      <a:lvl9pPr marL="3716025" algn="l" defTabSz="9290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69658041"/>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3.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34.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https://schema.org/docs/actions.html"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customXml" Target="../../customXml/item1.xml"/><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hyperlink" Target="http://aka.ms/webmaster"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hyperlink" Target="http://aka.ms/applink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datamarket.azure.com/dataset/bing/search" TargetMode="External"/><Relationship Id="rId2" Type="http://schemas.openxmlformats.org/officeDocument/2006/relationships/hyperlink" Target="http://www.bing.com/dev" TargetMode="External"/><Relationship Id="rId1" Type="http://schemas.openxmlformats.org/officeDocument/2006/relationships/slideLayout" Target="../slideLayouts/slideLayout19.xml"/><Relationship Id="rId4" Type="http://schemas.openxmlformats.org/officeDocument/2006/relationships/hyperlink" Target="https://hub.microsofttranslator.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s://api.datamarket.azure.com/Bing/SearchWeb/Web?Query='Xbox'&amp;$top=10&amp;$skip=20" TargetMode="External"/><Relationship Id="rId2" Type="http://schemas.openxmlformats.org/officeDocument/2006/relationships/hyperlink" Target="https://api.datamarket.azure.com/Bing/SearchWeb/Web?Query='Xbox'&amp;$top=10" TargetMode="External"/><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5.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66.pn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hyperlink" Target="https://api.datamarket.azure.com/Bing/Search/" TargetMode="External"/><Relationship Id="rId2" Type="http://schemas.openxmlformats.org/officeDocument/2006/relationships/hyperlink" Target="https://datamarket.azure.com/dataset/5BA839F1-12CE-4CCE-BF57-A49D98D29A44" TargetMode="External"/><Relationship Id="rId1" Type="http://schemas.openxmlformats.org/officeDocument/2006/relationships/slideLayout" Target="../slideLayouts/slideLayout19.xml"/><Relationship Id="rId5" Type="http://schemas.openxmlformats.org/officeDocument/2006/relationships/hyperlink" Target="https://api.datamarket.azure.com/Bing/SearchWeb/" TargetMode="External"/><Relationship Id="rId4" Type="http://schemas.openxmlformats.org/officeDocument/2006/relationships/hyperlink" Target="https://datamarket.azure.com/dataset/8818F55E-2FE5-4CE3-A617-0B8BA8419F65"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hyperlink" Target="http://www.bing.com/widget/translator" TargetMode="External"/><Relationship Id="rId2" Type="http://schemas.openxmlformats.org/officeDocument/2006/relationships/hyperlink" Target="http://www.microsofttranslator.com/getstarted" TargetMode="External"/><Relationship Id="rId1" Type="http://schemas.openxmlformats.org/officeDocument/2006/relationships/slideLayout" Target="../slideLayouts/slideLayout19.xml"/><Relationship Id="rId6" Type="http://schemas.openxmlformats.org/officeDocument/2006/relationships/image" Target="../media/image67.png"/><Relationship Id="rId5" Type="http://schemas.openxmlformats.org/officeDocument/2006/relationships/hyperlink" Target="https://hub.microsofttranslator.com/" TargetMode="External"/><Relationship Id="rId4" Type="http://schemas.openxmlformats.org/officeDocument/2006/relationships/hyperlink" Target="https://dev.windows.com/en-us/develop/multilingual-app-toolki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ev.bing.co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0"/>
            <a:ext cx="12115799" cy="1415772"/>
          </a:xfrm>
        </p:spPr>
        <p:txBody>
          <a:bodyPr/>
          <a:lstStyle/>
          <a:p>
            <a:r>
              <a:rPr lang="pt-BR" dirty="0" smtClean="0"/>
              <a:t>Get an account key</a:t>
            </a:r>
          </a:p>
          <a:p>
            <a:r>
              <a:rPr lang="en-US" dirty="0" smtClean="0"/>
              <a:t>Register your application(s)</a:t>
            </a:r>
            <a:endParaRPr lang="pt-BR" dirty="0" smtClean="0"/>
          </a:p>
        </p:txBody>
      </p:sp>
      <p:sp>
        <p:nvSpPr>
          <p:cNvPr id="3" name="Title 2"/>
          <p:cNvSpPr>
            <a:spLocks noGrp="1"/>
          </p:cNvSpPr>
          <p:nvPr>
            <p:ph type="title"/>
          </p:nvPr>
        </p:nvSpPr>
        <p:spPr/>
        <p:txBody>
          <a:bodyPr/>
          <a:lstStyle/>
          <a:p>
            <a:r>
              <a:rPr lang="pt-BR" dirty="0" smtClean="0"/>
              <a:t>Ready to code?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237" y="2735262"/>
            <a:ext cx="6029325" cy="4013673"/>
          </a:xfrm>
          <a:prstGeom prst="rect">
            <a:avLst/>
          </a:prstGeom>
          <a:ln>
            <a:solidFill>
              <a:schemeClr val="bg1">
                <a:lumMod val="7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07" y="2735262"/>
            <a:ext cx="5893530" cy="2819400"/>
          </a:xfrm>
          <a:prstGeom prst="rect">
            <a:avLst/>
          </a:prstGeom>
          <a:ln>
            <a:solidFill>
              <a:schemeClr val="bg1">
                <a:lumMod val="75000"/>
              </a:schemeClr>
            </a:solidFill>
          </a:ln>
        </p:spPr>
      </p:pic>
    </p:spTree>
    <p:extLst>
      <p:ext uri="{BB962C8B-B14F-4D97-AF65-F5344CB8AC3E}">
        <p14:creationId xmlns:p14="http://schemas.microsoft.com/office/powerpoint/2010/main" val="220917587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601662"/>
            <a:ext cx="10820399" cy="1828800"/>
          </a:xfrm>
        </p:spPr>
        <p:txBody>
          <a:bodyPr/>
          <a:lstStyle/>
          <a:p>
            <a:r>
              <a:rPr lang="en-US" dirty="0" smtClean="0"/>
              <a:t>Demo: </a:t>
            </a:r>
            <a:r>
              <a:rPr lang="pt-BR" dirty="0" smtClean="0"/>
              <a:t>Hello API World</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93837" y="2740863"/>
            <a:ext cx="2809875" cy="1362075"/>
          </a:xfrm>
          <a:prstGeom prst="rect">
            <a:avLst/>
          </a:prstGeom>
        </p:spPr>
      </p:pic>
      <p:sp>
        <p:nvSpPr>
          <p:cNvPr id="6" name="Rectangle 5"/>
          <p:cNvSpPr/>
          <p:nvPr/>
        </p:nvSpPr>
        <p:spPr bwMode="auto">
          <a:xfrm>
            <a:off x="1577974" y="3283788"/>
            <a:ext cx="1582738" cy="304800"/>
          </a:xfrm>
          <a:prstGeom prst="rect">
            <a:avLst/>
          </a:prstGeom>
          <a:noFill/>
          <a:ln w="2857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ln>
                <a:solidFill>
                  <a:srgbClr val="C00000"/>
                </a:solidFill>
              </a:ln>
              <a:noFill/>
              <a:ea typeface="Segoe UI" pitchFamily="34" charset="0"/>
              <a:cs typeface="Segoe UI" pitchFamily="34" charset="0"/>
            </a:endParaRPr>
          </a:p>
        </p:txBody>
      </p:sp>
      <p:sp>
        <p:nvSpPr>
          <p:cNvPr id="11" name="Rectangle 10"/>
          <p:cNvSpPr/>
          <p:nvPr/>
        </p:nvSpPr>
        <p:spPr bwMode="auto">
          <a:xfrm>
            <a:off x="857023" y="4331538"/>
            <a:ext cx="3964766" cy="168032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12" name="TextBox 11"/>
          <p:cNvSpPr txBox="1"/>
          <p:nvPr/>
        </p:nvSpPr>
        <p:spPr>
          <a:xfrm>
            <a:off x="857023" y="4331538"/>
            <a:ext cx="1008033"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bg1"/>
                </a:solidFill>
              </a:rPr>
              <a:t>Notes</a:t>
            </a:r>
          </a:p>
        </p:txBody>
      </p:sp>
      <p:sp>
        <p:nvSpPr>
          <p:cNvPr id="13" name="Rectangle 12"/>
          <p:cNvSpPr/>
          <p:nvPr/>
        </p:nvSpPr>
        <p:spPr>
          <a:xfrm>
            <a:off x="933223" y="4908331"/>
            <a:ext cx="3888566" cy="954107"/>
          </a:xfrm>
          <a:prstGeom prst="rect">
            <a:avLst/>
          </a:prstGeom>
        </p:spPr>
        <p:txBody>
          <a:bodyPr wrap="square">
            <a:spAutoFit/>
          </a:bodyPr>
          <a:lstStyle/>
          <a:p>
            <a:r>
              <a:rPr lang="en-US" sz="1400" dirty="0" smtClean="0">
                <a:solidFill>
                  <a:schemeClr val="bg1"/>
                </a:solidFill>
              </a:rPr>
              <a:t>Add a reference to </a:t>
            </a:r>
            <a:r>
              <a:rPr lang="en-US" sz="1400" dirty="0" err="1" smtClean="0">
                <a:solidFill>
                  <a:schemeClr val="bg1"/>
                </a:solidFill>
              </a:rPr>
              <a:t>System.Data.Services.Client</a:t>
            </a:r>
            <a:endParaRPr lang="en-US" sz="1400" dirty="0" smtClean="0">
              <a:solidFill>
                <a:schemeClr val="bg1"/>
              </a:solidFill>
            </a:endParaRPr>
          </a:p>
          <a:p>
            <a:endParaRPr lang="en-US" sz="1400" dirty="0">
              <a:solidFill>
                <a:schemeClr val="bg1"/>
              </a:solidFill>
            </a:endParaRPr>
          </a:p>
          <a:p>
            <a:r>
              <a:rPr lang="en-US" sz="1400" dirty="0" smtClean="0">
                <a:solidFill>
                  <a:schemeClr val="bg1"/>
                </a:solidFill>
              </a:rPr>
              <a:t>Root API URL</a:t>
            </a:r>
          </a:p>
          <a:p>
            <a:r>
              <a:rPr lang="en-US" sz="1400" dirty="0">
                <a:solidFill>
                  <a:schemeClr val="bg1"/>
                </a:solidFill>
              </a:rPr>
              <a:t>https://api.datamarket.azure.com/Bing/Search</a:t>
            </a:r>
            <a:endParaRPr lang="en-US" sz="1400" dirty="0" smtClean="0">
              <a:solidFill>
                <a:schemeClr val="bg1"/>
              </a:solidFill>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779" y="2201862"/>
            <a:ext cx="6182957" cy="4064374"/>
          </a:xfrm>
          <a:prstGeom prst="rect">
            <a:avLst/>
          </a:prstGeom>
        </p:spPr>
      </p:pic>
    </p:spTree>
    <p:extLst>
      <p:ext uri="{BB962C8B-B14F-4D97-AF65-F5344CB8AC3E}">
        <p14:creationId xmlns:p14="http://schemas.microsoft.com/office/powerpoint/2010/main" val="225353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601662"/>
            <a:ext cx="11887200" cy="1828800"/>
          </a:xfrm>
        </p:spPr>
        <p:txBody>
          <a:bodyPr/>
          <a:lstStyle/>
          <a:p>
            <a:r>
              <a:rPr lang="en-US" dirty="0" smtClean="0"/>
              <a:t>Demo: </a:t>
            </a:r>
            <a:r>
              <a:rPr lang="pt-BR" dirty="0" smtClean="0"/>
              <a:t>Modern app using Composite call</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243"/>
          <a:stretch/>
        </p:blipFill>
        <p:spPr>
          <a:xfrm>
            <a:off x="2332037" y="1550796"/>
            <a:ext cx="9601200" cy="4955458"/>
          </a:xfrm>
          <a:prstGeom prst="rect">
            <a:avLst/>
          </a:prstGeom>
        </p:spPr>
      </p:pic>
      <p:sp>
        <p:nvSpPr>
          <p:cNvPr id="4" name="Rectangle 3"/>
          <p:cNvSpPr/>
          <p:nvPr/>
        </p:nvSpPr>
        <p:spPr bwMode="auto">
          <a:xfrm>
            <a:off x="1112837" y="4259261"/>
            <a:ext cx="3031555" cy="184973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1112837" y="4259262"/>
            <a:ext cx="2903680" cy="1849737"/>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bg1"/>
                </a:solidFill>
              </a:rPr>
              <a:t>Web API</a:t>
            </a:r>
          </a:p>
          <a:p>
            <a:pPr>
              <a:lnSpc>
                <a:spcPct val="90000"/>
              </a:lnSpc>
              <a:spcAft>
                <a:spcPts val="600"/>
              </a:spcAft>
            </a:pPr>
            <a:r>
              <a:rPr lang="pt-BR" b="1" dirty="0" smtClean="0">
                <a:solidFill>
                  <a:schemeClr val="bg1"/>
                </a:solidFill>
              </a:rPr>
              <a:t>HttpClient</a:t>
            </a:r>
          </a:p>
          <a:p>
            <a:pPr>
              <a:lnSpc>
                <a:spcPct val="90000"/>
              </a:lnSpc>
              <a:spcAft>
                <a:spcPts val="600"/>
              </a:spcAft>
            </a:pPr>
            <a:r>
              <a:rPr lang="pt-BR" b="1" dirty="0" smtClean="0">
                <a:solidFill>
                  <a:schemeClr val="bg1"/>
                </a:solidFill>
              </a:rPr>
              <a:t>Async calls</a:t>
            </a:r>
          </a:p>
          <a:p>
            <a:pPr>
              <a:lnSpc>
                <a:spcPct val="90000"/>
              </a:lnSpc>
              <a:spcAft>
                <a:spcPts val="600"/>
              </a:spcAft>
            </a:pPr>
            <a:r>
              <a:rPr lang="pt-BR" b="1" dirty="0" smtClean="0">
                <a:solidFill>
                  <a:schemeClr val="bg1"/>
                </a:solidFill>
              </a:rPr>
              <a:t>Dynamic serialization </a:t>
            </a:r>
          </a:p>
          <a:p>
            <a:pPr>
              <a:lnSpc>
                <a:spcPct val="90000"/>
              </a:lnSpc>
              <a:spcAft>
                <a:spcPts val="600"/>
              </a:spcAft>
            </a:pPr>
            <a:r>
              <a:rPr lang="pt-BR" b="1" dirty="0" smtClean="0">
                <a:solidFill>
                  <a:schemeClr val="bg1"/>
                </a:solidFill>
              </a:rPr>
              <a:t>         vs. </a:t>
            </a:r>
            <a:r>
              <a:rPr lang="pt-BR" b="1" dirty="0">
                <a:solidFill>
                  <a:schemeClr val="bg1"/>
                </a:solidFill>
              </a:rPr>
              <a:t>d</a:t>
            </a:r>
            <a:r>
              <a:rPr lang="pt-BR" b="1" dirty="0" smtClean="0">
                <a:solidFill>
                  <a:schemeClr val="bg1"/>
                </a:solidFill>
              </a:rPr>
              <a:t>ata contracts</a:t>
            </a:r>
            <a:endParaRPr lang="en-US" b="1" dirty="0" smtClean="0">
              <a:solidFill>
                <a:schemeClr val="bg1"/>
              </a:solidFill>
            </a:endParaRPr>
          </a:p>
        </p:txBody>
      </p:sp>
    </p:spTree>
    <p:extLst>
      <p:ext uri="{BB962C8B-B14F-4D97-AF65-F5344CB8AC3E}">
        <p14:creationId xmlns:p14="http://schemas.microsoft.com/office/powerpoint/2010/main" val="11664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pt-BR" dirty="0" smtClean="0"/>
              <a:t>Global by design</a:t>
            </a:r>
          </a:p>
          <a:p>
            <a:r>
              <a:rPr lang="pt-BR" dirty="0" smtClean="0"/>
              <a:t>Pagination support</a:t>
            </a:r>
          </a:p>
          <a:p>
            <a:r>
              <a:rPr lang="pt-BR" dirty="0" smtClean="0"/>
              <a:t>Hit highlight</a:t>
            </a:r>
          </a:p>
          <a:p>
            <a:r>
              <a:rPr lang="pt-BR" dirty="0" smtClean="0"/>
              <a:t>Adult parameters</a:t>
            </a:r>
          </a:p>
          <a:p>
            <a:r>
              <a:rPr lang="pt-BR" dirty="0" smtClean="0"/>
              <a:t>Query alteration</a:t>
            </a:r>
          </a:p>
          <a:p>
            <a:r>
              <a:rPr lang="pt-BR" dirty="0" smtClean="0"/>
              <a:t>Filter by file type, domain, and others</a:t>
            </a:r>
          </a:p>
          <a:p>
            <a:r>
              <a:rPr lang="pt-BR" dirty="0" smtClean="0"/>
              <a:t>...</a:t>
            </a:r>
            <a:endParaRPr lang="en-US" dirty="0"/>
          </a:p>
        </p:txBody>
      </p:sp>
      <p:sp>
        <p:nvSpPr>
          <p:cNvPr id="5" name="Title 4"/>
          <p:cNvSpPr>
            <a:spLocks noGrp="1"/>
          </p:cNvSpPr>
          <p:nvPr>
            <p:ph type="title"/>
          </p:nvPr>
        </p:nvSpPr>
        <p:spPr/>
        <p:txBody>
          <a:bodyPr/>
          <a:lstStyle/>
          <a:p>
            <a:r>
              <a:rPr lang="pt-BR" dirty="0" smtClean="0"/>
              <a:t>Leverage the best of Bing via Bing APIs</a:t>
            </a:r>
            <a:endParaRPr lang="en-US" dirty="0"/>
          </a:p>
        </p:txBody>
      </p:sp>
      <p:sp>
        <p:nvSpPr>
          <p:cNvPr id="9" name="Text Placeholder 8"/>
          <p:cNvSpPr>
            <a:spLocks noGrp="1"/>
          </p:cNvSpPr>
          <p:nvPr>
            <p:ph type="body" sz="quarter" idx="11"/>
          </p:nvPr>
        </p:nvSpPr>
        <p:spPr/>
        <p:txBody>
          <a:bodyPr/>
          <a:lstStyle/>
          <a:p>
            <a:r>
              <a:rPr lang="pt-BR" dirty="0" smtClean="0"/>
              <a:t>Bing APIs inherit Bing.com logic, capabilities and optimizations</a:t>
            </a:r>
            <a:endParaRPr lang="en-US" dirty="0"/>
          </a:p>
        </p:txBody>
      </p:sp>
    </p:spTree>
    <p:extLst>
      <p:ext uri="{BB962C8B-B14F-4D97-AF65-F5344CB8AC3E}">
        <p14:creationId xmlns:p14="http://schemas.microsoft.com/office/powerpoint/2010/main" val="34894377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9037" y="373062"/>
            <a:ext cx="10058399" cy="1828800"/>
          </a:xfrm>
        </p:spPr>
        <p:txBody>
          <a:bodyPr/>
          <a:lstStyle/>
          <a:p>
            <a:r>
              <a:rPr lang="en-US" dirty="0" smtClean="0"/>
              <a:t>Demo: </a:t>
            </a:r>
            <a:r>
              <a:rPr lang="pt-BR" dirty="0" smtClean="0"/>
              <a:t>filters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036" y="1890189"/>
            <a:ext cx="4349432" cy="36683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98719" y="5618034"/>
            <a:ext cx="3641510" cy="461665"/>
          </a:xfrm>
          <a:prstGeom prst="rect">
            <a:avLst/>
          </a:prstGeom>
          <a:noFill/>
        </p:spPr>
        <p:txBody>
          <a:bodyPr wrap="none" lIns="182880" tIns="146304" rIns="182880" bIns="146304" rtlCol="0">
            <a:spAutoFit/>
          </a:bodyPr>
          <a:lstStyle/>
          <a:p>
            <a:pPr>
              <a:lnSpc>
                <a:spcPct val="90000"/>
              </a:lnSpc>
              <a:spcAft>
                <a:spcPts val="600"/>
              </a:spcAft>
            </a:pPr>
            <a:r>
              <a:rPr lang="en-US" sz="1200" b="1" dirty="0">
                <a:gradFill>
                  <a:gsLst>
                    <a:gs pos="2917">
                      <a:schemeClr val="tx1"/>
                    </a:gs>
                    <a:gs pos="30000">
                      <a:schemeClr val="tx1"/>
                    </a:gs>
                  </a:gsLst>
                  <a:lin ang="5400000" scaled="0"/>
                </a:gradFill>
              </a:rPr>
              <a:t>ImageFilters=</a:t>
            </a:r>
            <a:r>
              <a:rPr lang="en-US" sz="1200" b="1" dirty="0" smtClean="0">
                <a:gradFill>
                  <a:gsLst>
                    <a:gs pos="2917">
                      <a:schemeClr val="tx1"/>
                    </a:gs>
                    <a:gs pos="30000">
                      <a:schemeClr val="tx1"/>
                    </a:gs>
                  </a:gsLst>
                  <a:lin ang="5400000" scaled="0"/>
                </a:gradFill>
              </a:rPr>
              <a:t>'</a:t>
            </a:r>
            <a:r>
              <a:rPr lang="en-US" sz="1200" b="1" dirty="0" err="1" smtClean="0">
                <a:gradFill>
                  <a:gsLst>
                    <a:gs pos="2917">
                      <a:schemeClr val="tx1"/>
                    </a:gs>
                    <a:gs pos="30000">
                      <a:schemeClr val="tx1"/>
                    </a:gs>
                  </a:gsLst>
                  <a:lin ang="5400000" scaled="0"/>
                </a:gradFill>
              </a:rPr>
              <a:t>Color:Monochrome+Face:Face</a:t>
            </a:r>
            <a:r>
              <a:rPr lang="en-US" sz="1200" b="1" dirty="0">
                <a:gradFill>
                  <a:gsLst>
                    <a:gs pos="2917">
                      <a:schemeClr val="tx1"/>
                    </a:gs>
                    <a:gs pos="30000">
                      <a:schemeClr val="tx1"/>
                    </a:gs>
                  </a:gsLst>
                  <a:lin ang="5400000" scaled="0"/>
                </a:gradFill>
              </a:rPr>
              <a:t>'</a:t>
            </a:r>
            <a:endParaRPr lang="en-US" sz="1200" b="1" dirty="0" smtClean="0">
              <a:gradFill>
                <a:gsLst>
                  <a:gs pos="2917">
                    <a:schemeClr val="tx1"/>
                  </a:gs>
                  <a:gs pos="30000">
                    <a:schemeClr val="tx1"/>
                  </a:gs>
                </a:gsLst>
                <a:lin ang="5400000" scaled="0"/>
              </a:gradFill>
            </a:endParaRPr>
          </a:p>
        </p:txBody>
      </p:sp>
      <p:sp>
        <p:nvSpPr>
          <p:cNvPr id="6" name="Rectangle 5"/>
          <p:cNvSpPr/>
          <p:nvPr/>
        </p:nvSpPr>
        <p:spPr bwMode="auto">
          <a:xfrm>
            <a:off x="866169" y="1877584"/>
            <a:ext cx="2020166" cy="207143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8" name="TextBox 7"/>
          <p:cNvSpPr txBox="1"/>
          <p:nvPr/>
        </p:nvSpPr>
        <p:spPr>
          <a:xfrm>
            <a:off x="866169" y="1828816"/>
            <a:ext cx="1705082" cy="2175980"/>
          </a:xfrm>
          <a:prstGeom prst="rect">
            <a:avLst/>
          </a:prstGeom>
          <a:noFill/>
        </p:spPr>
        <p:txBody>
          <a:bodyPr wrap="none" lIns="182880" tIns="146304" rIns="182880" bIns="146304" rtlCol="0">
            <a:spAutoFit/>
          </a:bodyPr>
          <a:lstStyle/>
          <a:p>
            <a:pPr>
              <a:lnSpc>
                <a:spcPct val="90000"/>
              </a:lnSpc>
              <a:spcAft>
                <a:spcPts val="600"/>
              </a:spcAft>
            </a:pPr>
            <a:r>
              <a:rPr lang="en-US" b="1" dirty="0" err="1" smtClean="0">
                <a:solidFill>
                  <a:schemeClr val="bg1"/>
                </a:solidFill>
              </a:rPr>
              <a:t>ImageFilters</a:t>
            </a:r>
            <a:endParaRPr lang="en-US" b="1" dirty="0" smtClean="0">
              <a:solidFill>
                <a:schemeClr val="bg1"/>
              </a:solidFill>
            </a:endParaRPr>
          </a:p>
          <a:p>
            <a:pPr>
              <a:lnSpc>
                <a:spcPct val="90000"/>
              </a:lnSpc>
              <a:spcAft>
                <a:spcPts val="600"/>
              </a:spcAft>
            </a:pPr>
            <a:r>
              <a:rPr lang="pt-BR" dirty="0" smtClean="0">
                <a:solidFill>
                  <a:schemeClr val="bg1"/>
                </a:solidFill>
              </a:rPr>
              <a:t>Size</a:t>
            </a:r>
          </a:p>
          <a:p>
            <a:pPr>
              <a:lnSpc>
                <a:spcPct val="90000"/>
              </a:lnSpc>
              <a:spcAft>
                <a:spcPts val="600"/>
              </a:spcAft>
            </a:pPr>
            <a:r>
              <a:rPr lang="pt-BR" dirty="0" smtClean="0">
                <a:solidFill>
                  <a:schemeClr val="bg1"/>
                </a:solidFill>
              </a:rPr>
              <a:t>Aspect</a:t>
            </a:r>
          </a:p>
          <a:p>
            <a:pPr>
              <a:lnSpc>
                <a:spcPct val="90000"/>
              </a:lnSpc>
              <a:spcAft>
                <a:spcPts val="600"/>
              </a:spcAft>
            </a:pPr>
            <a:r>
              <a:rPr lang="pt-BR" dirty="0" smtClean="0">
                <a:solidFill>
                  <a:schemeClr val="bg1"/>
                </a:solidFill>
              </a:rPr>
              <a:t>Color</a:t>
            </a:r>
          </a:p>
          <a:p>
            <a:pPr>
              <a:lnSpc>
                <a:spcPct val="90000"/>
              </a:lnSpc>
              <a:spcAft>
                <a:spcPts val="600"/>
              </a:spcAft>
            </a:pPr>
            <a:r>
              <a:rPr lang="pt-BR" dirty="0" smtClean="0">
                <a:solidFill>
                  <a:schemeClr val="bg1"/>
                </a:solidFill>
              </a:rPr>
              <a:t>Style</a:t>
            </a:r>
          </a:p>
          <a:p>
            <a:pPr>
              <a:lnSpc>
                <a:spcPct val="90000"/>
              </a:lnSpc>
              <a:spcAft>
                <a:spcPts val="600"/>
              </a:spcAft>
            </a:pPr>
            <a:r>
              <a:rPr lang="pt-BR" dirty="0" smtClean="0">
                <a:solidFill>
                  <a:schemeClr val="bg1"/>
                </a:solidFill>
              </a:rPr>
              <a:t>Face</a:t>
            </a:r>
            <a:endParaRPr lang="en-US" dirty="0" smtClean="0">
              <a:solidFill>
                <a:schemeClr val="bg1"/>
              </a:solidFill>
            </a:endParaRPr>
          </a:p>
        </p:txBody>
      </p:sp>
      <p:sp>
        <p:nvSpPr>
          <p:cNvPr id="10" name="Rectangle 9"/>
          <p:cNvSpPr/>
          <p:nvPr/>
        </p:nvSpPr>
        <p:spPr bwMode="auto">
          <a:xfrm>
            <a:off x="866169" y="4094540"/>
            <a:ext cx="2020166" cy="152349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11" name="TextBox 10"/>
          <p:cNvSpPr txBox="1"/>
          <p:nvPr/>
        </p:nvSpPr>
        <p:spPr>
          <a:xfrm>
            <a:off x="866169" y="4094540"/>
            <a:ext cx="1656992" cy="1523494"/>
          </a:xfrm>
          <a:prstGeom prst="rect">
            <a:avLst/>
          </a:prstGeom>
          <a:noFill/>
        </p:spPr>
        <p:txBody>
          <a:bodyPr wrap="none" lIns="182880" tIns="146304" rIns="182880" bIns="146304" rtlCol="0">
            <a:spAutoFit/>
          </a:bodyPr>
          <a:lstStyle/>
          <a:p>
            <a:pPr>
              <a:lnSpc>
                <a:spcPct val="90000"/>
              </a:lnSpc>
              <a:spcAft>
                <a:spcPts val="600"/>
              </a:spcAft>
            </a:pPr>
            <a:r>
              <a:rPr lang="en-US" b="1" dirty="0" err="1" smtClean="0">
                <a:solidFill>
                  <a:schemeClr val="bg1"/>
                </a:solidFill>
              </a:rPr>
              <a:t>VideoFilters</a:t>
            </a:r>
            <a:endParaRPr lang="en-US" b="1" dirty="0" smtClean="0">
              <a:solidFill>
                <a:schemeClr val="bg1"/>
              </a:solidFill>
            </a:endParaRPr>
          </a:p>
          <a:p>
            <a:pPr>
              <a:lnSpc>
                <a:spcPct val="90000"/>
              </a:lnSpc>
              <a:spcAft>
                <a:spcPts val="600"/>
              </a:spcAft>
            </a:pPr>
            <a:r>
              <a:rPr lang="pt-BR" dirty="0" smtClean="0">
                <a:solidFill>
                  <a:schemeClr val="bg1"/>
                </a:solidFill>
              </a:rPr>
              <a:t>Duration</a:t>
            </a:r>
          </a:p>
          <a:p>
            <a:pPr>
              <a:lnSpc>
                <a:spcPct val="90000"/>
              </a:lnSpc>
              <a:spcAft>
                <a:spcPts val="600"/>
              </a:spcAft>
            </a:pPr>
            <a:r>
              <a:rPr lang="pt-BR" dirty="0" smtClean="0">
                <a:solidFill>
                  <a:schemeClr val="bg1"/>
                </a:solidFill>
              </a:rPr>
              <a:t>Aspect</a:t>
            </a:r>
          </a:p>
          <a:p>
            <a:pPr>
              <a:lnSpc>
                <a:spcPct val="90000"/>
              </a:lnSpc>
              <a:spcAft>
                <a:spcPts val="600"/>
              </a:spcAft>
            </a:pPr>
            <a:r>
              <a:rPr lang="pt-BR" dirty="0" smtClean="0">
                <a:solidFill>
                  <a:schemeClr val="bg1"/>
                </a:solidFill>
              </a:rPr>
              <a:t>Resolution</a:t>
            </a:r>
            <a:endParaRPr lang="en-US" dirty="0" smtClean="0">
              <a:solidFill>
                <a:schemeClr val="bg1"/>
              </a:solidFill>
            </a:endParaRPr>
          </a:p>
        </p:txBody>
      </p:sp>
      <p:sp>
        <p:nvSpPr>
          <p:cNvPr id="12" name="Rectangle 11"/>
          <p:cNvSpPr/>
          <p:nvPr/>
        </p:nvSpPr>
        <p:spPr bwMode="auto">
          <a:xfrm>
            <a:off x="3094037" y="1881838"/>
            <a:ext cx="2968313" cy="373619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13" name="TextBox 12"/>
          <p:cNvSpPr txBox="1"/>
          <p:nvPr/>
        </p:nvSpPr>
        <p:spPr>
          <a:xfrm>
            <a:off x="3094038" y="1833070"/>
            <a:ext cx="2968313" cy="3154710"/>
          </a:xfrm>
          <a:prstGeom prst="rect">
            <a:avLst/>
          </a:prstGeom>
          <a:noFill/>
        </p:spPr>
        <p:txBody>
          <a:bodyPr wrap="none" lIns="182880" tIns="146304" rIns="182880" bIns="146304" rtlCol="0">
            <a:spAutoFit/>
          </a:bodyPr>
          <a:lstStyle/>
          <a:p>
            <a:pPr>
              <a:lnSpc>
                <a:spcPct val="90000"/>
              </a:lnSpc>
              <a:spcAft>
                <a:spcPts val="600"/>
              </a:spcAft>
            </a:pPr>
            <a:r>
              <a:rPr lang="en-US" b="1" dirty="0" err="1" smtClean="0">
                <a:solidFill>
                  <a:schemeClr val="bg1"/>
                </a:solidFill>
              </a:rPr>
              <a:t>NewsCategory</a:t>
            </a:r>
            <a:endParaRPr lang="en-US" b="1" dirty="0" smtClean="0">
              <a:solidFill>
                <a:schemeClr val="bg1"/>
              </a:solidFill>
            </a:endParaRPr>
          </a:p>
          <a:p>
            <a:pPr>
              <a:lnSpc>
                <a:spcPct val="90000"/>
              </a:lnSpc>
              <a:spcAft>
                <a:spcPts val="600"/>
              </a:spcAft>
            </a:pPr>
            <a:r>
              <a:rPr lang="en-US" dirty="0" err="1">
                <a:solidFill>
                  <a:schemeClr val="bg1"/>
                </a:solidFill>
              </a:rPr>
              <a:t>rt_Business</a:t>
            </a:r>
            <a:r>
              <a:rPr lang="en-US" dirty="0">
                <a:solidFill>
                  <a:schemeClr val="bg1"/>
                </a:solidFill>
              </a:rPr>
              <a:t> </a:t>
            </a:r>
          </a:p>
          <a:p>
            <a:pPr>
              <a:lnSpc>
                <a:spcPct val="90000"/>
              </a:lnSpc>
              <a:spcAft>
                <a:spcPts val="600"/>
              </a:spcAft>
            </a:pPr>
            <a:r>
              <a:rPr lang="en-US" dirty="0" err="1">
                <a:solidFill>
                  <a:schemeClr val="bg1"/>
                </a:solidFill>
              </a:rPr>
              <a:t>rt_Entertainment</a:t>
            </a:r>
            <a:r>
              <a:rPr lang="en-US" dirty="0">
                <a:solidFill>
                  <a:schemeClr val="bg1"/>
                </a:solidFill>
              </a:rPr>
              <a:t> </a:t>
            </a:r>
          </a:p>
          <a:p>
            <a:pPr>
              <a:lnSpc>
                <a:spcPct val="90000"/>
              </a:lnSpc>
              <a:spcAft>
                <a:spcPts val="600"/>
              </a:spcAft>
            </a:pPr>
            <a:r>
              <a:rPr lang="en-US" dirty="0" err="1">
                <a:solidFill>
                  <a:schemeClr val="bg1"/>
                </a:solidFill>
              </a:rPr>
              <a:t>rt_Health</a:t>
            </a:r>
            <a:r>
              <a:rPr lang="en-US" dirty="0">
                <a:solidFill>
                  <a:schemeClr val="bg1"/>
                </a:solidFill>
              </a:rPr>
              <a:t> </a:t>
            </a:r>
          </a:p>
          <a:p>
            <a:pPr>
              <a:lnSpc>
                <a:spcPct val="90000"/>
              </a:lnSpc>
              <a:spcAft>
                <a:spcPts val="600"/>
              </a:spcAft>
            </a:pPr>
            <a:r>
              <a:rPr lang="en-US" dirty="0" err="1">
                <a:solidFill>
                  <a:schemeClr val="bg1"/>
                </a:solidFill>
              </a:rPr>
              <a:t>rt_Politics</a:t>
            </a:r>
            <a:r>
              <a:rPr lang="en-US" dirty="0">
                <a:solidFill>
                  <a:schemeClr val="bg1"/>
                </a:solidFill>
              </a:rPr>
              <a:t> </a:t>
            </a:r>
          </a:p>
          <a:p>
            <a:pPr>
              <a:lnSpc>
                <a:spcPct val="90000"/>
              </a:lnSpc>
              <a:spcAft>
                <a:spcPts val="600"/>
              </a:spcAft>
            </a:pPr>
            <a:r>
              <a:rPr lang="en-US" dirty="0" err="1">
                <a:solidFill>
                  <a:schemeClr val="bg1"/>
                </a:solidFill>
              </a:rPr>
              <a:t>rt_Sports</a:t>
            </a:r>
            <a:r>
              <a:rPr lang="en-US" dirty="0">
                <a:solidFill>
                  <a:schemeClr val="bg1"/>
                </a:solidFill>
              </a:rPr>
              <a:t> </a:t>
            </a:r>
          </a:p>
          <a:p>
            <a:pPr>
              <a:lnSpc>
                <a:spcPct val="90000"/>
              </a:lnSpc>
              <a:spcAft>
                <a:spcPts val="600"/>
              </a:spcAft>
            </a:pPr>
            <a:r>
              <a:rPr lang="en-US" dirty="0" err="1">
                <a:solidFill>
                  <a:schemeClr val="bg1"/>
                </a:solidFill>
              </a:rPr>
              <a:t>rt_US</a:t>
            </a:r>
            <a:r>
              <a:rPr lang="en-US" dirty="0">
                <a:solidFill>
                  <a:schemeClr val="bg1"/>
                </a:solidFill>
              </a:rPr>
              <a:t> </a:t>
            </a:r>
          </a:p>
          <a:p>
            <a:pPr>
              <a:lnSpc>
                <a:spcPct val="90000"/>
              </a:lnSpc>
              <a:spcAft>
                <a:spcPts val="600"/>
              </a:spcAft>
            </a:pPr>
            <a:r>
              <a:rPr lang="en-US" dirty="0" err="1">
                <a:solidFill>
                  <a:schemeClr val="bg1"/>
                </a:solidFill>
              </a:rPr>
              <a:t>rt_World</a:t>
            </a:r>
            <a:r>
              <a:rPr lang="en-US" dirty="0">
                <a:solidFill>
                  <a:schemeClr val="bg1"/>
                </a:solidFill>
              </a:rPr>
              <a:t> </a:t>
            </a:r>
          </a:p>
          <a:p>
            <a:pPr>
              <a:lnSpc>
                <a:spcPct val="90000"/>
              </a:lnSpc>
              <a:spcAft>
                <a:spcPts val="600"/>
              </a:spcAft>
            </a:pPr>
            <a:r>
              <a:rPr lang="en-US" dirty="0" err="1">
                <a:solidFill>
                  <a:schemeClr val="bg1"/>
                </a:solidFill>
              </a:rPr>
              <a:t>rt_ScienceAndTechnology</a:t>
            </a:r>
            <a:endParaRPr lang="en-US" dirty="0">
              <a:solidFill>
                <a:schemeClr val="bg1"/>
              </a:solidFill>
            </a:endParaRPr>
          </a:p>
        </p:txBody>
      </p:sp>
    </p:spTree>
    <p:extLst>
      <p:ext uri="{BB962C8B-B14F-4D97-AF65-F5344CB8AC3E}">
        <p14:creationId xmlns:p14="http://schemas.microsoft.com/office/powerpoint/2010/main" val="31685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t>
            </a:r>
            <a:r>
              <a:rPr lang="pt-BR" dirty="0" smtClean="0"/>
              <a:t>spell suggestions</a:t>
            </a:r>
            <a:endParaRPr lang="en-US" dirty="0"/>
          </a:p>
        </p:txBody>
      </p:sp>
      <p:pic>
        <p:nvPicPr>
          <p:cNvPr id="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37" y="3192462"/>
            <a:ext cx="10929938" cy="931875"/>
          </a:xfrm>
          <a:prstGeom prst="rect">
            <a:avLst/>
          </a:prstGeom>
        </p:spPr>
      </p:pic>
    </p:spTree>
    <p:extLst>
      <p:ext uri="{BB962C8B-B14F-4D97-AF65-F5344CB8AC3E}">
        <p14:creationId xmlns:p14="http://schemas.microsoft.com/office/powerpoint/2010/main" val="180750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Demo: adding t</a:t>
            </a:r>
            <a:r>
              <a:rPr lang="pt-BR" smtClean="0"/>
              <a:t>ranslation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037" y="3116262"/>
            <a:ext cx="6524625" cy="2762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7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4338" y="1229023"/>
            <a:ext cx="4419599" cy="896640"/>
          </a:xfrm>
        </p:spPr>
        <p:txBody>
          <a:bodyPr/>
          <a:lstStyle/>
          <a:p>
            <a:r>
              <a:rPr lang="en-US" dirty="0" smtClean="0">
                <a:solidFill>
                  <a:schemeClr val="accent5"/>
                </a:solidFill>
              </a:rPr>
              <a:t>App</a:t>
            </a:r>
            <a:r>
              <a:rPr lang="en-US" dirty="0" smtClean="0"/>
              <a:t> Discovery</a:t>
            </a:r>
            <a:endParaRPr lang="en-US" dirty="0"/>
          </a:p>
        </p:txBody>
      </p:sp>
      <p:sp>
        <p:nvSpPr>
          <p:cNvPr id="4" name="Oval 3"/>
          <p:cNvSpPr/>
          <p:nvPr/>
        </p:nvSpPr>
        <p:spPr>
          <a:xfrm>
            <a:off x="334945" y="1229023"/>
            <a:ext cx="896637" cy="896640"/>
          </a:xfrm>
          <a:prstGeom prst="ellipse">
            <a:avLst/>
          </a:prstGeom>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1</a:t>
            </a:r>
          </a:p>
        </p:txBody>
      </p:sp>
      <p:sp>
        <p:nvSpPr>
          <p:cNvPr id="5" name="Title 2"/>
          <p:cNvSpPr txBox="1">
            <a:spLocks/>
          </p:cNvSpPr>
          <p:nvPr/>
        </p:nvSpPr>
        <p:spPr>
          <a:xfrm>
            <a:off x="1694338" y="2878464"/>
            <a:ext cx="6019799" cy="9144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App </a:t>
            </a:r>
            <a:r>
              <a:rPr lang="en-US" dirty="0" smtClean="0">
                <a:solidFill>
                  <a:schemeClr val="accent5"/>
                </a:solidFill>
              </a:rPr>
              <a:t>Content</a:t>
            </a:r>
            <a:r>
              <a:rPr lang="en-US" dirty="0" smtClean="0"/>
              <a:t> Discovery</a:t>
            </a:r>
            <a:endParaRPr lang="en-US" dirty="0"/>
          </a:p>
        </p:txBody>
      </p:sp>
      <p:sp>
        <p:nvSpPr>
          <p:cNvPr id="6" name="Oval 5"/>
          <p:cNvSpPr/>
          <p:nvPr/>
        </p:nvSpPr>
        <p:spPr>
          <a:xfrm>
            <a:off x="359393" y="2896542"/>
            <a:ext cx="896637" cy="896640"/>
          </a:xfrm>
          <a:prstGeom prst="ellipse">
            <a:avLst/>
          </a:prstGeom>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2</a:t>
            </a:r>
            <a:endParaRPr lang="en-US" sz="2400" b="1" dirty="0"/>
          </a:p>
        </p:txBody>
      </p:sp>
      <p:sp>
        <p:nvSpPr>
          <p:cNvPr id="7" name="Title 2"/>
          <p:cNvSpPr txBox="1">
            <a:spLocks/>
          </p:cNvSpPr>
          <p:nvPr/>
        </p:nvSpPr>
        <p:spPr>
          <a:xfrm>
            <a:off x="1694338" y="4541512"/>
            <a:ext cx="5743099" cy="919189"/>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App </a:t>
            </a:r>
            <a:r>
              <a:rPr lang="en-US" dirty="0" smtClean="0">
                <a:solidFill>
                  <a:schemeClr val="accent5"/>
                </a:solidFill>
              </a:rPr>
              <a:t>Action</a:t>
            </a:r>
            <a:r>
              <a:rPr lang="en-US" dirty="0" smtClean="0"/>
              <a:t> Discovery</a:t>
            </a:r>
            <a:endParaRPr lang="en-US" dirty="0"/>
          </a:p>
        </p:txBody>
      </p:sp>
      <p:sp>
        <p:nvSpPr>
          <p:cNvPr id="8" name="Oval 7"/>
          <p:cNvSpPr/>
          <p:nvPr/>
        </p:nvSpPr>
        <p:spPr>
          <a:xfrm>
            <a:off x="359393" y="4564061"/>
            <a:ext cx="896637" cy="896640"/>
          </a:xfrm>
          <a:prstGeom prst="ellipse">
            <a:avLst/>
          </a:prstGeom>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3</a:t>
            </a:r>
            <a:endParaRPr lang="en-US" sz="2400" b="1" dirty="0"/>
          </a:p>
        </p:txBody>
      </p:sp>
    </p:spTree>
    <p:extLst>
      <p:ext uri="{BB962C8B-B14F-4D97-AF65-F5344CB8AC3E}">
        <p14:creationId xmlns:p14="http://schemas.microsoft.com/office/powerpoint/2010/main" val="3767503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dirty="0" smtClean="0"/>
              <a:t>The pure activity of finding an app works great in the Store for app name and app category searches</a:t>
            </a:r>
          </a:p>
          <a:p>
            <a:endParaRPr lang="en-US" dirty="0"/>
          </a:p>
          <a:p>
            <a:r>
              <a:rPr lang="en-US" dirty="0" smtClean="0"/>
              <a:t>The Store catalog also is plugged into the universal search canvas</a:t>
            </a:r>
            <a:endParaRPr lang="en-US" dirty="0"/>
          </a:p>
          <a:p>
            <a:endParaRPr lang="en-US" dirty="0" smtClean="0"/>
          </a:p>
          <a:p>
            <a:endParaRPr lang="en-US" dirty="0"/>
          </a:p>
        </p:txBody>
      </p:sp>
      <p:pic>
        <p:nvPicPr>
          <p:cNvPr id="10" name="Picture Placeholder 9"/>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dirty="0" smtClean="0">
                <a:solidFill>
                  <a:schemeClr val="accent5"/>
                </a:solidFill>
              </a:rPr>
              <a:t>App </a:t>
            </a:r>
            <a:r>
              <a:rPr lang="en-US" dirty="0" smtClean="0"/>
              <a:t>discovery</a:t>
            </a:r>
            <a:endParaRPr lang="en-US" dirty="0"/>
          </a:p>
        </p:txBody>
      </p:sp>
    </p:spTree>
    <p:extLst>
      <p:ext uri="{BB962C8B-B14F-4D97-AF65-F5344CB8AC3E}">
        <p14:creationId xmlns:p14="http://schemas.microsoft.com/office/powerpoint/2010/main" val="11602255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Bing.com on Windows 10</a:t>
            </a:r>
            <a:endParaRPr lang="en-US" dirty="0"/>
          </a:p>
        </p:txBody>
      </p:sp>
      <p:sp>
        <p:nvSpPr>
          <p:cNvPr id="4" name="Text Placeholder 3"/>
          <p:cNvSpPr>
            <a:spLocks noGrp="1"/>
          </p:cNvSpPr>
          <p:nvPr>
            <p:ph type="body" sz="quarter" idx="11"/>
          </p:nvPr>
        </p:nvSpPr>
        <p:spPr/>
        <p:txBody>
          <a:bodyPr/>
          <a:lstStyle/>
          <a:p>
            <a:r>
              <a:rPr lang="en-US" dirty="0" smtClean="0"/>
              <a:t>Bing.com on learns from the Store and can surface its listings in a special way.</a:t>
            </a:r>
          </a:p>
          <a:p>
            <a:endParaRPr lang="en-US" dirty="0"/>
          </a:p>
          <a:p>
            <a:r>
              <a:rPr lang="en-US" dirty="0" smtClean="0"/>
              <a:t>Yet another canvas for app discovery!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37" y="1212849"/>
            <a:ext cx="6086677" cy="5267896"/>
          </a:xfrm>
          <a:prstGeom prst="rect">
            <a:avLst/>
          </a:prstGeom>
        </p:spPr>
      </p:pic>
    </p:spTree>
    <p:extLst>
      <p:ext uri="{BB962C8B-B14F-4D97-AF65-F5344CB8AC3E}">
        <p14:creationId xmlns:p14="http://schemas.microsoft.com/office/powerpoint/2010/main" val="3911291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6540" y="5774852"/>
            <a:ext cx="9142098" cy="902608"/>
          </a:xfrm>
        </p:spPr>
        <p:txBody>
          <a:bodyPr/>
          <a:lstStyle/>
          <a:p>
            <a:r>
              <a:rPr lang="en-US" dirty="0" smtClean="0"/>
              <a:t>Andre Furtado</a:t>
            </a:r>
          </a:p>
          <a:p>
            <a:r>
              <a:rPr lang="pt-BR" dirty="0" smtClean="0"/>
              <a:t>Product Lead, Bing APIs</a:t>
            </a:r>
            <a:endParaRPr lang="en-US" dirty="0"/>
          </a:p>
        </p:txBody>
      </p:sp>
      <p:sp>
        <p:nvSpPr>
          <p:cNvPr id="2" name="Title 1"/>
          <p:cNvSpPr>
            <a:spLocks noGrp="1"/>
          </p:cNvSpPr>
          <p:nvPr>
            <p:ph type="title"/>
          </p:nvPr>
        </p:nvSpPr>
        <p:spPr/>
        <p:txBody>
          <a:bodyPr/>
          <a:lstStyle/>
          <a:p>
            <a:r>
              <a:rPr lang="en-US" smtClean="0"/>
              <a:t>Build with Bing</a:t>
            </a:r>
            <a:br>
              <a:rPr lang="en-US" smtClean="0"/>
            </a:br>
            <a:r>
              <a:rPr lang="en-US" sz="4000" smtClean="0"/>
              <a:t>Use Bing APIs and tools to enrich your apps</a:t>
            </a:r>
            <a:br>
              <a:rPr lang="en-US" sz="4000" smtClean="0"/>
            </a:br>
            <a:r>
              <a:rPr lang="en-US" sz="4000" smtClean="0"/>
              <a:t>and make them more discoverable</a:t>
            </a:r>
            <a:endParaRPr lang="en-US" sz="4000" dirty="0"/>
          </a:p>
        </p:txBody>
      </p:sp>
      <p:sp>
        <p:nvSpPr>
          <p:cNvPr id="3" name="Subtitle 2"/>
          <p:cNvSpPr>
            <a:spLocks noGrp="1"/>
          </p:cNvSpPr>
          <p:nvPr>
            <p:ph type="body" sz="quarter" idx="13"/>
          </p:nvPr>
        </p:nvSpPr>
        <p:spPr/>
        <p:txBody>
          <a:bodyPr/>
          <a:lstStyle/>
          <a:p>
            <a:r>
              <a:rPr lang="en-US" dirty="0" smtClean="0"/>
              <a:t>2-727</a:t>
            </a:r>
            <a:endParaRPr lang="en-US" dirty="0"/>
          </a:p>
        </p:txBody>
      </p:sp>
      <p:sp>
        <p:nvSpPr>
          <p:cNvPr id="7" name="Subtitle 2"/>
          <p:cNvSpPr txBox="1">
            <a:spLocks/>
          </p:cNvSpPr>
          <p:nvPr/>
        </p:nvSpPr>
        <p:spPr>
          <a:xfrm>
            <a:off x="3577146" y="5827997"/>
            <a:ext cx="5638735" cy="849463"/>
          </a:xfrm>
          <a:prstGeom prst="rect">
            <a:avLst/>
          </a:prstGeom>
          <a:noFill/>
        </p:spPr>
        <p:txBody>
          <a:bodyPr vert="horz" wrap="square" lIns="146304" tIns="109728" rIns="146304" bIns="109728" rtlCol="0" anchor="b">
            <a:noAutofit/>
          </a:bodyPr>
          <a:lstStyle>
            <a:lvl1pPr marR="0" indent="0" fontAlgn="auto">
              <a:lnSpc>
                <a:spcPct val="90000"/>
              </a:lnSpc>
              <a:spcBef>
                <a:spcPts val="0"/>
              </a:spcBef>
              <a:spcAft>
                <a:spcPts val="0"/>
              </a:spcAft>
              <a:buClrTx/>
              <a:buSzPct val="90000"/>
              <a:buFont typeface="Arial" pitchFamily="34" charset="0"/>
              <a:buNone/>
              <a:tabLst/>
              <a:defRPr sz="2000" spc="0" baseline="0">
                <a:gradFill>
                  <a:gsLst>
                    <a:gs pos="0">
                      <a:schemeClr val="tx1"/>
                    </a:gs>
                    <a:gs pos="100000">
                      <a:schemeClr val="tx1"/>
                    </a:gs>
                  </a:gsLst>
                  <a:lin ang="5400000" scaled="0"/>
                </a:gradFill>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Vincent Wehren</a:t>
            </a:r>
          </a:p>
          <a:p>
            <a:r>
              <a:rPr lang="pt-BR" dirty="0"/>
              <a:t>Product Lead, Webmaster Experiences</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Store on the Web</a:t>
            </a:r>
            <a:endParaRPr lang="en-US" dirty="0"/>
          </a:p>
        </p:txBody>
      </p:sp>
      <p:sp>
        <p:nvSpPr>
          <p:cNvPr id="4" name="Text Placeholder 3"/>
          <p:cNvSpPr>
            <a:spLocks noGrp="1"/>
          </p:cNvSpPr>
          <p:nvPr>
            <p:ph type="body" sz="quarter" idx="11"/>
          </p:nvPr>
        </p:nvSpPr>
        <p:spPr>
          <a:xfrm>
            <a:off x="283148" y="1668463"/>
            <a:ext cx="2743200" cy="2209799"/>
          </a:xfrm>
        </p:spPr>
        <p:txBody>
          <a:bodyPr/>
          <a:lstStyle/>
          <a:p>
            <a:r>
              <a:rPr lang="en-US" dirty="0" smtClean="0"/>
              <a:t>The Store on the web makes your Store app </a:t>
            </a:r>
            <a:r>
              <a:rPr lang="en-US" i="1" dirty="0" smtClean="0"/>
              <a:t>listings</a:t>
            </a:r>
            <a:r>
              <a:rPr lang="en-US" dirty="0" smtClean="0"/>
              <a:t> accessible to all search engines.</a:t>
            </a:r>
          </a:p>
          <a:p>
            <a:endParaRPr lang="en-US" dirty="0"/>
          </a:p>
          <a:p>
            <a:endParaRPr lang="en-US" dirty="0" smtClean="0"/>
          </a:p>
          <a:p>
            <a:endParaRPr lang="en-US"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76" r="448"/>
          <a:stretch/>
        </p:blipFill>
        <p:spPr>
          <a:xfrm>
            <a:off x="3627437" y="1212849"/>
            <a:ext cx="7869844" cy="5332616"/>
          </a:xfrm>
          <a:prstGeom prst="rect">
            <a:avLst/>
          </a:prstGeom>
        </p:spPr>
      </p:pic>
    </p:spTree>
    <p:extLst>
      <p:ext uri="{BB962C8B-B14F-4D97-AF65-F5344CB8AC3E}">
        <p14:creationId xmlns:p14="http://schemas.microsoft.com/office/powerpoint/2010/main" val="1660931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people search: content and task completion.</a:t>
            </a:r>
            <a:endParaRPr lang="en-US" dirty="0"/>
          </a:p>
        </p:txBody>
      </p:sp>
    </p:spTree>
    <p:extLst>
      <p:ext uri="{BB962C8B-B14F-4D97-AF65-F5344CB8AC3E}">
        <p14:creationId xmlns:p14="http://schemas.microsoft.com/office/powerpoint/2010/main" val="29628686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App Use Model</a:t>
            </a:r>
            <a:endParaRPr lang="en-US" dirty="0"/>
          </a:p>
        </p:txBody>
      </p:sp>
      <p:grpSp>
        <p:nvGrpSpPr>
          <p:cNvPr id="81" name="Group 80"/>
          <p:cNvGrpSpPr/>
          <p:nvPr/>
        </p:nvGrpSpPr>
        <p:grpSpPr>
          <a:xfrm>
            <a:off x="4007873" y="1366785"/>
            <a:ext cx="818185" cy="5178423"/>
            <a:chOff x="3927755" y="1340652"/>
            <a:chExt cx="802006" cy="5076024"/>
          </a:xfrm>
        </p:grpSpPr>
        <p:sp>
          <p:nvSpPr>
            <p:cNvPr id="8" name="Rounded Rectangle 7"/>
            <p:cNvSpPr/>
            <p:nvPr/>
          </p:nvSpPr>
          <p:spPr>
            <a:xfrm>
              <a:off x="3927755" y="1340652"/>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2" name="Rounded Rectangle 11"/>
            <p:cNvSpPr/>
            <p:nvPr/>
          </p:nvSpPr>
          <p:spPr>
            <a:xfrm>
              <a:off x="3927755" y="2343159"/>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3" name="Rounded Rectangle 12"/>
            <p:cNvSpPr/>
            <p:nvPr/>
          </p:nvSpPr>
          <p:spPr>
            <a:xfrm>
              <a:off x="3927755" y="3345667"/>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4" name="Rounded Rectangle 13"/>
            <p:cNvSpPr/>
            <p:nvPr/>
          </p:nvSpPr>
          <p:spPr>
            <a:xfrm>
              <a:off x="3927755" y="5614670"/>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5" name="Oval 14"/>
            <p:cNvSpPr/>
            <p:nvPr/>
          </p:nvSpPr>
          <p:spPr>
            <a:xfrm>
              <a:off x="4265612" y="4567535"/>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16" name="Oval 15"/>
            <p:cNvSpPr/>
            <p:nvPr/>
          </p:nvSpPr>
          <p:spPr>
            <a:xfrm>
              <a:off x="4269796" y="4844433"/>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17" name="Oval 16"/>
            <p:cNvSpPr/>
            <p:nvPr/>
          </p:nvSpPr>
          <p:spPr>
            <a:xfrm>
              <a:off x="4269796" y="5126419"/>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grpSp>
      <p:sp>
        <p:nvSpPr>
          <p:cNvPr id="18" name="Oval 17"/>
          <p:cNvSpPr/>
          <p:nvPr/>
        </p:nvSpPr>
        <p:spPr>
          <a:xfrm>
            <a:off x="6684661" y="1530199"/>
            <a:ext cx="4582284" cy="4582284"/>
          </a:xfrm>
          <a:prstGeom prst="ellipse">
            <a:avLst/>
          </a:prstGeom>
          <a:solidFill>
            <a:srgbClr val="FFB900">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cxnSp>
        <p:nvCxnSpPr>
          <p:cNvPr id="24" name="Straight Connector 23"/>
          <p:cNvCxnSpPr>
            <a:stCxn id="8" idx="3"/>
          </p:cNvCxnSpPr>
          <p:nvPr/>
        </p:nvCxnSpPr>
        <p:spPr>
          <a:xfrm flipV="1">
            <a:off x="4826058" y="1698613"/>
            <a:ext cx="4149745" cy="7726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3"/>
          </p:cNvCxnSpPr>
          <p:nvPr/>
        </p:nvCxnSpPr>
        <p:spPr>
          <a:xfrm>
            <a:off x="4826057" y="1775878"/>
            <a:ext cx="3871674" cy="124079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3"/>
          </p:cNvCxnSpPr>
          <p:nvPr/>
        </p:nvCxnSpPr>
        <p:spPr>
          <a:xfrm flipV="1">
            <a:off x="4826058" y="2464818"/>
            <a:ext cx="2945844" cy="33379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p:cNvCxnSpPr>
          <p:nvPr/>
        </p:nvCxnSpPr>
        <p:spPr>
          <a:xfrm>
            <a:off x="4826057" y="2798609"/>
            <a:ext cx="2770171" cy="128305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547347" y="3562648"/>
            <a:ext cx="1563195" cy="469231"/>
          </a:xfrm>
          <a:prstGeom prst="rect">
            <a:avLst/>
          </a:prstGeom>
          <a:noFill/>
          <a:ln>
            <a:noFill/>
          </a:ln>
        </p:spPr>
        <p:txBody>
          <a:bodyPr wrap="square" rtlCol="0">
            <a:spAutoFit/>
          </a:bodyPr>
          <a:lstStyle/>
          <a:p>
            <a:r>
              <a:rPr lang="en-US" sz="2449" dirty="0" smtClean="0">
                <a:solidFill>
                  <a:schemeClr val="accent5"/>
                </a:solidFill>
              </a:rPr>
              <a:t>Content</a:t>
            </a:r>
            <a:endParaRPr lang="en-US" sz="2449" dirty="0">
              <a:solidFill>
                <a:schemeClr val="accent5"/>
              </a:solidFill>
            </a:endParaRPr>
          </a:p>
        </p:txBody>
      </p:sp>
      <p:cxnSp>
        <p:nvCxnSpPr>
          <p:cNvPr id="50" name="Straight Connector 49"/>
          <p:cNvCxnSpPr>
            <a:stCxn id="13" idx="3"/>
          </p:cNvCxnSpPr>
          <p:nvPr/>
        </p:nvCxnSpPr>
        <p:spPr>
          <a:xfrm flipV="1">
            <a:off x="4826058" y="3537195"/>
            <a:ext cx="3745350" cy="28414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3" idx="3"/>
            <a:endCxn id="21" idx="4"/>
          </p:cNvCxnSpPr>
          <p:nvPr/>
        </p:nvCxnSpPr>
        <p:spPr>
          <a:xfrm>
            <a:off x="4826057" y="3821341"/>
            <a:ext cx="3034718" cy="1136918"/>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212790" y="1689883"/>
            <a:ext cx="1892306" cy="1399269"/>
          </a:xfrm>
          <a:prstGeom prst="ellipse">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20" name="Oval 19"/>
          <p:cNvSpPr/>
          <p:nvPr/>
        </p:nvSpPr>
        <p:spPr>
          <a:xfrm>
            <a:off x="7097812" y="2445682"/>
            <a:ext cx="1719666" cy="1719666"/>
          </a:xfrm>
          <a:prstGeom prst="ellipse">
            <a:avLst/>
          </a:prstGeom>
          <a:solidFill>
            <a:srgbClr val="FFFFFF">
              <a:alpha val="5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21" name="Oval 20"/>
          <p:cNvSpPr/>
          <p:nvPr/>
        </p:nvSpPr>
        <p:spPr>
          <a:xfrm rot="2065877">
            <a:off x="7767047" y="3449825"/>
            <a:ext cx="1122235" cy="1653255"/>
          </a:xfrm>
          <a:prstGeom prst="ellipse">
            <a:avLst/>
          </a:prstGeom>
          <a:solidFill>
            <a:srgbClr val="FFFFFF">
              <a:alpha val="5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cxnSp>
        <p:nvCxnSpPr>
          <p:cNvPr id="57" name="Straight Connector 56"/>
          <p:cNvCxnSpPr>
            <a:stCxn id="14" idx="3"/>
          </p:cNvCxnSpPr>
          <p:nvPr/>
        </p:nvCxnSpPr>
        <p:spPr>
          <a:xfrm flipV="1">
            <a:off x="4826057" y="4425162"/>
            <a:ext cx="4522722" cy="171095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3"/>
            <a:endCxn id="22" idx="4"/>
          </p:cNvCxnSpPr>
          <p:nvPr/>
        </p:nvCxnSpPr>
        <p:spPr>
          <a:xfrm flipV="1">
            <a:off x="4826057" y="5784232"/>
            <a:ext cx="4859668" cy="35188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817478" y="4384963"/>
            <a:ext cx="1736492" cy="1399269"/>
          </a:xfrm>
          <a:prstGeom prst="ellipse">
            <a:avLst/>
          </a:prstGeom>
          <a:solidFill>
            <a:srgbClr val="FFFFFF">
              <a:alpha val="5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cxnSp>
        <p:nvCxnSpPr>
          <p:cNvPr id="64" name="Straight Connector 63"/>
          <p:cNvCxnSpPr>
            <a:endCxn id="8" idx="1"/>
          </p:cNvCxnSpPr>
          <p:nvPr/>
        </p:nvCxnSpPr>
        <p:spPr>
          <a:xfrm flipV="1">
            <a:off x="1641183" y="1775878"/>
            <a:ext cx="2366690" cy="20433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12" idx="1"/>
          </p:cNvCxnSpPr>
          <p:nvPr/>
        </p:nvCxnSpPr>
        <p:spPr>
          <a:xfrm flipV="1">
            <a:off x="1641183" y="2798609"/>
            <a:ext cx="2366690" cy="10206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13" idx="1"/>
          </p:cNvCxnSpPr>
          <p:nvPr/>
        </p:nvCxnSpPr>
        <p:spPr>
          <a:xfrm>
            <a:off x="1641183" y="3819246"/>
            <a:ext cx="2366690" cy="20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14" idx="1"/>
          </p:cNvCxnSpPr>
          <p:nvPr/>
        </p:nvCxnSpPr>
        <p:spPr>
          <a:xfrm>
            <a:off x="1641183" y="3819246"/>
            <a:ext cx="2366690" cy="23168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02007" y="1689883"/>
            <a:ext cx="1163295" cy="469231"/>
          </a:xfrm>
          <a:prstGeom prst="rect">
            <a:avLst/>
          </a:prstGeom>
          <a:noFill/>
        </p:spPr>
        <p:txBody>
          <a:bodyPr wrap="square" rtlCol="0">
            <a:spAutoFit/>
          </a:bodyPr>
          <a:lstStyle/>
          <a:p>
            <a:r>
              <a:rPr lang="en-US" sz="2449" dirty="0">
                <a:solidFill>
                  <a:schemeClr val="accent1"/>
                </a:solidFill>
              </a:rPr>
              <a:t>actions</a:t>
            </a:r>
          </a:p>
        </p:txBody>
      </p:sp>
      <p:sp>
        <p:nvSpPr>
          <p:cNvPr id="77" name="TextBox 76"/>
          <p:cNvSpPr txBox="1"/>
          <p:nvPr/>
        </p:nvSpPr>
        <p:spPr>
          <a:xfrm>
            <a:off x="7314730" y="2973085"/>
            <a:ext cx="1163295" cy="469231"/>
          </a:xfrm>
          <a:prstGeom prst="rect">
            <a:avLst/>
          </a:prstGeom>
          <a:noFill/>
        </p:spPr>
        <p:txBody>
          <a:bodyPr wrap="square" rtlCol="0">
            <a:spAutoFit/>
          </a:bodyPr>
          <a:lstStyle/>
          <a:p>
            <a:r>
              <a:rPr lang="en-US" sz="2449" dirty="0"/>
              <a:t>actions</a:t>
            </a:r>
          </a:p>
        </p:txBody>
      </p:sp>
      <p:sp>
        <p:nvSpPr>
          <p:cNvPr id="78" name="TextBox 77"/>
          <p:cNvSpPr txBox="1"/>
          <p:nvPr/>
        </p:nvSpPr>
        <p:spPr>
          <a:xfrm>
            <a:off x="7692278" y="4135279"/>
            <a:ext cx="1163295" cy="469231"/>
          </a:xfrm>
          <a:prstGeom prst="rect">
            <a:avLst/>
          </a:prstGeom>
          <a:noFill/>
        </p:spPr>
        <p:txBody>
          <a:bodyPr wrap="square" rtlCol="0">
            <a:spAutoFit/>
          </a:bodyPr>
          <a:lstStyle/>
          <a:p>
            <a:r>
              <a:rPr lang="en-US" sz="2449" dirty="0"/>
              <a:t>actions</a:t>
            </a:r>
          </a:p>
        </p:txBody>
      </p:sp>
      <p:sp>
        <p:nvSpPr>
          <p:cNvPr id="79" name="TextBox 78"/>
          <p:cNvSpPr txBox="1"/>
          <p:nvPr/>
        </p:nvSpPr>
        <p:spPr>
          <a:xfrm>
            <a:off x="5802007" y="5564650"/>
            <a:ext cx="1163295" cy="469231"/>
          </a:xfrm>
          <a:prstGeom prst="rect">
            <a:avLst/>
          </a:prstGeom>
          <a:noFill/>
        </p:spPr>
        <p:txBody>
          <a:bodyPr wrap="square" rtlCol="0">
            <a:spAutoFit/>
          </a:bodyPr>
          <a:lstStyle/>
          <a:p>
            <a:r>
              <a:rPr lang="en-US" sz="2449" dirty="0">
                <a:solidFill>
                  <a:schemeClr val="accent1"/>
                </a:solidFill>
              </a:rPr>
              <a:t>actions</a:t>
            </a:r>
          </a:p>
        </p:txBody>
      </p:sp>
      <p:sp>
        <p:nvSpPr>
          <p:cNvPr id="80" name="TextBox 79"/>
          <p:cNvSpPr txBox="1"/>
          <p:nvPr/>
        </p:nvSpPr>
        <p:spPr>
          <a:xfrm>
            <a:off x="1613413" y="4352058"/>
            <a:ext cx="1163295" cy="478572"/>
          </a:xfrm>
          <a:prstGeom prst="rect">
            <a:avLst/>
          </a:prstGeom>
          <a:noFill/>
        </p:spPr>
        <p:txBody>
          <a:bodyPr wrap="square" rtlCol="0">
            <a:spAutoFit/>
          </a:bodyPr>
          <a:lstStyle/>
          <a:p>
            <a:r>
              <a:rPr lang="en-US" sz="2449" dirty="0">
                <a:solidFill>
                  <a:schemeClr val="accent1"/>
                </a:solidFill>
              </a:rPr>
              <a:t>users</a:t>
            </a:r>
          </a:p>
        </p:txBody>
      </p:sp>
      <p:sp>
        <p:nvSpPr>
          <p:cNvPr id="40" name="TextBox 39"/>
          <p:cNvSpPr txBox="1"/>
          <p:nvPr/>
        </p:nvSpPr>
        <p:spPr>
          <a:xfrm>
            <a:off x="9099360" y="4819398"/>
            <a:ext cx="1163295" cy="469231"/>
          </a:xfrm>
          <a:prstGeom prst="rect">
            <a:avLst/>
          </a:prstGeom>
          <a:noFill/>
        </p:spPr>
        <p:txBody>
          <a:bodyPr wrap="square" rtlCol="0">
            <a:spAutoFit/>
          </a:bodyPr>
          <a:lstStyle/>
          <a:p>
            <a:r>
              <a:rPr lang="en-US" sz="2449" dirty="0"/>
              <a:t>actions</a:t>
            </a:r>
          </a:p>
        </p:txBody>
      </p:sp>
      <p:sp>
        <p:nvSpPr>
          <p:cNvPr id="41" name="TextBox 40"/>
          <p:cNvSpPr txBox="1"/>
          <p:nvPr/>
        </p:nvSpPr>
        <p:spPr>
          <a:xfrm>
            <a:off x="8615613" y="2117431"/>
            <a:ext cx="1163295" cy="469231"/>
          </a:xfrm>
          <a:prstGeom prst="rect">
            <a:avLst/>
          </a:prstGeom>
          <a:noFill/>
        </p:spPr>
        <p:txBody>
          <a:bodyPr wrap="square" rtlCol="0">
            <a:spAutoFit/>
          </a:bodyPr>
          <a:lstStyle/>
          <a:p>
            <a:r>
              <a:rPr lang="en-US" sz="2449" dirty="0"/>
              <a:t>actions</a:t>
            </a:r>
          </a:p>
        </p:txBody>
      </p:sp>
      <p:sp>
        <p:nvSpPr>
          <p:cNvPr id="9" name="TextBox 8"/>
          <p:cNvSpPr txBox="1"/>
          <p:nvPr/>
        </p:nvSpPr>
        <p:spPr>
          <a:xfrm>
            <a:off x="2275851" y="2698555"/>
            <a:ext cx="1162819" cy="2206758"/>
          </a:xfrm>
          <a:prstGeom prst="rect">
            <a:avLst/>
          </a:prstGeom>
          <a:noFill/>
        </p:spPr>
        <p:txBody>
          <a:bodyPr wrap="none" lIns="182880" tIns="146304" rIns="182880" bIns="146304" rtlCol="0">
            <a:spAutoFit/>
          </a:bodyPr>
          <a:lstStyle/>
          <a:p>
            <a:pPr>
              <a:lnSpc>
                <a:spcPct val="90000"/>
              </a:lnSpc>
              <a:spcAft>
                <a:spcPts val="600"/>
              </a:spcAft>
            </a:pPr>
            <a:r>
              <a:rPr lang="en-US" sz="13800" dirty="0" smtClean="0">
                <a:gradFill>
                  <a:gsLst>
                    <a:gs pos="2917">
                      <a:schemeClr val="tx1"/>
                    </a:gs>
                    <a:gs pos="30000">
                      <a:schemeClr val="tx1"/>
                    </a:gs>
                  </a:gsLst>
                  <a:lin ang="5400000" scaled="0"/>
                </a:gradFill>
              </a:rPr>
              <a:t>?</a:t>
            </a:r>
          </a:p>
        </p:txBody>
      </p:sp>
      <p:pic>
        <p:nvPicPr>
          <p:cNvPr id="142" name="Picture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97" y="2441391"/>
            <a:ext cx="2560320" cy="2560320"/>
          </a:xfrm>
          <a:prstGeom prst="rect">
            <a:avLst/>
          </a:prstGeom>
        </p:spPr>
      </p:pic>
    </p:spTree>
    <p:extLst>
      <p:ext uri="{BB962C8B-B14F-4D97-AF65-F5344CB8AC3E}">
        <p14:creationId xmlns:p14="http://schemas.microsoft.com/office/powerpoint/2010/main" val="33563920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rot="16200000">
            <a:off x="1886978" y="3518241"/>
            <a:ext cx="1463077" cy="707791"/>
          </a:xfrm>
          <a:prstGeom prst="roundRect">
            <a:avLst>
              <a:gd name="adj" fmla="val 11301"/>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dirty="0"/>
          </a:p>
        </p:txBody>
      </p:sp>
      <p:sp>
        <p:nvSpPr>
          <p:cNvPr id="37" name="Rounded Rectangle 36"/>
          <p:cNvSpPr/>
          <p:nvPr/>
        </p:nvSpPr>
        <p:spPr>
          <a:xfrm rot="16200000">
            <a:off x="1881038" y="3515620"/>
            <a:ext cx="1463077" cy="707791"/>
          </a:xfrm>
          <a:prstGeom prst="roundRect">
            <a:avLst>
              <a:gd name="adj" fmla="val 11301"/>
            </a:avLst>
          </a:prstGeom>
          <a:solidFill>
            <a:schemeClr val="bg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dirty="0"/>
          </a:p>
        </p:txBody>
      </p:sp>
      <p:cxnSp>
        <p:nvCxnSpPr>
          <p:cNvPr id="24" name="Straight Connector 23"/>
          <p:cNvCxnSpPr>
            <a:stCxn id="32" idx="2"/>
            <a:endCxn id="18" idx="1"/>
          </p:cNvCxnSpPr>
          <p:nvPr/>
        </p:nvCxnSpPr>
        <p:spPr>
          <a:xfrm flipV="1">
            <a:off x="2972412" y="2239556"/>
            <a:ext cx="2787739" cy="163258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2" idx="2"/>
            <a:endCxn id="18" idx="3"/>
          </p:cNvCxnSpPr>
          <p:nvPr/>
        </p:nvCxnSpPr>
        <p:spPr>
          <a:xfrm>
            <a:off x="2972412" y="3872136"/>
            <a:ext cx="2787739" cy="160758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More Efficient Use Model</a:t>
            </a:r>
            <a:endParaRPr lang="en-US" dirty="0"/>
          </a:p>
        </p:txBody>
      </p:sp>
      <p:grpSp>
        <p:nvGrpSpPr>
          <p:cNvPr id="34" name="Group 33"/>
          <p:cNvGrpSpPr/>
          <p:nvPr/>
        </p:nvGrpSpPr>
        <p:grpSpPr>
          <a:xfrm>
            <a:off x="10633134" y="1337911"/>
            <a:ext cx="818185" cy="5178423"/>
            <a:chOff x="3990135" y="1500833"/>
            <a:chExt cx="802006" cy="5076024"/>
          </a:xfrm>
        </p:grpSpPr>
        <p:sp>
          <p:nvSpPr>
            <p:cNvPr id="8" name="Rounded Rectangle 7"/>
            <p:cNvSpPr/>
            <p:nvPr/>
          </p:nvSpPr>
          <p:spPr>
            <a:xfrm>
              <a:off x="3990135" y="1500833"/>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2" name="Rounded Rectangle 11"/>
            <p:cNvSpPr/>
            <p:nvPr/>
          </p:nvSpPr>
          <p:spPr>
            <a:xfrm>
              <a:off x="3990135" y="2503340"/>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3" name="Rounded Rectangle 12"/>
            <p:cNvSpPr/>
            <p:nvPr/>
          </p:nvSpPr>
          <p:spPr>
            <a:xfrm>
              <a:off x="3990135" y="3505848"/>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4" name="Rounded Rectangle 13"/>
            <p:cNvSpPr/>
            <p:nvPr/>
          </p:nvSpPr>
          <p:spPr>
            <a:xfrm>
              <a:off x="3990135" y="5774851"/>
              <a:ext cx="802006" cy="802006"/>
            </a:xfrm>
            <a:prstGeom prst="roundRect">
              <a:avLst>
                <a:gd name="adj" fmla="val 11301"/>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49" dirty="0"/>
                <a:t>app</a:t>
              </a:r>
            </a:p>
          </p:txBody>
        </p:sp>
        <p:sp>
          <p:nvSpPr>
            <p:cNvPr id="15" name="Oval 14"/>
            <p:cNvSpPr/>
            <p:nvPr/>
          </p:nvSpPr>
          <p:spPr>
            <a:xfrm>
              <a:off x="4327992" y="4727716"/>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16" name="Oval 15"/>
            <p:cNvSpPr/>
            <p:nvPr/>
          </p:nvSpPr>
          <p:spPr>
            <a:xfrm>
              <a:off x="4332176" y="5004614"/>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17" name="Oval 16"/>
            <p:cNvSpPr/>
            <p:nvPr/>
          </p:nvSpPr>
          <p:spPr>
            <a:xfrm>
              <a:off x="4332176" y="5286600"/>
              <a:ext cx="89254" cy="8925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grpSp>
      <p:grpSp>
        <p:nvGrpSpPr>
          <p:cNvPr id="41" name="Group 40"/>
          <p:cNvGrpSpPr/>
          <p:nvPr/>
        </p:nvGrpSpPr>
        <p:grpSpPr>
          <a:xfrm>
            <a:off x="5089091" y="1568496"/>
            <a:ext cx="4582284" cy="4582284"/>
            <a:chOff x="6551612" y="1500833"/>
            <a:chExt cx="4491673" cy="4491673"/>
          </a:xfrm>
        </p:grpSpPr>
        <p:sp>
          <p:nvSpPr>
            <p:cNvPr id="18" name="Oval 17"/>
            <p:cNvSpPr/>
            <p:nvPr/>
          </p:nvSpPr>
          <p:spPr>
            <a:xfrm>
              <a:off x="6551612" y="1500833"/>
              <a:ext cx="4491673" cy="4491673"/>
            </a:xfrm>
            <a:prstGeom prst="ellipse">
              <a:avLst/>
            </a:prstGeom>
            <a:solidFill>
              <a:srgbClr val="FFB900">
                <a:alpha val="5019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19" name="Oval 18"/>
            <p:cNvSpPr/>
            <p:nvPr/>
          </p:nvSpPr>
          <p:spPr>
            <a:xfrm>
              <a:off x="8049524" y="1657359"/>
              <a:ext cx="1854887" cy="1371600"/>
            </a:xfrm>
            <a:prstGeom prst="ellipse">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20" name="Oval 19"/>
            <p:cNvSpPr/>
            <p:nvPr/>
          </p:nvSpPr>
          <p:spPr>
            <a:xfrm>
              <a:off x="6956594" y="2398214"/>
              <a:ext cx="1685661" cy="1685661"/>
            </a:xfrm>
            <a:prstGeom prst="ellipse">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21" name="Oval 20"/>
            <p:cNvSpPr/>
            <p:nvPr/>
          </p:nvSpPr>
          <p:spPr>
            <a:xfrm rot="2065877">
              <a:off x="7612595" y="3382501"/>
              <a:ext cx="1100043" cy="1620563"/>
            </a:xfrm>
            <a:prstGeom prst="ellipse">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22" name="Oval 21"/>
            <p:cNvSpPr/>
            <p:nvPr/>
          </p:nvSpPr>
          <p:spPr>
            <a:xfrm>
              <a:off x="8642255" y="4299147"/>
              <a:ext cx="1702155" cy="1371600"/>
            </a:xfrm>
            <a:prstGeom prst="ellipse">
              <a:avLst/>
            </a:prstGeom>
            <a:solidFill>
              <a:srgbClr val="FFFFFF">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9"/>
            </a:p>
          </p:txBody>
        </p:sp>
        <p:sp>
          <p:nvSpPr>
            <p:cNvPr id="49" name="TextBox 48"/>
            <p:cNvSpPr txBox="1"/>
            <p:nvPr/>
          </p:nvSpPr>
          <p:spPr>
            <a:xfrm>
              <a:off x="9151081" y="3691956"/>
              <a:ext cx="1506661" cy="459952"/>
            </a:xfrm>
            <a:prstGeom prst="rect">
              <a:avLst/>
            </a:prstGeom>
            <a:noFill/>
            <a:ln>
              <a:noFill/>
            </a:ln>
          </p:spPr>
          <p:txBody>
            <a:bodyPr wrap="square" rtlCol="0">
              <a:spAutoFit/>
            </a:bodyPr>
            <a:lstStyle/>
            <a:p>
              <a:r>
                <a:rPr lang="en-US" sz="2449" dirty="0" smtClean="0">
                  <a:solidFill>
                    <a:schemeClr val="accent5"/>
                  </a:solidFill>
                </a:rPr>
                <a:t>Content</a:t>
              </a:r>
              <a:endParaRPr lang="en-US" sz="2449" dirty="0">
                <a:solidFill>
                  <a:schemeClr val="accent5"/>
                </a:solidFill>
              </a:endParaRPr>
            </a:p>
          </p:txBody>
        </p:sp>
      </p:grpSp>
      <p:sp>
        <p:nvSpPr>
          <p:cNvPr id="76" name="TextBox 75"/>
          <p:cNvSpPr txBox="1"/>
          <p:nvPr/>
        </p:nvSpPr>
        <p:spPr>
          <a:xfrm>
            <a:off x="3767980" y="3586330"/>
            <a:ext cx="1163295" cy="469231"/>
          </a:xfrm>
          <a:prstGeom prst="rect">
            <a:avLst/>
          </a:prstGeom>
          <a:noFill/>
        </p:spPr>
        <p:txBody>
          <a:bodyPr wrap="square" rtlCol="0">
            <a:spAutoFit/>
          </a:bodyPr>
          <a:lstStyle/>
          <a:p>
            <a:r>
              <a:rPr lang="en-US" sz="2449" dirty="0"/>
              <a:t>actions</a:t>
            </a:r>
          </a:p>
        </p:txBody>
      </p:sp>
      <p:cxnSp>
        <p:nvCxnSpPr>
          <p:cNvPr id="50" name="Straight Connector 49"/>
          <p:cNvCxnSpPr>
            <a:stCxn id="19" idx="0"/>
            <a:endCxn id="8" idx="1"/>
          </p:cNvCxnSpPr>
          <p:nvPr/>
        </p:nvCxnSpPr>
        <p:spPr>
          <a:xfrm>
            <a:off x="7563374" y="1728179"/>
            <a:ext cx="3069761" cy="1882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5"/>
            <a:endCxn id="8" idx="1"/>
          </p:cNvCxnSpPr>
          <p:nvPr/>
        </p:nvCxnSpPr>
        <p:spPr>
          <a:xfrm flipV="1">
            <a:off x="8232404" y="1747003"/>
            <a:ext cx="2400730" cy="117552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0" idx="0"/>
            <a:endCxn id="12" idx="1"/>
          </p:cNvCxnSpPr>
          <p:nvPr/>
        </p:nvCxnSpPr>
        <p:spPr>
          <a:xfrm>
            <a:off x="6362075" y="2483979"/>
            <a:ext cx="4271059" cy="28575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0" idx="5"/>
            <a:endCxn id="12" idx="1"/>
          </p:cNvCxnSpPr>
          <p:nvPr/>
        </p:nvCxnSpPr>
        <p:spPr>
          <a:xfrm flipV="1">
            <a:off x="6970070" y="2769733"/>
            <a:ext cx="3663065" cy="1182073"/>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1" idx="0"/>
            <a:endCxn id="13" idx="1"/>
          </p:cNvCxnSpPr>
          <p:nvPr/>
        </p:nvCxnSpPr>
        <p:spPr>
          <a:xfrm>
            <a:off x="7199984" y="3632944"/>
            <a:ext cx="3433151" cy="15952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21" idx="5"/>
            <a:endCxn id="13" idx="1"/>
          </p:cNvCxnSpPr>
          <p:nvPr/>
        </p:nvCxnSpPr>
        <p:spPr>
          <a:xfrm flipV="1">
            <a:off x="6729356" y="3792467"/>
            <a:ext cx="3903778" cy="122873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2" idx="7"/>
            <a:endCxn id="14" idx="1"/>
          </p:cNvCxnSpPr>
          <p:nvPr/>
        </p:nvCxnSpPr>
        <p:spPr>
          <a:xfrm>
            <a:off x="8704096" y="4628178"/>
            <a:ext cx="1929038" cy="147906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2" idx="4"/>
            <a:endCxn id="14" idx="1"/>
          </p:cNvCxnSpPr>
          <p:nvPr/>
        </p:nvCxnSpPr>
        <p:spPr>
          <a:xfrm>
            <a:off x="8090155" y="5822530"/>
            <a:ext cx="2542979" cy="28471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2" idx="0"/>
          </p:cNvCxnSpPr>
          <p:nvPr/>
        </p:nvCxnSpPr>
        <p:spPr>
          <a:xfrm flipV="1">
            <a:off x="1455248" y="3872136"/>
            <a:ext cx="809373" cy="612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3" name="Picture 1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97" y="2441391"/>
            <a:ext cx="2560320" cy="25603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637" y="3933056"/>
            <a:ext cx="561975" cy="561975"/>
          </a:xfrm>
          <a:prstGeom prst="rect">
            <a:avLst/>
          </a:prstGeom>
        </p:spPr>
      </p:pic>
      <p:pic>
        <p:nvPicPr>
          <p:cNvPr id="38" name="Picture 37"/>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490151" y="3305492"/>
            <a:ext cx="371706" cy="423495"/>
          </a:xfrm>
          <a:prstGeom prst="rect">
            <a:avLst/>
          </a:prstGeom>
        </p:spPr>
      </p:pic>
    </p:spTree>
    <p:extLst>
      <p:ext uri="{BB962C8B-B14F-4D97-AF65-F5344CB8AC3E}">
        <p14:creationId xmlns:p14="http://schemas.microsoft.com/office/powerpoint/2010/main" val="1567400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00358" y="1376604"/>
            <a:ext cx="5334001" cy="2209799"/>
          </a:xfrm>
        </p:spPr>
        <p:txBody>
          <a:bodyPr/>
          <a:lstStyle/>
          <a:p>
            <a:pPr marL="0" indent="0">
              <a:buNone/>
            </a:pPr>
            <a:r>
              <a:rPr lang="en-US" sz="3200" dirty="0" smtClean="0">
                <a:latin typeface="+mn-lt"/>
              </a:rPr>
              <a:t>Deepen </a:t>
            </a:r>
            <a:r>
              <a:rPr lang="en-US" sz="3200" b="1" dirty="0" smtClean="0">
                <a:solidFill>
                  <a:schemeClr val="accent5">
                    <a:lumMod val="75000"/>
                  </a:schemeClr>
                </a:solidFill>
                <a:latin typeface="+mn-lt"/>
              </a:rPr>
              <a:t>app</a:t>
            </a:r>
            <a:r>
              <a:rPr lang="en-US" sz="3200" dirty="0" smtClean="0">
                <a:latin typeface="+mn-lt"/>
              </a:rPr>
              <a:t> </a:t>
            </a:r>
            <a:r>
              <a:rPr lang="en-US" sz="3200" b="1" dirty="0" smtClean="0">
                <a:solidFill>
                  <a:schemeClr val="accent5">
                    <a:lumMod val="75000"/>
                  </a:schemeClr>
                </a:solidFill>
                <a:latin typeface="+mn-lt"/>
              </a:rPr>
              <a:t>engagement</a:t>
            </a:r>
            <a:endParaRPr lang="en-US" sz="3200" b="1" dirty="0">
              <a:solidFill>
                <a:schemeClr val="tx1"/>
              </a:solidFill>
              <a:latin typeface="+mn-lt"/>
            </a:endParaRPr>
          </a:p>
          <a:p>
            <a:pPr marL="0" indent="0">
              <a:buNone/>
            </a:pPr>
            <a:r>
              <a:rPr lang="en-US" sz="1000" dirty="0"/>
              <a:t/>
            </a:r>
            <a:br>
              <a:rPr lang="en-US" sz="1000" dirty="0"/>
            </a:br>
            <a:r>
              <a:rPr lang="en-US" sz="3200" dirty="0" smtClean="0"/>
              <a:t>Mark up entities and actions on your web site</a:t>
            </a:r>
            <a:endParaRPr lang="en-US" sz="3200" dirty="0"/>
          </a:p>
        </p:txBody>
      </p:sp>
      <p:sp>
        <p:nvSpPr>
          <p:cNvPr id="4" name="Title 3"/>
          <p:cNvSpPr>
            <a:spLocks noGrp="1"/>
          </p:cNvSpPr>
          <p:nvPr>
            <p:ph type="title"/>
          </p:nvPr>
        </p:nvSpPr>
        <p:spPr/>
        <p:txBody>
          <a:bodyPr/>
          <a:lstStyle/>
          <a:p>
            <a:r>
              <a:rPr lang="en-US" dirty="0" smtClean="0"/>
              <a:t>Apps, content and actions</a:t>
            </a:r>
            <a:endParaRPr lang="en-US" dirty="0"/>
          </a:p>
        </p:txBody>
      </p:sp>
      <p:sp>
        <p:nvSpPr>
          <p:cNvPr id="7" name="Text Placeholder 6"/>
          <p:cNvSpPr>
            <a:spLocks noGrp="1"/>
          </p:cNvSpPr>
          <p:nvPr>
            <p:ph type="body" sz="quarter" idx="11"/>
          </p:nvPr>
        </p:nvSpPr>
        <p:spPr>
          <a:xfrm>
            <a:off x="274639" y="1376604"/>
            <a:ext cx="5714998" cy="2362199"/>
          </a:xfrm>
        </p:spPr>
        <p:txBody>
          <a:bodyPr/>
          <a:lstStyle/>
          <a:p>
            <a:r>
              <a:rPr lang="en-US" sz="3200" dirty="0"/>
              <a:t>Improve </a:t>
            </a:r>
            <a:r>
              <a:rPr lang="en-US" sz="3200" b="1" dirty="0" smtClean="0">
                <a:solidFill>
                  <a:schemeClr val="accent5">
                    <a:lumMod val="75000"/>
                  </a:schemeClr>
                </a:solidFill>
              </a:rPr>
              <a:t>app</a:t>
            </a:r>
            <a:r>
              <a:rPr lang="en-US" sz="3200" dirty="0" smtClean="0"/>
              <a:t> </a:t>
            </a:r>
            <a:r>
              <a:rPr lang="en-US" sz="3200" b="1" dirty="0" smtClean="0">
                <a:solidFill>
                  <a:schemeClr val="accent5">
                    <a:lumMod val="75000"/>
                  </a:schemeClr>
                </a:solidFill>
              </a:rPr>
              <a:t>discovery</a:t>
            </a:r>
            <a:endParaRPr lang="en-US" sz="3200" b="1" dirty="0">
              <a:solidFill>
                <a:schemeClr val="tx1"/>
              </a:solidFill>
            </a:endParaRPr>
          </a:p>
          <a:p>
            <a:r>
              <a:rPr lang="en-US" sz="1000" dirty="0" smtClean="0">
                <a:latin typeface="+mj-lt"/>
              </a:rPr>
              <a:t/>
            </a:r>
            <a:br>
              <a:rPr lang="en-US" sz="1000" dirty="0" smtClean="0">
                <a:latin typeface="+mj-lt"/>
              </a:rPr>
            </a:br>
            <a:r>
              <a:rPr lang="en-US" sz="3200" dirty="0" smtClean="0">
                <a:latin typeface="+mj-lt"/>
              </a:rPr>
              <a:t>Link your web pages to corresponding app pages</a:t>
            </a:r>
            <a:endParaRPr lang="en-US" sz="3200" dirty="0">
              <a:latin typeface="+mj-lt"/>
            </a:endParaRPr>
          </a:p>
        </p:txBody>
      </p:sp>
      <p:sp>
        <p:nvSpPr>
          <p:cNvPr id="11" name="Text Placeholder 6"/>
          <p:cNvSpPr txBox="1">
            <a:spLocks/>
          </p:cNvSpPr>
          <p:nvPr/>
        </p:nvSpPr>
        <p:spPr>
          <a:xfrm>
            <a:off x="8659666" y="3986893"/>
            <a:ext cx="3468107" cy="3201861"/>
          </a:xfrm>
          <a:prstGeom prst="rect">
            <a:avLst/>
          </a:prstGeom>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i="1" dirty="0" smtClean="0">
                <a:latin typeface="+mj-lt"/>
              </a:rPr>
              <a:t>Users can </a:t>
            </a:r>
            <a:r>
              <a:rPr lang="en-US" sz="3200" b="1" i="1" dirty="0" smtClean="0">
                <a:solidFill>
                  <a:schemeClr val="accent5">
                    <a:lumMod val="75000"/>
                  </a:schemeClr>
                </a:solidFill>
                <a:latin typeface="+mj-lt"/>
              </a:rPr>
              <a:t>discover</a:t>
            </a:r>
            <a:r>
              <a:rPr lang="en-US" sz="3200" i="1" dirty="0" smtClean="0">
                <a:solidFill>
                  <a:schemeClr val="accent5">
                    <a:lumMod val="75000"/>
                  </a:schemeClr>
                </a:solidFill>
                <a:latin typeface="+mj-lt"/>
              </a:rPr>
              <a:t> </a:t>
            </a:r>
            <a:r>
              <a:rPr lang="en-US" sz="3200" i="1" dirty="0" smtClean="0">
                <a:latin typeface="+mj-lt"/>
              </a:rPr>
              <a:t>your app and </a:t>
            </a:r>
            <a:r>
              <a:rPr lang="en-US" sz="3200" b="1" i="1" dirty="0" smtClean="0">
                <a:solidFill>
                  <a:schemeClr val="accent5">
                    <a:lumMod val="75000"/>
                  </a:schemeClr>
                </a:solidFill>
                <a:latin typeface="+mj-lt"/>
              </a:rPr>
              <a:t>launch</a:t>
            </a:r>
            <a:r>
              <a:rPr lang="en-US" sz="3200" b="1" i="1" dirty="0" smtClean="0">
                <a:latin typeface="+mj-lt"/>
              </a:rPr>
              <a:t> </a:t>
            </a:r>
            <a:r>
              <a:rPr lang="en-US" sz="3200" i="1" dirty="0" smtClean="0">
                <a:latin typeface="+mj-lt"/>
              </a:rPr>
              <a:t>it to a specific location directly from search results.</a:t>
            </a:r>
          </a:p>
          <a:p>
            <a:endParaRPr lang="en-US" dirty="0"/>
          </a:p>
        </p:txBody>
      </p:sp>
      <p:sp>
        <p:nvSpPr>
          <p:cNvPr id="12" name="Rectangle 11"/>
          <p:cNvSpPr/>
          <p:nvPr/>
        </p:nvSpPr>
        <p:spPr>
          <a:xfrm>
            <a:off x="122237" y="4108203"/>
            <a:ext cx="3581400" cy="2554545"/>
          </a:xfrm>
          <a:prstGeom prst="rect">
            <a:avLst/>
          </a:prstGeom>
        </p:spPr>
        <p:txBody>
          <a:bodyPr wrap="square">
            <a:spAutoFit/>
          </a:bodyPr>
          <a:lstStyle/>
          <a:p>
            <a:r>
              <a:rPr lang="en-US" sz="3200" i="1" dirty="0" smtClean="0">
                <a:latin typeface="+mj-lt"/>
              </a:rPr>
              <a:t>Users can </a:t>
            </a:r>
            <a:r>
              <a:rPr lang="en-US" sz="3200" b="1" i="1" dirty="0">
                <a:solidFill>
                  <a:schemeClr val="accent5">
                    <a:lumMod val="75000"/>
                  </a:schemeClr>
                </a:solidFill>
                <a:latin typeface="+mj-lt"/>
              </a:rPr>
              <a:t>take action </a:t>
            </a:r>
            <a:r>
              <a:rPr lang="en-US" sz="3200" i="1" dirty="0">
                <a:latin typeface="+mj-lt"/>
              </a:rPr>
              <a:t>using your app directly from the search results or from Cortana.</a:t>
            </a:r>
          </a:p>
        </p:txBody>
      </p:sp>
      <p:grpSp>
        <p:nvGrpSpPr>
          <p:cNvPr id="23" name="Group 22"/>
          <p:cNvGrpSpPr/>
          <p:nvPr/>
        </p:nvGrpSpPr>
        <p:grpSpPr>
          <a:xfrm>
            <a:off x="5135423" y="1217854"/>
            <a:ext cx="3124200" cy="5527427"/>
            <a:chOff x="7881937" y="1217854"/>
            <a:chExt cx="3124200" cy="5527427"/>
          </a:xfrm>
        </p:grpSpPr>
        <p:grpSp>
          <p:nvGrpSpPr>
            <p:cNvPr id="14" name="Group 13"/>
            <p:cNvGrpSpPr/>
            <p:nvPr/>
          </p:nvGrpSpPr>
          <p:grpSpPr>
            <a:xfrm>
              <a:off x="7896110" y="1217854"/>
              <a:ext cx="3102555" cy="5527427"/>
              <a:chOff x="4277450" y="1217854"/>
              <a:chExt cx="3102555" cy="5527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450" y="1225547"/>
                <a:ext cx="3102555" cy="5507036"/>
              </a:xfrm>
              <a:prstGeom prst="rect">
                <a:avLst/>
              </a:prstGeom>
            </p:spPr>
          </p:pic>
          <p:sp>
            <p:nvSpPr>
              <p:cNvPr id="9" name="Rectangle 8"/>
              <p:cNvSpPr/>
              <p:nvPr/>
            </p:nvSpPr>
            <p:spPr bwMode="auto">
              <a:xfrm>
                <a:off x="4298087" y="3676888"/>
                <a:ext cx="3081918" cy="3068393"/>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4298087" y="1217854"/>
                <a:ext cx="3081918" cy="312496"/>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1" name="Rectangle 20"/>
            <p:cNvSpPr/>
            <p:nvPr/>
          </p:nvSpPr>
          <p:spPr bwMode="auto">
            <a:xfrm>
              <a:off x="7881937" y="1516062"/>
              <a:ext cx="3124200" cy="2222741"/>
            </a:xfrm>
            <a:prstGeom prst="rect">
              <a:avLst/>
            </a:prstGeom>
            <a:noFill/>
            <a:ln w="57150">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3874066" y="1212849"/>
            <a:ext cx="3124200" cy="5499098"/>
            <a:chOff x="1493859" y="1212849"/>
            <a:chExt cx="3124200" cy="5499098"/>
          </a:xfrm>
        </p:grpSpPr>
        <p:grpSp>
          <p:nvGrpSpPr>
            <p:cNvPr id="20" name="Group 19"/>
            <p:cNvGrpSpPr/>
            <p:nvPr/>
          </p:nvGrpSpPr>
          <p:grpSpPr>
            <a:xfrm>
              <a:off x="1522919" y="1212849"/>
              <a:ext cx="3095140" cy="5499098"/>
              <a:chOff x="1522919" y="1212849"/>
              <a:chExt cx="3095140" cy="549909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919" y="1225547"/>
                <a:ext cx="3095140" cy="5486400"/>
              </a:xfrm>
              <a:prstGeom prst="rect">
                <a:avLst/>
              </a:prstGeom>
              <a:effectLst>
                <a:outerShdw blurRad="50800" dist="38100" dir="2700000" algn="tl" rotWithShape="0">
                  <a:schemeClr val="accent5">
                    <a:lumMod val="75000"/>
                    <a:alpha val="40000"/>
                  </a:schemeClr>
                </a:outerShdw>
              </a:effectLst>
            </p:spPr>
          </p:pic>
          <p:sp>
            <p:nvSpPr>
              <p:cNvPr id="15" name="Rectangle 14"/>
              <p:cNvSpPr/>
              <p:nvPr/>
            </p:nvSpPr>
            <p:spPr bwMode="auto">
              <a:xfrm>
                <a:off x="1522919" y="1212849"/>
                <a:ext cx="3095140" cy="1217613"/>
              </a:xfrm>
              <a:prstGeom prst="rect">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1522919" y="5245099"/>
                <a:ext cx="3095140" cy="1466847"/>
              </a:xfrm>
              <a:prstGeom prst="rect">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 name="Rectangle 21"/>
            <p:cNvSpPr/>
            <p:nvPr/>
          </p:nvSpPr>
          <p:spPr bwMode="auto">
            <a:xfrm>
              <a:off x="1493859" y="2430462"/>
              <a:ext cx="3124200" cy="2814636"/>
            </a:xfrm>
            <a:prstGeom prst="rect">
              <a:avLst/>
            </a:prstGeom>
            <a:noFill/>
            <a:ln w="57150">
              <a:solidFill>
                <a:schemeClr val="accent5">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r="959" b="5716"/>
          <a:stretch/>
        </p:blipFill>
        <p:spPr>
          <a:xfrm>
            <a:off x="7244044" y="3120643"/>
            <a:ext cx="4038601" cy="970098"/>
          </a:xfrm>
          <a:prstGeom prst="rect">
            <a:avLst/>
          </a:prstGeom>
          <a:effectLst/>
        </p:spPr>
      </p:pic>
      <p:pic>
        <p:nvPicPr>
          <p:cNvPr id="16" name="Picture 15"/>
          <p:cNvPicPr>
            <a:picLocks/>
          </p:cNvPicPr>
          <p:nvPr/>
        </p:nvPicPr>
        <p:blipFill rotWithShape="1">
          <a:blip r:embed="rId6">
            <a:extLst>
              <a:ext uri="{28A0092B-C50C-407E-A947-70E740481C1C}">
                <a14:useLocalDpi xmlns:a14="http://schemas.microsoft.com/office/drawing/2010/main" val="0"/>
              </a:ext>
            </a:extLst>
          </a:blip>
          <a:srcRect/>
          <a:stretch/>
        </p:blipFill>
        <p:spPr>
          <a:xfrm>
            <a:off x="442467" y="3120643"/>
            <a:ext cx="4038603" cy="959716"/>
          </a:xfrm>
          <a:prstGeom prst="rect">
            <a:avLst/>
          </a:prstGeom>
          <a:ln>
            <a:noFill/>
          </a:ln>
          <a:effectLst/>
        </p:spPr>
      </p:pic>
      <p:grpSp>
        <p:nvGrpSpPr>
          <p:cNvPr id="10" name="Group 9"/>
          <p:cNvGrpSpPr/>
          <p:nvPr/>
        </p:nvGrpSpPr>
        <p:grpSpPr>
          <a:xfrm>
            <a:off x="122237" y="1212849"/>
            <a:ext cx="12017212" cy="5532432"/>
            <a:chOff x="122237" y="1212849"/>
            <a:chExt cx="12017212" cy="5532432"/>
          </a:xfrm>
        </p:grpSpPr>
        <p:sp>
          <p:nvSpPr>
            <p:cNvPr id="5" name="Rectangle 4"/>
            <p:cNvSpPr/>
            <p:nvPr/>
          </p:nvSpPr>
          <p:spPr bwMode="auto">
            <a:xfrm>
              <a:off x="122237" y="1212849"/>
              <a:ext cx="12005536" cy="5532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77" y="1450006"/>
              <a:ext cx="11724272" cy="2705601"/>
            </a:xfrm>
            <a:prstGeom prst="rect">
              <a:avLst/>
            </a:prstGeom>
          </p:spPr>
        </p:pic>
      </p:grpSp>
    </p:spTree>
    <p:extLst>
      <p:ext uri="{BB962C8B-B14F-4D97-AF65-F5344CB8AC3E}">
        <p14:creationId xmlns:p14="http://schemas.microsoft.com/office/powerpoint/2010/main" val="1696127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7" grpId="1" build="p"/>
      <p:bldP spid="11" grpId="0"/>
      <p:bldP spid="11" grpId="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7509748"/>
          </a:xfrm>
        </p:spPr>
        <p:txBody>
          <a:bodyPr/>
          <a:lstStyle/>
          <a:p>
            <a:pPr marL="0" indent="0">
              <a:buNone/>
            </a:pPr>
            <a:endParaRPr lang="en-US" dirty="0" smtClean="0"/>
          </a:p>
          <a:p>
            <a:pPr marL="0" indent="0" algn="ctr">
              <a:buNone/>
            </a:pPr>
            <a:r>
              <a:rPr lang="en-US" dirty="0" smtClean="0"/>
              <a:t>http://</a:t>
            </a:r>
            <a:r>
              <a:rPr lang="en-US" dirty="0" smtClean="0">
                <a:solidFill>
                  <a:srgbClr val="FFC000"/>
                </a:solidFill>
              </a:rPr>
              <a:t>contoso.com</a:t>
            </a:r>
            <a:r>
              <a:rPr lang="en-US" dirty="0" smtClean="0"/>
              <a:t>/doc</a:t>
            </a:r>
          </a:p>
          <a:p>
            <a:pPr marL="0" indent="0">
              <a:buNone/>
            </a:pPr>
            <a:endParaRPr lang="en-US" dirty="0" smtClean="0"/>
          </a:p>
          <a:p>
            <a:pPr marL="0" indent="0">
              <a:buNone/>
            </a:pPr>
            <a:endParaRPr lang="en-US" dirty="0" smtClean="0"/>
          </a:p>
          <a:p>
            <a:pPr marL="0" indent="0" algn="ctr">
              <a:buNone/>
            </a:pPr>
            <a:r>
              <a:rPr lang="en-US" dirty="0" smtClean="0">
                <a:solidFill>
                  <a:srgbClr val="FFC000"/>
                </a:solidFill>
              </a:rPr>
              <a:t>contoso</a:t>
            </a:r>
            <a:r>
              <a:rPr lang="en-US" dirty="0" smtClean="0"/>
              <a:t>://doc</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Applinks.org</a:t>
            </a:r>
            <a:endParaRPr lang="en-US" dirty="0"/>
          </a:p>
        </p:txBody>
      </p:sp>
      <p:cxnSp>
        <p:nvCxnSpPr>
          <p:cNvPr id="7" name="Straight Arrow Connector 6"/>
          <p:cNvCxnSpPr/>
          <p:nvPr/>
        </p:nvCxnSpPr>
        <p:spPr>
          <a:xfrm>
            <a:off x="6294437" y="2735262"/>
            <a:ext cx="0" cy="10668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49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applinks.org</a:t>
            </a:r>
            <a:endParaRPr lang="en-US" dirty="0"/>
          </a:p>
        </p:txBody>
      </p:sp>
      <p:grpSp>
        <p:nvGrpSpPr>
          <p:cNvPr id="2" name="Group 7"/>
          <p:cNvGrpSpPr/>
          <p:nvPr/>
        </p:nvGrpSpPr>
        <p:grpSpPr>
          <a:xfrm>
            <a:off x="731838" y="1481135"/>
            <a:ext cx="5716183" cy="1260849"/>
            <a:chOff x="1722438" y="1533398"/>
            <a:chExt cx="5716183" cy="1260849"/>
          </a:xfrm>
        </p:grpSpPr>
        <p:sp>
          <p:nvSpPr>
            <p:cNvPr id="4" name="Oval 11"/>
            <p:cNvSpPr/>
            <p:nvPr/>
          </p:nvSpPr>
          <p:spPr>
            <a:xfrm>
              <a:off x="1722438" y="1533398"/>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1</a:t>
              </a:r>
              <a:endParaRPr lang="en-US" b="1" dirty="0"/>
            </a:p>
          </p:txBody>
        </p:sp>
        <p:sp>
          <p:nvSpPr>
            <p:cNvPr id="9" name="TextBox 14"/>
            <p:cNvSpPr txBox="1"/>
            <p:nvPr/>
          </p:nvSpPr>
          <p:spPr>
            <a:xfrm>
              <a:off x="2941637" y="1612385"/>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Markup your published pages</a:t>
              </a:r>
            </a:p>
          </p:txBody>
        </p:sp>
      </p:grpSp>
      <p:grpSp>
        <p:nvGrpSpPr>
          <p:cNvPr id="7" name="Group 6"/>
          <p:cNvGrpSpPr/>
          <p:nvPr/>
        </p:nvGrpSpPr>
        <p:grpSpPr>
          <a:xfrm>
            <a:off x="731837" y="3236088"/>
            <a:ext cx="5716184" cy="1181862"/>
            <a:chOff x="1722437" y="3288351"/>
            <a:chExt cx="5716184" cy="1181862"/>
          </a:xfrm>
        </p:grpSpPr>
        <p:sp>
          <p:nvSpPr>
            <p:cNvPr id="5" name="Oval 4"/>
            <p:cNvSpPr/>
            <p:nvPr/>
          </p:nvSpPr>
          <p:spPr>
            <a:xfrm>
              <a:off x="1722437" y="3430962"/>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2</a:t>
              </a:r>
            </a:p>
          </p:txBody>
        </p:sp>
        <p:sp>
          <p:nvSpPr>
            <p:cNvPr id="10" name="TextBox 9"/>
            <p:cNvSpPr txBox="1"/>
            <p:nvPr/>
          </p:nvSpPr>
          <p:spPr>
            <a:xfrm>
              <a:off x="2941637" y="3288351"/>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Register the protocol handler for your app</a:t>
              </a:r>
            </a:p>
          </p:txBody>
        </p:sp>
      </p:grpSp>
      <p:grpSp>
        <p:nvGrpSpPr>
          <p:cNvPr id="14" name="Group 13"/>
          <p:cNvGrpSpPr/>
          <p:nvPr/>
        </p:nvGrpSpPr>
        <p:grpSpPr>
          <a:xfrm>
            <a:off x="731837" y="5247935"/>
            <a:ext cx="5716184" cy="1181862"/>
            <a:chOff x="1722437" y="5300198"/>
            <a:chExt cx="5716184" cy="1181862"/>
          </a:xfrm>
        </p:grpSpPr>
        <p:sp>
          <p:nvSpPr>
            <p:cNvPr id="6" name="Oval 5"/>
            <p:cNvSpPr/>
            <p:nvPr/>
          </p:nvSpPr>
          <p:spPr>
            <a:xfrm>
              <a:off x="1722437" y="5300198"/>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3</a:t>
              </a:r>
              <a:endParaRPr lang="en-US" sz="2400" b="1" dirty="0"/>
            </a:p>
          </p:txBody>
        </p:sp>
        <p:sp>
          <p:nvSpPr>
            <p:cNvPr id="11" name="TextBox 10"/>
            <p:cNvSpPr txBox="1"/>
            <p:nvPr/>
          </p:nvSpPr>
          <p:spPr>
            <a:xfrm>
              <a:off x="2941637" y="5300198"/>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Handle URI activation in your app</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837" y="0"/>
            <a:ext cx="5477922" cy="7087104"/>
          </a:xfrm>
          <a:prstGeom prst="rect">
            <a:avLst/>
          </a:prstGeom>
        </p:spPr>
      </p:pic>
    </p:spTree>
    <p:extLst>
      <p:ext uri="{BB962C8B-B14F-4D97-AF65-F5344CB8AC3E}">
        <p14:creationId xmlns:p14="http://schemas.microsoft.com/office/powerpoint/2010/main" val="2203166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576364"/>
          </a:xfrm>
          <a:ln>
            <a:noFill/>
          </a:ln>
        </p:spPr>
        <p:txBody>
          <a:bodyPr/>
          <a:lstStyle/>
          <a:p>
            <a:pPr marL="0" indent="0">
              <a:buNone/>
            </a:pPr>
            <a:r>
              <a:rPr lang="en-US" sz="2000" dirty="0"/>
              <a:t>&lt;html&gt;</a:t>
            </a:r>
            <a:endParaRPr lang="en-US" dirty="0"/>
          </a:p>
          <a:p>
            <a:pPr marL="0" indent="0">
              <a:buNone/>
            </a:pPr>
            <a:r>
              <a:rPr lang="en-US" sz="2000" dirty="0"/>
              <a:t>&lt;head&gt;</a:t>
            </a:r>
            <a:endParaRPr lang="en-US" dirty="0"/>
          </a:p>
          <a:p>
            <a:pPr marL="0" indent="0">
              <a:buNone/>
            </a:pPr>
            <a:r>
              <a:rPr lang="en-US" dirty="0"/>
              <a:t>   </a:t>
            </a:r>
            <a:r>
              <a:rPr lang="en-US" sz="2000" dirty="0"/>
              <a:t>&lt;title&gt;Doc Page – Contoso&lt;/title&gt;</a:t>
            </a:r>
            <a:endParaRPr lang="en-US" dirty="0"/>
          </a:p>
          <a:p>
            <a:pPr marL="0" indent="0">
              <a:buNone/>
            </a:pPr>
            <a:r>
              <a:rPr lang="en-US" sz="2000" dirty="0"/>
              <a:t>&lt;link </a:t>
            </a:r>
            <a:r>
              <a:rPr lang="en-US" sz="2000" dirty="0" err="1"/>
              <a:t>rel</a:t>
            </a:r>
            <a:r>
              <a:rPr lang="en-US" sz="2000" dirty="0"/>
              <a:t>="canonical" </a:t>
            </a:r>
            <a:r>
              <a:rPr lang="en-US" sz="2000" dirty="0" err="1"/>
              <a:t>href</a:t>
            </a:r>
            <a:r>
              <a:rPr lang="en-US" sz="2000" dirty="0"/>
              <a:t>="http://contoso.com/docs"&gt;</a:t>
            </a:r>
          </a:p>
          <a:p>
            <a:pPr marL="0" indent="0">
              <a:buNone/>
            </a:pPr>
            <a:r>
              <a:rPr lang="en-US" sz="2000" i="1" dirty="0"/>
              <a:t>   &lt;!-- other headers --&gt;</a:t>
            </a:r>
            <a:endParaRPr lang="en-US" i="1" dirty="0"/>
          </a:p>
          <a:p>
            <a:pPr marL="0" indent="0">
              <a:buNone/>
            </a:pPr>
            <a:r>
              <a:rPr lang="en-US" sz="2000" dirty="0"/>
              <a:t> &lt;/head&gt;</a:t>
            </a:r>
            <a:endParaRPr lang="en-US" dirty="0"/>
          </a:p>
          <a:p>
            <a:pPr marL="0" indent="0">
              <a:buNone/>
            </a:pPr>
            <a:r>
              <a:rPr lang="en-US" sz="2000" dirty="0"/>
              <a:t>&lt;body&gt;</a:t>
            </a:r>
            <a:endParaRPr lang="en-US" dirty="0"/>
          </a:p>
          <a:p>
            <a:pPr marL="0" indent="0">
              <a:buNone/>
            </a:pPr>
            <a:r>
              <a:rPr lang="en-US" sz="2000" i="1" dirty="0"/>
              <a:t>…</a:t>
            </a:r>
            <a:endParaRPr lang="en-US" i="1" dirty="0"/>
          </a:p>
          <a:p>
            <a:pPr marL="0" indent="0">
              <a:buNone/>
            </a:pPr>
            <a:r>
              <a:rPr lang="en-US" sz="2000" dirty="0"/>
              <a:t>&lt;/body&gt;</a:t>
            </a:r>
            <a:endParaRPr lang="en-US" dirty="0"/>
          </a:p>
          <a:p>
            <a:pPr marL="0" indent="0">
              <a:buNone/>
            </a:pPr>
            <a:r>
              <a:rPr lang="en-US" sz="2000" dirty="0"/>
              <a:t>&lt;/html&gt;</a:t>
            </a:r>
            <a:endParaRPr lang="en-US" dirty="0"/>
          </a:p>
        </p:txBody>
      </p:sp>
      <p:sp>
        <p:nvSpPr>
          <p:cNvPr id="3" name="Title 2"/>
          <p:cNvSpPr>
            <a:spLocks noGrp="1"/>
          </p:cNvSpPr>
          <p:nvPr>
            <p:ph type="title"/>
          </p:nvPr>
        </p:nvSpPr>
        <p:spPr/>
        <p:txBody>
          <a:bodyPr/>
          <a:lstStyle/>
          <a:p>
            <a:r>
              <a:rPr lang="en-US" dirty="0" smtClean="0"/>
              <a:t>	Markup your published pages</a:t>
            </a:r>
            <a:endParaRPr lang="en-US" dirty="0"/>
          </a:p>
        </p:txBody>
      </p:sp>
      <p:sp>
        <p:nvSpPr>
          <p:cNvPr id="4" name="Oval 3"/>
          <p:cNvSpPr/>
          <p:nvPr/>
        </p:nvSpPr>
        <p:spPr>
          <a:xfrm>
            <a:off x="274638" y="295273"/>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1</a:t>
            </a:r>
            <a:endParaRPr lang="en-US" dirty="0"/>
          </a:p>
        </p:txBody>
      </p:sp>
    </p:spTree>
    <p:extLst>
      <p:ext uri="{BB962C8B-B14F-4D97-AF65-F5344CB8AC3E}">
        <p14:creationId xmlns:p14="http://schemas.microsoft.com/office/powerpoint/2010/main" val="36290913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579989"/>
          </a:xfrm>
          <a:ln>
            <a:noFill/>
          </a:ln>
        </p:spPr>
        <p:txBody>
          <a:bodyPr/>
          <a:lstStyle/>
          <a:p>
            <a:pPr marL="0" indent="0">
              <a:buNone/>
            </a:pPr>
            <a:r>
              <a:rPr lang="en-US" sz="2000" dirty="0"/>
              <a:t>&lt;html&gt;</a:t>
            </a:r>
            <a:endParaRPr lang="en-US" dirty="0"/>
          </a:p>
          <a:p>
            <a:pPr marL="0" indent="0">
              <a:buNone/>
            </a:pPr>
            <a:r>
              <a:rPr lang="en-US" sz="2000" dirty="0"/>
              <a:t>&lt;head&gt;</a:t>
            </a:r>
            <a:endParaRPr lang="en-US" dirty="0"/>
          </a:p>
          <a:p>
            <a:pPr marL="0" indent="0">
              <a:buNone/>
            </a:pPr>
            <a:r>
              <a:rPr lang="en-US" dirty="0"/>
              <a:t>   </a:t>
            </a:r>
            <a:r>
              <a:rPr lang="en-US" sz="2000" dirty="0"/>
              <a:t>&lt;title&gt;Doc Page – Contoso&lt;/title&gt;</a:t>
            </a:r>
            <a:endParaRPr lang="en-US" dirty="0"/>
          </a:p>
          <a:p>
            <a:pPr marL="0" indent="0">
              <a:buNone/>
            </a:pPr>
            <a:r>
              <a:rPr lang="en-US" sz="2000" dirty="0"/>
              <a:t>&lt;link </a:t>
            </a:r>
            <a:r>
              <a:rPr lang="en-US" sz="2000" dirty="0" err="1"/>
              <a:t>rel</a:t>
            </a:r>
            <a:r>
              <a:rPr lang="en-US" sz="2000" dirty="0"/>
              <a:t>="canonical" </a:t>
            </a:r>
            <a:r>
              <a:rPr lang="en-US" sz="2000" dirty="0" err="1"/>
              <a:t>href</a:t>
            </a:r>
            <a:r>
              <a:rPr lang="en-US" sz="2000" dirty="0"/>
              <a:t>="http://contoso.com/docs"&gt;</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sz="2000" i="1" dirty="0"/>
              <a:t/>
            </a:r>
            <a:br>
              <a:rPr lang="en-US" sz="2000" i="1" dirty="0"/>
            </a:br>
            <a:r>
              <a:rPr lang="en-US" sz="2000" i="1" dirty="0"/>
              <a:t>&lt;!-- other headers --&gt;</a:t>
            </a:r>
            <a:endParaRPr lang="en-US" i="1" dirty="0"/>
          </a:p>
          <a:p>
            <a:pPr marL="0" indent="0">
              <a:buNone/>
            </a:pPr>
            <a:r>
              <a:rPr lang="en-US" sz="2000" dirty="0"/>
              <a:t>&lt;/head&gt;</a:t>
            </a:r>
            <a:endParaRPr lang="en-US" dirty="0"/>
          </a:p>
          <a:p>
            <a:pPr marL="0" indent="0">
              <a:buNone/>
            </a:pPr>
            <a:r>
              <a:rPr lang="en-US" sz="2000" dirty="0"/>
              <a:t>&lt;body&gt;</a:t>
            </a:r>
            <a:r>
              <a:rPr lang="en-US" sz="2000" i="1" dirty="0"/>
              <a:t>… </a:t>
            </a:r>
            <a:endParaRPr lang="en-US" i="1" dirty="0"/>
          </a:p>
          <a:p>
            <a:pPr marL="0" indent="0">
              <a:buNone/>
            </a:pPr>
            <a:r>
              <a:rPr lang="en-US" sz="2000" dirty="0"/>
              <a:t>&lt;/body&gt;</a:t>
            </a:r>
            <a:endParaRPr lang="en-US" dirty="0"/>
          </a:p>
          <a:p>
            <a:pPr marL="0" indent="0">
              <a:buNone/>
            </a:pPr>
            <a:r>
              <a:rPr lang="en-US" sz="2200" dirty="0"/>
              <a:t>&lt;/html&gt;</a:t>
            </a:r>
            <a:endParaRPr lang="en-US" dirty="0"/>
          </a:p>
        </p:txBody>
      </p:sp>
      <p:sp>
        <p:nvSpPr>
          <p:cNvPr id="2" name="TextBox 1"/>
          <p:cNvSpPr txBox="1"/>
          <p:nvPr/>
        </p:nvSpPr>
        <p:spPr>
          <a:xfrm>
            <a:off x="246681" y="2733512"/>
            <a:ext cx="10972800" cy="2419124"/>
          </a:xfrm>
          <a:prstGeom prst="rect">
            <a:avLst/>
          </a:prstGeom>
          <a:noFill/>
        </p:spPr>
        <p:txBody>
          <a:bodyPr wrap="square" lIns="182880" tIns="146304" rIns="182880" bIns="146304" rtlCol="0">
            <a:spAutoFit/>
          </a:bodyPr>
          <a:lstStyle/>
          <a:p>
            <a:r>
              <a:rPr lang="en-US" sz="2000" b="1" dirty="0" smtClean="0">
                <a:solidFill>
                  <a:srgbClr val="FFB900"/>
                </a:solidFill>
                <a:latin typeface="Consolas" panose="020B0609020204030204" pitchFamily="49" charset="0"/>
                <a:cs typeface="Consolas" panose="020B0609020204030204" pitchFamily="49" charset="0"/>
              </a:rPr>
              <a:t>&lt;meta property="</a:t>
            </a:r>
            <a:r>
              <a:rPr lang="en-US" sz="2000" b="1" dirty="0" err="1" smtClean="0">
                <a:solidFill>
                  <a:srgbClr val="FFB900"/>
                </a:solidFill>
                <a:latin typeface="Consolas" panose="020B0609020204030204" pitchFamily="49" charset="0"/>
                <a:cs typeface="Consolas" panose="020B0609020204030204" pitchFamily="49" charset="0"/>
              </a:rPr>
              <a:t>al:windows_universal:url</a:t>
            </a:r>
            <a:r>
              <a:rPr lang="en-US" sz="2000" b="1" dirty="0" smtClean="0">
                <a:solidFill>
                  <a:srgbClr val="FFB900"/>
                </a:solidFill>
                <a:latin typeface="Consolas" panose="020B0609020204030204" pitchFamily="49" charset="0"/>
                <a:cs typeface="Consolas" panose="020B0609020204030204" pitchFamily="49" charset="0"/>
              </a:rPr>
              <a:t> "</a:t>
            </a:r>
            <a:r>
              <a:rPr lang="en-US" sz="2000" b="1" dirty="0">
                <a:solidFill>
                  <a:srgbClr val="FFB900"/>
                </a:solidFill>
                <a:latin typeface="Consolas" panose="020B0609020204030204" pitchFamily="49" charset="0"/>
                <a:cs typeface="Consolas" panose="020B0609020204030204" pitchFamily="49" charset="0"/>
              </a:rPr>
              <a:t>content="</a:t>
            </a:r>
            <a:r>
              <a:rPr lang="en-US" sz="2000" b="1" dirty="0" err="1">
                <a:solidFill>
                  <a:srgbClr val="FFB900"/>
                </a:solidFill>
                <a:latin typeface="Consolas" panose="020B0609020204030204" pitchFamily="49" charset="0"/>
                <a:cs typeface="Consolas" panose="020B0609020204030204" pitchFamily="49" charset="0"/>
              </a:rPr>
              <a:t>contoso</a:t>
            </a:r>
            <a:r>
              <a:rPr lang="en-US" sz="2000" b="1" dirty="0">
                <a:solidFill>
                  <a:srgbClr val="FFB900"/>
                </a:solidFill>
                <a:latin typeface="Consolas" panose="020B0609020204030204" pitchFamily="49" charset="0"/>
                <a:cs typeface="Consolas" panose="020B0609020204030204" pitchFamily="49" charset="0"/>
              </a:rPr>
              <a:t>://doc"&gt;</a:t>
            </a:r>
            <a:endParaRPr lang="en-US" sz="2400" b="1" dirty="0">
              <a:solidFill>
                <a:schemeClr val="accent2"/>
              </a:solidFill>
              <a:latin typeface="Consolas" panose="020B0609020204030204" pitchFamily="49" charset="0"/>
              <a:cs typeface="Consolas" panose="020B0609020204030204" pitchFamily="49" charset="0"/>
            </a:endParaRPr>
          </a:p>
          <a:p>
            <a:r>
              <a:rPr lang="en-US" sz="2000" b="1" dirty="0" smtClean="0">
                <a:solidFill>
                  <a:srgbClr val="FFB900"/>
                </a:solidFill>
                <a:latin typeface="Consolas" panose="020B0609020204030204" pitchFamily="49" charset="0"/>
                <a:cs typeface="Consolas" panose="020B0609020204030204" pitchFamily="49" charset="0"/>
              </a:rPr>
              <a:t>&lt;meta property="</a:t>
            </a:r>
            <a:r>
              <a:rPr lang="en-US" sz="2000" b="1" dirty="0" err="1" smtClean="0">
                <a:solidFill>
                  <a:srgbClr val="FFB900"/>
                </a:solidFill>
                <a:latin typeface="Consolas" panose="020B0609020204030204" pitchFamily="49" charset="0"/>
                <a:cs typeface="Consolas" panose="020B0609020204030204" pitchFamily="49" charset="0"/>
              </a:rPr>
              <a:t>al:windows_universal:app_id</a:t>
            </a:r>
            <a:r>
              <a:rPr lang="en-US" sz="2000" b="1" dirty="0" smtClean="0">
                <a:solidFill>
                  <a:srgbClr val="FFB900"/>
                </a:solidFill>
                <a:latin typeface="Consolas" panose="020B0609020204030204" pitchFamily="49" charset="0"/>
                <a:cs typeface="Consolas" panose="020B0609020204030204" pitchFamily="49" charset="0"/>
              </a:rPr>
              <a:t>" </a:t>
            </a:r>
            <a:endParaRPr lang="en-US" sz="2400" b="1" dirty="0" smtClean="0">
              <a:solidFill>
                <a:schemeClr val="accent2"/>
              </a:solidFill>
              <a:latin typeface="Consolas" panose="020B0609020204030204" pitchFamily="49" charset="0"/>
              <a:cs typeface="Consolas" panose="020B0609020204030204" pitchFamily="49" charset="0"/>
            </a:endParaRPr>
          </a:p>
          <a:p>
            <a:r>
              <a:rPr lang="en-US" sz="2000" b="1" dirty="0" smtClean="0">
                <a:solidFill>
                  <a:srgbClr val="FFB900"/>
                </a:solidFill>
                <a:latin typeface="Consolas" panose="020B0609020204030204" pitchFamily="49" charset="0"/>
                <a:cs typeface="Consolas" panose="020B0609020204030204" pitchFamily="49" charset="0"/>
              </a:rPr>
              <a:t>       content="356bcbbe-2021-4e26-9db2-0766bbc146bf"&gt;</a:t>
            </a:r>
            <a:endParaRPr lang="en-US" sz="2400" b="1" dirty="0" smtClean="0">
              <a:solidFill>
                <a:schemeClr val="accent2"/>
              </a:solidFill>
              <a:latin typeface="Consolas" panose="020B0609020204030204" pitchFamily="49" charset="0"/>
              <a:cs typeface="Consolas" panose="020B0609020204030204" pitchFamily="49" charset="0"/>
            </a:endParaRPr>
          </a:p>
          <a:p>
            <a:r>
              <a:rPr lang="en-US" sz="2000" b="1" dirty="0" smtClean="0">
                <a:solidFill>
                  <a:srgbClr val="FFB900"/>
                </a:solidFill>
                <a:latin typeface="Consolas" panose="020B0609020204030204" pitchFamily="49" charset="0"/>
                <a:cs typeface="Consolas" panose="020B0609020204030204" pitchFamily="49" charset="0"/>
              </a:rPr>
              <a:t>&lt;meta property="</a:t>
            </a:r>
            <a:r>
              <a:rPr lang="en-US" sz="2000" b="1" dirty="0" err="1" smtClean="0">
                <a:solidFill>
                  <a:srgbClr val="FFB900"/>
                </a:solidFill>
                <a:latin typeface="Consolas" panose="020B0609020204030204" pitchFamily="49" charset="0"/>
                <a:cs typeface="Consolas" panose="020B0609020204030204" pitchFamily="49" charset="0"/>
              </a:rPr>
              <a:t>al:windows_universal:app_name</a:t>
            </a:r>
            <a:r>
              <a:rPr lang="en-US" sz="2000" b="1" dirty="0" smtClean="0">
                <a:solidFill>
                  <a:srgbClr val="FFB900"/>
                </a:solidFill>
                <a:latin typeface="Consolas" panose="020B0609020204030204" pitchFamily="49" charset="0"/>
                <a:cs typeface="Consolas" panose="020B0609020204030204" pitchFamily="49" charset="0"/>
              </a:rPr>
              <a:t>" content="</a:t>
            </a:r>
            <a:r>
              <a:rPr lang="en-US" sz="2000" b="1" dirty="0" err="1" smtClean="0">
                <a:solidFill>
                  <a:srgbClr val="FFB900"/>
                </a:solidFill>
                <a:latin typeface="Consolas" panose="020B0609020204030204" pitchFamily="49" charset="0"/>
                <a:cs typeface="Consolas" panose="020B0609020204030204" pitchFamily="49" charset="0"/>
              </a:rPr>
              <a:t>contoso</a:t>
            </a:r>
            <a:r>
              <a:rPr lang="en-US" sz="2000" b="1" dirty="0" smtClean="0">
                <a:solidFill>
                  <a:srgbClr val="FFB900"/>
                </a:solidFill>
                <a:latin typeface="Consolas" panose="020B0609020204030204" pitchFamily="49" charset="0"/>
                <a:cs typeface="Consolas" panose="020B0609020204030204" pitchFamily="49" charset="0"/>
              </a:rPr>
              <a:t> app"&gt;</a:t>
            </a:r>
          </a:p>
          <a:p>
            <a:r>
              <a:rPr lang="en-US" sz="2000" b="1" dirty="0">
                <a:solidFill>
                  <a:srgbClr val="FFB900"/>
                </a:solidFill>
                <a:latin typeface="Consolas" panose="020B0609020204030204" pitchFamily="49" charset="0"/>
                <a:cs typeface="Consolas" panose="020B0609020204030204" pitchFamily="49" charset="0"/>
              </a:rPr>
              <a:t>&lt;meta property="</a:t>
            </a:r>
            <a:r>
              <a:rPr lang="en-US" sz="2000" b="1" dirty="0" err="1" smtClean="0">
                <a:solidFill>
                  <a:srgbClr val="FFB900"/>
                </a:solidFill>
                <a:latin typeface="Consolas" panose="020B0609020204030204" pitchFamily="49" charset="0"/>
                <a:cs typeface="Consolas" panose="020B0609020204030204" pitchFamily="49" charset="0"/>
              </a:rPr>
              <a:t>al:windows_universal:package_name</a:t>
            </a:r>
            <a:r>
              <a:rPr lang="en-US" sz="2000" b="1" dirty="0">
                <a:solidFill>
                  <a:srgbClr val="FFB900"/>
                </a:solidFill>
                <a:latin typeface="Consolas" panose="020B0609020204030204" pitchFamily="49" charset="0"/>
                <a:cs typeface="Consolas" panose="020B0609020204030204" pitchFamily="49" charset="0"/>
              </a:rPr>
              <a:t>" </a:t>
            </a:r>
            <a:r>
              <a:rPr lang="en-US" sz="2000" b="1" dirty="0" smtClean="0">
                <a:solidFill>
                  <a:srgbClr val="FFB900"/>
                </a:solidFill>
                <a:latin typeface="Consolas" panose="020B0609020204030204" pitchFamily="49" charset="0"/>
                <a:cs typeface="Consolas" panose="020B0609020204030204" pitchFamily="49" charset="0"/>
              </a:rPr>
              <a:t>	content="</a:t>
            </a:r>
            <a:r>
              <a:rPr lang="en-US" sz="2000" b="1" dirty="0">
                <a:solidFill>
                  <a:srgbClr val="FFB900"/>
                </a:solidFill>
                <a:latin typeface="Consolas" panose="020B0609020204030204" pitchFamily="49" charset="0"/>
                <a:cs typeface="Consolas" panose="020B0609020204030204" pitchFamily="49" charset="0"/>
              </a:rPr>
              <a:t>Contoso.ContosoApp_54ggd3ev8bvz6"&gt;</a:t>
            </a:r>
          </a:p>
          <a:p>
            <a:pPr>
              <a:lnSpc>
                <a:spcPct val="90000"/>
              </a:lnSpc>
              <a:spcAft>
                <a:spcPts val="600"/>
              </a:spcAft>
            </a:pPr>
            <a:endParaRPr lang="en-US" sz="20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p:txBody>
      </p:sp>
      <p:sp>
        <p:nvSpPr>
          <p:cNvPr id="7" name="Title 2"/>
          <p:cNvSpPr>
            <a:spLocks noGrp="1"/>
          </p:cNvSpPr>
          <p:nvPr>
            <p:ph type="title"/>
          </p:nvPr>
        </p:nvSpPr>
        <p:spPr>
          <a:xfrm>
            <a:off x="274639" y="295274"/>
            <a:ext cx="11889564" cy="917575"/>
          </a:xfrm>
        </p:spPr>
        <p:txBody>
          <a:bodyPr/>
          <a:lstStyle/>
          <a:p>
            <a:r>
              <a:rPr lang="en-US" dirty="0" smtClean="0"/>
              <a:t>	Publish Applinks.org markup</a:t>
            </a:r>
            <a:endParaRPr lang="en-US" dirty="0"/>
          </a:p>
        </p:txBody>
      </p:sp>
      <p:sp>
        <p:nvSpPr>
          <p:cNvPr id="9" name="Oval 8"/>
          <p:cNvSpPr/>
          <p:nvPr/>
        </p:nvSpPr>
        <p:spPr>
          <a:xfrm>
            <a:off x="274638" y="295273"/>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1</a:t>
            </a:r>
            <a:endParaRPr lang="en-US" dirty="0"/>
          </a:p>
        </p:txBody>
      </p:sp>
    </p:spTree>
    <p:extLst>
      <p:ext uri="{BB962C8B-B14F-4D97-AF65-F5344CB8AC3E}">
        <p14:creationId xmlns:p14="http://schemas.microsoft.com/office/powerpoint/2010/main" val="1942845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98437" y="1363662"/>
            <a:ext cx="11887200" cy="4998291"/>
          </a:xfrm>
        </p:spPr>
        <p:txBody>
          <a:bodyPr/>
          <a:lstStyle/>
          <a:p>
            <a:pPr marL="0" indent="0">
              <a:buNone/>
            </a:pPr>
            <a:r>
              <a:rPr lang="en-US" sz="2000" dirty="0"/>
              <a:t>     </a:t>
            </a:r>
            <a:r>
              <a:rPr lang="en-US" sz="2000" dirty="0" smtClean="0"/>
              <a:t>&lt;</a:t>
            </a:r>
            <a:r>
              <a:rPr lang="en-US" sz="2000" dirty="0"/>
              <a:t>Application Id</a:t>
            </a:r>
            <a:r>
              <a:rPr lang="en-US" sz="2000" dirty="0" smtClean="0"/>
              <a:t>="</a:t>
            </a:r>
            <a:r>
              <a:rPr lang="en-US" sz="2000" dirty="0" err="1" smtClean="0"/>
              <a:t>Contoso.App</a:t>
            </a:r>
            <a:r>
              <a:rPr lang="en-US" sz="2000" dirty="0" smtClean="0"/>
              <a:t>"</a:t>
            </a:r>
            <a:endParaRPr lang="en-US" sz="2000" dirty="0"/>
          </a:p>
          <a:p>
            <a:pPr marL="0" indent="0">
              <a:buNone/>
            </a:pPr>
            <a:r>
              <a:rPr lang="en-US" sz="2000" dirty="0"/>
              <a:t>        Executable="$targetnametoken$.exe"</a:t>
            </a:r>
          </a:p>
          <a:p>
            <a:pPr marL="0" indent="0">
              <a:buNone/>
            </a:pPr>
            <a:r>
              <a:rPr lang="en-US" sz="2000" dirty="0"/>
              <a:t>        </a:t>
            </a:r>
            <a:r>
              <a:rPr lang="en-US" sz="2000" dirty="0" err="1"/>
              <a:t>EntryPoint</a:t>
            </a:r>
            <a:r>
              <a:rPr lang="en-US" sz="2000" dirty="0" smtClean="0"/>
              <a:t>="</a:t>
            </a:r>
            <a:r>
              <a:rPr lang="en-US" sz="2000" dirty="0" err="1" smtClean="0"/>
              <a:t>Contoso.Windows.App</a:t>
            </a:r>
            <a:r>
              <a:rPr lang="en-US" sz="2000" dirty="0"/>
              <a:t>"&gt;</a:t>
            </a:r>
          </a:p>
          <a:p>
            <a:pPr marL="0" indent="0">
              <a:buNone/>
            </a:pPr>
            <a:r>
              <a:rPr lang="en-US" sz="2000" dirty="0"/>
              <a:t>        </a:t>
            </a:r>
            <a:r>
              <a:rPr lang="en-US" sz="2000" dirty="0" smtClean="0"/>
              <a:t>...</a:t>
            </a:r>
          </a:p>
          <a:p>
            <a:pPr marL="0" indent="0">
              <a:buNone/>
            </a:pPr>
            <a:r>
              <a:rPr lang="en-US" sz="2000" dirty="0" smtClean="0"/>
              <a:t>      </a:t>
            </a:r>
            <a:r>
              <a:rPr lang="en-US" sz="2000" b="1" dirty="0" smtClean="0"/>
              <a:t>&lt;Extensions&gt;</a:t>
            </a:r>
          </a:p>
          <a:p>
            <a:pPr marL="0" indent="0">
              <a:buNone/>
            </a:pPr>
            <a:r>
              <a:rPr lang="en-US" b="1" dirty="0" smtClean="0">
                <a:solidFill>
                  <a:schemeClr val="accent4">
                    <a:lumMod val="60000"/>
                    <a:lumOff val="40000"/>
                  </a:schemeClr>
                </a:solidFill>
              </a:rPr>
              <a:t>        </a:t>
            </a:r>
            <a:r>
              <a:rPr lang="en-US" sz="2000" b="1" dirty="0">
                <a:solidFill>
                  <a:srgbClr val="FFC000"/>
                </a:solidFill>
              </a:rPr>
              <a:t>&lt;Extension Category="</a:t>
            </a:r>
            <a:r>
              <a:rPr lang="en-US" sz="2000" b="1" dirty="0" err="1">
                <a:solidFill>
                  <a:srgbClr val="FFC000"/>
                </a:solidFill>
              </a:rPr>
              <a:t>windows.protocol</a:t>
            </a:r>
            <a:r>
              <a:rPr lang="en-US" sz="2000" b="1" dirty="0">
                <a:solidFill>
                  <a:srgbClr val="FFC000"/>
                </a:solidFill>
              </a:rPr>
              <a:t>"&gt;</a:t>
            </a:r>
            <a:endParaRPr lang="en-US" b="1" dirty="0" smtClean="0">
              <a:solidFill>
                <a:srgbClr val="FFC000"/>
              </a:solidFill>
            </a:endParaRPr>
          </a:p>
          <a:p>
            <a:pPr marL="0" indent="0">
              <a:buNone/>
            </a:pPr>
            <a:r>
              <a:rPr lang="en-US" b="1" dirty="0">
                <a:solidFill>
                  <a:schemeClr val="accent4">
                    <a:lumMod val="60000"/>
                    <a:lumOff val="40000"/>
                  </a:schemeClr>
                </a:solidFill>
              </a:rPr>
              <a:t>          </a:t>
            </a:r>
            <a:r>
              <a:rPr lang="en-US" sz="2000" b="1" dirty="0">
                <a:solidFill>
                  <a:srgbClr val="FFC000"/>
                </a:solidFill>
              </a:rPr>
              <a:t>&lt;Protocol Name="</a:t>
            </a:r>
            <a:r>
              <a:rPr lang="en-US" sz="2000" b="1" dirty="0" err="1">
                <a:solidFill>
                  <a:srgbClr val="FFC000"/>
                </a:solidFill>
              </a:rPr>
              <a:t>contoso</a:t>
            </a:r>
            <a:r>
              <a:rPr lang="en-US" sz="2000" b="1" dirty="0">
                <a:solidFill>
                  <a:srgbClr val="FFC000"/>
                </a:solidFill>
              </a:rPr>
              <a:t>" m2:DesiredView="default"&gt;</a:t>
            </a:r>
            <a:endParaRPr lang="en-US" b="1" dirty="0" smtClean="0">
              <a:solidFill>
                <a:srgbClr val="FFC000"/>
              </a:solidFill>
            </a:endParaRPr>
          </a:p>
          <a:p>
            <a:pPr marL="0" indent="0">
              <a:buNone/>
            </a:pPr>
            <a:r>
              <a:rPr lang="en-US" b="1" dirty="0">
                <a:solidFill>
                  <a:schemeClr val="accent4">
                    <a:lumMod val="60000"/>
                    <a:lumOff val="40000"/>
                  </a:schemeClr>
                </a:solidFill>
              </a:rPr>
              <a:t>            </a:t>
            </a:r>
            <a:r>
              <a:rPr lang="en-US" sz="2000" b="1" dirty="0">
                <a:solidFill>
                  <a:srgbClr val="FFC000"/>
                </a:solidFill>
              </a:rPr>
              <a:t>&lt;Logo&gt;Assets\SmallLogo.png&lt;/Logo&gt;</a:t>
            </a:r>
            <a:endParaRPr lang="en-US" b="1" dirty="0" smtClean="0">
              <a:solidFill>
                <a:srgbClr val="FFC000"/>
              </a:solidFill>
            </a:endParaRPr>
          </a:p>
          <a:p>
            <a:pPr marL="0" indent="0">
              <a:buNone/>
            </a:pPr>
            <a:r>
              <a:rPr lang="en-US" b="1" dirty="0">
                <a:solidFill>
                  <a:schemeClr val="accent4">
                    <a:lumMod val="60000"/>
                    <a:lumOff val="40000"/>
                  </a:schemeClr>
                </a:solidFill>
              </a:rPr>
              <a:t>            </a:t>
            </a:r>
            <a:r>
              <a:rPr lang="en-US" sz="2000" b="1" dirty="0">
                <a:solidFill>
                  <a:srgbClr val="FFC000"/>
                </a:solidFill>
              </a:rPr>
              <a:t>&lt;</a:t>
            </a:r>
            <a:r>
              <a:rPr lang="en-US" sz="2000" b="1" dirty="0" err="1">
                <a:solidFill>
                  <a:srgbClr val="FFC000"/>
                </a:solidFill>
              </a:rPr>
              <a:t>DisplayName</a:t>
            </a:r>
            <a:r>
              <a:rPr lang="en-US" sz="2000" b="1" dirty="0">
                <a:solidFill>
                  <a:srgbClr val="FFC000"/>
                </a:solidFill>
              </a:rPr>
              <a:t>&gt;Contoso </a:t>
            </a:r>
            <a:r>
              <a:rPr lang="en-US" sz="2000" b="1" dirty="0" err="1">
                <a:solidFill>
                  <a:srgbClr val="FFC000"/>
                </a:solidFill>
              </a:rPr>
              <a:t>Applinks</a:t>
            </a:r>
            <a:r>
              <a:rPr lang="en-US" sz="2000" b="1" dirty="0">
                <a:solidFill>
                  <a:srgbClr val="FFC000"/>
                </a:solidFill>
              </a:rPr>
              <a:t> Demo App&lt;/</a:t>
            </a:r>
            <a:r>
              <a:rPr lang="en-US" sz="2000" b="1" dirty="0" err="1">
                <a:solidFill>
                  <a:srgbClr val="FFC000"/>
                </a:solidFill>
              </a:rPr>
              <a:t>DisplayName</a:t>
            </a:r>
            <a:r>
              <a:rPr lang="en-US" sz="2000" b="1" dirty="0">
                <a:solidFill>
                  <a:srgbClr val="FFC000"/>
                </a:solidFill>
              </a:rPr>
              <a:t>&gt;</a:t>
            </a:r>
            <a:endParaRPr lang="en-US" b="1" dirty="0" smtClean="0">
              <a:solidFill>
                <a:srgbClr val="FFC000"/>
              </a:solidFill>
            </a:endParaRPr>
          </a:p>
          <a:p>
            <a:pPr marL="0" indent="0">
              <a:buNone/>
            </a:pPr>
            <a:r>
              <a:rPr lang="en-US" b="1" dirty="0">
                <a:solidFill>
                  <a:schemeClr val="accent4">
                    <a:lumMod val="60000"/>
                    <a:lumOff val="40000"/>
                  </a:schemeClr>
                </a:solidFill>
              </a:rPr>
              <a:t>          </a:t>
            </a:r>
            <a:r>
              <a:rPr lang="en-US" sz="2000" b="1" dirty="0">
                <a:solidFill>
                  <a:srgbClr val="FFC000"/>
                </a:solidFill>
              </a:rPr>
              <a:t>&lt;/Protocol&gt;</a:t>
            </a:r>
            <a:endParaRPr lang="en-US" b="1" dirty="0" smtClean="0">
              <a:solidFill>
                <a:srgbClr val="FFC000"/>
              </a:solidFill>
            </a:endParaRPr>
          </a:p>
          <a:p>
            <a:pPr marL="0" indent="0">
              <a:buNone/>
            </a:pPr>
            <a:r>
              <a:rPr lang="en-US" b="1" dirty="0">
                <a:solidFill>
                  <a:schemeClr val="accent4">
                    <a:lumMod val="60000"/>
                    <a:lumOff val="40000"/>
                  </a:schemeClr>
                </a:solidFill>
              </a:rPr>
              <a:t>        </a:t>
            </a:r>
            <a:r>
              <a:rPr lang="en-US" sz="2000" b="1" dirty="0">
                <a:solidFill>
                  <a:srgbClr val="FFC000"/>
                </a:solidFill>
              </a:rPr>
              <a:t>&lt;/Extension&gt;</a:t>
            </a:r>
            <a:endParaRPr lang="en-US" b="1" dirty="0" smtClean="0">
              <a:solidFill>
                <a:srgbClr val="FFC000"/>
              </a:solidFill>
            </a:endParaRPr>
          </a:p>
          <a:p>
            <a:pPr marL="0" indent="0">
              <a:buNone/>
            </a:pPr>
            <a:r>
              <a:rPr lang="en-US" sz="2000" b="1" dirty="0"/>
              <a:t>      </a:t>
            </a:r>
            <a:r>
              <a:rPr lang="en-US" sz="2000" b="1" dirty="0" smtClean="0"/>
              <a:t>&lt;/Extensions&gt;</a:t>
            </a:r>
          </a:p>
          <a:p>
            <a:pPr marL="0" indent="0">
              <a:buNone/>
            </a:pPr>
            <a:r>
              <a:rPr lang="en-US" sz="2000" dirty="0" smtClean="0"/>
              <a:t>    &lt;/Application&gt;</a:t>
            </a:r>
            <a:endParaRPr lang="en-US" sz="2000" dirty="0"/>
          </a:p>
        </p:txBody>
      </p:sp>
      <p:sp>
        <p:nvSpPr>
          <p:cNvPr id="3" name="Title 2"/>
          <p:cNvSpPr>
            <a:spLocks noGrp="1"/>
          </p:cNvSpPr>
          <p:nvPr>
            <p:ph type="title"/>
          </p:nvPr>
        </p:nvSpPr>
        <p:spPr/>
        <p:txBody>
          <a:bodyPr/>
          <a:lstStyle/>
          <a:p>
            <a:r>
              <a:rPr lang="en-US" dirty="0" smtClean="0"/>
              <a:t>	Registering the protocol handler</a:t>
            </a:r>
            <a:endParaRPr lang="en-US" dirty="0"/>
          </a:p>
        </p:txBody>
      </p:sp>
      <p:sp>
        <p:nvSpPr>
          <p:cNvPr id="5" name="Oval 4"/>
          <p:cNvSpPr/>
          <p:nvPr/>
        </p:nvSpPr>
        <p:spPr>
          <a:xfrm>
            <a:off x="274639" y="295274"/>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spTree>
    <p:extLst>
      <p:ext uri="{BB962C8B-B14F-4D97-AF65-F5344CB8AC3E}">
        <p14:creationId xmlns:p14="http://schemas.microsoft.com/office/powerpoint/2010/main" val="4206743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p:nvSpPr>
        <p:spPr bwMode="auto">
          <a:xfrm>
            <a:off x="4183986" y="1346117"/>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0" name="Rectangle 9"/>
          <p:cNvSpPr>
            <a:spLocks/>
          </p:cNvSpPr>
          <p:nvPr/>
        </p:nvSpPr>
        <p:spPr bwMode="auto">
          <a:xfrm>
            <a:off x="883" y="1396711"/>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1" name="Rectangle 10"/>
          <p:cNvSpPr>
            <a:spLocks/>
          </p:cNvSpPr>
          <p:nvPr/>
        </p:nvSpPr>
        <p:spPr bwMode="auto">
          <a:xfrm>
            <a:off x="883" y="1396711"/>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2" name="Rectangle 11"/>
          <p:cNvSpPr>
            <a:spLocks/>
          </p:cNvSpPr>
          <p:nvPr/>
        </p:nvSpPr>
        <p:spPr bwMode="auto">
          <a:xfrm>
            <a:off x="4183986" y="1396711"/>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3" name="Rectangle 12"/>
          <p:cNvSpPr>
            <a:spLocks/>
          </p:cNvSpPr>
          <p:nvPr/>
        </p:nvSpPr>
        <p:spPr bwMode="auto">
          <a:xfrm>
            <a:off x="8367090" y="1396711"/>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4" name="Rectangle 13"/>
          <p:cNvSpPr>
            <a:spLocks/>
          </p:cNvSpPr>
          <p:nvPr/>
        </p:nvSpPr>
        <p:spPr bwMode="auto">
          <a:xfrm>
            <a:off x="8367090" y="1396711"/>
            <a:ext cx="4068502" cy="81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6" tIns="45513" rIns="91026" bIns="45513" numCol="1" spcCol="0" rtlCol="0" fromWordArt="0" anchor="ctr" anchorCtr="0" forceAA="0" compatLnSpc="1">
            <a:prstTxWarp prst="textNoShape">
              <a:avLst/>
            </a:prstTxWarp>
            <a:noAutofit/>
          </a:bodyPr>
          <a:lstStyle/>
          <a:p>
            <a:pPr algn="r" defTabSz="927828"/>
            <a:endParaRPr lang="en-US" b="1">
              <a:solidFill>
                <a:srgbClr val="FFB900"/>
              </a:solidFill>
            </a:endParaRPr>
          </a:p>
        </p:txBody>
      </p:sp>
      <p:sp>
        <p:nvSpPr>
          <p:cNvPr id="15" name="Title 1"/>
          <p:cNvSpPr txBox="1">
            <a:spLocks/>
          </p:cNvSpPr>
          <p:nvPr/>
        </p:nvSpPr>
        <p:spPr>
          <a:xfrm>
            <a:off x="0" y="0"/>
            <a:ext cx="12435592" cy="1381916"/>
          </a:xfrm>
          <a:prstGeom prst="rect">
            <a:avLst/>
          </a:prstGeom>
          <a:solidFill>
            <a:schemeClr val="bg2"/>
          </a:solidFill>
        </p:spPr>
        <p:txBody>
          <a:bodyPr lIns="91115" tIns="45558" rIns="91115" bIns="45558"/>
          <a:lstStyle>
            <a:lvl1pPr algn="l" defTabSz="932742" rtl="0" eaLnBrk="1" latinLnBrk="0" hangingPunct="1">
              <a:lnSpc>
                <a:spcPct val="90000"/>
              </a:lnSpc>
              <a:spcBef>
                <a:spcPct val="0"/>
              </a:spcBef>
              <a:buNone/>
              <a:defRPr lang="en-US" sz="4100" b="0" kern="1200" cap="none" spc="-102" baseline="0" dirty="0" smtClean="0">
                <a:ln w="3175">
                  <a:noFill/>
                </a:ln>
                <a:gradFill>
                  <a:gsLst>
                    <a:gs pos="1250">
                      <a:schemeClr val="bg2"/>
                    </a:gs>
                    <a:gs pos="100000">
                      <a:schemeClr val="bg2"/>
                    </a:gs>
                  </a:gsLst>
                  <a:lin ang="5400000" scaled="0"/>
                </a:gradFill>
                <a:effectLst/>
                <a:latin typeface="+mj-lt"/>
                <a:ea typeface="+mn-ea"/>
                <a:cs typeface="Arial" charset="0"/>
              </a:defRPr>
            </a:lvl1pPr>
          </a:lstStyle>
          <a:p>
            <a:r>
              <a:rPr sz="2400">
                <a:solidFill>
                  <a:srgbClr val="505050"/>
                </a:solidFill>
              </a:rPr>
              <a:t>		</a:t>
            </a:r>
          </a:p>
          <a:p>
            <a:r>
              <a:rPr sz="4099">
                <a:solidFill>
                  <a:srgbClr val="505050"/>
                </a:solidFill>
              </a:rPr>
              <a:t>	   	   </a:t>
            </a:r>
            <a:r>
              <a:rPr sz="4099">
                <a:solidFill>
                  <a:srgbClr val="FFFFFF"/>
                </a:solidFill>
              </a:rPr>
              <a:t>is the industry’s intelligence engine</a:t>
            </a:r>
          </a:p>
        </p:txBody>
      </p:sp>
      <p:sp>
        <p:nvSpPr>
          <p:cNvPr id="18" name="Freeform 15"/>
          <p:cNvSpPr>
            <a:spLocks noEditPoints="1"/>
          </p:cNvSpPr>
          <p:nvPr/>
        </p:nvSpPr>
        <p:spPr bwMode="black">
          <a:xfrm>
            <a:off x="8534952" y="1565476"/>
            <a:ext cx="388361" cy="427516"/>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bg2"/>
          </a:solidFill>
          <a:ln>
            <a:noFill/>
          </a:ln>
        </p:spPr>
        <p:txBody>
          <a:bodyPr vert="horz" wrap="square" lIns="81930" tIns="40966" rIns="81930" bIns="40966" numCol="1" anchor="t" anchorCtr="0" compatLnSpc="1">
            <a:prstTxWarp prst="textNoShape">
              <a:avLst/>
            </a:prstTxWarp>
          </a:bodyPr>
          <a:lstStyle/>
          <a:p>
            <a:pPr defTabSz="927828"/>
            <a:endParaRPr lang="en-US" sz="1599" b="1">
              <a:solidFill>
                <a:srgbClr val="FFB900"/>
              </a:solidFill>
            </a:endParaRPr>
          </a:p>
        </p:txBody>
      </p:sp>
      <p:sp>
        <p:nvSpPr>
          <p:cNvPr id="19" name="Rectangle 18"/>
          <p:cNvSpPr/>
          <p:nvPr/>
        </p:nvSpPr>
        <p:spPr>
          <a:xfrm>
            <a:off x="817514" y="1543785"/>
            <a:ext cx="3419733" cy="487434"/>
          </a:xfrm>
          <a:prstGeom prst="rect">
            <a:avLst/>
          </a:prstGeom>
          <a:noFill/>
        </p:spPr>
        <p:txBody>
          <a:bodyPr wrap="square" lIns="91026" tIns="45513" rIns="91026" bIns="45513" anchor="b">
            <a:spAutoFit/>
          </a:bodyPr>
          <a:lstStyle/>
          <a:p>
            <a:pPr defTabSz="927828">
              <a:lnSpc>
                <a:spcPct val="90000"/>
              </a:lnSpc>
            </a:pPr>
            <a:r>
              <a:rPr lang="en-US" sz="2800" b="1" spc="-72" dirty="0">
                <a:solidFill>
                  <a:srgbClr val="FFB900"/>
                </a:solidFill>
                <a:latin typeface="Segoe UI Light"/>
              </a:rPr>
              <a:t>A</a:t>
            </a:r>
            <a:r>
              <a:rPr lang="en-US" sz="2800" b="1" spc="-72" dirty="0" smtClean="0">
                <a:solidFill>
                  <a:srgbClr val="FFB900"/>
                </a:solidFill>
                <a:latin typeface="Segoe UI Light"/>
              </a:rPr>
              <a:t>cross Microsoft</a:t>
            </a:r>
            <a:endParaRPr lang="en-US" sz="2800" b="1" spc="-72" dirty="0">
              <a:solidFill>
                <a:srgbClr val="FFB900"/>
              </a:solidFill>
              <a:latin typeface="Segoe UI Light"/>
            </a:endParaRPr>
          </a:p>
        </p:txBody>
      </p:sp>
      <p:sp>
        <p:nvSpPr>
          <p:cNvPr id="20" name="Rectangle 19"/>
          <p:cNvSpPr/>
          <p:nvPr/>
        </p:nvSpPr>
        <p:spPr>
          <a:xfrm>
            <a:off x="4811358" y="1565476"/>
            <a:ext cx="3419733" cy="479713"/>
          </a:xfrm>
          <a:prstGeom prst="rect">
            <a:avLst/>
          </a:prstGeom>
          <a:noFill/>
        </p:spPr>
        <p:txBody>
          <a:bodyPr wrap="square" lIns="91026" tIns="45513" rIns="91026" bIns="45513" anchor="b">
            <a:spAutoFit/>
          </a:bodyPr>
          <a:lstStyle/>
          <a:p>
            <a:pPr defTabSz="927828">
              <a:lnSpc>
                <a:spcPct val="90000"/>
              </a:lnSpc>
            </a:pPr>
            <a:r>
              <a:rPr lang="en-US" sz="2800" b="1" spc="-72" dirty="0" smtClean="0">
                <a:solidFill>
                  <a:srgbClr val="FFB900"/>
                </a:solidFill>
                <a:latin typeface="Segoe UI Light"/>
              </a:rPr>
              <a:t>Across Devices</a:t>
            </a:r>
            <a:endParaRPr lang="en-US" sz="2800" b="1" spc="-72" dirty="0">
              <a:solidFill>
                <a:srgbClr val="FFB900"/>
              </a:solidFill>
              <a:latin typeface="Segoe UI Light"/>
            </a:endParaRPr>
          </a:p>
        </p:txBody>
      </p:sp>
      <p:sp>
        <p:nvSpPr>
          <p:cNvPr id="21" name="Rectangle 20"/>
          <p:cNvSpPr/>
          <p:nvPr/>
        </p:nvSpPr>
        <p:spPr>
          <a:xfrm>
            <a:off x="9015859" y="1571071"/>
            <a:ext cx="3419733" cy="479713"/>
          </a:xfrm>
          <a:prstGeom prst="rect">
            <a:avLst/>
          </a:prstGeom>
          <a:noFill/>
        </p:spPr>
        <p:txBody>
          <a:bodyPr wrap="square" lIns="91026" tIns="45513" rIns="91026" bIns="45513" anchor="b">
            <a:spAutoFit/>
          </a:bodyPr>
          <a:lstStyle/>
          <a:p>
            <a:pPr defTabSz="927828">
              <a:lnSpc>
                <a:spcPct val="90000"/>
              </a:lnSpc>
            </a:pPr>
            <a:r>
              <a:rPr lang="en-US" sz="2800" b="1" spc="-72" dirty="0" smtClean="0">
                <a:solidFill>
                  <a:srgbClr val="FFB900"/>
                </a:solidFill>
                <a:latin typeface="Segoe UI Light"/>
              </a:rPr>
              <a:t>With the industry</a:t>
            </a:r>
            <a:endParaRPr lang="en-US" sz="2800" b="1" spc="-72" dirty="0">
              <a:solidFill>
                <a:srgbClr val="FFB900"/>
              </a:solidFill>
              <a:latin typeface="Segoe UI Light"/>
            </a:endParaRPr>
          </a:p>
        </p:txBody>
      </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949940" y="2744671"/>
            <a:ext cx="727540" cy="66606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727" y="2507798"/>
            <a:ext cx="800855" cy="47374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1718" y="3252231"/>
            <a:ext cx="1088487" cy="360949"/>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8738" y="4530648"/>
            <a:ext cx="1064689" cy="445477"/>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8738" y="2512654"/>
            <a:ext cx="1111045" cy="479385"/>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6910" y="3191441"/>
            <a:ext cx="1415593" cy="332749"/>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7309" y="4505082"/>
            <a:ext cx="631660" cy="569622"/>
          </a:xfrm>
          <a:prstGeom prst="rect">
            <a:avLst/>
          </a:prstGeom>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5792" y="4492946"/>
            <a:ext cx="631542" cy="398308"/>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6284" y="3899011"/>
            <a:ext cx="1080026" cy="293870"/>
          </a:xfrm>
          <a:prstGeom prst="rect">
            <a:avLst/>
          </a:prstGeom>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0063" y="1414573"/>
            <a:ext cx="737457" cy="737456"/>
          </a:xfrm>
          <a:prstGeom prst="rect">
            <a:avLst/>
          </a:prstGeom>
          <a:noFill/>
        </p:spPr>
      </p:pic>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214" y="48380"/>
            <a:ext cx="1999623" cy="1124788"/>
          </a:xfrm>
          <a:prstGeom prst="rect">
            <a:avLst/>
          </a:prstGeom>
        </p:spPr>
      </p:pic>
      <p:grpSp>
        <p:nvGrpSpPr>
          <p:cNvPr id="43" name="Group 42"/>
          <p:cNvGrpSpPr/>
          <p:nvPr/>
        </p:nvGrpSpPr>
        <p:grpSpPr>
          <a:xfrm>
            <a:off x="224972" y="2573056"/>
            <a:ext cx="3989209" cy="3172990"/>
            <a:chOff x="45969" y="2553246"/>
            <a:chExt cx="3989209" cy="3172990"/>
          </a:xfrm>
        </p:grpSpPr>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0909" y="2640987"/>
              <a:ext cx="2854269" cy="1783918"/>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18608" y="5126161"/>
              <a:ext cx="1103300" cy="423495"/>
            </a:xfrm>
            <a:prstGeom prst="rect">
              <a:avLst/>
            </a:prstGeom>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969" y="2553246"/>
              <a:ext cx="1784584" cy="3172990"/>
            </a:xfrm>
            <a:prstGeom prst="rect">
              <a:avLst/>
            </a:prstGeom>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28055" y="2595219"/>
              <a:ext cx="1527160" cy="482482"/>
            </a:xfrm>
            <a:prstGeom prst="rect">
              <a:avLst/>
            </a:prstGeom>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32386" y="3887295"/>
              <a:ext cx="1675745" cy="1141716"/>
            </a:xfrm>
            <a:prstGeom prst="rect">
              <a:avLst/>
            </a:prstGeom>
          </p:spPr>
        </p:pic>
      </p:grpSp>
      <p:pic>
        <p:nvPicPr>
          <p:cNvPr id="44" name="Picture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65280" y="3873114"/>
            <a:ext cx="1236293" cy="372033"/>
          </a:xfrm>
          <a:prstGeom prst="rect">
            <a:avLst/>
          </a:prstGeom>
        </p:spPr>
      </p:pic>
      <p:pic>
        <p:nvPicPr>
          <p:cNvPr id="1026" name="Group 243"/>
          <p:cNvPicPr>
            <a:picLocks noChangeArrowheads="1"/>
          </p:cNvPicPr>
          <p:nvPr/>
        </p:nvPicPr>
        <p:blipFill>
          <a:blip r:embed="rId20">
            <a:duotone>
              <a:schemeClr val="bg2">
                <a:shade val="45000"/>
                <a:satMod val="135000"/>
              </a:schemeClr>
              <a:prstClr val="white"/>
            </a:duotone>
            <a:extLst>
              <a:ext uri="{28A0092B-C50C-407E-A947-70E740481C1C}">
                <a14:useLocalDpi xmlns:a14="http://schemas.microsoft.com/office/drawing/2010/main" val="0"/>
              </a:ext>
            </a:extLst>
          </a:blip>
          <a:srcRect b="-1459"/>
          <a:stretch>
            <a:fillRect/>
          </a:stretch>
        </p:blipFill>
        <p:spPr bwMode="auto">
          <a:xfrm>
            <a:off x="3963776" y="1581723"/>
            <a:ext cx="161925" cy="3095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Freeform 611"/>
          <p:cNvPicPr>
            <a:picLocks noChangeAspect="1" noChangeArrowheads="1"/>
          </p:cNvPicPr>
          <p:nvPr/>
        </p:nvPicPr>
        <p:blipFill>
          <a:blip r:embed="rId21">
            <a:duotone>
              <a:schemeClr val="bg2">
                <a:shade val="45000"/>
                <a:satMod val="135000"/>
              </a:schemeClr>
              <a:prstClr val="white"/>
            </a:duotone>
            <a:extLst>
              <a:ext uri="{28A0092B-C50C-407E-A947-70E740481C1C}">
                <a14:useLocalDpi xmlns:a14="http://schemas.microsoft.com/office/drawing/2010/main" val="0"/>
              </a:ext>
            </a:extLst>
          </a:blip>
          <a:srcRect t="-13043" b="-15363"/>
          <a:stretch>
            <a:fillRect/>
          </a:stretch>
        </p:blipFill>
        <p:spPr bwMode="auto">
          <a:xfrm>
            <a:off x="4199523" y="1920874"/>
            <a:ext cx="276225" cy="280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Freeform 202"/>
          <p:cNvPicPr>
            <a:picLocks noChangeAspect="1" noChangeArrowheads="1"/>
          </p:cNvPicPr>
          <p:nvPr/>
        </p:nvPicPr>
        <p:blipFill>
          <a:blip r:embed="rId22">
            <a:duotone>
              <a:schemeClr val="bg2">
                <a:shade val="45000"/>
                <a:satMod val="135000"/>
              </a:schemeClr>
              <a:prstClr val="white"/>
            </a:duotone>
            <a:extLst>
              <a:ext uri="{28A0092B-C50C-407E-A947-70E740481C1C}">
                <a14:useLocalDpi xmlns:a14="http://schemas.microsoft.com/office/drawing/2010/main" val="0"/>
              </a:ext>
            </a:extLst>
          </a:blip>
          <a:srcRect r="-1608" b="-1601"/>
          <a:stretch>
            <a:fillRect/>
          </a:stretch>
        </p:blipFill>
        <p:spPr bwMode="auto">
          <a:xfrm>
            <a:off x="4337050" y="1592262"/>
            <a:ext cx="280987" cy="2428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26781" y="6464056"/>
            <a:ext cx="1829347" cy="369332"/>
          </a:xfrm>
          <a:prstGeom prst="rect">
            <a:avLst/>
          </a:prstGeom>
        </p:spPr>
        <p:txBody>
          <a:bodyPr wrap="none">
            <a:spAutoFit/>
          </a:bodyPr>
          <a:lstStyle/>
          <a:p>
            <a:r>
              <a:rPr lang="en-US" b="1" dirty="0">
                <a:solidFill>
                  <a:srgbClr val="505050"/>
                </a:solidFill>
              </a:rPr>
              <a:t>#</a:t>
            </a:r>
            <a:r>
              <a:rPr lang="en-US" b="1" dirty="0" err="1">
                <a:solidFill>
                  <a:srgbClr val="505050"/>
                </a:solidFill>
              </a:rPr>
              <a:t>BingSolutions</a:t>
            </a:r>
            <a:endParaRPr lang="en-US" b="1" dirty="0">
              <a:solidFill>
                <a:srgbClr val="505050"/>
              </a:solidFill>
            </a:endParaRPr>
          </a:p>
        </p:txBody>
      </p:sp>
      <p:grpSp>
        <p:nvGrpSpPr>
          <p:cNvPr id="7" name="Group 6"/>
          <p:cNvGrpSpPr/>
          <p:nvPr/>
        </p:nvGrpSpPr>
        <p:grpSpPr>
          <a:xfrm>
            <a:off x="3956117" y="2432888"/>
            <a:ext cx="4454465" cy="4031168"/>
            <a:chOff x="3956117" y="2432888"/>
            <a:chExt cx="4454465" cy="4031168"/>
          </a:xfrm>
        </p:grpSpPr>
        <p:pic>
          <p:nvPicPr>
            <p:cNvPr id="45" name="Picture 4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56117" y="2432888"/>
              <a:ext cx="4454465" cy="2314008"/>
            </a:xfrm>
            <a:prstGeom prst="rect">
              <a:avLst/>
            </a:prstGeom>
          </p:spPr>
        </p:pic>
        <p:pic>
          <p:nvPicPr>
            <p:cNvPr id="6" name="Picture 5"/>
            <p:cNvPicPr>
              <a:picLocks noChangeAspect="1"/>
            </p:cNvPicPr>
            <p:nvPr/>
          </p:nvPicPr>
          <p:blipFill>
            <a:blip r:embed="rId24" cstate="print">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5715489" y="4558610"/>
              <a:ext cx="1482563" cy="1905446"/>
            </a:xfrm>
            <a:prstGeom prst="rect">
              <a:avLst/>
            </a:prstGeom>
          </p:spPr>
        </p:pic>
        <p:pic>
          <p:nvPicPr>
            <p:cNvPr id="4" name="Picture 3"/>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68272" y="5249862"/>
              <a:ext cx="494434" cy="906463"/>
            </a:xfrm>
            <a:prstGeom prst="rect">
              <a:avLst/>
            </a:prstGeom>
          </p:spPr>
        </p:pic>
      </p:grpSp>
    </p:spTree>
    <p:extLst>
      <p:ext uri="{BB962C8B-B14F-4D97-AF65-F5344CB8AC3E}">
        <p14:creationId xmlns:p14="http://schemas.microsoft.com/office/powerpoint/2010/main" val="419834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 do this in Visual Studio</a:t>
            </a:r>
            <a:endParaRPr lang="en-US" dirty="0"/>
          </a:p>
        </p:txBody>
      </p:sp>
      <p:sp>
        <p:nvSpPr>
          <p:cNvPr id="5" name="Text Placeholder 4"/>
          <p:cNvSpPr>
            <a:spLocks noGrp="1"/>
          </p:cNvSpPr>
          <p:nvPr>
            <p:ph type="body" sz="quarter" idx="11"/>
          </p:nvPr>
        </p:nvSpPr>
        <p:spPr/>
        <p:txBody>
          <a:bodyPr/>
          <a:lstStyle/>
          <a:p>
            <a:r>
              <a:rPr lang="en-US" dirty="0" smtClean="0"/>
              <a:t>Open deployment package</a:t>
            </a:r>
          </a:p>
          <a:p>
            <a:r>
              <a:rPr lang="en-US" dirty="0" smtClean="0"/>
              <a:t>Select Declarations tab </a:t>
            </a:r>
          </a:p>
          <a:p>
            <a:r>
              <a:rPr lang="en-US" dirty="0" smtClean="0"/>
              <a:t>Select Protocol from Available Declarations</a:t>
            </a:r>
          </a:p>
          <a:p>
            <a:r>
              <a:rPr lang="en-US" dirty="0" smtClean="0"/>
              <a:t>Add the right properties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636" y="1668463"/>
            <a:ext cx="7685983" cy="5029200"/>
          </a:xfrm>
          <a:prstGeom prst="rect">
            <a:avLst/>
          </a:prstGeom>
        </p:spPr>
      </p:pic>
      <p:sp>
        <p:nvSpPr>
          <p:cNvPr id="2" name="Rectangle 1"/>
          <p:cNvSpPr/>
          <p:nvPr/>
        </p:nvSpPr>
        <p:spPr bwMode="auto">
          <a:xfrm>
            <a:off x="6370637" y="2049462"/>
            <a:ext cx="1066800" cy="228600"/>
          </a:xfrm>
          <a:prstGeom prst="rect">
            <a:avLst/>
          </a:prstGeom>
          <a:solidFill>
            <a:schemeClr val="accent5">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322636" y="2659062"/>
            <a:ext cx="2133601" cy="457200"/>
          </a:xfrm>
          <a:prstGeom prst="rect">
            <a:avLst/>
          </a:prstGeom>
          <a:solidFill>
            <a:schemeClr val="accent5">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219421" y="3573462"/>
            <a:ext cx="4113616" cy="762000"/>
          </a:xfrm>
          <a:prstGeom prst="rect">
            <a:avLst/>
          </a:prstGeom>
          <a:solidFill>
            <a:schemeClr val="accent5">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00986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592262"/>
            <a:ext cx="11887200" cy="4505849"/>
          </a:xfrm>
        </p:spPr>
        <p:txBody>
          <a:bodyPr/>
          <a:lstStyle/>
          <a:p>
            <a:pPr marL="0" indent="0">
              <a:buNone/>
            </a:pPr>
            <a:r>
              <a:rPr lang="en-US" dirty="0"/>
              <a:t>protected async override void OnActivated(IActivatedEventArgs args)</a:t>
            </a:r>
          </a:p>
          <a:p>
            <a:pPr marL="0" indent="0">
              <a:buNone/>
            </a:pPr>
            <a:r>
              <a:rPr lang="en-US" dirty="0" smtClean="0"/>
              <a:t>{</a:t>
            </a:r>
          </a:p>
          <a:p>
            <a:pPr marL="0" indent="0">
              <a:buNone/>
            </a:pPr>
            <a:r>
              <a:rPr lang="en-US" dirty="0" smtClean="0"/>
              <a:t>    if </a:t>
            </a:r>
            <a:r>
              <a:rPr lang="en-US" dirty="0"/>
              <a:t>(args.Kind == ActivationKind.Protocol)</a:t>
            </a:r>
          </a:p>
          <a:p>
            <a:pPr marL="0" indent="0">
              <a:buNone/>
            </a:pPr>
            <a:r>
              <a:rPr lang="en-US" dirty="0"/>
              <a:t>   </a:t>
            </a:r>
            <a:r>
              <a:rPr lang="en-US" dirty="0" smtClean="0"/>
              <a:t> {</a:t>
            </a:r>
            <a:endParaRPr lang="en-US" dirty="0"/>
          </a:p>
          <a:p>
            <a:pPr marL="0" indent="0">
              <a:buNone/>
            </a:pPr>
            <a:r>
              <a:rPr lang="en-US" dirty="0" smtClean="0"/>
              <a:t>        </a:t>
            </a:r>
            <a:r>
              <a:rPr lang="en-US" dirty="0" err="1" smtClean="0"/>
              <a:t>var</a:t>
            </a:r>
            <a:r>
              <a:rPr lang="en-US" dirty="0" smtClean="0"/>
              <a:t> </a:t>
            </a:r>
            <a:r>
              <a:rPr lang="en-US" dirty="0"/>
              <a:t>eventArgs = args as ProtocolActivatedEventArgs;</a:t>
            </a:r>
          </a:p>
          <a:p>
            <a:pPr marL="0" indent="0">
              <a:buNone/>
            </a:pPr>
            <a:r>
              <a:rPr lang="en-US" dirty="0" smtClean="0"/>
              <a:t>	   </a:t>
            </a:r>
            <a:br>
              <a:rPr lang="en-US" dirty="0" smtClean="0"/>
            </a:br>
            <a:r>
              <a:rPr lang="en-US" i="1" dirty="0" smtClean="0">
                <a:solidFill>
                  <a:schemeClr val="accent4">
                    <a:lumMod val="40000"/>
                    <a:lumOff val="60000"/>
                  </a:schemeClr>
                </a:solidFill>
              </a:rPr>
              <a:t>	   </a:t>
            </a:r>
            <a:r>
              <a:rPr lang="en-US" i="1" dirty="0" smtClean="0">
                <a:solidFill>
                  <a:srgbClr val="FFC000"/>
                </a:solidFill>
              </a:rPr>
              <a:t>// Your navigation service here, something like</a:t>
            </a:r>
            <a:endParaRPr lang="en-US" i="1" dirty="0">
              <a:solidFill>
                <a:srgbClr val="FFC000"/>
              </a:solidFill>
            </a:endParaRPr>
          </a:p>
          <a:p>
            <a:pPr marL="0" indent="0">
              <a:buNone/>
            </a:pPr>
            <a:r>
              <a:rPr lang="en-US" i="1" dirty="0"/>
              <a:t>        </a:t>
            </a:r>
            <a:r>
              <a:rPr lang="en-US" i="1" dirty="0" smtClean="0"/>
              <a:t>await </a:t>
            </a:r>
            <a:r>
              <a:rPr lang="en-US" i="1" dirty="0" err="1" smtClean="0"/>
              <a:t>NavigateToPageByUri</a:t>
            </a:r>
            <a:r>
              <a:rPr lang="en-US" i="1" dirty="0" smtClean="0"/>
              <a:t>(</a:t>
            </a:r>
            <a:r>
              <a:rPr lang="en-US" i="1" dirty="0" err="1" smtClean="0"/>
              <a:t>eventArgs.Uri</a:t>
            </a:r>
            <a:r>
              <a:rPr lang="en-US" i="1" dirty="0" smtClean="0"/>
              <a:t>);</a:t>
            </a:r>
          </a:p>
          <a:p>
            <a:pPr marL="0" indent="0">
              <a:buNone/>
            </a:pPr>
            <a:r>
              <a:rPr lang="en-US" dirty="0" smtClean="0"/>
              <a:t>    }</a:t>
            </a:r>
          </a:p>
          <a:p>
            <a:pPr marL="0" indent="0">
              <a:buNone/>
            </a:pPr>
            <a:r>
              <a:rPr lang="en-US" dirty="0"/>
              <a:t>}</a:t>
            </a: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	Handling URI Activation</a:t>
            </a:r>
            <a:endParaRPr lang="en-US" dirty="0"/>
          </a:p>
        </p:txBody>
      </p:sp>
      <p:sp>
        <p:nvSpPr>
          <p:cNvPr id="4" name="Oval 3"/>
          <p:cNvSpPr/>
          <p:nvPr/>
        </p:nvSpPr>
        <p:spPr>
          <a:xfrm>
            <a:off x="274639" y="295274"/>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3</a:t>
            </a:r>
            <a:endParaRPr lang="en-US" sz="2400" dirty="0"/>
          </a:p>
        </p:txBody>
      </p:sp>
    </p:spTree>
    <p:extLst>
      <p:ext uri="{BB962C8B-B14F-4D97-AF65-F5344CB8AC3E}">
        <p14:creationId xmlns:p14="http://schemas.microsoft.com/office/powerpoint/2010/main" val="89598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Debugging Tip</a:t>
            </a:r>
            <a:endParaRPr lang="en-US" dirty="0"/>
          </a:p>
        </p:txBody>
      </p:sp>
      <p:sp>
        <p:nvSpPr>
          <p:cNvPr id="6" name="Text Placeholder 5"/>
          <p:cNvSpPr>
            <a:spLocks noGrp="1"/>
          </p:cNvSpPr>
          <p:nvPr>
            <p:ph type="body" sz="quarter" idx="11"/>
          </p:nvPr>
        </p:nvSpPr>
        <p:spPr/>
        <p:txBody>
          <a:bodyPr/>
          <a:lstStyle/>
          <a:p>
            <a:pPr marL="0" indent="0">
              <a:buNone/>
            </a:pPr>
            <a:r>
              <a:rPr lang="en-US" dirty="0" smtClean="0"/>
              <a:t>To debug URI activation check “Do not launch, but debug my code when it starts” in Project &gt; Options &gt; Debug</a:t>
            </a:r>
          </a:p>
          <a:p>
            <a:pPr marL="0" indent="0">
              <a:buNone/>
            </a:pPr>
            <a:endParaRPr lang="en-US" dirty="0" smtClean="0"/>
          </a:p>
          <a:p>
            <a:pPr marL="0" indent="0">
              <a:buNone/>
            </a:pPr>
            <a:r>
              <a:rPr lang="en-US" dirty="0" smtClean="0"/>
              <a:t>Now start the client with a URI call e.g. Windows + r and debugger will attach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437" y="1668463"/>
            <a:ext cx="7202927" cy="3428999"/>
          </a:xfrm>
          <a:prstGeom prst="rect">
            <a:avLst/>
          </a:prstGeom>
          <a:ln w="38100">
            <a:solidFill>
              <a:schemeClr val="accent1"/>
            </a:solidFill>
          </a:ln>
        </p:spPr>
      </p:pic>
      <p:sp>
        <p:nvSpPr>
          <p:cNvPr id="7" name="Rectangle 6"/>
          <p:cNvSpPr/>
          <p:nvPr/>
        </p:nvSpPr>
        <p:spPr bwMode="auto">
          <a:xfrm>
            <a:off x="4999037" y="2506662"/>
            <a:ext cx="3048000" cy="228600"/>
          </a:xfrm>
          <a:prstGeom prst="rect">
            <a:avLst/>
          </a:prstGeom>
          <a:solidFill>
            <a:schemeClr val="accent2">
              <a:alpha val="26000"/>
            </a:schemeClr>
          </a:solid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3627437" y="5630862"/>
            <a:ext cx="7543800" cy="1369606"/>
          </a:xfrm>
          <a:prstGeom prst="rect">
            <a:avLst/>
          </a:prstGeom>
          <a:noFill/>
        </p:spPr>
        <p:txBody>
          <a:bodyPr wrap="square" lIns="182880" tIns="146304" rIns="182880" bIns="146304" rtlCol="0">
            <a:spAutoFit/>
          </a:bodyPr>
          <a:lstStyle/>
          <a:p>
            <a:pPr>
              <a:lnSpc>
                <a:spcPct val="90000"/>
              </a:lnSpc>
              <a:spcAft>
                <a:spcPts val="600"/>
              </a:spcAft>
            </a:pPr>
            <a:r>
              <a:rPr lang="en-US" sz="2400" i="1" dirty="0" smtClean="0">
                <a:solidFill>
                  <a:schemeClr val="accent5"/>
                </a:solidFill>
              </a:rPr>
              <a:t>For a deep dive on how your app can deep link to another app, visit session </a:t>
            </a:r>
            <a:r>
              <a:rPr lang="en-US" sz="2400" b="1" i="1" dirty="0" smtClean="0">
                <a:solidFill>
                  <a:schemeClr val="accent5"/>
                </a:solidFill>
              </a:rPr>
              <a:t>765</a:t>
            </a:r>
            <a:endParaRPr lang="en-US" sz="2400" b="1" i="1" dirty="0">
              <a:solidFill>
                <a:schemeClr val="accent5"/>
              </a:solidFill>
            </a:endParaRP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888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p:cTn id="3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US" dirty="0" smtClean="0"/>
              <a:t>App </a:t>
            </a:r>
            <a:r>
              <a:rPr lang="en-US" dirty="0" smtClean="0">
                <a:solidFill>
                  <a:srgbClr val="FFC000"/>
                </a:solidFill>
              </a:rPr>
              <a:t>Action </a:t>
            </a:r>
            <a:r>
              <a:rPr lang="en-US" dirty="0" smtClean="0"/>
              <a:t>Answers</a:t>
            </a:r>
            <a:endParaRPr lang="en-US" dirty="0"/>
          </a:p>
        </p:txBody>
      </p:sp>
    </p:spTree>
    <p:extLst>
      <p:ext uri="{BB962C8B-B14F-4D97-AF65-F5344CB8AC3E}">
        <p14:creationId xmlns:p14="http://schemas.microsoft.com/office/powerpoint/2010/main" val="293040663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338" y="2791322"/>
            <a:ext cx="4678361" cy="1295399"/>
          </a:xfrm>
        </p:spPr>
        <p:txBody>
          <a:bodyPr/>
          <a:lstStyle/>
          <a:p>
            <a:r>
              <a:rPr lang="en-US" dirty="0" smtClean="0"/>
              <a:t>Listen to Coraline</a:t>
            </a:r>
            <a:endParaRPr lang="en-US" dirty="0"/>
          </a:p>
        </p:txBody>
      </p:sp>
      <p:grpSp>
        <p:nvGrpSpPr>
          <p:cNvPr id="8" name="Group 8"/>
          <p:cNvGrpSpPr/>
          <p:nvPr/>
        </p:nvGrpSpPr>
        <p:grpSpPr>
          <a:xfrm>
            <a:off x="5460159" y="3629521"/>
            <a:ext cx="5342810" cy="1973406"/>
            <a:chOff x="3139547" y="3327695"/>
            <a:chExt cx="6418791" cy="1973406"/>
          </a:xfrm>
        </p:grpSpPr>
        <p:sp>
          <p:nvSpPr>
            <p:cNvPr id="4" name="Left Brace 9"/>
            <p:cNvSpPr/>
            <p:nvPr/>
          </p:nvSpPr>
          <p:spPr>
            <a:xfrm rot="10800000">
              <a:off x="3139547" y="3327695"/>
              <a:ext cx="2380191" cy="1676400"/>
            </a:xfrm>
            <a:prstGeom prst="leftBrace">
              <a:avLst>
                <a:gd name="adj1" fmla="val 8333"/>
                <a:gd name="adj2" fmla="val 100000"/>
              </a:avLst>
            </a:prstGeom>
            <a:ln w="22225" cap="rnd">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10"/>
            <p:cNvSpPr txBox="1"/>
            <p:nvPr/>
          </p:nvSpPr>
          <p:spPr>
            <a:xfrm>
              <a:off x="5519738" y="4673237"/>
              <a:ext cx="4038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Entity</a:t>
              </a:r>
            </a:p>
          </p:txBody>
        </p:sp>
      </p:grpSp>
      <p:grpSp>
        <p:nvGrpSpPr>
          <p:cNvPr id="7" name="Group 6"/>
          <p:cNvGrpSpPr/>
          <p:nvPr/>
        </p:nvGrpSpPr>
        <p:grpSpPr>
          <a:xfrm>
            <a:off x="2103437" y="1562989"/>
            <a:ext cx="3125787" cy="1228333"/>
            <a:chOff x="854075" y="1278330"/>
            <a:chExt cx="3125787" cy="1228333"/>
          </a:xfrm>
        </p:grpSpPr>
        <p:sp>
          <p:nvSpPr>
            <p:cNvPr id="3" name="Left Brace 2"/>
            <p:cNvSpPr/>
            <p:nvPr/>
          </p:nvSpPr>
          <p:spPr>
            <a:xfrm>
              <a:off x="1997074" y="1592262"/>
              <a:ext cx="1982788" cy="914401"/>
            </a:xfrm>
            <a:prstGeom prst="leftBrace">
              <a:avLst>
                <a:gd name="adj1" fmla="val 8333"/>
                <a:gd name="adj2" fmla="val 100000"/>
              </a:avLst>
            </a:prstGeom>
            <a:solidFill>
              <a:schemeClr val="bg2"/>
            </a:solidFill>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54075" y="1278330"/>
              <a:ext cx="134143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Action</a:t>
              </a:r>
            </a:p>
          </p:txBody>
        </p:sp>
      </p:grpSp>
    </p:spTree>
    <p:extLst>
      <p:ext uri="{BB962C8B-B14F-4D97-AF65-F5344CB8AC3E}">
        <p14:creationId xmlns:p14="http://schemas.microsoft.com/office/powerpoint/2010/main" val="2506082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567404"/>
          </a:xfrm>
        </p:spPr>
        <p:txBody>
          <a:bodyPr/>
          <a:lstStyle/>
          <a:p>
            <a:r>
              <a:rPr lang="en-US" dirty="0" smtClean="0"/>
              <a:t>A collection of schemas that can be used to markup web pages with structured data</a:t>
            </a:r>
          </a:p>
          <a:p>
            <a:r>
              <a:rPr lang="en-US" dirty="0" smtClean="0"/>
              <a:t>Originally focused on providing vocabulary to describe entities</a:t>
            </a:r>
          </a:p>
          <a:p>
            <a:r>
              <a:rPr lang="en-US" dirty="0" smtClean="0"/>
              <a:t>2014: </a:t>
            </a:r>
            <a:br>
              <a:rPr lang="en-US" dirty="0" smtClean="0"/>
            </a:br>
            <a:r>
              <a:rPr lang="en-US" dirty="0" smtClean="0">
                <a:hlinkClick r:id="rId3"/>
              </a:rPr>
              <a:t>Actions vocabulary</a:t>
            </a:r>
            <a:endParaRPr lang="en-US" dirty="0" smtClean="0"/>
          </a:p>
          <a:p>
            <a:pPr lvl="1"/>
            <a:r>
              <a:rPr lang="en-US" dirty="0" smtClean="0"/>
              <a:t>Connecting potential actions to entities</a:t>
            </a:r>
          </a:p>
          <a:p>
            <a:pPr lvl="1"/>
            <a:r>
              <a:rPr lang="en-US" dirty="0" smtClean="0"/>
              <a:t>Connecting potential entity actions to entry points (including apps)</a:t>
            </a:r>
            <a:endParaRPr lang="en-US" dirty="0"/>
          </a:p>
        </p:txBody>
      </p:sp>
      <p:sp>
        <p:nvSpPr>
          <p:cNvPr id="2" name="Title 1"/>
          <p:cNvSpPr>
            <a:spLocks noGrp="1"/>
          </p:cNvSpPr>
          <p:nvPr>
            <p:ph type="title"/>
          </p:nvPr>
        </p:nvSpPr>
        <p:spPr/>
        <p:txBody>
          <a:bodyPr/>
          <a:lstStyle/>
          <a:p>
            <a:r>
              <a:rPr lang="en-US" dirty="0" smtClean="0"/>
              <a:t>Schema.org</a:t>
            </a:r>
            <a:endParaRPr lang="en-US" dirty="0"/>
          </a:p>
        </p:txBody>
      </p:sp>
    </p:spTree>
    <p:extLst>
      <p:ext uri="{BB962C8B-B14F-4D97-AF65-F5344CB8AC3E}">
        <p14:creationId xmlns:p14="http://schemas.microsoft.com/office/powerpoint/2010/main" val="426817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action answers</a:t>
            </a:r>
            <a:endParaRPr lang="en-US" dirty="0"/>
          </a:p>
        </p:txBody>
      </p:sp>
      <p:grpSp>
        <p:nvGrpSpPr>
          <p:cNvPr id="2" name="Group 1"/>
          <p:cNvGrpSpPr/>
          <p:nvPr/>
        </p:nvGrpSpPr>
        <p:grpSpPr>
          <a:xfrm>
            <a:off x="274639" y="1377080"/>
            <a:ext cx="5716183" cy="1260849"/>
            <a:chOff x="1722438" y="1533398"/>
            <a:chExt cx="5716183" cy="1260849"/>
          </a:xfrm>
        </p:grpSpPr>
        <p:sp>
          <p:nvSpPr>
            <p:cNvPr id="4" name="Oval 3"/>
            <p:cNvSpPr/>
            <p:nvPr/>
          </p:nvSpPr>
          <p:spPr>
            <a:xfrm>
              <a:off x="1722438" y="1533398"/>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1</a:t>
              </a:r>
              <a:endParaRPr lang="en-US" b="1" dirty="0"/>
            </a:p>
          </p:txBody>
        </p:sp>
        <p:sp>
          <p:nvSpPr>
            <p:cNvPr id="9" name="TextBox 8"/>
            <p:cNvSpPr txBox="1"/>
            <p:nvPr/>
          </p:nvSpPr>
          <p:spPr>
            <a:xfrm>
              <a:off x="2941637" y="1612385"/>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Markup you pages</a:t>
              </a:r>
              <a:br>
                <a:rPr lang="en-US" sz="3200" dirty="0" smtClean="0">
                  <a:gradFill>
                    <a:gsLst>
                      <a:gs pos="2917">
                        <a:schemeClr val="tx1"/>
                      </a:gs>
                      <a:gs pos="30000">
                        <a:schemeClr val="tx1"/>
                      </a:gs>
                    </a:gsLst>
                    <a:lin ang="5400000" scaled="0"/>
                  </a:gradFill>
                </a:rPr>
              </a:br>
              <a:r>
                <a:rPr lang="en-US" sz="3200" dirty="0" smtClean="0">
                  <a:gradFill>
                    <a:gsLst>
                      <a:gs pos="2917">
                        <a:schemeClr val="tx1"/>
                      </a:gs>
                      <a:gs pos="30000">
                        <a:schemeClr val="tx1"/>
                      </a:gs>
                    </a:gsLst>
                    <a:lin ang="5400000" scaled="0"/>
                  </a:gradFill>
                </a:rPr>
                <a:t>(schema.org/Action)</a:t>
              </a:r>
            </a:p>
          </p:txBody>
        </p:sp>
      </p:grpSp>
      <p:grpSp>
        <p:nvGrpSpPr>
          <p:cNvPr id="7" name="Group 6"/>
          <p:cNvGrpSpPr/>
          <p:nvPr/>
        </p:nvGrpSpPr>
        <p:grpSpPr>
          <a:xfrm>
            <a:off x="274638" y="3132033"/>
            <a:ext cx="5716184" cy="1181862"/>
            <a:chOff x="1722437" y="3288351"/>
            <a:chExt cx="5716184" cy="1181862"/>
          </a:xfrm>
        </p:grpSpPr>
        <p:sp>
          <p:nvSpPr>
            <p:cNvPr id="5" name="Oval 4"/>
            <p:cNvSpPr/>
            <p:nvPr/>
          </p:nvSpPr>
          <p:spPr>
            <a:xfrm>
              <a:off x="1722437" y="3430962"/>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2</a:t>
              </a:r>
            </a:p>
          </p:txBody>
        </p:sp>
        <p:sp>
          <p:nvSpPr>
            <p:cNvPr id="10" name="TextBox 9"/>
            <p:cNvSpPr txBox="1"/>
            <p:nvPr/>
          </p:nvSpPr>
          <p:spPr>
            <a:xfrm>
              <a:off x="2941637" y="3288351"/>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Register the protocol handler for your app</a:t>
              </a:r>
            </a:p>
          </p:txBody>
        </p:sp>
      </p:grpSp>
      <p:grpSp>
        <p:nvGrpSpPr>
          <p:cNvPr id="14" name="Group 13"/>
          <p:cNvGrpSpPr/>
          <p:nvPr/>
        </p:nvGrpSpPr>
        <p:grpSpPr>
          <a:xfrm>
            <a:off x="274638" y="5143880"/>
            <a:ext cx="5716184" cy="1181862"/>
            <a:chOff x="1722437" y="5300198"/>
            <a:chExt cx="5716184" cy="1181862"/>
          </a:xfrm>
        </p:grpSpPr>
        <p:sp>
          <p:nvSpPr>
            <p:cNvPr id="6" name="Oval 5"/>
            <p:cNvSpPr/>
            <p:nvPr/>
          </p:nvSpPr>
          <p:spPr>
            <a:xfrm>
              <a:off x="1722437" y="5300198"/>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3</a:t>
              </a:r>
              <a:endParaRPr lang="en-US" sz="2400" b="1" dirty="0"/>
            </a:p>
          </p:txBody>
        </p:sp>
        <p:sp>
          <p:nvSpPr>
            <p:cNvPr id="11" name="TextBox 10"/>
            <p:cNvSpPr txBox="1"/>
            <p:nvPr/>
          </p:nvSpPr>
          <p:spPr>
            <a:xfrm>
              <a:off x="2941637" y="5300198"/>
              <a:ext cx="4496984" cy="1181862"/>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Handle URI activation in your app</a:t>
              </a:r>
            </a:p>
          </p:txBody>
        </p:sp>
      </p:grpSp>
      <p:sp>
        <p:nvSpPr>
          <p:cNvPr id="8" name="TextBox 7"/>
          <p:cNvSpPr txBox="1"/>
          <p:nvPr/>
        </p:nvSpPr>
        <p:spPr>
          <a:xfrm rot="20022250">
            <a:off x="4202158" y="3375132"/>
            <a:ext cx="2376814" cy="627864"/>
          </a:xfrm>
          <a:prstGeom prst="rect">
            <a:avLst/>
          </a:prstGeom>
          <a:solidFill>
            <a:schemeClr val="accent5">
              <a:alpha val="87000"/>
            </a:schemeClr>
          </a:solid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Already done!</a:t>
            </a:r>
          </a:p>
        </p:txBody>
      </p:sp>
      <p:sp>
        <p:nvSpPr>
          <p:cNvPr id="15" name="TextBox 14"/>
          <p:cNvSpPr txBox="1"/>
          <p:nvPr/>
        </p:nvSpPr>
        <p:spPr>
          <a:xfrm rot="20022250">
            <a:off x="4206920" y="5313801"/>
            <a:ext cx="2376814" cy="627864"/>
          </a:xfrm>
          <a:prstGeom prst="rect">
            <a:avLst/>
          </a:prstGeom>
          <a:solidFill>
            <a:schemeClr val="accent5">
              <a:alpha val="80000"/>
            </a:schemeClr>
          </a:solid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Already done!</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837" y="0"/>
            <a:ext cx="5477922" cy="7087104"/>
          </a:xfrm>
          <a:prstGeom prst="rect">
            <a:avLst/>
          </a:prstGeom>
        </p:spPr>
      </p:pic>
    </p:spTree>
    <p:extLst>
      <p:ext uri="{BB962C8B-B14F-4D97-AF65-F5344CB8AC3E}">
        <p14:creationId xmlns:p14="http://schemas.microsoft.com/office/powerpoint/2010/main" val="2679852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274469"/>
          </a:xfrm>
        </p:spPr>
        <p:txBody>
          <a:bodyPr/>
          <a:lstStyle/>
          <a:p>
            <a:pPr marL="0" indent="0">
              <a:buNone/>
            </a:pPr>
            <a:r>
              <a:rPr lang="en-US" sz="1200" dirty="0" smtClean="0"/>
              <a:t>&lt;</a:t>
            </a:r>
            <a:r>
              <a:rPr lang="en-US" sz="1400" dirty="0" smtClean="0"/>
              <a:t>script </a:t>
            </a:r>
            <a:r>
              <a:rPr lang="en-US" sz="1400" dirty="0"/>
              <a:t>type="</a:t>
            </a:r>
            <a:r>
              <a:rPr lang="en-US" sz="1400" dirty="0" smtClean="0"/>
              <a:t>application/</a:t>
            </a:r>
            <a:r>
              <a:rPr lang="en-US" sz="1400" dirty="0" err="1" smtClean="0"/>
              <a:t>ld+json</a:t>
            </a:r>
            <a:r>
              <a:rPr lang="en-US" sz="1400" dirty="0" smtClean="0"/>
              <a:t>"&gt;</a:t>
            </a:r>
          </a:p>
          <a:p>
            <a:pPr marL="0" indent="0">
              <a:buNone/>
            </a:pPr>
            <a:r>
              <a:rPr lang="en-US" sz="1400" dirty="0" smtClean="0"/>
              <a:t>{ "@</a:t>
            </a:r>
            <a:r>
              <a:rPr lang="en-US" sz="1400" dirty="0"/>
              <a:t>context": "http://schema.org",</a:t>
            </a:r>
          </a:p>
          <a:p>
            <a:pPr marL="0" indent="0">
              <a:buNone/>
            </a:pPr>
            <a:r>
              <a:rPr lang="en-US" sz="1400" dirty="0"/>
              <a:t>  "@type": "Book</a:t>
            </a:r>
            <a:r>
              <a:rPr lang="en-US" sz="1400" dirty="0" smtClean="0"/>
              <a:t>",</a:t>
            </a:r>
          </a:p>
          <a:p>
            <a:pPr marL="0" indent="0">
              <a:buNone/>
            </a:pPr>
            <a:r>
              <a:rPr lang="en-US" sz="1400" dirty="0" smtClean="0"/>
              <a:t>  "</a:t>
            </a:r>
            <a:r>
              <a:rPr lang="en-US" sz="1400" dirty="0" err="1" smtClean="0"/>
              <a:t>additionalType</a:t>
            </a:r>
            <a:r>
              <a:rPr lang="en-US" sz="1400" dirty="0" smtClean="0"/>
              <a:t>" </a:t>
            </a:r>
            <a:r>
              <a:rPr lang="en-US" sz="1400" dirty="0"/>
              <a:t>: </a:t>
            </a:r>
            <a:r>
              <a:rPr lang="en-US" sz="1400" dirty="0" smtClean="0"/>
              <a:t>"</a:t>
            </a:r>
            <a:r>
              <a:rPr lang="en-US" sz="1400" dirty="0"/>
              <a:t>http://www.productontology.org/id/Audiobook</a:t>
            </a:r>
            <a:r>
              <a:rPr lang="en-US" sz="1400" dirty="0" smtClean="0"/>
              <a:t>"&gt; </a:t>
            </a:r>
            <a:endParaRPr lang="en-US" sz="1400" dirty="0"/>
          </a:p>
          <a:p>
            <a:pPr marL="0" indent="0">
              <a:buNone/>
            </a:pPr>
            <a:r>
              <a:rPr lang="en-US" sz="1400" dirty="0" smtClean="0"/>
              <a:t>  "</a:t>
            </a:r>
            <a:r>
              <a:rPr lang="en-US" sz="1400" dirty="0"/>
              <a:t>name": </a:t>
            </a:r>
            <a:r>
              <a:rPr lang="en-US" sz="1400" dirty="0" smtClean="0"/>
              <a:t>"</a:t>
            </a:r>
            <a:r>
              <a:rPr lang="en-US" sz="1400" b="1" dirty="0" smtClean="0">
                <a:solidFill>
                  <a:srgbClr val="FFC000"/>
                </a:solidFill>
              </a:rPr>
              <a:t>Coraline</a:t>
            </a:r>
            <a:r>
              <a:rPr lang="en-US" sz="1400" dirty="0" smtClean="0"/>
              <a:t>",</a:t>
            </a:r>
            <a:endParaRPr lang="en-US" sz="1400" dirty="0"/>
          </a:p>
          <a:p>
            <a:pPr marL="0" indent="0">
              <a:buNone/>
            </a:pPr>
            <a:r>
              <a:rPr lang="en-US" sz="1400" dirty="0"/>
              <a:t>  "author" : </a:t>
            </a:r>
            <a:r>
              <a:rPr lang="en-US" sz="1400" dirty="0" smtClean="0"/>
              <a:t>"Neil </a:t>
            </a:r>
            <a:r>
              <a:rPr lang="en-US" sz="1400" dirty="0" err="1" smtClean="0"/>
              <a:t>Gaiman</a:t>
            </a:r>
            <a:r>
              <a:rPr lang="en-US" sz="1400" dirty="0" smtClean="0"/>
              <a:t>",</a:t>
            </a:r>
            <a:endParaRPr lang="en-US" sz="1400" dirty="0"/>
          </a:p>
          <a:p>
            <a:pPr marL="0" indent="0">
              <a:buNone/>
            </a:pPr>
            <a:r>
              <a:rPr lang="en-US" sz="1400" dirty="0" smtClean="0"/>
              <a:t>  "</a:t>
            </a:r>
            <a:r>
              <a:rPr lang="en-US" sz="1400" dirty="0" err="1"/>
              <a:t>isbn</a:t>
            </a:r>
            <a:r>
              <a:rPr lang="en-US" sz="1400" dirty="0"/>
              <a:t>" : "9781937091415</a:t>
            </a:r>
            <a:r>
              <a:rPr lang="en-US" sz="1400" dirty="0" smtClean="0"/>
              <a:t>"</a:t>
            </a:r>
            <a:endParaRPr lang="en-US" sz="1400" dirty="0"/>
          </a:p>
          <a:p>
            <a:pPr marL="0" indent="0">
              <a:buNone/>
            </a:pPr>
            <a:r>
              <a:rPr lang="en-US" sz="1400" dirty="0" smtClean="0"/>
              <a:t>} </a:t>
            </a:r>
          </a:p>
          <a:p>
            <a:pPr marL="0" indent="0">
              <a:buNone/>
            </a:pPr>
            <a:r>
              <a:rPr lang="en-US" sz="1400" dirty="0" smtClean="0"/>
              <a:t>&lt;/script&gt;</a:t>
            </a:r>
            <a:endParaRPr lang="en-US" sz="1400" dirty="0"/>
          </a:p>
        </p:txBody>
      </p:sp>
      <p:sp>
        <p:nvSpPr>
          <p:cNvPr id="3" name="Title 2"/>
          <p:cNvSpPr>
            <a:spLocks noGrp="1"/>
          </p:cNvSpPr>
          <p:nvPr>
            <p:ph type="title"/>
          </p:nvPr>
        </p:nvSpPr>
        <p:spPr>
          <a:xfrm>
            <a:off x="274639" y="295274"/>
            <a:ext cx="11889564" cy="949632"/>
          </a:xfrm>
        </p:spPr>
        <p:txBody>
          <a:bodyPr/>
          <a:lstStyle/>
          <a:p>
            <a:r>
              <a:rPr lang="en-US" dirty="0" smtClean="0"/>
              <a:t>	Publish schema.org on your page</a:t>
            </a:r>
            <a:endParaRPr lang="en-US" dirty="0"/>
          </a:p>
        </p:txBody>
      </p:sp>
      <p:sp>
        <p:nvSpPr>
          <p:cNvPr id="7" name="Oval 6"/>
          <p:cNvSpPr/>
          <p:nvPr/>
        </p:nvSpPr>
        <p:spPr>
          <a:xfrm>
            <a:off x="239159" y="290880"/>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1</a:t>
            </a:r>
            <a:endParaRPr lang="en-US" dirty="0"/>
          </a:p>
        </p:txBody>
      </p:sp>
    </p:spTree>
    <p:extLst>
      <p:ext uri="{BB962C8B-B14F-4D97-AF65-F5344CB8AC3E}">
        <p14:creationId xmlns:p14="http://schemas.microsoft.com/office/powerpoint/2010/main" val="12584753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786199"/>
          </a:xfrm>
        </p:spPr>
        <p:txBody>
          <a:bodyPr/>
          <a:lstStyle/>
          <a:p>
            <a:pPr marL="0" indent="0">
              <a:buNone/>
            </a:pPr>
            <a:r>
              <a:rPr lang="en-US" sz="1200" dirty="0"/>
              <a:t>&lt;</a:t>
            </a:r>
            <a:r>
              <a:rPr lang="en-US" sz="1400" dirty="0"/>
              <a:t>script type="application/</a:t>
            </a:r>
            <a:r>
              <a:rPr lang="en-US" sz="1400" dirty="0" err="1"/>
              <a:t>ld+json</a:t>
            </a:r>
            <a:r>
              <a:rPr lang="en-US" sz="1400" dirty="0"/>
              <a:t>"&gt;</a:t>
            </a:r>
          </a:p>
          <a:p>
            <a:pPr marL="0" indent="0">
              <a:buNone/>
            </a:pPr>
            <a:r>
              <a:rPr lang="en-US" sz="1400" dirty="0" smtClean="0"/>
              <a:t>{ "@</a:t>
            </a:r>
            <a:r>
              <a:rPr lang="en-US" sz="1400" dirty="0"/>
              <a:t>context": "http://schema.org",</a:t>
            </a:r>
          </a:p>
          <a:p>
            <a:pPr marL="0" indent="0">
              <a:buNone/>
            </a:pPr>
            <a:r>
              <a:rPr lang="en-US" sz="1400" dirty="0"/>
              <a:t>  "@type": "Book</a:t>
            </a:r>
            <a:r>
              <a:rPr lang="en-US" sz="1400" dirty="0" smtClean="0"/>
              <a:t>",</a:t>
            </a:r>
          </a:p>
          <a:p>
            <a:pPr marL="0" indent="0">
              <a:buNone/>
            </a:pPr>
            <a:r>
              <a:rPr lang="en-US" sz="1400" dirty="0" smtClean="0"/>
              <a:t>  "</a:t>
            </a:r>
            <a:r>
              <a:rPr lang="en-US" sz="1400" dirty="0" err="1"/>
              <a:t>additionalType</a:t>
            </a:r>
            <a:r>
              <a:rPr lang="en-US" sz="1400" dirty="0"/>
              <a:t>" : "http://www.productontology.org/id/Audiobook"&gt; </a:t>
            </a:r>
          </a:p>
          <a:p>
            <a:pPr marL="0" indent="0">
              <a:buNone/>
            </a:pPr>
            <a:r>
              <a:rPr lang="en-US" sz="1400" dirty="0" smtClean="0"/>
              <a:t>  "</a:t>
            </a:r>
            <a:r>
              <a:rPr lang="en-US" sz="1400" dirty="0"/>
              <a:t>name": </a:t>
            </a:r>
            <a:r>
              <a:rPr lang="en-US" sz="1400" dirty="0" smtClean="0"/>
              <a:t>"</a:t>
            </a:r>
            <a:r>
              <a:rPr lang="en-US" sz="1400" b="1" dirty="0" smtClean="0">
                <a:solidFill>
                  <a:srgbClr val="FFC000"/>
                </a:solidFill>
              </a:rPr>
              <a:t>Coraline</a:t>
            </a:r>
            <a:r>
              <a:rPr lang="en-US" sz="1400" dirty="0" smtClean="0"/>
              <a:t>",</a:t>
            </a:r>
            <a:endParaRPr lang="en-US" sz="1400" dirty="0"/>
          </a:p>
          <a:p>
            <a:pPr marL="0" indent="0">
              <a:buNone/>
            </a:pPr>
            <a:r>
              <a:rPr lang="en-US" sz="1400" dirty="0"/>
              <a:t>  "author" : </a:t>
            </a:r>
            <a:r>
              <a:rPr lang="en-US" sz="1400" dirty="0" smtClean="0"/>
              <a:t>"Neil </a:t>
            </a:r>
            <a:r>
              <a:rPr lang="en-US" sz="1400" dirty="0" err="1" smtClean="0"/>
              <a:t>Gaiman</a:t>
            </a:r>
            <a:r>
              <a:rPr lang="en-US" sz="1400" dirty="0" smtClean="0"/>
              <a:t>",</a:t>
            </a:r>
            <a:endParaRPr lang="en-US" sz="1400" dirty="0"/>
          </a:p>
          <a:p>
            <a:pPr marL="0" indent="0">
              <a:buNone/>
            </a:pPr>
            <a:r>
              <a:rPr lang="en-US" sz="1400" dirty="0"/>
              <a:t>  "</a:t>
            </a:r>
            <a:r>
              <a:rPr lang="en-US" sz="1400" dirty="0" err="1"/>
              <a:t>isbn</a:t>
            </a:r>
            <a:r>
              <a:rPr lang="en-US" sz="1400" dirty="0"/>
              <a:t>" : "9781937091415",</a:t>
            </a:r>
          </a:p>
          <a:p>
            <a:pPr marL="0" indent="0">
              <a:buNone/>
            </a:pPr>
            <a:r>
              <a:rPr lang="en-US" sz="1400" dirty="0"/>
              <a:t>  "</a:t>
            </a:r>
            <a:r>
              <a:rPr lang="en-US" sz="1400" b="1" dirty="0" err="1">
                <a:solidFill>
                  <a:srgbClr val="FFC000"/>
                </a:solidFill>
              </a:rPr>
              <a:t>potentialAction</a:t>
            </a:r>
            <a:r>
              <a:rPr lang="en-US" sz="1400" dirty="0"/>
              <a:t>": </a:t>
            </a:r>
            <a:br>
              <a:rPr lang="en-US" sz="1400" dirty="0"/>
            </a:br>
            <a:r>
              <a:rPr lang="en-US" sz="1400" dirty="0"/>
              <a:t>  {</a:t>
            </a:r>
          </a:p>
          <a:p>
            <a:pPr marL="0" indent="0">
              <a:buNone/>
            </a:pPr>
            <a:r>
              <a:rPr lang="en-US" sz="1400" dirty="0"/>
              <a:t>    "@type": "</a:t>
            </a:r>
            <a:r>
              <a:rPr lang="en-US" sz="1400" b="1" dirty="0" err="1">
                <a:solidFill>
                  <a:srgbClr val="FFC000"/>
                </a:solidFill>
              </a:rPr>
              <a:t>PlayAction</a:t>
            </a:r>
            <a:r>
              <a:rPr lang="en-US" sz="1400" dirty="0"/>
              <a:t>",</a:t>
            </a:r>
          </a:p>
          <a:p>
            <a:pPr marL="0" indent="0">
              <a:buNone/>
            </a:pPr>
            <a:r>
              <a:rPr lang="en-US" sz="1400" dirty="0"/>
              <a:t>    "target": [ </a:t>
            </a:r>
          </a:p>
          <a:p>
            <a:pPr marL="0" indent="0">
              <a:buNone/>
            </a:pPr>
            <a:r>
              <a:rPr lang="en-US" sz="1400" dirty="0"/>
              <a:t>       "http://www.audible.com/pd/Kids/Coraline-Audiobook/B0036GTJ48",</a:t>
            </a:r>
          </a:p>
          <a:p>
            <a:pPr marL="0" indent="0">
              <a:buNone/>
            </a:pPr>
            <a:r>
              <a:rPr lang="en-US" sz="1400" dirty="0"/>
              <a:t>      {</a:t>
            </a:r>
          </a:p>
          <a:p>
            <a:pPr marL="0" indent="0">
              <a:buNone/>
            </a:pPr>
            <a:r>
              <a:rPr lang="en-US" sz="1400" dirty="0"/>
              <a:t>        "@type": "</a:t>
            </a:r>
            <a:r>
              <a:rPr lang="en-US" sz="1400" dirty="0" err="1"/>
              <a:t>EntryPoint</a:t>
            </a:r>
            <a:r>
              <a:rPr lang="en-US" sz="1400" dirty="0"/>
              <a:t>",</a:t>
            </a:r>
          </a:p>
          <a:p>
            <a:pPr marL="0" indent="0">
              <a:buNone/>
            </a:pPr>
            <a:r>
              <a:rPr lang="en-US" sz="1400" dirty="0"/>
              <a:t>        "</a:t>
            </a:r>
            <a:r>
              <a:rPr lang="en-US" sz="1400" dirty="0" err="1"/>
              <a:t>urlTemplate</a:t>
            </a:r>
            <a:r>
              <a:rPr lang="en-US" sz="1400" dirty="0"/>
              <a:t>": "</a:t>
            </a:r>
            <a:r>
              <a:rPr lang="en-US" sz="1400" b="1" dirty="0">
                <a:solidFill>
                  <a:srgbClr val="FFB900"/>
                </a:solidFill>
              </a:rPr>
              <a:t>audible://</a:t>
            </a:r>
            <a:r>
              <a:rPr lang="en-US" sz="1400" b="1" dirty="0" err="1" smtClean="0">
                <a:solidFill>
                  <a:srgbClr val="FFB900"/>
                </a:solidFill>
              </a:rPr>
              <a:t>listennow?asin</a:t>
            </a:r>
            <a:r>
              <a:rPr lang="en-US" sz="1400" b="1" dirty="0" smtClean="0">
                <a:solidFill>
                  <a:srgbClr val="FFB900"/>
                </a:solidFill>
              </a:rPr>
              <a:t>=</a:t>
            </a:r>
            <a:r>
              <a:rPr lang="en-US" sz="1400" b="1" dirty="0">
                <a:solidFill>
                  <a:srgbClr val="FFB900"/>
                </a:solidFill>
              </a:rPr>
              <a:t>B0036GTJ48&amp;</a:t>
            </a:r>
            <a:r>
              <a:rPr lang="en-US" sz="1400" b="1" dirty="0" smtClean="0">
                <a:solidFill>
                  <a:srgbClr val="FFB900"/>
                </a:solidFill>
              </a:rPr>
              <a:t>title=</a:t>
            </a:r>
            <a:r>
              <a:rPr lang="en-US" sz="1400" b="1" dirty="0" err="1" smtClean="0">
                <a:solidFill>
                  <a:srgbClr val="FFB900"/>
                </a:solidFill>
              </a:rPr>
              <a:t>Coraline</a:t>
            </a:r>
            <a:r>
              <a:rPr lang="en-US" sz="1400" dirty="0" smtClean="0"/>
              <a:t>", </a:t>
            </a:r>
            <a:endParaRPr lang="en-US" sz="1400" dirty="0"/>
          </a:p>
          <a:p>
            <a:pPr marL="0" indent="0">
              <a:buNone/>
            </a:pPr>
            <a:r>
              <a:rPr lang="en-US" sz="1400" dirty="0"/>
              <a:t>        "application": {</a:t>
            </a:r>
          </a:p>
          <a:p>
            <a:pPr marL="0" indent="0">
              <a:buNone/>
            </a:pPr>
            <a:r>
              <a:rPr lang="en-US" sz="1400" dirty="0"/>
              <a:t>          "@type": "</a:t>
            </a:r>
            <a:r>
              <a:rPr lang="en-US" sz="1400" dirty="0" err="1"/>
              <a:t>SoftwareApplication</a:t>
            </a:r>
            <a:r>
              <a:rPr lang="en-US" sz="1400" dirty="0"/>
              <a:t>",</a:t>
            </a:r>
          </a:p>
          <a:p>
            <a:pPr marL="0" indent="0">
              <a:buNone/>
            </a:pPr>
            <a:r>
              <a:rPr lang="en-US" sz="1400" dirty="0"/>
              <a:t>          "@id": "</a:t>
            </a:r>
            <a:r>
              <a:rPr lang="en-US" sz="1400" b="1" dirty="0">
                <a:solidFill>
                  <a:srgbClr val="FFB900"/>
                </a:solidFill>
              </a:rPr>
              <a:t>bdc813dd-c20b-41f8-8646-de72fa0b365d</a:t>
            </a:r>
            <a:r>
              <a:rPr lang="en-US" sz="1400" dirty="0"/>
              <a:t>"</a:t>
            </a:r>
          </a:p>
          <a:p>
            <a:pPr marL="0" indent="0">
              <a:buNone/>
            </a:pPr>
            <a:r>
              <a:rPr lang="en-US" sz="1400" dirty="0"/>
              <a:t>          "name": "Audible",</a:t>
            </a:r>
          </a:p>
          <a:p>
            <a:pPr marL="0" indent="0">
              <a:buNone/>
            </a:pPr>
            <a:r>
              <a:rPr lang="en-US" sz="1400" dirty="0"/>
              <a:t>          "</a:t>
            </a:r>
            <a:r>
              <a:rPr lang="en-US" sz="1400" dirty="0" err="1"/>
              <a:t>operatingSystem</a:t>
            </a:r>
            <a:r>
              <a:rPr lang="en-US" sz="1400" dirty="0"/>
              <a:t>": "Windows Phone 8.1"</a:t>
            </a:r>
          </a:p>
          <a:p>
            <a:pPr marL="0" indent="0">
              <a:buNone/>
            </a:pPr>
            <a:r>
              <a:rPr lang="en-US" sz="1400" dirty="0"/>
              <a:t>      } </a:t>
            </a:r>
          </a:p>
          <a:p>
            <a:pPr marL="0" indent="0">
              <a:buNone/>
            </a:pPr>
            <a:r>
              <a:rPr lang="en-US" sz="1400" dirty="0"/>
              <a:t>    ]</a:t>
            </a:r>
          </a:p>
          <a:p>
            <a:pPr marL="0" indent="0">
              <a:buNone/>
            </a:pPr>
            <a:r>
              <a:rPr lang="en-US" sz="1400" dirty="0"/>
              <a:t>  }</a:t>
            </a:r>
          </a:p>
          <a:p>
            <a:pPr marL="0" indent="0">
              <a:buNone/>
            </a:pPr>
            <a:r>
              <a:rPr lang="en-US" sz="1400" dirty="0"/>
              <a:t>} &lt;/script&gt;</a:t>
            </a:r>
          </a:p>
        </p:txBody>
      </p:sp>
      <p:sp>
        <p:nvSpPr>
          <p:cNvPr id="3" name="Title 2"/>
          <p:cNvSpPr>
            <a:spLocks noGrp="1"/>
          </p:cNvSpPr>
          <p:nvPr>
            <p:ph type="title"/>
          </p:nvPr>
        </p:nvSpPr>
        <p:spPr>
          <a:xfrm>
            <a:off x="274639" y="295274"/>
            <a:ext cx="11889564" cy="949632"/>
          </a:xfrm>
        </p:spPr>
        <p:txBody>
          <a:bodyPr/>
          <a:lstStyle/>
          <a:p>
            <a:r>
              <a:rPr lang="en-US" dirty="0" smtClean="0"/>
              <a:t>	Enhance </a:t>
            </a:r>
            <a:r>
              <a:rPr lang="en-US" dirty="0"/>
              <a:t>with action </a:t>
            </a:r>
            <a:r>
              <a:rPr lang="en-US" dirty="0" smtClean="0"/>
              <a:t>vocabulary</a:t>
            </a:r>
            <a:endParaRPr lang="en-US" dirty="0"/>
          </a:p>
        </p:txBody>
      </p:sp>
      <p:sp>
        <p:nvSpPr>
          <p:cNvPr id="5" name="Oval 4"/>
          <p:cNvSpPr/>
          <p:nvPr/>
        </p:nvSpPr>
        <p:spPr>
          <a:xfrm>
            <a:off x="239159" y="290880"/>
            <a:ext cx="896637" cy="8966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1</a:t>
            </a:r>
            <a:endParaRPr lang="en-US" dirty="0"/>
          </a:p>
        </p:txBody>
      </p:sp>
    </p:spTree>
    <p:extLst>
      <p:ext uri="{BB962C8B-B14F-4D97-AF65-F5344CB8AC3E}">
        <p14:creationId xmlns:p14="http://schemas.microsoft.com/office/powerpoint/2010/main" val="226697382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7238999" cy="5539978"/>
          </a:xfrm>
        </p:spPr>
        <p:txBody>
          <a:bodyPr/>
          <a:lstStyle/>
          <a:p>
            <a:r>
              <a:rPr lang="en-US" dirty="0" smtClean="0"/>
              <a:t>Bing is actively crawling &amp; indexing applinks.org markup ahead of Windows 10 release</a:t>
            </a:r>
          </a:p>
          <a:p>
            <a:r>
              <a:rPr lang="en-US" dirty="0" smtClean="0"/>
              <a:t>Action Answers: coming soon to Windows 10</a:t>
            </a:r>
          </a:p>
          <a:p>
            <a:r>
              <a:rPr lang="en-US" dirty="0" smtClean="0"/>
              <a:t>Time to get an edge is </a:t>
            </a:r>
            <a:r>
              <a:rPr lang="en-US" b="1" dirty="0" smtClean="0"/>
              <a:t>now</a:t>
            </a:r>
            <a:r>
              <a:rPr lang="en-US" dirty="0" smtClean="0"/>
              <a:t>, so plan ahead when building or porting your apps</a:t>
            </a:r>
          </a:p>
          <a:p>
            <a:endParaRPr lang="en-US" dirty="0"/>
          </a:p>
        </p:txBody>
      </p:sp>
      <p:sp>
        <p:nvSpPr>
          <p:cNvPr id="3" name="Title 2"/>
          <p:cNvSpPr>
            <a:spLocks noGrp="1"/>
          </p:cNvSpPr>
          <p:nvPr>
            <p:ph type="title"/>
          </p:nvPr>
        </p:nvSpPr>
        <p:spPr/>
        <p:txBody>
          <a:bodyPr/>
          <a:lstStyle/>
          <a:p>
            <a:r>
              <a:rPr lang="en-US" dirty="0" smtClean="0"/>
              <a:t>Start now!</a:t>
            </a:r>
            <a:endParaRPr lang="en-US" dirty="0"/>
          </a:p>
        </p:txBody>
      </p:sp>
    </p:spTree>
    <p:extLst>
      <p:ext uri="{BB962C8B-B14F-4D97-AF65-F5344CB8AC3E}">
        <p14:creationId xmlns:p14="http://schemas.microsoft.com/office/powerpoint/2010/main" val="634229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738664"/>
          </a:xfrm>
        </p:spPr>
        <p:txBody>
          <a:bodyPr/>
          <a:lstStyle/>
          <a:p>
            <a:r>
              <a:rPr lang="pt-BR" dirty="0" smtClean="0"/>
              <a:t>Users spend </a:t>
            </a:r>
            <a:r>
              <a:rPr lang="pt-BR" b="1" dirty="0" smtClean="0"/>
              <a:t>5x</a:t>
            </a:r>
            <a:r>
              <a:rPr lang="pt-BR" dirty="0" smtClean="0"/>
              <a:t> more time in apps than the browser</a:t>
            </a:r>
            <a:endParaRPr lang="en-US" dirty="0"/>
          </a:p>
        </p:txBody>
      </p:sp>
      <p:sp>
        <p:nvSpPr>
          <p:cNvPr id="3" name="Title 2"/>
          <p:cNvSpPr>
            <a:spLocks noGrp="1"/>
          </p:cNvSpPr>
          <p:nvPr>
            <p:ph type="title"/>
          </p:nvPr>
        </p:nvSpPr>
        <p:spPr/>
        <p:txBody>
          <a:bodyPr/>
          <a:lstStyle/>
          <a:p>
            <a:r>
              <a:rPr lang="pt-BR" dirty="0" smtClean="0"/>
              <a:t>Bing can also take your app to the next level</a:t>
            </a:r>
            <a:endParaRPr lang="en-US" dirty="0"/>
          </a:p>
        </p:txBody>
      </p:sp>
      <p:grpSp>
        <p:nvGrpSpPr>
          <p:cNvPr id="14" name="Group 13"/>
          <p:cNvGrpSpPr/>
          <p:nvPr/>
        </p:nvGrpSpPr>
        <p:grpSpPr>
          <a:xfrm>
            <a:off x="5313489" y="2430462"/>
            <a:ext cx="1809497" cy="3581398"/>
            <a:chOff x="5313489" y="2430462"/>
            <a:chExt cx="1809497" cy="3581398"/>
          </a:xfrm>
        </p:grpSpPr>
        <p:grpSp>
          <p:nvGrpSpPr>
            <p:cNvPr id="29" name="WindowsPhone"/>
            <p:cNvGrpSpPr/>
            <p:nvPr>
              <p:custDataLst>
                <p:custData r:id="rId1"/>
              </p:custDataLst>
            </p:nvPr>
          </p:nvGrpSpPr>
          <p:grpSpPr>
            <a:xfrm>
              <a:off x="5313489" y="2430462"/>
              <a:ext cx="1809497" cy="3581398"/>
              <a:chOff x="2839503" y="1"/>
              <a:chExt cx="3464995" cy="6857998"/>
            </a:xfrm>
          </p:grpSpPr>
          <p:grpSp>
            <p:nvGrpSpPr>
              <p:cNvPr id="30" name="Group 29"/>
              <p:cNvGrpSpPr/>
              <p:nvPr/>
            </p:nvGrpSpPr>
            <p:grpSpPr>
              <a:xfrm>
                <a:off x="2839503" y="1"/>
                <a:ext cx="3464995" cy="6857998"/>
                <a:chOff x="2839503" y="1"/>
                <a:chExt cx="3464995" cy="6857998"/>
              </a:xfrm>
            </p:grpSpPr>
            <p:grpSp>
              <p:nvGrpSpPr>
                <p:cNvPr id="32" name="Group 31"/>
                <p:cNvGrpSpPr/>
                <p:nvPr/>
              </p:nvGrpSpPr>
              <p:grpSpPr>
                <a:xfrm>
                  <a:off x="2839503" y="1"/>
                  <a:ext cx="3464995" cy="6857998"/>
                  <a:chOff x="2834639" y="1"/>
                  <a:chExt cx="3464995" cy="6857998"/>
                </a:xfrm>
              </p:grpSpPr>
              <p:sp>
                <p:nvSpPr>
                  <p:cNvPr id="34" name="Rounded Rectangle 33"/>
                  <p:cNvSpPr/>
                  <p:nvPr userDrawn="1"/>
                </p:nvSpPr>
                <p:spPr>
                  <a:xfrm>
                    <a:off x="2834639" y="1"/>
                    <a:ext cx="3464995" cy="6857998"/>
                  </a:xfrm>
                  <a:prstGeom prst="roundRect">
                    <a:avLst>
                      <a:gd name="adj" fmla="val 5515"/>
                    </a:avLst>
                  </a:prstGeom>
                  <a:solidFill>
                    <a:srgbClr val="FFFFFF"/>
                  </a:solidFill>
                  <a:ln w="3175">
                    <a:solidFill>
                      <a:srgbClr val="000000">
                        <a:lumMod val="95000"/>
                        <a:lumOff val="5000"/>
                      </a:srgbClr>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35" name="Rounded Rectangle 34"/>
                  <p:cNvSpPr/>
                  <p:nvPr/>
                </p:nvSpPr>
                <p:spPr>
                  <a:xfrm>
                    <a:off x="2928205" y="91440"/>
                    <a:ext cx="3276600" cy="6659880"/>
                  </a:xfrm>
                  <a:prstGeom prst="roundRect">
                    <a:avLst>
                      <a:gd name="adj" fmla="val 2819"/>
                    </a:avLst>
                  </a:prstGeom>
                  <a:solidFill>
                    <a:schemeClr val="bg1">
                      <a:lumMod val="50000"/>
                    </a:scheme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a:endParaRPr lang="en-US" sz="800" kern="0" dirty="0" smtClean="0">
                      <a:solidFill>
                        <a:prstClr val="black">
                          <a:lumMod val="75000"/>
                          <a:lumOff val="25000"/>
                        </a:prstClr>
                      </a:solidFill>
                      <a:latin typeface="Segoe UI"/>
                    </a:endParaRPr>
                  </a:p>
                </p:txBody>
              </p:sp>
              <p:sp>
                <p:nvSpPr>
                  <p:cNvPr id="36" name="Rectangle 35"/>
                  <p:cNvSpPr/>
                  <p:nvPr userDrawn="1"/>
                </p:nvSpPr>
                <p:spPr>
                  <a:xfrm>
                    <a:off x="3050294" y="482053"/>
                    <a:ext cx="3038085" cy="5074920"/>
                  </a:xfrm>
                  <a:prstGeom prst="rect">
                    <a:avLst/>
                  </a:prstGeom>
                  <a:solidFill>
                    <a:srgbClr val="FFC000"/>
                  </a:solidFill>
                  <a:ln w="3175">
                    <a:solidFill>
                      <a:srgbClr val="000000"/>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37" name="Left Arrow 36"/>
                  <p:cNvSpPr/>
                  <p:nvPr userDrawn="1"/>
                </p:nvSpPr>
                <p:spPr>
                  <a:xfrm>
                    <a:off x="3300730" y="6215335"/>
                    <a:ext cx="270769" cy="117324"/>
                  </a:xfrm>
                  <a:prstGeom prst="leftArrow">
                    <a:avLst>
                      <a:gd name="adj1" fmla="val 0"/>
                      <a:gd name="adj2" fmla="val 91165"/>
                    </a:avLst>
                  </a:prstGeom>
                  <a:noFill/>
                  <a:ln w="3175">
                    <a:solidFill>
                      <a:srgbClr val="FFFFFF"/>
                    </a:solid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grpSp>
                <p:nvGrpSpPr>
                  <p:cNvPr id="38" name="Group 37"/>
                  <p:cNvGrpSpPr/>
                  <p:nvPr/>
                </p:nvGrpSpPr>
                <p:grpSpPr>
                  <a:xfrm rot="21384124">
                    <a:off x="4457215" y="6161552"/>
                    <a:ext cx="212326" cy="227346"/>
                    <a:chOff x="4194362" y="5874647"/>
                    <a:chExt cx="252148" cy="269985"/>
                  </a:xfrm>
                  <a:solidFill>
                    <a:srgbClr val="FFFFFF"/>
                  </a:solidFill>
                </p:grpSpPr>
                <p:sp>
                  <p:nvSpPr>
                    <p:cNvPr id="40" name="Flowchart: Stored Data 39"/>
                    <p:cNvSpPr/>
                    <p:nvPr/>
                  </p:nvSpPr>
                  <p:spPr>
                    <a:xfrm rot="6230930">
                      <a:off x="4218638" y="5878261"/>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41" name="Flowchart: Stored Data 40"/>
                    <p:cNvSpPr/>
                    <p:nvPr/>
                  </p:nvSpPr>
                  <p:spPr>
                    <a:xfrm rot="6230930">
                      <a:off x="4190748" y="5989157"/>
                      <a:ext cx="115927" cy="108699"/>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42" name="Flowchart: Stored Data 41"/>
                    <p:cNvSpPr/>
                    <p:nvPr/>
                  </p:nvSpPr>
                  <p:spPr>
                    <a:xfrm rot="16979296">
                      <a:off x="4335573" y="5922200"/>
                      <a:ext cx="114310"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sp>
                  <p:nvSpPr>
                    <p:cNvPr id="60" name="Flowchart: Stored Data 59"/>
                    <p:cNvSpPr/>
                    <p:nvPr/>
                  </p:nvSpPr>
                  <p:spPr>
                    <a:xfrm rot="16979296">
                      <a:off x="4307999" y="6032886"/>
                      <a:ext cx="115927" cy="107565"/>
                    </a:xfrm>
                    <a:prstGeom prst="flowChartOnlineStorage">
                      <a:avLst/>
                    </a:prstGeom>
                    <a:solidFill>
                      <a:srgbClr val="FFFFFF"/>
                    </a:solidFill>
                    <a:ln>
                      <a:noFill/>
                    </a:ln>
                  </p:spPr>
                  <p:style>
                    <a:lnRef idx="2">
                      <a:srgbClr val="4F81BD">
                        <a:shade val="50000"/>
                      </a:srgbClr>
                    </a:lnRef>
                    <a:fillRef idx="1">
                      <a:srgbClr val="4F81BD"/>
                    </a:fillRef>
                    <a:effectRef idx="0">
                      <a:srgbClr val="4F81BD"/>
                    </a:effectRef>
                    <a:fontRef idx="minor">
                      <a:srgbClr val="000000"/>
                    </a:fontRef>
                  </p:style>
                  <p:txBody>
                    <a:bodyPr rtlCol="0" anchor="ctr"/>
                    <a:lstStyle/>
                    <a:p>
                      <a:pPr algn="ctr"/>
                      <a:endParaRPr lang="en-US" u="sng">
                        <a:solidFill>
                          <a:prstClr val="white"/>
                        </a:solidFill>
                      </a:endParaRPr>
                    </a:p>
                  </p:txBody>
                </p:sp>
              </p:grpSp>
              <p:sp>
                <p:nvSpPr>
                  <p:cNvPr id="39" name="Rounded Rectangle 38"/>
                  <p:cNvSpPr/>
                  <p:nvPr/>
                </p:nvSpPr>
                <p:spPr>
                  <a:xfrm>
                    <a:off x="4138146" y="266078"/>
                    <a:ext cx="860720" cy="52045"/>
                  </a:xfrm>
                  <a:prstGeom prst="roundRect">
                    <a:avLst/>
                  </a:prstGeom>
                  <a:solidFill>
                    <a:srgbClr val="FFFFFF">
                      <a:lumMod val="95000"/>
                    </a:srgbClr>
                  </a:solidFill>
                  <a:ln w="3175" cap="flat" cmpd="sng" algn="ctr">
                    <a:solidFill>
                      <a:sysClr val="windowText" lastClr="000000">
                        <a:lumMod val="75000"/>
                        <a:lumOff val="25000"/>
                      </a:sysClr>
                    </a:solidFill>
                    <a:prstDash val="solid"/>
                  </a:ln>
                  <a:effectLst/>
                </p:spPr>
                <p:txBody>
                  <a:bodyPr rot="0" spcFirstLastPara="0" vertOverflow="overflow" horzOverflow="overflow" vert="horz" wrap="square" lIns="45720" tIns="45720" rIns="91440" bIns="45720" numCol="1" spcCol="0" rtlCol="0" fromWordArt="0" anchor="ctr" anchorCtr="0" forceAA="0" compatLnSpc="1">
                    <a:prstTxWarp prst="textNoShape">
                      <a:avLst/>
                    </a:prstTxWarp>
                    <a:noAutofit/>
                  </a:bodyPr>
                  <a:lstStyle/>
                  <a:p>
                    <a:pPr algn="ctr"/>
                    <a:endParaRPr lang="en-US" sz="800" kern="0" dirty="0" smtClean="0">
                      <a:solidFill>
                        <a:prstClr val="black">
                          <a:lumMod val="75000"/>
                          <a:lumOff val="25000"/>
                        </a:prstClr>
                      </a:solidFill>
                      <a:latin typeface="Segoe UI"/>
                    </a:endParaRPr>
                  </a:p>
                </p:txBody>
              </p:sp>
            </p:grpSp>
            <p:sp>
              <p:nvSpPr>
                <p:cNvPr id="33" name="Rectangle 32"/>
                <p:cNvSpPr/>
                <p:nvPr/>
              </p:nvSpPr>
              <p:spPr>
                <a:xfrm>
                  <a:off x="3054545" y="482052"/>
                  <a:ext cx="3038698" cy="188595"/>
                </a:xfrm>
                <a:prstGeom prst="rect">
                  <a:avLst/>
                </a:prstGeom>
                <a:solidFill>
                  <a:srgbClr val="000000">
                    <a:alpha val="35000"/>
                  </a:srgbClr>
                </a:solidFill>
                <a:ln w="12700" cap="flat" cmpd="sng" algn="ctr">
                  <a:noFill/>
                  <a:prstDash val="soli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indent="0" algn="r" defTabSz="914400" eaLnBrk="1" fontAlgn="auto" latinLnBrk="0" hangingPunct="1">
                    <a:lnSpc>
                      <a:spcPct val="100000"/>
                    </a:lnSpc>
                    <a:spcBef>
                      <a:spcPts val="0"/>
                    </a:spcBef>
                    <a:spcAft>
                      <a:spcPts val="0"/>
                    </a:spcAft>
                    <a:buClrTx/>
                    <a:buSzTx/>
                    <a:buFontTx/>
                    <a:buNone/>
                    <a:tabLst/>
                  </a:pPr>
                  <a:r>
                    <a:rPr kumimoji="0" lang="en-US" sz="1000" i="0" u="none" strike="noStrike" kern="0" cap="none" spc="0" normalizeH="0" baseline="0" noProof="0" dirty="0" smtClean="0">
                      <a:ln>
                        <a:noFill/>
                      </a:ln>
                      <a:solidFill>
                        <a:srgbClr val="FFFFFF"/>
                      </a:solidFill>
                      <a:effectLst/>
                      <a:uLnTx/>
                      <a:uFillTx/>
                      <a:latin typeface="Segoe UI"/>
                      <a:ea typeface="+mn-ea"/>
                      <a:cs typeface="+mn-cs"/>
                    </a:rPr>
                    <a:t>12:38</a:t>
                  </a:r>
                </a:p>
              </p:txBody>
            </p:sp>
          </p:grpSp>
          <p:pic>
            <p:nvPicPr>
              <p:cNvPr id="31" name="Picture 2" descr="C:\Users\t-dantay\Documents\WPIcons\appbar.feature.search.rest.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519769" y="6091117"/>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Point Star 7"/>
            <p:cNvSpPr/>
            <p:nvPr/>
          </p:nvSpPr>
          <p:spPr bwMode="auto">
            <a:xfrm>
              <a:off x="5869429" y="3432739"/>
              <a:ext cx="752564" cy="752564"/>
            </a:xfrm>
            <a:prstGeom prst="star5">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453443" y="4164798"/>
              <a:ext cx="1584536" cy="627864"/>
            </a:xfrm>
            <a:prstGeom prst="rect">
              <a:avLst/>
            </a:prstGeom>
            <a:noFill/>
          </p:spPr>
          <p:txBody>
            <a:bodyPr wrap="none" lIns="182880" tIns="146304" rIns="182880" bIns="146304" rtlCol="0">
              <a:spAutoFit/>
            </a:bodyPr>
            <a:lstStyle/>
            <a:p>
              <a:pPr>
                <a:lnSpc>
                  <a:spcPct val="90000"/>
                </a:lnSpc>
                <a:spcAft>
                  <a:spcPts val="600"/>
                </a:spcAft>
              </a:pPr>
              <a:r>
                <a:rPr lang="pt-BR" sz="2400" dirty="0" smtClean="0">
                  <a:solidFill>
                    <a:schemeClr val="bg2">
                      <a:lumMod val="60000"/>
                      <a:lumOff val="40000"/>
                    </a:schemeClr>
                  </a:solidFill>
                </a:rPr>
                <a:t>your app</a:t>
              </a:r>
              <a:endParaRPr lang="en-US" sz="2400" dirty="0" err="1" smtClean="0">
                <a:solidFill>
                  <a:schemeClr val="bg2">
                    <a:lumMod val="60000"/>
                    <a:lumOff val="40000"/>
                  </a:schemeClr>
                </a:solidFill>
              </a:endParaRPr>
            </a:p>
          </p:txBody>
        </p:sp>
      </p:grpSp>
      <p:grpSp>
        <p:nvGrpSpPr>
          <p:cNvPr id="15" name="Group 14"/>
          <p:cNvGrpSpPr/>
          <p:nvPr/>
        </p:nvGrpSpPr>
        <p:grpSpPr>
          <a:xfrm>
            <a:off x="1179385" y="2963862"/>
            <a:ext cx="3667252" cy="2971800"/>
            <a:chOff x="1179385" y="2963862"/>
            <a:chExt cx="3667252" cy="2971800"/>
          </a:xfrm>
        </p:grpSpPr>
        <p:sp>
          <p:nvSpPr>
            <p:cNvPr id="10" name="Striped Right Arrow 9"/>
            <p:cNvSpPr/>
            <p:nvPr/>
          </p:nvSpPr>
          <p:spPr bwMode="auto">
            <a:xfrm>
              <a:off x="1179385" y="2963862"/>
              <a:ext cx="3667252" cy="1958062"/>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188F"/>
                </a:solidFill>
                <a:ea typeface="Segoe UI" pitchFamily="34" charset="0"/>
                <a:cs typeface="Segoe UI" pitchFamily="34" charset="0"/>
              </a:endParaRPr>
            </a:p>
          </p:txBody>
        </p:sp>
        <p:sp>
          <p:nvSpPr>
            <p:cNvPr id="11" name="TextBox 10"/>
            <p:cNvSpPr txBox="1"/>
            <p:nvPr/>
          </p:nvSpPr>
          <p:spPr>
            <a:xfrm>
              <a:off x="1560385" y="4879016"/>
              <a:ext cx="2269659" cy="572464"/>
            </a:xfrm>
            <a:prstGeom prst="rect">
              <a:avLst/>
            </a:prstGeom>
            <a:noFill/>
          </p:spPr>
          <p:txBody>
            <a:bodyPr wrap="none" lIns="182880" tIns="146304" rIns="182880" bIns="146304" rtlCol="0">
              <a:spAutoFit/>
            </a:bodyPr>
            <a:lstStyle/>
            <a:p>
              <a:pPr algn="r">
                <a:lnSpc>
                  <a:spcPct val="90000"/>
                </a:lnSpc>
                <a:spcAft>
                  <a:spcPts val="600"/>
                </a:spcAft>
              </a:pPr>
              <a:r>
                <a:rPr lang="pt-BR" sz="2000" dirty="0">
                  <a:gradFill>
                    <a:gsLst>
                      <a:gs pos="2917">
                        <a:schemeClr val="tx1"/>
                      </a:gs>
                      <a:gs pos="30000">
                        <a:schemeClr val="tx1"/>
                      </a:gs>
                    </a:gsLst>
                    <a:lin ang="5400000" scaled="0"/>
                  </a:gradFill>
                </a:rPr>
                <a:t>🔎 app </a:t>
              </a:r>
              <a:r>
                <a:rPr lang="pt-BR" sz="2000" dirty="0" smtClean="0">
                  <a:gradFill>
                    <a:gsLst>
                      <a:gs pos="2917">
                        <a:schemeClr val="tx1"/>
                      </a:gs>
                      <a:gs pos="30000">
                        <a:schemeClr val="tx1"/>
                      </a:gs>
                    </a:gsLst>
                    <a:lin ang="5400000" scaled="0"/>
                  </a:gradFill>
                </a:rPr>
                <a:t>discovery</a:t>
              </a:r>
            </a:p>
          </p:txBody>
        </p:sp>
        <p:sp>
          <p:nvSpPr>
            <p:cNvPr id="62" name="TextBox 61"/>
            <p:cNvSpPr txBox="1"/>
            <p:nvPr/>
          </p:nvSpPr>
          <p:spPr>
            <a:xfrm>
              <a:off x="1630684" y="5363198"/>
              <a:ext cx="2014014" cy="572464"/>
            </a:xfrm>
            <a:prstGeom prst="rect">
              <a:avLst/>
            </a:prstGeom>
            <a:noFill/>
          </p:spPr>
          <p:txBody>
            <a:bodyPr wrap="none" lIns="182880" tIns="146304" rIns="182880" bIns="146304" rtlCol="0">
              <a:spAutoFit/>
            </a:bodyPr>
            <a:lstStyle/>
            <a:p>
              <a:pPr algn="r">
                <a:lnSpc>
                  <a:spcPct val="90000"/>
                </a:lnSpc>
                <a:spcAft>
                  <a:spcPts val="600"/>
                </a:spcAft>
              </a:pPr>
              <a:r>
                <a:rPr lang="pt-BR" sz="2000" dirty="0" smtClean="0">
                  <a:gradFill>
                    <a:gsLst>
                      <a:gs pos="2917">
                        <a:schemeClr val="tx1"/>
                      </a:gs>
                      <a:gs pos="30000">
                        <a:schemeClr val="tx1"/>
                      </a:gs>
                    </a:gsLst>
                    <a:lin ang="5400000" scaled="0"/>
                  </a:gradFill>
                  <a:latin typeface="Segoe UI Symbol" panose="020B0502040204020203" pitchFamily="34" charset="0"/>
                  <a:ea typeface="Segoe UI Symbol" panose="020B0502040204020203" pitchFamily="34" charset="0"/>
                </a:rPr>
                <a:t> app </a:t>
              </a:r>
              <a:r>
                <a:rPr lang="pt-BR" sz="2000" dirty="0" smtClean="0">
                  <a:gradFill>
                    <a:gsLst>
                      <a:gs pos="2917">
                        <a:schemeClr val="tx1"/>
                      </a:gs>
                      <a:gs pos="30000">
                        <a:schemeClr val="tx1"/>
                      </a:gs>
                    </a:gsLst>
                    <a:lin ang="5400000" scaled="0"/>
                  </a:gradFill>
                </a:rPr>
                <a:t>linking</a:t>
              </a:r>
            </a:p>
          </p:txBody>
        </p:sp>
        <p:sp>
          <p:nvSpPr>
            <p:cNvPr id="12" name="Rectangle 11"/>
            <p:cNvSpPr/>
            <p:nvPr/>
          </p:nvSpPr>
          <p:spPr>
            <a:xfrm>
              <a:off x="1674387" y="3772077"/>
              <a:ext cx="2085764" cy="369332"/>
            </a:xfrm>
            <a:prstGeom prst="rect">
              <a:avLst/>
            </a:prstGeom>
          </p:spPr>
          <p:txBody>
            <a:bodyPr wrap="none">
              <a:spAutoFit/>
            </a:bodyPr>
            <a:lstStyle/>
            <a:p>
              <a:pPr algn="ctr" defTabSz="932472" fontAlgn="base">
                <a:lnSpc>
                  <a:spcPct val="90000"/>
                </a:lnSpc>
                <a:spcBef>
                  <a:spcPct val="0"/>
                </a:spcBef>
                <a:spcAft>
                  <a:spcPct val="0"/>
                </a:spcAft>
              </a:pPr>
              <a:r>
                <a:rPr lang="pt-BR" sz="2000" dirty="0" smtClean="0">
                  <a:solidFill>
                    <a:srgbClr val="00188F"/>
                  </a:solidFill>
                  <a:ea typeface="Segoe UI" pitchFamily="34" charset="0"/>
                  <a:cs typeface="Segoe UI" pitchFamily="34" charset="0"/>
                </a:rPr>
                <a:t>Bring users here!</a:t>
              </a:r>
              <a:endParaRPr lang="en-US" sz="2000" dirty="0" err="1">
                <a:solidFill>
                  <a:srgbClr val="00188F"/>
                </a:solidFill>
                <a:ea typeface="Segoe UI" pitchFamily="34" charset="0"/>
                <a:cs typeface="Segoe UI" pitchFamily="34" charset="0"/>
              </a:endParaRPr>
            </a:p>
          </p:txBody>
        </p:sp>
      </p:grpSp>
      <p:grpSp>
        <p:nvGrpSpPr>
          <p:cNvPr id="16" name="Group 15"/>
          <p:cNvGrpSpPr/>
          <p:nvPr/>
        </p:nvGrpSpPr>
        <p:grpSpPr>
          <a:xfrm>
            <a:off x="7740523" y="2963862"/>
            <a:ext cx="3889197" cy="2802273"/>
            <a:chOff x="7740523" y="2963862"/>
            <a:chExt cx="3889197" cy="2802273"/>
          </a:xfrm>
        </p:grpSpPr>
        <p:sp>
          <p:nvSpPr>
            <p:cNvPr id="63" name="TextBox 62"/>
            <p:cNvSpPr txBox="1"/>
            <p:nvPr/>
          </p:nvSpPr>
          <p:spPr>
            <a:xfrm>
              <a:off x="9077619" y="5193671"/>
              <a:ext cx="683520" cy="572464"/>
            </a:xfrm>
            <a:prstGeom prst="rect">
              <a:avLst/>
            </a:prstGeom>
            <a:noFill/>
          </p:spPr>
          <p:txBody>
            <a:bodyPr wrap="none" lIns="182880" tIns="146304" rIns="182880" bIns="146304" rtlCol="0">
              <a:spAutoFit/>
            </a:bodyPr>
            <a:lstStyle/>
            <a:p>
              <a:pPr>
                <a:lnSpc>
                  <a:spcPct val="90000"/>
                </a:lnSpc>
                <a:spcAft>
                  <a:spcPts val="600"/>
                </a:spcAft>
              </a:pPr>
              <a:r>
                <a:rPr lang="pt-BR" sz="2000" dirty="0" smtClean="0">
                  <a:gradFill>
                    <a:gsLst>
                      <a:gs pos="2917">
                        <a:schemeClr val="tx1"/>
                      </a:gs>
                      <a:gs pos="30000">
                        <a:schemeClr val="tx1"/>
                      </a:gs>
                    </a:gsLst>
                    <a:lin ang="5400000" scaled="0"/>
                  </a:gradFill>
                  <a:latin typeface="Segoe UI Symbol" panose="020B0502040204020203" pitchFamily="34" charset="0"/>
                  <a:ea typeface="Segoe UI Symbol" panose="020B0502040204020203" pitchFamily="34" charset="0"/>
                </a:rPr>
                <a:t></a:t>
              </a:r>
              <a:endParaRPr lang="en-US" sz="2000" dirty="0" err="1" smtClean="0">
                <a:gradFill>
                  <a:gsLst>
                    <a:gs pos="2917">
                      <a:schemeClr val="tx1"/>
                    </a:gs>
                    <a:gs pos="30000">
                      <a:schemeClr val="tx1"/>
                    </a:gs>
                  </a:gsLst>
                  <a:lin ang="5400000" scaled="0"/>
                </a:gradFill>
              </a:endParaRPr>
            </a:p>
          </p:txBody>
        </p:sp>
        <p:sp>
          <p:nvSpPr>
            <p:cNvPr id="67" name="Striped Right Arrow 66"/>
            <p:cNvSpPr/>
            <p:nvPr/>
          </p:nvSpPr>
          <p:spPr bwMode="auto">
            <a:xfrm flipH="1">
              <a:off x="7740523" y="2963862"/>
              <a:ext cx="3667252" cy="1958062"/>
            </a:xfrm>
            <a:prstGeom prst="striped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188F"/>
                </a:solidFill>
                <a:ea typeface="Segoe UI" pitchFamily="34" charset="0"/>
                <a:cs typeface="Segoe UI" pitchFamily="34" charset="0"/>
              </a:endParaRPr>
            </a:p>
          </p:txBody>
        </p:sp>
        <p:sp>
          <p:nvSpPr>
            <p:cNvPr id="68" name="Rectangle 67"/>
            <p:cNvSpPr/>
            <p:nvPr/>
          </p:nvSpPr>
          <p:spPr>
            <a:xfrm>
              <a:off x="8441641" y="3772077"/>
              <a:ext cx="2548903" cy="369332"/>
            </a:xfrm>
            <a:prstGeom prst="rect">
              <a:avLst/>
            </a:prstGeom>
          </p:spPr>
          <p:txBody>
            <a:bodyPr wrap="none">
              <a:spAutoFit/>
            </a:bodyPr>
            <a:lstStyle/>
            <a:p>
              <a:pPr algn="ctr" defTabSz="932472" fontAlgn="base">
                <a:lnSpc>
                  <a:spcPct val="90000"/>
                </a:lnSpc>
                <a:spcBef>
                  <a:spcPct val="0"/>
                </a:spcBef>
                <a:spcAft>
                  <a:spcPct val="0"/>
                </a:spcAft>
              </a:pPr>
              <a:r>
                <a:rPr lang="pt-BR" sz="2000" dirty="0" smtClean="0">
                  <a:solidFill>
                    <a:srgbClr val="00188F"/>
                  </a:solidFill>
                  <a:ea typeface="Segoe UI" pitchFamily="34" charset="0"/>
                  <a:cs typeface="Segoe UI" pitchFamily="34" charset="0"/>
                </a:rPr>
                <a:t>Keep them engaged!</a:t>
              </a:r>
              <a:endParaRPr lang="en-US" sz="2000" dirty="0" err="1">
                <a:solidFill>
                  <a:srgbClr val="00188F"/>
                </a:solidFill>
                <a:ea typeface="Segoe UI" pitchFamily="34" charset="0"/>
                <a:cs typeface="Segoe UI" pitchFamily="34" charset="0"/>
              </a:endParaRPr>
            </a:p>
          </p:txBody>
        </p:sp>
        <p:sp>
          <p:nvSpPr>
            <p:cNvPr id="70" name="Rectangle 69"/>
            <p:cNvSpPr/>
            <p:nvPr/>
          </p:nvSpPr>
          <p:spPr>
            <a:xfrm>
              <a:off x="8192393" y="5257901"/>
              <a:ext cx="561372" cy="461665"/>
            </a:xfrm>
            <a:prstGeom prst="rect">
              <a:avLst/>
            </a:prstGeom>
          </p:spPr>
          <p:txBody>
            <a:bodyPr wrap="none">
              <a:spAutoFit/>
            </a:bodyPr>
            <a:lstStyle/>
            <a:p>
              <a:r>
                <a:rPr lang="en-US" sz="2400" dirty="0">
                  <a:latin typeface="Segoe UI Symbol" panose="020B0502040204020203" pitchFamily="34" charset="0"/>
                  <a:ea typeface="Segoe UI Symbol" panose="020B0502040204020203" pitchFamily="34" charset="0"/>
                </a:rPr>
                <a:t></a:t>
              </a:r>
              <a:endParaRPr lang="en-US" sz="2400" dirty="0"/>
            </a:p>
          </p:txBody>
        </p:sp>
        <p:sp>
          <p:nvSpPr>
            <p:cNvPr id="71" name="Rectangle 70"/>
            <p:cNvSpPr/>
            <p:nvPr/>
          </p:nvSpPr>
          <p:spPr>
            <a:xfrm>
              <a:off x="8691874" y="5195478"/>
              <a:ext cx="623889" cy="523220"/>
            </a:xfrm>
            <a:prstGeom prst="rect">
              <a:avLst/>
            </a:prstGeom>
          </p:spPr>
          <p:txBody>
            <a:bodyPr wrap="none">
              <a:spAutoFit/>
            </a:bodyPr>
            <a:lstStyle/>
            <a:p>
              <a:r>
                <a:rPr lang="en-US" sz="2800" dirty="0">
                  <a:latin typeface="Segoe UI Symbol" panose="020B0502040204020203" pitchFamily="34" charset="0"/>
                  <a:ea typeface="Segoe UI Symbol" panose="020B0502040204020203" pitchFamily="34" charset="0"/>
                </a:rPr>
                <a:t></a:t>
              </a:r>
              <a:endParaRPr lang="en-US" sz="2800" dirty="0"/>
            </a:p>
          </p:txBody>
        </p:sp>
        <p:sp>
          <p:nvSpPr>
            <p:cNvPr id="72" name="Rectangle 71"/>
            <p:cNvSpPr/>
            <p:nvPr/>
          </p:nvSpPr>
          <p:spPr>
            <a:xfrm>
              <a:off x="10105086" y="5214601"/>
              <a:ext cx="543739" cy="523220"/>
            </a:xfrm>
            <a:prstGeom prst="rect">
              <a:avLst/>
            </a:prstGeom>
          </p:spPr>
          <p:txBody>
            <a:bodyPr wrap="none">
              <a:spAutoFit/>
            </a:bodyPr>
            <a:lstStyle/>
            <a:p>
              <a:r>
                <a:rPr lang="en-US" sz="2800" dirty="0" smtClean="0">
                  <a:latin typeface="Segoe UI Symbol" panose="020B0502040204020203" pitchFamily="34" charset="0"/>
                  <a:ea typeface="Segoe UI Symbol" panose="020B0502040204020203" pitchFamily="34" charset="0"/>
                </a:rPr>
                <a:t>📰</a:t>
              </a:r>
              <a:endParaRPr lang="en-US" sz="2800" dirty="0"/>
            </a:p>
          </p:txBody>
        </p:sp>
        <p:sp>
          <p:nvSpPr>
            <p:cNvPr id="73" name="Rectangle 72"/>
            <p:cNvSpPr/>
            <p:nvPr/>
          </p:nvSpPr>
          <p:spPr>
            <a:xfrm>
              <a:off x="9600138" y="5234516"/>
              <a:ext cx="492443" cy="461665"/>
            </a:xfrm>
            <a:prstGeom prst="rect">
              <a:avLst/>
            </a:prstGeom>
          </p:spPr>
          <p:txBody>
            <a:bodyPr wrap="none">
              <a:spAutoFit/>
            </a:bodyPr>
            <a:lstStyle/>
            <a:p>
              <a:r>
                <a:rPr lang="en-US" sz="2400" dirty="0">
                  <a:latin typeface="Segoe UI Symbol" panose="020B0502040204020203" pitchFamily="34" charset="0"/>
                  <a:ea typeface="Segoe UI Symbol" panose="020B0502040204020203" pitchFamily="34" charset="0"/>
                </a:rPr>
                <a:t>🎥</a:t>
              </a:r>
              <a:endParaRPr lang="en-US" sz="2400" dirty="0"/>
            </a:p>
          </p:txBody>
        </p:sp>
        <p:sp>
          <p:nvSpPr>
            <p:cNvPr id="74" name="Rectangle 73"/>
            <p:cNvSpPr/>
            <p:nvPr/>
          </p:nvSpPr>
          <p:spPr>
            <a:xfrm>
              <a:off x="10661525" y="5230481"/>
              <a:ext cx="543739" cy="523220"/>
            </a:xfrm>
            <a:prstGeom prst="rect">
              <a:avLst/>
            </a:prstGeom>
          </p:spPr>
          <p:txBody>
            <a:bodyPr wrap="none">
              <a:spAutoFit/>
            </a:bodyPr>
            <a:lstStyle/>
            <a:p>
              <a:r>
                <a:rPr lang="en-US" sz="2800" dirty="0">
                  <a:latin typeface="Segoe UI Symbol" panose="020B0502040204020203" pitchFamily="34" charset="0"/>
                  <a:ea typeface="Segoe UI Symbol" panose="020B0502040204020203" pitchFamily="34" charset="0"/>
                </a:rPr>
                <a:t>🔤</a:t>
              </a:r>
              <a:endParaRPr lang="en-US" sz="2800" dirty="0"/>
            </a:p>
          </p:txBody>
        </p:sp>
        <p:sp>
          <p:nvSpPr>
            <p:cNvPr id="75" name="Rectangle 74"/>
            <p:cNvSpPr/>
            <p:nvPr/>
          </p:nvSpPr>
          <p:spPr>
            <a:xfrm>
              <a:off x="11182162" y="5230481"/>
              <a:ext cx="447558" cy="523220"/>
            </a:xfrm>
            <a:prstGeom prst="rect">
              <a:avLst/>
            </a:prstGeom>
          </p:spPr>
          <p:txBody>
            <a:bodyPr wrap="none">
              <a:spAutoFit/>
            </a:bodyPr>
            <a:lstStyle/>
            <a:p>
              <a:r>
                <a:rPr lang="en-US" sz="2800" dirty="0" smtClean="0">
                  <a:latin typeface="Segoe UI Symbol" panose="020B0502040204020203" pitchFamily="34" charset="0"/>
                  <a:ea typeface="Segoe UI Symbol" panose="020B0502040204020203" pitchFamily="34" charset="0"/>
                </a:rPr>
                <a:t>…</a:t>
              </a:r>
              <a:endParaRPr lang="en-US" sz="2800" dirty="0"/>
            </a:p>
          </p:txBody>
        </p:sp>
      </p:grpSp>
    </p:spTree>
    <p:extLst>
      <p:ext uri="{BB962C8B-B14F-4D97-AF65-F5344CB8AC3E}">
        <p14:creationId xmlns:p14="http://schemas.microsoft.com/office/powerpoint/2010/main" val="60229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Bing Webmaster Tools: </a:t>
            </a:r>
            <a:r>
              <a:rPr lang="en-US" dirty="0" smtClean="0">
                <a:hlinkClick r:id="rId3"/>
              </a:rPr>
              <a:t>aka.ms/webmaster</a:t>
            </a:r>
            <a:r>
              <a:rPr lang="en-US" dirty="0" smtClean="0"/>
              <a:t> </a:t>
            </a:r>
          </a:p>
          <a:p>
            <a:pPr lvl="1"/>
            <a:r>
              <a:rPr lang="en-US" dirty="0" smtClean="0"/>
              <a:t>Submit </a:t>
            </a:r>
            <a:r>
              <a:rPr lang="en-US" dirty="0"/>
              <a:t>your site to get crawled &amp; index, get data &amp; reports about how you are performing in </a:t>
            </a:r>
            <a:r>
              <a:rPr lang="en-US" dirty="0" smtClean="0"/>
              <a:t>search</a:t>
            </a:r>
            <a:endParaRPr lang="en-US" dirty="0"/>
          </a:p>
          <a:p>
            <a:r>
              <a:rPr lang="en-US" dirty="0" smtClean="0"/>
              <a:t>App </a:t>
            </a:r>
            <a:r>
              <a:rPr lang="en-US" dirty="0"/>
              <a:t>Links </a:t>
            </a:r>
            <a:r>
              <a:rPr lang="en-US" dirty="0" smtClean="0"/>
              <a:t>Checker</a:t>
            </a:r>
          </a:p>
          <a:p>
            <a:pPr marL="0" indent="0">
              <a:buNone/>
            </a:pPr>
            <a:r>
              <a:rPr lang="en-US" dirty="0" smtClean="0"/>
              <a:t>  </a:t>
            </a:r>
            <a:r>
              <a:rPr lang="en-US" dirty="0" smtClean="0">
                <a:hlinkClick r:id="rId4"/>
              </a:rPr>
              <a:t>aka.ms/</a:t>
            </a:r>
            <a:r>
              <a:rPr lang="en-US" dirty="0" err="1" smtClean="0">
                <a:hlinkClick r:id="rId4"/>
              </a:rPr>
              <a:t>applinks</a:t>
            </a:r>
            <a:endParaRPr lang="en-US" dirty="0" smtClean="0"/>
          </a:p>
          <a:p>
            <a:pPr lvl="1"/>
            <a:r>
              <a:rPr lang="en-US" dirty="0" smtClean="0"/>
              <a:t>Quickly </a:t>
            </a:r>
            <a:r>
              <a:rPr lang="en-US" dirty="0"/>
              <a:t>evaluate the applinks.org markup on your </a:t>
            </a:r>
            <a:r>
              <a:rPr lang="en-US" dirty="0" smtClean="0"/>
              <a:t>page for all device types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Tools</a:t>
            </a:r>
            <a:endParaRPr lang="en-US" dirty="0"/>
          </a:p>
        </p:txBody>
      </p:sp>
      <p:sp>
        <p:nvSpPr>
          <p:cNvPr id="4" name="Text Placeholder 3"/>
          <p:cNvSpPr>
            <a:spLocks noGrp="1"/>
          </p:cNvSpPr>
          <p:nvPr>
            <p:ph type="body" sz="quarter" idx="11"/>
          </p:nvPr>
        </p:nvSpPr>
        <p:spPr/>
        <p:txBody>
          <a:bodyPr/>
          <a:lstStyle/>
          <a:p>
            <a:r>
              <a:rPr lang="en-US" dirty="0" smtClean="0"/>
              <a:t>Essential tools to help you get things done</a:t>
            </a:r>
            <a:endParaRPr lang="en-US" dirty="0"/>
          </a:p>
        </p:txBody>
      </p:sp>
    </p:spTree>
    <p:extLst>
      <p:ext uri="{BB962C8B-B14F-4D97-AF65-F5344CB8AC3E}">
        <p14:creationId xmlns:p14="http://schemas.microsoft.com/office/powerpoint/2010/main" val="2454860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212850"/>
            <a:ext cx="12115798" cy="4665893"/>
          </a:xfrm>
        </p:spPr>
        <p:txBody>
          <a:bodyPr/>
          <a:lstStyle/>
          <a:p>
            <a:r>
              <a:rPr lang="pt-BR" sz="3200" dirty="0"/>
              <a:t>Explore Bing APIs and tools </a:t>
            </a:r>
            <a:r>
              <a:rPr lang="pt-BR" sz="3200"/>
              <a:t>at </a:t>
            </a:r>
            <a:r>
              <a:rPr lang="pt-BR" sz="3200" smtClean="0">
                <a:hlinkClick r:id="rId2"/>
              </a:rPr>
              <a:t>dev.bing.com</a:t>
            </a:r>
            <a:endParaRPr lang="pt-BR" sz="3200" dirty="0"/>
          </a:p>
          <a:p>
            <a:r>
              <a:rPr lang="pt-BR" sz="3200" dirty="0"/>
              <a:t>Sign-up </a:t>
            </a:r>
            <a:r>
              <a:rPr lang="pt-BR" sz="3200"/>
              <a:t>for </a:t>
            </a:r>
            <a:r>
              <a:rPr lang="pt-BR" sz="3200" dirty="0"/>
              <a:t>the</a:t>
            </a:r>
            <a:r>
              <a:rPr lang="pt-BR" sz="3200"/>
              <a:t> Search API </a:t>
            </a:r>
            <a:r>
              <a:rPr lang="pt-BR" sz="3200" smtClean="0">
                <a:hlinkClick r:id="rId3"/>
              </a:rPr>
              <a:t>datamarket.azure.com/dataset/bing/search</a:t>
            </a:r>
            <a:r>
              <a:rPr lang="pt-BR" sz="3200" smtClean="0"/>
              <a:t> </a:t>
            </a:r>
            <a:endParaRPr lang="pt-BR" sz="3200" dirty="0"/>
          </a:p>
          <a:p>
            <a:r>
              <a:rPr lang="pt-BR" sz="3200" dirty="0"/>
              <a:t>Learn more about translator at </a:t>
            </a:r>
            <a:r>
              <a:rPr lang="en-US" sz="3200" dirty="0">
                <a:hlinkClick r:id="rId4"/>
              </a:rPr>
              <a:t>hub.microsofttranslator.com</a:t>
            </a:r>
            <a:r>
              <a:rPr lang="en-US" sz="3200" dirty="0"/>
              <a:t> </a:t>
            </a:r>
          </a:p>
          <a:p>
            <a:r>
              <a:rPr lang="en-US" sz="3200" dirty="0"/>
              <a:t>Participate in Cortana and other search canvasses by enabling applinks.org, protocol handler, URI activation</a:t>
            </a:r>
          </a:p>
          <a:p>
            <a:r>
              <a:rPr lang="en-US" sz="3200" dirty="0"/>
              <a:t>Enhance entity-centric pages with schema.org actions markup</a:t>
            </a:r>
          </a:p>
          <a:p>
            <a:r>
              <a:rPr lang="en-US" sz="3200" dirty="0"/>
              <a:t>Use the free Bing tools to help you get things done and stay up to date about how you are performing in search</a:t>
            </a:r>
            <a:endParaRPr lang="en-US" dirty="0"/>
          </a:p>
        </p:txBody>
      </p:sp>
      <p:sp>
        <p:nvSpPr>
          <p:cNvPr id="2" name="Title 1"/>
          <p:cNvSpPr>
            <a:spLocks noGrp="1"/>
          </p:cNvSpPr>
          <p:nvPr>
            <p:ph type="title"/>
          </p:nvPr>
        </p:nvSpPr>
        <p:spPr/>
        <p:txBody>
          <a:bodyPr/>
          <a:lstStyle/>
          <a:p>
            <a:r>
              <a:rPr lang="en-US" dirty="0"/>
              <a:t>Developer</a:t>
            </a:r>
            <a:r>
              <a:rPr lang="en-US"/>
              <a:t> Call </a:t>
            </a:r>
            <a:r>
              <a:rPr lang="en-US" dirty="0"/>
              <a:t>to Action</a:t>
            </a:r>
          </a:p>
        </p:txBody>
      </p:sp>
    </p:spTree>
    <p:extLst>
      <p:ext uri="{BB962C8B-B14F-4D97-AF65-F5344CB8AC3E}">
        <p14:creationId xmlns:p14="http://schemas.microsoft.com/office/powerpoint/2010/main" val="221765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want to hear from you!</a:t>
            </a:r>
            <a:endParaRPr lang="en-US" dirty="0"/>
          </a:p>
        </p:txBody>
      </p:sp>
      <p:sp>
        <p:nvSpPr>
          <p:cNvPr id="4" name="TextBox 5"/>
          <p:cNvSpPr txBox="1"/>
          <p:nvPr/>
        </p:nvSpPr>
        <p:spPr>
          <a:xfrm>
            <a:off x="1570037" y="1744662"/>
            <a:ext cx="8686800" cy="627864"/>
          </a:xfrm>
          <a:prstGeom prst="rect">
            <a:avLst/>
          </a:prstGeom>
          <a:solidFill>
            <a:srgbClr val="FFB900"/>
          </a:solidFill>
        </p:spPr>
        <p:txBody>
          <a:bodyPr wrap="square" lIns="182880" tIns="146304" rIns="182880" bIns="146304" rtlCol="0">
            <a:spAutoFit/>
          </a:bodyPr>
          <a:lstStyle/>
          <a:p>
            <a:pPr algn="ctr">
              <a:lnSpc>
                <a:spcPct val="90000"/>
              </a:lnSpc>
              <a:spcAft>
                <a:spcPts val="600"/>
              </a:spcAft>
            </a:pPr>
            <a:r>
              <a:rPr lang="en-US" sz="2400" b="1" dirty="0" smtClean="0">
                <a:solidFill>
                  <a:schemeClr val="bg1"/>
                </a:solidFill>
              </a:rPr>
              <a:t>How can we make Bing better for developers?</a:t>
            </a:r>
          </a:p>
        </p:txBody>
      </p:sp>
      <p:sp>
        <p:nvSpPr>
          <p:cNvPr id="5" name="TextBox 6"/>
          <p:cNvSpPr txBox="1"/>
          <p:nvPr/>
        </p:nvSpPr>
        <p:spPr>
          <a:xfrm>
            <a:off x="5436324" y="2582862"/>
            <a:ext cx="5226187" cy="871008"/>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t>Submit and vote on Bing API/dev ideas via</a:t>
            </a:r>
          </a:p>
          <a:p>
            <a:pPr algn="ctr">
              <a:lnSpc>
                <a:spcPct val="90000"/>
              </a:lnSpc>
              <a:spcAft>
                <a:spcPts val="600"/>
              </a:spcAft>
            </a:pPr>
            <a:r>
              <a:rPr lang="en-US" b="1" dirty="0" smtClean="0"/>
              <a:t>aka.ms/</a:t>
            </a:r>
            <a:r>
              <a:rPr lang="en-US" b="1" dirty="0" err="1" smtClean="0"/>
              <a:t>BingDevFeedback</a:t>
            </a:r>
            <a:endParaRPr lang="en-US" b="1" dirty="0" smtClean="0">
              <a:gradFill>
                <a:gsLst>
                  <a:gs pos="2917">
                    <a:schemeClr val="tx1"/>
                  </a:gs>
                  <a:gs pos="30000">
                    <a:schemeClr val="tx1"/>
                  </a:gs>
                </a:gsLst>
                <a:lin ang="5400000" scaled="0"/>
              </a:gra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3462218"/>
            <a:ext cx="4414837" cy="2723329"/>
          </a:xfrm>
          <a:prstGeom prst="rect">
            <a:avLst/>
          </a:prstGeom>
        </p:spPr>
      </p:pic>
      <p:sp>
        <p:nvSpPr>
          <p:cNvPr id="9" name="TextBox 10"/>
          <p:cNvSpPr txBox="1"/>
          <p:nvPr/>
        </p:nvSpPr>
        <p:spPr>
          <a:xfrm>
            <a:off x="1993868" y="2582862"/>
            <a:ext cx="3048000" cy="871008"/>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t>Visit us at our</a:t>
            </a:r>
          </a:p>
          <a:p>
            <a:pPr algn="ctr">
              <a:lnSpc>
                <a:spcPct val="90000"/>
              </a:lnSpc>
              <a:spcAft>
                <a:spcPts val="600"/>
              </a:spcAft>
            </a:pPr>
            <a:r>
              <a:rPr lang="en-US" b="1" dirty="0" smtClean="0">
                <a:gradFill>
                  <a:gsLst>
                    <a:gs pos="2917">
                      <a:schemeClr val="tx1"/>
                    </a:gs>
                    <a:gs pos="30000">
                      <a:schemeClr val="tx1"/>
                    </a:gs>
                  </a:gsLst>
                  <a:lin ang="5400000" scaled="0"/>
                </a:gradFill>
              </a:rPr>
              <a:t>Bing booth (3</a:t>
            </a:r>
            <a:r>
              <a:rPr lang="en-US" b="1" baseline="30000" dirty="0" smtClean="0">
                <a:gradFill>
                  <a:gsLst>
                    <a:gs pos="2917">
                      <a:schemeClr val="tx1"/>
                    </a:gs>
                    <a:gs pos="30000">
                      <a:schemeClr val="tx1"/>
                    </a:gs>
                  </a:gsLst>
                  <a:lin ang="5400000" scaled="0"/>
                </a:gradFill>
              </a:rPr>
              <a:t>rd</a:t>
            </a:r>
            <a:r>
              <a:rPr lang="en-US" b="1" dirty="0" smtClean="0">
                <a:gradFill>
                  <a:gsLst>
                    <a:gs pos="2917">
                      <a:schemeClr val="tx1"/>
                    </a:gs>
                    <a:gs pos="30000">
                      <a:schemeClr val="tx1"/>
                    </a:gs>
                  </a:gsLst>
                  <a:lin ang="5400000" scaled="0"/>
                </a:gradFill>
              </a:rPr>
              <a:t> floor)</a:t>
            </a:r>
          </a:p>
        </p:txBody>
      </p:sp>
      <p:pic>
        <p:nvPicPr>
          <p:cNvPr id="12"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37" y="3462218"/>
            <a:ext cx="3866287" cy="2474949"/>
          </a:xfrm>
          <a:prstGeom prst="rect">
            <a:avLst/>
          </a:prstGeom>
        </p:spPr>
      </p:pic>
    </p:spTree>
    <p:extLst>
      <p:ext uri="{BB962C8B-B14F-4D97-AF65-F5344CB8AC3E}">
        <p14:creationId xmlns:p14="http://schemas.microsoft.com/office/powerpoint/2010/main" val="7698830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06678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Appendix</a:t>
            </a:r>
            <a:endParaRPr lang="en-US" dirty="0"/>
          </a:p>
        </p:txBody>
      </p:sp>
    </p:spTree>
    <p:extLst>
      <p:ext uri="{BB962C8B-B14F-4D97-AF65-F5344CB8AC3E}">
        <p14:creationId xmlns:p14="http://schemas.microsoft.com/office/powerpoint/2010/main" val="5060097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905411"/>
          </a:xfrm>
        </p:spPr>
        <p:txBody>
          <a:bodyPr/>
          <a:lstStyle/>
          <a:p>
            <a:r>
              <a:rPr lang="pt-BR" dirty="0" smtClean="0"/>
              <a:t>Trial offer available</a:t>
            </a:r>
          </a:p>
          <a:p>
            <a:r>
              <a:rPr lang="pt-BR" dirty="0" smtClean="0"/>
              <a:t>Billing happens every month</a:t>
            </a:r>
          </a:p>
          <a:p>
            <a:r>
              <a:rPr lang="pt-BR" dirty="0" smtClean="0"/>
              <a:t>If you exceed your quota</a:t>
            </a:r>
          </a:p>
          <a:p>
            <a:pPr lvl="1"/>
            <a:r>
              <a:rPr lang="pt-BR" dirty="0" smtClean="0"/>
              <a:t>API returns 403 Forbidden</a:t>
            </a:r>
          </a:p>
          <a:p>
            <a:pPr lvl="1"/>
            <a:r>
              <a:rPr lang="pt-BR" dirty="0" smtClean="0"/>
              <a:t>You can however choose for auto-rollout</a:t>
            </a:r>
          </a:p>
        </p:txBody>
      </p:sp>
      <p:sp>
        <p:nvSpPr>
          <p:cNvPr id="3" name="Title 2"/>
          <p:cNvSpPr>
            <a:spLocks noGrp="1"/>
          </p:cNvSpPr>
          <p:nvPr>
            <p:ph type="title"/>
          </p:nvPr>
        </p:nvSpPr>
        <p:spPr/>
        <p:txBody>
          <a:bodyPr/>
          <a:lstStyle/>
          <a:p>
            <a:r>
              <a:rPr lang="pt-BR" dirty="0" smtClean="0"/>
              <a:t>The Bing Search API: billing details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0"/>
          <a:stretch/>
        </p:blipFill>
        <p:spPr>
          <a:xfrm>
            <a:off x="8504237" y="1576621"/>
            <a:ext cx="2895600" cy="5407657"/>
          </a:xfrm>
          <a:prstGeom prst="rect">
            <a:avLst/>
          </a:prstGeom>
        </p:spPr>
      </p:pic>
    </p:spTree>
    <p:extLst>
      <p:ext uri="{BB962C8B-B14F-4D97-AF65-F5344CB8AC3E}">
        <p14:creationId xmlns:p14="http://schemas.microsoft.com/office/powerpoint/2010/main" val="1628138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55637" y="5021262"/>
            <a:ext cx="7870826" cy="9906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pt-BR" dirty="0" smtClean="0"/>
              <a:t>Need to paginate? Use </a:t>
            </a:r>
            <a:r>
              <a:rPr lang="pt-BR" i="1" dirty="0" smtClean="0"/>
              <a:t>$top</a:t>
            </a:r>
            <a:r>
              <a:rPr lang="pt-BR" dirty="0" smtClean="0"/>
              <a:t> and </a:t>
            </a:r>
            <a:r>
              <a:rPr lang="pt-BR" i="1" dirty="0" smtClean="0"/>
              <a:t>$skip</a:t>
            </a:r>
            <a:endParaRPr lang="en-US" i="1" dirty="0"/>
          </a:p>
        </p:txBody>
      </p:sp>
      <p:graphicFrame>
        <p:nvGraphicFramePr>
          <p:cNvPr id="4" name="Table 3"/>
          <p:cNvGraphicFramePr>
            <a:graphicFrameLocks noGrp="1"/>
          </p:cNvGraphicFramePr>
          <p:nvPr>
            <p:extLst/>
          </p:nvPr>
        </p:nvGraphicFramePr>
        <p:xfrm>
          <a:off x="655638" y="1250592"/>
          <a:ext cx="11429999" cy="3465870"/>
        </p:xfrm>
        <a:graphic>
          <a:graphicData uri="http://schemas.openxmlformats.org/drawingml/2006/table">
            <a:tbl>
              <a:tblPr firstRow="1" firstCol="1" bandRow="1" bandCol="1">
                <a:tableStyleId>{72833802-FEF1-4C79-8D5D-14CF1EAF98D9}</a:tableStyleId>
              </a:tblPr>
              <a:tblGrid>
                <a:gridCol w="1017740"/>
                <a:gridCol w="2740068"/>
                <a:gridCol w="2035479"/>
                <a:gridCol w="2035479"/>
                <a:gridCol w="3601233"/>
              </a:tblGrid>
              <a:tr h="381000">
                <a:tc>
                  <a:txBody>
                    <a:bodyPr/>
                    <a:lstStyle/>
                    <a:p>
                      <a:pPr marL="0" marR="0">
                        <a:lnSpc>
                          <a:spcPct val="115000"/>
                        </a:lnSpc>
                        <a:spcBef>
                          <a:spcPts val="0"/>
                        </a:spcBef>
                        <a:spcAft>
                          <a:spcPts val="0"/>
                        </a:spcAft>
                      </a:pPr>
                      <a:r>
                        <a:rPr lang="en-US" sz="1400" dirty="0" smtClean="0">
                          <a:effectLst/>
                        </a:rPr>
                        <a:t>Parameter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0"/>
                        </a:spcAft>
                      </a:pPr>
                      <a:r>
                        <a:rPr lang="en-US" sz="1400" dirty="0">
                          <a:effectLst/>
                        </a:rPr>
                        <a:t>Default 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0"/>
                        </a:spcAft>
                      </a:pPr>
                      <a:r>
                        <a:rPr lang="en-US" sz="1400" dirty="0">
                          <a:effectLst/>
                        </a:rPr>
                        <a:t>Value range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400" dirty="0">
                          <a:effectLst/>
                        </a:rPr>
                        <a:t>Example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r>
              <a:tr h="1221947">
                <a:tc>
                  <a:txBody>
                    <a:bodyPr/>
                    <a:lstStyle/>
                    <a:p>
                      <a:pPr marL="0" marR="0">
                        <a:lnSpc>
                          <a:spcPct val="115000"/>
                        </a:lnSpc>
                        <a:spcBef>
                          <a:spcPts val="0"/>
                        </a:spcBef>
                        <a:spcAft>
                          <a:spcPts val="0"/>
                        </a:spcAft>
                      </a:pPr>
                      <a:r>
                        <a:rPr lang="en-US" sz="1400">
                          <a:effectLst/>
                        </a:rPr>
                        <a:t>$top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0"/>
                        </a:spcAft>
                      </a:pPr>
                      <a:r>
                        <a:rPr lang="en-US" sz="1400">
                          <a:effectLst/>
                        </a:rPr>
                        <a:t>Specifies the number of results to return.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600"/>
                        </a:spcAft>
                      </a:pPr>
                      <a:r>
                        <a:rPr lang="en-US" sz="1400">
                          <a:effectLst/>
                        </a:rPr>
                        <a:t>Web: 50</a:t>
                      </a:r>
                    </a:p>
                    <a:p>
                      <a:pPr marL="0" marR="0">
                        <a:lnSpc>
                          <a:spcPct val="115000"/>
                        </a:lnSpc>
                        <a:spcBef>
                          <a:spcPts val="0"/>
                        </a:spcBef>
                        <a:spcAft>
                          <a:spcPts val="600"/>
                        </a:spcAft>
                      </a:pPr>
                      <a:r>
                        <a:rPr lang="en-US" sz="1400">
                          <a:effectLst/>
                        </a:rPr>
                        <a:t>Image:50</a:t>
                      </a:r>
                    </a:p>
                    <a:p>
                      <a:pPr marL="0" marR="0">
                        <a:lnSpc>
                          <a:spcPct val="115000"/>
                        </a:lnSpc>
                        <a:spcBef>
                          <a:spcPts val="0"/>
                        </a:spcBef>
                        <a:spcAft>
                          <a:spcPts val="600"/>
                        </a:spcAft>
                      </a:pPr>
                      <a:r>
                        <a:rPr lang="en-US" sz="1400">
                          <a:effectLst/>
                        </a:rPr>
                        <a:t>Video: 50</a:t>
                      </a:r>
                    </a:p>
                    <a:p>
                      <a:pPr marL="0" marR="0">
                        <a:lnSpc>
                          <a:spcPct val="115000"/>
                        </a:lnSpc>
                        <a:spcBef>
                          <a:spcPts val="0"/>
                        </a:spcBef>
                        <a:spcAft>
                          <a:spcPts val="0"/>
                        </a:spcAft>
                      </a:pPr>
                      <a:r>
                        <a:rPr lang="en-US" sz="1400">
                          <a:effectLst/>
                        </a:rPr>
                        <a:t>News: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600"/>
                        </a:spcAft>
                      </a:pPr>
                      <a:r>
                        <a:rPr lang="en-US" sz="1400">
                          <a:effectLst/>
                        </a:rPr>
                        <a:t>Web: 1–50</a:t>
                      </a:r>
                    </a:p>
                    <a:p>
                      <a:pPr marL="0" marR="0">
                        <a:lnSpc>
                          <a:spcPct val="115000"/>
                        </a:lnSpc>
                        <a:spcBef>
                          <a:spcPts val="0"/>
                        </a:spcBef>
                        <a:spcAft>
                          <a:spcPts val="600"/>
                        </a:spcAft>
                      </a:pPr>
                      <a:r>
                        <a:rPr lang="en-US" sz="1400">
                          <a:effectLst/>
                        </a:rPr>
                        <a:t>Image: 1–50</a:t>
                      </a:r>
                    </a:p>
                    <a:p>
                      <a:pPr marL="0" marR="0">
                        <a:lnSpc>
                          <a:spcPct val="115000"/>
                        </a:lnSpc>
                        <a:spcBef>
                          <a:spcPts val="0"/>
                        </a:spcBef>
                        <a:spcAft>
                          <a:spcPts val="600"/>
                        </a:spcAft>
                      </a:pPr>
                      <a:r>
                        <a:rPr lang="en-US" sz="1400">
                          <a:effectLst/>
                        </a:rPr>
                        <a:t>Video: 1–50</a:t>
                      </a:r>
                    </a:p>
                    <a:p>
                      <a:pPr marL="0" marR="0">
                        <a:lnSpc>
                          <a:spcPct val="115000"/>
                        </a:lnSpc>
                        <a:spcBef>
                          <a:spcPts val="0"/>
                        </a:spcBef>
                        <a:spcAft>
                          <a:spcPts val="0"/>
                        </a:spcAft>
                      </a:pPr>
                      <a:r>
                        <a:rPr lang="en-US" sz="1400">
                          <a:effectLst/>
                        </a:rPr>
                        <a:t>News: 1–15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400" u="sng" dirty="0">
                          <a:effectLst/>
                          <a:hlinkClick r:id="rId2"/>
                        </a:rPr>
                        <a:t>https://api.datamarket.azure.com/Bing/SearchWeb/Web?Query=%27Xbox%27&amp;$top=10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r>
              <a:tr h="1814970">
                <a:tc>
                  <a:txBody>
                    <a:bodyPr/>
                    <a:lstStyle/>
                    <a:p>
                      <a:pPr marL="0" marR="0">
                        <a:lnSpc>
                          <a:spcPct val="115000"/>
                        </a:lnSpc>
                        <a:spcBef>
                          <a:spcPts val="0"/>
                        </a:spcBef>
                        <a:spcAft>
                          <a:spcPts val="0"/>
                        </a:spcAft>
                      </a:pPr>
                      <a:r>
                        <a:rPr lang="en-US" sz="1400" dirty="0">
                          <a:effectLst/>
                        </a:rPr>
                        <a:t>$skip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0"/>
                        </a:spcAft>
                      </a:pPr>
                      <a:r>
                        <a:rPr lang="en-US" sz="1400" dirty="0">
                          <a:effectLst/>
                        </a:rPr>
                        <a:t>Specifies the offset requested for the starting point of results returned.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600"/>
                        </a:spcAft>
                      </a:pPr>
                      <a:r>
                        <a:rPr lang="en-US" sz="1400" dirty="0">
                          <a:effectLst/>
                        </a:rPr>
                        <a:t>Web: 0</a:t>
                      </a:r>
                    </a:p>
                    <a:p>
                      <a:pPr marL="0" marR="0">
                        <a:lnSpc>
                          <a:spcPct val="115000"/>
                        </a:lnSpc>
                        <a:spcBef>
                          <a:spcPts val="0"/>
                        </a:spcBef>
                        <a:spcAft>
                          <a:spcPts val="600"/>
                        </a:spcAft>
                      </a:pPr>
                      <a:r>
                        <a:rPr lang="en-US" sz="1400" dirty="0">
                          <a:effectLst/>
                        </a:rPr>
                        <a:t>Image: 0</a:t>
                      </a:r>
                    </a:p>
                    <a:p>
                      <a:pPr marL="0" marR="0">
                        <a:lnSpc>
                          <a:spcPct val="115000"/>
                        </a:lnSpc>
                        <a:spcBef>
                          <a:spcPts val="0"/>
                        </a:spcBef>
                        <a:spcAft>
                          <a:spcPts val="600"/>
                        </a:spcAft>
                      </a:pPr>
                      <a:r>
                        <a:rPr lang="en-US" sz="1400" dirty="0">
                          <a:effectLst/>
                        </a:rPr>
                        <a:t>Video: 0</a:t>
                      </a:r>
                    </a:p>
                    <a:p>
                      <a:pPr marL="0" marR="0">
                        <a:lnSpc>
                          <a:spcPct val="115000"/>
                        </a:lnSpc>
                        <a:spcBef>
                          <a:spcPts val="0"/>
                        </a:spcBef>
                        <a:spcAft>
                          <a:spcPts val="0"/>
                        </a:spcAft>
                      </a:pPr>
                      <a:r>
                        <a:rPr lang="en-US" sz="1400" dirty="0">
                          <a:effectLst/>
                        </a:rPr>
                        <a:t>News: 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c>
                  <a:txBody>
                    <a:bodyPr/>
                    <a:lstStyle/>
                    <a:p>
                      <a:pPr marL="0" marR="0">
                        <a:lnSpc>
                          <a:spcPct val="115000"/>
                        </a:lnSpc>
                        <a:spcBef>
                          <a:spcPts val="0"/>
                        </a:spcBef>
                        <a:spcAft>
                          <a:spcPts val="600"/>
                        </a:spcAft>
                      </a:pPr>
                      <a:r>
                        <a:rPr lang="en-US" sz="1400">
                          <a:effectLst/>
                        </a:rPr>
                        <a:t>Web: 0–1000</a:t>
                      </a:r>
                    </a:p>
                    <a:p>
                      <a:pPr marL="0" marR="0">
                        <a:lnSpc>
                          <a:spcPct val="115000"/>
                        </a:lnSpc>
                        <a:spcBef>
                          <a:spcPts val="0"/>
                        </a:spcBef>
                        <a:spcAft>
                          <a:spcPts val="600"/>
                        </a:spcAft>
                      </a:pPr>
                      <a:r>
                        <a:rPr lang="en-US" sz="1400">
                          <a:effectLst/>
                        </a:rPr>
                        <a:t>Image: 0–1000</a:t>
                      </a:r>
                    </a:p>
                    <a:p>
                      <a:pPr marL="0" marR="0">
                        <a:lnSpc>
                          <a:spcPct val="115000"/>
                        </a:lnSpc>
                        <a:spcBef>
                          <a:spcPts val="0"/>
                        </a:spcBef>
                        <a:spcAft>
                          <a:spcPts val="600"/>
                        </a:spcAft>
                      </a:pPr>
                      <a:r>
                        <a:rPr lang="en-US" sz="1400">
                          <a:effectLst/>
                        </a:rPr>
                        <a:t>Video: 0–1000</a:t>
                      </a:r>
                    </a:p>
                    <a:p>
                      <a:pPr marL="0" marR="0">
                        <a:lnSpc>
                          <a:spcPct val="115000"/>
                        </a:lnSpc>
                        <a:spcBef>
                          <a:spcPts val="0"/>
                        </a:spcBef>
                        <a:spcAft>
                          <a:spcPts val="0"/>
                        </a:spcAft>
                      </a:pPr>
                      <a:r>
                        <a:rPr lang="en-US" sz="1400">
                          <a:effectLst/>
                        </a:rPr>
                        <a:t>News: Between 0 and 1 less than the total number of results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15000"/>
                        </a:lnSpc>
                        <a:spcBef>
                          <a:spcPts val="0"/>
                        </a:spcBef>
                        <a:spcAft>
                          <a:spcPts val="0"/>
                        </a:spcAft>
                      </a:pPr>
                      <a:r>
                        <a:rPr lang="en-US" sz="1400" u="sng" dirty="0">
                          <a:effectLst/>
                          <a:hlinkClick r:id="rId3"/>
                        </a:rPr>
                        <a:t>https://api.datamarket.azure.com/Bing/SearchWeb/Web?Query=%27Xbox%27&amp;$top=10&amp;$skip=20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29922" marB="29922"/>
                </a:tc>
              </a:tr>
            </a:tbl>
          </a:graphicData>
        </a:graphic>
      </p:graphicFrame>
      <p:sp>
        <p:nvSpPr>
          <p:cNvPr id="5" name="TextBox 4"/>
          <p:cNvSpPr txBox="1"/>
          <p:nvPr/>
        </p:nvSpPr>
        <p:spPr>
          <a:xfrm>
            <a:off x="579438" y="4980811"/>
            <a:ext cx="7947026" cy="1031051"/>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solidFill>
                  <a:schemeClr val="bg1"/>
                </a:solidFill>
              </a:rPr>
              <a:t>Notes</a:t>
            </a:r>
          </a:p>
          <a:p>
            <a:pPr>
              <a:lnSpc>
                <a:spcPct val="90000"/>
              </a:lnSpc>
              <a:spcAft>
                <a:spcPts val="600"/>
              </a:spcAft>
            </a:pPr>
            <a:r>
              <a:rPr lang="en-US" sz="1400" dirty="0" smtClean="0">
                <a:solidFill>
                  <a:schemeClr val="bg1"/>
                </a:solidFill>
              </a:rPr>
              <a:t>$top applies to all source types in a composite query except for News</a:t>
            </a:r>
          </a:p>
          <a:p>
            <a:pPr>
              <a:lnSpc>
                <a:spcPct val="90000"/>
              </a:lnSpc>
              <a:spcAft>
                <a:spcPts val="600"/>
              </a:spcAft>
            </a:pPr>
            <a:r>
              <a:rPr lang="en-US" sz="1400" dirty="0" smtClean="0">
                <a:solidFill>
                  <a:schemeClr val="bg1"/>
                </a:solidFill>
              </a:rPr>
              <a:t>News </a:t>
            </a:r>
            <a:r>
              <a:rPr lang="en-US" sz="1400" dirty="0">
                <a:solidFill>
                  <a:schemeClr val="bg1"/>
                </a:solidFill>
              </a:rPr>
              <a:t>will always return a fixed number of 15 news </a:t>
            </a:r>
            <a:r>
              <a:rPr lang="en-US" sz="1400" dirty="0" smtClean="0">
                <a:solidFill>
                  <a:schemeClr val="bg1"/>
                </a:solidFill>
              </a:rPr>
              <a:t>results when </a:t>
            </a:r>
            <a:r>
              <a:rPr lang="en-US" sz="1400" dirty="0">
                <a:solidFill>
                  <a:schemeClr val="bg1"/>
                </a:solidFill>
              </a:rPr>
              <a:t>you use it in a composite query</a:t>
            </a:r>
            <a:endParaRPr lang="en-US" sz="1400" dirty="0" smtClean="0">
              <a:solidFill>
                <a:schemeClr val="bg1"/>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14" t="-1740" r="13314" b="9432"/>
          <a:stretch/>
        </p:blipFill>
        <p:spPr>
          <a:xfrm>
            <a:off x="9002051" y="4945062"/>
            <a:ext cx="3083586" cy="1828800"/>
          </a:xfrm>
          <a:prstGeom prst="rect">
            <a:avLst/>
          </a:prstGeom>
          <a:ln>
            <a:solidFill>
              <a:schemeClr val="bg1">
                <a:lumMod val="85000"/>
              </a:schemeClr>
            </a:solidFill>
          </a:ln>
        </p:spPr>
      </p:pic>
    </p:spTree>
    <p:extLst>
      <p:ext uri="{BB962C8B-B14F-4D97-AF65-F5344CB8AC3E}">
        <p14:creationId xmlns:p14="http://schemas.microsoft.com/office/powerpoint/2010/main" val="135262619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8037" y="4792662"/>
            <a:ext cx="3276600" cy="10668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2" name="Text Placeholder 1"/>
          <p:cNvSpPr>
            <a:spLocks noGrp="1"/>
          </p:cNvSpPr>
          <p:nvPr>
            <p:ph type="body" sz="quarter" idx="10"/>
          </p:nvPr>
        </p:nvSpPr>
        <p:spPr>
          <a:xfrm>
            <a:off x="274638" y="1212850"/>
            <a:ext cx="11887200" cy="3536353"/>
          </a:xfrm>
        </p:spPr>
        <p:txBody>
          <a:bodyPr/>
          <a:lstStyle/>
          <a:p>
            <a:r>
              <a:rPr lang="en-US" dirty="0" err="1" smtClean="0"/>
              <a:t>WebSearchOptions</a:t>
            </a:r>
            <a:endParaRPr lang="en-US" dirty="0" smtClean="0"/>
          </a:p>
          <a:p>
            <a:pPr lvl="1"/>
            <a:r>
              <a:rPr lang="en-US" b="1" i="1" dirty="0" err="1" smtClean="0"/>
              <a:t>WebSearchOptions</a:t>
            </a:r>
            <a:r>
              <a:rPr lang="en-US" b="1" i="1" dirty="0"/>
              <a:t>='</a:t>
            </a:r>
            <a:r>
              <a:rPr lang="en-US" b="1" i="1" dirty="0" err="1"/>
              <a:t>DisableHostCollapsing</a:t>
            </a:r>
            <a:r>
              <a:rPr lang="en-US" b="1" i="1" dirty="0"/>
              <a:t>'</a:t>
            </a:r>
            <a:r>
              <a:rPr lang="en-US" b="1" i="1" dirty="0" smtClean="0"/>
              <a:t/>
            </a:r>
            <a:br>
              <a:rPr lang="en-US" b="1" i="1" dirty="0" smtClean="0"/>
            </a:br>
            <a:r>
              <a:rPr lang="en-US" dirty="0" smtClean="0"/>
              <a:t>Prevents Bing from suppressing results from the same top-level URL for a request</a:t>
            </a:r>
          </a:p>
          <a:p>
            <a:pPr lvl="1"/>
            <a:endParaRPr lang="en-US" sz="1400" dirty="0" smtClean="0"/>
          </a:p>
          <a:p>
            <a:pPr lvl="1"/>
            <a:r>
              <a:rPr lang="en-US" b="1" i="1" dirty="0" err="1" smtClean="0"/>
              <a:t>WebSearchOptions</a:t>
            </a:r>
            <a:r>
              <a:rPr lang="en-US" b="1" i="1" dirty="0"/>
              <a:t>='</a:t>
            </a:r>
            <a:r>
              <a:rPr lang="en-US" b="1" i="1" dirty="0" err="1"/>
              <a:t>DisableQueryAlterations</a:t>
            </a:r>
            <a:r>
              <a:rPr lang="en-US" b="1" i="1" dirty="0"/>
              <a:t>'</a:t>
            </a:r>
            <a:r>
              <a:rPr lang="en-US" b="1" i="1" dirty="0" smtClean="0"/>
              <a:t/>
            </a:r>
            <a:br>
              <a:rPr lang="en-US" b="1" i="1" dirty="0" smtClean="0"/>
            </a:br>
            <a:r>
              <a:rPr lang="en-US" dirty="0" smtClean="0"/>
              <a:t>Example: “</a:t>
            </a:r>
            <a:r>
              <a:rPr lang="en-US" dirty="0" err="1" smtClean="0"/>
              <a:t>billy</a:t>
            </a:r>
            <a:r>
              <a:rPr lang="en-US" dirty="0" smtClean="0"/>
              <a:t> </a:t>
            </a:r>
            <a:r>
              <a:rPr lang="en-US" dirty="0" err="1" smtClean="0"/>
              <a:t>gatas</a:t>
            </a:r>
            <a:r>
              <a:rPr lang="en-US" dirty="0" smtClean="0"/>
              <a:t>” won’t be altered to “bill gates”</a:t>
            </a:r>
          </a:p>
          <a:p>
            <a:pPr lvl="1"/>
            <a:endParaRPr lang="en-US" dirty="0" smtClean="0"/>
          </a:p>
          <a:p>
            <a:r>
              <a:rPr lang="en-US" dirty="0" err="1" smtClean="0"/>
              <a:t>WebFileType</a:t>
            </a:r>
            <a:endParaRPr lang="en-US" dirty="0"/>
          </a:p>
        </p:txBody>
      </p:sp>
      <p:sp>
        <p:nvSpPr>
          <p:cNvPr id="3" name="Title 2"/>
          <p:cNvSpPr>
            <a:spLocks noGrp="1"/>
          </p:cNvSpPr>
          <p:nvPr>
            <p:ph type="title"/>
          </p:nvPr>
        </p:nvSpPr>
        <p:spPr/>
        <p:txBody>
          <a:bodyPr/>
          <a:lstStyle/>
          <a:p>
            <a:r>
              <a:rPr lang="en-US" smtClean="0"/>
              <a:t>Advanced parameters</a:t>
            </a:r>
            <a:endParaRPr lang="en-US" dirty="0"/>
          </a:p>
        </p:txBody>
      </p:sp>
      <p:sp>
        <p:nvSpPr>
          <p:cNvPr id="7" name="Rectangle 6"/>
          <p:cNvSpPr/>
          <p:nvPr/>
        </p:nvSpPr>
        <p:spPr>
          <a:xfrm>
            <a:off x="884237" y="4868862"/>
            <a:ext cx="1447800" cy="923330"/>
          </a:xfrm>
          <a:prstGeom prst="rect">
            <a:avLst/>
          </a:prstGeom>
        </p:spPr>
        <p:txBody>
          <a:bodyPr wrap="square">
            <a:spAutoFit/>
          </a:bodyPr>
          <a:lstStyle/>
          <a:p>
            <a:r>
              <a:rPr lang="en-US" dirty="0">
                <a:solidFill>
                  <a:schemeClr val="bg1"/>
                </a:solidFill>
              </a:rPr>
              <a:t>DOC</a:t>
            </a:r>
          </a:p>
          <a:p>
            <a:r>
              <a:rPr lang="en-US" dirty="0">
                <a:solidFill>
                  <a:schemeClr val="bg1"/>
                </a:solidFill>
              </a:rPr>
              <a:t>DWF</a:t>
            </a:r>
          </a:p>
          <a:p>
            <a:r>
              <a:rPr lang="en-US" dirty="0" smtClean="0">
                <a:solidFill>
                  <a:schemeClr val="bg1"/>
                </a:solidFill>
              </a:rPr>
              <a:t>FEED</a:t>
            </a:r>
            <a:endParaRPr lang="en-US" dirty="0">
              <a:solidFill>
                <a:schemeClr val="bg1"/>
              </a:solidFill>
            </a:endParaRPr>
          </a:p>
        </p:txBody>
      </p:sp>
      <p:sp>
        <p:nvSpPr>
          <p:cNvPr id="8" name="Rectangle 7"/>
          <p:cNvSpPr/>
          <p:nvPr/>
        </p:nvSpPr>
        <p:spPr>
          <a:xfrm>
            <a:off x="1798637" y="4868862"/>
            <a:ext cx="914400" cy="923330"/>
          </a:xfrm>
          <a:prstGeom prst="rect">
            <a:avLst/>
          </a:prstGeom>
        </p:spPr>
        <p:txBody>
          <a:bodyPr wrap="square">
            <a:spAutoFit/>
          </a:bodyPr>
          <a:lstStyle/>
          <a:p>
            <a:r>
              <a:rPr lang="en-US" dirty="0">
                <a:solidFill>
                  <a:schemeClr val="bg1"/>
                </a:solidFill>
              </a:rPr>
              <a:t>HTM</a:t>
            </a:r>
          </a:p>
          <a:p>
            <a:r>
              <a:rPr lang="en-US" dirty="0">
                <a:solidFill>
                  <a:schemeClr val="bg1"/>
                </a:solidFill>
              </a:rPr>
              <a:t>HTML</a:t>
            </a:r>
          </a:p>
          <a:p>
            <a:r>
              <a:rPr lang="en-US" dirty="0" smtClean="0">
                <a:solidFill>
                  <a:schemeClr val="bg1"/>
                </a:solidFill>
              </a:rPr>
              <a:t>PDF</a:t>
            </a:r>
            <a:endParaRPr lang="en-US" dirty="0">
              <a:solidFill>
                <a:schemeClr val="bg1"/>
              </a:solidFill>
            </a:endParaRPr>
          </a:p>
        </p:txBody>
      </p:sp>
      <p:sp>
        <p:nvSpPr>
          <p:cNvPr id="9" name="Rectangle 8"/>
          <p:cNvSpPr/>
          <p:nvPr/>
        </p:nvSpPr>
        <p:spPr>
          <a:xfrm>
            <a:off x="2608262" y="4868862"/>
            <a:ext cx="762000" cy="923330"/>
          </a:xfrm>
          <a:prstGeom prst="rect">
            <a:avLst/>
          </a:prstGeom>
        </p:spPr>
        <p:txBody>
          <a:bodyPr wrap="square">
            <a:spAutoFit/>
          </a:bodyPr>
          <a:lstStyle/>
          <a:p>
            <a:r>
              <a:rPr lang="en-US" dirty="0">
                <a:solidFill>
                  <a:schemeClr val="bg1"/>
                </a:solidFill>
              </a:rPr>
              <a:t>PPT</a:t>
            </a:r>
          </a:p>
          <a:p>
            <a:r>
              <a:rPr lang="en-US" dirty="0">
                <a:solidFill>
                  <a:schemeClr val="bg1"/>
                </a:solidFill>
              </a:rPr>
              <a:t>RTF</a:t>
            </a:r>
          </a:p>
          <a:p>
            <a:r>
              <a:rPr lang="en-US" dirty="0" smtClean="0">
                <a:solidFill>
                  <a:schemeClr val="bg1"/>
                </a:solidFill>
              </a:rPr>
              <a:t>TEXT</a:t>
            </a:r>
            <a:endParaRPr lang="en-US" dirty="0">
              <a:solidFill>
                <a:schemeClr val="bg1"/>
              </a:solidFill>
            </a:endParaRPr>
          </a:p>
        </p:txBody>
      </p:sp>
      <p:sp>
        <p:nvSpPr>
          <p:cNvPr id="10" name="Rectangle 9"/>
          <p:cNvSpPr/>
          <p:nvPr/>
        </p:nvSpPr>
        <p:spPr>
          <a:xfrm>
            <a:off x="3370262" y="4868862"/>
            <a:ext cx="762000" cy="923330"/>
          </a:xfrm>
          <a:prstGeom prst="rect">
            <a:avLst/>
          </a:prstGeom>
        </p:spPr>
        <p:txBody>
          <a:bodyPr wrap="square">
            <a:spAutoFit/>
          </a:bodyPr>
          <a:lstStyle/>
          <a:p>
            <a:r>
              <a:rPr lang="en-US" dirty="0">
                <a:solidFill>
                  <a:schemeClr val="bg1"/>
                </a:solidFill>
              </a:rPr>
              <a:t>TXT</a:t>
            </a:r>
          </a:p>
          <a:p>
            <a:r>
              <a:rPr lang="en-US" dirty="0">
                <a:solidFill>
                  <a:schemeClr val="bg1"/>
                </a:solidFill>
              </a:rPr>
              <a:t>XLS</a:t>
            </a:r>
          </a:p>
          <a:p>
            <a:endParaRPr lang="en-US" dirty="0">
              <a:solidFill>
                <a:schemeClr val="bg1"/>
              </a:solidFill>
            </a:endParaRPr>
          </a:p>
        </p:txBody>
      </p:sp>
    </p:spTree>
    <p:extLst>
      <p:ext uri="{BB962C8B-B14F-4D97-AF65-F5344CB8AC3E}">
        <p14:creationId xmlns:p14="http://schemas.microsoft.com/office/powerpoint/2010/main" val="236821382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0"/>
            <a:ext cx="12115799" cy="3053144"/>
          </a:xfrm>
        </p:spPr>
        <p:txBody>
          <a:bodyPr/>
          <a:lstStyle/>
          <a:p>
            <a:r>
              <a:rPr lang="en-US" dirty="0" smtClean="0"/>
              <a:t>The API uses IP address of the request, cookies, and other elements (if available) to find the market</a:t>
            </a:r>
          </a:p>
          <a:p>
            <a:r>
              <a:rPr lang="en-US" dirty="0" smtClean="0"/>
              <a:t>Developer can also specify one via </a:t>
            </a:r>
            <a:r>
              <a:rPr lang="en-US" b="1" i="1" dirty="0" smtClean="0"/>
              <a:t>Market</a:t>
            </a:r>
            <a:r>
              <a:rPr lang="en-US" dirty="0" smtClean="0"/>
              <a:t> parameter</a:t>
            </a:r>
          </a:p>
          <a:p>
            <a:r>
              <a:rPr lang="en-US" dirty="0" smtClean="0"/>
              <a:t>Note: Not all service operations support all markets.</a:t>
            </a:r>
          </a:p>
          <a:p>
            <a:pPr lvl="1"/>
            <a:endParaRPr lang="en-US" dirty="0"/>
          </a:p>
        </p:txBody>
      </p:sp>
      <p:sp>
        <p:nvSpPr>
          <p:cNvPr id="3" name="Title 2"/>
          <p:cNvSpPr>
            <a:spLocks noGrp="1"/>
          </p:cNvSpPr>
          <p:nvPr>
            <p:ph type="title"/>
          </p:nvPr>
        </p:nvSpPr>
        <p:spPr/>
        <p:txBody>
          <a:bodyPr/>
          <a:lstStyle/>
          <a:p>
            <a:r>
              <a:rPr lang="en-US" dirty="0" smtClean="0"/>
              <a:t>Results are market aware</a:t>
            </a:r>
            <a:endParaRPr lang="en-US" dirty="0"/>
          </a:p>
        </p:txBody>
      </p:sp>
      <p:grpSp>
        <p:nvGrpSpPr>
          <p:cNvPr id="12" name="Group 11"/>
          <p:cNvGrpSpPr/>
          <p:nvPr/>
        </p:nvGrpSpPr>
        <p:grpSpPr>
          <a:xfrm>
            <a:off x="808037" y="3954462"/>
            <a:ext cx="5562600" cy="2830056"/>
            <a:chOff x="808037" y="3954462"/>
            <a:chExt cx="5562600" cy="2830056"/>
          </a:xfrm>
        </p:grpSpPr>
        <p:sp>
          <p:nvSpPr>
            <p:cNvPr id="10" name="Rectangle 9"/>
            <p:cNvSpPr/>
            <p:nvPr/>
          </p:nvSpPr>
          <p:spPr bwMode="auto">
            <a:xfrm>
              <a:off x="808037" y="3954462"/>
              <a:ext cx="5562600" cy="283005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4" name="Rectangle 3"/>
            <p:cNvSpPr/>
            <p:nvPr/>
          </p:nvSpPr>
          <p:spPr>
            <a:xfrm>
              <a:off x="1036637" y="4020006"/>
              <a:ext cx="838201" cy="2677656"/>
            </a:xfrm>
            <a:prstGeom prst="rect">
              <a:avLst/>
            </a:prstGeom>
          </p:spPr>
          <p:txBody>
            <a:bodyPr wrap="square">
              <a:spAutoFit/>
            </a:bodyPr>
            <a:lstStyle/>
            <a:p>
              <a:r>
                <a:rPr lang="en-US" sz="1400" dirty="0" err="1">
                  <a:solidFill>
                    <a:schemeClr val="bg1"/>
                  </a:solidFill>
                </a:rPr>
                <a:t>ar</a:t>
              </a:r>
              <a:r>
                <a:rPr lang="en-US" sz="1400" dirty="0">
                  <a:solidFill>
                    <a:schemeClr val="bg1"/>
                  </a:solidFill>
                </a:rPr>
                <a:t>-XA</a:t>
              </a:r>
            </a:p>
            <a:p>
              <a:r>
                <a:rPr lang="en-US" sz="1400" dirty="0" err="1">
                  <a:solidFill>
                    <a:schemeClr val="bg1"/>
                  </a:solidFill>
                </a:rPr>
                <a:t>bg</a:t>
              </a:r>
              <a:r>
                <a:rPr lang="en-US" sz="1400" dirty="0">
                  <a:solidFill>
                    <a:schemeClr val="bg1"/>
                  </a:solidFill>
                </a:rPr>
                <a:t>-BG</a:t>
              </a:r>
            </a:p>
            <a:p>
              <a:r>
                <a:rPr lang="en-US" sz="1400" dirty="0" err="1">
                  <a:solidFill>
                    <a:schemeClr val="bg1"/>
                  </a:solidFill>
                </a:rPr>
                <a:t>cs</a:t>
              </a:r>
              <a:r>
                <a:rPr lang="en-US" sz="1400" dirty="0">
                  <a:solidFill>
                    <a:schemeClr val="bg1"/>
                  </a:solidFill>
                </a:rPr>
                <a:t>-CZ</a:t>
              </a:r>
            </a:p>
            <a:p>
              <a:r>
                <a:rPr lang="en-US" sz="1400" dirty="0">
                  <a:solidFill>
                    <a:schemeClr val="bg1"/>
                  </a:solidFill>
                </a:rPr>
                <a:t>da-DK</a:t>
              </a:r>
            </a:p>
            <a:p>
              <a:r>
                <a:rPr lang="en-US" sz="1400" dirty="0">
                  <a:solidFill>
                    <a:schemeClr val="bg1"/>
                  </a:solidFill>
                </a:rPr>
                <a:t>de-AT</a:t>
              </a:r>
            </a:p>
            <a:p>
              <a:r>
                <a:rPr lang="en-US" sz="1400" dirty="0">
                  <a:solidFill>
                    <a:schemeClr val="bg1"/>
                  </a:solidFill>
                </a:rPr>
                <a:t>de-CH</a:t>
              </a:r>
            </a:p>
            <a:p>
              <a:r>
                <a:rPr lang="en-US" sz="1400" dirty="0">
                  <a:solidFill>
                    <a:schemeClr val="bg1"/>
                  </a:solidFill>
                </a:rPr>
                <a:t>de-DE</a:t>
              </a:r>
            </a:p>
            <a:p>
              <a:r>
                <a:rPr lang="en-US" sz="1400" dirty="0">
                  <a:solidFill>
                    <a:schemeClr val="bg1"/>
                  </a:solidFill>
                </a:rPr>
                <a:t>el-GR</a:t>
              </a:r>
            </a:p>
            <a:p>
              <a:r>
                <a:rPr lang="en-US" sz="1400" dirty="0">
                  <a:solidFill>
                    <a:schemeClr val="bg1"/>
                  </a:solidFill>
                </a:rPr>
                <a:t>en-AU</a:t>
              </a:r>
            </a:p>
            <a:p>
              <a:r>
                <a:rPr lang="en-US" sz="1400" dirty="0">
                  <a:solidFill>
                    <a:schemeClr val="bg1"/>
                  </a:solidFill>
                </a:rPr>
                <a:t>en-CA</a:t>
              </a:r>
            </a:p>
            <a:p>
              <a:r>
                <a:rPr lang="en-US" sz="1400" dirty="0">
                  <a:solidFill>
                    <a:schemeClr val="bg1"/>
                  </a:solidFill>
                </a:rPr>
                <a:t>en-GB</a:t>
              </a:r>
            </a:p>
            <a:p>
              <a:r>
                <a:rPr lang="en-US" sz="1400" dirty="0" smtClean="0">
                  <a:solidFill>
                    <a:schemeClr val="bg1"/>
                  </a:solidFill>
                </a:rPr>
                <a:t>en-ID</a:t>
              </a:r>
              <a:endParaRPr lang="en-US" sz="1400" dirty="0">
                <a:solidFill>
                  <a:schemeClr val="bg1"/>
                </a:solidFill>
              </a:endParaRPr>
            </a:p>
          </p:txBody>
        </p:sp>
        <p:sp>
          <p:nvSpPr>
            <p:cNvPr id="5" name="Rectangle 4"/>
            <p:cNvSpPr/>
            <p:nvPr/>
          </p:nvSpPr>
          <p:spPr>
            <a:xfrm>
              <a:off x="2155031" y="4020006"/>
              <a:ext cx="762001" cy="2677656"/>
            </a:xfrm>
            <a:prstGeom prst="rect">
              <a:avLst/>
            </a:prstGeom>
          </p:spPr>
          <p:txBody>
            <a:bodyPr wrap="square">
              <a:spAutoFit/>
            </a:bodyPr>
            <a:lstStyle/>
            <a:p>
              <a:r>
                <a:rPr lang="en-US" sz="1400" dirty="0">
                  <a:solidFill>
                    <a:schemeClr val="bg1"/>
                  </a:solidFill>
                </a:rPr>
                <a:t>en-IE</a:t>
              </a:r>
            </a:p>
            <a:p>
              <a:r>
                <a:rPr lang="en-US" sz="1400" dirty="0">
                  <a:solidFill>
                    <a:schemeClr val="bg1"/>
                  </a:solidFill>
                </a:rPr>
                <a:t>en-IN</a:t>
              </a:r>
            </a:p>
            <a:p>
              <a:r>
                <a:rPr lang="en-US" sz="1400" dirty="0">
                  <a:solidFill>
                    <a:schemeClr val="bg1"/>
                  </a:solidFill>
                </a:rPr>
                <a:t>en-MY</a:t>
              </a:r>
            </a:p>
            <a:p>
              <a:r>
                <a:rPr lang="en-US" sz="1400" dirty="0">
                  <a:solidFill>
                    <a:schemeClr val="bg1"/>
                  </a:solidFill>
                </a:rPr>
                <a:t>en-NZ</a:t>
              </a:r>
            </a:p>
            <a:p>
              <a:r>
                <a:rPr lang="en-US" sz="1400" dirty="0">
                  <a:solidFill>
                    <a:schemeClr val="bg1"/>
                  </a:solidFill>
                </a:rPr>
                <a:t>en-PH</a:t>
              </a:r>
            </a:p>
            <a:p>
              <a:r>
                <a:rPr lang="en-US" sz="1400" dirty="0">
                  <a:solidFill>
                    <a:schemeClr val="bg1"/>
                  </a:solidFill>
                </a:rPr>
                <a:t>en-SG</a:t>
              </a:r>
            </a:p>
            <a:p>
              <a:r>
                <a:rPr lang="en-US" sz="1400" dirty="0">
                  <a:solidFill>
                    <a:schemeClr val="bg1"/>
                  </a:solidFill>
                </a:rPr>
                <a:t>en-US</a:t>
              </a:r>
            </a:p>
            <a:p>
              <a:r>
                <a:rPr lang="en-US" sz="1400" dirty="0">
                  <a:solidFill>
                    <a:schemeClr val="bg1"/>
                  </a:solidFill>
                </a:rPr>
                <a:t>en-XA</a:t>
              </a:r>
            </a:p>
            <a:p>
              <a:r>
                <a:rPr lang="en-US" sz="1400" dirty="0">
                  <a:solidFill>
                    <a:schemeClr val="bg1"/>
                  </a:solidFill>
                </a:rPr>
                <a:t>en-ZA</a:t>
              </a:r>
            </a:p>
            <a:p>
              <a:r>
                <a:rPr lang="en-US" sz="1400" dirty="0" err="1">
                  <a:solidFill>
                    <a:schemeClr val="bg1"/>
                  </a:solidFill>
                </a:rPr>
                <a:t>es</a:t>
              </a:r>
              <a:r>
                <a:rPr lang="en-US" sz="1400" dirty="0">
                  <a:solidFill>
                    <a:schemeClr val="bg1"/>
                  </a:solidFill>
                </a:rPr>
                <a:t>-AR</a:t>
              </a:r>
            </a:p>
            <a:p>
              <a:r>
                <a:rPr lang="en-US" sz="1400" dirty="0" err="1">
                  <a:solidFill>
                    <a:schemeClr val="bg1"/>
                  </a:solidFill>
                </a:rPr>
                <a:t>es</a:t>
              </a:r>
              <a:r>
                <a:rPr lang="en-US" sz="1400" dirty="0">
                  <a:solidFill>
                    <a:schemeClr val="bg1"/>
                  </a:solidFill>
                </a:rPr>
                <a:t>-CL</a:t>
              </a:r>
            </a:p>
            <a:p>
              <a:r>
                <a:rPr lang="en-US" sz="1400" dirty="0" err="1" smtClean="0">
                  <a:solidFill>
                    <a:schemeClr val="bg1"/>
                  </a:solidFill>
                </a:rPr>
                <a:t>es</a:t>
              </a:r>
              <a:r>
                <a:rPr lang="en-US" sz="1400" dirty="0" smtClean="0">
                  <a:solidFill>
                    <a:schemeClr val="bg1"/>
                  </a:solidFill>
                </a:rPr>
                <a:t>-ES</a:t>
              </a:r>
              <a:endParaRPr lang="en-US" sz="1400" dirty="0">
                <a:solidFill>
                  <a:schemeClr val="bg1"/>
                </a:solidFill>
              </a:endParaRPr>
            </a:p>
          </p:txBody>
        </p:sp>
        <p:sp>
          <p:nvSpPr>
            <p:cNvPr id="6" name="Rectangle 5"/>
            <p:cNvSpPr/>
            <p:nvPr/>
          </p:nvSpPr>
          <p:spPr>
            <a:xfrm>
              <a:off x="3197225" y="4020006"/>
              <a:ext cx="762000" cy="2677656"/>
            </a:xfrm>
            <a:prstGeom prst="rect">
              <a:avLst/>
            </a:prstGeom>
          </p:spPr>
          <p:txBody>
            <a:bodyPr wrap="square">
              <a:spAutoFit/>
            </a:bodyPr>
            <a:lstStyle/>
            <a:p>
              <a:r>
                <a:rPr lang="en-US" sz="1400" dirty="0" err="1">
                  <a:solidFill>
                    <a:schemeClr val="bg1"/>
                  </a:solidFill>
                </a:rPr>
                <a:t>es</a:t>
              </a:r>
              <a:r>
                <a:rPr lang="en-US" sz="1400" dirty="0">
                  <a:solidFill>
                    <a:schemeClr val="bg1"/>
                  </a:solidFill>
                </a:rPr>
                <a:t>-MX</a:t>
              </a:r>
            </a:p>
            <a:p>
              <a:r>
                <a:rPr lang="en-US" sz="1400" dirty="0" err="1">
                  <a:solidFill>
                    <a:schemeClr val="bg1"/>
                  </a:solidFill>
                </a:rPr>
                <a:t>es</a:t>
              </a:r>
              <a:r>
                <a:rPr lang="en-US" sz="1400" dirty="0">
                  <a:solidFill>
                    <a:schemeClr val="bg1"/>
                  </a:solidFill>
                </a:rPr>
                <a:t>-US</a:t>
              </a:r>
            </a:p>
            <a:p>
              <a:r>
                <a:rPr lang="en-US" sz="1400" dirty="0" err="1">
                  <a:solidFill>
                    <a:schemeClr val="bg1"/>
                  </a:solidFill>
                </a:rPr>
                <a:t>es</a:t>
              </a:r>
              <a:r>
                <a:rPr lang="en-US" sz="1400" dirty="0">
                  <a:solidFill>
                    <a:schemeClr val="bg1"/>
                  </a:solidFill>
                </a:rPr>
                <a:t>-XL</a:t>
              </a:r>
            </a:p>
            <a:p>
              <a:r>
                <a:rPr lang="en-US" sz="1400" dirty="0" smtClean="0">
                  <a:solidFill>
                    <a:schemeClr val="bg1"/>
                  </a:solidFill>
                </a:rPr>
                <a:t>et-EE</a:t>
              </a:r>
            </a:p>
            <a:p>
              <a:r>
                <a:rPr lang="en-US" sz="1400" dirty="0">
                  <a:solidFill>
                    <a:schemeClr val="bg1"/>
                  </a:solidFill>
                </a:rPr>
                <a:t>fi-FI</a:t>
              </a:r>
            </a:p>
            <a:p>
              <a:r>
                <a:rPr lang="en-US" sz="1400" dirty="0" err="1">
                  <a:solidFill>
                    <a:schemeClr val="bg1"/>
                  </a:solidFill>
                </a:rPr>
                <a:t>fr</a:t>
              </a:r>
              <a:r>
                <a:rPr lang="en-US" sz="1400" dirty="0">
                  <a:solidFill>
                    <a:schemeClr val="bg1"/>
                  </a:solidFill>
                </a:rPr>
                <a:t>-BE</a:t>
              </a:r>
            </a:p>
            <a:p>
              <a:r>
                <a:rPr lang="en-US" sz="1400" dirty="0" err="1">
                  <a:solidFill>
                    <a:schemeClr val="bg1"/>
                  </a:solidFill>
                </a:rPr>
                <a:t>fr</a:t>
              </a:r>
              <a:r>
                <a:rPr lang="en-US" sz="1400" dirty="0">
                  <a:solidFill>
                    <a:schemeClr val="bg1"/>
                  </a:solidFill>
                </a:rPr>
                <a:t>-CA</a:t>
              </a:r>
            </a:p>
            <a:p>
              <a:r>
                <a:rPr lang="en-US" sz="1400" dirty="0" err="1">
                  <a:solidFill>
                    <a:schemeClr val="bg1"/>
                  </a:solidFill>
                </a:rPr>
                <a:t>fr</a:t>
              </a:r>
              <a:r>
                <a:rPr lang="en-US" sz="1400" dirty="0">
                  <a:solidFill>
                    <a:schemeClr val="bg1"/>
                  </a:solidFill>
                </a:rPr>
                <a:t>-CH</a:t>
              </a:r>
            </a:p>
            <a:p>
              <a:r>
                <a:rPr lang="en-US" sz="1400" dirty="0" err="1">
                  <a:solidFill>
                    <a:schemeClr val="bg1"/>
                  </a:solidFill>
                </a:rPr>
                <a:t>fr</a:t>
              </a:r>
              <a:r>
                <a:rPr lang="en-US" sz="1400" dirty="0">
                  <a:solidFill>
                    <a:schemeClr val="bg1"/>
                  </a:solidFill>
                </a:rPr>
                <a:t>-FR</a:t>
              </a:r>
            </a:p>
            <a:p>
              <a:r>
                <a:rPr lang="en-US" sz="1400" dirty="0">
                  <a:solidFill>
                    <a:schemeClr val="bg1"/>
                  </a:solidFill>
                </a:rPr>
                <a:t>he-IL</a:t>
              </a:r>
            </a:p>
            <a:p>
              <a:r>
                <a:rPr lang="en-US" sz="1400" dirty="0" err="1">
                  <a:solidFill>
                    <a:schemeClr val="bg1"/>
                  </a:solidFill>
                </a:rPr>
                <a:t>hr</a:t>
              </a:r>
              <a:r>
                <a:rPr lang="en-US" sz="1400" dirty="0">
                  <a:solidFill>
                    <a:schemeClr val="bg1"/>
                  </a:solidFill>
                </a:rPr>
                <a:t>-HR</a:t>
              </a:r>
            </a:p>
            <a:p>
              <a:r>
                <a:rPr lang="en-US" sz="1400" dirty="0" err="1" smtClean="0">
                  <a:solidFill>
                    <a:schemeClr val="bg1"/>
                  </a:solidFill>
                </a:rPr>
                <a:t>hu</a:t>
              </a:r>
              <a:r>
                <a:rPr lang="en-US" sz="1400" dirty="0" smtClean="0">
                  <a:solidFill>
                    <a:schemeClr val="bg1"/>
                  </a:solidFill>
                </a:rPr>
                <a:t>-HU</a:t>
              </a:r>
              <a:endParaRPr lang="en-US" sz="1400" dirty="0">
                <a:solidFill>
                  <a:schemeClr val="bg1"/>
                </a:solidFill>
              </a:endParaRPr>
            </a:p>
          </p:txBody>
        </p:sp>
        <p:sp>
          <p:nvSpPr>
            <p:cNvPr id="7" name="Rectangle 6"/>
            <p:cNvSpPr/>
            <p:nvPr/>
          </p:nvSpPr>
          <p:spPr>
            <a:xfrm>
              <a:off x="4239418" y="4020006"/>
              <a:ext cx="860426" cy="2677656"/>
            </a:xfrm>
            <a:prstGeom prst="rect">
              <a:avLst/>
            </a:prstGeom>
          </p:spPr>
          <p:txBody>
            <a:bodyPr wrap="square">
              <a:spAutoFit/>
            </a:bodyPr>
            <a:lstStyle/>
            <a:p>
              <a:r>
                <a:rPr lang="en-US" sz="1400" dirty="0">
                  <a:solidFill>
                    <a:schemeClr val="bg1"/>
                  </a:solidFill>
                </a:rPr>
                <a:t>it-IT</a:t>
              </a:r>
            </a:p>
            <a:p>
              <a:r>
                <a:rPr lang="en-US" sz="1400" dirty="0">
                  <a:solidFill>
                    <a:schemeClr val="bg1"/>
                  </a:solidFill>
                </a:rPr>
                <a:t>ja-JP</a:t>
              </a:r>
            </a:p>
            <a:p>
              <a:r>
                <a:rPr lang="en-US" sz="1400" dirty="0" err="1">
                  <a:solidFill>
                    <a:schemeClr val="bg1"/>
                  </a:solidFill>
                </a:rPr>
                <a:t>ko</a:t>
              </a:r>
              <a:r>
                <a:rPr lang="en-US" sz="1400" dirty="0">
                  <a:solidFill>
                    <a:schemeClr val="bg1"/>
                  </a:solidFill>
                </a:rPr>
                <a:t>-KR</a:t>
              </a:r>
            </a:p>
            <a:p>
              <a:r>
                <a:rPr lang="en-US" sz="1400" dirty="0" err="1">
                  <a:solidFill>
                    <a:schemeClr val="bg1"/>
                  </a:solidFill>
                </a:rPr>
                <a:t>lt</a:t>
              </a:r>
              <a:r>
                <a:rPr lang="en-US" sz="1400" dirty="0">
                  <a:solidFill>
                    <a:schemeClr val="bg1"/>
                  </a:solidFill>
                </a:rPr>
                <a:t>-LT</a:t>
              </a:r>
            </a:p>
            <a:p>
              <a:r>
                <a:rPr lang="en-US" sz="1400" dirty="0">
                  <a:solidFill>
                    <a:schemeClr val="bg1"/>
                  </a:solidFill>
                </a:rPr>
                <a:t>lv-LV</a:t>
              </a:r>
            </a:p>
            <a:p>
              <a:r>
                <a:rPr lang="en-US" sz="1400" dirty="0" err="1">
                  <a:solidFill>
                    <a:schemeClr val="bg1"/>
                  </a:solidFill>
                </a:rPr>
                <a:t>nb</a:t>
              </a:r>
              <a:r>
                <a:rPr lang="en-US" sz="1400" dirty="0">
                  <a:solidFill>
                    <a:schemeClr val="bg1"/>
                  </a:solidFill>
                </a:rPr>
                <a:t>-NO</a:t>
              </a:r>
            </a:p>
            <a:p>
              <a:r>
                <a:rPr lang="en-US" sz="1400" dirty="0" err="1">
                  <a:solidFill>
                    <a:schemeClr val="bg1"/>
                  </a:solidFill>
                </a:rPr>
                <a:t>nl</a:t>
              </a:r>
              <a:r>
                <a:rPr lang="en-US" sz="1400" dirty="0">
                  <a:solidFill>
                    <a:schemeClr val="bg1"/>
                  </a:solidFill>
                </a:rPr>
                <a:t>-BE</a:t>
              </a:r>
            </a:p>
            <a:p>
              <a:r>
                <a:rPr lang="en-US" sz="1400" dirty="0" err="1">
                  <a:solidFill>
                    <a:schemeClr val="bg1"/>
                  </a:solidFill>
                </a:rPr>
                <a:t>nl</a:t>
              </a:r>
              <a:r>
                <a:rPr lang="en-US" sz="1400" dirty="0">
                  <a:solidFill>
                    <a:schemeClr val="bg1"/>
                  </a:solidFill>
                </a:rPr>
                <a:t>-NL</a:t>
              </a:r>
            </a:p>
            <a:p>
              <a:r>
                <a:rPr lang="en-US" sz="1400" dirty="0" err="1">
                  <a:solidFill>
                    <a:schemeClr val="bg1"/>
                  </a:solidFill>
                </a:rPr>
                <a:t>pl</a:t>
              </a:r>
              <a:r>
                <a:rPr lang="en-US" sz="1400" dirty="0">
                  <a:solidFill>
                    <a:schemeClr val="bg1"/>
                  </a:solidFill>
                </a:rPr>
                <a:t>-PL</a:t>
              </a:r>
            </a:p>
            <a:p>
              <a:r>
                <a:rPr lang="en-US" sz="1400" dirty="0" err="1">
                  <a:solidFill>
                    <a:schemeClr val="bg1"/>
                  </a:solidFill>
                </a:rPr>
                <a:t>pt</a:t>
              </a:r>
              <a:r>
                <a:rPr lang="en-US" sz="1400" dirty="0">
                  <a:solidFill>
                    <a:schemeClr val="bg1"/>
                  </a:solidFill>
                </a:rPr>
                <a:t>-BR</a:t>
              </a:r>
            </a:p>
            <a:p>
              <a:r>
                <a:rPr lang="en-US" sz="1400" dirty="0" err="1">
                  <a:solidFill>
                    <a:schemeClr val="bg1"/>
                  </a:solidFill>
                </a:rPr>
                <a:t>pt</a:t>
              </a:r>
              <a:r>
                <a:rPr lang="en-US" sz="1400" dirty="0">
                  <a:solidFill>
                    <a:schemeClr val="bg1"/>
                  </a:solidFill>
                </a:rPr>
                <a:t>-PT</a:t>
              </a:r>
            </a:p>
            <a:p>
              <a:r>
                <a:rPr lang="en-US" sz="1400" dirty="0" err="1">
                  <a:solidFill>
                    <a:schemeClr val="bg1"/>
                  </a:solidFill>
                </a:rPr>
                <a:t>ro-RO</a:t>
              </a:r>
              <a:endParaRPr lang="en-US" sz="1400" dirty="0">
                <a:solidFill>
                  <a:schemeClr val="bg1"/>
                </a:solidFill>
              </a:endParaRPr>
            </a:p>
          </p:txBody>
        </p:sp>
        <p:sp>
          <p:nvSpPr>
            <p:cNvPr id="8" name="Rectangle 7"/>
            <p:cNvSpPr/>
            <p:nvPr/>
          </p:nvSpPr>
          <p:spPr>
            <a:xfrm>
              <a:off x="5380037" y="4020006"/>
              <a:ext cx="914400" cy="2246769"/>
            </a:xfrm>
            <a:prstGeom prst="rect">
              <a:avLst/>
            </a:prstGeom>
          </p:spPr>
          <p:txBody>
            <a:bodyPr wrap="square">
              <a:spAutoFit/>
            </a:bodyPr>
            <a:lstStyle/>
            <a:p>
              <a:r>
                <a:rPr lang="en-US" sz="1400" dirty="0" err="1">
                  <a:solidFill>
                    <a:schemeClr val="bg1"/>
                  </a:solidFill>
                </a:rPr>
                <a:t>ru</a:t>
              </a:r>
              <a:r>
                <a:rPr lang="en-US" sz="1400" dirty="0">
                  <a:solidFill>
                    <a:schemeClr val="bg1"/>
                  </a:solidFill>
                </a:rPr>
                <a:t>-RU</a:t>
              </a:r>
            </a:p>
            <a:p>
              <a:r>
                <a:rPr lang="en-US" sz="1400" dirty="0" err="1">
                  <a:solidFill>
                    <a:schemeClr val="bg1"/>
                  </a:solidFill>
                </a:rPr>
                <a:t>sk</a:t>
              </a:r>
              <a:r>
                <a:rPr lang="en-US" sz="1400" dirty="0">
                  <a:solidFill>
                    <a:schemeClr val="bg1"/>
                  </a:solidFill>
                </a:rPr>
                <a:t>-SK</a:t>
              </a:r>
            </a:p>
            <a:p>
              <a:r>
                <a:rPr lang="en-US" sz="1400" dirty="0" err="1">
                  <a:solidFill>
                    <a:schemeClr val="bg1"/>
                  </a:solidFill>
                </a:rPr>
                <a:t>sl</a:t>
              </a:r>
              <a:r>
                <a:rPr lang="en-US" sz="1400" dirty="0">
                  <a:solidFill>
                    <a:schemeClr val="bg1"/>
                  </a:solidFill>
                </a:rPr>
                <a:t>-SI</a:t>
              </a:r>
            </a:p>
            <a:p>
              <a:r>
                <a:rPr lang="en-US" sz="1400" dirty="0" err="1">
                  <a:solidFill>
                    <a:schemeClr val="bg1"/>
                  </a:solidFill>
                </a:rPr>
                <a:t>sv</a:t>
              </a:r>
              <a:r>
                <a:rPr lang="en-US" sz="1400" dirty="0">
                  <a:solidFill>
                    <a:schemeClr val="bg1"/>
                  </a:solidFill>
                </a:rPr>
                <a:t>-SE</a:t>
              </a:r>
            </a:p>
            <a:p>
              <a:r>
                <a:rPr lang="en-US" sz="1400" dirty="0" err="1">
                  <a:solidFill>
                    <a:schemeClr val="bg1"/>
                  </a:solidFill>
                </a:rPr>
                <a:t>th</a:t>
              </a:r>
              <a:r>
                <a:rPr lang="en-US" sz="1400" dirty="0">
                  <a:solidFill>
                    <a:schemeClr val="bg1"/>
                  </a:solidFill>
                </a:rPr>
                <a:t>-TH</a:t>
              </a:r>
            </a:p>
            <a:p>
              <a:r>
                <a:rPr lang="en-US" sz="1400" dirty="0" err="1">
                  <a:solidFill>
                    <a:schemeClr val="bg1"/>
                  </a:solidFill>
                </a:rPr>
                <a:t>tr</a:t>
              </a:r>
              <a:r>
                <a:rPr lang="en-US" sz="1400" dirty="0">
                  <a:solidFill>
                    <a:schemeClr val="bg1"/>
                  </a:solidFill>
                </a:rPr>
                <a:t>-TR</a:t>
              </a:r>
            </a:p>
            <a:p>
              <a:r>
                <a:rPr lang="en-US" sz="1400" dirty="0" err="1">
                  <a:solidFill>
                    <a:schemeClr val="bg1"/>
                  </a:solidFill>
                </a:rPr>
                <a:t>uk</a:t>
              </a:r>
              <a:r>
                <a:rPr lang="en-US" sz="1400" dirty="0">
                  <a:solidFill>
                    <a:schemeClr val="bg1"/>
                  </a:solidFill>
                </a:rPr>
                <a:t>-UA</a:t>
              </a:r>
            </a:p>
            <a:p>
              <a:r>
                <a:rPr lang="en-US" sz="1400" dirty="0" err="1">
                  <a:solidFill>
                    <a:schemeClr val="bg1"/>
                  </a:solidFill>
                </a:rPr>
                <a:t>zh</a:t>
              </a:r>
              <a:r>
                <a:rPr lang="en-US" sz="1400" dirty="0">
                  <a:solidFill>
                    <a:schemeClr val="bg1"/>
                  </a:solidFill>
                </a:rPr>
                <a:t>-CN</a:t>
              </a:r>
            </a:p>
            <a:p>
              <a:r>
                <a:rPr lang="en-US" sz="1400" dirty="0" err="1">
                  <a:solidFill>
                    <a:schemeClr val="bg1"/>
                  </a:solidFill>
                </a:rPr>
                <a:t>zh</a:t>
              </a:r>
              <a:r>
                <a:rPr lang="en-US" sz="1400" dirty="0">
                  <a:solidFill>
                    <a:schemeClr val="bg1"/>
                  </a:solidFill>
                </a:rPr>
                <a:t>-HK</a:t>
              </a:r>
            </a:p>
            <a:p>
              <a:r>
                <a:rPr lang="en-US" sz="1400" dirty="0" err="1">
                  <a:solidFill>
                    <a:schemeClr val="bg1"/>
                  </a:solidFill>
                </a:rPr>
                <a:t>zh</a:t>
              </a:r>
              <a:r>
                <a:rPr lang="en-US" sz="1400" dirty="0">
                  <a:solidFill>
                    <a:schemeClr val="bg1"/>
                  </a:solidFill>
                </a:rPr>
                <a:t>-TW</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274" y="3954462"/>
            <a:ext cx="4547419" cy="2819400"/>
          </a:xfrm>
          <a:prstGeom prst="rect">
            <a:avLst/>
          </a:prstGeom>
        </p:spPr>
      </p:pic>
    </p:spTree>
    <p:extLst>
      <p:ext uri="{BB962C8B-B14F-4D97-AF65-F5344CB8AC3E}">
        <p14:creationId xmlns:p14="http://schemas.microsoft.com/office/powerpoint/2010/main" val="44364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0"/>
            <a:ext cx="12115799" cy="2930033"/>
          </a:xfrm>
        </p:spPr>
        <p:txBody>
          <a:bodyPr/>
          <a:lstStyle/>
          <a:p>
            <a:pPr lvl="1"/>
            <a:r>
              <a:rPr lang="en-US" b="1" i="1" dirty="0"/>
              <a:t>Options='</a:t>
            </a:r>
            <a:r>
              <a:rPr lang="en-US" b="1" i="1" dirty="0" err="1"/>
              <a:t>DisableLocationDetection</a:t>
            </a:r>
            <a:r>
              <a:rPr lang="en-US" b="1" i="1" dirty="0"/>
              <a:t>'</a:t>
            </a:r>
            <a:r>
              <a:rPr lang="en-US" b="1" i="1" dirty="0" smtClean="0"/>
              <a:t/>
            </a:r>
            <a:br>
              <a:rPr lang="en-US" b="1" i="1" dirty="0" smtClean="0"/>
            </a:br>
            <a:r>
              <a:rPr lang="en-US" dirty="0" smtClean="0">
                <a:solidFill>
                  <a:schemeClr val="tx1"/>
                </a:solidFill>
                <a:latin typeface="Segoe UI" panose="020B0502040204020203" pitchFamily="34" charset="0"/>
                <a:ea typeface="Calibri" panose="020F0502020204030204" pitchFamily="34" charset="0"/>
                <a:cs typeface="Times New Roman" panose="02020603050405020304" pitchFamily="18" charset="0"/>
              </a:rPr>
              <a:t>Prevents Bing from inferring location from the terms of a query</a:t>
            </a:r>
            <a:endPar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1"/>
            <a:endParaRPr lang="en-US" sz="1400" b="1" i="1" dirty="0" smtClean="0"/>
          </a:p>
          <a:p>
            <a:pPr lvl="1"/>
            <a:r>
              <a:rPr lang="en-US" b="1" i="1" dirty="0"/>
              <a:t>Options='</a:t>
            </a:r>
            <a:r>
              <a:rPr lang="en-US" b="1" i="1" dirty="0" err="1"/>
              <a:t>EnableHighlighting</a:t>
            </a:r>
            <a:r>
              <a:rPr lang="en-US" b="1" i="1" dirty="0"/>
              <a:t>'</a:t>
            </a:r>
            <a:br>
              <a:rPr lang="en-US" b="1" i="1" dirty="0"/>
            </a:br>
            <a:r>
              <a:rPr lang="en-US" dirty="0">
                <a:solidFill>
                  <a:schemeClr val="tx1"/>
                </a:solidFill>
                <a:latin typeface="Segoe UI" panose="020B0502040204020203" pitchFamily="34" charset="0"/>
                <a:ea typeface="Calibri" panose="020F0502020204030204" pitchFamily="34" charset="0"/>
                <a:cs typeface="Times New Roman" panose="02020603050405020304" pitchFamily="18" charset="0"/>
              </a:rPr>
              <a:t>Bing will use a special character to identify the beginning and the end of a query term that appears in </a:t>
            </a:r>
            <a:r>
              <a:rPr lang="en-US" dirty="0" smtClean="0">
                <a:solidFill>
                  <a:schemeClr val="tx1"/>
                </a:solidFill>
                <a:latin typeface="Segoe UI" panose="020B0502040204020203" pitchFamily="34" charset="0"/>
                <a:ea typeface="Calibri" panose="020F0502020204030204" pitchFamily="34" charset="0"/>
                <a:cs typeface="Times New Roman" panose="02020603050405020304" pitchFamily="18" charset="0"/>
              </a:rPr>
              <a:t>results</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r>
              <a:rPr lang="en-US" b="1" i="1" dirty="0">
                <a:solidFill>
                  <a:schemeClr val="tx1"/>
                </a:solidFill>
              </a:rPr>
              <a:t/>
            </a:r>
            <a:br>
              <a:rPr lang="en-US" b="1" i="1" dirty="0">
                <a:solidFill>
                  <a:schemeClr val="tx1"/>
                </a:solidFill>
              </a:rPr>
            </a:br>
            <a:endParaRPr lang="en-US" b="1" i="1" dirty="0">
              <a:solidFill>
                <a:schemeClr val="tx1"/>
              </a:solidFill>
            </a:endParaRPr>
          </a:p>
        </p:txBody>
      </p:sp>
      <p:sp>
        <p:nvSpPr>
          <p:cNvPr id="3" name="Title 2"/>
          <p:cNvSpPr>
            <a:spLocks noGrp="1"/>
          </p:cNvSpPr>
          <p:nvPr>
            <p:ph type="title"/>
          </p:nvPr>
        </p:nvSpPr>
        <p:spPr>
          <a:xfrm>
            <a:off x="274638" y="295274"/>
            <a:ext cx="12030073" cy="917575"/>
          </a:xfrm>
        </p:spPr>
        <p:txBody>
          <a:bodyPr/>
          <a:lstStyle/>
          <a:p>
            <a:r>
              <a:rPr lang="en-US" dirty="0"/>
              <a:t>Advanced </a:t>
            </a:r>
            <a:r>
              <a:rPr lang="en-US" dirty="0" smtClean="0"/>
              <a:t>parameters: </a:t>
            </a:r>
            <a:r>
              <a:rPr lang="en-US" i="1" dirty="0" smtClean="0"/>
              <a:t>Options</a:t>
            </a:r>
            <a:endParaRPr lang="en-US" dirty="0"/>
          </a:p>
        </p:txBody>
      </p:sp>
      <p:grpSp>
        <p:nvGrpSpPr>
          <p:cNvPr id="33" name="Group 32"/>
          <p:cNvGrpSpPr/>
          <p:nvPr/>
        </p:nvGrpSpPr>
        <p:grpSpPr>
          <a:xfrm>
            <a:off x="301624" y="3370928"/>
            <a:ext cx="12003088" cy="2383771"/>
            <a:chOff x="301624" y="3370928"/>
            <a:chExt cx="12003088" cy="2383771"/>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4" y="4230699"/>
              <a:ext cx="6352032" cy="152400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37" y="4802199"/>
              <a:ext cx="5476875" cy="952500"/>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8199437" y="3936612"/>
              <a:ext cx="3047181" cy="871008"/>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Equivalent Bing.com result</a:t>
              </a:r>
            </a:p>
            <a:p>
              <a:pPr algn="ctr">
                <a:lnSpc>
                  <a:spcPct val="90000"/>
                </a:lnSpc>
                <a:spcAft>
                  <a:spcPts val="600"/>
                </a:spcAft>
              </a:pPr>
              <a:r>
                <a:rPr lang="en-US" dirty="0" smtClean="0">
                  <a:gradFill>
                    <a:gsLst>
                      <a:gs pos="2917">
                        <a:schemeClr val="tx1"/>
                      </a:gs>
                      <a:gs pos="30000">
                        <a:schemeClr val="tx1"/>
                      </a:gs>
                    </a:gsLst>
                    <a:lin ang="5400000" scaled="0"/>
                  </a:gradFill>
                </a:rPr>
                <a:t>(notice the bolding)</a:t>
              </a:r>
            </a:p>
          </p:txBody>
        </p:sp>
        <p:sp>
          <p:nvSpPr>
            <p:cNvPr id="20" name="Oval 19"/>
            <p:cNvSpPr/>
            <p:nvPr/>
          </p:nvSpPr>
          <p:spPr bwMode="auto">
            <a:xfrm>
              <a:off x="2236787" y="4512345"/>
              <a:ext cx="180975" cy="180975"/>
            </a:xfrm>
            <a:prstGeom prst="ellipse">
              <a:avLst/>
            </a:prstGeom>
            <a:noFill/>
            <a:ln w="381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2765833" y="4512345"/>
              <a:ext cx="180975" cy="180975"/>
            </a:xfrm>
            <a:prstGeom prst="ellipse">
              <a:avLst/>
            </a:prstGeom>
            <a:noFill/>
            <a:ln w="38100">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cxnSp>
          <p:nvCxnSpPr>
            <p:cNvPr id="23" name="Straight Connector 22"/>
            <p:cNvCxnSpPr>
              <a:stCxn id="20" idx="0"/>
            </p:cNvCxnSpPr>
            <p:nvPr/>
          </p:nvCxnSpPr>
          <p:spPr>
            <a:xfrm flipV="1">
              <a:off x="2327275" y="3664620"/>
              <a:ext cx="338137" cy="847725"/>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04280" y="3370928"/>
              <a:ext cx="2156168"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FFB900"/>
                  </a:solidFill>
                </a:rPr>
                <a:t>E000 start character</a:t>
              </a:r>
            </a:p>
          </p:txBody>
        </p:sp>
        <p:cxnSp>
          <p:nvCxnSpPr>
            <p:cNvPr id="25" name="Straight Connector 24"/>
            <p:cNvCxnSpPr/>
            <p:nvPr/>
          </p:nvCxnSpPr>
          <p:spPr>
            <a:xfrm flipV="1">
              <a:off x="2879118" y="3953313"/>
              <a:ext cx="180975" cy="55903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08657" y="3708407"/>
              <a:ext cx="2092561"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FFB900"/>
                  </a:solidFill>
                </a:rPr>
                <a:t>E001 end character</a:t>
              </a:r>
            </a:p>
          </p:txBody>
        </p:sp>
      </p:grpSp>
      <p:grpSp>
        <p:nvGrpSpPr>
          <p:cNvPr id="34" name="Group 33"/>
          <p:cNvGrpSpPr/>
          <p:nvPr/>
        </p:nvGrpSpPr>
        <p:grpSpPr>
          <a:xfrm>
            <a:off x="1644649" y="6023179"/>
            <a:ext cx="8840788" cy="760208"/>
            <a:chOff x="1644649" y="6023179"/>
            <a:chExt cx="8840788" cy="760208"/>
          </a:xfrm>
        </p:grpSpPr>
        <p:sp>
          <p:nvSpPr>
            <p:cNvPr id="31" name="Rectangle 30"/>
            <p:cNvSpPr/>
            <p:nvPr/>
          </p:nvSpPr>
          <p:spPr bwMode="auto">
            <a:xfrm>
              <a:off x="1724025" y="6084517"/>
              <a:ext cx="8610600" cy="646719"/>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1644649" y="6023179"/>
              <a:ext cx="8840788" cy="760208"/>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chemeClr val="bg1"/>
                  </a:solidFill>
                </a:rPr>
                <a:t>Y</a:t>
              </a:r>
              <a:r>
                <a:rPr lang="en-US" sz="1400" dirty="0" smtClean="0">
                  <a:solidFill>
                    <a:schemeClr val="bg1"/>
                  </a:solidFill>
                </a:rPr>
                <a:t>ou can also combine both parameter values: </a:t>
              </a:r>
              <a:r>
                <a:rPr lang="en-US" sz="1400" b="1" i="1" dirty="0">
                  <a:solidFill>
                    <a:schemeClr val="bg1"/>
                  </a:solidFill>
                </a:rPr>
                <a:t>Options='</a:t>
              </a:r>
              <a:r>
                <a:rPr lang="en-US" sz="1400" b="1" i="1" dirty="0" err="1">
                  <a:solidFill>
                    <a:schemeClr val="bg1"/>
                  </a:solidFill>
                </a:rPr>
                <a:t>DisableLocationDetection+EnableHighlighting</a:t>
              </a:r>
              <a:r>
                <a:rPr lang="en-US" sz="1400" b="1" i="1" dirty="0">
                  <a:solidFill>
                    <a:schemeClr val="bg1"/>
                  </a:solidFill>
                </a:rPr>
                <a:t>'</a:t>
              </a:r>
              <a:endParaRPr lang="en-US" sz="1400" b="1" i="1" dirty="0" smtClean="0">
                <a:solidFill>
                  <a:schemeClr val="bg1"/>
                </a:solidFill>
              </a:endParaRPr>
            </a:p>
            <a:p>
              <a:pPr>
                <a:lnSpc>
                  <a:spcPct val="90000"/>
                </a:lnSpc>
                <a:spcAft>
                  <a:spcPts val="600"/>
                </a:spcAft>
              </a:pPr>
              <a:r>
                <a:rPr lang="en-US" sz="1400" dirty="0" smtClean="0">
                  <a:solidFill>
                    <a:schemeClr val="bg1"/>
                  </a:solidFill>
                </a:rPr>
                <a:t>Don’t forget to encode!</a:t>
              </a:r>
            </a:p>
          </p:txBody>
        </p:sp>
      </p:grpSp>
    </p:spTree>
    <p:extLst>
      <p:ext uri="{BB962C8B-B14F-4D97-AF65-F5344CB8AC3E}">
        <p14:creationId xmlns:p14="http://schemas.microsoft.com/office/powerpoint/2010/main" val="2020044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Bing DevCenter</a:t>
            </a:r>
          </a:p>
          <a:p>
            <a:r>
              <a:rPr lang="en-US" dirty="0" smtClean="0"/>
              <a:t>Bing Search API</a:t>
            </a:r>
          </a:p>
          <a:p>
            <a:r>
              <a:rPr lang="en-US" dirty="0" smtClean="0"/>
              <a:t>Demos, demos, demos!</a:t>
            </a:r>
          </a:p>
          <a:p>
            <a:r>
              <a:rPr lang="en-US" dirty="0" smtClean="0"/>
              <a:t>App discovery &amp; </a:t>
            </a:r>
            <a:r>
              <a:rPr lang="en-US" smtClean="0"/>
              <a:t>app linking</a:t>
            </a:r>
            <a:endParaRPr lang="en-US" dirty="0"/>
          </a:p>
          <a:p>
            <a:r>
              <a:rPr lang="en-US" dirty="0" smtClean="0"/>
              <a:t>Conclusions</a:t>
            </a:r>
            <a:endParaRPr lang="en-US" dirty="0"/>
          </a:p>
        </p:txBody>
      </p:sp>
      <p:pic>
        <p:nvPicPr>
          <p:cNvPr id="4" name="Picture Placeholder 3"/>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31933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427037" y="1287462"/>
          <a:ext cx="6400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mtClean="0"/>
              <a:t>Advanced parameters: filters</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3612" y="1287462"/>
            <a:ext cx="4724400" cy="411789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893157" y="5451390"/>
            <a:ext cx="3641510" cy="461665"/>
          </a:xfrm>
          <a:prstGeom prst="rect">
            <a:avLst/>
          </a:prstGeom>
          <a:noFill/>
        </p:spPr>
        <p:txBody>
          <a:bodyPr wrap="none" lIns="182880" tIns="146304" rIns="182880" bIns="146304" rtlCol="0">
            <a:spAutoFit/>
          </a:bodyPr>
          <a:lstStyle/>
          <a:p>
            <a:pPr>
              <a:lnSpc>
                <a:spcPct val="90000"/>
              </a:lnSpc>
              <a:spcAft>
                <a:spcPts val="600"/>
              </a:spcAft>
            </a:pPr>
            <a:r>
              <a:rPr lang="en-US" sz="1200" b="1" dirty="0">
                <a:gradFill>
                  <a:gsLst>
                    <a:gs pos="2917">
                      <a:schemeClr val="tx1"/>
                    </a:gs>
                    <a:gs pos="30000">
                      <a:schemeClr val="tx1"/>
                    </a:gs>
                  </a:gsLst>
                  <a:lin ang="5400000" scaled="0"/>
                </a:gradFill>
              </a:rPr>
              <a:t>ImageFilters=</a:t>
            </a:r>
            <a:r>
              <a:rPr lang="en-US" sz="1200" b="1" dirty="0" smtClean="0">
                <a:gradFill>
                  <a:gsLst>
                    <a:gs pos="2917">
                      <a:schemeClr val="tx1"/>
                    </a:gs>
                    <a:gs pos="30000">
                      <a:schemeClr val="tx1"/>
                    </a:gs>
                  </a:gsLst>
                  <a:lin ang="5400000" scaled="0"/>
                </a:gradFill>
              </a:rPr>
              <a:t>'</a:t>
            </a:r>
            <a:r>
              <a:rPr lang="en-US" sz="1200" b="1" dirty="0" err="1" smtClean="0">
                <a:gradFill>
                  <a:gsLst>
                    <a:gs pos="2917">
                      <a:schemeClr val="tx1"/>
                    </a:gs>
                    <a:gs pos="30000">
                      <a:schemeClr val="tx1"/>
                    </a:gs>
                  </a:gsLst>
                  <a:lin ang="5400000" scaled="0"/>
                </a:gradFill>
              </a:rPr>
              <a:t>Color:Monochrome+Face:Face</a:t>
            </a:r>
            <a:r>
              <a:rPr lang="en-US" sz="1200" b="1" dirty="0">
                <a:gradFill>
                  <a:gsLst>
                    <a:gs pos="2917">
                      <a:schemeClr val="tx1"/>
                    </a:gs>
                    <a:gs pos="30000">
                      <a:schemeClr val="tx1"/>
                    </a:gs>
                  </a:gsLst>
                  <a:lin ang="5400000" scaled="0"/>
                </a:gradFill>
              </a:rPr>
              <a:t>'</a:t>
            </a:r>
            <a:endParaRPr lang="en-US" sz="1200" b="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6823902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Advanced parameters: filters</a:t>
            </a:r>
            <a:endParaRPr lang="en-US" dirty="0"/>
          </a:p>
        </p:txBody>
      </p:sp>
      <p:graphicFrame>
        <p:nvGraphicFramePr>
          <p:cNvPr id="12" name="Diagram 11"/>
          <p:cNvGraphicFramePr/>
          <p:nvPr>
            <p:extLst/>
          </p:nvPr>
        </p:nvGraphicFramePr>
        <p:xfrm>
          <a:off x="579437" y="1287462"/>
          <a:ext cx="4953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nvPr>
        </p:nvGraphicFramePr>
        <p:xfrm>
          <a:off x="6523037" y="1287462"/>
          <a:ext cx="49530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nvPr>
        </p:nvGraphicFramePr>
        <p:xfrm>
          <a:off x="6523037" y="4068762"/>
          <a:ext cx="4953000" cy="2590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13637" y="4144962"/>
            <a:ext cx="2133600" cy="2611438"/>
          </a:xfrm>
          <a:prstGeom prst="rect">
            <a:avLst/>
          </a:prstGeom>
        </p:spPr>
      </p:pic>
      <p:sp>
        <p:nvSpPr>
          <p:cNvPr id="17" name="Rectangle 16"/>
          <p:cNvSpPr/>
          <p:nvPr/>
        </p:nvSpPr>
        <p:spPr bwMode="auto">
          <a:xfrm>
            <a:off x="9647237" y="4144962"/>
            <a:ext cx="2057400" cy="261143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3306348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Advanced parameters: sorting</a:t>
            </a:r>
            <a:endParaRPr lang="en-US" dirty="0"/>
          </a:p>
        </p:txBody>
      </p:sp>
      <p:graphicFrame>
        <p:nvGraphicFramePr>
          <p:cNvPr id="12" name="Diagram 11"/>
          <p:cNvGraphicFramePr/>
          <p:nvPr>
            <p:extLst/>
          </p:nvPr>
        </p:nvGraphicFramePr>
        <p:xfrm>
          <a:off x="579437" y="1668462"/>
          <a:ext cx="53340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6523037" y="1668462"/>
          <a:ext cx="53340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6518054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1551194"/>
          </a:xfrm>
        </p:spPr>
        <p:txBody>
          <a:bodyPr/>
          <a:lstStyle/>
          <a:p>
            <a:r>
              <a:rPr lang="en-US" dirty="0"/>
              <a:t>Consider Web Only API if you </a:t>
            </a:r>
            <a:r>
              <a:rPr lang="en-US" dirty="0" smtClean="0"/>
              <a:t>only </a:t>
            </a:r>
            <a:r>
              <a:rPr lang="en-US" dirty="0"/>
              <a:t>need </a:t>
            </a:r>
            <a:r>
              <a:rPr lang="en-US" dirty="0" smtClean="0"/>
              <a:t>web </a:t>
            </a:r>
            <a:r>
              <a:rPr lang="en-US" dirty="0"/>
              <a:t>results</a:t>
            </a:r>
          </a:p>
          <a:p>
            <a:pPr lvl="1"/>
            <a:r>
              <a:rPr lang="en-US" dirty="0"/>
              <a:t>Reduced transaction cost</a:t>
            </a:r>
          </a:p>
          <a:p>
            <a:pPr lvl="1"/>
            <a:r>
              <a:rPr lang="en-US" dirty="0"/>
              <a:t>Smaller payload</a:t>
            </a:r>
          </a:p>
        </p:txBody>
      </p:sp>
      <p:sp>
        <p:nvSpPr>
          <p:cNvPr id="3" name="Title 2"/>
          <p:cNvSpPr>
            <a:spLocks noGrp="1"/>
          </p:cNvSpPr>
          <p:nvPr>
            <p:ph type="title"/>
          </p:nvPr>
        </p:nvSpPr>
        <p:spPr/>
        <p:txBody>
          <a:bodyPr/>
          <a:lstStyle/>
          <a:p>
            <a:r>
              <a:rPr lang="pt-BR" dirty="0" smtClean="0"/>
              <a:t>API endpoints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3643705"/>
              </p:ext>
            </p:extLst>
          </p:nvPr>
        </p:nvGraphicFramePr>
        <p:xfrm>
          <a:off x="1722437" y="3344862"/>
          <a:ext cx="8686800" cy="1966922"/>
        </p:xfrm>
        <a:graphic>
          <a:graphicData uri="http://schemas.openxmlformats.org/drawingml/2006/table">
            <a:tbl>
              <a:tblPr firstRow="1" bandRow="1">
                <a:tableStyleId>{9DCAF9ED-07DC-4A11-8D7F-57B35C25682E}</a:tableStyleId>
              </a:tblPr>
              <a:tblGrid>
                <a:gridCol w="3505200"/>
                <a:gridCol w="5181600"/>
              </a:tblGrid>
              <a:tr h="457200">
                <a:tc>
                  <a:txBody>
                    <a:bodyPr/>
                    <a:lstStyle/>
                    <a:p>
                      <a:r>
                        <a:rPr lang="en-US" sz="1600" dirty="0" smtClean="0"/>
                        <a:t>Product Offering</a:t>
                      </a:r>
                      <a:endParaRPr lang="en-US" sz="1600" b="0" dirty="0">
                        <a:gradFill>
                          <a:gsLst>
                            <a:gs pos="9934">
                              <a:srgbClr val="1E1E1E"/>
                            </a:gs>
                            <a:gs pos="100000">
                              <a:srgbClr val="1E1E1E"/>
                            </a:gs>
                          </a:gsLst>
                          <a:lin ang="5400000" scaled="0"/>
                        </a:gradFill>
                        <a:latin typeface="+mn-lt"/>
                      </a:endParaRPr>
                    </a:p>
                  </a:txBody>
                  <a:tcPr marT="0" marB="0" anchor="ctr"/>
                </a:tc>
                <a:tc>
                  <a:txBody>
                    <a:bodyPr/>
                    <a:lstStyle/>
                    <a:p>
                      <a:r>
                        <a:rPr lang="pt-BR" sz="1600" dirty="0" smtClean="0"/>
                        <a:t>Query URL</a:t>
                      </a:r>
                      <a:endParaRPr lang="en-US" sz="1600" b="0" dirty="0">
                        <a:gradFill>
                          <a:gsLst>
                            <a:gs pos="9934">
                              <a:srgbClr val="1E1E1E"/>
                            </a:gs>
                            <a:gs pos="100000">
                              <a:srgbClr val="1E1E1E"/>
                            </a:gs>
                          </a:gsLst>
                          <a:lin ang="5400000" scaled="0"/>
                        </a:gradFill>
                        <a:latin typeface="+mn-lt"/>
                      </a:endParaRPr>
                    </a:p>
                  </a:txBody>
                  <a:tcPr marT="0" marB="0" anchor="ctr"/>
                </a:tc>
              </a:tr>
              <a:tr h="798787">
                <a:tc>
                  <a:txBody>
                    <a:bodyPr/>
                    <a:lstStyle/>
                    <a:p>
                      <a:r>
                        <a:rPr lang="pt-BR" sz="1600" dirty="0" smtClean="0">
                          <a:hlinkClick r:id="rId2"/>
                        </a:rPr>
                        <a:t>Bing</a:t>
                      </a:r>
                      <a:r>
                        <a:rPr lang="pt-BR" sz="1600" baseline="0" dirty="0" smtClean="0">
                          <a:hlinkClick r:id="rId2"/>
                        </a:rPr>
                        <a:t> Search API</a:t>
                      </a:r>
                      <a:endParaRPr lang="en-US" sz="16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r>
                        <a:rPr lang="en-US" sz="1400" dirty="0" smtClean="0">
                          <a:hlinkClick r:id="rId3"/>
                        </a:rPr>
                        <a:t>https://api.datamarket.azure.com/Bing/</a:t>
                      </a:r>
                      <a:r>
                        <a:rPr lang="en-US" sz="1400" b="1" dirty="0" smtClean="0">
                          <a:hlinkClick r:id="rId3"/>
                        </a:rPr>
                        <a:t>Search</a:t>
                      </a:r>
                      <a:r>
                        <a:rPr lang="en-US" sz="1400" dirty="0" smtClean="0">
                          <a:hlinkClick r:id="rId3"/>
                        </a:rPr>
                        <a:t>/</a:t>
                      </a:r>
                      <a:r>
                        <a:rPr lang="en-US" sz="1400" dirty="0" smtClean="0"/>
                        <a:t> </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r>
              <a:tr h="710935">
                <a:tc>
                  <a:txBody>
                    <a:bodyPr/>
                    <a:lstStyle/>
                    <a:p>
                      <a:r>
                        <a:rPr lang="pt-BR" sz="1600" dirty="0" smtClean="0">
                          <a:hlinkClick r:id="rId4"/>
                        </a:rPr>
                        <a:t>Bing</a:t>
                      </a:r>
                      <a:r>
                        <a:rPr lang="pt-BR" sz="1600" baseline="0" dirty="0" smtClean="0">
                          <a:hlinkClick r:id="rId4"/>
                        </a:rPr>
                        <a:t> Search API – Web Results Only</a:t>
                      </a:r>
                      <a:endParaRPr lang="en-US" sz="16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c>
                  <a:txBody>
                    <a:bodyPr/>
                    <a:lstStyle/>
                    <a:p>
                      <a:r>
                        <a:rPr lang="en-US" sz="1400" dirty="0" smtClean="0">
                          <a:hlinkClick r:id="rId5"/>
                        </a:rPr>
                        <a:t>https://api.datamarket.azure.com/Bing/</a:t>
                      </a:r>
                      <a:r>
                        <a:rPr lang="en-US" sz="1400" b="1" dirty="0" smtClean="0">
                          <a:hlinkClick r:id="rId5"/>
                        </a:rPr>
                        <a:t>SearchWeb</a:t>
                      </a:r>
                      <a:r>
                        <a:rPr lang="en-US" sz="1400" dirty="0" smtClean="0">
                          <a:hlinkClick r:id="rId5"/>
                        </a:rPr>
                        <a:t>/</a:t>
                      </a:r>
                      <a:r>
                        <a:rPr lang="en-US" sz="1400" dirty="0" smtClean="0"/>
                        <a:t>  </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tc>
              </a:tr>
            </a:tbl>
          </a:graphicData>
        </a:graphic>
      </p:graphicFrame>
    </p:spTree>
    <p:extLst>
      <p:ext uri="{BB962C8B-B14F-4D97-AF65-F5344CB8AC3E}">
        <p14:creationId xmlns:p14="http://schemas.microsoft.com/office/powerpoint/2010/main" val="275314246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582519"/>
          </a:xfrm>
        </p:spPr>
        <p:txBody>
          <a:bodyPr/>
          <a:lstStyle/>
          <a:p>
            <a:r>
              <a:rPr lang="pt-BR" dirty="0" smtClean="0"/>
              <a:t>Encode string parameter values</a:t>
            </a:r>
          </a:p>
          <a:p>
            <a:r>
              <a:rPr lang="pt-BR" dirty="0" smtClean="0"/>
              <a:t>Surround string parameters with single quotes</a:t>
            </a:r>
          </a:p>
          <a:p>
            <a:r>
              <a:rPr lang="en-US" dirty="0" smtClean="0"/>
              <a:t>Use the adult parameter to change adult preferences</a:t>
            </a:r>
          </a:p>
          <a:p>
            <a:pPr lvl="1"/>
            <a:r>
              <a:rPr lang="en-US" dirty="0" smtClean="0"/>
              <a:t>Moderate, Strict, Off</a:t>
            </a:r>
          </a:p>
          <a:p>
            <a:r>
              <a:rPr lang="en-US" dirty="0" smtClean="0"/>
              <a:t>To compress requests, add header</a:t>
            </a:r>
          </a:p>
          <a:p>
            <a:pPr lvl="1"/>
            <a:r>
              <a:rPr lang="en-US" dirty="0" smtClean="0"/>
              <a:t>Accept-Encoding: </a:t>
            </a:r>
            <a:r>
              <a:rPr lang="en-US" dirty="0" err="1" smtClean="0"/>
              <a:t>gzip</a:t>
            </a:r>
            <a:endParaRPr lang="en-US" dirty="0"/>
          </a:p>
        </p:txBody>
      </p:sp>
      <p:sp>
        <p:nvSpPr>
          <p:cNvPr id="3" name="Title 2"/>
          <p:cNvSpPr>
            <a:spLocks noGrp="1"/>
          </p:cNvSpPr>
          <p:nvPr>
            <p:ph type="title"/>
          </p:nvPr>
        </p:nvSpPr>
        <p:spPr/>
        <p:txBody>
          <a:bodyPr/>
          <a:lstStyle/>
          <a:p>
            <a:r>
              <a:rPr lang="pt-BR" dirty="0" smtClean="0"/>
              <a:t>Don’t forget!</a:t>
            </a:r>
            <a:endParaRPr lang="en-US" dirty="0"/>
          </a:p>
        </p:txBody>
      </p:sp>
    </p:spTree>
    <p:extLst>
      <p:ext uri="{BB962C8B-B14F-4D97-AF65-F5344CB8AC3E}">
        <p14:creationId xmlns:p14="http://schemas.microsoft.com/office/powerpoint/2010/main" val="357776552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0591799" cy="4102662"/>
          </a:xfrm>
        </p:spPr>
        <p:txBody>
          <a:bodyPr/>
          <a:lstStyle/>
          <a:p>
            <a:r>
              <a:rPr lang="en-US" dirty="0" smtClean="0"/>
              <a:t>Ship your app in multiple languages and support your customers around the world</a:t>
            </a:r>
          </a:p>
          <a:p>
            <a:r>
              <a:rPr lang="en-US" dirty="0" smtClean="0"/>
              <a:t>Start using it today</a:t>
            </a:r>
          </a:p>
          <a:p>
            <a:pPr lvl="1"/>
            <a:r>
              <a:rPr lang="en-US" dirty="0" smtClean="0"/>
              <a:t>Try the </a:t>
            </a:r>
            <a:r>
              <a:rPr lang="en-US" b="1" dirty="0" smtClean="0"/>
              <a:t>Translator web API</a:t>
            </a:r>
            <a:r>
              <a:rPr lang="en-US" dirty="0" smtClean="0"/>
              <a:t> for free, for as long as you want</a:t>
            </a:r>
          </a:p>
          <a:p>
            <a:pPr marL="571500" lvl="2" indent="0">
              <a:buNone/>
            </a:pPr>
            <a:r>
              <a:rPr lang="en-US" sz="1800" dirty="0" smtClean="0">
                <a:hlinkClick r:id="rId2"/>
              </a:rPr>
              <a:t>MicrosoftTranslator.com/</a:t>
            </a:r>
            <a:r>
              <a:rPr lang="en-US" sz="1800" dirty="0" err="1" smtClean="0">
                <a:hlinkClick r:id="rId2"/>
              </a:rPr>
              <a:t>getstarted</a:t>
            </a:r>
            <a:r>
              <a:rPr lang="en-US" sz="1800" dirty="0" smtClean="0"/>
              <a:t>  </a:t>
            </a:r>
            <a:endParaRPr lang="en-US" sz="1800" dirty="0"/>
          </a:p>
          <a:p>
            <a:pPr lvl="1"/>
            <a:r>
              <a:rPr lang="en-US" dirty="0" smtClean="0"/>
              <a:t>Add the free </a:t>
            </a:r>
            <a:r>
              <a:rPr lang="en-US" b="1" dirty="0" smtClean="0"/>
              <a:t>Translator Widget</a:t>
            </a:r>
            <a:r>
              <a:rPr lang="en-US" dirty="0" smtClean="0"/>
              <a:t> to your site or blog</a:t>
            </a:r>
          </a:p>
          <a:p>
            <a:pPr marL="571500" lvl="2" indent="0">
              <a:buNone/>
            </a:pPr>
            <a:r>
              <a:rPr lang="en-US" sz="1800" dirty="0" smtClean="0">
                <a:hlinkClick r:id="rId3"/>
              </a:rPr>
              <a:t>bing.com/widget/translator</a:t>
            </a:r>
            <a:endParaRPr lang="en-US" sz="1800" dirty="0" smtClean="0"/>
          </a:p>
          <a:p>
            <a:pPr lvl="1"/>
            <a:r>
              <a:rPr lang="en-US" dirty="0" smtClean="0"/>
              <a:t>Install the </a:t>
            </a:r>
            <a:r>
              <a:rPr lang="en-US" b="1" dirty="0" smtClean="0"/>
              <a:t>Multilingual App Toolkit</a:t>
            </a:r>
            <a:r>
              <a:rPr lang="en-US" dirty="0" smtClean="0"/>
              <a:t> in Visual Studio</a:t>
            </a:r>
          </a:p>
          <a:p>
            <a:pPr marL="571500" lvl="2" indent="0">
              <a:buNone/>
            </a:pPr>
            <a:r>
              <a:rPr lang="en-US" sz="1800" dirty="0">
                <a:hlinkClick r:id="rId4"/>
              </a:rPr>
              <a:t>https://</a:t>
            </a:r>
            <a:r>
              <a:rPr lang="en-US" sz="1800" dirty="0" smtClean="0">
                <a:hlinkClick r:id="rId4"/>
              </a:rPr>
              <a:t>dev.windows.com/en-us/develop/multilingual-app-toolkit</a:t>
            </a:r>
            <a:r>
              <a:rPr lang="en-US" sz="1800" dirty="0" smtClean="0"/>
              <a:t> </a:t>
            </a:r>
          </a:p>
        </p:txBody>
      </p:sp>
      <p:sp>
        <p:nvSpPr>
          <p:cNvPr id="3" name="Title 2"/>
          <p:cNvSpPr>
            <a:spLocks noGrp="1"/>
          </p:cNvSpPr>
          <p:nvPr>
            <p:ph type="title"/>
          </p:nvPr>
        </p:nvSpPr>
        <p:spPr/>
        <p:txBody>
          <a:bodyPr/>
          <a:lstStyle/>
          <a:p>
            <a:r>
              <a:rPr lang="en-US" dirty="0" smtClean="0"/>
              <a:t>Translator</a:t>
            </a:r>
            <a:endParaRPr lang="en-US" dirty="0"/>
          </a:p>
        </p:txBody>
      </p:sp>
      <p:sp>
        <p:nvSpPr>
          <p:cNvPr id="4" name="Rectangle 3"/>
          <p:cNvSpPr/>
          <p:nvPr/>
        </p:nvSpPr>
        <p:spPr>
          <a:xfrm>
            <a:off x="3017837" y="5783262"/>
            <a:ext cx="5878019" cy="523220"/>
          </a:xfrm>
          <a:prstGeom prst="rect">
            <a:avLst/>
          </a:prstGeom>
        </p:spPr>
        <p:txBody>
          <a:bodyPr wrap="none">
            <a:spAutoFit/>
          </a:bodyPr>
          <a:lstStyle/>
          <a:p>
            <a:r>
              <a:rPr lang="en-US" sz="2800" dirty="0">
                <a:hlinkClick r:id="rId5"/>
              </a:rPr>
              <a:t>https://</a:t>
            </a:r>
            <a:r>
              <a:rPr lang="en-US" sz="2800" dirty="0" smtClean="0">
                <a:hlinkClick r:id="rId5"/>
              </a:rPr>
              <a:t>hub.microsofttranslator.com</a:t>
            </a:r>
            <a:r>
              <a:rPr lang="en-US" sz="2800" dirty="0" smtClean="0"/>
              <a:t> </a:t>
            </a:r>
            <a:endParaRPr lang="en-US" sz="28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4437" y="259409"/>
            <a:ext cx="2074084" cy="1790053"/>
          </a:xfrm>
          <a:prstGeom prst="rect">
            <a:avLst/>
          </a:prstGeom>
        </p:spPr>
      </p:pic>
    </p:spTree>
    <p:extLst>
      <p:ext uri="{BB962C8B-B14F-4D97-AF65-F5344CB8AC3E}">
        <p14:creationId xmlns:p14="http://schemas.microsoft.com/office/powerpoint/2010/main" val="193130563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50837" y="1668462"/>
            <a:ext cx="5706490" cy="577317"/>
          </a:xfrm>
        </p:spPr>
        <p:txBody>
          <a:bodyPr/>
          <a:lstStyle/>
          <a:p>
            <a:r>
              <a:rPr lang="pt-BR" sz="3200" dirty="0"/>
              <a:t>Your first-stop shop </a:t>
            </a:r>
            <a:r>
              <a:rPr lang="pt-BR" sz="3200" dirty="0" smtClean="0"/>
              <a:t>for</a:t>
            </a:r>
            <a:br>
              <a:rPr lang="pt-BR" sz="3200" dirty="0" smtClean="0"/>
            </a:br>
            <a:r>
              <a:rPr lang="pt-BR" sz="3200" dirty="0" smtClean="0"/>
              <a:t>public </a:t>
            </a:r>
            <a:r>
              <a:rPr lang="pt-BR" sz="3200" dirty="0"/>
              <a:t>Bing </a:t>
            </a:r>
            <a:r>
              <a:rPr lang="pt-BR" sz="3200" dirty="0" smtClean="0"/>
              <a:t>APIs</a:t>
            </a:r>
          </a:p>
          <a:p>
            <a:r>
              <a:rPr lang="pt-BR" sz="3200" dirty="0"/>
              <a:t>Many APIs there covered </a:t>
            </a:r>
            <a:r>
              <a:rPr lang="pt-BR" sz="3200" dirty="0" smtClean="0"/>
              <a:t>by </a:t>
            </a:r>
            <a:r>
              <a:rPr lang="en-US" sz="3200" dirty="0" smtClean="0"/>
              <a:t>other </a:t>
            </a:r>
            <a:r>
              <a:rPr lang="en-US" sz="3200" dirty="0"/>
              <a:t>Build talks</a:t>
            </a:r>
          </a:p>
          <a:p>
            <a:endParaRPr lang="en-US" sz="3200" dirty="0"/>
          </a:p>
        </p:txBody>
      </p:sp>
      <p:sp>
        <p:nvSpPr>
          <p:cNvPr id="5" name="Title 4"/>
          <p:cNvSpPr>
            <a:spLocks noGrp="1"/>
          </p:cNvSpPr>
          <p:nvPr>
            <p:ph type="title"/>
          </p:nvPr>
        </p:nvSpPr>
        <p:spPr/>
        <p:txBody>
          <a:bodyPr/>
          <a:lstStyle/>
          <a:p>
            <a:r>
              <a:rPr lang="pt-BR" dirty="0" smtClean="0"/>
              <a:t>Bing DevCenter</a:t>
            </a:r>
            <a:endParaRPr lang="en-US" dirty="0"/>
          </a:p>
        </p:txBody>
      </p:sp>
      <p:sp>
        <p:nvSpPr>
          <p:cNvPr id="20" name="Text Placeholder 8"/>
          <p:cNvSpPr>
            <a:spLocks noGrp="1"/>
          </p:cNvSpPr>
          <p:nvPr>
            <p:ph type="body" sz="quarter" idx="11"/>
          </p:nvPr>
        </p:nvSpPr>
        <p:spPr>
          <a:xfrm>
            <a:off x="322262" y="1055154"/>
            <a:ext cx="3048000" cy="441858"/>
          </a:xfrm>
        </p:spPr>
        <p:txBody>
          <a:bodyPr/>
          <a:lstStyle/>
          <a:p>
            <a:r>
              <a:rPr lang="pt-BR" sz="1800">
                <a:hlinkClick r:id="rId3"/>
              </a:rPr>
              <a:t>http://</a:t>
            </a:r>
            <a:r>
              <a:rPr lang="pt-BR" sz="1800" smtClean="0">
                <a:hlinkClick r:id="rId3"/>
              </a:rPr>
              <a:t>dev.bing.com</a:t>
            </a:r>
            <a:endParaRPr lang="en-US" sz="1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7238" y="251346"/>
            <a:ext cx="6326966" cy="6522516"/>
          </a:xfrm>
          <a:prstGeom prst="rect">
            <a:avLst/>
          </a:prstGeom>
        </p:spPr>
      </p:pic>
    </p:spTree>
    <p:extLst>
      <p:ext uri="{BB962C8B-B14F-4D97-AF65-F5344CB8AC3E}">
        <p14:creationId xmlns:p14="http://schemas.microsoft.com/office/powerpoint/2010/main" val="9684091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0"/>
            <a:ext cx="11582400" cy="2376035"/>
          </a:xfrm>
        </p:spPr>
        <p:txBody>
          <a:bodyPr/>
          <a:lstStyle/>
          <a:p>
            <a:r>
              <a:rPr lang="pt-BR" b="1" dirty="0" smtClean="0"/>
              <a:t>Embed</a:t>
            </a:r>
            <a:r>
              <a:rPr lang="pt-BR" dirty="0" smtClean="0"/>
              <a:t> or </a:t>
            </a:r>
            <a:r>
              <a:rPr lang="pt-BR" b="1" dirty="0" smtClean="0"/>
              <a:t>consume</a:t>
            </a:r>
            <a:r>
              <a:rPr lang="pt-BR" dirty="0" smtClean="0"/>
              <a:t> search results in your app</a:t>
            </a:r>
          </a:p>
          <a:p>
            <a:r>
              <a:rPr lang="pt-BR" dirty="0" smtClean="0"/>
              <a:t>No </a:t>
            </a:r>
            <a:r>
              <a:rPr lang="pt-BR" dirty="0"/>
              <a:t>payment required to </a:t>
            </a:r>
            <a:r>
              <a:rPr lang="pt-BR" dirty="0" smtClean="0"/>
              <a:t>start using the Search API</a:t>
            </a:r>
            <a:endParaRPr lang="pt-BR" dirty="0"/>
          </a:p>
          <a:p>
            <a:pPr lvl="1"/>
            <a:endParaRPr lang="pt-BR" dirty="0" smtClean="0"/>
          </a:p>
        </p:txBody>
      </p:sp>
      <p:sp>
        <p:nvSpPr>
          <p:cNvPr id="3" name="Title 2"/>
          <p:cNvSpPr>
            <a:spLocks noGrp="1"/>
          </p:cNvSpPr>
          <p:nvPr>
            <p:ph type="title"/>
          </p:nvPr>
        </p:nvSpPr>
        <p:spPr/>
        <p:txBody>
          <a:bodyPr/>
          <a:lstStyle/>
          <a:p>
            <a:r>
              <a:rPr lang="pt-BR" dirty="0" smtClean="0"/>
              <a:t>The Bing Search API</a:t>
            </a:r>
            <a:endParaRPr lang="en-US" dirty="0"/>
          </a:p>
        </p:txBody>
      </p:sp>
      <p:grpSp>
        <p:nvGrpSpPr>
          <p:cNvPr id="4" name="Group 3"/>
          <p:cNvGrpSpPr/>
          <p:nvPr/>
        </p:nvGrpSpPr>
        <p:grpSpPr>
          <a:xfrm>
            <a:off x="230187" y="3268662"/>
            <a:ext cx="6216650" cy="2493349"/>
            <a:chOff x="230187" y="3533420"/>
            <a:chExt cx="6216650" cy="2493349"/>
          </a:xfrm>
        </p:grpSpPr>
        <p:sp>
          <p:nvSpPr>
            <p:cNvPr id="43" name="Freeform 42"/>
            <p:cNvSpPr/>
            <p:nvPr/>
          </p:nvSpPr>
          <p:spPr bwMode="auto">
            <a:xfrm>
              <a:off x="427037" y="4030662"/>
              <a:ext cx="5844253" cy="1676400"/>
            </a:xfrm>
            <a:custGeom>
              <a:avLst/>
              <a:gdLst>
                <a:gd name="connsiteX0" fmla="*/ 413964 w 4610099"/>
                <a:gd name="connsiteY0" fmla="*/ 0 h 1322388"/>
                <a:gd name="connsiteX1" fmla="*/ 642564 w 4610099"/>
                <a:gd name="connsiteY1" fmla="*/ 228600 h 1322388"/>
                <a:gd name="connsiteX2" fmla="*/ 502945 w 4610099"/>
                <a:gd name="connsiteY2" fmla="*/ 439236 h 1322388"/>
                <a:gd name="connsiteX3" fmla="*/ 490164 w 4610099"/>
                <a:gd name="connsiteY3" fmla="*/ 443203 h 1322388"/>
                <a:gd name="connsiteX4" fmla="*/ 490164 w 4610099"/>
                <a:gd name="connsiteY4" fmla="*/ 788988 h 1322388"/>
                <a:gd name="connsiteX5" fmla="*/ 978450 w 4610099"/>
                <a:gd name="connsiteY5" fmla="*/ 788988 h 1322388"/>
                <a:gd name="connsiteX6" fmla="*/ 978450 w 4610099"/>
                <a:gd name="connsiteY6" fmla="*/ 443203 h 1322388"/>
                <a:gd name="connsiteX7" fmla="*/ 965669 w 4610099"/>
                <a:gd name="connsiteY7" fmla="*/ 439236 h 1322388"/>
                <a:gd name="connsiteX8" fmla="*/ 826050 w 4610099"/>
                <a:gd name="connsiteY8" fmla="*/ 228600 h 1322388"/>
                <a:gd name="connsiteX9" fmla="*/ 1054650 w 4610099"/>
                <a:gd name="connsiteY9" fmla="*/ 0 h 1322388"/>
                <a:gd name="connsiteX10" fmla="*/ 1283250 w 4610099"/>
                <a:gd name="connsiteY10" fmla="*/ 228600 h 1322388"/>
                <a:gd name="connsiteX11" fmla="*/ 1143631 w 4610099"/>
                <a:gd name="connsiteY11" fmla="*/ 439236 h 1322388"/>
                <a:gd name="connsiteX12" fmla="*/ 1130850 w 4610099"/>
                <a:gd name="connsiteY12" fmla="*/ 443203 h 1322388"/>
                <a:gd name="connsiteX13" fmla="*/ 1130850 w 4610099"/>
                <a:gd name="connsiteY13" fmla="*/ 788988 h 1322388"/>
                <a:gd name="connsiteX14" fmla="*/ 1619136 w 4610099"/>
                <a:gd name="connsiteY14" fmla="*/ 788988 h 1322388"/>
                <a:gd name="connsiteX15" fmla="*/ 1619136 w 4610099"/>
                <a:gd name="connsiteY15" fmla="*/ 443203 h 1322388"/>
                <a:gd name="connsiteX16" fmla="*/ 1606355 w 4610099"/>
                <a:gd name="connsiteY16" fmla="*/ 439236 h 1322388"/>
                <a:gd name="connsiteX17" fmla="*/ 1466736 w 4610099"/>
                <a:gd name="connsiteY17" fmla="*/ 228600 h 1322388"/>
                <a:gd name="connsiteX18" fmla="*/ 1695336 w 4610099"/>
                <a:gd name="connsiteY18" fmla="*/ 0 h 1322388"/>
                <a:gd name="connsiteX19" fmla="*/ 1923936 w 4610099"/>
                <a:gd name="connsiteY19" fmla="*/ 228600 h 1322388"/>
                <a:gd name="connsiteX20" fmla="*/ 1784317 w 4610099"/>
                <a:gd name="connsiteY20" fmla="*/ 439236 h 1322388"/>
                <a:gd name="connsiteX21" fmla="*/ 1771536 w 4610099"/>
                <a:gd name="connsiteY21" fmla="*/ 443203 h 1322388"/>
                <a:gd name="connsiteX22" fmla="*/ 1771536 w 4610099"/>
                <a:gd name="connsiteY22" fmla="*/ 788988 h 1322388"/>
                <a:gd name="connsiteX23" fmla="*/ 2259822 w 4610099"/>
                <a:gd name="connsiteY23" fmla="*/ 788988 h 1322388"/>
                <a:gd name="connsiteX24" fmla="*/ 2259822 w 4610099"/>
                <a:gd name="connsiteY24" fmla="*/ 443203 h 1322388"/>
                <a:gd name="connsiteX25" fmla="*/ 2247041 w 4610099"/>
                <a:gd name="connsiteY25" fmla="*/ 439236 h 1322388"/>
                <a:gd name="connsiteX26" fmla="*/ 2107422 w 4610099"/>
                <a:gd name="connsiteY26" fmla="*/ 228600 h 1322388"/>
                <a:gd name="connsiteX27" fmla="*/ 2336022 w 4610099"/>
                <a:gd name="connsiteY27" fmla="*/ 0 h 1322388"/>
                <a:gd name="connsiteX28" fmla="*/ 2564622 w 4610099"/>
                <a:gd name="connsiteY28" fmla="*/ 228600 h 1322388"/>
                <a:gd name="connsiteX29" fmla="*/ 2425003 w 4610099"/>
                <a:gd name="connsiteY29" fmla="*/ 439236 h 1322388"/>
                <a:gd name="connsiteX30" fmla="*/ 2412222 w 4610099"/>
                <a:gd name="connsiteY30" fmla="*/ 443203 h 1322388"/>
                <a:gd name="connsiteX31" fmla="*/ 2412222 w 4610099"/>
                <a:gd name="connsiteY31" fmla="*/ 788988 h 1322388"/>
                <a:gd name="connsiteX32" fmla="*/ 2900508 w 4610099"/>
                <a:gd name="connsiteY32" fmla="*/ 788988 h 1322388"/>
                <a:gd name="connsiteX33" fmla="*/ 2900508 w 4610099"/>
                <a:gd name="connsiteY33" fmla="*/ 443203 h 1322388"/>
                <a:gd name="connsiteX34" fmla="*/ 2887726 w 4610099"/>
                <a:gd name="connsiteY34" fmla="*/ 439236 h 1322388"/>
                <a:gd name="connsiteX35" fmla="*/ 2748108 w 4610099"/>
                <a:gd name="connsiteY35" fmla="*/ 228600 h 1322388"/>
                <a:gd name="connsiteX36" fmla="*/ 2976708 w 4610099"/>
                <a:gd name="connsiteY36" fmla="*/ 0 h 1322388"/>
                <a:gd name="connsiteX37" fmla="*/ 3205308 w 4610099"/>
                <a:gd name="connsiteY37" fmla="*/ 228600 h 1322388"/>
                <a:gd name="connsiteX38" fmla="*/ 3065689 w 4610099"/>
                <a:gd name="connsiteY38" fmla="*/ 439236 h 1322388"/>
                <a:gd name="connsiteX39" fmla="*/ 3052908 w 4610099"/>
                <a:gd name="connsiteY39" fmla="*/ 443203 h 1322388"/>
                <a:gd name="connsiteX40" fmla="*/ 3052908 w 4610099"/>
                <a:gd name="connsiteY40" fmla="*/ 788988 h 1322388"/>
                <a:gd name="connsiteX41" fmla="*/ 3541194 w 4610099"/>
                <a:gd name="connsiteY41" fmla="*/ 788988 h 1322388"/>
                <a:gd name="connsiteX42" fmla="*/ 3541194 w 4610099"/>
                <a:gd name="connsiteY42" fmla="*/ 443203 h 1322388"/>
                <a:gd name="connsiteX43" fmla="*/ 3528412 w 4610099"/>
                <a:gd name="connsiteY43" fmla="*/ 439236 h 1322388"/>
                <a:gd name="connsiteX44" fmla="*/ 3388794 w 4610099"/>
                <a:gd name="connsiteY44" fmla="*/ 228600 h 1322388"/>
                <a:gd name="connsiteX45" fmla="*/ 3617394 w 4610099"/>
                <a:gd name="connsiteY45" fmla="*/ 0 h 1322388"/>
                <a:gd name="connsiteX46" fmla="*/ 3845994 w 4610099"/>
                <a:gd name="connsiteY46" fmla="*/ 228600 h 1322388"/>
                <a:gd name="connsiteX47" fmla="*/ 3706375 w 4610099"/>
                <a:gd name="connsiteY47" fmla="*/ 439236 h 1322388"/>
                <a:gd name="connsiteX48" fmla="*/ 3693594 w 4610099"/>
                <a:gd name="connsiteY48" fmla="*/ 443203 h 1322388"/>
                <a:gd name="connsiteX49" fmla="*/ 3693594 w 4610099"/>
                <a:gd name="connsiteY49" fmla="*/ 788988 h 1322388"/>
                <a:gd name="connsiteX50" fmla="*/ 4181878 w 4610099"/>
                <a:gd name="connsiteY50" fmla="*/ 788988 h 1322388"/>
                <a:gd name="connsiteX51" fmla="*/ 4181878 w 4610099"/>
                <a:gd name="connsiteY51" fmla="*/ 443203 h 1322388"/>
                <a:gd name="connsiteX52" fmla="*/ 4169097 w 4610099"/>
                <a:gd name="connsiteY52" fmla="*/ 439236 h 1322388"/>
                <a:gd name="connsiteX53" fmla="*/ 4029478 w 4610099"/>
                <a:gd name="connsiteY53" fmla="*/ 228600 h 1322388"/>
                <a:gd name="connsiteX54" fmla="*/ 4258078 w 4610099"/>
                <a:gd name="connsiteY54" fmla="*/ 0 h 1322388"/>
                <a:gd name="connsiteX55" fmla="*/ 4486678 w 4610099"/>
                <a:gd name="connsiteY55" fmla="*/ 228600 h 1322388"/>
                <a:gd name="connsiteX56" fmla="*/ 4347060 w 4610099"/>
                <a:gd name="connsiteY56" fmla="*/ 439236 h 1322388"/>
                <a:gd name="connsiteX57" fmla="*/ 4334278 w 4610099"/>
                <a:gd name="connsiteY57" fmla="*/ 443203 h 1322388"/>
                <a:gd name="connsiteX58" fmla="*/ 4334278 w 4610099"/>
                <a:gd name="connsiteY58" fmla="*/ 788988 h 1322388"/>
                <a:gd name="connsiteX59" fmla="*/ 4610099 w 4610099"/>
                <a:gd name="connsiteY59" fmla="*/ 788988 h 1322388"/>
                <a:gd name="connsiteX60" fmla="*/ 4610099 w 4610099"/>
                <a:gd name="connsiteY60" fmla="*/ 1322388 h 1322388"/>
                <a:gd name="connsiteX61" fmla="*/ 0 w 4610099"/>
                <a:gd name="connsiteY61" fmla="*/ 1322388 h 1322388"/>
                <a:gd name="connsiteX62" fmla="*/ 0 w 4610099"/>
                <a:gd name="connsiteY62" fmla="*/ 788988 h 1322388"/>
                <a:gd name="connsiteX63" fmla="*/ 337764 w 4610099"/>
                <a:gd name="connsiteY63" fmla="*/ 788988 h 1322388"/>
                <a:gd name="connsiteX64" fmla="*/ 337764 w 4610099"/>
                <a:gd name="connsiteY64" fmla="*/ 443203 h 1322388"/>
                <a:gd name="connsiteX65" fmla="*/ 324983 w 4610099"/>
                <a:gd name="connsiteY65" fmla="*/ 439236 h 1322388"/>
                <a:gd name="connsiteX66" fmla="*/ 185364 w 4610099"/>
                <a:gd name="connsiteY66" fmla="*/ 228600 h 1322388"/>
                <a:gd name="connsiteX67" fmla="*/ 413964 w 4610099"/>
                <a:gd name="connsiteY67" fmla="*/ 0 h 132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10099" h="1322388">
                  <a:moveTo>
                    <a:pt x="413964" y="0"/>
                  </a:moveTo>
                  <a:cubicBezTo>
                    <a:pt x="540216" y="0"/>
                    <a:pt x="642564" y="102348"/>
                    <a:pt x="642564" y="228600"/>
                  </a:cubicBezTo>
                  <a:cubicBezTo>
                    <a:pt x="642564" y="323289"/>
                    <a:pt x="584993" y="404532"/>
                    <a:pt x="502945" y="439236"/>
                  </a:cubicBezTo>
                  <a:lnTo>
                    <a:pt x="490164" y="443203"/>
                  </a:lnTo>
                  <a:lnTo>
                    <a:pt x="490164" y="788988"/>
                  </a:lnTo>
                  <a:lnTo>
                    <a:pt x="978450" y="788988"/>
                  </a:lnTo>
                  <a:lnTo>
                    <a:pt x="978450" y="443203"/>
                  </a:lnTo>
                  <a:lnTo>
                    <a:pt x="965669" y="439236"/>
                  </a:lnTo>
                  <a:cubicBezTo>
                    <a:pt x="883621" y="404532"/>
                    <a:pt x="826050" y="323289"/>
                    <a:pt x="826050" y="228600"/>
                  </a:cubicBezTo>
                  <a:cubicBezTo>
                    <a:pt x="826050" y="102348"/>
                    <a:pt x="928398" y="0"/>
                    <a:pt x="1054650" y="0"/>
                  </a:cubicBezTo>
                  <a:cubicBezTo>
                    <a:pt x="1180902" y="0"/>
                    <a:pt x="1283250" y="102348"/>
                    <a:pt x="1283250" y="228600"/>
                  </a:cubicBezTo>
                  <a:cubicBezTo>
                    <a:pt x="1283250" y="323289"/>
                    <a:pt x="1225679" y="404532"/>
                    <a:pt x="1143631" y="439236"/>
                  </a:cubicBezTo>
                  <a:lnTo>
                    <a:pt x="1130850" y="443203"/>
                  </a:lnTo>
                  <a:lnTo>
                    <a:pt x="1130850" y="788988"/>
                  </a:lnTo>
                  <a:lnTo>
                    <a:pt x="1619136" y="788988"/>
                  </a:lnTo>
                  <a:lnTo>
                    <a:pt x="1619136" y="443203"/>
                  </a:lnTo>
                  <a:lnTo>
                    <a:pt x="1606355" y="439236"/>
                  </a:lnTo>
                  <a:cubicBezTo>
                    <a:pt x="1524307" y="404532"/>
                    <a:pt x="1466736" y="323289"/>
                    <a:pt x="1466736" y="228600"/>
                  </a:cubicBezTo>
                  <a:cubicBezTo>
                    <a:pt x="1466736" y="102348"/>
                    <a:pt x="1569084" y="0"/>
                    <a:pt x="1695336" y="0"/>
                  </a:cubicBezTo>
                  <a:cubicBezTo>
                    <a:pt x="1821588" y="0"/>
                    <a:pt x="1923936" y="102348"/>
                    <a:pt x="1923936" y="228600"/>
                  </a:cubicBezTo>
                  <a:cubicBezTo>
                    <a:pt x="1923936" y="323289"/>
                    <a:pt x="1866365" y="404532"/>
                    <a:pt x="1784317" y="439236"/>
                  </a:cubicBezTo>
                  <a:lnTo>
                    <a:pt x="1771536" y="443203"/>
                  </a:lnTo>
                  <a:lnTo>
                    <a:pt x="1771536" y="788988"/>
                  </a:lnTo>
                  <a:lnTo>
                    <a:pt x="2259822" y="788988"/>
                  </a:lnTo>
                  <a:lnTo>
                    <a:pt x="2259822" y="443203"/>
                  </a:lnTo>
                  <a:lnTo>
                    <a:pt x="2247041" y="439236"/>
                  </a:lnTo>
                  <a:cubicBezTo>
                    <a:pt x="2164993" y="404532"/>
                    <a:pt x="2107422" y="323289"/>
                    <a:pt x="2107422" y="228600"/>
                  </a:cubicBezTo>
                  <a:cubicBezTo>
                    <a:pt x="2107422" y="102348"/>
                    <a:pt x="2209770" y="0"/>
                    <a:pt x="2336022" y="0"/>
                  </a:cubicBezTo>
                  <a:cubicBezTo>
                    <a:pt x="2462274" y="0"/>
                    <a:pt x="2564622" y="102348"/>
                    <a:pt x="2564622" y="228600"/>
                  </a:cubicBezTo>
                  <a:cubicBezTo>
                    <a:pt x="2564622" y="323289"/>
                    <a:pt x="2507051" y="404532"/>
                    <a:pt x="2425003" y="439236"/>
                  </a:cubicBezTo>
                  <a:lnTo>
                    <a:pt x="2412222" y="443203"/>
                  </a:lnTo>
                  <a:lnTo>
                    <a:pt x="2412222" y="788988"/>
                  </a:lnTo>
                  <a:lnTo>
                    <a:pt x="2900508" y="788988"/>
                  </a:lnTo>
                  <a:lnTo>
                    <a:pt x="2900508" y="443203"/>
                  </a:lnTo>
                  <a:lnTo>
                    <a:pt x="2887726" y="439236"/>
                  </a:lnTo>
                  <a:cubicBezTo>
                    <a:pt x="2805679" y="404532"/>
                    <a:pt x="2748108" y="323289"/>
                    <a:pt x="2748108" y="228600"/>
                  </a:cubicBezTo>
                  <a:cubicBezTo>
                    <a:pt x="2748108" y="102348"/>
                    <a:pt x="2850456" y="0"/>
                    <a:pt x="2976708" y="0"/>
                  </a:cubicBezTo>
                  <a:cubicBezTo>
                    <a:pt x="3102960" y="0"/>
                    <a:pt x="3205308" y="102348"/>
                    <a:pt x="3205308" y="228600"/>
                  </a:cubicBezTo>
                  <a:cubicBezTo>
                    <a:pt x="3205308" y="323289"/>
                    <a:pt x="3147737" y="404532"/>
                    <a:pt x="3065689" y="439236"/>
                  </a:cubicBezTo>
                  <a:lnTo>
                    <a:pt x="3052908" y="443203"/>
                  </a:lnTo>
                  <a:lnTo>
                    <a:pt x="3052908" y="788988"/>
                  </a:lnTo>
                  <a:lnTo>
                    <a:pt x="3541194" y="788988"/>
                  </a:lnTo>
                  <a:lnTo>
                    <a:pt x="3541194" y="443203"/>
                  </a:lnTo>
                  <a:lnTo>
                    <a:pt x="3528412" y="439236"/>
                  </a:lnTo>
                  <a:cubicBezTo>
                    <a:pt x="3446365" y="404532"/>
                    <a:pt x="3388794" y="323289"/>
                    <a:pt x="3388794" y="228600"/>
                  </a:cubicBezTo>
                  <a:cubicBezTo>
                    <a:pt x="3388794" y="102348"/>
                    <a:pt x="3491142" y="0"/>
                    <a:pt x="3617394" y="0"/>
                  </a:cubicBezTo>
                  <a:cubicBezTo>
                    <a:pt x="3743646" y="0"/>
                    <a:pt x="3845994" y="102348"/>
                    <a:pt x="3845994" y="228600"/>
                  </a:cubicBezTo>
                  <a:cubicBezTo>
                    <a:pt x="3845994" y="323289"/>
                    <a:pt x="3788423" y="404532"/>
                    <a:pt x="3706375" y="439236"/>
                  </a:cubicBezTo>
                  <a:lnTo>
                    <a:pt x="3693594" y="443203"/>
                  </a:lnTo>
                  <a:lnTo>
                    <a:pt x="3693594" y="788988"/>
                  </a:lnTo>
                  <a:lnTo>
                    <a:pt x="4181878" y="788988"/>
                  </a:lnTo>
                  <a:lnTo>
                    <a:pt x="4181878" y="443203"/>
                  </a:lnTo>
                  <a:lnTo>
                    <a:pt x="4169097" y="439236"/>
                  </a:lnTo>
                  <a:cubicBezTo>
                    <a:pt x="4087049" y="404532"/>
                    <a:pt x="4029478" y="323289"/>
                    <a:pt x="4029478" y="228600"/>
                  </a:cubicBezTo>
                  <a:cubicBezTo>
                    <a:pt x="4029478" y="102348"/>
                    <a:pt x="4131826" y="0"/>
                    <a:pt x="4258078" y="0"/>
                  </a:cubicBezTo>
                  <a:cubicBezTo>
                    <a:pt x="4384330" y="0"/>
                    <a:pt x="4486678" y="102348"/>
                    <a:pt x="4486678" y="228600"/>
                  </a:cubicBezTo>
                  <a:cubicBezTo>
                    <a:pt x="4486678" y="323289"/>
                    <a:pt x="4429108" y="404532"/>
                    <a:pt x="4347060" y="439236"/>
                  </a:cubicBezTo>
                  <a:lnTo>
                    <a:pt x="4334278" y="443203"/>
                  </a:lnTo>
                  <a:lnTo>
                    <a:pt x="4334278" y="788988"/>
                  </a:lnTo>
                  <a:lnTo>
                    <a:pt x="4610099" y="788988"/>
                  </a:lnTo>
                  <a:lnTo>
                    <a:pt x="4610099" y="1322388"/>
                  </a:lnTo>
                  <a:lnTo>
                    <a:pt x="0" y="1322388"/>
                  </a:lnTo>
                  <a:lnTo>
                    <a:pt x="0" y="788988"/>
                  </a:lnTo>
                  <a:lnTo>
                    <a:pt x="337764" y="788988"/>
                  </a:lnTo>
                  <a:lnTo>
                    <a:pt x="337764" y="443203"/>
                  </a:lnTo>
                  <a:lnTo>
                    <a:pt x="324983" y="439236"/>
                  </a:lnTo>
                  <a:cubicBezTo>
                    <a:pt x="242935" y="404532"/>
                    <a:pt x="185364" y="323289"/>
                    <a:pt x="185364" y="228600"/>
                  </a:cubicBezTo>
                  <a:cubicBezTo>
                    <a:pt x="185364" y="102348"/>
                    <a:pt x="287712" y="0"/>
                    <a:pt x="413964" y="0"/>
                  </a:cubicBezTo>
                  <a:close/>
                </a:path>
              </a:pathLst>
            </a:custGeom>
            <a:solidFill>
              <a:schemeClr val="bg1">
                <a:lumMod val="20000"/>
                <a:lumOff val="80000"/>
              </a:schemeClr>
            </a:solidFill>
            <a:ln>
              <a:solidFill>
                <a:srgbClr val="00666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2036831" y="5079198"/>
              <a:ext cx="25020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6666"/>
                  </a:solidFill>
                </a:rPr>
                <a:t>Bing Search API</a:t>
              </a:r>
            </a:p>
          </p:txBody>
        </p:sp>
        <p:sp>
          <p:nvSpPr>
            <p:cNvPr id="44" name="TextBox 43"/>
            <p:cNvSpPr txBox="1"/>
            <p:nvPr/>
          </p:nvSpPr>
          <p:spPr>
            <a:xfrm>
              <a:off x="3854788" y="4001211"/>
              <a:ext cx="728405"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006666"/>
                  </a:solidFill>
                  <a:latin typeface="Segoe UI Symbol" panose="020B0502040204020203" pitchFamily="34" charset="0"/>
                  <a:ea typeface="Segoe UI Symbol" panose="020B0502040204020203" pitchFamily="34" charset="0"/>
                </a:rPr>
                <a:t>💫</a:t>
              </a:r>
              <a:endParaRPr lang="en-US" sz="2800" dirty="0" smtClean="0">
                <a:solidFill>
                  <a:srgbClr val="006666"/>
                </a:solidFill>
              </a:endParaRPr>
            </a:p>
          </p:txBody>
        </p:sp>
        <p:sp>
          <p:nvSpPr>
            <p:cNvPr id="45" name="Rectangle 44"/>
            <p:cNvSpPr/>
            <p:nvPr/>
          </p:nvSpPr>
          <p:spPr>
            <a:xfrm>
              <a:off x="665162" y="4107649"/>
              <a:ext cx="561372" cy="461665"/>
            </a:xfrm>
            <a:prstGeom prst="rect">
              <a:avLst/>
            </a:prstGeom>
          </p:spPr>
          <p:txBody>
            <a:bodyPr wrap="none">
              <a:spAutoFit/>
            </a:bodyPr>
            <a:lstStyle/>
            <a:p>
              <a:r>
                <a:rPr lang="en-US" sz="2400" dirty="0">
                  <a:solidFill>
                    <a:srgbClr val="006666"/>
                  </a:solidFill>
                  <a:latin typeface="Segoe UI Symbol" panose="020B0502040204020203" pitchFamily="34" charset="0"/>
                  <a:ea typeface="Segoe UI Symbol" panose="020B0502040204020203" pitchFamily="34" charset="0"/>
                </a:rPr>
                <a:t></a:t>
              </a:r>
              <a:endParaRPr lang="en-US" sz="2400" dirty="0"/>
            </a:p>
          </p:txBody>
        </p:sp>
        <p:sp>
          <p:nvSpPr>
            <p:cNvPr id="46" name="Rectangle 45"/>
            <p:cNvSpPr/>
            <p:nvPr/>
          </p:nvSpPr>
          <p:spPr>
            <a:xfrm>
              <a:off x="616557" y="3533420"/>
              <a:ext cx="658578" cy="461665"/>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web</a:t>
              </a:r>
            </a:p>
            <a:p>
              <a:pPr algn="ctr"/>
              <a:r>
                <a:rPr lang="en-US" sz="1200" b="1" dirty="0" smtClean="0">
                  <a:solidFill>
                    <a:srgbClr val="FFC000"/>
                  </a:solidFill>
                  <a:ea typeface="Segoe UI Symbol" panose="020B0502040204020203" pitchFamily="34" charset="0"/>
                </a:rPr>
                <a:t>results</a:t>
              </a:r>
              <a:endParaRPr lang="en-US" sz="1200" b="1" dirty="0">
                <a:solidFill>
                  <a:srgbClr val="FFC000"/>
                </a:solidFill>
              </a:endParaRPr>
            </a:p>
          </p:txBody>
        </p:sp>
        <p:sp>
          <p:nvSpPr>
            <p:cNvPr id="47" name="Rectangle 46"/>
            <p:cNvSpPr/>
            <p:nvPr/>
          </p:nvSpPr>
          <p:spPr>
            <a:xfrm>
              <a:off x="1464659" y="4044008"/>
              <a:ext cx="623889" cy="523220"/>
            </a:xfrm>
            <a:prstGeom prst="rect">
              <a:avLst/>
            </a:prstGeom>
          </p:spPr>
          <p:txBody>
            <a:bodyPr wrap="none">
              <a:spAutoFit/>
            </a:bodyPr>
            <a:lstStyle/>
            <a:p>
              <a:r>
                <a:rPr lang="en-US" sz="2800" dirty="0">
                  <a:solidFill>
                    <a:srgbClr val="006666"/>
                  </a:solidFill>
                  <a:latin typeface="Segoe UI Symbol" panose="020B0502040204020203" pitchFamily="34" charset="0"/>
                  <a:ea typeface="Segoe UI Symbol" panose="020B0502040204020203" pitchFamily="34" charset="0"/>
                </a:rPr>
                <a:t></a:t>
              </a:r>
              <a:endParaRPr lang="en-US" sz="2800" dirty="0"/>
            </a:p>
          </p:txBody>
        </p:sp>
        <p:sp>
          <p:nvSpPr>
            <p:cNvPr id="48" name="Rectangle 47"/>
            <p:cNvSpPr/>
            <p:nvPr/>
          </p:nvSpPr>
          <p:spPr>
            <a:xfrm>
              <a:off x="3134106" y="4060024"/>
              <a:ext cx="543739" cy="523220"/>
            </a:xfrm>
            <a:prstGeom prst="rect">
              <a:avLst/>
            </a:prstGeom>
          </p:spPr>
          <p:txBody>
            <a:bodyPr wrap="none">
              <a:spAutoFit/>
            </a:bodyPr>
            <a:lstStyle/>
            <a:p>
              <a:r>
                <a:rPr lang="en-US" sz="2800" dirty="0" smtClean="0">
                  <a:solidFill>
                    <a:srgbClr val="006666"/>
                  </a:solidFill>
                  <a:latin typeface="Segoe UI Symbol" panose="020B0502040204020203" pitchFamily="34" charset="0"/>
                  <a:ea typeface="Segoe UI Symbol" panose="020B0502040204020203" pitchFamily="34" charset="0"/>
                </a:rPr>
                <a:t>📰</a:t>
              </a:r>
              <a:endParaRPr lang="en-US" sz="2800" dirty="0"/>
            </a:p>
          </p:txBody>
        </p:sp>
        <p:sp>
          <p:nvSpPr>
            <p:cNvPr id="49" name="Rectangle 48"/>
            <p:cNvSpPr/>
            <p:nvPr/>
          </p:nvSpPr>
          <p:spPr>
            <a:xfrm>
              <a:off x="2319259" y="4063845"/>
              <a:ext cx="543739" cy="523220"/>
            </a:xfrm>
            <a:prstGeom prst="rect">
              <a:avLst/>
            </a:prstGeom>
          </p:spPr>
          <p:txBody>
            <a:bodyPr wrap="none">
              <a:spAutoFit/>
            </a:bodyPr>
            <a:lstStyle/>
            <a:p>
              <a:r>
                <a:rPr lang="en-US" sz="2800" dirty="0">
                  <a:solidFill>
                    <a:srgbClr val="006666"/>
                  </a:solidFill>
                  <a:latin typeface="Segoe UI Symbol" panose="020B0502040204020203" pitchFamily="34" charset="0"/>
                  <a:ea typeface="Segoe UI Symbol" panose="020B0502040204020203" pitchFamily="34" charset="0"/>
                </a:rPr>
                <a:t>🎥</a:t>
              </a:r>
              <a:endParaRPr lang="en-US" sz="2800" dirty="0"/>
            </a:p>
          </p:txBody>
        </p:sp>
        <p:sp>
          <p:nvSpPr>
            <p:cNvPr id="50" name="Rectangle 49"/>
            <p:cNvSpPr/>
            <p:nvPr/>
          </p:nvSpPr>
          <p:spPr>
            <a:xfrm>
              <a:off x="4770690" y="4070204"/>
              <a:ext cx="543739" cy="523220"/>
            </a:xfrm>
            <a:prstGeom prst="rect">
              <a:avLst/>
            </a:prstGeom>
          </p:spPr>
          <p:txBody>
            <a:bodyPr wrap="none">
              <a:spAutoFit/>
            </a:bodyPr>
            <a:lstStyle/>
            <a:p>
              <a:r>
                <a:rPr lang="en-US" sz="2800" dirty="0">
                  <a:solidFill>
                    <a:srgbClr val="006666"/>
                  </a:solidFill>
                  <a:latin typeface="Segoe UI Symbol" panose="020B0502040204020203" pitchFamily="34" charset="0"/>
                  <a:ea typeface="Segoe UI Symbol" panose="020B0502040204020203" pitchFamily="34" charset="0"/>
                </a:rPr>
                <a:t>🔤</a:t>
              </a:r>
              <a:endParaRPr lang="en-US" sz="2800" dirty="0"/>
            </a:p>
          </p:txBody>
        </p:sp>
        <p:sp>
          <p:nvSpPr>
            <p:cNvPr id="51" name="Rectangle 50"/>
            <p:cNvSpPr/>
            <p:nvPr/>
          </p:nvSpPr>
          <p:spPr>
            <a:xfrm>
              <a:off x="1427789" y="3718086"/>
              <a:ext cx="697627" cy="276999"/>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images</a:t>
              </a:r>
              <a:endParaRPr lang="en-US" sz="1200" b="1" dirty="0">
                <a:solidFill>
                  <a:srgbClr val="FFC000"/>
                </a:solidFill>
              </a:endParaRPr>
            </a:p>
          </p:txBody>
        </p:sp>
        <p:sp>
          <p:nvSpPr>
            <p:cNvPr id="52" name="Rectangle 51"/>
            <p:cNvSpPr/>
            <p:nvPr/>
          </p:nvSpPr>
          <p:spPr>
            <a:xfrm>
              <a:off x="2272555" y="3718086"/>
              <a:ext cx="651140" cy="276999"/>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videos</a:t>
              </a:r>
              <a:endParaRPr lang="en-US" sz="1200" b="1" dirty="0">
                <a:solidFill>
                  <a:srgbClr val="FFC000"/>
                </a:solidFill>
              </a:endParaRPr>
            </a:p>
          </p:txBody>
        </p:sp>
        <p:sp>
          <p:nvSpPr>
            <p:cNvPr id="53" name="Rectangle 52"/>
            <p:cNvSpPr/>
            <p:nvPr/>
          </p:nvSpPr>
          <p:spPr>
            <a:xfrm>
              <a:off x="3133332" y="3718086"/>
              <a:ext cx="551754" cy="276999"/>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news</a:t>
              </a:r>
              <a:endParaRPr lang="en-US" sz="1200" b="1" dirty="0">
                <a:solidFill>
                  <a:srgbClr val="FFC000"/>
                </a:solidFill>
              </a:endParaRPr>
            </a:p>
          </p:txBody>
        </p:sp>
        <p:sp>
          <p:nvSpPr>
            <p:cNvPr id="54" name="Rectangle 53"/>
            <p:cNvSpPr/>
            <p:nvPr/>
          </p:nvSpPr>
          <p:spPr>
            <a:xfrm>
              <a:off x="3821601" y="3533420"/>
              <a:ext cx="796436" cy="461665"/>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related</a:t>
              </a:r>
            </a:p>
            <a:p>
              <a:pPr algn="ctr"/>
              <a:r>
                <a:rPr lang="en-US" sz="1200" b="1" dirty="0" smtClean="0">
                  <a:solidFill>
                    <a:srgbClr val="FFC000"/>
                  </a:solidFill>
                  <a:ea typeface="Segoe UI Symbol" panose="020B0502040204020203" pitchFamily="34" charset="0"/>
                </a:rPr>
                <a:t>searches</a:t>
              </a:r>
              <a:endParaRPr lang="en-US" sz="1200" b="1" dirty="0">
                <a:solidFill>
                  <a:srgbClr val="FFC000"/>
                </a:solidFill>
              </a:endParaRPr>
            </a:p>
          </p:txBody>
        </p:sp>
        <p:sp>
          <p:nvSpPr>
            <p:cNvPr id="55" name="Rectangle 54"/>
            <p:cNvSpPr/>
            <p:nvPr/>
          </p:nvSpPr>
          <p:spPr>
            <a:xfrm>
              <a:off x="4758388" y="3718086"/>
              <a:ext cx="518091" cy="276999"/>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spell</a:t>
              </a:r>
            </a:p>
          </p:txBody>
        </p:sp>
        <p:sp>
          <p:nvSpPr>
            <p:cNvPr id="56" name="Rectangle 55"/>
            <p:cNvSpPr/>
            <p:nvPr/>
          </p:nvSpPr>
          <p:spPr>
            <a:xfrm>
              <a:off x="5385815" y="3718086"/>
              <a:ext cx="937501" cy="276999"/>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composite</a:t>
              </a:r>
            </a:p>
          </p:txBody>
        </p:sp>
        <p:sp>
          <p:nvSpPr>
            <p:cNvPr id="57" name="Rectangle 56"/>
            <p:cNvSpPr/>
            <p:nvPr/>
          </p:nvSpPr>
          <p:spPr>
            <a:xfrm>
              <a:off x="5527673" y="4070204"/>
              <a:ext cx="623889" cy="523220"/>
            </a:xfrm>
            <a:prstGeom prst="rect">
              <a:avLst/>
            </a:prstGeom>
          </p:spPr>
          <p:txBody>
            <a:bodyPr wrap="none">
              <a:spAutoFit/>
            </a:bodyPr>
            <a:lstStyle/>
            <a:p>
              <a:r>
                <a:rPr lang="en-US" sz="2800" dirty="0" smtClean="0">
                  <a:solidFill>
                    <a:srgbClr val="006666"/>
                  </a:solidFill>
                  <a:latin typeface="Segoe UI Symbol" panose="020B0502040204020203" pitchFamily="34" charset="0"/>
                  <a:ea typeface="Segoe UI Symbol" panose="020B0502040204020203" pitchFamily="34" charset="0"/>
                </a:rPr>
                <a:t></a:t>
              </a:r>
              <a:endParaRPr lang="en-US" sz="2800" dirty="0"/>
            </a:p>
          </p:txBody>
        </p:sp>
        <p:sp>
          <p:nvSpPr>
            <p:cNvPr id="58" name="Rectangle 57"/>
            <p:cNvSpPr/>
            <p:nvPr/>
          </p:nvSpPr>
          <p:spPr>
            <a:xfrm>
              <a:off x="230187" y="5749770"/>
              <a:ext cx="6216650" cy="276999"/>
            </a:xfrm>
            <a:prstGeom prst="rect">
              <a:avLst/>
            </a:prstGeom>
          </p:spPr>
          <p:txBody>
            <a:bodyPr>
              <a:spAutoFit/>
            </a:bodyPr>
            <a:lstStyle/>
            <a:p>
              <a:pPr algn="ctr"/>
              <a:endParaRPr lang="en-US" sz="1200" dirty="0"/>
            </a:p>
          </p:txBody>
        </p:sp>
      </p:grpSp>
      <p:grpSp>
        <p:nvGrpSpPr>
          <p:cNvPr id="6" name="Group 5"/>
          <p:cNvGrpSpPr/>
          <p:nvPr/>
        </p:nvGrpSpPr>
        <p:grpSpPr>
          <a:xfrm>
            <a:off x="6218237" y="3268662"/>
            <a:ext cx="6216650" cy="2493349"/>
            <a:chOff x="6218237" y="3533420"/>
            <a:chExt cx="6216650" cy="2493349"/>
          </a:xfrm>
        </p:grpSpPr>
        <p:sp>
          <p:nvSpPr>
            <p:cNvPr id="64" name="Freeform 63"/>
            <p:cNvSpPr/>
            <p:nvPr/>
          </p:nvSpPr>
          <p:spPr bwMode="auto">
            <a:xfrm>
              <a:off x="7208836" y="4030662"/>
              <a:ext cx="4267200" cy="1691307"/>
            </a:xfrm>
            <a:custGeom>
              <a:avLst/>
              <a:gdLst>
                <a:gd name="connsiteX0" fmla="*/ 2133789 w 4267200"/>
                <a:gd name="connsiteY0" fmla="*/ 0 h 1691307"/>
                <a:gd name="connsiteX1" fmla="*/ 2438778 w 4267200"/>
                <a:gd name="connsiteY1" fmla="*/ 304989 h 1691307"/>
                <a:gd name="connsiteX2" fmla="*/ 2252505 w 4267200"/>
                <a:gd name="connsiteY2" fmla="*/ 586011 h 1691307"/>
                <a:gd name="connsiteX3" fmla="*/ 2229829 w 4267200"/>
                <a:gd name="connsiteY3" fmla="*/ 593050 h 1691307"/>
                <a:gd name="connsiteX4" fmla="*/ 2229829 w 4267200"/>
                <a:gd name="connsiteY4" fmla="*/ 1005507 h 1691307"/>
                <a:gd name="connsiteX5" fmla="*/ 4267200 w 4267200"/>
                <a:gd name="connsiteY5" fmla="*/ 1005507 h 1691307"/>
                <a:gd name="connsiteX6" fmla="*/ 4267200 w 4267200"/>
                <a:gd name="connsiteY6" fmla="*/ 1691307 h 1691307"/>
                <a:gd name="connsiteX7" fmla="*/ 0 w 4267200"/>
                <a:gd name="connsiteY7" fmla="*/ 1691307 h 1691307"/>
                <a:gd name="connsiteX8" fmla="*/ 0 w 4267200"/>
                <a:gd name="connsiteY8" fmla="*/ 1005507 h 1691307"/>
                <a:gd name="connsiteX9" fmla="*/ 2062838 w 4267200"/>
                <a:gd name="connsiteY9" fmla="*/ 1005507 h 1691307"/>
                <a:gd name="connsiteX10" fmla="*/ 2062838 w 4267200"/>
                <a:gd name="connsiteY10" fmla="*/ 600838 h 1691307"/>
                <a:gd name="connsiteX11" fmla="*/ 2015073 w 4267200"/>
                <a:gd name="connsiteY11" fmla="*/ 586011 h 1691307"/>
                <a:gd name="connsiteX12" fmla="*/ 1828800 w 4267200"/>
                <a:gd name="connsiteY12" fmla="*/ 304989 h 1691307"/>
                <a:gd name="connsiteX13" fmla="*/ 2133789 w 4267200"/>
                <a:gd name="connsiteY13" fmla="*/ 0 h 169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7200" h="1691307">
                  <a:moveTo>
                    <a:pt x="2133789" y="0"/>
                  </a:moveTo>
                  <a:cubicBezTo>
                    <a:pt x="2302230" y="0"/>
                    <a:pt x="2438778" y="136548"/>
                    <a:pt x="2438778" y="304989"/>
                  </a:cubicBezTo>
                  <a:cubicBezTo>
                    <a:pt x="2438778" y="431320"/>
                    <a:pt x="2361970" y="539711"/>
                    <a:pt x="2252505" y="586011"/>
                  </a:cubicBezTo>
                  <a:lnTo>
                    <a:pt x="2229829" y="593050"/>
                  </a:lnTo>
                  <a:lnTo>
                    <a:pt x="2229829" y="1005507"/>
                  </a:lnTo>
                  <a:lnTo>
                    <a:pt x="4267200" y="1005507"/>
                  </a:lnTo>
                  <a:lnTo>
                    <a:pt x="4267200" y="1691307"/>
                  </a:lnTo>
                  <a:lnTo>
                    <a:pt x="0" y="1691307"/>
                  </a:lnTo>
                  <a:lnTo>
                    <a:pt x="0" y="1005507"/>
                  </a:lnTo>
                  <a:lnTo>
                    <a:pt x="2062838" y="1005507"/>
                  </a:lnTo>
                  <a:lnTo>
                    <a:pt x="2062838" y="600838"/>
                  </a:lnTo>
                  <a:lnTo>
                    <a:pt x="2015073" y="586011"/>
                  </a:lnTo>
                  <a:cubicBezTo>
                    <a:pt x="1905608" y="539711"/>
                    <a:pt x="1828800" y="431320"/>
                    <a:pt x="1828800" y="304989"/>
                  </a:cubicBezTo>
                  <a:cubicBezTo>
                    <a:pt x="1828800" y="136548"/>
                    <a:pt x="1965348" y="0"/>
                    <a:pt x="2133789" y="0"/>
                  </a:cubicBezTo>
                  <a:close/>
                </a:path>
              </a:pathLst>
            </a:custGeom>
            <a:solidFill>
              <a:schemeClr val="bg1">
                <a:lumMod val="20000"/>
                <a:lumOff val="80000"/>
              </a:schemeClr>
            </a:solidFill>
            <a:ln>
              <a:solidFill>
                <a:srgbClr val="00666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a:xfrm>
              <a:off x="6218237" y="5749770"/>
              <a:ext cx="6216650" cy="276999"/>
            </a:xfrm>
            <a:prstGeom prst="rect">
              <a:avLst/>
            </a:prstGeom>
          </p:spPr>
          <p:txBody>
            <a:bodyPr>
              <a:spAutoFit/>
            </a:bodyPr>
            <a:lstStyle/>
            <a:p>
              <a:pPr algn="ctr"/>
              <a:endParaRPr lang="en-US" sz="1200" dirty="0"/>
            </a:p>
          </p:txBody>
        </p:sp>
        <p:sp>
          <p:nvSpPr>
            <p:cNvPr id="61" name="TextBox 60"/>
            <p:cNvSpPr txBox="1"/>
            <p:nvPr/>
          </p:nvSpPr>
          <p:spPr>
            <a:xfrm>
              <a:off x="7285037" y="5079198"/>
              <a:ext cx="416344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6666"/>
                  </a:solidFill>
                </a:rPr>
                <a:t>Bing Search API – Web Only</a:t>
              </a:r>
            </a:p>
          </p:txBody>
        </p:sp>
        <p:sp>
          <p:nvSpPr>
            <p:cNvPr id="65" name="Rectangle 64"/>
            <p:cNvSpPr/>
            <p:nvPr/>
          </p:nvSpPr>
          <p:spPr>
            <a:xfrm>
              <a:off x="9052225" y="4136224"/>
              <a:ext cx="561372" cy="461665"/>
            </a:xfrm>
            <a:prstGeom prst="rect">
              <a:avLst/>
            </a:prstGeom>
          </p:spPr>
          <p:txBody>
            <a:bodyPr wrap="none">
              <a:spAutoFit/>
            </a:bodyPr>
            <a:lstStyle/>
            <a:p>
              <a:r>
                <a:rPr lang="en-US" sz="2400" dirty="0">
                  <a:solidFill>
                    <a:srgbClr val="006666"/>
                  </a:solidFill>
                  <a:latin typeface="Segoe UI Symbol" panose="020B0502040204020203" pitchFamily="34" charset="0"/>
                  <a:ea typeface="Segoe UI Symbol" panose="020B0502040204020203" pitchFamily="34" charset="0"/>
                </a:rPr>
                <a:t></a:t>
              </a:r>
              <a:endParaRPr lang="en-US" sz="2400" dirty="0"/>
            </a:p>
          </p:txBody>
        </p:sp>
        <p:sp>
          <p:nvSpPr>
            <p:cNvPr id="66" name="Rectangle 65"/>
            <p:cNvSpPr/>
            <p:nvPr/>
          </p:nvSpPr>
          <p:spPr>
            <a:xfrm>
              <a:off x="9013147" y="3533420"/>
              <a:ext cx="658578" cy="461665"/>
            </a:xfrm>
            <a:prstGeom prst="rect">
              <a:avLst/>
            </a:prstGeom>
          </p:spPr>
          <p:txBody>
            <a:bodyPr wrap="none">
              <a:spAutoFit/>
            </a:bodyPr>
            <a:lstStyle/>
            <a:p>
              <a:pPr algn="ctr"/>
              <a:r>
                <a:rPr lang="en-US" sz="1200" b="1" dirty="0" smtClean="0">
                  <a:solidFill>
                    <a:srgbClr val="FFC000"/>
                  </a:solidFill>
                  <a:ea typeface="Segoe UI Symbol" panose="020B0502040204020203" pitchFamily="34" charset="0"/>
                </a:rPr>
                <a:t>web</a:t>
              </a:r>
            </a:p>
            <a:p>
              <a:pPr algn="ctr"/>
              <a:r>
                <a:rPr lang="en-US" sz="1200" b="1" dirty="0" smtClean="0">
                  <a:solidFill>
                    <a:srgbClr val="FFC000"/>
                  </a:solidFill>
                  <a:ea typeface="Segoe UI Symbol" panose="020B0502040204020203" pitchFamily="34" charset="0"/>
                </a:rPr>
                <a:t>results</a:t>
              </a:r>
              <a:endParaRPr lang="en-US" sz="1200" b="1" dirty="0">
                <a:solidFill>
                  <a:srgbClr val="FFC000"/>
                </a:solidFill>
              </a:endParaRPr>
            </a:p>
          </p:txBody>
        </p:sp>
      </p:grpSp>
    </p:spTree>
    <p:extLst>
      <p:ext uri="{BB962C8B-B14F-4D97-AF65-F5344CB8AC3E}">
        <p14:creationId xmlns:p14="http://schemas.microsoft.com/office/powerpoint/2010/main" val="3684987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Service Explorer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494" y="2514600"/>
            <a:ext cx="7345487" cy="4038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37" y="1420812"/>
            <a:ext cx="5105400" cy="885825"/>
          </a:xfrm>
          <a:prstGeom prst="rect">
            <a:avLst/>
          </a:prstGeom>
          <a:ln>
            <a:solidFill>
              <a:schemeClr val="bg1">
                <a:lumMod val="75000"/>
              </a:schemeClr>
            </a:solidFill>
          </a:ln>
        </p:spPr>
      </p:pic>
    </p:spTree>
    <p:extLst>
      <p:ext uri="{BB962C8B-B14F-4D97-AF65-F5344CB8AC3E}">
        <p14:creationId xmlns:p14="http://schemas.microsoft.com/office/powerpoint/2010/main" val="23905212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837" y="601662"/>
            <a:ext cx="10820399" cy="1828800"/>
          </a:xfrm>
        </p:spPr>
        <p:txBody>
          <a:bodyPr/>
          <a:lstStyle/>
          <a:p>
            <a:r>
              <a:rPr lang="en-US" dirty="0" smtClean="0"/>
              <a:t>Demo: </a:t>
            </a:r>
            <a:r>
              <a:rPr lang="pt-BR" dirty="0" smtClean="0"/>
              <a:t>PowerPivot/PowerView </a:t>
            </a:r>
            <a:r>
              <a:rPr lang="pt-BR" dirty="0"/>
              <a:t>integration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37" y="1744662"/>
            <a:ext cx="5768847" cy="4191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175" y="2582862"/>
            <a:ext cx="5747089" cy="4191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7056437" y="1744662"/>
            <a:ext cx="3964766" cy="544765"/>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chemeClr val="bg1"/>
              </a:solidFill>
              <a:ea typeface="Segoe UI" pitchFamily="34" charset="0"/>
              <a:cs typeface="Segoe UI" pitchFamily="34" charset="0"/>
            </a:endParaRPr>
          </a:p>
        </p:txBody>
      </p:sp>
      <p:sp>
        <p:nvSpPr>
          <p:cNvPr id="7" name="TextBox 6"/>
          <p:cNvSpPr txBox="1"/>
          <p:nvPr/>
        </p:nvSpPr>
        <p:spPr>
          <a:xfrm>
            <a:off x="7772592" y="1744662"/>
            <a:ext cx="2560445"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chemeClr val="bg1"/>
                </a:solidFill>
              </a:rPr>
              <a:t>No coding required!</a:t>
            </a:r>
          </a:p>
        </p:txBody>
      </p:sp>
    </p:spTree>
    <p:extLst>
      <p:ext uri="{BB962C8B-B14F-4D97-AF65-F5344CB8AC3E}">
        <p14:creationId xmlns:p14="http://schemas.microsoft.com/office/powerpoint/2010/main" val="88866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3.xml><?xml version="1.0" encoding="utf-8"?>
<a:theme xmlns:a="http://schemas.openxmlformats.org/drawingml/2006/main" name="6_1-30027_Bing_BG_Template_Full_16x9">
  <a:themeElements>
    <a:clrScheme name="Custom 1">
      <a:dk1>
        <a:srgbClr val="505050"/>
      </a:dk1>
      <a:lt1>
        <a:srgbClr val="FFFFFF"/>
      </a:lt1>
      <a:dk2>
        <a:srgbClr val="A3A3A3"/>
      </a:dk2>
      <a:lt2>
        <a:srgbClr val="FFB900"/>
      </a:lt2>
      <a:accent1>
        <a:srgbClr val="FFB900"/>
      </a:accent1>
      <a:accent2>
        <a:srgbClr val="FFF100"/>
      </a:accent2>
      <a:accent3>
        <a:srgbClr val="E81123"/>
      </a:accent3>
      <a:accent4>
        <a:srgbClr val="FF8C00"/>
      </a:accent4>
      <a:accent5>
        <a:srgbClr val="505050"/>
      </a:accent5>
      <a:accent6>
        <a:srgbClr val="A3A3A3"/>
      </a:accent6>
      <a:hlink>
        <a:srgbClr val="006DD4"/>
      </a:hlink>
      <a:folHlink>
        <a:srgbClr val="4CA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A615"/>
        </a:solidFill>
        <a:ln w="10795" cap="flat" cmpd="sng" algn="ctr">
          <a:noFill/>
          <a:prstDash val="solid"/>
          <a:headEnd type="none" w="med" len="med"/>
          <a:tailEnd type="none" w="med" len="med"/>
        </a:ln>
        <a:effectLst/>
      </a:spPr>
      <a:bodyPr vert="horz" wrap="square" lIns="91436" tIns="45718" rIns="91436" bIns="45718" numCol="1" rtlCol="0" anchor="ctr" anchorCtr="0" compatLnSpc="1">
        <a:prstTxWarp prst="textNoShape">
          <a:avLst/>
        </a:prstTxWarp>
      </a:bodyPr>
      <a:lstStyle>
        <a:defPPr marL="0" marR="0" indent="0" algn="ctr" defTabSz="914099" eaLnBrk="1" fontAlgn="base" latinLnBrk="0" hangingPunct="1">
          <a:lnSpc>
            <a:spcPct val="100000"/>
          </a:lnSpc>
          <a:spcBef>
            <a:spcPct val="0"/>
          </a:spcBef>
          <a:spcAft>
            <a:spcPct val="0"/>
          </a:spcAft>
          <a:buClrTx/>
          <a:buSzTx/>
          <a:buFontTx/>
          <a:buNone/>
          <a:tabLst/>
          <a:defRPr kumimoji="0" sz="1400" b="0" i="0" u="none" strike="noStrike" kern="0" cap="none" spc="0" normalizeH="0" baseline="0" noProof="0" dirty="0">
            <a:ln>
              <a:noFill/>
            </a:ln>
            <a:gradFill>
              <a:gsLst>
                <a:gs pos="0">
                  <a:srgbClr val="FFFFFF"/>
                </a:gs>
                <a:gs pos="100000">
                  <a:srgbClr val="FFFFFF"/>
                </a:gs>
              </a:gsLst>
              <a:lin ang="5400000" scaled="0"/>
            </a:gradFill>
            <a:effectLst/>
            <a:uLnTx/>
            <a:uFillTx/>
          </a:defRPr>
        </a:defPPr>
      </a:lst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tIns="0" rIns="0" bIns="0" rtlCol="0">
        <a:spAutoFit/>
      </a:bodyPr>
      <a:lstStyle>
        <a:defPPr marL="0">
          <a:lnSpc>
            <a:spcPct val="90000"/>
          </a:lnSpc>
          <a:spcBef>
            <a:spcPct val="20000"/>
          </a:spcBef>
          <a:buClr>
            <a:schemeClr val="tx2"/>
          </a:buClr>
          <a:buSzPct val="115000"/>
          <a:defRPr sz="2800" dirty="0" err="1">
            <a:gradFill>
              <a:gsLst>
                <a:gs pos="5417">
                  <a:schemeClr val="bg2"/>
                </a:gs>
                <a:gs pos="98000">
                  <a:schemeClr val="bg2"/>
                </a:gs>
              </a:gsLst>
              <a:lin ang="5400000" scaled="0"/>
            </a:gradFill>
            <a:latin typeface="Segoe UI Light" pitchFamily="34" charset="0"/>
          </a:defRPr>
        </a:defPPr>
      </a:lstStyle>
    </a:txDef>
  </a:objectDefaults>
  <a:extraClrSchemeLst/>
  <a:extLst>
    <a:ext uri="{05A4C25C-085E-4340-85A3-A5531E510DB2}">
      <thm15:themeFamily xmlns:thm15="http://schemas.microsoft.com/office/thememl/2012/main" name="1-30027_Bing_BG_Template_Light_16x9_v06" id="{2867955C-AC63-4C37-AD44-7374929DBACA}" vid="{C0473D7C-BB06-46BB-97DF-85AB11AF9B94}"/>
    </a:ext>
  </a:extLst>
</a:theme>
</file>

<file path=ppt/theme/theme4.xml><?xml version="1.0" encoding="utf-8"?>
<a:theme xmlns:a="http://schemas.openxmlformats.org/drawingml/2006/main" name="7_1-30027_Bing_BG_Template_Full_16x9">
  <a:themeElements>
    <a:clrScheme name="Custom 1">
      <a:dk1>
        <a:srgbClr val="505050"/>
      </a:dk1>
      <a:lt1>
        <a:srgbClr val="FFFFFF"/>
      </a:lt1>
      <a:dk2>
        <a:srgbClr val="A3A3A3"/>
      </a:dk2>
      <a:lt2>
        <a:srgbClr val="FFB900"/>
      </a:lt2>
      <a:accent1>
        <a:srgbClr val="FFB900"/>
      </a:accent1>
      <a:accent2>
        <a:srgbClr val="FFF100"/>
      </a:accent2>
      <a:accent3>
        <a:srgbClr val="E81123"/>
      </a:accent3>
      <a:accent4>
        <a:srgbClr val="FF8C00"/>
      </a:accent4>
      <a:accent5>
        <a:srgbClr val="505050"/>
      </a:accent5>
      <a:accent6>
        <a:srgbClr val="A3A3A3"/>
      </a:accent6>
      <a:hlink>
        <a:srgbClr val="006DD4"/>
      </a:hlink>
      <a:folHlink>
        <a:srgbClr val="4CA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A615"/>
        </a:solidFill>
        <a:ln w="10795" cap="flat" cmpd="sng" algn="ctr">
          <a:noFill/>
          <a:prstDash val="solid"/>
          <a:headEnd type="none" w="med" len="med"/>
          <a:tailEnd type="none" w="med" len="med"/>
        </a:ln>
        <a:effectLst/>
      </a:spPr>
      <a:bodyPr vert="horz" wrap="square" lIns="91436" tIns="45718" rIns="91436" bIns="45718" numCol="1" rtlCol="0" anchor="ctr" anchorCtr="0" compatLnSpc="1">
        <a:prstTxWarp prst="textNoShape">
          <a:avLst/>
        </a:prstTxWarp>
      </a:bodyPr>
      <a:lstStyle>
        <a:defPPr marL="0" marR="0" indent="0" algn="ctr" defTabSz="914099" eaLnBrk="1" fontAlgn="base" latinLnBrk="0" hangingPunct="1">
          <a:lnSpc>
            <a:spcPct val="100000"/>
          </a:lnSpc>
          <a:spcBef>
            <a:spcPct val="0"/>
          </a:spcBef>
          <a:spcAft>
            <a:spcPct val="0"/>
          </a:spcAft>
          <a:buClrTx/>
          <a:buSzTx/>
          <a:buFontTx/>
          <a:buNone/>
          <a:tabLst/>
          <a:defRPr kumimoji="0" sz="1400" b="0" i="0" u="none" strike="noStrike" kern="0" cap="none" spc="0" normalizeH="0" baseline="0" noProof="0" dirty="0">
            <a:ln>
              <a:noFill/>
            </a:ln>
            <a:gradFill>
              <a:gsLst>
                <a:gs pos="0">
                  <a:srgbClr val="FFFFFF"/>
                </a:gs>
                <a:gs pos="100000">
                  <a:srgbClr val="FFFFFF"/>
                </a:gs>
              </a:gsLst>
              <a:lin ang="5400000" scaled="0"/>
            </a:gradFill>
            <a:effectLst/>
            <a:uLnTx/>
            <a:uFillTx/>
          </a:defRPr>
        </a:defPPr>
      </a:lst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tIns="0" rIns="0" bIns="0" rtlCol="0">
        <a:spAutoFit/>
      </a:bodyPr>
      <a:lstStyle>
        <a:defPPr marL="0">
          <a:lnSpc>
            <a:spcPct val="90000"/>
          </a:lnSpc>
          <a:spcBef>
            <a:spcPct val="20000"/>
          </a:spcBef>
          <a:buClr>
            <a:schemeClr val="tx2"/>
          </a:buClr>
          <a:buSzPct val="115000"/>
          <a:defRPr sz="2800" dirty="0" err="1">
            <a:gradFill>
              <a:gsLst>
                <a:gs pos="5417">
                  <a:schemeClr val="bg2"/>
                </a:gs>
                <a:gs pos="98000">
                  <a:schemeClr val="bg2"/>
                </a:gs>
              </a:gsLst>
              <a:lin ang="5400000" scaled="0"/>
            </a:gradFill>
            <a:latin typeface="Segoe UI Light" pitchFamily="34" charset="0"/>
          </a:defRPr>
        </a:defPPr>
      </a:lstStyle>
    </a:txDef>
  </a:objectDefaults>
  <a:extraClrSchemeLst/>
  <a:extLst>
    <a:ext uri="{05A4C25C-085E-4340-85A3-A5531E510DB2}">
      <thm15:themeFamily xmlns:thm15="http://schemas.microsoft.com/office/thememl/2012/main" name="1-30027_Bing_BG_Template_Light_16x9_v06" id="{2867955C-AC63-4C37-AD44-7374929DBACA}" vid="{C0473D7C-BB06-46BB-97DF-85AB11AF9B94}"/>
    </a:ext>
  </a:extLst>
</a:theme>
</file>

<file path=ppt/theme/theme5.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ontrol xmlns="http://schemas.microsoft.com/VisualStudio/2011/storyboarding/control">
  <Id Name="System.Storyboarding.Backgrounds.WindowsPhone" Revision="1" Stencil="System.Storyboarding.Backgrounds" StencilVersion="0.1"/>
</Contro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2015-05-01T00:00:00-07:00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Andre  Furtado;Vincent Wehren</External_x0020_Speaker>
    <Session_x0020_Code xmlns="12a172fe-0250-434a-85cf-03b10810c5e5">2-727</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DA4EE-4BF5-4474-8EEF-C9D5811C77FF}">
  <ds:schemaRefs>
    <ds:schemaRef ds:uri="http://schemas.microsoft.com/VisualStudio/2011/storyboarding/control"/>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12a172fe-0250-434a-85cf-03b10810c5e5"/>
    <ds:schemaRef ds:uri="http://schemas.microsoft.com/office/infopath/2007/PartnerControls"/>
    <ds:schemaRef ds:uri="http://schemas.microsoft.com/sharepoint/v3"/>
    <ds:schemaRef ds:uri="http://purl.org/dc/terms/"/>
    <ds:schemaRef ds:uri="http://schemas.microsoft.com/office/2006/metadata/properties"/>
    <ds:schemaRef ds:uri="230e9df3-be65-4c73-a93b-d1236ebd677e"/>
    <ds:schemaRef ds:uri="http://www.w3.org/XML/1998/namespace"/>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Build_2015_Template</Template>
  <TotalTime>13976</TotalTime>
  <Words>2781</Words>
  <Application>Microsoft Office PowerPoint</Application>
  <PresentationFormat>Custom</PresentationFormat>
  <Paragraphs>653</Paragraphs>
  <Slides>55</Slides>
  <Notes>31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55</vt:i4>
      </vt:variant>
    </vt:vector>
  </HeadingPairs>
  <TitlesOfParts>
    <vt:vector size="69" baseType="lpstr">
      <vt:lpstr>ＭＳ Ｐゴシック</vt:lpstr>
      <vt:lpstr>Arial</vt:lpstr>
      <vt:lpstr>Avenir LT Pro 45 Book</vt:lpstr>
      <vt:lpstr>Calibri</vt:lpstr>
      <vt:lpstr>Consolas</vt:lpstr>
      <vt:lpstr>Segoe UI</vt:lpstr>
      <vt:lpstr>Segoe UI Light</vt:lpstr>
      <vt:lpstr>Segoe UI Symbol</vt:lpstr>
      <vt:lpstr>Times New Roman</vt:lpstr>
      <vt:lpstr>5-30629_Build_Template_WHITE</vt:lpstr>
      <vt:lpstr>5-30629_Build_Template_DARK BLUE</vt:lpstr>
      <vt:lpstr>6_1-30027_Bing_BG_Template_Full_16x9</vt:lpstr>
      <vt:lpstr>7_1-30027_Bing_BG_Template_Full_16x9</vt:lpstr>
      <vt:lpstr>1_5-30629_Build_Template_WHITE</vt:lpstr>
      <vt:lpstr>PowerPoint Presentation</vt:lpstr>
      <vt:lpstr>Build with Bing Use Bing APIs and tools to enrich your apps and make them more discoverable</vt:lpstr>
      <vt:lpstr>PowerPoint Presentation</vt:lpstr>
      <vt:lpstr>Bing can also take your app to the next level</vt:lpstr>
      <vt:lpstr>Agenda </vt:lpstr>
      <vt:lpstr>Bing DevCenter</vt:lpstr>
      <vt:lpstr>The Bing Search API</vt:lpstr>
      <vt:lpstr>Service Explorer</vt:lpstr>
      <vt:lpstr>Demo: PowerPivot/PowerView integration</vt:lpstr>
      <vt:lpstr>Ready to code?</vt:lpstr>
      <vt:lpstr>Demo: Hello API World</vt:lpstr>
      <vt:lpstr>Demo: Modern app using Composite call</vt:lpstr>
      <vt:lpstr>Leverage the best of Bing via Bing APIs</vt:lpstr>
      <vt:lpstr>Demo: filters</vt:lpstr>
      <vt:lpstr>Demo: spell suggestions</vt:lpstr>
      <vt:lpstr>Demo: adding translation</vt:lpstr>
      <vt:lpstr>App Discovery</vt:lpstr>
      <vt:lpstr>App discovery</vt:lpstr>
      <vt:lpstr>Bing.com on Windows 10</vt:lpstr>
      <vt:lpstr>Store on the Web</vt:lpstr>
      <vt:lpstr>How people search: content and task completion.</vt:lpstr>
      <vt:lpstr>Today’s App Use Model</vt:lpstr>
      <vt:lpstr>A More Efficient Use Model</vt:lpstr>
      <vt:lpstr>Apps, content and actions</vt:lpstr>
      <vt:lpstr>Applinks.org</vt:lpstr>
      <vt:lpstr>Enabling applinks.org</vt:lpstr>
      <vt:lpstr> Markup your published pages</vt:lpstr>
      <vt:lpstr> Publish Applinks.org markup</vt:lpstr>
      <vt:lpstr> Registering the protocol handler</vt:lpstr>
      <vt:lpstr>To do this in Visual Studio</vt:lpstr>
      <vt:lpstr> Handling URI Activation</vt:lpstr>
      <vt:lpstr>Debugging Tip</vt:lpstr>
      <vt:lpstr>App Action Answers</vt:lpstr>
      <vt:lpstr>Listen to Coraline</vt:lpstr>
      <vt:lpstr>Schema.org</vt:lpstr>
      <vt:lpstr>Enabling action answers</vt:lpstr>
      <vt:lpstr> Publish schema.org on your page</vt:lpstr>
      <vt:lpstr> Enhance with action vocabulary</vt:lpstr>
      <vt:lpstr>Start now!</vt:lpstr>
      <vt:lpstr>Tools</vt:lpstr>
      <vt:lpstr>Developer Call to Action</vt:lpstr>
      <vt:lpstr>We want to hear from you!</vt:lpstr>
      <vt:lpstr>PowerPoint Presentation</vt:lpstr>
      <vt:lpstr>Appendix</vt:lpstr>
      <vt:lpstr>The Bing Search API: billing details</vt:lpstr>
      <vt:lpstr>Need to paginate? Use $top and $skip</vt:lpstr>
      <vt:lpstr>Advanced parameters</vt:lpstr>
      <vt:lpstr>Results are market aware</vt:lpstr>
      <vt:lpstr>Advanced parameters: Options</vt:lpstr>
      <vt:lpstr>Advanced parameters: filters</vt:lpstr>
      <vt:lpstr>Advanced parameters: filters</vt:lpstr>
      <vt:lpstr>Advanced parameters: sorting</vt:lpstr>
      <vt:lpstr>API endpoints</vt:lpstr>
      <vt:lpstr>Don’t forget!</vt:lpstr>
      <vt:lpstr>Translator</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with Bing: Use Bing APIs and Tools to Enrich Your Apps and Make Them More Discoverable</dc:title>
  <dc:subject>Build 2015</dc:subject>
  <dc:creator>Seth Brickman</dc:creator>
  <cp:keywords>Build 2015</cp:keywords>
  <dc:description>Template: Mitchell Derrey, Silver Fox Productions
Formatting: 
Audience Type:</dc:description>
  <cp:lastModifiedBy>Amber Templeton</cp:lastModifiedBy>
  <cp:revision>215</cp:revision>
  <dcterms:created xsi:type="dcterms:W3CDTF">2015-03-02T15:58:31Z</dcterms:created>
  <dcterms:modified xsi:type="dcterms:W3CDTF">2015-05-01T17:15:05Z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y fmtid="{D5CDD505-2E9C-101B-9397-08002B2CF9AE}" pid="14" name="Tfs.IsStoryboard">
    <vt:bool>true</vt:bool>
  </property>
</Properties>
</file>