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1.xml" ContentType="application/vnd.openxmlformats-officedocument.presentationml.tags+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2.xml" ContentType="application/vnd.openxmlformats-officedocument.presentationml.tags+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13.xml" ContentType="application/vnd.openxmlformats-officedocument.presentationml.tags+xml"/>
  <Override PartName="/ppt/notesSlides/notesSlide1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notesSlides/notesSlide38.xml" ContentType="application/vnd.openxmlformats-officedocument.presentationml.notesSlide+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25.xml" ContentType="application/vnd.openxmlformats-officedocument.drawingml.diagramData+xml"/>
  <Override PartName="/ppt/diagrams/layout125.xml" ContentType="application/vnd.openxmlformats-officedocument.drawingml.diagramLayout+xml"/>
  <Override PartName="/ppt/diagrams/quickStyle125.xml" ContentType="application/vnd.openxmlformats-officedocument.drawingml.diagramStyle+xml"/>
  <Override PartName="/ppt/diagrams/colors125.xml" ContentType="application/vnd.openxmlformats-officedocument.drawingml.diagramColors+xml"/>
  <Override PartName="/ppt/diagrams/drawing125.xml" ContentType="application/vnd.ms-office.drawingml.diagramDrawing+xml"/>
  <Override PartName="/ppt/diagrams/data126.xml" ContentType="application/vnd.openxmlformats-officedocument.drawingml.diagramData+xml"/>
  <Override PartName="/ppt/diagrams/layout126.xml" ContentType="application/vnd.openxmlformats-officedocument.drawingml.diagramLayout+xml"/>
  <Override PartName="/ppt/diagrams/quickStyle126.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diagrams/data127.xml" ContentType="application/vnd.openxmlformats-officedocument.drawingml.diagramData+xml"/>
  <Override PartName="/ppt/diagrams/layout127.xml" ContentType="application/vnd.openxmlformats-officedocument.drawingml.diagramLayout+xml"/>
  <Override PartName="/ppt/diagrams/quickStyle127.xml" ContentType="application/vnd.openxmlformats-officedocument.drawingml.diagramStyle+xml"/>
  <Override PartName="/ppt/diagrams/colors127.xml" ContentType="application/vnd.openxmlformats-officedocument.drawingml.diagramColors+xml"/>
  <Override PartName="/ppt/diagrams/drawing127.xml" ContentType="application/vnd.ms-office.drawingml.diagramDrawing+xml"/>
  <Override PartName="/ppt/diagrams/data128.xml" ContentType="application/vnd.openxmlformats-officedocument.drawingml.diagramData+xml"/>
  <Override PartName="/ppt/diagrams/layout128.xml" ContentType="application/vnd.openxmlformats-officedocument.drawingml.diagramLayout+xml"/>
  <Override PartName="/ppt/diagrams/quickStyle128.xml" ContentType="application/vnd.openxmlformats-officedocument.drawingml.diagramStyle+xml"/>
  <Override PartName="/ppt/diagrams/colors128.xml" ContentType="application/vnd.openxmlformats-officedocument.drawingml.diagramColors+xml"/>
  <Override PartName="/ppt/diagrams/drawing128.xml" ContentType="application/vnd.ms-office.drawingml.diagramDrawing+xml"/>
  <Override PartName="/ppt/diagrams/data129.xml" ContentType="application/vnd.openxmlformats-officedocument.drawingml.diagramData+xml"/>
  <Override PartName="/ppt/diagrams/layout129.xml" ContentType="application/vnd.openxmlformats-officedocument.drawingml.diagramLayout+xml"/>
  <Override PartName="/ppt/diagrams/quickStyle129.xml" ContentType="application/vnd.openxmlformats-officedocument.drawingml.diagramStyle+xml"/>
  <Override PartName="/ppt/diagrams/colors129.xml" ContentType="application/vnd.openxmlformats-officedocument.drawingml.diagramColors+xml"/>
  <Override PartName="/ppt/diagrams/drawing129.xml" ContentType="application/vnd.ms-office.drawingml.diagramDrawing+xml"/>
  <Override PartName="/ppt/diagrams/data130.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rawing130.xml" ContentType="application/vnd.ms-office.drawingml.diagramDrawing+xml"/>
  <Override PartName="/ppt/diagrams/data131.xml" ContentType="application/vnd.openxmlformats-officedocument.drawingml.diagramData+xml"/>
  <Override PartName="/ppt/diagrams/layout131.xml" ContentType="application/vnd.openxmlformats-officedocument.drawingml.diagramLayout+xml"/>
  <Override PartName="/ppt/diagrams/quickStyle131.xml" ContentType="application/vnd.openxmlformats-officedocument.drawingml.diagramStyle+xml"/>
  <Override PartName="/ppt/diagrams/colors131.xml" ContentType="application/vnd.openxmlformats-officedocument.drawingml.diagramColors+xml"/>
  <Override PartName="/ppt/diagrams/drawing131.xml" ContentType="application/vnd.ms-office.drawingml.diagramDrawing+xml"/>
  <Override PartName="/ppt/diagrams/data132.xml" ContentType="application/vnd.openxmlformats-officedocument.drawingml.diagramData+xml"/>
  <Override PartName="/ppt/diagrams/layout132.xml" ContentType="application/vnd.openxmlformats-officedocument.drawingml.diagramLayout+xml"/>
  <Override PartName="/ppt/diagrams/quickStyle132.xml" ContentType="application/vnd.openxmlformats-officedocument.drawingml.diagramStyle+xml"/>
  <Override PartName="/ppt/diagrams/colors132.xml" ContentType="application/vnd.openxmlformats-officedocument.drawingml.diagramColors+xml"/>
  <Override PartName="/ppt/diagrams/drawing1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50"/>
    <p:sldMasterId id="2147484278" r:id="rId51"/>
    <p:sldMasterId id="2147484325" r:id="rId52"/>
  </p:sldMasterIdLst>
  <p:notesMasterIdLst>
    <p:notesMasterId r:id="rId112"/>
  </p:notesMasterIdLst>
  <p:handoutMasterIdLst>
    <p:handoutMasterId r:id="rId113"/>
  </p:handoutMasterIdLst>
  <p:sldIdLst>
    <p:sldId id="376" r:id="rId53"/>
    <p:sldId id="377" r:id="rId54"/>
    <p:sldId id="496" r:id="rId55"/>
    <p:sldId id="499" r:id="rId56"/>
    <p:sldId id="497" r:id="rId57"/>
    <p:sldId id="498" r:id="rId58"/>
    <p:sldId id="500" r:id="rId59"/>
    <p:sldId id="501" r:id="rId60"/>
    <p:sldId id="502" r:id="rId61"/>
    <p:sldId id="503" r:id="rId62"/>
    <p:sldId id="504" r:id="rId63"/>
    <p:sldId id="505" r:id="rId64"/>
    <p:sldId id="506" r:id="rId65"/>
    <p:sldId id="507" r:id="rId66"/>
    <p:sldId id="508" r:id="rId67"/>
    <p:sldId id="509" r:id="rId68"/>
    <p:sldId id="510" r:id="rId69"/>
    <p:sldId id="511" r:id="rId70"/>
    <p:sldId id="512" r:id="rId71"/>
    <p:sldId id="513" r:id="rId72"/>
    <p:sldId id="514" r:id="rId73"/>
    <p:sldId id="515" r:id="rId74"/>
    <p:sldId id="516" r:id="rId75"/>
    <p:sldId id="517" r:id="rId76"/>
    <p:sldId id="518" r:id="rId77"/>
    <p:sldId id="519" r:id="rId78"/>
    <p:sldId id="520" r:id="rId79"/>
    <p:sldId id="521" r:id="rId80"/>
    <p:sldId id="522" r:id="rId81"/>
    <p:sldId id="523" r:id="rId82"/>
    <p:sldId id="524" r:id="rId83"/>
    <p:sldId id="525" r:id="rId84"/>
    <p:sldId id="526" r:id="rId85"/>
    <p:sldId id="527" r:id="rId86"/>
    <p:sldId id="528" r:id="rId87"/>
    <p:sldId id="529" r:id="rId88"/>
    <p:sldId id="530" r:id="rId89"/>
    <p:sldId id="531" r:id="rId90"/>
    <p:sldId id="532" r:id="rId91"/>
    <p:sldId id="533" r:id="rId92"/>
    <p:sldId id="534" r:id="rId93"/>
    <p:sldId id="535" r:id="rId94"/>
    <p:sldId id="536" r:id="rId95"/>
    <p:sldId id="537" r:id="rId96"/>
    <p:sldId id="538" r:id="rId97"/>
    <p:sldId id="539" r:id="rId98"/>
    <p:sldId id="540" r:id="rId99"/>
    <p:sldId id="541" r:id="rId100"/>
    <p:sldId id="542" r:id="rId101"/>
    <p:sldId id="543" r:id="rId102"/>
    <p:sldId id="544" r:id="rId103"/>
    <p:sldId id="545" r:id="rId104"/>
    <p:sldId id="546" r:id="rId105"/>
    <p:sldId id="547" r:id="rId106"/>
    <p:sldId id="548" r:id="rId107"/>
    <p:sldId id="549" r:id="rId108"/>
    <p:sldId id="550" r:id="rId109"/>
    <p:sldId id="551" r:id="rId110"/>
    <p:sldId id="356" r:id="rId11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F793E3C-D3E0-42E9-AEF7-9D4B41BF10D2}">
          <p14:sldIdLst>
            <p14:sldId id="376"/>
          </p14:sldIdLst>
        </p14:section>
        <p14:section name="Intro" id="{8F728DEB-E752-4959-B6D2-FCB713F7D643}">
          <p14:sldIdLst>
            <p14:sldId id="377"/>
            <p14:sldId id="496"/>
            <p14:sldId id="499"/>
            <p14:sldId id="497"/>
            <p14:sldId id="498"/>
          </p14:sldIdLst>
        </p14:section>
        <p14:section name="Why?" id="{5A39682C-26CB-4611-B6F9-4BEBC2F5A366}">
          <p14:sldIdLst>
            <p14:sldId id="500"/>
            <p14:sldId id="501"/>
            <p14:sldId id="502"/>
            <p14:sldId id="503"/>
            <p14:sldId id="504"/>
            <p14:sldId id="505"/>
            <p14:sldId id="506"/>
          </p14:sldIdLst>
        </p14:section>
        <p14:section name="What?" id="{0DC3975F-EDEC-4EA3-9143-C51A770290E4}">
          <p14:sldIdLst>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Lst>
        </p14:section>
        <p14:section name="How?" id="{474859F3-7622-43C9-AB3F-A90C789F7CAB}">
          <p14:sldIdLst>
            <p14:sldId id="532"/>
            <p14:sldId id="533"/>
            <p14:sldId id="534"/>
            <p14:sldId id="535"/>
            <p14:sldId id="536"/>
          </p14:sldIdLst>
        </p14:section>
        <p14:section name="When?" id="{3364B9C5-B8B7-4DF8-862D-8DD7228BCE42}">
          <p14:sldIdLst>
            <p14:sldId id="537"/>
            <p14:sldId id="538"/>
            <p14:sldId id="539"/>
            <p14:sldId id="540"/>
            <p14:sldId id="541"/>
            <p14:sldId id="542"/>
            <p14:sldId id="543"/>
            <p14:sldId id="544"/>
          </p14:sldIdLst>
        </p14:section>
        <p14:section name="Call to action" id="{2BD1F329-24AD-45F6-9B5F-BE4BC3E763D1}">
          <p14:sldIdLst>
            <p14:sldId id="545"/>
            <p14:sldId id="546"/>
            <p14:sldId id="547"/>
            <p14:sldId id="548"/>
            <p14:sldId id="549"/>
            <p14:sldId id="550"/>
            <p14:sldId id="551"/>
          </p14:sldIdLst>
        </p14:section>
        <p14:section name="End" id="{FE56CD14-2776-40CD-9605-8EAE65536C36}">
          <p14:sldIdLst>
            <p14:sldId id="35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Yina Arenas" initials="YA" lastIdx="2" clrIdx="4">
    <p:extLst>
      <p:ext uri="{19B8F6BF-5375-455C-9EA6-DF929625EA0E}">
        <p15:presenceInfo xmlns:p15="http://schemas.microsoft.com/office/powerpoint/2012/main" userId="S-1-5-21-2127521184-1604012920-1887927527-6363983" providerId="AD"/>
      </p:ext>
    </p:extLst>
  </p:cmAuthor>
  <p:cmAuthor id="5" name="Amber Templeton" initials="AT" lastIdx="1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5C2D91"/>
    <a:srgbClr val="2172B9"/>
    <a:srgbClr val="FF33CC"/>
    <a:srgbClr val="DE4D2D"/>
    <a:srgbClr val="107C10"/>
    <a:srgbClr val="0078D7"/>
    <a:srgbClr val="CCCCCC"/>
    <a:srgbClr val="FF8C00"/>
    <a:srgbClr val="2A3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2936" autoAdjust="0"/>
    <p:restoredTop sz="95421" autoAdjust="0"/>
  </p:normalViewPr>
  <p:slideViewPr>
    <p:cSldViewPr>
      <p:cViewPr varScale="1">
        <p:scale>
          <a:sx n="124" d="100"/>
          <a:sy n="124" d="100"/>
        </p:scale>
        <p:origin x="648" y="102"/>
      </p:cViewPr>
      <p:guideLst/>
    </p:cSldViewPr>
  </p:slideViewPr>
  <p:outlineViewPr>
    <p:cViewPr>
      <p:scale>
        <a:sx n="33" d="100"/>
        <a:sy n="33" d="100"/>
      </p:scale>
      <p:origin x="0" y="-1986"/>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49" d="100"/>
          <a:sy n="49" d="100"/>
        </p:scale>
        <p:origin x="1290"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theme" Target="theme/theme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1.xml"/><Relationship Id="rId68" Type="http://schemas.openxmlformats.org/officeDocument/2006/relationships/slide" Target="slides/slide16.xml"/><Relationship Id="rId84" Type="http://schemas.openxmlformats.org/officeDocument/2006/relationships/slide" Target="slides/slide32.xml"/><Relationship Id="rId89" Type="http://schemas.openxmlformats.org/officeDocument/2006/relationships/slide" Target="slides/slide37.xml"/><Relationship Id="rId112"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slide" Target="slides/slide55.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1.xml"/><Relationship Id="rId58" Type="http://schemas.openxmlformats.org/officeDocument/2006/relationships/slide" Target="slides/slide6.xml"/><Relationship Id="rId74" Type="http://schemas.openxmlformats.org/officeDocument/2006/relationships/slide" Target="slides/slide22.xml"/><Relationship Id="rId79" Type="http://schemas.openxmlformats.org/officeDocument/2006/relationships/slide" Target="slides/slide27.xml"/><Relationship Id="rId102" Type="http://schemas.openxmlformats.org/officeDocument/2006/relationships/slide" Target="slides/slide50.xml"/><Relationship Id="rId5" Type="http://schemas.openxmlformats.org/officeDocument/2006/relationships/customXml" Target="../customXml/item5.xml"/><Relationship Id="rId90" Type="http://schemas.openxmlformats.org/officeDocument/2006/relationships/slide" Target="slides/slide38.xml"/><Relationship Id="rId95" Type="http://schemas.openxmlformats.org/officeDocument/2006/relationships/slide" Target="slides/slide43.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12.xml"/><Relationship Id="rId69" Type="http://schemas.openxmlformats.org/officeDocument/2006/relationships/slide" Target="slides/slide17.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28.xml"/><Relationship Id="rId85" Type="http://schemas.openxmlformats.org/officeDocument/2006/relationships/slide" Target="slides/slide33.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 Target="slides/slide7.xml"/><Relationship Id="rId103" Type="http://schemas.openxmlformats.org/officeDocument/2006/relationships/slide" Target="slides/slide51.xml"/><Relationship Id="rId108" Type="http://schemas.openxmlformats.org/officeDocument/2006/relationships/slide" Target="slides/slide56.xml"/><Relationship Id="rId54" Type="http://schemas.openxmlformats.org/officeDocument/2006/relationships/slide" Target="slides/slide2.xml"/><Relationship Id="rId70" Type="http://schemas.openxmlformats.org/officeDocument/2006/relationships/slide" Target="slides/slide18.xml"/><Relationship Id="rId75" Type="http://schemas.openxmlformats.org/officeDocument/2006/relationships/slide" Target="slides/slide23.xml"/><Relationship Id="rId91" Type="http://schemas.openxmlformats.org/officeDocument/2006/relationships/slide" Target="slides/slide39.xml"/><Relationship Id="rId96"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ommentAuthors" Target="commentAuthor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3.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slide" Target="slides/slide34.xml"/><Relationship Id="rId94" Type="http://schemas.openxmlformats.org/officeDocument/2006/relationships/slide" Target="slides/slide42.xml"/><Relationship Id="rId99" Type="http://schemas.openxmlformats.org/officeDocument/2006/relationships/slide" Target="slides/slide47.xml"/><Relationship Id="rId101" Type="http://schemas.openxmlformats.org/officeDocument/2006/relationships/slide" Target="slides/slide49.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57.xml"/><Relationship Id="rId34" Type="http://schemas.openxmlformats.org/officeDocument/2006/relationships/customXml" Target="../customXml/item34.xml"/><Relationship Id="rId50" Type="http://schemas.openxmlformats.org/officeDocument/2006/relationships/slideMaster" Target="slideMasters/slideMaster1.xml"/><Relationship Id="rId55" Type="http://schemas.openxmlformats.org/officeDocument/2006/relationships/slide" Target="slides/slide3.xml"/><Relationship Id="rId76" Type="http://schemas.openxmlformats.org/officeDocument/2006/relationships/slide" Target="slides/slide24.xml"/><Relationship Id="rId97" Type="http://schemas.openxmlformats.org/officeDocument/2006/relationships/slide" Target="slides/slide45.xml"/><Relationship Id="rId104" Type="http://schemas.openxmlformats.org/officeDocument/2006/relationships/slide" Target="slides/slide52.xml"/><Relationship Id="rId7" Type="http://schemas.openxmlformats.org/officeDocument/2006/relationships/customXml" Target="../customXml/item7.xml"/><Relationship Id="rId71" Type="http://schemas.openxmlformats.org/officeDocument/2006/relationships/slide" Target="slides/slide19.xml"/><Relationship Id="rId92" Type="http://schemas.openxmlformats.org/officeDocument/2006/relationships/slide" Target="slides/slide4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4.xml"/><Relationship Id="rId87" Type="http://schemas.openxmlformats.org/officeDocument/2006/relationships/slide" Target="slides/slide35.xml"/><Relationship Id="rId110" Type="http://schemas.openxmlformats.org/officeDocument/2006/relationships/slide" Target="slides/slide58.xml"/><Relationship Id="rId115" Type="http://schemas.openxmlformats.org/officeDocument/2006/relationships/presProps" Target="presProps.xml"/><Relationship Id="rId61" Type="http://schemas.openxmlformats.org/officeDocument/2006/relationships/slide" Target="slides/slide9.xml"/><Relationship Id="rId82" Type="http://schemas.openxmlformats.org/officeDocument/2006/relationships/slide" Target="slides/slide30.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4.xml"/><Relationship Id="rId77" Type="http://schemas.openxmlformats.org/officeDocument/2006/relationships/slide" Target="slides/slide25.xml"/><Relationship Id="rId100" Type="http://schemas.openxmlformats.org/officeDocument/2006/relationships/slide" Target="slides/slide48.xml"/><Relationship Id="rId105" Type="http://schemas.openxmlformats.org/officeDocument/2006/relationships/slide" Target="slides/slide53.xml"/><Relationship Id="rId8" Type="http://schemas.openxmlformats.org/officeDocument/2006/relationships/customXml" Target="../customXml/item8.xml"/><Relationship Id="rId51" Type="http://schemas.openxmlformats.org/officeDocument/2006/relationships/slideMaster" Target="slideMasters/slideMaster2.xml"/><Relationship Id="rId72" Type="http://schemas.openxmlformats.org/officeDocument/2006/relationships/slide" Target="slides/slide20.xml"/><Relationship Id="rId93" Type="http://schemas.openxmlformats.org/officeDocument/2006/relationships/slide" Target="slides/slide41.xml"/><Relationship Id="rId98" Type="http://schemas.openxmlformats.org/officeDocument/2006/relationships/slide" Target="slides/slide46.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15.xml"/><Relationship Id="rId116"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slide" Target="slides/slide10.xml"/><Relationship Id="rId83" Type="http://schemas.openxmlformats.org/officeDocument/2006/relationships/slide" Target="slides/slide31.xml"/><Relationship Id="rId88" Type="http://schemas.openxmlformats.org/officeDocument/2006/relationships/slide" Target="slides/slide36.xml"/><Relationship Id="rId111" Type="http://schemas.openxmlformats.org/officeDocument/2006/relationships/slide" Target="slides/slide59.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slide" Target="slides/slide5.xml"/><Relationship Id="rId106" Type="http://schemas.openxmlformats.org/officeDocument/2006/relationships/slide" Target="slides/slide54.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10.xml.rels><?xml version="1.0" encoding="UTF-8" standalone="yes"?>
<Relationships xmlns="http://schemas.openxmlformats.org/package/2006/relationships"><Relationship Id="rId1" Type="http://schemas.openxmlformats.org/officeDocument/2006/relationships/image" Target="../media/image15.png"/></Relationships>
</file>

<file path=ppt/diagrams/_rels/data100.xml.rels><?xml version="1.0" encoding="UTF-8" standalone="yes"?>
<Relationships xmlns="http://schemas.openxmlformats.org/package/2006/relationships"><Relationship Id="rId1" Type="http://schemas.openxmlformats.org/officeDocument/2006/relationships/image" Target="../media/image18.png"/></Relationships>
</file>

<file path=ppt/diagrams/_rels/data101.xml.rels><?xml version="1.0" encoding="UTF-8" standalone="yes"?>
<Relationships xmlns="http://schemas.openxmlformats.org/package/2006/relationships"><Relationship Id="rId1" Type="http://schemas.openxmlformats.org/officeDocument/2006/relationships/image" Target="../media/image19.png"/></Relationships>
</file>

<file path=ppt/diagrams/_rels/data102.xml.rels><?xml version="1.0" encoding="UTF-8" standalone="yes"?>
<Relationships xmlns="http://schemas.openxmlformats.org/package/2006/relationships"><Relationship Id="rId1" Type="http://schemas.openxmlformats.org/officeDocument/2006/relationships/image" Target="../media/image19.png"/></Relationships>
</file>

<file path=ppt/diagrams/_rels/data103.xml.rels><?xml version="1.0" encoding="UTF-8" standalone="yes"?>
<Relationships xmlns="http://schemas.openxmlformats.org/package/2006/relationships"><Relationship Id="rId1" Type="http://schemas.openxmlformats.org/officeDocument/2006/relationships/image" Target="../media/image15.png"/></Relationships>
</file>

<file path=ppt/diagrams/_rels/data104.xml.rels><?xml version="1.0" encoding="UTF-8" standalone="yes"?>
<Relationships xmlns="http://schemas.openxmlformats.org/package/2006/relationships"><Relationship Id="rId1" Type="http://schemas.openxmlformats.org/officeDocument/2006/relationships/image" Target="../media/image18.png"/></Relationships>
</file>

<file path=ppt/diagrams/_rels/data105.xml.rels><?xml version="1.0" encoding="UTF-8" standalone="yes"?>
<Relationships xmlns="http://schemas.openxmlformats.org/package/2006/relationships"><Relationship Id="rId1" Type="http://schemas.openxmlformats.org/officeDocument/2006/relationships/image" Target="../media/image18.png"/></Relationships>
</file>

<file path=ppt/diagrams/_rels/data106.xml.rels><?xml version="1.0" encoding="UTF-8" standalone="yes"?>
<Relationships xmlns="http://schemas.openxmlformats.org/package/2006/relationships"><Relationship Id="rId1" Type="http://schemas.openxmlformats.org/officeDocument/2006/relationships/image" Target="../media/image12.png"/></Relationships>
</file>

<file path=ppt/diagrams/_rels/data107.xml.rels><?xml version="1.0" encoding="UTF-8" standalone="yes"?>
<Relationships xmlns="http://schemas.openxmlformats.org/package/2006/relationships"><Relationship Id="rId1" Type="http://schemas.openxmlformats.org/officeDocument/2006/relationships/image" Target="../media/image14.png"/></Relationships>
</file>

<file path=ppt/diagrams/_rels/data108.xml.rels><?xml version="1.0" encoding="UTF-8" standalone="yes"?>
<Relationships xmlns="http://schemas.openxmlformats.org/package/2006/relationships"><Relationship Id="rId1" Type="http://schemas.openxmlformats.org/officeDocument/2006/relationships/image" Target="../media/image13.png"/></Relationships>
</file>

<file path=ppt/diagrams/_rels/data109.xml.rels><?xml version="1.0" encoding="UTF-8" standalone="yes"?>
<Relationships xmlns="http://schemas.openxmlformats.org/package/2006/relationships"><Relationship Id="rId1" Type="http://schemas.openxmlformats.org/officeDocument/2006/relationships/image" Target="../media/image15.png"/></Relationships>
</file>

<file path=ppt/diagrams/_rels/data11.xml.rels><?xml version="1.0" encoding="UTF-8" standalone="yes"?>
<Relationships xmlns="http://schemas.openxmlformats.org/package/2006/relationships"><Relationship Id="rId1" Type="http://schemas.openxmlformats.org/officeDocument/2006/relationships/image" Target="../media/image18.png"/></Relationships>
</file>

<file path=ppt/diagrams/_rels/data110.xml.rels><?xml version="1.0" encoding="UTF-8" standalone="yes"?>
<Relationships xmlns="http://schemas.openxmlformats.org/package/2006/relationships"><Relationship Id="rId1" Type="http://schemas.openxmlformats.org/officeDocument/2006/relationships/image" Target="../media/image12.png"/></Relationships>
</file>

<file path=ppt/diagrams/_rels/data111.xml.rels><?xml version="1.0" encoding="UTF-8" standalone="yes"?>
<Relationships xmlns="http://schemas.openxmlformats.org/package/2006/relationships"><Relationship Id="rId1" Type="http://schemas.openxmlformats.org/officeDocument/2006/relationships/image" Target="../media/image19.png"/></Relationships>
</file>

<file path=ppt/diagrams/_rels/data112.xml.rels><?xml version="1.0" encoding="UTF-8" standalone="yes"?>
<Relationships xmlns="http://schemas.openxmlformats.org/package/2006/relationships"><Relationship Id="rId1" Type="http://schemas.openxmlformats.org/officeDocument/2006/relationships/image" Target="../media/image18.png"/></Relationships>
</file>

<file path=ppt/diagrams/_rels/data113.xml.rels><?xml version="1.0" encoding="UTF-8" standalone="yes"?>
<Relationships xmlns="http://schemas.openxmlformats.org/package/2006/relationships"><Relationship Id="rId1" Type="http://schemas.openxmlformats.org/officeDocument/2006/relationships/image" Target="../media/image14.png"/></Relationships>
</file>

<file path=ppt/diagrams/_rels/data114.xml.rels><?xml version="1.0" encoding="UTF-8" standalone="yes"?>
<Relationships xmlns="http://schemas.openxmlformats.org/package/2006/relationships"><Relationship Id="rId1" Type="http://schemas.openxmlformats.org/officeDocument/2006/relationships/image" Target="../media/image13.png"/></Relationships>
</file>

<file path=ppt/diagrams/_rels/data115.xml.rels><?xml version="1.0" encoding="UTF-8" standalone="yes"?>
<Relationships xmlns="http://schemas.openxmlformats.org/package/2006/relationships"><Relationship Id="rId1" Type="http://schemas.openxmlformats.org/officeDocument/2006/relationships/image" Target="../media/image15.png"/></Relationships>
</file>

<file path=ppt/diagrams/_rels/data116.xml.rels><?xml version="1.0" encoding="UTF-8" standalone="yes"?>
<Relationships xmlns="http://schemas.openxmlformats.org/package/2006/relationships"><Relationship Id="rId1" Type="http://schemas.openxmlformats.org/officeDocument/2006/relationships/image" Target="../media/image12.png"/></Relationships>
</file>

<file path=ppt/diagrams/_rels/data117.xml.rels><?xml version="1.0" encoding="UTF-8" standalone="yes"?>
<Relationships xmlns="http://schemas.openxmlformats.org/package/2006/relationships"><Relationship Id="rId1" Type="http://schemas.openxmlformats.org/officeDocument/2006/relationships/image" Target="../media/image19.png"/></Relationships>
</file>

<file path=ppt/diagrams/_rels/data118.xml.rels><?xml version="1.0" encoding="UTF-8" standalone="yes"?>
<Relationships xmlns="http://schemas.openxmlformats.org/package/2006/relationships"><Relationship Id="rId1" Type="http://schemas.openxmlformats.org/officeDocument/2006/relationships/image" Target="../media/image18.png"/></Relationships>
</file>

<file path=ppt/diagrams/_rels/data119.xml.rels><?xml version="1.0" encoding="UTF-8" standalone="yes"?>
<Relationships xmlns="http://schemas.openxmlformats.org/package/2006/relationships"><Relationship Id="rId1" Type="http://schemas.openxmlformats.org/officeDocument/2006/relationships/image" Target="../media/image14.png"/></Relationships>
</file>

<file path=ppt/diagrams/_rels/data12.xml.rels><?xml version="1.0" encoding="UTF-8" standalone="yes"?>
<Relationships xmlns="http://schemas.openxmlformats.org/package/2006/relationships"><Relationship Id="rId1" Type="http://schemas.openxmlformats.org/officeDocument/2006/relationships/image" Target="../media/image19.png"/></Relationships>
</file>

<file path=ppt/diagrams/_rels/data120.xml.rels><?xml version="1.0" encoding="UTF-8" standalone="yes"?>
<Relationships xmlns="http://schemas.openxmlformats.org/package/2006/relationships"><Relationship Id="rId1" Type="http://schemas.openxmlformats.org/officeDocument/2006/relationships/image" Target="../media/image13.png"/></Relationships>
</file>

<file path=ppt/diagrams/_rels/data121.xml.rels><?xml version="1.0" encoding="UTF-8" standalone="yes"?>
<Relationships xmlns="http://schemas.openxmlformats.org/package/2006/relationships"><Relationship Id="rId1" Type="http://schemas.openxmlformats.org/officeDocument/2006/relationships/image" Target="../media/image15.png"/></Relationships>
</file>

<file path=ppt/diagrams/_rels/data122.xml.rels><?xml version="1.0" encoding="UTF-8" standalone="yes"?>
<Relationships xmlns="http://schemas.openxmlformats.org/package/2006/relationships"><Relationship Id="rId1" Type="http://schemas.openxmlformats.org/officeDocument/2006/relationships/image" Target="../media/image12.png"/></Relationships>
</file>

<file path=ppt/diagrams/_rels/data123.xml.rels><?xml version="1.0" encoding="UTF-8" standalone="yes"?>
<Relationships xmlns="http://schemas.openxmlformats.org/package/2006/relationships"><Relationship Id="rId1" Type="http://schemas.openxmlformats.org/officeDocument/2006/relationships/image" Target="../media/image19.png"/></Relationships>
</file>

<file path=ppt/diagrams/_rels/data124.xml.rels><?xml version="1.0" encoding="UTF-8" standalone="yes"?>
<Relationships xmlns="http://schemas.openxmlformats.org/package/2006/relationships"><Relationship Id="rId1" Type="http://schemas.openxmlformats.org/officeDocument/2006/relationships/image" Target="../media/image18.png"/></Relationships>
</file>

<file path=ppt/diagrams/_rels/data125.xml.rels><?xml version="1.0" encoding="UTF-8" standalone="yes"?>
<Relationships xmlns="http://schemas.openxmlformats.org/package/2006/relationships"><Relationship Id="rId1" Type="http://schemas.openxmlformats.org/officeDocument/2006/relationships/image" Target="../media/image14.png"/></Relationships>
</file>

<file path=ppt/diagrams/_rels/data126.xml.rels><?xml version="1.0" encoding="UTF-8" standalone="yes"?>
<Relationships xmlns="http://schemas.openxmlformats.org/package/2006/relationships"><Relationship Id="rId1" Type="http://schemas.openxmlformats.org/officeDocument/2006/relationships/image" Target="../media/image13.png"/></Relationships>
</file>

<file path=ppt/diagrams/_rels/data127.xml.rels><?xml version="1.0" encoding="UTF-8" standalone="yes"?>
<Relationships xmlns="http://schemas.openxmlformats.org/package/2006/relationships"><Relationship Id="rId1" Type="http://schemas.openxmlformats.org/officeDocument/2006/relationships/image" Target="../media/image15.png"/></Relationships>
</file>

<file path=ppt/diagrams/_rels/data128.xml.rels><?xml version="1.0" encoding="UTF-8" standalone="yes"?>
<Relationships xmlns="http://schemas.openxmlformats.org/package/2006/relationships"><Relationship Id="rId1" Type="http://schemas.openxmlformats.org/officeDocument/2006/relationships/image" Target="../media/image12.png"/></Relationships>
</file>

<file path=ppt/diagrams/_rels/data129.xml.rels><?xml version="1.0" encoding="UTF-8" standalone="yes"?>
<Relationships xmlns="http://schemas.openxmlformats.org/package/2006/relationships"><Relationship Id="rId1" Type="http://schemas.openxmlformats.org/officeDocument/2006/relationships/image" Target="../media/image19.png"/></Relationships>
</file>

<file path=ppt/diagrams/_rels/data13.xml.rels><?xml version="1.0" encoding="UTF-8" standalone="yes"?>
<Relationships xmlns="http://schemas.openxmlformats.org/package/2006/relationships"><Relationship Id="rId1" Type="http://schemas.openxmlformats.org/officeDocument/2006/relationships/image" Target="../media/image12.png"/></Relationships>
</file>

<file path=ppt/diagrams/_rels/data130.xml.rels><?xml version="1.0" encoding="UTF-8" standalone="yes"?>
<Relationships xmlns="http://schemas.openxmlformats.org/package/2006/relationships"><Relationship Id="rId1" Type="http://schemas.openxmlformats.org/officeDocument/2006/relationships/image" Target="../media/image18.png"/></Relationships>
</file>

<file path=ppt/diagrams/_rels/data131.xml.rels><?xml version="1.0" encoding="UTF-8" standalone="yes"?>
<Relationships xmlns="http://schemas.openxmlformats.org/package/2006/relationships"><Relationship Id="rId1" Type="http://schemas.openxmlformats.org/officeDocument/2006/relationships/image" Target="../media/image18.png"/></Relationships>
</file>

<file path=ppt/diagrams/_rels/data132.xml.rels><?xml version="1.0" encoding="UTF-8" standalone="yes"?>
<Relationships xmlns="http://schemas.openxmlformats.org/package/2006/relationships"><Relationship Id="rId1" Type="http://schemas.openxmlformats.org/officeDocument/2006/relationships/image" Target="../media/image23.png"/></Relationships>
</file>

<file path=ppt/diagrams/_rels/data14.xml.rels><?xml version="1.0" encoding="UTF-8" standalone="yes"?>
<Relationships xmlns="http://schemas.openxmlformats.org/package/2006/relationships"><Relationship Id="rId1" Type="http://schemas.openxmlformats.org/officeDocument/2006/relationships/image" Target="../media/image13.png"/></Relationships>
</file>

<file path=ppt/diagrams/_rels/data15.xml.rels><?xml version="1.0" encoding="UTF-8" standalone="yes"?>
<Relationships xmlns="http://schemas.openxmlformats.org/package/2006/relationships"><Relationship Id="rId1" Type="http://schemas.openxmlformats.org/officeDocument/2006/relationships/image" Target="../media/image14.png"/></Relationships>
</file>

<file path=ppt/diagrams/_rels/data16.xml.rels><?xml version="1.0" encoding="UTF-8" standalone="yes"?>
<Relationships xmlns="http://schemas.openxmlformats.org/package/2006/relationships"><Relationship Id="rId1" Type="http://schemas.openxmlformats.org/officeDocument/2006/relationships/image" Target="../media/image15.png"/></Relationships>
</file>

<file path=ppt/diagrams/_rels/data17.xml.rels><?xml version="1.0" encoding="UTF-8" standalone="yes"?>
<Relationships xmlns="http://schemas.openxmlformats.org/package/2006/relationships"><Relationship Id="rId1" Type="http://schemas.openxmlformats.org/officeDocument/2006/relationships/image" Target="../media/image18.png"/></Relationships>
</file>

<file path=ppt/diagrams/_rels/data18.xml.rels><?xml version="1.0" encoding="UTF-8" standalone="yes"?>
<Relationships xmlns="http://schemas.openxmlformats.org/package/2006/relationships"><Relationship Id="rId1" Type="http://schemas.openxmlformats.org/officeDocument/2006/relationships/image" Target="../media/image19.png"/></Relationships>
</file>

<file path=ppt/diagrams/_rels/data19.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20.xml.rels><?xml version="1.0" encoding="UTF-8" standalone="yes"?>
<Relationships xmlns="http://schemas.openxmlformats.org/package/2006/relationships"><Relationship Id="rId1" Type="http://schemas.openxmlformats.org/officeDocument/2006/relationships/image" Target="../media/image18.png"/></Relationships>
</file>

<file path=ppt/diagrams/_rels/data21.xml.rels><?xml version="1.0" encoding="UTF-8" standalone="yes"?>
<Relationships xmlns="http://schemas.openxmlformats.org/package/2006/relationships"><Relationship Id="rId1" Type="http://schemas.openxmlformats.org/officeDocument/2006/relationships/image" Target="../media/image12.png"/></Relationships>
</file>

<file path=ppt/diagrams/_rels/data22.xml.rels><?xml version="1.0" encoding="UTF-8" standalone="yes"?>
<Relationships xmlns="http://schemas.openxmlformats.org/package/2006/relationships"><Relationship Id="rId1" Type="http://schemas.openxmlformats.org/officeDocument/2006/relationships/image" Target="../media/image13.png"/></Relationships>
</file>

<file path=ppt/diagrams/_rels/data23.xml.rels><?xml version="1.0" encoding="UTF-8" standalone="yes"?>
<Relationships xmlns="http://schemas.openxmlformats.org/package/2006/relationships"><Relationship Id="rId1" Type="http://schemas.openxmlformats.org/officeDocument/2006/relationships/image" Target="../media/image14.png"/></Relationships>
</file>

<file path=ppt/diagrams/_rels/data24.xml.rels><?xml version="1.0" encoding="UTF-8" standalone="yes"?>
<Relationships xmlns="http://schemas.openxmlformats.org/package/2006/relationships"><Relationship Id="rId1" Type="http://schemas.openxmlformats.org/officeDocument/2006/relationships/image" Target="../media/image15.png"/></Relationships>
</file>

<file path=ppt/diagrams/_rels/data25.xml.rels><?xml version="1.0" encoding="UTF-8" standalone="yes"?>
<Relationships xmlns="http://schemas.openxmlformats.org/package/2006/relationships"><Relationship Id="rId1" Type="http://schemas.openxmlformats.org/officeDocument/2006/relationships/image" Target="../media/image19.png"/></Relationships>
</file>

<file path=ppt/diagrams/_rels/data26.xml.rels><?xml version="1.0" encoding="UTF-8" standalone="yes"?>
<Relationships xmlns="http://schemas.openxmlformats.org/package/2006/relationships"><Relationship Id="rId1" Type="http://schemas.openxmlformats.org/officeDocument/2006/relationships/image" Target="../media/image18.png"/></Relationships>
</file>

<file path=ppt/diagrams/_rels/data27.xml.rels><?xml version="1.0" encoding="UTF-8" standalone="yes"?>
<Relationships xmlns="http://schemas.openxmlformats.org/package/2006/relationships"><Relationship Id="rId1" Type="http://schemas.openxmlformats.org/officeDocument/2006/relationships/image" Target="../media/image12.png"/></Relationships>
</file>

<file path=ppt/diagrams/_rels/data28.xml.rels><?xml version="1.0" encoding="UTF-8" standalone="yes"?>
<Relationships xmlns="http://schemas.openxmlformats.org/package/2006/relationships"><Relationship Id="rId1" Type="http://schemas.openxmlformats.org/officeDocument/2006/relationships/image" Target="../media/image13.png"/></Relationships>
</file>

<file path=ppt/diagrams/_rels/data29.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30.xml.rels><?xml version="1.0" encoding="UTF-8" standalone="yes"?>
<Relationships xmlns="http://schemas.openxmlformats.org/package/2006/relationships"><Relationship Id="rId1" Type="http://schemas.openxmlformats.org/officeDocument/2006/relationships/image" Target="../media/image15.png"/></Relationships>
</file>

<file path=ppt/diagrams/_rels/data31.xml.rels><?xml version="1.0" encoding="UTF-8" standalone="yes"?>
<Relationships xmlns="http://schemas.openxmlformats.org/package/2006/relationships"><Relationship Id="rId1" Type="http://schemas.openxmlformats.org/officeDocument/2006/relationships/image" Target="../media/image19.png"/></Relationships>
</file>

<file path=ppt/diagrams/_rels/data32.xml.rels><?xml version="1.0" encoding="UTF-8" standalone="yes"?>
<Relationships xmlns="http://schemas.openxmlformats.org/package/2006/relationships"><Relationship Id="rId1" Type="http://schemas.openxmlformats.org/officeDocument/2006/relationships/image" Target="../media/image18.png"/></Relationships>
</file>

<file path=ppt/diagrams/_rels/data33.xml.rels><?xml version="1.0" encoding="UTF-8" standalone="yes"?>
<Relationships xmlns="http://schemas.openxmlformats.org/package/2006/relationships"><Relationship Id="rId1" Type="http://schemas.openxmlformats.org/officeDocument/2006/relationships/image" Target="../media/image23.png"/></Relationships>
</file>

<file path=ppt/diagrams/_rels/data34.xml.rels><?xml version="1.0" encoding="UTF-8" standalone="yes"?>
<Relationships xmlns="http://schemas.openxmlformats.org/package/2006/relationships"><Relationship Id="rId1" Type="http://schemas.openxmlformats.org/officeDocument/2006/relationships/image" Target="../media/image12.png"/></Relationships>
</file>

<file path=ppt/diagrams/_rels/data35.xml.rels><?xml version="1.0" encoding="UTF-8" standalone="yes"?>
<Relationships xmlns="http://schemas.openxmlformats.org/package/2006/relationships"><Relationship Id="rId1" Type="http://schemas.openxmlformats.org/officeDocument/2006/relationships/image" Target="../media/image13.png"/></Relationships>
</file>

<file path=ppt/diagrams/_rels/data36.xml.rels><?xml version="1.0" encoding="UTF-8" standalone="yes"?>
<Relationships xmlns="http://schemas.openxmlformats.org/package/2006/relationships"><Relationship Id="rId1" Type="http://schemas.openxmlformats.org/officeDocument/2006/relationships/image" Target="../media/image14.png"/></Relationships>
</file>

<file path=ppt/diagrams/_rels/data37.xml.rels><?xml version="1.0" encoding="UTF-8" standalone="yes"?>
<Relationships xmlns="http://schemas.openxmlformats.org/package/2006/relationships"><Relationship Id="rId1" Type="http://schemas.openxmlformats.org/officeDocument/2006/relationships/image" Target="../media/image15.png"/></Relationships>
</file>

<file path=ppt/diagrams/_rels/data38.xml.rels><?xml version="1.0" encoding="UTF-8" standalone="yes"?>
<Relationships xmlns="http://schemas.openxmlformats.org/package/2006/relationships"><Relationship Id="rId1" Type="http://schemas.openxmlformats.org/officeDocument/2006/relationships/image" Target="../media/image18.png"/></Relationships>
</file>

<file path=ppt/diagrams/_rels/data39.xml.rels><?xml version="1.0" encoding="UTF-8" standalone="yes"?>
<Relationships xmlns="http://schemas.openxmlformats.org/package/2006/relationships"><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ata40.xml.rels><?xml version="1.0" encoding="UTF-8" standalone="yes"?>
<Relationships xmlns="http://schemas.openxmlformats.org/package/2006/relationships"><Relationship Id="rId1" Type="http://schemas.openxmlformats.org/officeDocument/2006/relationships/image" Target="../media/image12.png"/></Relationships>
</file>

<file path=ppt/diagrams/_rels/data41.xml.rels><?xml version="1.0" encoding="UTF-8" standalone="yes"?>
<Relationships xmlns="http://schemas.openxmlformats.org/package/2006/relationships"><Relationship Id="rId1" Type="http://schemas.openxmlformats.org/officeDocument/2006/relationships/image" Target="../media/image15.png"/></Relationships>
</file>

<file path=ppt/diagrams/_rels/data42.xml.rels><?xml version="1.0" encoding="UTF-8" standalone="yes"?>
<Relationships xmlns="http://schemas.openxmlformats.org/package/2006/relationships"><Relationship Id="rId1" Type="http://schemas.openxmlformats.org/officeDocument/2006/relationships/image" Target="../media/image19.png"/></Relationships>
</file>

<file path=ppt/diagrams/_rels/data43.xml.rels><?xml version="1.0" encoding="UTF-8" standalone="yes"?>
<Relationships xmlns="http://schemas.openxmlformats.org/package/2006/relationships"><Relationship Id="rId1" Type="http://schemas.openxmlformats.org/officeDocument/2006/relationships/image" Target="../media/image18.png"/></Relationships>
</file>

<file path=ppt/diagrams/_rels/data44.xml.rels><?xml version="1.0" encoding="UTF-8" standalone="yes"?>
<Relationships xmlns="http://schemas.openxmlformats.org/package/2006/relationships"><Relationship Id="rId1" Type="http://schemas.openxmlformats.org/officeDocument/2006/relationships/image" Target="../media/image12.png"/></Relationships>
</file>

<file path=ppt/diagrams/_rels/data45.xml.rels><?xml version="1.0" encoding="UTF-8" standalone="yes"?>
<Relationships xmlns="http://schemas.openxmlformats.org/package/2006/relationships"><Relationship Id="rId1" Type="http://schemas.openxmlformats.org/officeDocument/2006/relationships/image" Target="../media/image15.png"/></Relationships>
</file>

<file path=ppt/diagrams/_rels/data46.xml.rels><?xml version="1.0" encoding="UTF-8" standalone="yes"?>
<Relationships xmlns="http://schemas.openxmlformats.org/package/2006/relationships"><Relationship Id="rId1" Type="http://schemas.openxmlformats.org/officeDocument/2006/relationships/image" Target="../media/image19.png"/></Relationships>
</file>

<file path=ppt/diagrams/_rels/data47.xml.rels><?xml version="1.0" encoding="UTF-8" standalone="yes"?>
<Relationships xmlns="http://schemas.openxmlformats.org/package/2006/relationships"><Relationship Id="rId1" Type="http://schemas.openxmlformats.org/officeDocument/2006/relationships/image" Target="../media/image18.png"/></Relationships>
</file>

<file path=ppt/diagrams/_rels/data48.xml.rels><?xml version="1.0" encoding="UTF-8" standalone="yes"?>
<Relationships xmlns="http://schemas.openxmlformats.org/package/2006/relationships"><Relationship Id="rId1" Type="http://schemas.openxmlformats.org/officeDocument/2006/relationships/image" Target="../media/image12.png"/></Relationships>
</file>

<file path=ppt/diagrams/_rels/data49.xml.rels><?xml version="1.0" encoding="UTF-8" standalone="yes"?>
<Relationships xmlns="http://schemas.openxmlformats.org/package/2006/relationships"><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1" Type="http://schemas.openxmlformats.org/officeDocument/2006/relationships/image" Target="../media/image18.png"/></Relationships>
</file>

<file path=ppt/diagrams/_rels/data50.xml.rels><?xml version="1.0" encoding="UTF-8" standalone="yes"?>
<Relationships xmlns="http://schemas.openxmlformats.org/package/2006/relationships"><Relationship Id="rId1" Type="http://schemas.openxmlformats.org/officeDocument/2006/relationships/image" Target="../media/image19.png"/></Relationships>
</file>

<file path=ppt/diagrams/_rels/data51.xml.rels><?xml version="1.0" encoding="UTF-8" standalone="yes"?>
<Relationships xmlns="http://schemas.openxmlformats.org/package/2006/relationships"><Relationship Id="rId1" Type="http://schemas.openxmlformats.org/officeDocument/2006/relationships/image" Target="../media/image18.png"/></Relationships>
</file>

<file path=ppt/diagrams/_rels/data52.xml.rels><?xml version="1.0" encoding="UTF-8" standalone="yes"?>
<Relationships xmlns="http://schemas.openxmlformats.org/package/2006/relationships"><Relationship Id="rId1" Type="http://schemas.openxmlformats.org/officeDocument/2006/relationships/image" Target="../media/image12.png"/></Relationships>
</file>

<file path=ppt/diagrams/_rels/data53.xml.rels><?xml version="1.0" encoding="UTF-8" standalone="yes"?>
<Relationships xmlns="http://schemas.openxmlformats.org/package/2006/relationships"><Relationship Id="rId1" Type="http://schemas.openxmlformats.org/officeDocument/2006/relationships/image" Target="../media/image15.png"/></Relationships>
</file>

<file path=ppt/diagrams/_rels/data54.xml.rels><?xml version="1.0" encoding="UTF-8" standalone="yes"?>
<Relationships xmlns="http://schemas.openxmlformats.org/package/2006/relationships"><Relationship Id="rId1" Type="http://schemas.openxmlformats.org/officeDocument/2006/relationships/image" Target="../media/image19.png"/></Relationships>
</file>

<file path=ppt/diagrams/_rels/data55.xml.rels><?xml version="1.0" encoding="UTF-8" standalone="yes"?>
<Relationships xmlns="http://schemas.openxmlformats.org/package/2006/relationships"><Relationship Id="rId1" Type="http://schemas.openxmlformats.org/officeDocument/2006/relationships/image" Target="../media/image18.png"/></Relationships>
</file>

<file path=ppt/diagrams/_rels/data56.xml.rels><?xml version="1.0" encoding="UTF-8" standalone="yes"?>
<Relationships xmlns="http://schemas.openxmlformats.org/package/2006/relationships"><Relationship Id="rId1" Type="http://schemas.openxmlformats.org/officeDocument/2006/relationships/image" Target="../media/image19.png"/></Relationships>
</file>

<file path=ppt/diagrams/_rels/data57.xml.rels><?xml version="1.0" encoding="UTF-8" standalone="yes"?>
<Relationships xmlns="http://schemas.openxmlformats.org/package/2006/relationships"><Relationship Id="rId1" Type="http://schemas.openxmlformats.org/officeDocument/2006/relationships/image" Target="../media/image12.png"/></Relationships>
</file>

<file path=ppt/diagrams/_rels/data58.xml.rels><?xml version="1.0" encoding="UTF-8" standalone="yes"?>
<Relationships xmlns="http://schemas.openxmlformats.org/package/2006/relationships"><Relationship Id="rId1" Type="http://schemas.openxmlformats.org/officeDocument/2006/relationships/image" Target="../media/image19.png"/></Relationships>
</file>

<file path=ppt/diagrams/_rels/data59.xml.rels><?xml version="1.0" encoding="UTF-8" standalone="yes"?>
<Relationships xmlns="http://schemas.openxmlformats.org/package/2006/relationships"><Relationship Id="rId1" Type="http://schemas.openxmlformats.org/officeDocument/2006/relationships/image" Target="../media/image19.png"/></Relationships>
</file>

<file path=ppt/diagrams/_rels/data6.xml.rels><?xml version="1.0" encoding="UTF-8" standalone="yes"?>
<Relationships xmlns="http://schemas.openxmlformats.org/package/2006/relationships"><Relationship Id="rId1" Type="http://schemas.openxmlformats.org/officeDocument/2006/relationships/image" Target="../media/image19.png"/></Relationships>
</file>

<file path=ppt/diagrams/_rels/data60.xml.rels><?xml version="1.0" encoding="UTF-8" standalone="yes"?>
<Relationships xmlns="http://schemas.openxmlformats.org/package/2006/relationships"><Relationship Id="rId1" Type="http://schemas.openxmlformats.org/officeDocument/2006/relationships/image" Target="../media/image15.png"/></Relationships>
</file>

<file path=ppt/diagrams/_rels/data61.xml.rels><?xml version="1.0" encoding="UTF-8" standalone="yes"?>
<Relationships xmlns="http://schemas.openxmlformats.org/package/2006/relationships"><Relationship Id="rId1" Type="http://schemas.openxmlformats.org/officeDocument/2006/relationships/image" Target="../media/image18.png"/></Relationships>
</file>

<file path=ppt/diagrams/_rels/data62.xml.rels><?xml version="1.0" encoding="UTF-8" standalone="yes"?>
<Relationships xmlns="http://schemas.openxmlformats.org/package/2006/relationships"><Relationship Id="rId1" Type="http://schemas.openxmlformats.org/officeDocument/2006/relationships/image" Target="../media/image19.png"/></Relationships>
</file>

<file path=ppt/diagrams/_rels/data63.xml.rels><?xml version="1.0" encoding="UTF-8" standalone="yes"?>
<Relationships xmlns="http://schemas.openxmlformats.org/package/2006/relationships"><Relationship Id="rId1" Type="http://schemas.openxmlformats.org/officeDocument/2006/relationships/image" Target="../media/image19.png"/></Relationships>
</file>

<file path=ppt/diagrams/_rels/data64.xml.rels><?xml version="1.0" encoding="UTF-8" standalone="yes"?>
<Relationships xmlns="http://schemas.openxmlformats.org/package/2006/relationships"><Relationship Id="rId1" Type="http://schemas.openxmlformats.org/officeDocument/2006/relationships/image" Target="../media/image18.png"/></Relationships>
</file>

<file path=ppt/diagrams/_rels/data65.xml.rels><?xml version="1.0" encoding="UTF-8" standalone="yes"?>
<Relationships xmlns="http://schemas.openxmlformats.org/package/2006/relationships"><Relationship Id="rId1" Type="http://schemas.openxmlformats.org/officeDocument/2006/relationships/image" Target="../media/image12.png"/></Relationships>
</file>

<file path=ppt/diagrams/_rels/data66.xml.rels><?xml version="1.0" encoding="UTF-8" standalone="yes"?>
<Relationships xmlns="http://schemas.openxmlformats.org/package/2006/relationships"><Relationship Id="rId1" Type="http://schemas.openxmlformats.org/officeDocument/2006/relationships/image" Target="../media/image18.png"/></Relationships>
</file>

<file path=ppt/diagrams/_rels/data67.xml.rels><?xml version="1.0" encoding="UTF-8" standalone="yes"?>
<Relationships xmlns="http://schemas.openxmlformats.org/package/2006/relationships"><Relationship Id="rId1" Type="http://schemas.openxmlformats.org/officeDocument/2006/relationships/image" Target="../media/image19.png"/></Relationships>
</file>

<file path=ppt/diagrams/_rels/data68.xml.rels><?xml version="1.0" encoding="UTF-8" standalone="yes"?>
<Relationships xmlns="http://schemas.openxmlformats.org/package/2006/relationships"><Relationship Id="rId1" Type="http://schemas.openxmlformats.org/officeDocument/2006/relationships/image" Target="../media/image19.png"/></Relationships>
</file>

<file path=ppt/diagrams/_rels/data69.xml.rels><?xml version="1.0" encoding="UTF-8" standalone="yes"?>
<Relationships xmlns="http://schemas.openxmlformats.org/package/2006/relationships"><Relationship Id="rId1" Type="http://schemas.openxmlformats.org/officeDocument/2006/relationships/image" Target="../media/image15.png"/></Relationships>
</file>

<file path=ppt/diagrams/_rels/data7.xml.rels><?xml version="1.0" encoding="UTF-8" standalone="yes"?>
<Relationships xmlns="http://schemas.openxmlformats.org/package/2006/relationships"><Relationship Id="rId1" Type="http://schemas.openxmlformats.org/officeDocument/2006/relationships/image" Target="../media/image12.png"/></Relationships>
</file>

<file path=ppt/diagrams/_rels/data70.xml.rels><?xml version="1.0" encoding="UTF-8" standalone="yes"?>
<Relationships xmlns="http://schemas.openxmlformats.org/package/2006/relationships"><Relationship Id="rId1" Type="http://schemas.openxmlformats.org/officeDocument/2006/relationships/image" Target="../media/image18.png"/></Relationships>
</file>

<file path=ppt/diagrams/_rels/data71.xml.rels><?xml version="1.0" encoding="UTF-8" standalone="yes"?>
<Relationships xmlns="http://schemas.openxmlformats.org/package/2006/relationships"><Relationship Id="rId1" Type="http://schemas.openxmlformats.org/officeDocument/2006/relationships/image" Target="../media/image18.png"/></Relationships>
</file>

<file path=ppt/diagrams/_rels/data72.xml.rels><?xml version="1.0" encoding="UTF-8" standalone="yes"?>
<Relationships xmlns="http://schemas.openxmlformats.org/package/2006/relationships"><Relationship Id="rId1" Type="http://schemas.openxmlformats.org/officeDocument/2006/relationships/image" Target="../media/image14.png"/></Relationships>
</file>

<file path=ppt/diagrams/_rels/data73.xml.rels><?xml version="1.0" encoding="UTF-8" standalone="yes"?>
<Relationships xmlns="http://schemas.openxmlformats.org/package/2006/relationships"><Relationship Id="rId1" Type="http://schemas.openxmlformats.org/officeDocument/2006/relationships/image" Target="../media/image13.png"/></Relationships>
</file>

<file path=ppt/diagrams/_rels/data74.xml.rels><?xml version="1.0" encoding="UTF-8" standalone="yes"?>
<Relationships xmlns="http://schemas.openxmlformats.org/package/2006/relationships"><Relationship Id="rId1" Type="http://schemas.openxmlformats.org/officeDocument/2006/relationships/image" Target="../media/image12.png"/></Relationships>
</file>

<file path=ppt/diagrams/_rels/data75.xml.rels><?xml version="1.0" encoding="UTF-8" standalone="yes"?>
<Relationships xmlns="http://schemas.openxmlformats.org/package/2006/relationships"><Relationship Id="rId1" Type="http://schemas.openxmlformats.org/officeDocument/2006/relationships/image" Target="../media/image14.png"/></Relationships>
</file>

<file path=ppt/diagrams/_rels/data76.xml.rels><?xml version="1.0" encoding="UTF-8" standalone="yes"?>
<Relationships xmlns="http://schemas.openxmlformats.org/package/2006/relationships"><Relationship Id="rId1" Type="http://schemas.openxmlformats.org/officeDocument/2006/relationships/image" Target="../media/image13.png"/></Relationships>
</file>

<file path=ppt/diagrams/_rels/data77.xml.rels><?xml version="1.0" encoding="UTF-8" standalone="yes"?>
<Relationships xmlns="http://schemas.openxmlformats.org/package/2006/relationships"><Relationship Id="rId1" Type="http://schemas.openxmlformats.org/officeDocument/2006/relationships/image" Target="../media/image18.png"/></Relationships>
</file>

<file path=ppt/diagrams/_rels/data78.xml.rels><?xml version="1.0" encoding="UTF-8" standalone="yes"?>
<Relationships xmlns="http://schemas.openxmlformats.org/package/2006/relationships"><Relationship Id="rId1" Type="http://schemas.openxmlformats.org/officeDocument/2006/relationships/image" Target="../media/image19.png"/></Relationships>
</file>

<file path=ppt/diagrams/_rels/data79.xml.rels><?xml version="1.0" encoding="UTF-8" standalone="yes"?>
<Relationships xmlns="http://schemas.openxmlformats.org/package/2006/relationships"><Relationship Id="rId1" Type="http://schemas.openxmlformats.org/officeDocument/2006/relationships/image" Target="../media/image19.png"/></Relationships>
</file>

<file path=ppt/diagrams/_rels/data8.xml.rels><?xml version="1.0" encoding="UTF-8" standalone="yes"?>
<Relationships xmlns="http://schemas.openxmlformats.org/package/2006/relationships"><Relationship Id="rId1" Type="http://schemas.openxmlformats.org/officeDocument/2006/relationships/image" Target="../media/image13.png"/></Relationships>
</file>

<file path=ppt/diagrams/_rels/data80.xml.rels><?xml version="1.0" encoding="UTF-8" standalone="yes"?>
<Relationships xmlns="http://schemas.openxmlformats.org/package/2006/relationships"><Relationship Id="rId1" Type="http://schemas.openxmlformats.org/officeDocument/2006/relationships/image" Target="../media/image15.png"/></Relationships>
</file>

<file path=ppt/diagrams/_rels/data81.xml.rels><?xml version="1.0" encoding="UTF-8" standalone="yes"?>
<Relationships xmlns="http://schemas.openxmlformats.org/package/2006/relationships"><Relationship Id="rId1" Type="http://schemas.openxmlformats.org/officeDocument/2006/relationships/image" Target="../media/image18.png"/></Relationships>
</file>

<file path=ppt/diagrams/_rels/data82.xml.rels><?xml version="1.0" encoding="UTF-8" standalone="yes"?>
<Relationships xmlns="http://schemas.openxmlformats.org/package/2006/relationships"><Relationship Id="rId1" Type="http://schemas.openxmlformats.org/officeDocument/2006/relationships/image" Target="../media/image14.png"/></Relationships>
</file>

<file path=ppt/diagrams/_rels/data83.xml.rels><?xml version="1.0" encoding="UTF-8" standalone="yes"?>
<Relationships xmlns="http://schemas.openxmlformats.org/package/2006/relationships"><Relationship Id="rId1" Type="http://schemas.openxmlformats.org/officeDocument/2006/relationships/image" Target="../media/image13.png"/></Relationships>
</file>

<file path=ppt/diagrams/_rels/data84.xml.rels><?xml version="1.0" encoding="UTF-8" standalone="yes"?>
<Relationships xmlns="http://schemas.openxmlformats.org/package/2006/relationships"><Relationship Id="rId1" Type="http://schemas.openxmlformats.org/officeDocument/2006/relationships/image" Target="../media/image19.png"/></Relationships>
</file>

<file path=ppt/diagrams/_rels/data85.xml.rels><?xml version="1.0" encoding="UTF-8" standalone="yes"?>
<Relationships xmlns="http://schemas.openxmlformats.org/package/2006/relationships"><Relationship Id="rId1" Type="http://schemas.openxmlformats.org/officeDocument/2006/relationships/image" Target="../media/image12.png"/></Relationships>
</file>

<file path=ppt/diagrams/_rels/data86.xml.rels><?xml version="1.0" encoding="UTF-8" standalone="yes"?>
<Relationships xmlns="http://schemas.openxmlformats.org/package/2006/relationships"><Relationship Id="rId1" Type="http://schemas.openxmlformats.org/officeDocument/2006/relationships/image" Target="../media/image19.png"/></Relationships>
</file>

<file path=ppt/diagrams/_rels/data87.xml.rels><?xml version="1.0" encoding="UTF-8" standalone="yes"?>
<Relationships xmlns="http://schemas.openxmlformats.org/package/2006/relationships"><Relationship Id="rId1" Type="http://schemas.openxmlformats.org/officeDocument/2006/relationships/image" Target="../media/image14.png"/></Relationships>
</file>

<file path=ppt/diagrams/_rels/data88.xml.rels><?xml version="1.0" encoding="UTF-8" standalone="yes"?>
<Relationships xmlns="http://schemas.openxmlformats.org/package/2006/relationships"><Relationship Id="rId1" Type="http://schemas.openxmlformats.org/officeDocument/2006/relationships/image" Target="../media/image13.png"/></Relationships>
</file>

<file path=ppt/diagrams/_rels/data89.xml.rels><?xml version="1.0" encoding="UTF-8" standalone="yes"?>
<Relationships xmlns="http://schemas.openxmlformats.org/package/2006/relationships"><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1" Type="http://schemas.openxmlformats.org/officeDocument/2006/relationships/image" Target="../media/image14.png"/></Relationships>
</file>

<file path=ppt/diagrams/_rels/data90.xml.rels><?xml version="1.0" encoding="UTF-8" standalone="yes"?>
<Relationships xmlns="http://schemas.openxmlformats.org/package/2006/relationships"><Relationship Id="rId1" Type="http://schemas.openxmlformats.org/officeDocument/2006/relationships/image" Target="../media/image19.png"/></Relationships>
</file>

<file path=ppt/diagrams/_rels/data91.xml.rels><?xml version="1.0" encoding="UTF-8" standalone="yes"?>
<Relationships xmlns="http://schemas.openxmlformats.org/package/2006/relationships"><Relationship Id="rId1" Type="http://schemas.openxmlformats.org/officeDocument/2006/relationships/image" Target="../media/image19.png"/></Relationships>
</file>

<file path=ppt/diagrams/_rels/data92.xml.rels><?xml version="1.0" encoding="UTF-8" standalone="yes"?>
<Relationships xmlns="http://schemas.openxmlformats.org/package/2006/relationships"><Relationship Id="rId1" Type="http://schemas.openxmlformats.org/officeDocument/2006/relationships/image" Target="../media/image15.png"/></Relationships>
</file>

<file path=ppt/diagrams/_rels/data93.xml.rels><?xml version="1.0" encoding="UTF-8" standalone="yes"?>
<Relationships xmlns="http://schemas.openxmlformats.org/package/2006/relationships"><Relationship Id="rId1" Type="http://schemas.openxmlformats.org/officeDocument/2006/relationships/image" Target="../media/image18.png"/></Relationships>
</file>

<file path=ppt/diagrams/_rels/data94.xml.rels><?xml version="1.0" encoding="UTF-8" standalone="yes"?>
<Relationships xmlns="http://schemas.openxmlformats.org/package/2006/relationships"><Relationship Id="rId1" Type="http://schemas.openxmlformats.org/officeDocument/2006/relationships/image" Target="../media/image18.png"/></Relationships>
</file>

<file path=ppt/diagrams/_rels/data95.xml.rels><?xml version="1.0" encoding="UTF-8" standalone="yes"?>
<Relationships xmlns="http://schemas.openxmlformats.org/package/2006/relationships"><Relationship Id="rId1" Type="http://schemas.openxmlformats.org/officeDocument/2006/relationships/image" Target="../media/image19.png"/></Relationships>
</file>

<file path=ppt/diagrams/_rels/data96.xml.rels><?xml version="1.0" encoding="UTF-8" standalone="yes"?>
<Relationships xmlns="http://schemas.openxmlformats.org/package/2006/relationships"><Relationship Id="rId1" Type="http://schemas.openxmlformats.org/officeDocument/2006/relationships/image" Target="../media/image12.png"/></Relationships>
</file>

<file path=ppt/diagrams/_rels/data97.xml.rels><?xml version="1.0" encoding="UTF-8" standalone="yes"?>
<Relationships xmlns="http://schemas.openxmlformats.org/package/2006/relationships"><Relationship Id="rId1" Type="http://schemas.openxmlformats.org/officeDocument/2006/relationships/image" Target="../media/image19.png"/></Relationships>
</file>

<file path=ppt/diagrams/_rels/data98.xml.rels><?xml version="1.0" encoding="UTF-8" standalone="yes"?>
<Relationships xmlns="http://schemas.openxmlformats.org/package/2006/relationships"><Relationship Id="rId1" Type="http://schemas.openxmlformats.org/officeDocument/2006/relationships/image" Target="../media/image14.png"/></Relationships>
</file>

<file path=ppt/diagrams/_rels/data99.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0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0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0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0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0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0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06.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07.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08.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09.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10.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1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1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1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1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1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16.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1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1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19.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20.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2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2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2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2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2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2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2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28.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29.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3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3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32.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9.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4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48.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9.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50.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5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5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5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5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5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5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5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5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59.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60.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6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6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6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6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6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6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6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6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69.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7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7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7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7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7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79.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0.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8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8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8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8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87.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88.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90.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9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9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9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9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95.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96.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9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98.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99.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7F77B50-804C-4EE6-AD2E-B7BDFB64E4DB}" type="presOf" srcId="{C0281889-47E3-4FCF-B048-44D1E229A3C4}" destId="{46D36D89-423D-4446-B477-AB475692CC3D}" srcOrd="0" destOrd="0" presId="urn:microsoft.com/office/officeart/2008/layout/CircularPictureCallout"/>
    <dgm:cxn modelId="{FF410158-FD4F-42BA-B28D-04D659EC8D41}"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1535FB1D-30B5-41B4-A89B-64748AFE3B50}" type="presOf" srcId="{46AB99D6-83BC-4C8D-8A5C-033EDB4E386F}" destId="{79D7CEDB-8104-4451-ACE4-9C54728C8F31}" srcOrd="0" destOrd="0" presId="urn:microsoft.com/office/officeart/2008/layout/CircularPictureCallout"/>
    <dgm:cxn modelId="{2C995C09-2D8F-4D0B-B933-B483D4B192C9}" type="presParOf" srcId="{62FCCB03-E374-451D-98F2-5D828F934070}" destId="{8ADE9732-7F45-49AD-A367-88683D9353B9}" srcOrd="0" destOrd="0" presId="urn:microsoft.com/office/officeart/2008/layout/CircularPictureCallout"/>
    <dgm:cxn modelId="{4E011C14-F1C7-42E2-A0CC-FC4DA78742A6}" type="presParOf" srcId="{8ADE9732-7F45-49AD-A367-88683D9353B9}" destId="{FC274685-C9F5-4094-86C4-B75E27DE907C}" srcOrd="0" destOrd="0" presId="urn:microsoft.com/office/officeart/2008/layout/CircularPictureCallout"/>
    <dgm:cxn modelId="{B3A7274B-E933-4AC6-B350-E65782803C42}" type="presParOf" srcId="{FC274685-C9F5-4094-86C4-B75E27DE907C}" destId="{46D36D89-423D-4446-B477-AB475692CC3D}" srcOrd="0" destOrd="0" presId="urn:microsoft.com/office/officeart/2008/layout/CircularPictureCallout"/>
    <dgm:cxn modelId="{59D515FF-4266-4FAA-A91D-A12480075374}"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3D60E556-8FE7-498C-B620-ADCFD618729A}" type="presOf" srcId="{0EBD0570-87DE-48D4-9B05-D47A4E390D1E}" destId="{D4EFBD8C-1BD9-44D3-91C2-8814CE1EF1E9}" srcOrd="0" destOrd="0" presId="urn:microsoft.com/office/officeart/2008/layout/CircularPictureCallout"/>
    <dgm:cxn modelId="{CE425227-043B-42D3-988A-865C68FFAE3C}"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A04D78D-8872-4A5E-9CBE-14422CD8850E}" type="presOf" srcId="{918E8141-8B4B-4731-A817-C6B047531EC7}" destId="{94406756-AAED-4952-B734-D5E78ADCB029}" srcOrd="0" destOrd="0" presId="urn:microsoft.com/office/officeart/2008/layout/CircularPictureCallout"/>
    <dgm:cxn modelId="{42C66D22-6FA4-46F4-860E-648EF7CC8737}" type="presParOf" srcId="{6AE5439B-8436-4FD1-9635-8BAA6EB19DEE}" destId="{950978B9-0511-427D-B2E7-7C3DFC12B3BA}" srcOrd="0" destOrd="0" presId="urn:microsoft.com/office/officeart/2008/layout/CircularPictureCallout"/>
    <dgm:cxn modelId="{F1222643-0122-42EB-97A4-9E174391CE81}" type="presParOf" srcId="{950978B9-0511-427D-B2E7-7C3DFC12B3BA}" destId="{B2605915-65ED-4D21-8E6E-6CA0E33282E5}" srcOrd="0" destOrd="0" presId="urn:microsoft.com/office/officeart/2008/layout/CircularPictureCallout"/>
    <dgm:cxn modelId="{4E28B8FB-F488-4121-8073-C32645B556D8}" type="presParOf" srcId="{B2605915-65ED-4D21-8E6E-6CA0E33282E5}" destId="{D4EFBD8C-1BD9-44D3-91C2-8814CE1EF1E9}" srcOrd="0" destOrd="0" presId="urn:microsoft.com/office/officeart/2008/layout/CircularPictureCallout"/>
    <dgm:cxn modelId="{01522014-A768-4B71-B4DB-57A7BC972F76}"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4CE9534E-8AD8-40E6-8A21-2512145186DE}"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1CA1BEE1-FCFF-4F9F-84D9-09CB1AFA4096}" type="presOf" srcId="{A5B64BFC-6D51-4FD0-8EB5-7F0CFF12ED8E}" destId="{62FCCB03-E374-451D-98F2-5D828F934070}" srcOrd="0" destOrd="0" presId="urn:microsoft.com/office/officeart/2008/layout/CircularPictureCallout"/>
    <dgm:cxn modelId="{D3793ADF-757E-4902-B72B-D6D40BA92CA6}" type="presOf" srcId="{C0281889-47E3-4FCF-B048-44D1E229A3C4}" destId="{46D36D89-423D-4446-B477-AB475692CC3D}" srcOrd="0" destOrd="0" presId="urn:microsoft.com/office/officeart/2008/layout/CircularPictureCallout"/>
    <dgm:cxn modelId="{9E7DD8C4-706A-4B69-A610-FFAB72309A00}" type="presParOf" srcId="{62FCCB03-E374-451D-98F2-5D828F934070}" destId="{8ADE9732-7F45-49AD-A367-88683D9353B9}" srcOrd="0" destOrd="0" presId="urn:microsoft.com/office/officeart/2008/layout/CircularPictureCallout"/>
    <dgm:cxn modelId="{A2DEACC4-81C4-462C-B1EE-5F16314CAFDE}" type="presParOf" srcId="{8ADE9732-7F45-49AD-A367-88683D9353B9}" destId="{FC274685-C9F5-4094-86C4-B75E27DE907C}" srcOrd="0" destOrd="0" presId="urn:microsoft.com/office/officeart/2008/layout/CircularPictureCallout"/>
    <dgm:cxn modelId="{EC0C810B-E938-4059-8724-95A03A47DC00}" type="presParOf" srcId="{FC274685-C9F5-4094-86C4-B75E27DE907C}" destId="{46D36D89-423D-4446-B477-AB475692CC3D}" srcOrd="0" destOrd="0" presId="urn:microsoft.com/office/officeart/2008/layout/CircularPictureCallout"/>
    <dgm:cxn modelId="{449B9A4E-DE6F-42C5-A485-DC69840D32F9}"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545008A-FFA0-4175-B0CF-3CDDA1A0C547}" type="presOf" srcId="{0EBD0570-87DE-48D4-9B05-D47A4E390D1E}" destId="{D4EFBD8C-1BD9-44D3-91C2-8814CE1EF1E9}" srcOrd="0" destOrd="0" presId="urn:microsoft.com/office/officeart/2008/layout/CircularPictureCallout"/>
    <dgm:cxn modelId="{48B7CF99-D5C5-432C-A4F7-190B4C331A04}" type="presOf" srcId="{B5C0B2FB-77D1-43B5-AC47-EBF6D31315F6}" destId="{6AE5439B-8436-4FD1-9635-8BAA6EB19DEE}" srcOrd="0" destOrd="0" presId="urn:microsoft.com/office/officeart/2008/layout/CircularPictureCallout"/>
    <dgm:cxn modelId="{80571DC4-16D4-42B5-8A3E-6C0256A3F208}"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48397274-8EE0-4D8C-A272-B47B91B4E675}" type="presParOf" srcId="{6AE5439B-8436-4FD1-9635-8BAA6EB19DEE}" destId="{950978B9-0511-427D-B2E7-7C3DFC12B3BA}" srcOrd="0" destOrd="0" presId="urn:microsoft.com/office/officeart/2008/layout/CircularPictureCallout"/>
    <dgm:cxn modelId="{1537827C-2DBA-47BB-8768-25090C85F9FF}" type="presParOf" srcId="{950978B9-0511-427D-B2E7-7C3DFC12B3BA}" destId="{B2605915-65ED-4D21-8E6E-6CA0E33282E5}" srcOrd="0" destOrd="0" presId="urn:microsoft.com/office/officeart/2008/layout/CircularPictureCallout"/>
    <dgm:cxn modelId="{AADA06C1-8806-4109-B25E-04AF24A25E6A}" type="presParOf" srcId="{B2605915-65ED-4D21-8E6E-6CA0E33282E5}" destId="{D4EFBD8C-1BD9-44D3-91C2-8814CE1EF1E9}" srcOrd="0" destOrd="0" presId="urn:microsoft.com/office/officeart/2008/layout/CircularPictureCallout"/>
    <dgm:cxn modelId="{D630BAD4-0A1B-468C-A16F-24DA555FE72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C73BD84-9619-40F8-B87D-38272DCC2010}" type="presOf" srcId="{0EBD0570-87DE-48D4-9B05-D47A4E390D1E}" destId="{D4EFBD8C-1BD9-44D3-91C2-8814CE1EF1E9}" srcOrd="0" destOrd="0" presId="urn:microsoft.com/office/officeart/2008/layout/CircularPictureCallout"/>
    <dgm:cxn modelId="{0D513E7F-B27E-4392-81D3-3D60DA3AC89D}" type="presOf" srcId="{918E8141-8B4B-4731-A817-C6B047531EC7}" destId="{94406756-AAED-4952-B734-D5E78ADCB029}" srcOrd="0" destOrd="0" presId="urn:microsoft.com/office/officeart/2008/layout/CircularPictureCallout"/>
    <dgm:cxn modelId="{CA7F1829-20AB-4C6B-AE2D-48D16BEFBC31}"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8BBAC02A-586F-4B19-B2A5-16B8D04BD57D}" type="presParOf" srcId="{6AE5439B-8436-4FD1-9635-8BAA6EB19DEE}" destId="{950978B9-0511-427D-B2E7-7C3DFC12B3BA}" srcOrd="0" destOrd="0" presId="urn:microsoft.com/office/officeart/2008/layout/CircularPictureCallout"/>
    <dgm:cxn modelId="{17A32131-39BA-4CF4-957F-90A2228B38EF}" type="presParOf" srcId="{950978B9-0511-427D-B2E7-7C3DFC12B3BA}" destId="{B2605915-65ED-4D21-8E6E-6CA0E33282E5}" srcOrd="0" destOrd="0" presId="urn:microsoft.com/office/officeart/2008/layout/CircularPictureCallout"/>
    <dgm:cxn modelId="{FB348E2D-2054-4CFC-B56D-4DB5E7D09FD8}" type="presParOf" srcId="{B2605915-65ED-4D21-8E6E-6CA0E33282E5}" destId="{D4EFBD8C-1BD9-44D3-91C2-8814CE1EF1E9}" srcOrd="0" destOrd="0" presId="urn:microsoft.com/office/officeart/2008/layout/CircularPictureCallout"/>
    <dgm:cxn modelId="{1C2DBD80-83F6-4E91-9957-3DA6A4EED75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9B22AC49-1EFD-4A46-883F-2ECDC050A2EC}" type="presOf" srcId="{0EBD0570-87DE-48D4-9B05-D47A4E390D1E}" destId="{D4EFBD8C-1BD9-44D3-91C2-8814CE1EF1E9}" srcOrd="0" destOrd="0" presId="urn:microsoft.com/office/officeart/2008/layout/CircularPictureCallout"/>
    <dgm:cxn modelId="{AE68B4D4-6CA4-4B9E-9627-380513F649E3}"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4A768EF8-8BCC-446F-A279-3E83FE9DBE7B}" type="presOf" srcId="{918E8141-8B4B-4731-A817-C6B047531EC7}" destId="{94406756-AAED-4952-B734-D5E78ADCB029}" srcOrd="0" destOrd="0" presId="urn:microsoft.com/office/officeart/2008/layout/CircularPictureCallout"/>
    <dgm:cxn modelId="{F18AFEB5-4ADE-4A08-B124-2F53EE78E650}" type="presParOf" srcId="{6AE5439B-8436-4FD1-9635-8BAA6EB19DEE}" destId="{950978B9-0511-427D-B2E7-7C3DFC12B3BA}" srcOrd="0" destOrd="0" presId="urn:microsoft.com/office/officeart/2008/layout/CircularPictureCallout"/>
    <dgm:cxn modelId="{3AC1C19D-094A-4E01-9A8C-8A4DEEF1DAAC}" type="presParOf" srcId="{950978B9-0511-427D-B2E7-7C3DFC12B3BA}" destId="{B2605915-65ED-4D21-8E6E-6CA0E33282E5}" srcOrd="0" destOrd="0" presId="urn:microsoft.com/office/officeart/2008/layout/CircularPictureCallout"/>
    <dgm:cxn modelId="{F6340742-CD17-4313-8984-2E7E27469D61}" type="presParOf" srcId="{B2605915-65ED-4D21-8E6E-6CA0E33282E5}" destId="{D4EFBD8C-1BD9-44D3-91C2-8814CE1EF1E9}" srcOrd="0" destOrd="0" presId="urn:microsoft.com/office/officeart/2008/layout/CircularPictureCallout"/>
    <dgm:cxn modelId="{E5D584CC-25DD-4ED8-82BB-37DE7B714EE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6733969-C309-400F-B289-01710A76570D}"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92CBCE9F-2B31-494D-BB8E-5DAFBA1A9799}" type="presOf" srcId="{A5B64BFC-6D51-4FD0-8EB5-7F0CFF12ED8E}" destId="{62FCCB03-E374-451D-98F2-5D828F934070}" srcOrd="0" destOrd="0" presId="urn:microsoft.com/office/officeart/2008/layout/CircularPictureCallout"/>
    <dgm:cxn modelId="{56A4CA09-F38B-4FDB-8B38-49A30D89014E}" type="presOf" srcId="{C0281889-47E3-4FCF-B048-44D1E229A3C4}" destId="{46D36D89-423D-4446-B477-AB475692CC3D}" srcOrd="0" destOrd="0" presId="urn:microsoft.com/office/officeart/2008/layout/CircularPictureCallout"/>
    <dgm:cxn modelId="{F9E74917-8BB5-4427-8682-D3152782091D}" type="presParOf" srcId="{62FCCB03-E374-451D-98F2-5D828F934070}" destId="{8ADE9732-7F45-49AD-A367-88683D9353B9}" srcOrd="0" destOrd="0" presId="urn:microsoft.com/office/officeart/2008/layout/CircularPictureCallout"/>
    <dgm:cxn modelId="{3D093886-0475-4CD3-A036-E6C9E8EC5576}" type="presParOf" srcId="{8ADE9732-7F45-49AD-A367-88683D9353B9}" destId="{FC274685-C9F5-4094-86C4-B75E27DE907C}" srcOrd="0" destOrd="0" presId="urn:microsoft.com/office/officeart/2008/layout/CircularPictureCallout"/>
    <dgm:cxn modelId="{D66C0C88-C41E-4C9C-9F6A-30D7D2BDB857}" type="presParOf" srcId="{FC274685-C9F5-4094-86C4-B75E27DE907C}" destId="{46D36D89-423D-4446-B477-AB475692CC3D}" srcOrd="0" destOrd="0" presId="urn:microsoft.com/office/officeart/2008/layout/CircularPictureCallout"/>
    <dgm:cxn modelId="{2219A986-BEA0-4700-99AD-1F2F1B67B172}"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57DCD03E-F76B-4EA5-B09B-BCBB4F496D1E}" type="presOf" srcId="{C0281889-47E3-4FCF-B048-44D1E229A3C4}" destId="{46D36D89-423D-4446-B477-AB475692CC3D}" srcOrd="0" destOrd="0" presId="urn:microsoft.com/office/officeart/2008/layout/CircularPictureCallout"/>
    <dgm:cxn modelId="{CFE1545D-3955-49B8-AF31-7D7830A6B300}"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7F2A408-E3BB-45A7-ABC6-650E60A99C0E}" type="presOf" srcId="{A5B64BFC-6D51-4FD0-8EB5-7F0CFF12ED8E}" destId="{62FCCB03-E374-451D-98F2-5D828F934070}" srcOrd="0" destOrd="0" presId="urn:microsoft.com/office/officeart/2008/layout/CircularPictureCallout"/>
    <dgm:cxn modelId="{1953912C-0D00-4E95-9851-60DD36EA3F27}" type="presParOf" srcId="{62FCCB03-E374-451D-98F2-5D828F934070}" destId="{8ADE9732-7F45-49AD-A367-88683D9353B9}" srcOrd="0" destOrd="0" presId="urn:microsoft.com/office/officeart/2008/layout/CircularPictureCallout"/>
    <dgm:cxn modelId="{0014BD01-01A1-4EAA-BE13-F78B91A5DB7A}" type="presParOf" srcId="{8ADE9732-7F45-49AD-A367-88683D9353B9}" destId="{FC274685-C9F5-4094-86C4-B75E27DE907C}" srcOrd="0" destOrd="0" presId="urn:microsoft.com/office/officeart/2008/layout/CircularPictureCallout"/>
    <dgm:cxn modelId="{7B7012B8-1AF7-440B-A953-09030574C901}" type="presParOf" srcId="{FC274685-C9F5-4094-86C4-B75E27DE907C}" destId="{46D36D89-423D-4446-B477-AB475692CC3D}" srcOrd="0" destOrd="0" presId="urn:microsoft.com/office/officeart/2008/layout/CircularPictureCallout"/>
    <dgm:cxn modelId="{623493C7-58E6-4529-847A-56397D844B0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4"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E71177F7-E1F0-4D48-9BB3-4B11643CED8B}"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D4B15D49-E786-484A-BDA2-5286EE9FCAC7}" type="presOf" srcId="{C0281889-47E3-4FCF-B048-44D1E229A3C4}" destId="{46D36D89-423D-4446-B477-AB475692CC3D}" srcOrd="0" destOrd="0" presId="urn:microsoft.com/office/officeart/2008/layout/CircularPictureCallout"/>
    <dgm:cxn modelId="{6D16E700-CCD9-4382-8F90-E53F15EA4757}" type="presOf" srcId="{A5B64BFC-6D51-4FD0-8EB5-7F0CFF12ED8E}" destId="{62FCCB03-E374-451D-98F2-5D828F934070}" srcOrd="0" destOrd="0" presId="urn:microsoft.com/office/officeart/2008/layout/CircularPictureCallout"/>
    <dgm:cxn modelId="{BF6C67B6-0F68-463C-8917-BB762BF1A488}" type="presParOf" srcId="{62FCCB03-E374-451D-98F2-5D828F934070}" destId="{8ADE9732-7F45-49AD-A367-88683D9353B9}" srcOrd="0" destOrd="0" presId="urn:microsoft.com/office/officeart/2008/layout/CircularPictureCallout"/>
    <dgm:cxn modelId="{8837B0EA-0BC1-4075-8E38-810F38E7B0A5}" type="presParOf" srcId="{8ADE9732-7F45-49AD-A367-88683D9353B9}" destId="{FC274685-C9F5-4094-86C4-B75E27DE907C}" srcOrd="0" destOrd="0" presId="urn:microsoft.com/office/officeart/2008/layout/CircularPictureCallout"/>
    <dgm:cxn modelId="{CE1445E5-91C3-4B59-9948-E0D6602EB96C}" type="presParOf" srcId="{FC274685-C9F5-4094-86C4-B75E27DE907C}" destId="{46D36D89-423D-4446-B477-AB475692CC3D}" srcOrd="0" destOrd="0" presId="urn:microsoft.com/office/officeart/2008/layout/CircularPictureCallout"/>
    <dgm:cxn modelId="{1DC4A7D5-A090-4582-B453-1B417B48C81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9"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EDDDFA7A-5821-4E2E-B603-F7D5197F4DC2}" type="presOf" srcId="{47C348FE-1FAD-4F31-ADE0-A8D4B06FAA3C}" destId="{8D4F6EED-8521-4E37-8810-77EE6E3F5B89}" srcOrd="0" destOrd="0" presId="urn:microsoft.com/office/officeart/2008/layout/CircularPictureCallout"/>
    <dgm:cxn modelId="{C0B7EC3E-901C-494A-9668-78D7872DA2E4}" type="presOf" srcId="{F751C726-06BB-459F-8B88-45E00F7906DC}" destId="{B90A6B99-15DE-4F71-BD33-9274A6D58730}" srcOrd="0" destOrd="0" presId="urn:microsoft.com/office/officeart/2008/layout/CircularPictureCallout"/>
    <dgm:cxn modelId="{E881F93A-50EF-4536-BD77-B12BE8884A29}" type="presOf" srcId="{471EA7B6-4D84-4F6D-818A-CE146920DA27}" destId="{F65DC68E-F7A5-4F7E-9236-6CA8F3ACDF82}" srcOrd="0" destOrd="0" presId="urn:microsoft.com/office/officeart/2008/layout/CircularPictureCallout"/>
    <dgm:cxn modelId="{8B70E709-4369-4233-BC3E-7EE1C7A49F92}" type="presParOf" srcId="{B90A6B99-15DE-4F71-BD33-9274A6D58730}" destId="{EA1AC1E5-CFBF-4BBA-AE64-805ACE736B05}" srcOrd="0" destOrd="0" presId="urn:microsoft.com/office/officeart/2008/layout/CircularPictureCallout"/>
    <dgm:cxn modelId="{540117C6-1E6F-4460-9CB6-BBF51EDF79EA}" type="presParOf" srcId="{EA1AC1E5-CFBF-4BBA-AE64-805ACE736B05}" destId="{56BC542D-8DBB-46FD-A041-B4B308B06E2A}" srcOrd="0" destOrd="0" presId="urn:microsoft.com/office/officeart/2008/layout/CircularPictureCallout"/>
    <dgm:cxn modelId="{8484D1EC-E773-4F6F-86A2-AA7F08D553B7}" type="presParOf" srcId="{56BC542D-8DBB-46FD-A041-B4B308B06E2A}" destId="{F65DC68E-F7A5-4F7E-9236-6CA8F3ACDF82}" srcOrd="0" destOrd="0" presId="urn:microsoft.com/office/officeart/2008/layout/CircularPictureCallout"/>
    <dgm:cxn modelId="{52EFECA2-4081-46D6-8834-B17A3EB1019D}"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66CA7254-788B-4B41-AF2C-AFB41977DD6B}" type="presOf" srcId="{CE7E0F03-BAEE-4A08-BFB5-9B8E63E586FF}" destId="{051F52C1-6139-409E-8641-EB8734128EA4}" srcOrd="0" destOrd="0" presId="urn:microsoft.com/office/officeart/2008/layout/CircularPictureCallout"/>
    <dgm:cxn modelId="{7BCED246-760E-4D6E-B9FA-55C1CDF8B4A5}" type="presOf" srcId="{6047CC94-F81B-4DAA-BAD4-3A07003B6418}" destId="{306AFE9D-CCA1-4A93-9691-FC978F9CE9A1}" srcOrd="0" destOrd="0" presId="urn:microsoft.com/office/officeart/2008/layout/CircularPictureCallout"/>
    <dgm:cxn modelId="{D35FED07-9850-4B44-B6A3-A59489BDD4A2}" type="presOf" srcId="{9830AC34-8BEB-44A5-B545-497E7C2B9546}" destId="{7B7E01F2-483A-4155-B3BF-14C3DB5E76A6}" srcOrd="0" destOrd="0" presId="urn:microsoft.com/office/officeart/2008/layout/CircularPictureCallout"/>
    <dgm:cxn modelId="{3A08E023-73A7-4693-A18B-0B865F216A7A}" type="presParOf" srcId="{051F52C1-6139-409E-8641-EB8734128EA4}" destId="{89DA9132-4571-4405-8C90-186411EA8AD8}" srcOrd="0" destOrd="0" presId="urn:microsoft.com/office/officeart/2008/layout/CircularPictureCallout"/>
    <dgm:cxn modelId="{7B8ECD47-B069-4D07-AF7E-E5DEC1987357}" type="presParOf" srcId="{89DA9132-4571-4405-8C90-186411EA8AD8}" destId="{04D635B6-8F99-42A1-AE01-BA1F581CA3CC}" srcOrd="0" destOrd="0" presId="urn:microsoft.com/office/officeart/2008/layout/CircularPictureCallout"/>
    <dgm:cxn modelId="{AAF0BA6C-611F-42F4-B3E9-32BCC27BE301}" type="presParOf" srcId="{04D635B6-8F99-42A1-AE01-BA1F581CA3CC}" destId="{306AFE9D-CCA1-4A93-9691-FC978F9CE9A1}" srcOrd="0" destOrd="0" presId="urn:microsoft.com/office/officeart/2008/layout/CircularPictureCallout"/>
    <dgm:cxn modelId="{CD889421-4D74-426B-8A09-1AA9A0B94E7A}"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642A87AC-B0F5-4687-878E-A44E42775F57}" type="presOf" srcId="{B5C0B2FB-77D1-43B5-AC47-EBF6D31315F6}" destId="{6AE5439B-8436-4FD1-9635-8BAA6EB19DEE}" srcOrd="0" destOrd="0" presId="urn:microsoft.com/office/officeart/2008/layout/CircularPictureCallout"/>
    <dgm:cxn modelId="{FB301463-7BCF-4E3D-82D1-C6570952784D}" type="presOf" srcId="{0EBD0570-87DE-48D4-9B05-D47A4E390D1E}" destId="{D4EFBD8C-1BD9-44D3-91C2-8814CE1EF1E9}" srcOrd="0" destOrd="0" presId="urn:microsoft.com/office/officeart/2008/layout/CircularPictureCallout"/>
    <dgm:cxn modelId="{539E17E2-6F1D-410C-8073-E31AAB15211D}"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2B4B343-CE36-42C0-82AD-9C7D3B3CF351}" type="presParOf" srcId="{6AE5439B-8436-4FD1-9635-8BAA6EB19DEE}" destId="{950978B9-0511-427D-B2E7-7C3DFC12B3BA}" srcOrd="0" destOrd="0" presId="urn:microsoft.com/office/officeart/2008/layout/CircularPictureCallout"/>
    <dgm:cxn modelId="{DB09CAC4-AD00-4C49-AC7B-B7A622BA9B27}" type="presParOf" srcId="{950978B9-0511-427D-B2E7-7C3DFC12B3BA}" destId="{B2605915-65ED-4D21-8E6E-6CA0E33282E5}" srcOrd="0" destOrd="0" presId="urn:microsoft.com/office/officeart/2008/layout/CircularPictureCallout"/>
    <dgm:cxn modelId="{E2B0B5B5-05F2-4ACE-8C73-EB73396CEEE5}" type="presParOf" srcId="{B2605915-65ED-4D21-8E6E-6CA0E33282E5}" destId="{D4EFBD8C-1BD9-44D3-91C2-8814CE1EF1E9}" srcOrd="0" destOrd="0" presId="urn:microsoft.com/office/officeart/2008/layout/CircularPictureCallout"/>
    <dgm:cxn modelId="{F290667A-0D83-43A4-BD11-9955A851F904}"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27DC26A7-C0F1-4CB9-BF8D-E34F11ACB371}" type="presOf" srcId="{46AB99D6-83BC-4C8D-8A5C-033EDB4E386F}" destId="{79D7CEDB-8104-4451-ACE4-9C54728C8F31}" srcOrd="0" destOrd="0" presId="urn:microsoft.com/office/officeart/2008/layout/CircularPictureCallout"/>
    <dgm:cxn modelId="{40C3E9A2-2444-4D7C-9347-8EFA6A61D82C}"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59FCB2FB-E2C7-4682-9E39-305B1EBAB454}" type="presOf" srcId="{A5B64BFC-6D51-4FD0-8EB5-7F0CFF12ED8E}" destId="{62FCCB03-E374-451D-98F2-5D828F934070}" srcOrd="0" destOrd="0" presId="urn:microsoft.com/office/officeart/2008/layout/CircularPictureCallout"/>
    <dgm:cxn modelId="{50D48B99-62FA-42E6-A574-30095484A54D}" type="presParOf" srcId="{62FCCB03-E374-451D-98F2-5D828F934070}" destId="{8ADE9732-7F45-49AD-A367-88683D9353B9}" srcOrd="0" destOrd="0" presId="urn:microsoft.com/office/officeart/2008/layout/CircularPictureCallout"/>
    <dgm:cxn modelId="{B846D3B5-52F3-4E56-B607-FB5A55C8FE48}" type="presParOf" srcId="{8ADE9732-7F45-49AD-A367-88683D9353B9}" destId="{FC274685-C9F5-4094-86C4-B75E27DE907C}" srcOrd="0" destOrd="0" presId="urn:microsoft.com/office/officeart/2008/layout/CircularPictureCallout"/>
    <dgm:cxn modelId="{D220AF7E-E3A5-41C6-8A17-6475E1C46D7A}" type="presParOf" srcId="{FC274685-C9F5-4094-86C4-B75E27DE907C}" destId="{46D36D89-423D-4446-B477-AB475692CC3D}" srcOrd="0" destOrd="0" presId="urn:microsoft.com/office/officeart/2008/layout/CircularPictureCallout"/>
    <dgm:cxn modelId="{2A37E26C-8AEE-4251-8ABC-1C4F08C09612}"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83A3CC79-3866-43A7-AAEA-D4279302AAB1}"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4B21F4F3-A0CD-40BA-80A4-E8734C771BF5}" type="presOf" srcId="{A5B64BFC-6D51-4FD0-8EB5-7F0CFF12ED8E}" destId="{62FCCB03-E374-451D-98F2-5D828F934070}" srcOrd="0" destOrd="0" presId="urn:microsoft.com/office/officeart/2008/layout/CircularPictureCallout"/>
    <dgm:cxn modelId="{237FC98D-9D92-426C-96F1-EDFEC19CD181}" type="presOf" srcId="{46AB99D6-83BC-4C8D-8A5C-033EDB4E386F}" destId="{79D7CEDB-8104-4451-ACE4-9C54728C8F31}" srcOrd="0" destOrd="0" presId="urn:microsoft.com/office/officeart/2008/layout/CircularPictureCallout"/>
    <dgm:cxn modelId="{2E9EEB2A-B7BE-46E2-8E38-4C0F22AF5182}" type="presParOf" srcId="{62FCCB03-E374-451D-98F2-5D828F934070}" destId="{8ADE9732-7F45-49AD-A367-88683D9353B9}" srcOrd="0" destOrd="0" presId="urn:microsoft.com/office/officeart/2008/layout/CircularPictureCallout"/>
    <dgm:cxn modelId="{E95AA77B-4754-4D47-989C-44317C443307}" type="presParOf" srcId="{8ADE9732-7F45-49AD-A367-88683D9353B9}" destId="{FC274685-C9F5-4094-86C4-B75E27DE907C}" srcOrd="0" destOrd="0" presId="urn:microsoft.com/office/officeart/2008/layout/CircularPictureCallout"/>
    <dgm:cxn modelId="{2A82F3D6-5CDC-467A-B3A1-8B752442A38D}" type="presParOf" srcId="{FC274685-C9F5-4094-86C4-B75E27DE907C}" destId="{46D36D89-423D-4446-B477-AB475692CC3D}" srcOrd="0" destOrd="0" presId="urn:microsoft.com/office/officeart/2008/layout/CircularPictureCallout"/>
    <dgm:cxn modelId="{584055EE-EE5F-4FF8-B2B9-8F63C8FD206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80AB24B1-9A10-4768-9F21-342C8ACE7A4C}" type="presOf" srcId="{918E8141-8B4B-4731-A817-C6B047531EC7}" destId="{94406756-AAED-4952-B734-D5E78ADCB029}" srcOrd="0" destOrd="0" presId="urn:microsoft.com/office/officeart/2008/layout/CircularPictureCallout"/>
    <dgm:cxn modelId="{2CCCC041-E4E6-453B-82AD-2E573CA6671D}" type="presOf" srcId="{B5C0B2FB-77D1-43B5-AC47-EBF6D31315F6}" destId="{6AE5439B-8436-4FD1-9635-8BAA6EB19DEE}" srcOrd="0" destOrd="0" presId="urn:microsoft.com/office/officeart/2008/layout/CircularPictureCallout"/>
    <dgm:cxn modelId="{4DFAB449-A459-4623-A72B-0FDA70D1E457}"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CD65256B-7E29-453C-BC2E-98E725A17AEB}" type="presParOf" srcId="{6AE5439B-8436-4FD1-9635-8BAA6EB19DEE}" destId="{950978B9-0511-427D-B2E7-7C3DFC12B3BA}" srcOrd="0" destOrd="0" presId="urn:microsoft.com/office/officeart/2008/layout/CircularPictureCallout"/>
    <dgm:cxn modelId="{B5E5CCC8-95B4-4C83-80F9-B072A341183E}" type="presParOf" srcId="{950978B9-0511-427D-B2E7-7C3DFC12B3BA}" destId="{B2605915-65ED-4D21-8E6E-6CA0E33282E5}" srcOrd="0" destOrd="0" presId="urn:microsoft.com/office/officeart/2008/layout/CircularPictureCallout"/>
    <dgm:cxn modelId="{E4946905-DB86-4A06-99F6-15F809D5C5A3}" type="presParOf" srcId="{B2605915-65ED-4D21-8E6E-6CA0E33282E5}" destId="{D4EFBD8C-1BD9-44D3-91C2-8814CE1EF1E9}" srcOrd="0" destOrd="0" presId="urn:microsoft.com/office/officeart/2008/layout/CircularPictureCallout"/>
    <dgm:cxn modelId="{2584122C-2B92-4D91-8A33-33E5D693FF7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2AD7C9A6-2DB5-4DDC-BB09-F6A297C3D0EA}" type="presOf" srcId="{C0281889-47E3-4FCF-B048-44D1E229A3C4}" destId="{46D36D89-423D-4446-B477-AB475692CC3D}" srcOrd="0" destOrd="0" presId="urn:microsoft.com/office/officeart/2008/layout/CircularPictureCallout"/>
    <dgm:cxn modelId="{9978074D-3BAC-45BD-8561-6969B9CD3F0E}"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A24B5A5E-6317-487F-A358-64E6D130327C}" type="presOf" srcId="{A5B64BFC-6D51-4FD0-8EB5-7F0CFF12ED8E}" destId="{62FCCB03-E374-451D-98F2-5D828F934070}" srcOrd="0" destOrd="0" presId="urn:microsoft.com/office/officeart/2008/layout/CircularPictureCallout"/>
    <dgm:cxn modelId="{018CB4AF-F4F3-496D-B760-C201BAFE4C30}" type="presParOf" srcId="{62FCCB03-E374-451D-98F2-5D828F934070}" destId="{8ADE9732-7F45-49AD-A367-88683D9353B9}" srcOrd="0" destOrd="0" presId="urn:microsoft.com/office/officeart/2008/layout/CircularPictureCallout"/>
    <dgm:cxn modelId="{F14406CF-C708-44AA-AEC4-CD61F318B135}" type="presParOf" srcId="{8ADE9732-7F45-49AD-A367-88683D9353B9}" destId="{FC274685-C9F5-4094-86C4-B75E27DE907C}" srcOrd="0" destOrd="0" presId="urn:microsoft.com/office/officeart/2008/layout/CircularPictureCallout"/>
    <dgm:cxn modelId="{A1070A10-A1E2-41AE-82F0-C1D4059B0FB3}" type="presParOf" srcId="{FC274685-C9F5-4094-86C4-B75E27DE907C}" destId="{46D36D89-423D-4446-B477-AB475692CC3D}" srcOrd="0" destOrd="0" presId="urn:microsoft.com/office/officeart/2008/layout/CircularPictureCallout"/>
    <dgm:cxn modelId="{DBC5CFE9-DC67-47CA-A57F-288457E9852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359785C6-5665-4D61-9887-35949751F756}" type="presOf" srcId="{471EA7B6-4D84-4F6D-818A-CE146920DA27}" destId="{F65DC68E-F7A5-4F7E-9236-6CA8F3ACDF82}" srcOrd="0" destOrd="0" presId="urn:microsoft.com/office/officeart/2008/layout/CircularPictureCallout"/>
    <dgm:cxn modelId="{803FCEBE-1674-4CF9-BBD7-43B87A4F0727}" type="presOf" srcId="{F751C726-06BB-459F-8B88-45E00F7906DC}" destId="{B90A6B99-15DE-4F71-BD33-9274A6D58730}"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1E6CCDAA-A174-4979-91F7-306E2D5FFE96}" type="presOf" srcId="{47C348FE-1FAD-4F31-ADE0-A8D4B06FAA3C}" destId="{8D4F6EED-8521-4E37-8810-77EE6E3F5B89}" srcOrd="0" destOrd="0" presId="urn:microsoft.com/office/officeart/2008/layout/CircularPictureCallout"/>
    <dgm:cxn modelId="{3BC76BD8-C9B9-4042-9CBB-7C1FABA9950C}" type="presParOf" srcId="{B90A6B99-15DE-4F71-BD33-9274A6D58730}" destId="{EA1AC1E5-CFBF-4BBA-AE64-805ACE736B05}" srcOrd="0" destOrd="0" presId="urn:microsoft.com/office/officeart/2008/layout/CircularPictureCallout"/>
    <dgm:cxn modelId="{4714CB65-1596-4BC4-B29F-39AAF6C8E976}" type="presParOf" srcId="{EA1AC1E5-CFBF-4BBA-AE64-805ACE736B05}" destId="{56BC542D-8DBB-46FD-A041-B4B308B06E2A}" srcOrd="0" destOrd="0" presId="urn:microsoft.com/office/officeart/2008/layout/CircularPictureCallout"/>
    <dgm:cxn modelId="{76CB4AD8-1CDC-4CD4-8AA3-A3845DEB0E35}" type="presParOf" srcId="{56BC542D-8DBB-46FD-A041-B4B308B06E2A}" destId="{F65DC68E-F7A5-4F7E-9236-6CA8F3ACDF82}" srcOrd="0" destOrd="0" presId="urn:microsoft.com/office/officeart/2008/layout/CircularPictureCallout"/>
    <dgm:cxn modelId="{481C9545-6F23-4FB0-9BC3-76E1A27B7D71}"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0B094EB9-150B-4D55-8359-682594E3C239}" type="presOf" srcId="{9830AC34-8BEB-44A5-B545-497E7C2B9546}" destId="{7B7E01F2-483A-4155-B3BF-14C3DB5E76A6}" srcOrd="0" destOrd="0" presId="urn:microsoft.com/office/officeart/2008/layout/CircularPictureCallout"/>
    <dgm:cxn modelId="{0B4B5BBA-3B57-4AF5-8C5D-48005A566C93}" type="presOf" srcId="{6047CC94-F81B-4DAA-BAD4-3A07003B6418}" destId="{306AFE9D-CCA1-4A93-9691-FC978F9CE9A1}" srcOrd="0" destOrd="0" presId="urn:microsoft.com/office/officeart/2008/layout/CircularPictureCallout"/>
    <dgm:cxn modelId="{1C0DA598-39AD-42CE-A40B-F4F714C24513}" type="presOf" srcId="{CE7E0F03-BAEE-4A08-BFB5-9B8E63E586FF}" destId="{051F52C1-6139-409E-8641-EB8734128EA4}" srcOrd="0" destOrd="0" presId="urn:microsoft.com/office/officeart/2008/layout/CircularPictureCallout"/>
    <dgm:cxn modelId="{AEF93A02-5914-4BA1-8FA4-D354AD8388BD}" type="presParOf" srcId="{051F52C1-6139-409E-8641-EB8734128EA4}" destId="{89DA9132-4571-4405-8C90-186411EA8AD8}" srcOrd="0" destOrd="0" presId="urn:microsoft.com/office/officeart/2008/layout/CircularPictureCallout"/>
    <dgm:cxn modelId="{E907B92D-A9ED-406B-8F59-ABF8EEFF447A}" type="presParOf" srcId="{89DA9132-4571-4405-8C90-186411EA8AD8}" destId="{04D635B6-8F99-42A1-AE01-BA1F581CA3CC}" srcOrd="0" destOrd="0" presId="urn:microsoft.com/office/officeart/2008/layout/CircularPictureCallout"/>
    <dgm:cxn modelId="{650025D1-D86C-43A6-8291-5840E5EC15A1}" type="presParOf" srcId="{04D635B6-8F99-42A1-AE01-BA1F581CA3CC}" destId="{306AFE9D-CCA1-4A93-9691-FC978F9CE9A1}" srcOrd="0" destOrd="0" presId="urn:microsoft.com/office/officeart/2008/layout/CircularPictureCallout"/>
    <dgm:cxn modelId="{7D8A5C86-93C7-4764-BD80-74A71FFE756F}"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9BE030AF-F10C-4DEE-9597-AC8446883812}" type="presOf" srcId="{918E8141-8B4B-4731-A817-C6B047531EC7}" destId="{94406756-AAED-4952-B734-D5E78ADCB029}" srcOrd="0" destOrd="0" presId="urn:microsoft.com/office/officeart/2008/layout/CircularPictureCallout"/>
    <dgm:cxn modelId="{B99DD957-562A-4C13-83B1-D7C6EE83DBA8}" type="presOf" srcId="{0EBD0570-87DE-48D4-9B05-D47A4E390D1E}" destId="{D4EFBD8C-1BD9-44D3-91C2-8814CE1EF1E9}" srcOrd="0" destOrd="0" presId="urn:microsoft.com/office/officeart/2008/layout/CircularPictureCallout"/>
    <dgm:cxn modelId="{B7A3F3EF-B6E3-4592-8A56-F597D53377D1}"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78B14C5E-1C0F-42E3-85B0-4AACF53AF946}" type="presParOf" srcId="{6AE5439B-8436-4FD1-9635-8BAA6EB19DEE}" destId="{950978B9-0511-427D-B2E7-7C3DFC12B3BA}" srcOrd="0" destOrd="0" presId="urn:microsoft.com/office/officeart/2008/layout/CircularPictureCallout"/>
    <dgm:cxn modelId="{D9CEABAB-7156-4239-BFBF-A06316BAE3A6}" type="presParOf" srcId="{950978B9-0511-427D-B2E7-7C3DFC12B3BA}" destId="{B2605915-65ED-4D21-8E6E-6CA0E33282E5}" srcOrd="0" destOrd="0" presId="urn:microsoft.com/office/officeart/2008/layout/CircularPictureCallout"/>
    <dgm:cxn modelId="{D4F2E29F-14F1-4B0D-A0A4-6AD4A78DC0CF}" type="presParOf" srcId="{B2605915-65ED-4D21-8E6E-6CA0E33282E5}" destId="{D4EFBD8C-1BD9-44D3-91C2-8814CE1EF1E9}" srcOrd="0" destOrd="0" presId="urn:microsoft.com/office/officeart/2008/layout/CircularPictureCallout"/>
    <dgm:cxn modelId="{210638E4-A410-4A30-BCFA-3DEADC89382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C42B7A2-B1DA-41CF-A849-A3B7358F3CCE}"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CC987B65-9C7B-4F88-84C8-60C8D0B662A6}" type="presOf" srcId="{A5B64BFC-6D51-4FD0-8EB5-7F0CFF12ED8E}" destId="{62FCCB03-E374-451D-98F2-5D828F934070}" srcOrd="0" destOrd="0" presId="urn:microsoft.com/office/officeart/2008/layout/CircularPictureCallout"/>
    <dgm:cxn modelId="{6A95B1A5-5441-439F-B131-EB651C239FD8}" type="presOf" srcId="{46AB99D6-83BC-4C8D-8A5C-033EDB4E386F}" destId="{79D7CEDB-8104-4451-ACE4-9C54728C8F31}" srcOrd="0" destOrd="0" presId="urn:microsoft.com/office/officeart/2008/layout/CircularPictureCallout"/>
    <dgm:cxn modelId="{76FDE194-CD64-48F9-A76D-E98B1D791F7D}" type="presParOf" srcId="{62FCCB03-E374-451D-98F2-5D828F934070}" destId="{8ADE9732-7F45-49AD-A367-88683D9353B9}" srcOrd="0" destOrd="0" presId="urn:microsoft.com/office/officeart/2008/layout/CircularPictureCallout"/>
    <dgm:cxn modelId="{58FB11F7-E70A-485C-B068-BB5C9D7BBBF8}" type="presParOf" srcId="{8ADE9732-7F45-49AD-A367-88683D9353B9}" destId="{FC274685-C9F5-4094-86C4-B75E27DE907C}" srcOrd="0" destOrd="0" presId="urn:microsoft.com/office/officeart/2008/layout/CircularPictureCallout"/>
    <dgm:cxn modelId="{F3EADDA0-EB49-42D6-BD5C-2B3BA30E9799}" type="presParOf" srcId="{FC274685-C9F5-4094-86C4-B75E27DE907C}" destId="{46D36D89-423D-4446-B477-AB475692CC3D}" srcOrd="0" destOrd="0" presId="urn:microsoft.com/office/officeart/2008/layout/CircularPictureCallout"/>
    <dgm:cxn modelId="{405E6105-7ECD-48A8-983E-E17352377066}"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2FCA004B-5E17-473A-AFE5-8F3A43E90188}" type="presOf" srcId="{0EBD0570-87DE-48D4-9B05-D47A4E390D1E}" destId="{D4EFBD8C-1BD9-44D3-91C2-8814CE1EF1E9}" srcOrd="0" destOrd="0" presId="urn:microsoft.com/office/officeart/2008/layout/CircularPictureCallout"/>
    <dgm:cxn modelId="{617B5FF4-DCEB-45B7-AFE2-365160CDD745}" type="presOf" srcId="{918E8141-8B4B-4731-A817-C6B047531EC7}" destId="{94406756-AAED-4952-B734-D5E78ADCB029}" srcOrd="0" destOrd="0" presId="urn:microsoft.com/office/officeart/2008/layout/CircularPictureCallout"/>
    <dgm:cxn modelId="{8FF3C71C-8390-4551-AA49-FF9D25572F67}"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02CAD86D-A5FE-45B4-BE5D-F054626505AE}" type="presParOf" srcId="{6AE5439B-8436-4FD1-9635-8BAA6EB19DEE}" destId="{950978B9-0511-427D-B2E7-7C3DFC12B3BA}" srcOrd="0" destOrd="0" presId="urn:microsoft.com/office/officeart/2008/layout/CircularPictureCallout"/>
    <dgm:cxn modelId="{004D96FC-E2EC-43E9-A487-3CD71A9B251D}" type="presParOf" srcId="{950978B9-0511-427D-B2E7-7C3DFC12B3BA}" destId="{B2605915-65ED-4D21-8E6E-6CA0E33282E5}" srcOrd="0" destOrd="0" presId="urn:microsoft.com/office/officeart/2008/layout/CircularPictureCallout"/>
    <dgm:cxn modelId="{B0D5E6BF-7DA8-4B62-9B34-BF9C9B5B8ACF}" type="presParOf" srcId="{B2605915-65ED-4D21-8E6E-6CA0E33282E5}" destId="{D4EFBD8C-1BD9-44D3-91C2-8814CE1EF1E9}" srcOrd="0" destOrd="0" presId="urn:microsoft.com/office/officeart/2008/layout/CircularPictureCallout"/>
    <dgm:cxn modelId="{BD4B359B-58C4-4F69-AD69-6713F729E597}"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A00DF3A6-8A3A-4E37-8665-AC62172A9AC1}"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1835E26E-6CE3-4527-9AB5-87FEFEA79C58}" type="presOf" srcId="{A5B64BFC-6D51-4FD0-8EB5-7F0CFF12ED8E}" destId="{62FCCB03-E374-451D-98F2-5D828F934070}" srcOrd="0" destOrd="0" presId="urn:microsoft.com/office/officeart/2008/layout/CircularPictureCallout"/>
    <dgm:cxn modelId="{45445601-FBB6-40B8-82E5-A1D11A1A64B9}" type="presOf" srcId="{46AB99D6-83BC-4C8D-8A5C-033EDB4E386F}" destId="{79D7CEDB-8104-4451-ACE4-9C54728C8F31}" srcOrd="0" destOrd="0" presId="urn:microsoft.com/office/officeart/2008/layout/CircularPictureCallout"/>
    <dgm:cxn modelId="{CC01FE92-F14C-4723-8A62-7692ECB69EB2}" type="presParOf" srcId="{62FCCB03-E374-451D-98F2-5D828F934070}" destId="{8ADE9732-7F45-49AD-A367-88683D9353B9}" srcOrd="0" destOrd="0" presId="urn:microsoft.com/office/officeart/2008/layout/CircularPictureCallout"/>
    <dgm:cxn modelId="{CEDF3296-66BA-45A6-ACE4-98A3E289EAF5}" type="presParOf" srcId="{8ADE9732-7F45-49AD-A367-88683D9353B9}" destId="{FC274685-C9F5-4094-86C4-B75E27DE907C}" srcOrd="0" destOrd="0" presId="urn:microsoft.com/office/officeart/2008/layout/CircularPictureCallout"/>
    <dgm:cxn modelId="{4694944A-EB18-44B4-B8F2-DD325980003D}" type="presParOf" srcId="{FC274685-C9F5-4094-86C4-B75E27DE907C}" destId="{46D36D89-423D-4446-B477-AB475692CC3D}" srcOrd="0" destOrd="0" presId="urn:microsoft.com/office/officeart/2008/layout/CircularPictureCallout"/>
    <dgm:cxn modelId="{9615C86D-6919-4D5A-BC5F-060A0DEDC58A}"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DE8A5B6-95F7-428C-BAE5-ED54BD31C78B}" type="presOf" srcId="{F751C726-06BB-459F-8B88-45E00F7906DC}" destId="{B90A6B99-15DE-4F71-BD33-9274A6D58730}" srcOrd="0" destOrd="0" presId="urn:microsoft.com/office/officeart/2008/layout/CircularPictureCallout"/>
    <dgm:cxn modelId="{A5A9B4B9-AA89-47C9-B3DA-6582E5DDCAF0}"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9AD44897-EEF8-4C30-A4C9-73B971E343B0}" type="presOf" srcId="{47C348FE-1FAD-4F31-ADE0-A8D4B06FAA3C}" destId="{8D4F6EED-8521-4E37-8810-77EE6E3F5B89}" srcOrd="0" destOrd="0" presId="urn:microsoft.com/office/officeart/2008/layout/CircularPictureCallout"/>
    <dgm:cxn modelId="{8D173E6F-CBEA-4494-8357-DA175AEE3184}" type="presParOf" srcId="{B90A6B99-15DE-4F71-BD33-9274A6D58730}" destId="{EA1AC1E5-CFBF-4BBA-AE64-805ACE736B05}" srcOrd="0" destOrd="0" presId="urn:microsoft.com/office/officeart/2008/layout/CircularPictureCallout"/>
    <dgm:cxn modelId="{27C8F665-46E3-4CE9-942B-A394F0D19A28}" type="presParOf" srcId="{EA1AC1E5-CFBF-4BBA-AE64-805ACE736B05}" destId="{56BC542D-8DBB-46FD-A041-B4B308B06E2A}" srcOrd="0" destOrd="0" presId="urn:microsoft.com/office/officeart/2008/layout/CircularPictureCallout"/>
    <dgm:cxn modelId="{B33A98EB-BD43-431C-8761-67EB1DFF3FAC}" type="presParOf" srcId="{56BC542D-8DBB-46FD-A041-B4B308B06E2A}" destId="{F65DC68E-F7A5-4F7E-9236-6CA8F3ACDF82}" srcOrd="0" destOrd="0" presId="urn:microsoft.com/office/officeart/2008/layout/CircularPictureCallout"/>
    <dgm:cxn modelId="{A1197EFC-7DC3-483F-9B69-194EF63B1EDD}"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6DB01467-E126-4B12-889F-AFA82CD9BC14}" type="presOf" srcId="{B5C0B2FB-77D1-43B5-AC47-EBF6D31315F6}" destId="{6AE5439B-8436-4FD1-9635-8BAA6EB19DEE}" srcOrd="0" destOrd="0" presId="urn:microsoft.com/office/officeart/2008/layout/CircularPictureCallout"/>
    <dgm:cxn modelId="{A09E0D68-CF4A-4F42-AC82-15EFA463E4F3}"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340795AA-3827-41F6-8633-8F849D206562}" type="presOf" srcId="{918E8141-8B4B-4731-A817-C6B047531EC7}" destId="{94406756-AAED-4952-B734-D5E78ADCB029}" srcOrd="0" destOrd="0" presId="urn:microsoft.com/office/officeart/2008/layout/CircularPictureCallout"/>
    <dgm:cxn modelId="{F87C4268-5795-4C9E-9E97-C669EE897927}" type="presParOf" srcId="{6AE5439B-8436-4FD1-9635-8BAA6EB19DEE}" destId="{950978B9-0511-427D-B2E7-7C3DFC12B3BA}" srcOrd="0" destOrd="0" presId="urn:microsoft.com/office/officeart/2008/layout/CircularPictureCallout"/>
    <dgm:cxn modelId="{BDCC8D15-2B08-4E0C-A3AF-5C6A6FD8EA43}" type="presParOf" srcId="{950978B9-0511-427D-B2E7-7C3DFC12B3BA}" destId="{B2605915-65ED-4D21-8E6E-6CA0E33282E5}" srcOrd="0" destOrd="0" presId="urn:microsoft.com/office/officeart/2008/layout/CircularPictureCallout"/>
    <dgm:cxn modelId="{E1F5892F-483D-4D8F-A232-C7D6191F7312}" type="presParOf" srcId="{B2605915-65ED-4D21-8E6E-6CA0E33282E5}" destId="{D4EFBD8C-1BD9-44D3-91C2-8814CE1EF1E9}" srcOrd="0" destOrd="0" presId="urn:microsoft.com/office/officeart/2008/layout/CircularPictureCallout"/>
    <dgm:cxn modelId="{4D55A536-7202-4279-8830-84D8460C706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EB49D62D-1C18-4150-80CC-3DDE05A79DA0}" type="presOf" srcId="{CE7E0F03-BAEE-4A08-BFB5-9B8E63E586FF}" destId="{051F52C1-6139-409E-8641-EB8734128EA4}" srcOrd="0" destOrd="0" presId="urn:microsoft.com/office/officeart/2008/layout/CircularPictureCallout"/>
    <dgm:cxn modelId="{48AD971D-C8E9-435D-8211-7C441639A9FC}" type="presOf" srcId="{6047CC94-F81B-4DAA-BAD4-3A07003B6418}" destId="{306AFE9D-CCA1-4A93-9691-FC978F9CE9A1}" srcOrd="0" destOrd="0" presId="urn:microsoft.com/office/officeart/2008/layout/CircularPictureCallout"/>
    <dgm:cxn modelId="{0A86D33F-7375-4D03-888C-78A75CFD57D8}" type="presOf" srcId="{9830AC34-8BEB-44A5-B545-497E7C2B9546}" destId="{7B7E01F2-483A-4155-B3BF-14C3DB5E76A6}" srcOrd="0" destOrd="0" presId="urn:microsoft.com/office/officeart/2008/layout/CircularPictureCallout"/>
    <dgm:cxn modelId="{8465D37F-AA7B-487F-8297-93F1FF993F34}" type="presParOf" srcId="{051F52C1-6139-409E-8641-EB8734128EA4}" destId="{89DA9132-4571-4405-8C90-186411EA8AD8}" srcOrd="0" destOrd="0" presId="urn:microsoft.com/office/officeart/2008/layout/CircularPictureCallout"/>
    <dgm:cxn modelId="{840B0A33-58AF-40F6-A740-9DB09DBF2E54}" type="presParOf" srcId="{89DA9132-4571-4405-8C90-186411EA8AD8}" destId="{04D635B6-8F99-42A1-AE01-BA1F581CA3CC}" srcOrd="0" destOrd="0" presId="urn:microsoft.com/office/officeart/2008/layout/CircularPictureCallout"/>
    <dgm:cxn modelId="{FDB7EDDE-A126-4702-8336-388222F2CEB3}" type="presParOf" srcId="{04D635B6-8F99-42A1-AE01-BA1F581CA3CC}" destId="{306AFE9D-CCA1-4A93-9691-FC978F9CE9A1}" srcOrd="0" destOrd="0" presId="urn:microsoft.com/office/officeart/2008/layout/CircularPictureCallout"/>
    <dgm:cxn modelId="{BF84F6AC-6078-4B84-9893-DEA38034447B}"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4DA9F239-FB8C-4FE2-A183-C4E039254195}" type="presOf" srcId="{0EBD0570-87DE-48D4-9B05-D47A4E390D1E}" destId="{D4EFBD8C-1BD9-44D3-91C2-8814CE1EF1E9}" srcOrd="0" destOrd="0" presId="urn:microsoft.com/office/officeart/2008/layout/CircularPictureCallout"/>
    <dgm:cxn modelId="{322BD375-10C8-4B34-BFE6-17349D09C1B2}" type="presOf" srcId="{B5C0B2FB-77D1-43B5-AC47-EBF6D31315F6}" destId="{6AE5439B-8436-4FD1-9635-8BAA6EB19DEE}" srcOrd="0" destOrd="0" presId="urn:microsoft.com/office/officeart/2008/layout/CircularPictureCallout"/>
    <dgm:cxn modelId="{87B1C3F8-D65E-4B45-AC46-532FA525F045}"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EB4AB1C-8A73-46B9-9815-6601FF44B3D3}" type="presParOf" srcId="{6AE5439B-8436-4FD1-9635-8BAA6EB19DEE}" destId="{950978B9-0511-427D-B2E7-7C3DFC12B3BA}" srcOrd="0" destOrd="0" presId="urn:microsoft.com/office/officeart/2008/layout/CircularPictureCallout"/>
    <dgm:cxn modelId="{63F5FE7B-E24B-4D89-AE86-BD34129761FA}" type="presParOf" srcId="{950978B9-0511-427D-B2E7-7C3DFC12B3BA}" destId="{B2605915-65ED-4D21-8E6E-6CA0E33282E5}" srcOrd="0" destOrd="0" presId="urn:microsoft.com/office/officeart/2008/layout/CircularPictureCallout"/>
    <dgm:cxn modelId="{A437AA4C-E389-4BAE-99AC-CA557FBE4B90}" type="presParOf" srcId="{B2605915-65ED-4D21-8E6E-6CA0E33282E5}" destId="{D4EFBD8C-1BD9-44D3-91C2-8814CE1EF1E9}" srcOrd="0" destOrd="0" presId="urn:microsoft.com/office/officeart/2008/layout/CircularPictureCallout"/>
    <dgm:cxn modelId="{73637E9B-6550-4F4F-9F15-F3630FB335AD}"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18F43783-408D-43C4-A91A-4BF353020E22}" type="presOf" srcId="{C0281889-47E3-4FCF-B048-44D1E229A3C4}" destId="{46D36D89-423D-4446-B477-AB475692CC3D}" srcOrd="0" destOrd="0" presId="urn:microsoft.com/office/officeart/2008/layout/CircularPictureCallout"/>
    <dgm:cxn modelId="{69B379C0-37D7-4815-96A4-492A101C63A3}" type="presOf" srcId="{46AB99D6-83BC-4C8D-8A5C-033EDB4E386F}" destId="{79D7CEDB-8104-4451-ACE4-9C54728C8F31}" srcOrd="0" destOrd="0" presId="urn:microsoft.com/office/officeart/2008/layout/CircularPictureCallout"/>
    <dgm:cxn modelId="{C46A92F6-DC89-47C2-80E4-46672A705A78}" type="presOf" srcId="{A5B64BFC-6D51-4FD0-8EB5-7F0CFF12ED8E}" destId="{62FCCB03-E374-451D-98F2-5D828F934070}" srcOrd="0" destOrd="0" presId="urn:microsoft.com/office/officeart/2008/layout/CircularPictureCallout"/>
    <dgm:cxn modelId="{3A39B133-F528-4F60-90AF-08AABB5EBEBF}" type="presParOf" srcId="{62FCCB03-E374-451D-98F2-5D828F934070}" destId="{8ADE9732-7F45-49AD-A367-88683D9353B9}" srcOrd="0" destOrd="0" presId="urn:microsoft.com/office/officeart/2008/layout/CircularPictureCallout"/>
    <dgm:cxn modelId="{E8576833-5F61-487B-BAE9-966BC6C93EAA}" type="presParOf" srcId="{8ADE9732-7F45-49AD-A367-88683D9353B9}" destId="{FC274685-C9F5-4094-86C4-B75E27DE907C}" srcOrd="0" destOrd="0" presId="urn:microsoft.com/office/officeart/2008/layout/CircularPictureCallout"/>
    <dgm:cxn modelId="{9D86B615-E544-4A91-A5FD-E23FAC73077C}" type="presParOf" srcId="{FC274685-C9F5-4094-86C4-B75E27DE907C}" destId="{46D36D89-423D-4446-B477-AB475692CC3D}" srcOrd="0" destOrd="0" presId="urn:microsoft.com/office/officeart/2008/layout/CircularPictureCallout"/>
    <dgm:cxn modelId="{D2806CB2-6CAD-4215-963C-221AB033538A}"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439D1D47-3BD0-4670-9B0F-ECDD6F7EFBB9}" type="presOf" srcId="{0EBD0570-87DE-48D4-9B05-D47A4E390D1E}" destId="{D4EFBD8C-1BD9-44D3-91C2-8814CE1EF1E9}" srcOrd="0" destOrd="0" presId="urn:microsoft.com/office/officeart/2008/layout/CircularPictureCallout"/>
    <dgm:cxn modelId="{896ED89F-4248-4A1F-A6F8-9E95234AB670}" type="presOf" srcId="{B5C0B2FB-77D1-43B5-AC47-EBF6D31315F6}" destId="{6AE5439B-8436-4FD1-9635-8BAA6EB19DEE}" srcOrd="0" destOrd="0" presId="urn:microsoft.com/office/officeart/2008/layout/CircularPictureCallout"/>
    <dgm:cxn modelId="{0C86FB7C-C6A5-4C89-A31E-A6DCB8700914}"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A33180E0-E627-48C9-9F24-FAA54EDD70C6}" type="presParOf" srcId="{6AE5439B-8436-4FD1-9635-8BAA6EB19DEE}" destId="{950978B9-0511-427D-B2E7-7C3DFC12B3BA}" srcOrd="0" destOrd="0" presId="urn:microsoft.com/office/officeart/2008/layout/CircularPictureCallout"/>
    <dgm:cxn modelId="{E615DA66-3DF8-44CC-978D-4ECE08F28B5D}" type="presParOf" srcId="{950978B9-0511-427D-B2E7-7C3DFC12B3BA}" destId="{B2605915-65ED-4D21-8E6E-6CA0E33282E5}" srcOrd="0" destOrd="0" presId="urn:microsoft.com/office/officeart/2008/layout/CircularPictureCallout"/>
    <dgm:cxn modelId="{3F658B16-69C4-4DA4-BC8E-BC99A8F4890F}" type="presParOf" srcId="{B2605915-65ED-4D21-8E6E-6CA0E33282E5}" destId="{D4EFBD8C-1BD9-44D3-91C2-8814CE1EF1E9}" srcOrd="0" destOrd="0" presId="urn:microsoft.com/office/officeart/2008/layout/CircularPictureCallout"/>
    <dgm:cxn modelId="{76E9AFAC-B3AA-4548-8D94-0E011338BE6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7D4E54EE-7D36-4D12-ABA6-9A8192519347}"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52CA869F-F31F-4E17-A897-EBBC48FE760F}" type="presOf" srcId="{46AB99D6-83BC-4C8D-8A5C-033EDB4E386F}" destId="{79D7CEDB-8104-4451-ACE4-9C54728C8F31}" srcOrd="0" destOrd="0" presId="urn:microsoft.com/office/officeart/2008/layout/CircularPictureCallout"/>
    <dgm:cxn modelId="{0D8A78FC-3A42-4266-9710-8E1249D9DEBF}" type="presOf" srcId="{A5B64BFC-6D51-4FD0-8EB5-7F0CFF12ED8E}" destId="{62FCCB03-E374-451D-98F2-5D828F934070}" srcOrd="0" destOrd="0" presId="urn:microsoft.com/office/officeart/2008/layout/CircularPictureCallout"/>
    <dgm:cxn modelId="{DB59DA3C-B2CD-44D1-A963-6D89636866FA}" type="presParOf" srcId="{62FCCB03-E374-451D-98F2-5D828F934070}" destId="{8ADE9732-7F45-49AD-A367-88683D9353B9}" srcOrd="0" destOrd="0" presId="urn:microsoft.com/office/officeart/2008/layout/CircularPictureCallout"/>
    <dgm:cxn modelId="{43B9F4C5-2925-4403-B5F9-5353FC8484DC}" type="presParOf" srcId="{8ADE9732-7F45-49AD-A367-88683D9353B9}" destId="{FC274685-C9F5-4094-86C4-B75E27DE907C}" srcOrd="0" destOrd="0" presId="urn:microsoft.com/office/officeart/2008/layout/CircularPictureCallout"/>
    <dgm:cxn modelId="{9E0ED6E9-0258-46A8-B580-C4A183696D9A}" type="presParOf" srcId="{FC274685-C9F5-4094-86C4-B75E27DE907C}" destId="{46D36D89-423D-4446-B477-AB475692CC3D}" srcOrd="0" destOrd="0" presId="urn:microsoft.com/office/officeart/2008/layout/CircularPictureCallout"/>
    <dgm:cxn modelId="{7140CDAC-9ECA-4350-87BD-C32E3D41FD6D}"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1E3BC07-136A-42CA-877F-600DE608DFD7}" type="presOf" srcId="{F751C726-06BB-459F-8B88-45E00F7906DC}" destId="{B90A6B99-15DE-4F71-BD33-9274A6D58730}" srcOrd="0" destOrd="0" presId="urn:microsoft.com/office/officeart/2008/layout/CircularPictureCallout"/>
    <dgm:cxn modelId="{35CFD19A-6741-4E6F-B353-68BBDA087080}" type="presOf" srcId="{471EA7B6-4D84-4F6D-818A-CE146920DA27}" destId="{F65DC68E-F7A5-4F7E-9236-6CA8F3ACDF82}"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B5D3F59E-2F8C-410E-97E8-682B9A7ACD7E}" type="presOf" srcId="{47C348FE-1FAD-4F31-ADE0-A8D4B06FAA3C}" destId="{8D4F6EED-8521-4E37-8810-77EE6E3F5B89}" srcOrd="0" destOrd="0" presId="urn:microsoft.com/office/officeart/2008/layout/CircularPictureCallout"/>
    <dgm:cxn modelId="{9D922928-100E-45A4-8565-0F3CB74C9190}" type="presParOf" srcId="{B90A6B99-15DE-4F71-BD33-9274A6D58730}" destId="{EA1AC1E5-CFBF-4BBA-AE64-805ACE736B05}" srcOrd="0" destOrd="0" presId="urn:microsoft.com/office/officeart/2008/layout/CircularPictureCallout"/>
    <dgm:cxn modelId="{D6C4B8BD-F591-4921-94B5-D59639D9A39E}" type="presParOf" srcId="{EA1AC1E5-CFBF-4BBA-AE64-805ACE736B05}" destId="{56BC542D-8DBB-46FD-A041-B4B308B06E2A}" srcOrd="0" destOrd="0" presId="urn:microsoft.com/office/officeart/2008/layout/CircularPictureCallout"/>
    <dgm:cxn modelId="{AFFFAFC0-71B0-45DA-979F-1550ECE86393}" type="presParOf" srcId="{56BC542D-8DBB-46FD-A041-B4B308B06E2A}" destId="{F65DC68E-F7A5-4F7E-9236-6CA8F3ACDF82}" srcOrd="0" destOrd="0" presId="urn:microsoft.com/office/officeart/2008/layout/CircularPictureCallout"/>
    <dgm:cxn modelId="{3A3B3C39-4BA4-412E-8A21-E048CA5E44F3}"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25976ED2-11FC-41CE-B9CA-EF9016E00ED6}" type="presOf" srcId="{6047CC94-F81B-4DAA-BAD4-3A07003B6418}" destId="{306AFE9D-CCA1-4A93-9691-FC978F9CE9A1}" srcOrd="0" destOrd="0" presId="urn:microsoft.com/office/officeart/2008/layout/CircularPictureCallout"/>
    <dgm:cxn modelId="{9245CE00-99B3-41A9-9794-994A6517B986}" type="presOf" srcId="{CE7E0F03-BAEE-4A08-BFB5-9B8E63E586FF}" destId="{051F52C1-6139-409E-8641-EB8734128EA4}" srcOrd="0" destOrd="0" presId="urn:microsoft.com/office/officeart/2008/layout/CircularPictureCallout"/>
    <dgm:cxn modelId="{9719BCB9-6919-42B0-A707-68A24240E409}" type="presOf" srcId="{9830AC34-8BEB-44A5-B545-497E7C2B9546}" destId="{7B7E01F2-483A-4155-B3BF-14C3DB5E76A6}" srcOrd="0" destOrd="0" presId="urn:microsoft.com/office/officeart/2008/layout/CircularPictureCallout"/>
    <dgm:cxn modelId="{B3969856-2DB5-440B-9EB2-4A22EEF03EFB}" type="presParOf" srcId="{051F52C1-6139-409E-8641-EB8734128EA4}" destId="{89DA9132-4571-4405-8C90-186411EA8AD8}" srcOrd="0" destOrd="0" presId="urn:microsoft.com/office/officeart/2008/layout/CircularPictureCallout"/>
    <dgm:cxn modelId="{747E49F3-3DAE-49FB-83E1-AB92A6C582D1}" type="presParOf" srcId="{89DA9132-4571-4405-8C90-186411EA8AD8}" destId="{04D635B6-8F99-42A1-AE01-BA1F581CA3CC}" srcOrd="0" destOrd="0" presId="urn:microsoft.com/office/officeart/2008/layout/CircularPictureCallout"/>
    <dgm:cxn modelId="{59FCD7BA-B747-46DF-9F37-93CFAF6C9914}" type="presParOf" srcId="{04D635B6-8F99-42A1-AE01-BA1F581CA3CC}" destId="{306AFE9D-CCA1-4A93-9691-FC978F9CE9A1}" srcOrd="0" destOrd="0" presId="urn:microsoft.com/office/officeart/2008/layout/CircularPictureCallout"/>
    <dgm:cxn modelId="{D988DCEE-62B6-4662-8055-648EA377D468}"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238AFD2-9879-410F-A6DF-EE1EB2E095AD}" type="presOf" srcId="{B5C0B2FB-77D1-43B5-AC47-EBF6D31315F6}" destId="{6AE5439B-8436-4FD1-9635-8BAA6EB19DEE}" srcOrd="0" destOrd="0" presId="urn:microsoft.com/office/officeart/2008/layout/CircularPictureCallout"/>
    <dgm:cxn modelId="{817EEEB6-1563-4369-8F0E-92E14981356B}" type="presOf" srcId="{0EBD0570-87DE-48D4-9B05-D47A4E390D1E}" destId="{D4EFBD8C-1BD9-44D3-91C2-8814CE1EF1E9}" srcOrd="0" destOrd="0" presId="urn:microsoft.com/office/officeart/2008/layout/CircularPictureCallout"/>
    <dgm:cxn modelId="{76DDE2B8-DB97-4B15-96AD-3D809D5F79B4}"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AFF21257-7A01-40C4-A527-321449B6D92D}" type="presParOf" srcId="{6AE5439B-8436-4FD1-9635-8BAA6EB19DEE}" destId="{950978B9-0511-427D-B2E7-7C3DFC12B3BA}" srcOrd="0" destOrd="0" presId="urn:microsoft.com/office/officeart/2008/layout/CircularPictureCallout"/>
    <dgm:cxn modelId="{6CA362E6-EFCE-46EA-839D-A677C8A5AC1D}" type="presParOf" srcId="{950978B9-0511-427D-B2E7-7C3DFC12B3BA}" destId="{B2605915-65ED-4D21-8E6E-6CA0E33282E5}" srcOrd="0" destOrd="0" presId="urn:microsoft.com/office/officeart/2008/layout/CircularPictureCallout"/>
    <dgm:cxn modelId="{D7857925-A499-4ED6-B756-AB984234F83A}" type="presParOf" srcId="{B2605915-65ED-4D21-8E6E-6CA0E33282E5}" destId="{D4EFBD8C-1BD9-44D3-91C2-8814CE1EF1E9}" srcOrd="0" destOrd="0" presId="urn:microsoft.com/office/officeart/2008/layout/CircularPictureCallout"/>
    <dgm:cxn modelId="{AA8EF7E6-908D-473E-9CB8-34B4B154BCF0}"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C7A9E1F3-D70F-40CB-BEDA-D5621387D72A}"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1ED93A32-A5A2-4FB7-81CE-3F2ECB7DDE3B}" type="presOf" srcId="{46AB99D6-83BC-4C8D-8A5C-033EDB4E386F}" destId="{79D7CEDB-8104-4451-ACE4-9C54728C8F31}" srcOrd="0" destOrd="0" presId="urn:microsoft.com/office/officeart/2008/layout/CircularPictureCallout"/>
    <dgm:cxn modelId="{07A50B5E-C768-4E0A-8BB2-C34201BEDFCC}" type="presOf" srcId="{C0281889-47E3-4FCF-B048-44D1E229A3C4}" destId="{46D36D89-423D-4446-B477-AB475692CC3D}" srcOrd="0" destOrd="0" presId="urn:microsoft.com/office/officeart/2008/layout/CircularPictureCallout"/>
    <dgm:cxn modelId="{DF2DAF15-040A-4F26-92FC-69F1FAB90A24}" type="presParOf" srcId="{62FCCB03-E374-451D-98F2-5D828F934070}" destId="{8ADE9732-7F45-49AD-A367-88683D9353B9}" srcOrd="0" destOrd="0" presId="urn:microsoft.com/office/officeart/2008/layout/CircularPictureCallout"/>
    <dgm:cxn modelId="{136E291C-E6DB-4A00-8932-FC71F34339B9}" type="presParOf" srcId="{8ADE9732-7F45-49AD-A367-88683D9353B9}" destId="{FC274685-C9F5-4094-86C4-B75E27DE907C}" srcOrd="0" destOrd="0" presId="urn:microsoft.com/office/officeart/2008/layout/CircularPictureCallout"/>
    <dgm:cxn modelId="{C29C6B1F-4F6B-4E65-89E7-F29EAAC409E8}" type="presParOf" srcId="{FC274685-C9F5-4094-86C4-B75E27DE907C}" destId="{46D36D89-423D-4446-B477-AB475692CC3D}" srcOrd="0" destOrd="0" presId="urn:microsoft.com/office/officeart/2008/layout/CircularPictureCallout"/>
    <dgm:cxn modelId="{8AE52DEF-BD86-401E-9EAC-71678162FDC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8571D4E-C8C3-45B5-9AD1-2203596229E3}" type="presOf" srcId="{0EBD0570-87DE-48D4-9B05-D47A4E390D1E}" destId="{D4EFBD8C-1BD9-44D3-91C2-8814CE1EF1E9}" srcOrd="0" destOrd="0" presId="urn:microsoft.com/office/officeart/2008/layout/CircularPictureCallout"/>
    <dgm:cxn modelId="{251E0F98-5AC8-4B8C-AB8B-E468E794D903}" type="presOf" srcId="{B5C0B2FB-77D1-43B5-AC47-EBF6D31315F6}" destId="{6AE5439B-8436-4FD1-9635-8BAA6EB19DEE}" srcOrd="0" destOrd="0" presId="urn:microsoft.com/office/officeart/2008/layout/CircularPictureCallout"/>
    <dgm:cxn modelId="{91671DE0-68CD-4D59-9D65-2DCF59502B51}"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8CC352CB-B895-403C-A618-4CC72D68D7A2}" type="presParOf" srcId="{6AE5439B-8436-4FD1-9635-8BAA6EB19DEE}" destId="{950978B9-0511-427D-B2E7-7C3DFC12B3BA}" srcOrd="0" destOrd="0" presId="urn:microsoft.com/office/officeart/2008/layout/CircularPictureCallout"/>
    <dgm:cxn modelId="{0CF9FC2F-F195-497B-87E0-81089E8B45E2}" type="presParOf" srcId="{950978B9-0511-427D-B2E7-7C3DFC12B3BA}" destId="{B2605915-65ED-4D21-8E6E-6CA0E33282E5}" srcOrd="0" destOrd="0" presId="urn:microsoft.com/office/officeart/2008/layout/CircularPictureCallout"/>
    <dgm:cxn modelId="{5DCF95F6-AA46-49E9-825A-712627393AE7}" type="presParOf" srcId="{B2605915-65ED-4D21-8E6E-6CA0E33282E5}" destId="{D4EFBD8C-1BD9-44D3-91C2-8814CE1EF1E9}" srcOrd="0" destOrd="0" presId="urn:microsoft.com/office/officeart/2008/layout/CircularPictureCallout"/>
    <dgm:cxn modelId="{9E1E8609-FBAB-4F60-B955-831ABD067924}"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39D962BF-8CE4-4925-9E07-37136B125E86}" type="presOf" srcId="{46AB99D6-83BC-4C8D-8A5C-033EDB4E386F}" destId="{79D7CEDB-8104-4451-ACE4-9C54728C8F31}" srcOrd="0" destOrd="0" presId="urn:microsoft.com/office/officeart/2008/layout/CircularPictureCallout"/>
    <dgm:cxn modelId="{0E1A9FE9-87C1-4C48-9057-AC31A891854D}" type="presOf" srcId="{A5B64BFC-6D51-4FD0-8EB5-7F0CFF12ED8E}" destId="{62FCCB03-E374-451D-98F2-5D828F934070}" srcOrd="0" destOrd="0" presId="urn:microsoft.com/office/officeart/2008/layout/CircularPictureCallout"/>
    <dgm:cxn modelId="{08BFE849-FE6B-4356-977C-18AA02E61562}" type="presOf" srcId="{C0281889-47E3-4FCF-B048-44D1E229A3C4}" destId="{46D36D89-423D-4446-B477-AB475692CC3D}" srcOrd="0" destOrd="0" presId="urn:microsoft.com/office/officeart/2008/layout/CircularPictureCallout"/>
    <dgm:cxn modelId="{5D96B10C-B045-454F-8D8F-2F1FA2FA3AEE}" type="presParOf" srcId="{62FCCB03-E374-451D-98F2-5D828F934070}" destId="{8ADE9732-7F45-49AD-A367-88683D9353B9}" srcOrd="0" destOrd="0" presId="urn:microsoft.com/office/officeart/2008/layout/CircularPictureCallout"/>
    <dgm:cxn modelId="{B582647C-29CA-40F9-A739-0C12768BCE34}" type="presParOf" srcId="{8ADE9732-7F45-49AD-A367-88683D9353B9}" destId="{FC274685-C9F5-4094-86C4-B75E27DE907C}" srcOrd="0" destOrd="0" presId="urn:microsoft.com/office/officeart/2008/layout/CircularPictureCallout"/>
    <dgm:cxn modelId="{8FF5DE8E-506B-4AB8-886F-F8316484573C}" type="presParOf" srcId="{FC274685-C9F5-4094-86C4-B75E27DE907C}" destId="{46D36D89-423D-4446-B477-AB475692CC3D}" srcOrd="0" destOrd="0" presId="urn:microsoft.com/office/officeart/2008/layout/CircularPictureCallout"/>
    <dgm:cxn modelId="{06CE4129-CD59-445D-8C1D-41EF120C428D}"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28C448C0-B749-4822-91E6-FA739A066C14}" type="presOf" srcId="{A5B64BFC-6D51-4FD0-8EB5-7F0CFF12ED8E}" destId="{62FCCB03-E374-451D-98F2-5D828F934070}" srcOrd="0" destOrd="0" presId="urn:microsoft.com/office/officeart/2008/layout/CircularPictureCallout"/>
    <dgm:cxn modelId="{44AEB761-8C35-4F3D-A87E-9F7735C0B1DB}" type="presOf" srcId="{C0281889-47E3-4FCF-B048-44D1E229A3C4}" destId="{46D36D89-423D-4446-B477-AB475692CC3D}" srcOrd="0" destOrd="0" presId="urn:microsoft.com/office/officeart/2008/layout/CircularPictureCallout"/>
    <dgm:cxn modelId="{E7B8B8A9-B67A-4471-A0D9-26DF9A9A7ED7}" type="presOf" srcId="{46AB99D6-83BC-4C8D-8A5C-033EDB4E386F}" destId="{79D7CEDB-8104-4451-ACE4-9C54728C8F31}" srcOrd="0" destOrd="0" presId="urn:microsoft.com/office/officeart/2008/layout/CircularPictureCallout"/>
    <dgm:cxn modelId="{8A32CE8B-EDF8-417D-AFA2-3F05CE10821C}" type="presParOf" srcId="{62FCCB03-E374-451D-98F2-5D828F934070}" destId="{8ADE9732-7F45-49AD-A367-88683D9353B9}" srcOrd="0" destOrd="0" presId="urn:microsoft.com/office/officeart/2008/layout/CircularPictureCallout"/>
    <dgm:cxn modelId="{61E1007B-A900-44F8-BE74-AB774D7B46D1}" type="presParOf" srcId="{8ADE9732-7F45-49AD-A367-88683D9353B9}" destId="{FC274685-C9F5-4094-86C4-B75E27DE907C}" srcOrd="0" destOrd="0" presId="urn:microsoft.com/office/officeart/2008/layout/CircularPictureCallout"/>
    <dgm:cxn modelId="{D1483543-A5C5-4382-9EE3-5418C15EFC50}" type="presParOf" srcId="{FC274685-C9F5-4094-86C4-B75E27DE907C}" destId="{46D36D89-423D-4446-B477-AB475692CC3D}" srcOrd="0" destOrd="0" presId="urn:microsoft.com/office/officeart/2008/layout/CircularPictureCallout"/>
    <dgm:cxn modelId="{C423A84D-0DFB-4AB7-9C1B-2BB5D5046A3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1622D57D-B272-4764-AA0A-7D12F6DB1923}" type="presOf" srcId="{C0281889-47E3-4FCF-B048-44D1E229A3C4}" destId="{46D36D89-423D-4446-B477-AB475692CC3D}" srcOrd="0" destOrd="0" presId="urn:microsoft.com/office/officeart/2008/layout/CircularPictureCallout"/>
    <dgm:cxn modelId="{C344532A-2F18-4EBF-A438-7E76902C00E5}" type="presOf" srcId="{46AB99D6-83BC-4C8D-8A5C-033EDB4E386F}" destId="{79D7CEDB-8104-4451-ACE4-9C54728C8F31}" srcOrd="0" destOrd="0" presId="urn:microsoft.com/office/officeart/2008/layout/CircularPictureCallout"/>
    <dgm:cxn modelId="{12DE628A-58A1-4CA9-96C0-63ECB99BABC8}" type="presOf" srcId="{A5B64BFC-6D51-4FD0-8EB5-7F0CFF12ED8E}" destId="{62FCCB03-E374-451D-98F2-5D828F934070}" srcOrd="0" destOrd="0" presId="urn:microsoft.com/office/officeart/2008/layout/CircularPictureCallout"/>
    <dgm:cxn modelId="{A8E2D954-317D-42E9-991A-E435A707942E}" type="presParOf" srcId="{62FCCB03-E374-451D-98F2-5D828F934070}" destId="{8ADE9732-7F45-49AD-A367-88683D9353B9}" srcOrd="0" destOrd="0" presId="urn:microsoft.com/office/officeart/2008/layout/CircularPictureCallout"/>
    <dgm:cxn modelId="{C57532A7-F14D-4023-9975-0EAE776CF2E8}" type="presParOf" srcId="{8ADE9732-7F45-49AD-A367-88683D9353B9}" destId="{FC274685-C9F5-4094-86C4-B75E27DE907C}" srcOrd="0" destOrd="0" presId="urn:microsoft.com/office/officeart/2008/layout/CircularPictureCallout"/>
    <dgm:cxn modelId="{6BC54D77-FF1F-462D-A17F-5AD19037BBFC}" type="presParOf" srcId="{FC274685-C9F5-4094-86C4-B75E27DE907C}" destId="{46D36D89-423D-4446-B477-AB475692CC3D}" srcOrd="0" destOrd="0" presId="urn:microsoft.com/office/officeart/2008/layout/CircularPictureCallout"/>
    <dgm:cxn modelId="{6CBA1B3E-540C-49A0-A6DD-83F1F05C7636}"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96DD2176-3289-40A1-BAE8-AFA40072DCF1}" type="presOf" srcId="{A5B64BFC-6D51-4FD0-8EB5-7F0CFF12ED8E}" destId="{62FCCB03-E374-451D-98F2-5D828F934070}" srcOrd="0" destOrd="0" presId="urn:microsoft.com/office/officeart/2008/layout/CircularPictureCallout"/>
    <dgm:cxn modelId="{CFD96E30-18E3-4C3B-8A6D-FAED2623C0B3}" type="presOf" srcId="{46AB99D6-83BC-4C8D-8A5C-033EDB4E386F}" destId="{79D7CEDB-8104-4451-ACE4-9C54728C8F31}" srcOrd="0" destOrd="0" presId="urn:microsoft.com/office/officeart/2008/layout/CircularPictureCallout"/>
    <dgm:cxn modelId="{0A88A24B-4E80-4347-B236-F758B70C772E}" type="presOf" srcId="{C0281889-47E3-4FCF-B048-44D1E229A3C4}" destId="{46D36D89-423D-4446-B477-AB475692CC3D}" srcOrd="0" destOrd="0" presId="urn:microsoft.com/office/officeart/2008/layout/CircularPictureCallout"/>
    <dgm:cxn modelId="{EF92BBBF-8DCD-40E2-94EB-5BEEBB63886A}" type="presParOf" srcId="{62FCCB03-E374-451D-98F2-5D828F934070}" destId="{8ADE9732-7F45-49AD-A367-88683D9353B9}" srcOrd="0" destOrd="0" presId="urn:microsoft.com/office/officeart/2008/layout/CircularPictureCallout"/>
    <dgm:cxn modelId="{7BD88534-0B39-4E46-A9FA-D4735930B1C5}" type="presParOf" srcId="{8ADE9732-7F45-49AD-A367-88683D9353B9}" destId="{FC274685-C9F5-4094-86C4-B75E27DE907C}" srcOrd="0" destOrd="0" presId="urn:microsoft.com/office/officeart/2008/layout/CircularPictureCallout"/>
    <dgm:cxn modelId="{46599C1A-326D-46CF-9F98-72CED4346EB2}" type="presParOf" srcId="{FC274685-C9F5-4094-86C4-B75E27DE907C}" destId="{46D36D89-423D-4446-B477-AB475692CC3D}" srcOrd="0" destOrd="0" presId="urn:microsoft.com/office/officeart/2008/layout/CircularPictureCallout"/>
    <dgm:cxn modelId="{5BAA3C3A-5C82-4FBD-A72E-118DF0E6027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C06676A8-21FD-4565-A561-C3218F74B0FA}" type="presOf" srcId="{9830AC34-8BEB-44A5-B545-497E7C2B9546}" destId="{7B7E01F2-483A-4155-B3BF-14C3DB5E76A6}"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037D5C5E-2480-4D49-86BE-39383AA20568}" type="presOf" srcId="{6047CC94-F81B-4DAA-BAD4-3A07003B6418}" destId="{306AFE9D-CCA1-4A93-9691-FC978F9CE9A1}" srcOrd="0" destOrd="0" presId="urn:microsoft.com/office/officeart/2008/layout/CircularPictureCallout"/>
    <dgm:cxn modelId="{56C2F309-6CAF-4C6F-809C-744CBC8FC6DC}" type="presOf" srcId="{CE7E0F03-BAEE-4A08-BFB5-9B8E63E586FF}" destId="{051F52C1-6139-409E-8641-EB8734128EA4}" srcOrd="0" destOrd="0" presId="urn:microsoft.com/office/officeart/2008/layout/CircularPictureCallout"/>
    <dgm:cxn modelId="{FACDBD8B-F556-4C1C-9C67-587CB6DA991B}" type="presParOf" srcId="{051F52C1-6139-409E-8641-EB8734128EA4}" destId="{89DA9132-4571-4405-8C90-186411EA8AD8}" srcOrd="0" destOrd="0" presId="urn:microsoft.com/office/officeart/2008/layout/CircularPictureCallout"/>
    <dgm:cxn modelId="{E18D899B-FFBC-4DC8-9DB3-8BE39CD7098B}" type="presParOf" srcId="{89DA9132-4571-4405-8C90-186411EA8AD8}" destId="{04D635B6-8F99-42A1-AE01-BA1F581CA3CC}" srcOrd="0" destOrd="0" presId="urn:microsoft.com/office/officeart/2008/layout/CircularPictureCallout"/>
    <dgm:cxn modelId="{0265AEEB-0EE7-48F0-A5E8-7C8C5B95711C}" type="presParOf" srcId="{04D635B6-8F99-42A1-AE01-BA1F581CA3CC}" destId="{306AFE9D-CCA1-4A93-9691-FC978F9CE9A1}" srcOrd="0" destOrd="0" presId="urn:microsoft.com/office/officeart/2008/layout/CircularPictureCallout"/>
    <dgm:cxn modelId="{D8945D83-DA0E-4568-A8AB-806E2CD99170}"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71CBC916-EFA0-4849-8747-BC024FE6C411}" type="presOf" srcId="{471EA7B6-4D84-4F6D-818A-CE146920DA27}" destId="{F65DC68E-F7A5-4F7E-9236-6CA8F3ACDF82}" srcOrd="0" destOrd="0" presId="urn:microsoft.com/office/officeart/2008/layout/CircularPictureCallout"/>
    <dgm:cxn modelId="{1B76FF29-40DE-4D46-A825-D6F58D7AEBA1}" type="presOf" srcId="{F751C726-06BB-459F-8B88-45E00F7906DC}" destId="{B90A6B99-15DE-4F71-BD33-9274A6D58730}"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3E9BB798-B20D-4227-B641-66CD630FDDC5}" type="presOf" srcId="{47C348FE-1FAD-4F31-ADE0-A8D4B06FAA3C}" destId="{8D4F6EED-8521-4E37-8810-77EE6E3F5B89}" srcOrd="0" destOrd="0" presId="urn:microsoft.com/office/officeart/2008/layout/CircularPictureCallout"/>
    <dgm:cxn modelId="{433304F4-79B3-4F92-8E91-A3D5DDA59CFD}" type="presParOf" srcId="{B90A6B99-15DE-4F71-BD33-9274A6D58730}" destId="{EA1AC1E5-CFBF-4BBA-AE64-805ACE736B05}" srcOrd="0" destOrd="0" presId="urn:microsoft.com/office/officeart/2008/layout/CircularPictureCallout"/>
    <dgm:cxn modelId="{8A16C805-82C6-4688-9D5B-3621DB02CAD0}" type="presParOf" srcId="{EA1AC1E5-CFBF-4BBA-AE64-805ACE736B05}" destId="{56BC542D-8DBB-46FD-A041-B4B308B06E2A}" srcOrd="0" destOrd="0" presId="urn:microsoft.com/office/officeart/2008/layout/CircularPictureCallout"/>
    <dgm:cxn modelId="{137B5283-2244-4E87-9A40-82AEE7C855AE}" type="presParOf" srcId="{56BC542D-8DBB-46FD-A041-B4B308B06E2A}" destId="{F65DC68E-F7A5-4F7E-9236-6CA8F3ACDF82}" srcOrd="0" destOrd="0" presId="urn:microsoft.com/office/officeart/2008/layout/CircularPictureCallout"/>
    <dgm:cxn modelId="{A0614445-0A1B-46CD-A400-11FD2621B4B1}"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E6F5A777-A57D-49E9-8ACB-AC0D5A578714}" type="presOf" srcId="{918E8141-8B4B-4731-A817-C6B047531EC7}" destId="{94406756-AAED-4952-B734-D5E78ADCB029}" srcOrd="0" destOrd="0" presId="urn:microsoft.com/office/officeart/2008/layout/CircularPictureCallout"/>
    <dgm:cxn modelId="{2B885F72-7F7E-4307-846F-9406A9F73F07}"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EC95E98-C69C-4469-9EE6-9C37E91F2CEA}" type="presOf" srcId="{B5C0B2FB-77D1-43B5-AC47-EBF6D31315F6}" destId="{6AE5439B-8436-4FD1-9635-8BAA6EB19DEE}" srcOrd="0" destOrd="0" presId="urn:microsoft.com/office/officeart/2008/layout/CircularPictureCallout"/>
    <dgm:cxn modelId="{2A49AEBA-73EB-4508-8C6F-B882DE2FB09D}" type="presParOf" srcId="{6AE5439B-8436-4FD1-9635-8BAA6EB19DEE}" destId="{950978B9-0511-427D-B2E7-7C3DFC12B3BA}" srcOrd="0" destOrd="0" presId="urn:microsoft.com/office/officeart/2008/layout/CircularPictureCallout"/>
    <dgm:cxn modelId="{B658E014-CCF3-4D6C-B777-833A46D3770B}" type="presParOf" srcId="{950978B9-0511-427D-B2E7-7C3DFC12B3BA}" destId="{B2605915-65ED-4D21-8E6E-6CA0E33282E5}" srcOrd="0" destOrd="0" presId="urn:microsoft.com/office/officeart/2008/layout/CircularPictureCallout"/>
    <dgm:cxn modelId="{E2768D65-9B80-46F4-BFBA-4947E90D0168}" type="presParOf" srcId="{B2605915-65ED-4D21-8E6E-6CA0E33282E5}" destId="{D4EFBD8C-1BD9-44D3-91C2-8814CE1EF1E9}" srcOrd="0" destOrd="0" presId="urn:microsoft.com/office/officeart/2008/layout/CircularPictureCallout"/>
    <dgm:cxn modelId="{5FAF306E-FA8B-4918-8443-E3325713A516}"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A9718E06-7C7D-4E82-BABE-C7260B1D61FA}" type="presOf" srcId="{46AB99D6-83BC-4C8D-8A5C-033EDB4E386F}" destId="{79D7CEDB-8104-4451-ACE4-9C54728C8F31}" srcOrd="0" destOrd="0" presId="urn:microsoft.com/office/officeart/2008/layout/CircularPictureCallout"/>
    <dgm:cxn modelId="{36F46D69-D567-4096-BF31-59B330A95DDB}" type="presOf" srcId="{C0281889-47E3-4FCF-B048-44D1E229A3C4}" destId="{46D36D89-423D-4446-B477-AB475692CC3D}" srcOrd="0" destOrd="0" presId="urn:microsoft.com/office/officeart/2008/layout/CircularPictureCallout"/>
    <dgm:cxn modelId="{78D04592-5326-4C08-AC4D-3A24E445E1DD}" type="presOf" srcId="{A5B64BFC-6D51-4FD0-8EB5-7F0CFF12ED8E}" destId="{62FCCB03-E374-451D-98F2-5D828F934070}" srcOrd="0" destOrd="0" presId="urn:microsoft.com/office/officeart/2008/layout/CircularPictureCallout"/>
    <dgm:cxn modelId="{0D3241B7-046C-425A-AA9A-8D64EEEC8008}" type="presParOf" srcId="{62FCCB03-E374-451D-98F2-5D828F934070}" destId="{8ADE9732-7F45-49AD-A367-88683D9353B9}" srcOrd="0" destOrd="0" presId="urn:microsoft.com/office/officeart/2008/layout/CircularPictureCallout"/>
    <dgm:cxn modelId="{EA368E53-4E82-4E5A-8FCD-4AD14ABE5CA1}" type="presParOf" srcId="{8ADE9732-7F45-49AD-A367-88683D9353B9}" destId="{FC274685-C9F5-4094-86C4-B75E27DE907C}" srcOrd="0" destOrd="0" presId="urn:microsoft.com/office/officeart/2008/layout/CircularPictureCallout"/>
    <dgm:cxn modelId="{418F84FE-DABF-4C64-994E-B1118E7C80DE}" type="presParOf" srcId="{FC274685-C9F5-4094-86C4-B75E27DE907C}" destId="{46D36D89-423D-4446-B477-AB475692CC3D}" srcOrd="0" destOrd="0" presId="urn:microsoft.com/office/officeart/2008/layout/CircularPictureCallout"/>
    <dgm:cxn modelId="{B88167FC-6220-4E8D-8731-A6EC77E2D0B9}"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2EE683C5-EB38-4964-A8C9-C58C6068173C}" type="presOf" srcId="{0EBD0570-87DE-48D4-9B05-D47A4E390D1E}" destId="{D4EFBD8C-1BD9-44D3-91C2-8814CE1EF1E9}" srcOrd="0" destOrd="0" presId="urn:microsoft.com/office/officeart/2008/layout/CircularPictureCallout"/>
    <dgm:cxn modelId="{D116CB27-D88C-40B9-8008-7E51EC5D6BB5}"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30815B1D-5DD6-4BC0-A475-BE90A2F7BE55}" type="presOf" srcId="{918E8141-8B4B-4731-A817-C6B047531EC7}" destId="{94406756-AAED-4952-B734-D5E78ADCB029}" srcOrd="0" destOrd="0" presId="urn:microsoft.com/office/officeart/2008/layout/CircularPictureCallout"/>
    <dgm:cxn modelId="{F415709F-39F9-4ED1-A3FD-141310D8AAD6}" type="presParOf" srcId="{6AE5439B-8436-4FD1-9635-8BAA6EB19DEE}" destId="{950978B9-0511-427D-B2E7-7C3DFC12B3BA}" srcOrd="0" destOrd="0" presId="urn:microsoft.com/office/officeart/2008/layout/CircularPictureCallout"/>
    <dgm:cxn modelId="{D72385F4-0DDE-4BA1-B0EF-31A32116050C}" type="presParOf" srcId="{950978B9-0511-427D-B2E7-7C3DFC12B3BA}" destId="{B2605915-65ED-4D21-8E6E-6CA0E33282E5}" srcOrd="0" destOrd="0" presId="urn:microsoft.com/office/officeart/2008/layout/CircularPictureCallout"/>
    <dgm:cxn modelId="{E8790BA1-9850-4056-9125-2843B55F2B73}" type="presParOf" srcId="{B2605915-65ED-4D21-8E6E-6CA0E33282E5}" destId="{D4EFBD8C-1BD9-44D3-91C2-8814CE1EF1E9}" srcOrd="0" destOrd="0" presId="urn:microsoft.com/office/officeart/2008/layout/CircularPictureCallout"/>
    <dgm:cxn modelId="{97CF13B9-152E-4224-9805-F8CFEE43B4F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A9BDCF05-AB6D-4959-9EC8-CB6BAF837437}" type="presOf" srcId="{C0281889-47E3-4FCF-B048-44D1E229A3C4}" destId="{46D36D89-423D-4446-B477-AB475692CC3D}" srcOrd="0" destOrd="0" presId="urn:microsoft.com/office/officeart/2008/layout/CircularPictureCallout"/>
    <dgm:cxn modelId="{1AA5F078-B33C-4315-9815-747AFF511DB4}"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F6BE6E3F-DC19-4335-8F09-61AEBE47CD21}" type="presOf" srcId="{46AB99D6-83BC-4C8D-8A5C-033EDB4E386F}" destId="{79D7CEDB-8104-4451-ACE4-9C54728C8F31}" srcOrd="0" destOrd="0" presId="urn:microsoft.com/office/officeart/2008/layout/CircularPictureCallout"/>
    <dgm:cxn modelId="{C0345354-F6DD-4CE6-9512-CF9C04C141EA}" type="presParOf" srcId="{62FCCB03-E374-451D-98F2-5D828F934070}" destId="{8ADE9732-7F45-49AD-A367-88683D9353B9}" srcOrd="0" destOrd="0" presId="urn:microsoft.com/office/officeart/2008/layout/CircularPictureCallout"/>
    <dgm:cxn modelId="{95FF6038-C4BD-4594-BE32-88ED7A5EBB44}" type="presParOf" srcId="{8ADE9732-7F45-49AD-A367-88683D9353B9}" destId="{FC274685-C9F5-4094-86C4-B75E27DE907C}" srcOrd="0" destOrd="0" presId="urn:microsoft.com/office/officeart/2008/layout/CircularPictureCallout"/>
    <dgm:cxn modelId="{41D0C47F-99A7-466D-A93D-CCA3494141D8}" type="presParOf" srcId="{FC274685-C9F5-4094-86C4-B75E27DE907C}" destId="{46D36D89-423D-4446-B477-AB475692CC3D}" srcOrd="0" destOrd="0" presId="urn:microsoft.com/office/officeart/2008/layout/CircularPictureCallout"/>
    <dgm:cxn modelId="{9209CEA5-D60D-48B3-B400-6AD9D6ED034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D256ADAC-FD5D-41B3-AB99-700BFAD20238}" type="presOf" srcId="{9830AC34-8BEB-44A5-B545-497E7C2B9546}" destId="{7B7E01F2-483A-4155-B3BF-14C3DB5E76A6}"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2F4E02BF-B588-4235-9605-F0A843711EF3}" type="presOf" srcId="{6047CC94-F81B-4DAA-BAD4-3A07003B6418}" destId="{306AFE9D-CCA1-4A93-9691-FC978F9CE9A1}" srcOrd="0" destOrd="0" presId="urn:microsoft.com/office/officeart/2008/layout/CircularPictureCallout"/>
    <dgm:cxn modelId="{8C93A9C4-B6CF-4041-8FFC-CC56C01C1355}" type="presOf" srcId="{CE7E0F03-BAEE-4A08-BFB5-9B8E63E586FF}" destId="{051F52C1-6139-409E-8641-EB8734128EA4}" srcOrd="0" destOrd="0" presId="urn:microsoft.com/office/officeart/2008/layout/CircularPictureCallout"/>
    <dgm:cxn modelId="{F03AE8FF-19AB-4A83-95EC-4803346D68C0}" type="presParOf" srcId="{051F52C1-6139-409E-8641-EB8734128EA4}" destId="{89DA9132-4571-4405-8C90-186411EA8AD8}" srcOrd="0" destOrd="0" presId="urn:microsoft.com/office/officeart/2008/layout/CircularPictureCallout"/>
    <dgm:cxn modelId="{682BA393-98D0-4B1B-A4AF-3E13E1C9FD87}" type="presParOf" srcId="{89DA9132-4571-4405-8C90-186411EA8AD8}" destId="{04D635B6-8F99-42A1-AE01-BA1F581CA3CC}" srcOrd="0" destOrd="0" presId="urn:microsoft.com/office/officeart/2008/layout/CircularPictureCallout"/>
    <dgm:cxn modelId="{F324BD83-CC9C-49EC-897A-ED5C1DE56F3B}" type="presParOf" srcId="{04D635B6-8F99-42A1-AE01-BA1F581CA3CC}" destId="{306AFE9D-CCA1-4A93-9691-FC978F9CE9A1}" srcOrd="0" destOrd="0" presId="urn:microsoft.com/office/officeart/2008/layout/CircularPictureCallout"/>
    <dgm:cxn modelId="{FCB2913E-1399-4648-8AC3-D9384123D215}"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7F5D8763-7FBE-4241-9332-04F2CDD1E738}" type="presOf" srcId="{A5B64BFC-6D51-4FD0-8EB5-7F0CFF12ED8E}" destId="{62FCCB03-E374-451D-98F2-5D828F934070}" srcOrd="0" destOrd="0" presId="urn:microsoft.com/office/officeart/2008/layout/CircularPictureCallout"/>
    <dgm:cxn modelId="{E83D01D9-DFF8-4529-AB92-BCBAF71B963D}"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5A3C5B6E-73FD-4801-B257-2F982B6A98B4}" type="presOf" srcId="{C0281889-47E3-4FCF-B048-44D1E229A3C4}" destId="{46D36D89-423D-4446-B477-AB475692CC3D}" srcOrd="0" destOrd="0" presId="urn:microsoft.com/office/officeart/2008/layout/CircularPictureCallout"/>
    <dgm:cxn modelId="{E3AFAF95-3B2A-4DFE-817B-DB11C6F9DDEE}" type="presParOf" srcId="{62FCCB03-E374-451D-98F2-5D828F934070}" destId="{8ADE9732-7F45-49AD-A367-88683D9353B9}" srcOrd="0" destOrd="0" presId="urn:microsoft.com/office/officeart/2008/layout/CircularPictureCallout"/>
    <dgm:cxn modelId="{587D1DA2-B4DA-452E-AC78-3046EAFFEC75}" type="presParOf" srcId="{8ADE9732-7F45-49AD-A367-88683D9353B9}" destId="{FC274685-C9F5-4094-86C4-B75E27DE907C}" srcOrd="0" destOrd="0" presId="urn:microsoft.com/office/officeart/2008/layout/CircularPictureCallout"/>
    <dgm:cxn modelId="{25B12114-CC6E-43ED-9D79-80B283B09DF2}" type="presParOf" srcId="{FC274685-C9F5-4094-86C4-B75E27DE907C}" destId="{46D36D89-423D-4446-B477-AB475692CC3D}" srcOrd="0" destOrd="0" presId="urn:microsoft.com/office/officeart/2008/layout/CircularPictureCallout"/>
    <dgm:cxn modelId="{49B8A8B6-E75D-42C7-9A22-1E05B272C7C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2786CC36-6B4F-42B4-B787-E2DE722C2F89}"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1CF49286-01F7-4CEA-ACCE-1DD468CD7A16}" type="presOf" srcId="{C0281889-47E3-4FCF-B048-44D1E229A3C4}" destId="{46D36D89-423D-4446-B477-AB475692CC3D}" srcOrd="0" destOrd="0" presId="urn:microsoft.com/office/officeart/2008/layout/CircularPictureCallout"/>
    <dgm:cxn modelId="{D7EF23E5-6F36-41D5-BD84-DAF1134452D1}" type="presOf" srcId="{46AB99D6-83BC-4C8D-8A5C-033EDB4E386F}" destId="{79D7CEDB-8104-4451-ACE4-9C54728C8F31}" srcOrd="0" destOrd="0" presId="urn:microsoft.com/office/officeart/2008/layout/CircularPictureCallout"/>
    <dgm:cxn modelId="{00D76E61-0F6D-40F9-8F57-471B1DA9B908}" type="presParOf" srcId="{62FCCB03-E374-451D-98F2-5D828F934070}" destId="{8ADE9732-7F45-49AD-A367-88683D9353B9}" srcOrd="0" destOrd="0" presId="urn:microsoft.com/office/officeart/2008/layout/CircularPictureCallout"/>
    <dgm:cxn modelId="{B7737B16-2E50-4261-A9F3-9D74CB2B743E}" type="presParOf" srcId="{8ADE9732-7F45-49AD-A367-88683D9353B9}" destId="{FC274685-C9F5-4094-86C4-B75E27DE907C}" srcOrd="0" destOrd="0" presId="urn:microsoft.com/office/officeart/2008/layout/CircularPictureCallout"/>
    <dgm:cxn modelId="{3546124C-E964-4B4C-AD8A-1459B908FEAB}" type="presParOf" srcId="{FC274685-C9F5-4094-86C4-B75E27DE907C}" destId="{46D36D89-423D-4446-B477-AB475692CC3D}" srcOrd="0" destOrd="0" presId="urn:microsoft.com/office/officeart/2008/layout/CircularPictureCallout"/>
    <dgm:cxn modelId="{C1496049-06B4-4BD9-A53D-65962DA79F5E}"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EADF94AA-22E1-4527-B74A-A0B2BF3DA8BD}" type="presOf" srcId="{6047CC94-F81B-4DAA-BAD4-3A07003B6418}" destId="{306AFE9D-CCA1-4A93-9691-FC978F9CE9A1}" srcOrd="0" destOrd="0" presId="urn:microsoft.com/office/officeart/2008/layout/CircularPictureCallout"/>
    <dgm:cxn modelId="{3E63C7B0-3C80-439E-AB77-087F11FB9B8C}" type="presOf" srcId="{9830AC34-8BEB-44A5-B545-497E7C2B9546}" destId="{7B7E01F2-483A-4155-B3BF-14C3DB5E76A6}"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13B05F8D-75E2-4DB0-9771-D51860D2785B}" type="presOf" srcId="{CE7E0F03-BAEE-4A08-BFB5-9B8E63E586FF}" destId="{051F52C1-6139-409E-8641-EB8734128EA4}" srcOrd="0" destOrd="0" presId="urn:microsoft.com/office/officeart/2008/layout/CircularPictureCallout"/>
    <dgm:cxn modelId="{2C45E8A1-CE29-41EB-89DE-7E5FAE1BB98E}" type="presParOf" srcId="{051F52C1-6139-409E-8641-EB8734128EA4}" destId="{89DA9132-4571-4405-8C90-186411EA8AD8}" srcOrd="0" destOrd="0" presId="urn:microsoft.com/office/officeart/2008/layout/CircularPictureCallout"/>
    <dgm:cxn modelId="{C35C50C8-73CF-47F2-99E4-C13720875C90}" type="presParOf" srcId="{89DA9132-4571-4405-8C90-186411EA8AD8}" destId="{04D635B6-8F99-42A1-AE01-BA1F581CA3CC}" srcOrd="0" destOrd="0" presId="urn:microsoft.com/office/officeart/2008/layout/CircularPictureCallout"/>
    <dgm:cxn modelId="{B565D191-D87B-4FEB-AB1B-5E0971E0F1AB}" type="presParOf" srcId="{04D635B6-8F99-42A1-AE01-BA1F581CA3CC}" destId="{306AFE9D-CCA1-4A93-9691-FC978F9CE9A1}" srcOrd="0" destOrd="0" presId="urn:microsoft.com/office/officeart/2008/layout/CircularPictureCallout"/>
    <dgm:cxn modelId="{CBE5F7B4-C315-43DC-B3D7-34804D58229C}"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0ACA1C6B-73D5-4CCF-96FE-44C6F9DB3FC5}" type="presOf" srcId="{F751C726-06BB-459F-8B88-45E00F7906DC}" destId="{B90A6B99-15DE-4F71-BD33-9274A6D58730}" srcOrd="0" destOrd="0" presId="urn:microsoft.com/office/officeart/2008/layout/CircularPictureCallout"/>
    <dgm:cxn modelId="{8C2178F9-9CF3-4E8E-90BA-1FBC1CE8B895}" type="presOf" srcId="{47C348FE-1FAD-4F31-ADE0-A8D4B06FAA3C}" destId="{8D4F6EED-8521-4E37-8810-77EE6E3F5B89}" srcOrd="0" destOrd="0" presId="urn:microsoft.com/office/officeart/2008/layout/CircularPictureCallout"/>
    <dgm:cxn modelId="{048F0708-FDD6-4377-9DDF-F65A9671AAA1}" type="presOf" srcId="{471EA7B6-4D84-4F6D-818A-CE146920DA27}" destId="{F65DC68E-F7A5-4F7E-9236-6CA8F3ACDF82}" srcOrd="0" destOrd="0" presId="urn:microsoft.com/office/officeart/2008/layout/CircularPictureCallout"/>
    <dgm:cxn modelId="{6D379C08-EB48-415B-BCD9-CAD2DE05D675}" type="presParOf" srcId="{B90A6B99-15DE-4F71-BD33-9274A6D58730}" destId="{EA1AC1E5-CFBF-4BBA-AE64-805ACE736B05}" srcOrd="0" destOrd="0" presId="urn:microsoft.com/office/officeart/2008/layout/CircularPictureCallout"/>
    <dgm:cxn modelId="{C0BE873E-1381-4253-89E9-80F43693545F}" type="presParOf" srcId="{EA1AC1E5-CFBF-4BBA-AE64-805ACE736B05}" destId="{56BC542D-8DBB-46FD-A041-B4B308B06E2A}" srcOrd="0" destOrd="0" presId="urn:microsoft.com/office/officeart/2008/layout/CircularPictureCallout"/>
    <dgm:cxn modelId="{E0D1E718-5591-45EE-BAB1-6949901A4E5D}" type="presParOf" srcId="{56BC542D-8DBB-46FD-A041-B4B308B06E2A}" destId="{F65DC68E-F7A5-4F7E-9236-6CA8F3ACDF82}" srcOrd="0" destOrd="0" presId="urn:microsoft.com/office/officeart/2008/layout/CircularPictureCallout"/>
    <dgm:cxn modelId="{CB0FBAC9-689B-4C6E-9F28-85A83A50F42F}"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BA6948DD-C0EC-41BE-B3C7-F12244D81EF1}" type="presOf" srcId="{0EBD0570-87DE-48D4-9B05-D47A4E390D1E}" destId="{D4EFBD8C-1BD9-44D3-91C2-8814CE1EF1E9}" srcOrd="0" destOrd="0" presId="urn:microsoft.com/office/officeart/2008/layout/CircularPictureCallout"/>
    <dgm:cxn modelId="{18CBE7D2-FA40-40A1-9C9B-3CB0CBF9A39A}" type="presOf" srcId="{B5C0B2FB-77D1-43B5-AC47-EBF6D31315F6}" destId="{6AE5439B-8436-4FD1-9635-8BAA6EB19DEE}" srcOrd="0" destOrd="0" presId="urn:microsoft.com/office/officeart/2008/layout/CircularPictureCallout"/>
    <dgm:cxn modelId="{C41C77BA-1D23-4817-904A-0ABFA13B1D22}"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07C1FDBC-113A-4F0F-AA98-90344C973558}" type="presParOf" srcId="{6AE5439B-8436-4FD1-9635-8BAA6EB19DEE}" destId="{950978B9-0511-427D-B2E7-7C3DFC12B3BA}" srcOrd="0" destOrd="0" presId="urn:microsoft.com/office/officeart/2008/layout/CircularPictureCallout"/>
    <dgm:cxn modelId="{2DEC4A2B-87DD-4759-88E1-EB1911A857D1}" type="presParOf" srcId="{950978B9-0511-427D-B2E7-7C3DFC12B3BA}" destId="{B2605915-65ED-4D21-8E6E-6CA0E33282E5}" srcOrd="0" destOrd="0" presId="urn:microsoft.com/office/officeart/2008/layout/CircularPictureCallout"/>
    <dgm:cxn modelId="{C4C08DA8-C8D9-486D-8253-7476C8483C45}" type="presParOf" srcId="{B2605915-65ED-4D21-8E6E-6CA0E33282E5}" destId="{D4EFBD8C-1BD9-44D3-91C2-8814CE1EF1E9}" srcOrd="0" destOrd="0" presId="urn:microsoft.com/office/officeart/2008/layout/CircularPictureCallout"/>
    <dgm:cxn modelId="{D2551FE7-D133-481B-97E1-5E963635571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BAA992D-23F8-4048-B401-1E6B0BDC043D}" type="presOf" srcId="{B5C0B2FB-77D1-43B5-AC47-EBF6D31315F6}" destId="{6AE5439B-8436-4FD1-9635-8BAA6EB19DEE}" srcOrd="0" destOrd="0" presId="urn:microsoft.com/office/officeart/2008/layout/CircularPictureCallout"/>
    <dgm:cxn modelId="{E7465614-FE70-43E0-874D-9C51C24B3341}" type="presOf" srcId="{918E8141-8B4B-4731-A817-C6B047531EC7}" destId="{94406756-AAED-4952-B734-D5E78ADCB029}" srcOrd="0" destOrd="0" presId="urn:microsoft.com/office/officeart/2008/layout/CircularPictureCallout"/>
    <dgm:cxn modelId="{796A862D-71BC-4E12-885E-6DE38C24CF7D}"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52114AEB-5101-44EC-86A8-B0E35A5332FC}" type="presParOf" srcId="{6AE5439B-8436-4FD1-9635-8BAA6EB19DEE}" destId="{950978B9-0511-427D-B2E7-7C3DFC12B3BA}" srcOrd="0" destOrd="0" presId="urn:microsoft.com/office/officeart/2008/layout/CircularPictureCallout"/>
    <dgm:cxn modelId="{D43112DC-B004-4682-B077-831340B5C367}" type="presParOf" srcId="{950978B9-0511-427D-B2E7-7C3DFC12B3BA}" destId="{B2605915-65ED-4D21-8E6E-6CA0E33282E5}" srcOrd="0" destOrd="0" presId="urn:microsoft.com/office/officeart/2008/layout/CircularPictureCallout"/>
    <dgm:cxn modelId="{A2014CD5-653C-4C90-AF8B-3BB3E5ED99D2}" type="presParOf" srcId="{B2605915-65ED-4D21-8E6E-6CA0E33282E5}" destId="{D4EFBD8C-1BD9-44D3-91C2-8814CE1EF1E9}" srcOrd="0" destOrd="0" presId="urn:microsoft.com/office/officeart/2008/layout/CircularPictureCallout"/>
    <dgm:cxn modelId="{10A153BB-8B76-478F-8C65-710E4A456452}"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4E1D9E96-F4B4-4EC6-8E96-53E0E15FE50A}" type="presOf" srcId="{C0281889-47E3-4FCF-B048-44D1E229A3C4}" destId="{46D36D89-423D-4446-B477-AB475692CC3D}" srcOrd="0" destOrd="0" presId="urn:microsoft.com/office/officeart/2008/layout/CircularPictureCallout"/>
    <dgm:cxn modelId="{305FE804-D98C-42B2-AE94-4D6EF9FA87BE}" type="presOf" srcId="{A5B64BFC-6D51-4FD0-8EB5-7F0CFF12ED8E}" destId="{62FCCB03-E374-451D-98F2-5D828F934070}" srcOrd="0" destOrd="0" presId="urn:microsoft.com/office/officeart/2008/layout/CircularPictureCallout"/>
    <dgm:cxn modelId="{A0AD9330-EF1E-44EF-956B-53FEB0D88FBC}"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2826B824-1998-435A-947F-867FB5E46BBC}" type="presParOf" srcId="{62FCCB03-E374-451D-98F2-5D828F934070}" destId="{8ADE9732-7F45-49AD-A367-88683D9353B9}" srcOrd="0" destOrd="0" presId="urn:microsoft.com/office/officeart/2008/layout/CircularPictureCallout"/>
    <dgm:cxn modelId="{10277C73-7D85-4A69-B8C5-01FEE23220AB}" type="presParOf" srcId="{8ADE9732-7F45-49AD-A367-88683D9353B9}" destId="{FC274685-C9F5-4094-86C4-B75E27DE907C}" srcOrd="0" destOrd="0" presId="urn:microsoft.com/office/officeart/2008/layout/CircularPictureCallout"/>
    <dgm:cxn modelId="{5F072A1E-C13C-44F1-B3E6-34ABF71FAFF5}" type="presParOf" srcId="{FC274685-C9F5-4094-86C4-B75E27DE907C}" destId="{46D36D89-423D-4446-B477-AB475692CC3D}" srcOrd="0" destOrd="0" presId="urn:microsoft.com/office/officeart/2008/layout/CircularPictureCallout"/>
    <dgm:cxn modelId="{7174D85D-01C6-4ADE-BEEB-46D0A9D88D4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A2CC9647-AD79-4016-AAB0-AB4314A8B34C}" type="presOf" srcId="{C0281889-47E3-4FCF-B048-44D1E229A3C4}" destId="{46D36D89-423D-4446-B477-AB475692CC3D}" srcOrd="0" destOrd="0" presId="urn:microsoft.com/office/officeart/2008/layout/CircularPictureCallout"/>
    <dgm:cxn modelId="{8B3F4AD4-EF42-4742-B76E-836356C3C3F8}" type="presOf" srcId="{A5B64BFC-6D51-4FD0-8EB5-7F0CFF12ED8E}" destId="{62FCCB03-E374-451D-98F2-5D828F934070}" srcOrd="0" destOrd="0" presId="urn:microsoft.com/office/officeart/2008/layout/CircularPictureCallout"/>
    <dgm:cxn modelId="{C40EA26A-BB40-4DF6-95C0-38E69E57FF96}" type="presOf" srcId="{46AB99D6-83BC-4C8D-8A5C-033EDB4E386F}" destId="{79D7CEDB-8104-4451-ACE4-9C54728C8F31}" srcOrd="0" destOrd="0" presId="urn:microsoft.com/office/officeart/2008/layout/CircularPictureCallout"/>
    <dgm:cxn modelId="{322E32B3-0543-472C-B937-76308FD46A8F}" type="presParOf" srcId="{62FCCB03-E374-451D-98F2-5D828F934070}" destId="{8ADE9732-7F45-49AD-A367-88683D9353B9}" srcOrd="0" destOrd="0" presId="urn:microsoft.com/office/officeart/2008/layout/CircularPictureCallout"/>
    <dgm:cxn modelId="{A5D60A61-3BAD-4517-9CE9-063096D1E49F}" type="presParOf" srcId="{8ADE9732-7F45-49AD-A367-88683D9353B9}" destId="{FC274685-C9F5-4094-86C4-B75E27DE907C}" srcOrd="0" destOrd="0" presId="urn:microsoft.com/office/officeart/2008/layout/CircularPictureCallout"/>
    <dgm:cxn modelId="{313C80F6-BC62-4841-AEF7-D0E4A6D4263E}" type="presParOf" srcId="{FC274685-C9F5-4094-86C4-B75E27DE907C}" destId="{46D36D89-423D-4446-B477-AB475692CC3D}" srcOrd="0" destOrd="0" presId="urn:microsoft.com/office/officeart/2008/layout/CircularPictureCallout"/>
    <dgm:cxn modelId="{E6D78673-4C49-44DF-9D2A-80C3E431E3C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1A541A1A-1082-4381-922A-DE41CC66543A}" type="presOf" srcId="{9830AC34-8BEB-44A5-B545-497E7C2B9546}" destId="{7B7E01F2-483A-4155-B3BF-14C3DB5E76A6}" srcOrd="0" destOrd="0" presId="urn:microsoft.com/office/officeart/2008/layout/CircularPictureCallout"/>
    <dgm:cxn modelId="{88F088E5-6B92-4542-8836-3D9530A0C333}" type="presOf" srcId="{CE7E0F03-BAEE-4A08-BFB5-9B8E63E586FF}" destId="{051F52C1-6139-409E-8641-EB8734128EA4}" srcOrd="0" destOrd="0" presId="urn:microsoft.com/office/officeart/2008/layout/CircularPictureCallout"/>
    <dgm:cxn modelId="{A6A5B3F2-05C1-43DC-9953-D100928844E5}" type="presOf" srcId="{6047CC94-F81B-4DAA-BAD4-3A07003B6418}" destId="{306AFE9D-CCA1-4A93-9691-FC978F9CE9A1}" srcOrd="0" destOrd="0" presId="urn:microsoft.com/office/officeart/2008/layout/CircularPictureCallout"/>
    <dgm:cxn modelId="{A7FB4E3C-BAC2-4045-A3F0-8AE29D893993}" type="presParOf" srcId="{051F52C1-6139-409E-8641-EB8734128EA4}" destId="{89DA9132-4571-4405-8C90-186411EA8AD8}" srcOrd="0" destOrd="0" presId="urn:microsoft.com/office/officeart/2008/layout/CircularPictureCallout"/>
    <dgm:cxn modelId="{7A674745-6932-43C1-BB3E-995157B29F64}" type="presParOf" srcId="{89DA9132-4571-4405-8C90-186411EA8AD8}" destId="{04D635B6-8F99-42A1-AE01-BA1F581CA3CC}" srcOrd="0" destOrd="0" presId="urn:microsoft.com/office/officeart/2008/layout/CircularPictureCallout"/>
    <dgm:cxn modelId="{5D14B991-F216-47C8-B48B-EF5379704BC9}" type="presParOf" srcId="{04D635B6-8F99-42A1-AE01-BA1F581CA3CC}" destId="{306AFE9D-CCA1-4A93-9691-FC978F9CE9A1}" srcOrd="0" destOrd="0" presId="urn:microsoft.com/office/officeart/2008/layout/CircularPictureCallout"/>
    <dgm:cxn modelId="{CBA00762-3917-4BFC-B9BB-FC7DA40C27CC}"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8443B169-137B-4DFA-8A4E-10CBB4DDFC33}" type="presOf" srcId="{47C348FE-1FAD-4F31-ADE0-A8D4B06FAA3C}" destId="{8D4F6EED-8521-4E37-8810-77EE6E3F5B89}"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C4A919F4-E96B-4EBE-BFB4-D7F04A845135}" type="presOf" srcId="{471EA7B6-4D84-4F6D-818A-CE146920DA27}" destId="{F65DC68E-F7A5-4F7E-9236-6CA8F3ACDF82}" srcOrd="0" destOrd="0" presId="urn:microsoft.com/office/officeart/2008/layout/CircularPictureCallout"/>
    <dgm:cxn modelId="{BF6D7CC8-B13A-437D-9B7F-2FD52AA7BF12}" type="presOf" srcId="{F751C726-06BB-459F-8B88-45E00F7906DC}" destId="{B90A6B99-15DE-4F71-BD33-9274A6D58730}" srcOrd="0" destOrd="0" presId="urn:microsoft.com/office/officeart/2008/layout/CircularPictureCallout"/>
    <dgm:cxn modelId="{1E76408B-0114-4567-8FF2-2F6EF2824E16}" type="presParOf" srcId="{B90A6B99-15DE-4F71-BD33-9274A6D58730}" destId="{EA1AC1E5-CFBF-4BBA-AE64-805ACE736B05}" srcOrd="0" destOrd="0" presId="urn:microsoft.com/office/officeart/2008/layout/CircularPictureCallout"/>
    <dgm:cxn modelId="{644A4A67-F2DA-4BB6-B631-CB80120E3414}" type="presParOf" srcId="{EA1AC1E5-CFBF-4BBA-AE64-805ACE736B05}" destId="{56BC542D-8DBB-46FD-A041-B4B308B06E2A}" srcOrd="0" destOrd="0" presId="urn:microsoft.com/office/officeart/2008/layout/CircularPictureCallout"/>
    <dgm:cxn modelId="{4F5DFB87-247A-4D4D-BBB1-003B2B103D04}" type="presParOf" srcId="{56BC542D-8DBB-46FD-A041-B4B308B06E2A}" destId="{F65DC68E-F7A5-4F7E-9236-6CA8F3ACDF82}" srcOrd="0" destOrd="0" presId="urn:microsoft.com/office/officeart/2008/layout/CircularPictureCallout"/>
    <dgm:cxn modelId="{1D2CDDAA-FF34-4BC3-BA2F-F0CA17522731}"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7B2A770A-6A7C-4504-BDBD-38927A61C23D}" type="presOf" srcId="{47C348FE-1FAD-4F31-ADE0-A8D4B06FAA3C}" destId="{8D4F6EED-8521-4E37-8810-77EE6E3F5B89}"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349E621B-FF72-4467-B344-22A8E0F6D3F2}" type="presOf" srcId="{F751C726-06BB-459F-8B88-45E00F7906DC}" destId="{B90A6B99-15DE-4F71-BD33-9274A6D58730}" srcOrd="0" destOrd="0" presId="urn:microsoft.com/office/officeart/2008/layout/CircularPictureCallout"/>
    <dgm:cxn modelId="{81A6D0AE-A188-4BC5-8AA2-BE63AF2B52BA}" type="presOf" srcId="{471EA7B6-4D84-4F6D-818A-CE146920DA27}" destId="{F65DC68E-F7A5-4F7E-9236-6CA8F3ACDF82}" srcOrd="0" destOrd="0" presId="urn:microsoft.com/office/officeart/2008/layout/CircularPictureCallout"/>
    <dgm:cxn modelId="{2EF99291-DB4E-4C88-B2A7-8D1D6C160098}" type="presParOf" srcId="{B90A6B99-15DE-4F71-BD33-9274A6D58730}" destId="{EA1AC1E5-CFBF-4BBA-AE64-805ACE736B05}" srcOrd="0" destOrd="0" presId="urn:microsoft.com/office/officeart/2008/layout/CircularPictureCallout"/>
    <dgm:cxn modelId="{0704D587-8808-48B2-8AFB-A841C1F723A4}" type="presParOf" srcId="{EA1AC1E5-CFBF-4BBA-AE64-805ACE736B05}" destId="{56BC542D-8DBB-46FD-A041-B4B308B06E2A}" srcOrd="0" destOrd="0" presId="urn:microsoft.com/office/officeart/2008/layout/CircularPictureCallout"/>
    <dgm:cxn modelId="{6AFD413D-EB5C-4A64-8DE7-4AEBD2A98BCE}" type="presParOf" srcId="{56BC542D-8DBB-46FD-A041-B4B308B06E2A}" destId="{F65DC68E-F7A5-4F7E-9236-6CA8F3ACDF82}" srcOrd="0" destOrd="0" presId="urn:microsoft.com/office/officeart/2008/layout/CircularPictureCallout"/>
    <dgm:cxn modelId="{C4913806-2ED5-4328-B968-E239A85B0478}"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D01B8623-6563-451A-A7D5-D90F68CECF4A}" type="presOf" srcId="{0EBD0570-87DE-48D4-9B05-D47A4E390D1E}" destId="{D4EFBD8C-1BD9-44D3-91C2-8814CE1EF1E9}" srcOrd="0" destOrd="0" presId="urn:microsoft.com/office/officeart/2008/layout/CircularPictureCallout"/>
    <dgm:cxn modelId="{F95E3AF9-052B-4568-90E3-67A81C7FF5A4}" type="presOf" srcId="{B5C0B2FB-77D1-43B5-AC47-EBF6D31315F6}" destId="{6AE5439B-8436-4FD1-9635-8BAA6EB19DEE}" srcOrd="0" destOrd="0" presId="urn:microsoft.com/office/officeart/2008/layout/CircularPictureCallout"/>
    <dgm:cxn modelId="{F81B201E-D1FC-4F2B-9FE9-63ABB2F7B54B}"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C6D9028-2CA6-4F69-AA5B-CF2E010A942A}" type="presParOf" srcId="{6AE5439B-8436-4FD1-9635-8BAA6EB19DEE}" destId="{950978B9-0511-427D-B2E7-7C3DFC12B3BA}" srcOrd="0" destOrd="0" presId="urn:microsoft.com/office/officeart/2008/layout/CircularPictureCallout"/>
    <dgm:cxn modelId="{BD3396EC-3FB4-4484-8D8B-29F10BBEDC41}" type="presParOf" srcId="{950978B9-0511-427D-B2E7-7C3DFC12B3BA}" destId="{B2605915-65ED-4D21-8E6E-6CA0E33282E5}" srcOrd="0" destOrd="0" presId="urn:microsoft.com/office/officeart/2008/layout/CircularPictureCallout"/>
    <dgm:cxn modelId="{A3B9B095-3FCA-4F95-BD4D-C958A22F6B59}" type="presParOf" srcId="{B2605915-65ED-4D21-8E6E-6CA0E33282E5}" destId="{D4EFBD8C-1BD9-44D3-91C2-8814CE1EF1E9}" srcOrd="0" destOrd="0" presId="urn:microsoft.com/office/officeart/2008/layout/CircularPictureCallout"/>
    <dgm:cxn modelId="{293812F2-2C07-4599-A49D-E72D094DEAD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DB1DAE66-CD43-4620-BD7E-30F8AC387DEE}" type="presOf" srcId="{0EBD0570-87DE-48D4-9B05-D47A4E390D1E}" destId="{D4EFBD8C-1BD9-44D3-91C2-8814CE1EF1E9}" srcOrd="0" destOrd="0" presId="urn:microsoft.com/office/officeart/2008/layout/CircularPictureCallout"/>
    <dgm:cxn modelId="{4EE69495-E93F-4D90-8A0A-C52B7A797A29}"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7FAC398-7B6A-4FBA-9C76-FC2CC7B43715}" type="presOf" srcId="{918E8141-8B4B-4731-A817-C6B047531EC7}" destId="{94406756-AAED-4952-B734-D5E78ADCB029}" srcOrd="0" destOrd="0" presId="urn:microsoft.com/office/officeart/2008/layout/CircularPictureCallout"/>
    <dgm:cxn modelId="{C8EDF2C2-49AD-4F48-A606-8687D724E52A}" type="presParOf" srcId="{6AE5439B-8436-4FD1-9635-8BAA6EB19DEE}" destId="{950978B9-0511-427D-B2E7-7C3DFC12B3BA}" srcOrd="0" destOrd="0" presId="urn:microsoft.com/office/officeart/2008/layout/CircularPictureCallout"/>
    <dgm:cxn modelId="{49300553-B05C-4A20-8C95-9616601943A0}" type="presParOf" srcId="{950978B9-0511-427D-B2E7-7C3DFC12B3BA}" destId="{B2605915-65ED-4D21-8E6E-6CA0E33282E5}" srcOrd="0" destOrd="0" presId="urn:microsoft.com/office/officeart/2008/layout/CircularPictureCallout"/>
    <dgm:cxn modelId="{B81D9CC5-4676-482F-B4FF-802C80B90726}" type="presParOf" srcId="{B2605915-65ED-4D21-8E6E-6CA0E33282E5}" destId="{D4EFBD8C-1BD9-44D3-91C2-8814CE1EF1E9}" srcOrd="0" destOrd="0" presId="urn:microsoft.com/office/officeart/2008/layout/CircularPictureCallout"/>
    <dgm:cxn modelId="{4C25252B-5F4D-4290-9732-7CF82B13F976}"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8B1B16B6-29AC-4B1B-BB7B-19E70C385C5E}"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C6C73966-4D76-4B41-92D6-23840D41C429}" type="presOf" srcId="{C0281889-47E3-4FCF-B048-44D1E229A3C4}" destId="{46D36D89-423D-4446-B477-AB475692CC3D}" srcOrd="0" destOrd="0" presId="urn:microsoft.com/office/officeart/2008/layout/CircularPictureCallout"/>
    <dgm:cxn modelId="{B35CDA6C-FDD9-48F4-A2F8-F2750EFDC2EF}" type="presOf" srcId="{A5B64BFC-6D51-4FD0-8EB5-7F0CFF12ED8E}" destId="{62FCCB03-E374-451D-98F2-5D828F934070}" srcOrd="0" destOrd="0" presId="urn:microsoft.com/office/officeart/2008/layout/CircularPictureCallout"/>
    <dgm:cxn modelId="{5D619780-ECEA-425D-BCDC-0C642A2E4751}" type="presParOf" srcId="{62FCCB03-E374-451D-98F2-5D828F934070}" destId="{8ADE9732-7F45-49AD-A367-88683D9353B9}" srcOrd="0" destOrd="0" presId="urn:microsoft.com/office/officeart/2008/layout/CircularPictureCallout"/>
    <dgm:cxn modelId="{1E59DE1B-C85C-4F1D-8E16-A5D9A4D37D51}" type="presParOf" srcId="{8ADE9732-7F45-49AD-A367-88683D9353B9}" destId="{FC274685-C9F5-4094-86C4-B75E27DE907C}" srcOrd="0" destOrd="0" presId="urn:microsoft.com/office/officeart/2008/layout/CircularPictureCallout"/>
    <dgm:cxn modelId="{169DEA5E-51E4-4C71-A75E-350E03AF20C3}" type="presParOf" srcId="{FC274685-C9F5-4094-86C4-B75E27DE907C}" destId="{46D36D89-423D-4446-B477-AB475692CC3D}" srcOrd="0" destOrd="0" presId="urn:microsoft.com/office/officeart/2008/layout/CircularPictureCallout"/>
    <dgm:cxn modelId="{BEABD4DA-5677-4C1F-AEBC-0F4E0CDAEE2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EF42A79C-0DC6-4871-ADDC-603A7EF29146}" type="presOf" srcId="{46AB99D6-83BC-4C8D-8A5C-033EDB4E386F}" destId="{79D7CEDB-8104-4451-ACE4-9C54728C8F31}" srcOrd="0" destOrd="0" presId="urn:microsoft.com/office/officeart/2008/layout/CircularPictureCallout"/>
    <dgm:cxn modelId="{231616D9-E08D-45D5-B823-3EE7639211E0}" type="presOf" srcId="{C0281889-47E3-4FCF-B048-44D1E229A3C4}" destId="{46D36D89-423D-4446-B477-AB475692CC3D}" srcOrd="0" destOrd="0" presId="urn:microsoft.com/office/officeart/2008/layout/CircularPictureCallout"/>
    <dgm:cxn modelId="{E3BBCF59-255A-49CA-BDC3-F2E4AF63A69D}" type="presOf" srcId="{A5B64BFC-6D51-4FD0-8EB5-7F0CFF12ED8E}" destId="{62FCCB03-E374-451D-98F2-5D828F934070}" srcOrd="0" destOrd="0" presId="urn:microsoft.com/office/officeart/2008/layout/CircularPictureCallout"/>
    <dgm:cxn modelId="{D0924834-0233-48DB-AFC6-B7F1A833C150}" type="presParOf" srcId="{62FCCB03-E374-451D-98F2-5D828F934070}" destId="{8ADE9732-7F45-49AD-A367-88683D9353B9}" srcOrd="0" destOrd="0" presId="urn:microsoft.com/office/officeart/2008/layout/CircularPictureCallout"/>
    <dgm:cxn modelId="{632CE083-E533-4D65-94ED-B31327229AB4}" type="presParOf" srcId="{8ADE9732-7F45-49AD-A367-88683D9353B9}" destId="{FC274685-C9F5-4094-86C4-B75E27DE907C}" srcOrd="0" destOrd="0" presId="urn:microsoft.com/office/officeart/2008/layout/CircularPictureCallout"/>
    <dgm:cxn modelId="{6F2BF232-C1BE-4ECC-A807-CDE933D4ED57}" type="presParOf" srcId="{FC274685-C9F5-4094-86C4-B75E27DE907C}" destId="{46D36D89-423D-4446-B477-AB475692CC3D}" srcOrd="0" destOrd="0" presId="urn:microsoft.com/office/officeart/2008/layout/CircularPictureCallout"/>
    <dgm:cxn modelId="{CF15C395-D8F8-4E3D-BF72-CF74002533BD}"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E9F08321-2161-461F-8915-F9156E0C62DB}" type="presOf" srcId="{C0281889-47E3-4FCF-B048-44D1E229A3C4}" destId="{46D36D89-423D-4446-B477-AB475692CC3D}" srcOrd="0" destOrd="0" presId="urn:microsoft.com/office/officeart/2008/layout/CircularPictureCallout"/>
    <dgm:cxn modelId="{3ECAE078-3FF0-4BCD-A321-FA76F8AC7A22}" type="presOf" srcId="{A5B64BFC-6D51-4FD0-8EB5-7F0CFF12ED8E}" destId="{62FCCB03-E374-451D-98F2-5D828F934070}" srcOrd="0" destOrd="0" presId="urn:microsoft.com/office/officeart/2008/layout/CircularPictureCallout"/>
    <dgm:cxn modelId="{29A8E173-C683-4F49-A64C-5A77996671DF}" type="presOf" srcId="{46AB99D6-83BC-4C8D-8A5C-033EDB4E386F}" destId="{79D7CEDB-8104-4451-ACE4-9C54728C8F31}" srcOrd="0" destOrd="0" presId="urn:microsoft.com/office/officeart/2008/layout/CircularPictureCallout"/>
    <dgm:cxn modelId="{A67B2DB7-8DE7-4D35-AF74-D6E7EC14B5CD}" type="presParOf" srcId="{62FCCB03-E374-451D-98F2-5D828F934070}" destId="{8ADE9732-7F45-49AD-A367-88683D9353B9}" srcOrd="0" destOrd="0" presId="urn:microsoft.com/office/officeart/2008/layout/CircularPictureCallout"/>
    <dgm:cxn modelId="{124DF6DC-A121-4A69-A32F-0C1295045FEA}" type="presParOf" srcId="{8ADE9732-7F45-49AD-A367-88683D9353B9}" destId="{FC274685-C9F5-4094-86C4-B75E27DE907C}" srcOrd="0" destOrd="0" presId="urn:microsoft.com/office/officeart/2008/layout/CircularPictureCallout"/>
    <dgm:cxn modelId="{65A978BD-C410-45B3-875A-6EF1EAB9FB20}" type="presParOf" srcId="{FC274685-C9F5-4094-86C4-B75E27DE907C}" destId="{46D36D89-423D-4446-B477-AB475692CC3D}" srcOrd="0" destOrd="0" presId="urn:microsoft.com/office/officeart/2008/layout/CircularPictureCallout"/>
    <dgm:cxn modelId="{4605B105-A8B4-498D-AF46-E20C87F87FA8}"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D80CFB72-BD89-4ACB-8EFA-3A539B74F0A1}" type="presOf" srcId="{CE7E0F03-BAEE-4A08-BFB5-9B8E63E586FF}" destId="{051F52C1-6139-409E-8641-EB8734128EA4}"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06395848-8A1F-4BAA-A9E5-DEA69EE29682}" type="presOf" srcId="{9830AC34-8BEB-44A5-B545-497E7C2B9546}" destId="{7B7E01F2-483A-4155-B3BF-14C3DB5E76A6}" srcOrd="0" destOrd="0" presId="urn:microsoft.com/office/officeart/2008/layout/CircularPictureCallout"/>
    <dgm:cxn modelId="{D31FBF9E-2529-43B7-A92E-327D19794200}" type="presOf" srcId="{6047CC94-F81B-4DAA-BAD4-3A07003B6418}" destId="{306AFE9D-CCA1-4A93-9691-FC978F9CE9A1}" srcOrd="0" destOrd="0" presId="urn:microsoft.com/office/officeart/2008/layout/CircularPictureCallout"/>
    <dgm:cxn modelId="{23D97365-BD71-4137-9C17-9B574A40341A}" type="presParOf" srcId="{051F52C1-6139-409E-8641-EB8734128EA4}" destId="{89DA9132-4571-4405-8C90-186411EA8AD8}" srcOrd="0" destOrd="0" presId="urn:microsoft.com/office/officeart/2008/layout/CircularPictureCallout"/>
    <dgm:cxn modelId="{6B2FFEB8-9137-4781-8B8C-F5364C08344A}" type="presParOf" srcId="{89DA9132-4571-4405-8C90-186411EA8AD8}" destId="{04D635B6-8F99-42A1-AE01-BA1F581CA3CC}" srcOrd="0" destOrd="0" presId="urn:microsoft.com/office/officeart/2008/layout/CircularPictureCallout"/>
    <dgm:cxn modelId="{9BE8240C-9118-406B-860C-46CE1DB0169D}" type="presParOf" srcId="{04D635B6-8F99-42A1-AE01-BA1F581CA3CC}" destId="{306AFE9D-CCA1-4A93-9691-FC978F9CE9A1}" srcOrd="0" destOrd="0" presId="urn:microsoft.com/office/officeart/2008/layout/CircularPictureCallout"/>
    <dgm:cxn modelId="{8B197302-FB08-4D1D-9414-06602C9ADB3E}"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E060CAFA-BC2E-4708-AD03-0E0DDF02AC00}" type="presOf" srcId="{47C348FE-1FAD-4F31-ADE0-A8D4B06FAA3C}" destId="{8D4F6EED-8521-4E37-8810-77EE6E3F5B89}" srcOrd="0" destOrd="0" presId="urn:microsoft.com/office/officeart/2008/layout/CircularPictureCallout"/>
    <dgm:cxn modelId="{50E2F529-C94F-4261-B736-DF7ADBEA7E95}" type="presOf" srcId="{471EA7B6-4D84-4F6D-818A-CE146920DA27}" destId="{F65DC68E-F7A5-4F7E-9236-6CA8F3ACDF82}" srcOrd="0" destOrd="0" presId="urn:microsoft.com/office/officeart/2008/layout/CircularPictureCallout"/>
    <dgm:cxn modelId="{A5210FA3-0AAE-4F79-A6DE-B4D678DF094A}" type="presOf" srcId="{F751C726-06BB-459F-8B88-45E00F7906DC}" destId="{B90A6B99-15DE-4F71-BD33-9274A6D58730}" srcOrd="0" destOrd="0" presId="urn:microsoft.com/office/officeart/2008/layout/CircularPictureCallout"/>
    <dgm:cxn modelId="{ABDC1150-6754-4A76-B921-CA9316D8BAE9}" type="presParOf" srcId="{B90A6B99-15DE-4F71-BD33-9274A6D58730}" destId="{EA1AC1E5-CFBF-4BBA-AE64-805ACE736B05}" srcOrd="0" destOrd="0" presId="urn:microsoft.com/office/officeart/2008/layout/CircularPictureCallout"/>
    <dgm:cxn modelId="{60F9A9C4-04A0-45D3-AAA4-0C365247DC86}" type="presParOf" srcId="{EA1AC1E5-CFBF-4BBA-AE64-805ACE736B05}" destId="{56BC542D-8DBB-46FD-A041-B4B308B06E2A}" srcOrd="0" destOrd="0" presId="urn:microsoft.com/office/officeart/2008/layout/CircularPictureCallout"/>
    <dgm:cxn modelId="{D3C932F0-EE0A-445D-A2C8-F18EDF41D5C2}" type="presParOf" srcId="{56BC542D-8DBB-46FD-A041-B4B308B06E2A}" destId="{F65DC68E-F7A5-4F7E-9236-6CA8F3ACDF82}" srcOrd="0" destOrd="0" presId="urn:microsoft.com/office/officeart/2008/layout/CircularPictureCallout"/>
    <dgm:cxn modelId="{9D0CBE9C-C409-407D-A88C-8A84706D08E1}"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3B56A9DD-3A87-4153-BBE7-B3BA3FD6A3BF}" type="presOf" srcId="{0EBD0570-87DE-48D4-9B05-D47A4E390D1E}" destId="{D4EFBD8C-1BD9-44D3-91C2-8814CE1EF1E9}" srcOrd="0" destOrd="0" presId="urn:microsoft.com/office/officeart/2008/layout/CircularPictureCallout"/>
    <dgm:cxn modelId="{99176627-C0D4-48C2-8231-902648B6A9A5}" type="presOf" srcId="{B5C0B2FB-77D1-43B5-AC47-EBF6D31315F6}" destId="{6AE5439B-8436-4FD1-9635-8BAA6EB19DEE}" srcOrd="0" destOrd="0" presId="urn:microsoft.com/office/officeart/2008/layout/CircularPictureCallout"/>
    <dgm:cxn modelId="{08CBEBCC-19B1-4061-83E3-3A2A9595826F}"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9E29FE5-6886-4DE5-A31F-4ED75A702043}" type="presParOf" srcId="{6AE5439B-8436-4FD1-9635-8BAA6EB19DEE}" destId="{950978B9-0511-427D-B2E7-7C3DFC12B3BA}" srcOrd="0" destOrd="0" presId="urn:microsoft.com/office/officeart/2008/layout/CircularPictureCallout"/>
    <dgm:cxn modelId="{613A45EC-EDD2-4CD6-89DB-744E2B7A14AA}" type="presParOf" srcId="{950978B9-0511-427D-B2E7-7C3DFC12B3BA}" destId="{B2605915-65ED-4D21-8E6E-6CA0E33282E5}" srcOrd="0" destOrd="0" presId="urn:microsoft.com/office/officeart/2008/layout/CircularPictureCallout"/>
    <dgm:cxn modelId="{8F31F414-41DF-4616-9AC4-54474C19930B}" type="presParOf" srcId="{B2605915-65ED-4D21-8E6E-6CA0E33282E5}" destId="{D4EFBD8C-1BD9-44D3-91C2-8814CE1EF1E9}" srcOrd="0" destOrd="0" presId="urn:microsoft.com/office/officeart/2008/layout/CircularPictureCallout"/>
    <dgm:cxn modelId="{B72F00B6-FC23-48D4-A18B-1D4AB6D96AA7}"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4F355BF5-A3C9-4BAD-A606-5BE89C6B8F7B}" type="presOf" srcId="{A5B64BFC-6D51-4FD0-8EB5-7F0CFF12ED8E}" destId="{62FCCB03-E374-451D-98F2-5D828F934070}" srcOrd="0" destOrd="0" presId="urn:microsoft.com/office/officeart/2008/layout/CircularPictureCallout"/>
    <dgm:cxn modelId="{5A0EB8F9-3E43-483B-87BC-2418E7BE22C9}" type="presOf" srcId="{46AB99D6-83BC-4C8D-8A5C-033EDB4E386F}" destId="{79D7CEDB-8104-4451-ACE4-9C54728C8F31}" srcOrd="0" destOrd="0" presId="urn:microsoft.com/office/officeart/2008/layout/CircularPictureCallout"/>
    <dgm:cxn modelId="{C6343908-2948-419C-B222-1A0DAE9C59FD}" type="presOf" srcId="{C0281889-47E3-4FCF-B048-44D1E229A3C4}" destId="{46D36D89-423D-4446-B477-AB475692CC3D}" srcOrd="0" destOrd="0" presId="urn:microsoft.com/office/officeart/2008/layout/CircularPictureCallout"/>
    <dgm:cxn modelId="{5BF44FCE-8BAD-4488-BB9E-40414468D1D0}" type="presParOf" srcId="{62FCCB03-E374-451D-98F2-5D828F934070}" destId="{8ADE9732-7F45-49AD-A367-88683D9353B9}" srcOrd="0" destOrd="0" presId="urn:microsoft.com/office/officeart/2008/layout/CircularPictureCallout"/>
    <dgm:cxn modelId="{59F0D1FC-DE77-486C-B170-6694CED0A588}" type="presParOf" srcId="{8ADE9732-7F45-49AD-A367-88683D9353B9}" destId="{FC274685-C9F5-4094-86C4-B75E27DE907C}" srcOrd="0" destOrd="0" presId="urn:microsoft.com/office/officeart/2008/layout/CircularPictureCallout"/>
    <dgm:cxn modelId="{522A8177-7E11-424C-8A27-4A82464B8049}" type="presParOf" srcId="{FC274685-C9F5-4094-86C4-B75E27DE907C}" destId="{46D36D89-423D-4446-B477-AB475692CC3D}" srcOrd="0" destOrd="0" presId="urn:microsoft.com/office/officeart/2008/layout/CircularPictureCallout"/>
    <dgm:cxn modelId="{63190153-664F-4185-BEF1-224A6D6453AF}"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FEC26CAA-BE9B-4574-8514-21C8E63F181F}"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B12CF546-BD4B-4448-9B51-803AFAB1567D}" type="presOf" srcId="{918E8141-8B4B-4731-A817-C6B047531EC7}" destId="{94406756-AAED-4952-B734-D5E78ADCB029}" srcOrd="0" destOrd="0" presId="urn:microsoft.com/office/officeart/2008/layout/CircularPictureCallout"/>
    <dgm:cxn modelId="{AFA601CA-C5D5-4B1A-BD14-64454BE827E9}" type="presOf" srcId="{0EBD0570-87DE-48D4-9B05-D47A4E390D1E}" destId="{D4EFBD8C-1BD9-44D3-91C2-8814CE1EF1E9}" srcOrd="0" destOrd="0" presId="urn:microsoft.com/office/officeart/2008/layout/CircularPictureCallout"/>
    <dgm:cxn modelId="{2FA80C11-1722-4D99-9B83-8585C65CEB6D}" type="presParOf" srcId="{6AE5439B-8436-4FD1-9635-8BAA6EB19DEE}" destId="{950978B9-0511-427D-B2E7-7C3DFC12B3BA}" srcOrd="0" destOrd="0" presId="urn:microsoft.com/office/officeart/2008/layout/CircularPictureCallout"/>
    <dgm:cxn modelId="{290B53E8-035F-4DC7-80C2-DA339B2E1DBF}" type="presParOf" srcId="{950978B9-0511-427D-B2E7-7C3DFC12B3BA}" destId="{B2605915-65ED-4D21-8E6E-6CA0E33282E5}" srcOrd="0" destOrd="0" presId="urn:microsoft.com/office/officeart/2008/layout/CircularPictureCallout"/>
    <dgm:cxn modelId="{79C836FF-4DF9-47E4-8657-822E859404B8}" type="presParOf" srcId="{B2605915-65ED-4D21-8E6E-6CA0E33282E5}" destId="{D4EFBD8C-1BD9-44D3-91C2-8814CE1EF1E9}" srcOrd="0" destOrd="0" presId="urn:microsoft.com/office/officeart/2008/layout/CircularPictureCallout"/>
    <dgm:cxn modelId="{F8CB9C7B-1E67-4572-A6D6-3E290B66DBC0}"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5B200BA-51C6-4B32-B335-8B10AB68D8B4}" type="presOf" srcId="{0EBD0570-87DE-48D4-9B05-D47A4E390D1E}" destId="{D4EFBD8C-1BD9-44D3-91C2-8814CE1EF1E9}" srcOrd="0" destOrd="0" presId="urn:microsoft.com/office/officeart/2008/layout/CircularPictureCallout"/>
    <dgm:cxn modelId="{D8F9BEBD-3157-4B13-BE16-DBAFE37DCF35}"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214E2FC-DA76-4063-A16E-8E2145BD0730}" type="presOf" srcId="{B5C0B2FB-77D1-43B5-AC47-EBF6D31315F6}" destId="{6AE5439B-8436-4FD1-9635-8BAA6EB19DEE}" srcOrd="0" destOrd="0" presId="urn:microsoft.com/office/officeart/2008/layout/CircularPictureCallout"/>
    <dgm:cxn modelId="{460D153F-9F5F-4385-B178-CE5A6C76B2F9}" type="presParOf" srcId="{6AE5439B-8436-4FD1-9635-8BAA6EB19DEE}" destId="{950978B9-0511-427D-B2E7-7C3DFC12B3BA}" srcOrd="0" destOrd="0" presId="urn:microsoft.com/office/officeart/2008/layout/CircularPictureCallout"/>
    <dgm:cxn modelId="{3EDDAEDD-129B-4CB1-90E0-D989BFFAB814}" type="presParOf" srcId="{950978B9-0511-427D-B2E7-7C3DFC12B3BA}" destId="{B2605915-65ED-4D21-8E6E-6CA0E33282E5}" srcOrd="0" destOrd="0" presId="urn:microsoft.com/office/officeart/2008/layout/CircularPictureCallout"/>
    <dgm:cxn modelId="{F8D3D40E-2D7B-4B16-A468-F31D3D36F735}" type="presParOf" srcId="{B2605915-65ED-4D21-8E6E-6CA0E33282E5}" destId="{D4EFBD8C-1BD9-44D3-91C2-8814CE1EF1E9}" srcOrd="0" destOrd="0" presId="urn:microsoft.com/office/officeart/2008/layout/CircularPictureCallout"/>
    <dgm:cxn modelId="{38903FBE-CB62-43B4-A74B-4E7A957ACC76}"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C2FB3CE2-3BCC-409C-8D16-EBE266AD2A6C}" type="presOf" srcId="{A5B64BFC-6D51-4FD0-8EB5-7F0CFF12ED8E}" destId="{62FCCB03-E374-451D-98F2-5D828F934070}" srcOrd="0" destOrd="0" presId="urn:microsoft.com/office/officeart/2008/layout/CircularPictureCallout"/>
    <dgm:cxn modelId="{B24AD290-3421-4ECE-92F5-BE976B256019}" type="presOf" srcId="{46AB99D6-83BC-4C8D-8A5C-033EDB4E386F}" destId="{79D7CEDB-8104-4451-ACE4-9C54728C8F31}" srcOrd="0" destOrd="0" presId="urn:microsoft.com/office/officeart/2008/layout/CircularPictureCallout"/>
    <dgm:cxn modelId="{2C60F06B-AD78-40B3-A517-437540629F8D}"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67B273E5-604D-46FB-AF70-DD6B0FC048D0}" type="presParOf" srcId="{62FCCB03-E374-451D-98F2-5D828F934070}" destId="{8ADE9732-7F45-49AD-A367-88683D9353B9}" srcOrd="0" destOrd="0" presId="urn:microsoft.com/office/officeart/2008/layout/CircularPictureCallout"/>
    <dgm:cxn modelId="{B05ACB45-9272-4089-BC71-58C1D23E2016}" type="presParOf" srcId="{8ADE9732-7F45-49AD-A367-88683D9353B9}" destId="{FC274685-C9F5-4094-86C4-B75E27DE907C}" srcOrd="0" destOrd="0" presId="urn:microsoft.com/office/officeart/2008/layout/CircularPictureCallout"/>
    <dgm:cxn modelId="{A1D3ACAC-EDF4-400C-BB3A-6037F03F8320}" type="presParOf" srcId="{FC274685-C9F5-4094-86C4-B75E27DE907C}" destId="{46D36D89-423D-4446-B477-AB475692CC3D}" srcOrd="0" destOrd="0" presId="urn:microsoft.com/office/officeart/2008/layout/CircularPictureCallout"/>
    <dgm:cxn modelId="{550EB87E-F703-43D2-BD96-8F156E77134A}"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5E5B69DD-7F13-4EFA-9454-3E8F2B8D3942}" type="presOf" srcId="{918E8141-8B4B-4731-A817-C6B047531EC7}" destId="{94406756-AAED-4952-B734-D5E78ADCB029}" srcOrd="0" destOrd="0" presId="urn:microsoft.com/office/officeart/2008/layout/CircularPictureCallout"/>
    <dgm:cxn modelId="{DFBE0F03-06C5-4891-9111-BFD34BF21402}"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794334E-5200-456F-BBD5-D3993552ECB2}" type="presOf" srcId="{B5C0B2FB-77D1-43B5-AC47-EBF6D31315F6}" destId="{6AE5439B-8436-4FD1-9635-8BAA6EB19DEE}" srcOrd="0" destOrd="0" presId="urn:microsoft.com/office/officeart/2008/layout/CircularPictureCallout"/>
    <dgm:cxn modelId="{7C580839-DEFF-4F34-88E3-58CA8615485C}" type="presParOf" srcId="{6AE5439B-8436-4FD1-9635-8BAA6EB19DEE}" destId="{950978B9-0511-427D-B2E7-7C3DFC12B3BA}" srcOrd="0" destOrd="0" presId="urn:microsoft.com/office/officeart/2008/layout/CircularPictureCallout"/>
    <dgm:cxn modelId="{25961148-64AE-487B-9730-9C611DD13343}" type="presParOf" srcId="{950978B9-0511-427D-B2E7-7C3DFC12B3BA}" destId="{B2605915-65ED-4D21-8E6E-6CA0E33282E5}" srcOrd="0" destOrd="0" presId="urn:microsoft.com/office/officeart/2008/layout/CircularPictureCallout"/>
    <dgm:cxn modelId="{B47FF299-6669-4F94-BE61-0D09C3E3C6D5}" type="presParOf" srcId="{B2605915-65ED-4D21-8E6E-6CA0E33282E5}" destId="{D4EFBD8C-1BD9-44D3-91C2-8814CE1EF1E9}" srcOrd="0" destOrd="0" presId="urn:microsoft.com/office/officeart/2008/layout/CircularPictureCallout"/>
    <dgm:cxn modelId="{8FEFF49F-0825-49F7-B35C-84EE7588A8D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7BA96130-C6E4-475B-9BA0-C921755FA0D2}" type="presOf" srcId="{0EBD0570-87DE-48D4-9B05-D47A4E390D1E}" destId="{D4EFBD8C-1BD9-44D3-91C2-8814CE1EF1E9}" srcOrd="0" destOrd="0" presId="urn:microsoft.com/office/officeart/2008/layout/CircularPictureCallout"/>
    <dgm:cxn modelId="{A7AE0B6C-AA06-4E49-90AF-BFAEF87BEE0F}" type="presOf" srcId="{918E8141-8B4B-4731-A817-C6B047531EC7}" destId="{94406756-AAED-4952-B734-D5E78ADCB029}" srcOrd="0" destOrd="0" presId="urn:microsoft.com/office/officeart/2008/layout/CircularPictureCallout"/>
    <dgm:cxn modelId="{A282E127-1E32-443A-889F-8E81FA337811}"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799653DF-08B7-4A2A-B56E-05A008B0C7A8}" type="presParOf" srcId="{6AE5439B-8436-4FD1-9635-8BAA6EB19DEE}" destId="{950978B9-0511-427D-B2E7-7C3DFC12B3BA}" srcOrd="0" destOrd="0" presId="urn:microsoft.com/office/officeart/2008/layout/CircularPictureCallout"/>
    <dgm:cxn modelId="{A101F51C-FF5E-4325-BA05-FB9598BA8801}" type="presParOf" srcId="{950978B9-0511-427D-B2E7-7C3DFC12B3BA}" destId="{B2605915-65ED-4D21-8E6E-6CA0E33282E5}" srcOrd="0" destOrd="0" presId="urn:microsoft.com/office/officeart/2008/layout/CircularPictureCallout"/>
    <dgm:cxn modelId="{660981C8-5DC6-4AB7-AE1F-CF4320C104BC}" type="presParOf" srcId="{B2605915-65ED-4D21-8E6E-6CA0E33282E5}" destId="{D4EFBD8C-1BD9-44D3-91C2-8814CE1EF1E9}" srcOrd="0" destOrd="0" presId="urn:microsoft.com/office/officeart/2008/layout/CircularPictureCallout"/>
    <dgm:cxn modelId="{1B1E5AB4-B80F-4843-90BB-D3521DB1268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6DCDE60C-B613-40B0-897A-11FB0B95CDD4}" type="presOf" srcId="{A5B64BFC-6D51-4FD0-8EB5-7F0CFF12ED8E}" destId="{62FCCB03-E374-451D-98F2-5D828F934070}" srcOrd="0" destOrd="0" presId="urn:microsoft.com/office/officeart/2008/layout/CircularPictureCallout"/>
    <dgm:cxn modelId="{CF1188B2-CEB0-4C09-BEAA-ACE437061EE5}" type="presOf" srcId="{C0281889-47E3-4FCF-B048-44D1E229A3C4}" destId="{46D36D89-423D-4446-B477-AB475692CC3D}" srcOrd="0" destOrd="0" presId="urn:microsoft.com/office/officeart/2008/layout/CircularPictureCallout"/>
    <dgm:cxn modelId="{439DEBEE-1C5A-4110-9282-81DF5364AEB6}" type="presOf" srcId="{46AB99D6-83BC-4C8D-8A5C-033EDB4E386F}" destId="{79D7CEDB-8104-4451-ACE4-9C54728C8F31}" srcOrd="0" destOrd="0" presId="urn:microsoft.com/office/officeart/2008/layout/CircularPictureCallout"/>
    <dgm:cxn modelId="{4413AA5F-1700-4AB3-9217-4112DD620044}" type="presParOf" srcId="{62FCCB03-E374-451D-98F2-5D828F934070}" destId="{8ADE9732-7F45-49AD-A367-88683D9353B9}" srcOrd="0" destOrd="0" presId="urn:microsoft.com/office/officeart/2008/layout/CircularPictureCallout"/>
    <dgm:cxn modelId="{A5F7327A-D8D4-4366-A744-248506F9FDAC}" type="presParOf" srcId="{8ADE9732-7F45-49AD-A367-88683D9353B9}" destId="{FC274685-C9F5-4094-86C4-B75E27DE907C}" srcOrd="0" destOrd="0" presId="urn:microsoft.com/office/officeart/2008/layout/CircularPictureCallout"/>
    <dgm:cxn modelId="{ABCFAC1C-7C9D-4EC5-B4B2-A57BDEADBA59}" type="presParOf" srcId="{FC274685-C9F5-4094-86C4-B75E27DE907C}" destId="{46D36D89-423D-4446-B477-AB475692CC3D}" srcOrd="0" destOrd="0" presId="urn:microsoft.com/office/officeart/2008/layout/CircularPictureCallout"/>
    <dgm:cxn modelId="{B85AD2B9-3440-467C-947A-9050E3F8BF4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274AE7A3-3920-4A5C-A65F-2227C3D8D7B0}"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D9D6CA45-AC73-419C-8FCD-CF8A6F3DFE19}" type="presOf" srcId="{A5B64BFC-6D51-4FD0-8EB5-7F0CFF12ED8E}" destId="{62FCCB03-E374-451D-98F2-5D828F934070}" srcOrd="0" destOrd="0" presId="urn:microsoft.com/office/officeart/2008/layout/CircularPictureCallout"/>
    <dgm:cxn modelId="{A01B5F2A-101E-4CFF-9D1E-CFDB5BB12D61}" type="presOf" srcId="{46AB99D6-83BC-4C8D-8A5C-033EDB4E386F}" destId="{79D7CEDB-8104-4451-ACE4-9C54728C8F31}" srcOrd="0" destOrd="0" presId="urn:microsoft.com/office/officeart/2008/layout/CircularPictureCallout"/>
    <dgm:cxn modelId="{44666E30-0A14-48A9-B46E-EF4E3BFF6814}" type="presParOf" srcId="{62FCCB03-E374-451D-98F2-5D828F934070}" destId="{8ADE9732-7F45-49AD-A367-88683D9353B9}" srcOrd="0" destOrd="0" presId="urn:microsoft.com/office/officeart/2008/layout/CircularPictureCallout"/>
    <dgm:cxn modelId="{2D4649CE-4FA4-4930-ABEF-8B586163BF8E}" type="presParOf" srcId="{8ADE9732-7F45-49AD-A367-88683D9353B9}" destId="{FC274685-C9F5-4094-86C4-B75E27DE907C}" srcOrd="0" destOrd="0" presId="urn:microsoft.com/office/officeart/2008/layout/CircularPictureCallout"/>
    <dgm:cxn modelId="{E0A4F92F-833A-414F-B9D7-E0AFFECD5845}" type="presParOf" srcId="{FC274685-C9F5-4094-86C4-B75E27DE907C}" destId="{46D36D89-423D-4446-B477-AB475692CC3D}" srcOrd="0" destOrd="0" presId="urn:microsoft.com/office/officeart/2008/layout/CircularPictureCallout"/>
    <dgm:cxn modelId="{74861880-21B8-4BB2-B435-543179500CE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B519EDD-BF89-4EB7-8835-5640E9FE9ACF}" type="presOf" srcId="{0EBD0570-87DE-48D4-9B05-D47A4E390D1E}" destId="{D4EFBD8C-1BD9-44D3-91C2-8814CE1EF1E9}" srcOrd="0" destOrd="0" presId="urn:microsoft.com/office/officeart/2008/layout/CircularPictureCallout"/>
    <dgm:cxn modelId="{85BEFD50-063F-4AEC-B68A-C0B58B08950C}"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AB084E19-39DA-4CD0-9B8E-BCA8903EAA80}" type="presOf" srcId="{B5C0B2FB-77D1-43B5-AC47-EBF6D31315F6}" destId="{6AE5439B-8436-4FD1-9635-8BAA6EB19DEE}" srcOrd="0" destOrd="0" presId="urn:microsoft.com/office/officeart/2008/layout/CircularPictureCallout"/>
    <dgm:cxn modelId="{54758048-41AD-4AAA-8F9A-9BBE9C9017A8}" type="presParOf" srcId="{6AE5439B-8436-4FD1-9635-8BAA6EB19DEE}" destId="{950978B9-0511-427D-B2E7-7C3DFC12B3BA}" srcOrd="0" destOrd="0" presId="urn:microsoft.com/office/officeart/2008/layout/CircularPictureCallout"/>
    <dgm:cxn modelId="{36ABCDEB-C208-4DEC-B234-B0F7978269E6}" type="presParOf" srcId="{950978B9-0511-427D-B2E7-7C3DFC12B3BA}" destId="{B2605915-65ED-4D21-8E6E-6CA0E33282E5}" srcOrd="0" destOrd="0" presId="urn:microsoft.com/office/officeart/2008/layout/CircularPictureCallout"/>
    <dgm:cxn modelId="{B975BC84-6ACE-4221-A492-958F1620D52D}" type="presParOf" srcId="{B2605915-65ED-4D21-8E6E-6CA0E33282E5}" destId="{D4EFBD8C-1BD9-44D3-91C2-8814CE1EF1E9}" srcOrd="0" destOrd="0" presId="urn:microsoft.com/office/officeart/2008/layout/CircularPictureCallout"/>
    <dgm:cxn modelId="{08A12A4B-54A1-427A-962A-5DAB5377011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977A40C-2994-463A-9FED-56A8367972FC}" type="presOf" srcId="{B5C0B2FB-77D1-43B5-AC47-EBF6D31315F6}" destId="{6AE5439B-8436-4FD1-9635-8BAA6EB19DEE}" srcOrd="0" destOrd="0" presId="urn:microsoft.com/office/officeart/2008/layout/CircularPictureCallout"/>
    <dgm:cxn modelId="{71ABC61F-EB74-4CC8-9549-79BBCDD482FF}"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46306F2F-373A-4D7A-A380-F2FC6164B318}" type="presOf" srcId="{918E8141-8B4B-4731-A817-C6B047531EC7}" destId="{94406756-AAED-4952-B734-D5E78ADCB029}" srcOrd="0" destOrd="0" presId="urn:microsoft.com/office/officeart/2008/layout/CircularPictureCallout"/>
    <dgm:cxn modelId="{3DB1035F-9C43-4BE6-B9BE-CE1244550F28}" type="presParOf" srcId="{6AE5439B-8436-4FD1-9635-8BAA6EB19DEE}" destId="{950978B9-0511-427D-B2E7-7C3DFC12B3BA}" srcOrd="0" destOrd="0" presId="urn:microsoft.com/office/officeart/2008/layout/CircularPictureCallout"/>
    <dgm:cxn modelId="{D15922F9-888D-4A5D-8B5E-399004779C06}" type="presParOf" srcId="{950978B9-0511-427D-B2E7-7C3DFC12B3BA}" destId="{B2605915-65ED-4D21-8E6E-6CA0E33282E5}" srcOrd="0" destOrd="0" presId="urn:microsoft.com/office/officeart/2008/layout/CircularPictureCallout"/>
    <dgm:cxn modelId="{E5E1EC33-9B79-4513-AF25-996900314932}" type="presParOf" srcId="{B2605915-65ED-4D21-8E6E-6CA0E33282E5}" destId="{D4EFBD8C-1BD9-44D3-91C2-8814CE1EF1E9}" srcOrd="0" destOrd="0" presId="urn:microsoft.com/office/officeart/2008/layout/CircularPictureCallout"/>
    <dgm:cxn modelId="{5B7EA67E-4A85-415D-9233-3AD834324857}"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1F29C615-6C3E-4440-98C2-18AE2DFB5E59}" type="presOf" srcId="{C0281889-47E3-4FCF-B048-44D1E229A3C4}" destId="{46D36D89-423D-4446-B477-AB475692CC3D}" srcOrd="0" destOrd="0" presId="urn:microsoft.com/office/officeart/2008/layout/CircularPictureCallout"/>
    <dgm:cxn modelId="{9A2DD643-E4B3-4C4A-A0BF-4E17221CF041}" type="presOf" srcId="{A5B64BFC-6D51-4FD0-8EB5-7F0CFF12ED8E}" destId="{62FCCB03-E374-451D-98F2-5D828F934070}" srcOrd="0" destOrd="0" presId="urn:microsoft.com/office/officeart/2008/layout/CircularPictureCallout"/>
    <dgm:cxn modelId="{FFC3813F-005C-4F69-9915-C44F1905AC85}" type="presOf" srcId="{46AB99D6-83BC-4C8D-8A5C-033EDB4E386F}" destId="{79D7CEDB-8104-4451-ACE4-9C54728C8F31}" srcOrd="0" destOrd="0" presId="urn:microsoft.com/office/officeart/2008/layout/CircularPictureCallout"/>
    <dgm:cxn modelId="{FB14FF30-63C5-4591-9B48-9AAFCB3C2CDA}" type="presParOf" srcId="{62FCCB03-E374-451D-98F2-5D828F934070}" destId="{8ADE9732-7F45-49AD-A367-88683D9353B9}" srcOrd="0" destOrd="0" presId="urn:microsoft.com/office/officeart/2008/layout/CircularPictureCallout"/>
    <dgm:cxn modelId="{91DC67D9-F26C-49E6-82DF-6126CA7182E4}" type="presParOf" srcId="{8ADE9732-7F45-49AD-A367-88683D9353B9}" destId="{FC274685-C9F5-4094-86C4-B75E27DE907C}" srcOrd="0" destOrd="0" presId="urn:microsoft.com/office/officeart/2008/layout/CircularPictureCallout"/>
    <dgm:cxn modelId="{9E32FC2C-D1D8-4FBE-B6CB-7C4F6FAE0B6C}" type="presParOf" srcId="{FC274685-C9F5-4094-86C4-B75E27DE907C}" destId="{46D36D89-423D-4446-B477-AB475692CC3D}" srcOrd="0" destOrd="0" presId="urn:microsoft.com/office/officeart/2008/layout/CircularPictureCallout"/>
    <dgm:cxn modelId="{095250B6-ABD1-4CCE-90B7-022BD75FEEB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C9AF56C5-B3E5-4066-9165-D84CE5E0EF4F}" type="presOf" srcId="{A5B64BFC-6D51-4FD0-8EB5-7F0CFF12ED8E}" destId="{62FCCB03-E374-451D-98F2-5D828F934070}" srcOrd="0" destOrd="0" presId="urn:microsoft.com/office/officeart/2008/layout/CircularPictureCallout"/>
    <dgm:cxn modelId="{60F7CEF6-02E0-433C-944B-9607AC5EE797}"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A6C5CD33-95F4-48DB-8150-A9F5FC622F6F}" type="presOf" srcId="{C0281889-47E3-4FCF-B048-44D1E229A3C4}" destId="{46D36D89-423D-4446-B477-AB475692CC3D}" srcOrd="0" destOrd="0" presId="urn:microsoft.com/office/officeart/2008/layout/CircularPictureCallout"/>
    <dgm:cxn modelId="{F48EBA75-E1D7-42C9-B647-DC25C9EC5733}" type="presParOf" srcId="{62FCCB03-E374-451D-98F2-5D828F934070}" destId="{8ADE9732-7F45-49AD-A367-88683D9353B9}" srcOrd="0" destOrd="0" presId="urn:microsoft.com/office/officeart/2008/layout/CircularPictureCallout"/>
    <dgm:cxn modelId="{D4C82312-5BE9-4732-85B3-55E05CE4CEF7}" type="presParOf" srcId="{8ADE9732-7F45-49AD-A367-88683D9353B9}" destId="{FC274685-C9F5-4094-86C4-B75E27DE907C}" srcOrd="0" destOrd="0" presId="urn:microsoft.com/office/officeart/2008/layout/CircularPictureCallout"/>
    <dgm:cxn modelId="{6CDE3E16-DD59-4182-8439-8F2399E67FF0}" type="presParOf" srcId="{FC274685-C9F5-4094-86C4-B75E27DE907C}" destId="{46D36D89-423D-4446-B477-AB475692CC3D}" srcOrd="0" destOrd="0" presId="urn:microsoft.com/office/officeart/2008/layout/CircularPictureCallout"/>
    <dgm:cxn modelId="{484C027E-D494-4D2E-BA4B-6325DFC44C3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27744EFA-068C-4EB8-B7A4-64186FDDC79F}" type="presOf" srcId="{0EBD0570-87DE-48D4-9B05-D47A4E390D1E}" destId="{D4EFBD8C-1BD9-44D3-91C2-8814CE1EF1E9}" srcOrd="0" destOrd="0" presId="urn:microsoft.com/office/officeart/2008/layout/CircularPictureCallout"/>
    <dgm:cxn modelId="{340AED64-CA66-404D-A041-EF0B11730A34}" type="presOf" srcId="{918E8141-8B4B-4731-A817-C6B047531EC7}" destId="{94406756-AAED-4952-B734-D5E78ADCB029}" srcOrd="0" destOrd="0" presId="urn:microsoft.com/office/officeart/2008/layout/CircularPictureCallout"/>
    <dgm:cxn modelId="{569AF12C-BEDB-4BE0-9BF3-0083C90BDC70}"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48C7B714-A6CD-40D7-B13A-0CA85BD7AC74}" type="presParOf" srcId="{6AE5439B-8436-4FD1-9635-8BAA6EB19DEE}" destId="{950978B9-0511-427D-B2E7-7C3DFC12B3BA}" srcOrd="0" destOrd="0" presId="urn:microsoft.com/office/officeart/2008/layout/CircularPictureCallout"/>
    <dgm:cxn modelId="{224EFF05-9309-48C5-8A1E-83FE5454E961}" type="presParOf" srcId="{950978B9-0511-427D-B2E7-7C3DFC12B3BA}" destId="{B2605915-65ED-4D21-8E6E-6CA0E33282E5}" srcOrd="0" destOrd="0" presId="urn:microsoft.com/office/officeart/2008/layout/CircularPictureCallout"/>
    <dgm:cxn modelId="{07CD49BA-F911-4F29-864B-A731E3C8115A}" type="presParOf" srcId="{B2605915-65ED-4D21-8E6E-6CA0E33282E5}" destId="{D4EFBD8C-1BD9-44D3-91C2-8814CE1EF1E9}" srcOrd="0" destOrd="0" presId="urn:microsoft.com/office/officeart/2008/layout/CircularPictureCallout"/>
    <dgm:cxn modelId="{C2C3893D-A565-4A46-A956-E67B811CFD41}"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FA636D94-E386-422C-829F-18F171F70713}" type="presOf" srcId="{C0281889-47E3-4FCF-B048-44D1E229A3C4}" destId="{46D36D89-423D-4446-B477-AB475692CC3D}" srcOrd="0" destOrd="0" presId="urn:microsoft.com/office/officeart/2008/layout/CircularPictureCallout"/>
    <dgm:cxn modelId="{5AF0D15A-EB92-4F65-B6CA-283392A1D676}" type="presOf" srcId="{A5B64BFC-6D51-4FD0-8EB5-7F0CFF12ED8E}" destId="{62FCCB03-E374-451D-98F2-5D828F934070}" srcOrd="0" destOrd="0" presId="urn:microsoft.com/office/officeart/2008/layout/CircularPictureCallout"/>
    <dgm:cxn modelId="{08EF5997-4DA4-48E9-91F8-2DA5EF0B9190}" type="presOf" srcId="{46AB99D6-83BC-4C8D-8A5C-033EDB4E386F}" destId="{79D7CEDB-8104-4451-ACE4-9C54728C8F31}" srcOrd="0" destOrd="0" presId="urn:microsoft.com/office/officeart/2008/layout/CircularPictureCallout"/>
    <dgm:cxn modelId="{5982AC13-DB08-4E0F-A102-49078CE4A8B6}" type="presParOf" srcId="{62FCCB03-E374-451D-98F2-5D828F934070}" destId="{8ADE9732-7F45-49AD-A367-88683D9353B9}" srcOrd="0" destOrd="0" presId="urn:microsoft.com/office/officeart/2008/layout/CircularPictureCallout"/>
    <dgm:cxn modelId="{637D78BB-B6EB-460C-A5F2-836E8B125105}" type="presParOf" srcId="{8ADE9732-7F45-49AD-A367-88683D9353B9}" destId="{FC274685-C9F5-4094-86C4-B75E27DE907C}" srcOrd="0" destOrd="0" presId="urn:microsoft.com/office/officeart/2008/layout/CircularPictureCallout"/>
    <dgm:cxn modelId="{64E246FE-6862-4FCD-9B63-7E7B060A5736}" type="presParOf" srcId="{FC274685-C9F5-4094-86C4-B75E27DE907C}" destId="{46D36D89-423D-4446-B477-AB475692CC3D}" srcOrd="0" destOrd="0" presId="urn:microsoft.com/office/officeart/2008/layout/CircularPictureCallout"/>
    <dgm:cxn modelId="{D68E28D6-4F27-4DC5-A992-80CA2158405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A21A30A1-5AD8-4E36-8013-A341256EFBF1}" type="presOf" srcId="{0EBD0570-87DE-48D4-9B05-D47A4E390D1E}" destId="{D4EFBD8C-1BD9-44D3-91C2-8814CE1EF1E9}" srcOrd="0" destOrd="0" presId="urn:microsoft.com/office/officeart/2008/layout/CircularPictureCallout"/>
    <dgm:cxn modelId="{FB9A8FAB-EE32-47A0-89B7-0496CE64A334}" type="presOf" srcId="{918E8141-8B4B-4731-A817-C6B047531EC7}" destId="{94406756-AAED-4952-B734-D5E78ADCB029}" srcOrd="0" destOrd="0" presId="urn:microsoft.com/office/officeart/2008/layout/CircularPictureCallout"/>
    <dgm:cxn modelId="{11699150-6368-41E7-894E-04DDBC84FD59}"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6C220863-A7A2-46F4-A01F-E7FBA5703B22}" type="presParOf" srcId="{6AE5439B-8436-4FD1-9635-8BAA6EB19DEE}" destId="{950978B9-0511-427D-B2E7-7C3DFC12B3BA}" srcOrd="0" destOrd="0" presId="urn:microsoft.com/office/officeart/2008/layout/CircularPictureCallout"/>
    <dgm:cxn modelId="{67C01040-C3C4-4F0E-A8FB-BC29FB9B998C}" type="presParOf" srcId="{950978B9-0511-427D-B2E7-7C3DFC12B3BA}" destId="{B2605915-65ED-4D21-8E6E-6CA0E33282E5}" srcOrd="0" destOrd="0" presId="urn:microsoft.com/office/officeart/2008/layout/CircularPictureCallout"/>
    <dgm:cxn modelId="{EDB44249-2859-42D6-A29D-05D8AA356DA1}" type="presParOf" srcId="{B2605915-65ED-4D21-8E6E-6CA0E33282E5}" destId="{D4EFBD8C-1BD9-44D3-91C2-8814CE1EF1E9}" srcOrd="0" destOrd="0" presId="urn:microsoft.com/office/officeart/2008/layout/CircularPictureCallout"/>
    <dgm:cxn modelId="{FB5F5E1A-182C-4900-BB39-6A5A3BE4462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E7E2B928-A1FF-4EA3-9086-40AC789B187E}"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A887A979-C284-4D1D-8764-549780EB04A6}" type="presOf" srcId="{46AB99D6-83BC-4C8D-8A5C-033EDB4E386F}" destId="{79D7CEDB-8104-4451-ACE4-9C54728C8F31}" srcOrd="0" destOrd="0" presId="urn:microsoft.com/office/officeart/2008/layout/CircularPictureCallout"/>
    <dgm:cxn modelId="{97C9EF1C-40C9-4B0F-9B82-605F783A7450}" type="presOf" srcId="{C0281889-47E3-4FCF-B048-44D1E229A3C4}" destId="{46D36D89-423D-4446-B477-AB475692CC3D}" srcOrd="0" destOrd="0" presId="urn:microsoft.com/office/officeart/2008/layout/CircularPictureCallout"/>
    <dgm:cxn modelId="{BD8020DF-F784-4A82-B88A-C57223AC121D}" type="presParOf" srcId="{62FCCB03-E374-451D-98F2-5D828F934070}" destId="{8ADE9732-7F45-49AD-A367-88683D9353B9}" srcOrd="0" destOrd="0" presId="urn:microsoft.com/office/officeart/2008/layout/CircularPictureCallout"/>
    <dgm:cxn modelId="{B798C756-2CC8-4956-B7E7-3818634AC95A}" type="presParOf" srcId="{8ADE9732-7F45-49AD-A367-88683D9353B9}" destId="{FC274685-C9F5-4094-86C4-B75E27DE907C}" srcOrd="0" destOrd="0" presId="urn:microsoft.com/office/officeart/2008/layout/CircularPictureCallout"/>
    <dgm:cxn modelId="{2779EE8F-A62C-43F1-BADE-90A2AFEEBF63}" type="presParOf" srcId="{FC274685-C9F5-4094-86C4-B75E27DE907C}" destId="{46D36D89-423D-4446-B477-AB475692CC3D}" srcOrd="0" destOrd="0" presId="urn:microsoft.com/office/officeart/2008/layout/CircularPictureCallout"/>
    <dgm:cxn modelId="{DB2138E6-C884-4071-878A-5EAE527F0C09}"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D0CBD5DF-FCEB-471B-81DC-5E65E8CE4085}" type="presOf" srcId="{A5B64BFC-6D51-4FD0-8EB5-7F0CFF12ED8E}" destId="{62FCCB03-E374-451D-98F2-5D828F934070}" srcOrd="0" destOrd="0" presId="urn:microsoft.com/office/officeart/2008/layout/CircularPictureCallout"/>
    <dgm:cxn modelId="{F54247A7-B239-435A-A320-1F038DB613B7}" type="presOf" srcId="{C0281889-47E3-4FCF-B048-44D1E229A3C4}" destId="{46D36D89-423D-4446-B477-AB475692CC3D}" srcOrd="0" destOrd="0" presId="urn:microsoft.com/office/officeart/2008/layout/CircularPictureCallout"/>
    <dgm:cxn modelId="{1BAD9365-C9D0-4911-8A24-8374757DAD66}" type="presOf" srcId="{46AB99D6-83BC-4C8D-8A5C-033EDB4E386F}" destId="{79D7CEDB-8104-4451-ACE4-9C54728C8F31}" srcOrd="0" destOrd="0" presId="urn:microsoft.com/office/officeart/2008/layout/CircularPictureCallout"/>
    <dgm:cxn modelId="{FD4500DA-E035-4F65-BDE2-3948A1421B9C}" type="presParOf" srcId="{62FCCB03-E374-451D-98F2-5D828F934070}" destId="{8ADE9732-7F45-49AD-A367-88683D9353B9}" srcOrd="0" destOrd="0" presId="urn:microsoft.com/office/officeart/2008/layout/CircularPictureCallout"/>
    <dgm:cxn modelId="{FFDDE032-16FD-49C4-B679-D599AE808AD6}" type="presParOf" srcId="{8ADE9732-7F45-49AD-A367-88683D9353B9}" destId="{FC274685-C9F5-4094-86C4-B75E27DE907C}" srcOrd="0" destOrd="0" presId="urn:microsoft.com/office/officeart/2008/layout/CircularPictureCallout"/>
    <dgm:cxn modelId="{17F7F32C-06DB-419B-A8D4-BEACFE9CF124}" type="presParOf" srcId="{FC274685-C9F5-4094-86C4-B75E27DE907C}" destId="{46D36D89-423D-4446-B477-AB475692CC3D}" srcOrd="0" destOrd="0" presId="urn:microsoft.com/office/officeart/2008/layout/CircularPictureCallout"/>
    <dgm:cxn modelId="{EA778E90-E67C-4D69-B1CD-26A45C68552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02972520-FC83-4004-BF68-AC6AD61BF704}"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E481EA2-3272-4E20-B3DA-8A68BC5309BE}" type="presOf" srcId="{B5C0B2FB-77D1-43B5-AC47-EBF6D31315F6}" destId="{6AE5439B-8436-4FD1-9635-8BAA6EB19DEE}" srcOrd="0" destOrd="0" presId="urn:microsoft.com/office/officeart/2008/layout/CircularPictureCallout"/>
    <dgm:cxn modelId="{AB43545D-7DB9-4DB6-B42D-E5495AFD551A}" type="presOf" srcId="{0EBD0570-87DE-48D4-9B05-D47A4E390D1E}" destId="{D4EFBD8C-1BD9-44D3-91C2-8814CE1EF1E9}" srcOrd="0" destOrd="0" presId="urn:microsoft.com/office/officeart/2008/layout/CircularPictureCallout"/>
    <dgm:cxn modelId="{DD5FACC8-104D-41AA-ABE2-C1664278D8A0}" type="presParOf" srcId="{6AE5439B-8436-4FD1-9635-8BAA6EB19DEE}" destId="{950978B9-0511-427D-B2E7-7C3DFC12B3BA}" srcOrd="0" destOrd="0" presId="urn:microsoft.com/office/officeart/2008/layout/CircularPictureCallout"/>
    <dgm:cxn modelId="{A4E01E19-E7F8-4111-A25D-DB7D311B302A}" type="presParOf" srcId="{950978B9-0511-427D-B2E7-7C3DFC12B3BA}" destId="{B2605915-65ED-4D21-8E6E-6CA0E33282E5}" srcOrd="0" destOrd="0" presId="urn:microsoft.com/office/officeart/2008/layout/CircularPictureCallout"/>
    <dgm:cxn modelId="{DA64C33C-8EC2-4105-A6CD-5525D2803460}" type="presParOf" srcId="{B2605915-65ED-4D21-8E6E-6CA0E33282E5}" destId="{D4EFBD8C-1BD9-44D3-91C2-8814CE1EF1E9}" srcOrd="0" destOrd="0" presId="urn:microsoft.com/office/officeart/2008/layout/CircularPictureCallout"/>
    <dgm:cxn modelId="{6CE68FA5-A123-4AF8-804E-11626E6FDA9B}"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84989D8-01B2-4470-A17A-D0A894E63E9B}" type="presOf" srcId="{0EBD0570-87DE-48D4-9B05-D47A4E390D1E}" destId="{D4EFBD8C-1BD9-44D3-91C2-8814CE1EF1E9}" srcOrd="0" destOrd="0" presId="urn:microsoft.com/office/officeart/2008/layout/CircularPictureCallout"/>
    <dgm:cxn modelId="{752CF772-81C5-4B50-932C-5FB230208C81}"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36BDFED9-1593-4FC8-8CA8-DC52665866B3}" type="presOf" srcId="{918E8141-8B4B-4731-A817-C6B047531EC7}" destId="{94406756-AAED-4952-B734-D5E78ADCB029}" srcOrd="0" destOrd="0" presId="urn:microsoft.com/office/officeart/2008/layout/CircularPictureCallout"/>
    <dgm:cxn modelId="{CE2D999D-A8EF-4126-8C27-D3245A4222CC}" type="presParOf" srcId="{6AE5439B-8436-4FD1-9635-8BAA6EB19DEE}" destId="{950978B9-0511-427D-B2E7-7C3DFC12B3BA}" srcOrd="0" destOrd="0" presId="urn:microsoft.com/office/officeart/2008/layout/CircularPictureCallout"/>
    <dgm:cxn modelId="{B419ED87-D9B7-4337-9E00-296283B3133D}" type="presParOf" srcId="{950978B9-0511-427D-B2E7-7C3DFC12B3BA}" destId="{B2605915-65ED-4D21-8E6E-6CA0E33282E5}" srcOrd="0" destOrd="0" presId="urn:microsoft.com/office/officeart/2008/layout/CircularPictureCallout"/>
    <dgm:cxn modelId="{606F980A-DEC1-42AA-A936-706E4595505A}" type="presParOf" srcId="{B2605915-65ED-4D21-8E6E-6CA0E33282E5}" destId="{D4EFBD8C-1BD9-44D3-91C2-8814CE1EF1E9}" srcOrd="0" destOrd="0" presId="urn:microsoft.com/office/officeart/2008/layout/CircularPictureCallout"/>
    <dgm:cxn modelId="{E3C4C87F-5718-4023-BB70-B27CD8BF1064}"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37DC73AC-11E2-4795-A2DB-7D9CCF16908A}"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1508042A-2639-412C-B723-C20B6F5DFFF2}" type="presOf" srcId="{A5B64BFC-6D51-4FD0-8EB5-7F0CFF12ED8E}" destId="{62FCCB03-E374-451D-98F2-5D828F934070}" srcOrd="0" destOrd="0" presId="urn:microsoft.com/office/officeart/2008/layout/CircularPictureCallout"/>
    <dgm:cxn modelId="{1B70D3CD-0CD0-445C-B836-4A7C1A70592A}" type="presOf" srcId="{46AB99D6-83BC-4C8D-8A5C-033EDB4E386F}" destId="{79D7CEDB-8104-4451-ACE4-9C54728C8F31}" srcOrd="0" destOrd="0" presId="urn:microsoft.com/office/officeart/2008/layout/CircularPictureCallout"/>
    <dgm:cxn modelId="{4756E49C-7DB7-4685-8110-871CCE1F6C48}" type="presParOf" srcId="{62FCCB03-E374-451D-98F2-5D828F934070}" destId="{8ADE9732-7F45-49AD-A367-88683D9353B9}" srcOrd="0" destOrd="0" presId="urn:microsoft.com/office/officeart/2008/layout/CircularPictureCallout"/>
    <dgm:cxn modelId="{1F5CEA71-4A89-42D9-828F-38B5543DF05A}" type="presParOf" srcId="{8ADE9732-7F45-49AD-A367-88683D9353B9}" destId="{FC274685-C9F5-4094-86C4-B75E27DE907C}" srcOrd="0" destOrd="0" presId="urn:microsoft.com/office/officeart/2008/layout/CircularPictureCallout"/>
    <dgm:cxn modelId="{B71AC9DA-8C55-4006-89A1-08582AD7C5BC}" type="presParOf" srcId="{FC274685-C9F5-4094-86C4-B75E27DE907C}" destId="{46D36D89-423D-4446-B477-AB475692CC3D}" srcOrd="0" destOrd="0" presId="urn:microsoft.com/office/officeart/2008/layout/CircularPictureCallout"/>
    <dgm:cxn modelId="{1A4AB779-EE52-4114-864E-D9A74A79A7E7}"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AA46F593-8A55-4F24-822B-609E3D9A6188}" type="presOf" srcId="{918E8141-8B4B-4731-A817-C6B047531EC7}" destId="{94406756-AAED-4952-B734-D5E78ADCB029}" srcOrd="0" destOrd="0" presId="urn:microsoft.com/office/officeart/2008/layout/CircularPictureCallout"/>
    <dgm:cxn modelId="{1DDC750C-7567-428D-A8B4-1D05D1AB85E5}" type="presOf" srcId="{0EBD0570-87DE-48D4-9B05-D47A4E390D1E}" destId="{D4EFBD8C-1BD9-44D3-91C2-8814CE1EF1E9}" srcOrd="0" destOrd="0" presId="urn:microsoft.com/office/officeart/2008/layout/CircularPictureCallout"/>
    <dgm:cxn modelId="{AEC8B4E6-1302-432B-9B4B-8403DCB6A346}"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C3832D1B-13F2-4320-8A84-2EF94D1FE180}" type="presParOf" srcId="{6AE5439B-8436-4FD1-9635-8BAA6EB19DEE}" destId="{950978B9-0511-427D-B2E7-7C3DFC12B3BA}" srcOrd="0" destOrd="0" presId="urn:microsoft.com/office/officeart/2008/layout/CircularPictureCallout"/>
    <dgm:cxn modelId="{5B88F108-3500-4FA8-976E-96D3A2AA3C6B}" type="presParOf" srcId="{950978B9-0511-427D-B2E7-7C3DFC12B3BA}" destId="{B2605915-65ED-4D21-8E6E-6CA0E33282E5}" srcOrd="0" destOrd="0" presId="urn:microsoft.com/office/officeart/2008/layout/CircularPictureCallout"/>
    <dgm:cxn modelId="{89644325-E248-4DE7-8CD8-5F7CF52903C7}" type="presParOf" srcId="{B2605915-65ED-4D21-8E6E-6CA0E33282E5}" destId="{D4EFBD8C-1BD9-44D3-91C2-8814CE1EF1E9}" srcOrd="0" destOrd="0" presId="urn:microsoft.com/office/officeart/2008/layout/CircularPictureCallout"/>
    <dgm:cxn modelId="{43B78E30-7796-452A-A999-E7F5CD139BA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9EAFCC6A-583A-40ED-9E66-E9258058F7FC}" type="presOf" srcId="{C0281889-47E3-4FCF-B048-44D1E229A3C4}" destId="{46D36D89-423D-4446-B477-AB475692CC3D}" srcOrd="0" destOrd="0" presId="urn:microsoft.com/office/officeart/2008/layout/CircularPictureCallout"/>
    <dgm:cxn modelId="{BFDED8EC-7F32-4967-B48A-FC2AC6EA8CB8}" type="presOf" srcId="{A5B64BFC-6D51-4FD0-8EB5-7F0CFF12ED8E}" destId="{62FCCB03-E374-451D-98F2-5D828F934070}" srcOrd="0" destOrd="0" presId="urn:microsoft.com/office/officeart/2008/layout/CircularPictureCallout"/>
    <dgm:cxn modelId="{53CCEDE9-D0C7-49B9-A610-A357C2043A82}" type="presOf" srcId="{46AB99D6-83BC-4C8D-8A5C-033EDB4E386F}" destId="{79D7CEDB-8104-4451-ACE4-9C54728C8F31}" srcOrd="0" destOrd="0" presId="urn:microsoft.com/office/officeart/2008/layout/CircularPictureCallout"/>
    <dgm:cxn modelId="{1D8C7DE5-D70F-4A84-84B0-FF31E1D81BB7}" type="presParOf" srcId="{62FCCB03-E374-451D-98F2-5D828F934070}" destId="{8ADE9732-7F45-49AD-A367-88683D9353B9}" srcOrd="0" destOrd="0" presId="urn:microsoft.com/office/officeart/2008/layout/CircularPictureCallout"/>
    <dgm:cxn modelId="{68E6955B-6D08-49ED-82E6-CD0BAAB41CEB}" type="presParOf" srcId="{8ADE9732-7F45-49AD-A367-88683D9353B9}" destId="{FC274685-C9F5-4094-86C4-B75E27DE907C}" srcOrd="0" destOrd="0" presId="urn:microsoft.com/office/officeart/2008/layout/CircularPictureCallout"/>
    <dgm:cxn modelId="{FED0C174-8DA4-41BD-BE1D-78CC4767B5CD}" type="presParOf" srcId="{FC274685-C9F5-4094-86C4-B75E27DE907C}" destId="{46D36D89-423D-4446-B477-AB475692CC3D}" srcOrd="0" destOrd="0" presId="urn:microsoft.com/office/officeart/2008/layout/CircularPictureCallout"/>
    <dgm:cxn modelId="{32293782-CC55-4BBB-B870-53A962BB1E17}"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CAC69C04-E612-4236-84B1-6474E11BD9B2}" type="presOf" srcId="{B5C0B2FB-77D1-43B5-AC47-EBF6D31315F6}" destId="{6AE5439B-8436-4FD1-9635-8BAA6EB19DEE}" srcOrd="0" destOrd="0" presId="urn:microsoft.com/office/officeart/2008/layout/CircularPictureCallout"/>
    <dgm:cxn modelId="{E3B02B84-1834-45FC-B967-56325B6D6DAB}" type="presOf" srcId="{918E8141-8B4B-4731-A817-C6B047531EC7}" destId="{94406756-AAED-4952-B734-D5E78ADCB029}" srcOrd="0" destOrd="0" presId="urn:microsoft.com/office/officeart/2008/layout/CircularPictureCallout"/>
    <dgm:cxn modelId="{CEC5D729-28F9-4225-AFA7-1D9D401DFC3A}"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87DB92FD-2FBD-4B5B-9D2D-41E3CBD3BEA2}" type="presParOf" srcId="{6AE5439B-8436-4FD1-9635-8BAA6EB19DEE}" destId="{950978B9-0511-427D-B2E7-7C3DFC12B3BA}" srcOrd="0" destOrd="0" presId="urn:microsoft.com/office/officeart/2008/layout/CircularPictureCallout"/>
    <dgm:cxn modelId="{99A78892-80DE-4F57-81F4-4A8B91384423}" type="presParOf" srcId="{950978B9-0511-427D-B2E7-7C3DFC12B3BA}" destId="{B2605915-65ED-4D21-8E6E-6CA0E33282E5}" srcOrd="0" destOrd="0" presId="urn:microsoft.com/office/officeart/2008/layout/CircularPictureCallout"/>
    <dgm:cxn modelId="{51796A1F-2190-4090-8111-F120265D67F8}" type="presParOf" srcId="{B2605915-65ED-4D21-8E6E-6CA0E33282E5}" destId="{D4EFBD8C-1BD9-44D3-91C2-8814CE1EF1E9}" srcOrd="0" destOrd="0" presId="urn:microsoft.com/office/officeart/2008/layout/CircularPictureCallout"/>
    <dgm:cxn modelId="{978A3DB0-49C5-4D37-8303-F0763DB5A3A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3B167FAE-9491-400D-9B61-2F281ABCABEC}" type="presOf" srcId="{0EBD0570-87DE-48D4-9B05-D47A4E390D1E}" destId="{D4EFBD8C-1BD9-44D3-91C2-8814CE1EF1E9}" srcOrd="0" destOrd="0" presId="urn:microsoft.com/office/officeart/2008/layout/CircularPictureCallout"/>
    <dgm:cxn modelId="{8F1F86D1-3599-4F82-AD35-B9122C6D505E}"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0E03F71-4DCB-4EC1-9813-A4BD5A318E0D}" type="presOf" srcId="{B5C0B2FB-77D1-43B5-AC47-EBF6D31315F6}" destId="{6AE5439B-8436-4FD1-9635-8BAA6EB19DEE}" srcOrd="0" destOrd="0" presId="urn:microsoft.com/office/officeart/2008/layout/CircularPictureCallout"/>
    <dgm:cxn modelId="{DB7A79C1-51C3-4C5C-9158-05DC059473EC}" type="presParOf" srcId="{6AE5439B-8436-4FD1-9635-8BAA6EB19DEE}" destId="{950978B9-0511-427D-B2E7-7C3DFC12B3BA}" srcOrd="0" destOrd="0" presId="urn:microsoft.com/office/officeart/2008/layout/CircularPictureCallout"/>
    <dgm:cxn modelId="{36F3016A-6627-434F-B46E-C7D54D5B3E0C}" type="presParOf" srcId="{950978B9-0511-427D-B2E7-7C3DFC12B3BA}" destId="{B2605915-65ED-4D21-8E6E-6CA0E33282E5}" srcOrd="0" destOrd="0" presId="urn:microsoft.com/office/officeart/2008/layout/CircularPictureCallout"/>
    <dgm:cxn modelId="{53E19788-0DFD-4BFD-BDC2-BCEBDAD534B7}" type="presParOf" srcId="{B2605915-65ED-4D21-8E6E-6CA0E33282E5}" destId="{D4EFBD8C-1BD9-44D3-91C2-8814CE1EF1E9}" srcOrd="0" destOrd="0" presId="urn:microsoft.com/office/officeart/2008/layout/CircularPictureCallout"/>
    <dgm:cxn modelId="{6DD97068-3509-4F49-890D-51857042D1B7}"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0D398339-4AC5-4110-AD64-545EE172F7BC}" type="presOf" srcId="{918E8141-8B4B-4731-A817-C6B047531EC7}" destId="{94406756-AAED-4952-B734-D5E78ADCB029}" srcOrd="0" destOrd="0" presId="urn:microsoft.com/office/officeart/2008/layout/CircularPictureCallout"/>
    <dgm:cxn modelId="{67A9AE8D-C28C-4BF9-A4E1-B854824B4FDC}" type="presOf" srcId="{B5C0B2FB-77D1-43B5-AC47-EBF6D31315F6}" destId="{6AE5439B-8436-4FD1-9635-8BAA6EB19DEE}" srcOrd="0" destOrd="0" presId="urn:microsoft.com/office/officeart/2008/layout/CircularPictureCallout"/>
    <dgm:cxn modelId="{17B584DB-EC5F-469E-AF85-B6D633F78279}"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53CC3358-4B6C-4B7F-8A25-24ED40590E96}" type="presParOf" srcId="{6AE5439B-8436-4FD1-9635-8BAA6EB19DEE}" destId="{950978B9-0511-427D-B2E7-7C3DFC12B3BA}" srcOrd="0" destOrd="0" presId="urn:microsoft.com/office/officeart/2008/layout/CircularPictureCallout"/>
    <dgm:cxn modelId="{CC5166C2-FBB1-4519-B29F-B1D86BB9EAA9}" type="presParOf" srcId="{950978B9-0511-427D-B2E7-7C3DFC12B3BA}" destId="{B2605915-65ED-4D21-8E6E-6CA0E33282E5}" srcOrd="0" destOrd="0" presId="urn:microsoft.com/office/officeart/2008/layout/CircularPictureCallout"/>
    <dgm:cxn modelId="{29AA5208-A9C1-4116-AB3E-8C1C6CE4F237}" type="presParOf" srcId="{B2605915-65ED-4D21-8E6E-6CA0E33282E5}" destId="{D4EFBD8C-1BD9-44D3-91C2-8814CE1EF1E9}" srcOrd="0" destOrd="0" presId="urn:microsoft.com/office/officeart/2008/layout/CircularPictureCallout"/>
    <dgm:cxn modelId="{B19A3BD3-7FF8-4944-8FF9-3E048B5899BA}"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55A1F9BA-C4EC-467E-997A-A49841EDBF84}" type="presOf" srcId="{0EBD0570-87DE-48D4-9B05-D47A4E390D1E}" destId="{D4EFBD8C-1BD9-44D3-91C2-8814CE1EF1E9}" srcOrd="0" destOrd="0" presId="urn:microsoft.com/office/officeart/2008/layout/CircularPictureCallout"/>
    <dgm:cxn modelId="{704A165F-DE16-4BDD-AAE6-703A248168F0}" type="presOf" srcId="{918E8141-8B4B-4731-A817-C6B047531EC7}" destId="{94406756-AAED-4952-B734-D5E78ADCB029}" srcOrd="0" destOrd="0" presId="urn:microsoft.com/office/officeart/2008/layout/CircularPictureCallout"/>
    <dgm:cxn modelId="{72A1DC59-3989-4033-BE3E-277DEA202C6B}"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421E3069-F853-499A-9D9E-C11027F2943C}" type="presParOf" srcId="{6AE5439B-8436-4FD1-9635-8BAA6EB19DEE}" destId="{950978B9-0511-427D-B2E7-7C3DFC12B3BA}" srcOrd="0" destOrd="0" presId="urn:microsoft.com/office/officeart/2008/layout/CircularPictureCallout"/>
    <dgm:cxn modelId="{33BFEAA6-BE31-466A-8B5E-7C813C0DE715}" type="presParOf" srcId="{950978B9-0511-427D-B2E7-7C3DFC12B3BA}" destId="{B2605915-65ED-4D21-8E6E-6CA0E33282E5}" srcOrd="0" destOrd="0" presId="urn:microsoft.com/office/officeart/2008/layout/CircularPictureCallout"/>
    <dgm:cxn modelId="{BAF335D7-F5A6-4A68-B0CC-1E383E392E8F}" type="presParOf" srcId="{B2605915-65ED-4D21-8E6E-6CA0E33282E5}" destId="{D4EFBD8C-1BD9-44D3-91C2-8814CE1EF1E9}" srcOrd="0" destOrd="0" presId="urn:microsoft.com/office/officeart/2008/layout/CircularPictureCallout"/>
    <dgm:cxn modelId="{C649F09C-8867-4DBB-84F5-F1FD56B48FA8}"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67026A95-8DE3-4918-8DA8-1D4A70FE763A}" type="presOf" srcId="{A5B64BFC-6D51-4FD0-8EB5-7F0CFF12ED8E}" destId="{62FCCB03-E374-451D-98F2-5D828F934070}"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2919B0F-75F4-4D7F-93D3-9CDC0D650D03}" type="presOf" srcId="{46AB99D6-83BC-4C8D-8A5C-033EDB4E386F}" destId="{79D7CEDB-8104-4451-ACE4-9C54728C8F31}" srcOrd="0" destOrd="0" presId="urn:microsoft.com/office/officeart/2008/layout/CircularPictureCallout"/>
    <dgm:cxn modelId="{EF8F28D5-72E0-40BC-917D-D838134E56EC}" type="presOf" srcId="{C0281889-47E3-4FCF-B048-44D1E229A3C4}" destId="{46D36D89-423D-4446-B477-AB475692CC3D}" srcOrd="0" destOrd="0" presId="urn:microsoft.com/office/officeart/2008/layout/CircularPictureCallout"/>
    <dgm:cxn modelId="{1F9461DF-7F15-4333-8F10-6E390CFD90D0}" type="presParOf" srcId="{62FCCB03-E374-451D-98F2-5D828F934070}" destId="{8ADE9732-7F45-49AD-A367-88683D9353B9}" srcOrd="0" destOrd="0" presId="urn:microsoft.com/office/officeart/2008/layout/CircularPictureCallout"/>
    <dgm:cxn modelId="{34801CD6-1567-4F1E-BB32-E3BEE8D7D632}" type="presParOf" srcId="{8ADE9732-7F45-49AD-A367-88683D9353B9}" destId="{FC274685-C9F5-4094-86C4-B75E27DE907C}" srcOrd="0" destOrd="0" presId="urn:microsoft.com/office/officeart/2008/layout/CircularPictureCallout"/>
    <dgm:cxn modelId="{0A5237DC-F6C3-4B0E-828D-628B7ECB9F6F}" type="presParOf" srcId="{FC274685-C9F5-4094-86C4-B75E27DE907C}" destId="{46D36D89-423D-4446-B477-AB475692CC3D}" srcOrd="0" destOrd="0" presId="urn:microsoft.com/office/officeart/2008/layout/CircularPictureCallout"/>
    <dgm:cxn modelId="{7658A723-03D3-4C0B-BD31-08B68607556F}"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DF87F45C-1D08-4E57-ADB8-13398E45686F}" type="presOf" srcId="{B5C0B2FB-77D1-43B5-AC47-EBF6D31315F6}" destId="{6AE5439B-8436-4FD1-9635-8BAA6EB19DEE}" srcOrd="0" destOrd="0" presId="urn:microsoft.com/office/officeart/2008/layout/CircularPictureCallout"/>
    <dgm:cxn modelId="{C02F5552-EC2E-4F40-98EF-6EE8DB8FAC88}" type="presOf" srcId="{918E8141-8B4B-4731-A817-C6B047531EC7}" destId="{94406756-AAED-4952-B734-D5E78ADCB029}" srcOrd="0" destOrd="0" presId="urn:microsoft.com/office/officeart/2008/layout/CircularPictureCallout"/>
    <dgm:cxn modelId="{FD1C7897-7CD0-4408-B2B4-0A2A6FE64BEB}"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0659F20A-DFFC-4DE2-A273-1C2E18A873CC}" type="presParOf" srcId="{6AE5439B-8436-4FD1-9635-8BAA6EB19DEE}" destId="{950978B9-0511-427D-B2E7-7C3DFC12B3BA}" srcOrd="0" destOrd="0" presId="urn:microsoft.com/office/officeart/2008/layout/CircularPictureCallout"/>
    <dgm:cxn modelId="{B09DB0B9-EA8F-4D40-8BBC-D0031683AC73}" type="presParOf" srcId="{950978B9-0511-427D-B2E7-7C3DFC12B3BA}" destId="{B2605915-65ED-4D21-8E6E-6CA0E33282E5}" srcOrd="0" destOrd="0" presId="urn:microsoft.com/office/officeart/2008/layout/CircularPictureCallout"/>
    <dgm:cxn modelId="{E22D6D1A-7FF0-4647-A984-6A83A98549CB}" type="presParOf" srcId="{B2605915-65ED-4D21-8E6E-6CA0E33282E5}" destId="{D4EFBD8C-1BD9-44D3-91C2-8814CE1EF1E9}" srcOrd="0" destOrd="0" presId="urn:microsoft.com/office/officeart/2008/layout/CircularPictureCallout"/>
    <dgm:cxn modelId="{E27FD819-B8FA-406B-BC26-C11CC355E840}"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6336DE5C-0533-4B0B-8A1D-50B4D5974070}" type="presOf" srcId="{918E8141-8B4B-4731-A817-C6B047531EC7}" destId="{94406756-AAED-4952-B734-D5E78ADCB029}" srcOrd="0" destOrd="0" presId="urn:microsoft.com/office/officeart/2008/layout/CircularPictureCallout"/>
    <dgm:cxn modelId="{CC368674-6F3D-40A8-BD97-6AD3724D7BC2}" type="presOf" srcId="{B5C0B2FB-77D1-43B5-AC47-EBF6D31315F6}" destId="{6AE5439B-8436-4FD1-9635-8BAA6EB19DEE}" srcOrd="0" destOrd="0" presId="urn:microsoft.com/office/officeart/2008/layout/CircularPictureCallout"/>
    <dgm:cxn modelId="{7CE78872-EE16-4DF9-B422-E196FB2E0BF2}"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B56B4370-C08C-4A43-B84B-D354FDDDABED}" type="presParOf" srcId="{6AE5439B-8436-4FD1-9635-8BAA6EB19DEE}" destId="{950978B9-0511-427D-B2E7-7C3DFC12B3BA}" srcOrd="0" destOrd="0" presId="urn:microsoft.com/office/officeart/2008/layout/CircularPictureCallout"/>
    <dgm:cxn modelId="{4876627C-9457-4CD6-80E6-B4BE2BF90299}" type="presParOf" srcId="{950978B9-0511-427D-B2E7-7C3DFC12B3BA}" destId="{B2605915-65ED-4D21-8E6E-6CA0E33282E5}" srcOrd="0" destOrd="0" presId="urn:microsoft.com/office/officeart/2008/layout/CircularPictureCallout"/>
    <dgm:cxn modelId="{B1FB4D35-9788-4559-BA20-6F022E768207}" type="presParOf" srcId="{B2605915-65ED-4D21-8E6E-6CA0E33282E5}" destId="{D4EFBD8C-1BD9-44D3-91C2-8814CE1EF1E9}" srcOrd="0" destOrd="0" presId="urn:microsoft.com/office/officeart/2008/layout/CircularPictureCallout"/>
    <dgm:cxn modelId="{BD9374DE-E035-41B1-A501-CEF8A28A5C7F}"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F64896CB-CA35-490A-A854-C5DE214ECBCE}" type="presOf" srcId="{A5B64BFC-6D51-4FD0-8EB5-7F0CFF12ED8E}" destId="{62FCCB03-E374-451D-98F2-5D828F934070}" srcOrd="0" destOrd="0" presId="urn:microsoft.com/office/officeart/2008/layout/CircularPictureCallout"/>
    <dgm:cxn modelId="{23CC3D2E-F2E7-44F5-A88E-BC96C07C819D}" type="presOf" srcId="{46AB99D6-83BC-4C8D-8A5C-033EDB4E386F}" destId="{79D7CEDB-8104-4451-ACE4-9C54728C8F31}" srcOrd="0" destOrd="0" presId="urn:microsoft.com/office/officeart/2008/layout/CircularPictureCallout"/>
    <dgm:cxn modelId="{A2037C6F-3F9F-4218-8851-86103499A9F4}" type="presOf" srcId="{C0281889-47E3-4FCF-B048-44D1E229A3C4}" destId="{46D36D89-423D-4446-B477-AB475692CC3D}" srcOrd="0" destOrd="0" presId="urn:microsoft.com/office/officeart/2008/layout/CircularPictureCallout"/>
    <dgm:cxn modelId="{7D270993-CF57-48F3-B326-2FD4DFAA0DB9}" type="presParOf" srcId="{62FCCB03-E374-451D-98F2-5D828F934070}" destId="{8ADE9732-7F45-49AD-A367-88683D9353B9}" srcOrd="0" destOrd="0" presId="urn:microsoft.com/office/officeart/2008/layout/CircularPictureCallout"/>
    <dgm:cxn modelId="{38599A38-9DA5-4374-8CE2-FDF8D59288D3}" type="presParOf" srcId="{8ADE9732-7F45-49AD-A367-88683D9353B9}" destId="{FC274685-C9F5-4094-86C4-B75E27DE907C}" srcOrd="0" destOrd="0" presId="urn:microsoft.com/office/officeart/2008/layout/CircularPictureCallout"/>
    <dgm:cxn modelId="{08F921C1-AAF1-4459-9512-30FABD7069F5}" type="presParOf" srcId="{FC274685-C9F5-4094-86C4-B75E27DE907C}" destId="{46D36D89-423D-4446-B477-AB475692CC3D}" srcOrd="0" destOrd="0" presId="urn:microsoft.com/office/officeart/2008/layout/CircularPictureCallout"/>
    <dgm:cxn modelId="{00F5F3A4-54A0-4CAA-8C9D-FC122D86B5E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1BC6142D-5328-418D-AB1F-001BAD3834C0}" type="presOf" srcId="{C0281889-47E3-4FCF-B048-44D1E229A3C4}" destId="{46D36D89-423D-4446-B477-AB475692CC3D}" srcOrd="0" destOrd="0" presId="urn:microsoft.com/office/officeart/2008/layout/CircularPictureCallout"/>
    <dgm:cxn modelId="{B94B4A19-E476-485A-8FCC-2AC605560A6D}" type="presOf" srcId="{A5B64BFC-6D51-4FD0-8EB5-7F0CFF12ED8E}" destId="{62FCCB03-E374-451D-98F2-5D828F934070}" srcOrd="0" destOrd="0" presId="urn:microsoft.com/office/officeart/2008/layout/CircularPictureCallout"/>
    <dgm:cxn modelId="{9AD8036B-7D55-4D1F-B915-1F9E8F7881AD}" type="presOf" srcId="{46AB99D6-83BC-4C8D-8A5C-033EDB4E386F}" destId="{79D7CEDB-8104-4451-ACE4-9C54728C8F31}" srcOrd="0" destOrd="0" presId="urn:microsoft.com/office/officeart/2008/layout/CircularPictureCallout"/>
    <dgm:cxn modelId="{AD9C037D-38B2-4352-957A-8158946D40CC}" type="presParOf" srcId="{62FCCB03-E374-451D-98F2-5D828F934070}" destId="{8ADE9732-7F45-49AD-A367-88683D9353B9}" srcOrd="0" destOrd="0" presId="urn:microsoft.com/office/officeart/2008/layout/CircularPictureCallout"/>
    <dgm:cxn modelId="{7DA2D529-3150-42B5-9BD9-76ACFD96FD08}" type="presParOf" srcId="{8ADE9732-7F45-49AD-A367-88683D9353B9}" destId="{FC274685-C9F5-4094-86C4-B75E27DE907C}" srcOrd="0" destOrd="0" presId="urn:microsoft.com/office/officeart/2008/layout/CircularPictureCallout"/>
    <dgm:cxn modelId="{C97E95EF-662D-4B63-8405-53B16D912F62}" type="presParOf" srcId="{FC274685-C9F5-4094-86C4-B75E27DE907C}" destId="{46D36D89-423D-4446-B477-AB475692CC3D}" srcOrd="0" destOrd="0" presId="urn:microsoft.com/office/officeart/2008/layout/CircularPictureCallout"/>
    <dgm:cxn modelId="{0539E191-1733-4580-A26A-81BA6B165AFF}"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5011F64E-9150-4402-A595-28533A2E6706}" type="presOf" srcId="{A5B64BFC-6D51-4FD0-8EB5-7F0CFF12ED8E}" destId="{62FCCB03-E374-451D-98F2-5D828F934070}" srcOrd="0" destOrd="0" presId="urn:microsoft.com/office/officeart/2008/layout/CircularPictureCallout"/>
    <dgm:cxn modelId="{75254534-3BD0-4BBD-A674-5828608601B4}"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8371A263-1C06-4ABE-BA3D-C9C25E8AA494}" type="presOf" srcId="{C0281889-47E3-4FCF-B048-44D1E229A3C4}" destId="{46D36D89-423D-4446-B477-AB475692CC3D}" srcOrd="0" destOrd="0" presId="urn:microsoft.com/office/officeart/2008/layout/CircularPictureCallout"/>
    <dgm:cxn modelId="{C7776B1F-0E1C-4A40-9F8A-6E247A496830}" type="presParOf" srcId="{62FCCB03-E374-451D-98F2-5D828F934070}" destId="{8ADE9732-7F45-49AD-A367-88683D9353B9}" srcOrd="0" destOrd="0" presId="urn:microsoft.com/office/officeart/2008/layout/CircularPictureCallout"/>
    <dgm:cxn modelId="{17DF3D6F-6A67-400A-A0C5-3C9EB4E35ABE}" type="presParOf" srcId="{8ADE9732-7F45-49AD-A367-88683D9353B9}" destId="{FC274685-C9F5-4094-86C4-B75E27DE907C}" srcOrd="0" destOrd="0" presId="urn:microsoft.com/office/officeart/2008/layout/CircularPictureCallout"/>
    <dgm:cxn modelId="{58BAE11B-D011-4426-B4E4-1CFCF8D3E151}" type="presParOf" srcId="{FC274685-C9F5-4094-86C4-B75E27DE907C}" destId="{46D36D89-423D-4446-B477-AB475692CC3D}" srcOrd="0" destOrd="0" presId="urn:microsoft.com/office/officeart/2008/layout/CircularPictureCallout"/>
    <dgm:cxn modelId="{7613CD9C-C55D-4BAE-9740-2A29D56B26AD}"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FF8DE74F-6572-40D9-953D-2A271AB5BD09}" type="presOf" srcId="{B5C0B2FB-77D1-43B5-AC47-EBF6D31315F6}" destId="{6AE5439B-8436-4FD1-9635-8BAA6EB19DEE}" srcOrd="0" destOrd="0" presId="urn:microsoft.com/office/officeart/2008/layout/CircularPictureCallout"/>
    <dgm:cxn modelId="{07C7E698-5178-4B8E-B5F2-311BD949746D}" type="presOf" srcId="{918E8141-8B4B-4731-A817-C6B047531EC7}" destId="{94406756-AAED-4952-B734-D5E78ADCB029}" srcOrd="0" destOrd="0" presId="urn:microsoft.com/office/officeart/2008/layout/CircularPictureCallout"/>
    <dgm:cxn modelId="{36BBD24A-5A94-4688-B421-C0B1A70E3097}"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0132D96E-B523-484A-860A-C21FE56358B5}" type="presParOf" srcId="{6AE5439B-8436-4FD1-9635-8BAA6EB19DEE}" destId="{950978B9-0511-427D-B2E7-7C3DFC12B3BA}" srcOrd="0" destOrd="0" presId="urn:microsoft.com/office/officeart/2008/layout/CircularPictureCallout"/>
    <dgm:cxn modelId="{FF2A8618-CBBE-4654-8132-F8F3E1355A03}" type="presParOf" srcId="{950978B9-0511-427D-B2E7-7C3DFC12B3BA}" destId="{B2605915-65ED-4D21-8E6E-6CA0E33282E5}" srcOrd="0" destOrd="0" presId="urn:microsoft.com/office/officeart/2008/layout/CircularPictureCallout"/>
    <dgm:cxn modelId="{1491C850-5F4B-44EB-A83C-F75989F299B2}" type="presParOf" srcId="{B2605915-65ED-4D21-8E6E-6CA0E33282E5}" destId="{D4EFBD8C-1BD9-44D3-91C2-8814CE1EF1E9}" srcOrd="0" destOrd="0" presId="urn:microsoft.com/office/officeart/2008/layout/CircularPictureCallout"/>
    <dgm:cxn modelId="{5B10D163-F48F-4001-9651-BB59D093A59B}"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5C83D7D3-0DA0-4ABC-BE4A-B1E8CE7BE8A1}" type="presOf" srcId="{0EBD0570-87DE-48D4-9B05-D47A4E390D1E}" destId="{D4EFBD8C-1BD9-44D3-91C2-8814CE1EF1E9}" srcOrd="0" destOrd="0" presId="urn:microsoft.com/office/officeart/2008/layout/CircularPictureCallout"/>
    <dgm:cxn modelId="{07EAEE7C-0517-4505-8862-077D6081AD38}" type="presOf" srcId="{918E8141-8B4B-4731-A817-C6B047531EC7}" destId="{94406756-AAED-4952-B734-D5E78ADCB029}" srcOrd="0" destOrd="0" presId="urn:microsoft.com/office/officeart/2008/layout/CircularPictureCallout"/>
    <dgm:cxn modelId="{65FE3D84-ED9E-46A7-A1E6-9F641912F7D2}"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BCB5591-7181-4D0E-9124-EDC1F9C3945A}" type="presParOf" srcId="{6AE5439B-8436-4FD1-9635-8BAA6EB19DEE}" destId="{950978B9-0511-427D-B2E7-7C3DFC12B3BA}" srcOrd="0" destOrd="0" presId="urn:microsoft.com/office/officeart/2008/layout/CircularPictureCallout"/>
    <dgm:cxn modelId="{5BB3D7C0-4AD1-4D2B-B20D-050A75BDF032}" type="presParOf" srcId="{950978B9-0511-427D-B2E7-7C3DFC12B3BA}" destId="{B2605915-65ED-4D21-8E6E-6CA0E33282E5}" srcOrd="0" destOrd="0" presId="urn:microsoft.com/office/officeart/2008/layout/CircularPictureCallout"/>
    <dgm:cxn modelId="{5BE865C3-5BDF-44CA-B2AC-54385A43B130}" type="presParOf" srcId="{B2605915-65ED-4D21-8E6E-6CA0E33282E5}" destId="{D4EFBD8C-1BD9-44D3-91C2-8814CE1EF1E9}" srcOrd="0" destOrd="0" presId="urn:microsoft.com/office/officeart/2008/layout/CircularPictureCallout"/>
    <dgm:cxn modelId="{43A30832-42A2-48D7-988D-B9D6C90459F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63491D58-EB48-4DF5-876B-A9DD114C115A}" type="presOf" srcId="{918E8141-8B4B-4731-A817-C6B047531EC7}" destId="{94406756-AAED-4952-B734-D5E78ADCB029}" srcOrd="0" destOrd="0" presId="urn:microsoft.com/office/officeart/2008/layout/CircularPictureCallout"/>
    <dgm:cxn modelId="{DB33C696-2B1A-45EC-80D2-AF6B1302A18A}" type="presOf" srcId="{0EBD0570-87DE-48D4-9B05-D47A4E390D1E}" destId="{D4EFBD8C-1BD9-44D3-91C2-8814CE1EF1E9}" srcOrd="0" destOrd="0" presId="urn:microsoft.com/office/officeart/2008/layout/CircularPictureCallout"/>
    <dgm:cxn modelId="{4FA35FEB-B531-431F-8E4D-9CB94883E75D}"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100ACD8F-3809-4B43-BD10-068FDBFA860E}" type="presParOf" srcId="{6AE5439B-8436-4FD1-9635-8BAA6EB19DEE}" destId="{950978B9-0511-427D-B2E7-7C3DFC12B3BA}" srcOrd="0" destOrd="0" presId="urn:microsoft.com/office/officeart/2008/layout/CircularPictureCallout"/>
    <dgm:cxn modelId="{54E7092B-58BB-4AFB-9285-B0248A36EA2A}" type="presParOf" srcId="{950978B9-0511-427D-B2E7-7C3DFC12B3BA}" destId="{B2605915-65ED-4D21-8E6E-6CA0E33282E5}" srcOrd="0" destOrd="0" presId="urn:microsoft.com/office/officeart/2008/layout/CircularPictureCallout"/>
    <dgm:cxn modelId="{2DA1F203-5122-4378-A8B1-73C32452FE53}" type="presParOf" srcId="{B2605915-65ED-4D21-8E6E-6CA0E33282E5}" destId="{D4EFBD8C-1BD9-44D3-91C2-8814CE1EF1E9}" srcOrd="0" destOrd="0" presId="urn:microsoft.com/office/officeart/2008/layout/CircularPictureCallout"/>
    <dgm:cxn modelId="{745F54B6-54EC-4A86-934E-A638704158BF}"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A2A250BD-D82C-4373-8CB0-19F680A70675}"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8B2BA377-1E71-4E36-8326-2EF238EB2797}" type="presOf" srcId="{A5B64BFC-6D51-4FD0-8EB5-7F0CFF12ED8E}" destId="{62FCCB03-E374-451D-98F2-5D828F934070}" srcOrd="0" destOrd="0" presId="urn:microsoft.com/office/officeart/2008/layout/CircularPictureCallout"/>
    <dgm:cxn modelId="{16AC6454-DAAE-4D2F-AE02-261A18954350}" type="presOf" srcId="{46AB99D6-83BC-4C8D-8A5C-033EDB4E386F}" destId="{79D7CEDB-8104-4451-ACE4-9C54728C8F31}" srcOrd="0" destOrd="0" presId="urn:microsoft.com/office/officeart/2008/layout/CircularPictureCallout"/>
    <dgm:cxn modelId="{AF7C8A75-5272-4075-B57C-0B1A429F3EED}" type="presParOf" srcId="{62FCCB03-E374-451D-98F2-5D828F934070}" destId="{8ADE9732-7F45-49AD-A367-88683D9353B9}" srcOrd="0" destOrd="0" presId="urn:microsoft.com/office/officeart/2008/layout/CircularPictureCallout"/>
    <dgm:cxn modelId="{FD768903-8FEB-4969-824A-269CE78FD8AE}" type="presParOf" srcId="{8ADE9732-7F45-49AD-A367-88683D9353B9}" destId="{FC274685-C9F5-4094-86C4-B75E27DE907C}" srcOrd="0" destOrd="0" presId="urn:microsoft.com/office/officeart/2008/layout/CircularPictureCallout"/>
    <dgm:cxn modelId="{125C4A24-9660-4ED3-94E6-4AA2E9C4AC91}" type="presParOf" srcId="{FC274685-C9F5-4094-86C4-B75E27DE907C}" destId="{46D36D89-423D-4446-B477-AB475692CC3D}" srcOrd="0" destOrd="0" presId="urn:microsoft.com/office/officeart/2008/layout/CircularPictureCallout"/>
    <dgm:cxn modelId="{49D54840-8E81-4C67-BDD3-E914023F2DDF}"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AE91D19D-8531-48B4-9808-6FC570E7231C}"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6C28C3C4-3348-40D9-9CCB-F13A4699153E}" type="presOf" srcId="{46AB99D6-83BC-4C8D-8A5C-033EDB4E386F}" destId="{79D7CEDB-8104-4451-ACE4-9C54728C8F31}" srcOrd="0" destOrd="0" presId="urn:microsoft.com/office/officeart/2008/layout/CircularPictureCallout"/>
    <dgm:cxn modelId="{15B2A7B9-F448-42EF-BBF8-E8887B698174}" type="presOf" srcId="{A5B64BFC-6D51-4FD0-8EB5-7F0CFF12ED8E}" destId="{62FCCB03-E374-451D-98F2-5D828F934070}" srcOrd="0" destOrd="0" presId="urn:microsoft.com/office/officeart/2008/layout/CircularPictureCallout"/>
    <dgm:cxn modelId="{9A7A06E7-7F6C-44E0-BDF9-12D80AF19751}" type="presParOf" srcId="{62FCCB03-E374-451D-98F2-5D828F934070}" destId="{8ADE9732-7F45-49AD-A367-88683D9353B9}" srcOrd="0" destOrd="0" presId="urn:microsoft.com/office/officeart/2008/layout/CircularPictureCallout"/>
    <dgm:cxn modelId="{716C63B2-DD1B-4545-AAC6-C9A93A0C3CFE}" type="presParOf" srcId="{8ADE9732-7F45-49AD-A367-88683D9353B9}" destId="{FC274685-C9F5-4094-86C4-B75E27DE907C}" srcOrd="0" destOrd="0" presId="urn:microsoft.com/office/officeart/2008/layout/CircularPictureCallout"/>
    <dgm:cxn modelId="{D2CE27C1-B5A9-448B-AF3B-B7189FC50524}" type="presParOf" srcId="{FC274685-C9F5-4094-86C4-B75E27DE907C}" destId="{46D36D89-423D-4446-B477-AB475692CC3D}" srcOrd="0" destOrd="0" presId="urn:microsoft.com/office/officeart/2008/layout/CircularPictureCallout"/>
    <dgm:cxn modelId="{7C6399FA-0327-4FE6-B5F6-C3E99BAF37F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B200BAA5-873C-4D23-B09E-5DC60870D472}" type="presOf" srcId="{A5B64BFC-6D51-4FD0-8EB5-7F0CFF12ED8E}" destId="{62FCCB03-E374-451D-98F2-5D828F934070}" srcOrd="0" destOrd="0" presId="urn:microsoft.com/office/officeart/2008/layout/CircularPictureCallout"/>
    <dgm:cxn modelId="{66B3BA11-1207-4791-954B-BD4E3E8C9596}" type="presOf" srcId="{C0281889-47E3-4FCF-B048-44D1E229A3C4}" destId="{46D36D89-423D-4446-B477-AB475692CC3D}" srcOrd="0" destOrd="0" presId="urn:microsoft.com/office/officeart/2008/layout/CircularPictureCallout"/>
    <dgm:cxn modelId="{023C8AE2-4A1C-4F38-A18F-2B7E4206946D}" type="presOf" srcId="{46AB99D6-83BC-4C8D-8A5C-033EDB4E386F}" destId="{79D7CEDB-8104-4451-ACE4-9C54728C8F31}" srcOrd="0" destOrd="0" presId="urn:microsoft.com/office/officeart/2008/layout/CircularPictureCallout"/>
    <dgm:cxn modelId="{71010FDD-1408-43F7-A0EE-BC76FD81A56F}" type="presParOf" srcId="{62FCCB03-E374-451D-98F2-5D828F934070}" destId="{8ADE9732-7F45-49AD-A367-88683D9353B9}" srcOrd="0" destOrd="0" presId="urn:microsoft.com/office/officeart/2008/layout/CircularPictureCallout"/>
    <dgm:cxn modelId="{A5990866-BD87-488C-B2A1-BFF8B99F6720}" type="presParOf" srcId="{8ADE9732-7F45-49AD-A367-88683D9353B9}" destId="{FC274685-C9F5-4094-86C4-B75E27DE907C}" srcOrd="0" destOrd="0" presId="urn:microsoft.com/office/officeart/2008/layout/CircularPictureCallout"/>
    <dgm:cxn modelId="{0FF74507-CF09-4CFC-8E25-345C718E7107}" type="presParOf" srcId="{FC274685-C9F5-4094-86C4-B75E27DE907C}" destId="{46D36D89-423D-4446-B477-AB475692CC3D}" srcOrd="0" destOrd="0" presId="urn:microsoft.com/office/officeart/2008/layout/CircularPictureCallout"/>
    <dgm:cxn modelId="{DDBE642B-7FF0-442F-B3FA-C3BA9F160046}"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6A40D864-ED97-45D0-8279-75B9334FAC59}" type="presOf" srcId="{47C348FE-1FAD-4F31-ADE0-A8D4B06FAA3C}" destId="{8D4F6EED-8521-4E37-8810-77EE6E3F5B89}"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E6C4850A-E358-47E4-B316-2913644EA0B8}" type="presOf" srcId="{F751C726-06BB-459F-8B88-45E00F7906DC}" destId="{B90A6B99-15DE-4F71-BD33-9274A6D58730}" srcOrd="0" destOrd="0" presId="urn:microsoft.com/office/officeart/2008/layout/CircularPictureCallout"/>
    <dgm:cxn modelId="{379AF58C-8001-48E0-AA4B-DFC3EB7BF02C}" type="presOf" srcId="{471EA7B6-4D84-4F6D-818A-CE146920DA27}" destId="{F65DC68E-F7A5-4F7E-9236-6CA8F3ACDF82}" srcOrd="0" destOrd="0" presId="urn:microsoft.com/office/officeart/2008/layout/CircularPictureCallout"/>
    <dgm:cxn modelId="{4BB462CC-976E-4186-9C7F-C588169D81E1}" type="presParOf" srcId="{B90A6B99-15DE-4F71-BD33-9274A6D58730}" destId="{EA1AC1E5-CFBF-4BBA-AE64-805ACE736B05}" srcOrd="0" destOrd="0" presId="urn:microsoft.com/office/officeart/2008/layout/CircularPictureCallout"/>
    <dgm:cxn modelId="{C86D0561-618A-4700-8008-A65FF4E5A19A}" type="presParOf" srcId="{EA1AC1E5-CFBF-4BBA-AE64-805ACE736B05}" destId="{56BC542D-8DBB-46FD-A041-B4B308B06E2A}" srcOrd="0" destOrd="0" presId="urn:microsoft.com/office/officeart/2008/layout/CircularPictureCallout"/>
    <dgm:cxn modelId="{34F8ADBE-1EF4-4DED-B247-1EDCA13D776C}" type="presParOf" srcId="{56BC542D-8DBB-46FD-A041-B4B308B06E2A}" destId="{F65DC68E-F7A5-4F7E-9236-6CA8F3ACDF82}" srcOrd="0" destOrd="0" presId="urn:microsoft.com/office/officeart/2008/layout/CircularPictureCallout"/>
    <dgm:cxn modelId="{4019F053-CFAF-403B-998E-5AB380D456FB}"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F7E6B638-E0CE-4DF3-9CE6-F7435A14838C}" type="presOf" srcId="{6047CC94-F81B-4DAA-BAD4-3A07003B6418}" destId="{306AFE9D-CCA1-4A93-9691-FC978F9CE9A1}" srcOrd="0" destOrd="0" presId="urn:microsoft.com/office/officeart/2008/layout/CircularPictureCallout"/>
    <dgm:cxn modelId="{C3E9D92E-5A41-41FB-96C6-1DF73A0B9E12}" type="presOf" srcId="{9830AC34-8BEB-44A5-B545-497E7C2B9546}" destId="{7B7E01F2-483A-4155-B3BF-14C3DB5E76A6}"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6419CFBB-7F94-4938-81AC-931E151A1C27}" type="presOf" srcId="{CE7E0F03-BAEE-4A08-BFB5-9B8E63E586FF}" destId="{051F52C1-6139-409E-8641-EB8734128EA4}" srcOrd="0" destOrd="0" presId="urn:microsoft.com/office/officeart/2008/layout/CircularPictureCallout"/>
    <dgm:cxn modelId="{78EF8BB8-DC76-4608-857D-BC1D8D3E6C02}" type="presParOf" srcId="{051F52C1-6139-409E-8641-EB8734128EA4}" destId="{89DA9132-4571-4405-8C90-186411EA8AD8}" srcOrd="0" destOrd="0" presId="urn:microsoft.com/office/officeart/2008/layout/CircularPictureCallout"/>
    <dgm:cxn modelId="{2AC71F09-A83B-4589-81AD-6637D8F87720}" type="presParOf" srcId="{89DA9132-4571-4405-8C90-186411EA8AD8}" destId="{04D635B6-8F99-42A1-AE01-BA1F581CA3CC}" srcOrd="0" destOrd="0" presId="urn:microsoft.com/office/officeart/2008/layout/CircularPictureCallout"/>
    <dgm:cxn modelId="{ECB5E198-ED95-4500-A7BC-A27A26CD8C68}" type="presParOf" srcId="{04D635B6-8F99-42A1-AE01-BA1F581CA3CC}" destId="{306AFE9D-CCA1-4A93-9691-FC978F9CE9A1}" srcOrd="0" destOrd="0" presId="urn:microsoft.com/office/officeart/2008/layout/CircularPictureCallout"/>
    <dgm:cxn modelId="{0FD4BA97-02A2-43FB-B757-AF5A7FC093F8}"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C9864FCB-8D80-4F97-85B6-5E65B3F676CD}"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4EE3FB26-B2DA-4166-829E-1728DE49CA0E}" type="presOf" srcId="{A5B64BFC-6D51-4FD0-8EB5-7F0CFF12ED8E}" destId="{62FCCB03-E374-451D-98F2-5D828F934070}" srcOrd="0" destOrd="0" presId="urn:microsoft.com/office/officeart/2008/layout/CircularPictureCallout"/>
    <dgm:cxn modelId="{840D70D4-9EB7-491D-AAD8-58B298D280C1}" type="presOf" srcId="{46AB99D6-83BC-4C8D-8A5C-033EDB4E386F}" destId="{79D7CEDB-8104-4451-ACE4-9C54728C8F31}" srcOrd="0" destOrd="0" presId="urn:microsoft.com/office/officeart/2008/layout/CircularPictureCallout"/>
    <dgm:cxn modelId="{ADAD7864-9FDF-4356-B873-7E3BE217E15D}" type="presParOf" srcId="{62FCCB03-E374-451D-98F2-5D828F934070}" destId="{8ADE9732-7F45-49AD-A367-88683D9353B9}" srcOrd="0" destOrd="0" presId="urn:microsoft.com/office/officeart/2008/layout/CircularPictureCallout"/>
    <dgm:cxn modelId="{434F7F31-E1F6-48FD-8B46-64D28BB8D4E1}" type="presParOf" srcId="{8ADE9732-7F45-49AD-A367-88683D9353B9}" destId="{FC274685-C9F5-4094-86C4-B75E27DE907C}" srcOrd="0" destOrd="0" presId="urn:microsoft.com/office/officeart/2008/layout/CircularPictureCallout"/>
    <dgm:cxn modelId="{49A40CFA-5F20-4E75-A1B2-5B9C0B4AE18D}" type="presParOf" srcId="{FC274685-C9F5-4094-86C4-B75E27DE907C}" destId="{46D36D89-423D-4446-B477-AB475692CC3D}" srcOrd="0" destOrd="0" presId="urn:microsoft.com/office/officeart/2008/layout/CircularPictureCallout"/>
    <dgm:cxn modelId="{2615C04A-6958-4978-81DB-A2B52AB2DF4C}"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D6188987-6EB0-4C8E-A14F-1DDFCF25CA31}" type="presOf" srcId="{47C348FE-1FAD-4F31-ADE0-A8D4B06FAA3C}" destId="{8D4F6EED-8521-4E37-8810-77EE6E3F5B89}" srcOrd="0" destOrd="0" presId="urn:microsoft.com/office/officeart/2008/layout/CircularPictureCallout"/>
    <dgm:cxn modelId="{F9D0CF4B-C5CC-4E2C-A198-F034BB9AA3A0}" type="presOf" srcId="{F751C726-06BB-459F-8B88-45E00F7906DC}" destId="{B90A6B99-15DE-4F71-BD33-9274A6D58730}"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0AECBC33-DF22-48C0-9786-AD0453CC52C5}" type="presOf" srcId="{471EA7B6-4D84-4F6D-818A-CE146920DA27}" destId="{F65DC68E-F7A5-4F7E-9236-6CA8F3ACDF82}" srcOrd="0" destOrd="0" presId="urn:microsoft.com/office/officeart/2008/layout/CircularPictureCallout"/>
    <dgm:cxn modelId="{BF5B8C3B-56DE-4077-A540-C5B21189B069}" type="presParOf" srcId="{B90A6B99-15DE-4F71-BD33-9274A6D58730}" destId="{EA1AC1E5-CFBF-4BBA-AE64-805ACE736B05}" srcOrd="0" destOrd="0" presId="urn:microsoft.com/office/officeart/2008/layout/CircularPictureCallout"/>
    <dgm:cxn modelId="{45FB275A-95D1-4CDB-867F-BB574D57FBA0}" type="presParOf" srcId="{EA1AC1E5-CFBF-4BBA-AE64-805ACE736B05}" destId="{56BC542D-8DBB-46FD-A041-B4B308B06E2A}" srcOrd="0" destOrd="0" presId="urn:microsoft.com/office/officeart/2008/layout/CircularPictureCallout"/>
    <dgm:cxn modelId="{F0847628-4168-4585-8F5A-BCF5B12C8AE8}" type="presParOf" srcId="{56BC542D-8DBB-46FD-A041-B4B308B06E2A}" destId="{F65DC68E-F7A5-4F7E-9236-6CA8F3ACDF82}" srcOrd="0" destOrd="0" presId="urn:microsoft.com/office/officeart/2008/layout/CircularPictureCallout"/>
    <dgm:cxn modelId="{B989BDA9-160F-4A4B-B83D-80CF78A51906}"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B16E3890-1EC9-4AA4-B495-BC769A71B607}" type="presOf" srcId="{9830AC34-8BEB-44A5-B545-497E7C2B9546}" destId="{7B7E01F2-483A-4155-B3BF-14C3DB5E76A6}" srcOrd="0" destOrd="0" presId="urn:microsoft.com/office/officeart/2008/layout/CircularPictureCallout"/>
    <dgm:cxn modelId="{BD1E9743-262C-4388-987C-8550FE4FE374}" type="presOf" srcId="{6047CC94-F81B-4DAA-BAD4-3A07003B6418}" destId="{306AFE9D-CCA1-4A93-9691-FC978F9CE9A1}" srcOrd="0" destOrd="0" presId="urn:microsoft.com/office/officeart/2008/layout/CircularPictureCallout"/>
    <dgm:cxn modelId="{409E8E80-5152-4238-9075-08D4B0569653}" type="presOf" srcId="{CE7E0F03-BAEE-4A08-BFB5-9B8E63E586FF}" destId="{051F52C1-6139-409E-8641-EB8734128EA4}" srcOrd="0" destOrd="0" presId="urn:microsoft.com/office/officeart/2008/layout/CircularPictureCallout"/>
    <dgm:cxn modelId="{63F6D542-BCEC-4C40-BCA7-1740D16AC1F7}" type="presParOf" srcId="{051F52C1-6139-409E-8641-EB8734128EA4}" destId="{89DA9132-4571-4405-8C90-186411EA8AD8}" srcOrd="0" destOrd="0" presId="urn:microsoft.com/office/officeart/2008/layout/CircularPictureCallout"/>
    <dgm:cxn modelId="{0D837EED-B9B5-43F4-B902-ACE55F649098}" type="presParOf" srcId="{89DA9132-4571-4405-8C90-186411EA8AD8}" destId="{04D635B6-8F99-42A1-AE01-BA1F581CA3CC}" srcOrd="0" destOrd="0" presId="urn:microsoft.com/office/officeart/2008/layout/CircularPictureCallout"/>
    <dgm:cxn modelId="{50DB70D4-6319-474E-B3A1-A57653533FB9}" type="presParOf" srcId="{04D635B6-8F99-42A1-AE01-BA1F581CA3CC}" destId="{306AFE9D-CCA1-4A93-9691-FC978F9CE9A1}" srcOrd="0" destOrd="0" presId="urn:microsoft.com/office/officeart/2008/layout/CircularPictureCallout"/>
    <dgm:cxn modelId="{003F9A2D-154A-4165-8938-7AD5A653BC85}"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C590DC38-0667-4DA4-BFD9-7CEEB0ED2C74}" type="presOf" srcId="{46AB99D6-83BC-4C8D-8A5C-033EDB4E386F}" destId="{79D7CEDB-8104-4451-ACE4-9C54728C8F31}" srcOrd="0" destOrd="0" presId="urn:microsoft.com/office/officeart/2008/layout/CircularPictureCallout"/>
    <dgm:cxn modelId="{6528FD91-B206-48C5-A04C-82617D0F980F}"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AE1CC62E-880F-4A90-AB85-A89217AC4378}" type="presOf" srcId="{A5B64BFC-6D51-4FD0-8EB5-7F0CFF12ED8E}" destId="{62FCCB03-E374-451D-98F2-5D828F934070}" srcOrd="0" destOrd="0" presId="urn:microsoft.com/office/officeart/2008/layout/CircularPictureCallout"/>
    <dgm:cxn modelId="{AFF369BB-3B04-4A5B-894D-4F82502DFE3A}" type="presParOf" srcId="{62FCCB03-E374-451D-98F2-5D828F934070}" destId="{8ADE9732-7F45-49AD-A367-88683D9353B9}" srcOrd="0" destOrd="0" presId="urn:microsoft.com/office/officeart/2008/layout/CircularPictureCallout"/>
    <dgm:cxn modelId="{D6FEC39B-0AFA-4338-BAEF-674349CC536B}" type="presParOf" srcId="{8ADE9732-7F45-49AD-A367-88683D9353B9}" destId="{FC274685-C9F5-4094-86C4-B75E27DE907C}" srcOrd="0" destOrd="0" presId="urn:microsoft.com/office/officeart/2008/layout/CircularPictureCallout"/>
    <dgm:cxn modelId="{99857619-CDC2-40D4-B5F0-3E985E331789}" type="presParOf" srcId="{FC274685-C9F5-4094-86C4-B75E27DE907C}" destId="{46D36D89-423D-4446-B477-AB475692CC3D}" srcOrd="0" destOrd="0" presId="urn:microsoft.com/office/officeart/2008/layout/CircularPictureCallout"/>
    <dgm:cxn modelId="{41A582A9-407C-4617-882A-ABBFABD57B9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BEFFC0BA-3F65-4905-9602-22D842F61C8A}" type="presOf" srcId="{918E8141-8B4B-4731-A817-C6B047531EC7}" destId="{94406756-AAED-4952-B734-D5E78ADCB029}" srcOrd="0" destOrd="0" presId="urn:microsoft.com/office/officeart/2008/layout/CircularPictureCallout"/>
    <dgm:cxn modelId="{CF7D0A50-C8B9-45DB-90DA-4391686ED03D}"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038103F-485E-456D-A4DE-4EBECE051D8F}" type="presOf" srcId="{B5C0B2FB-77D1-43B5-AC47-EBF6D31315F6}" destId="{6AE5439B-8436-4FD1-9635-8BAA6EB19DEE}" srcOrd="0" destOrd="0" presId="urn:microsoft.com/office/officeart/2008/layout/CircularPictureCallout"/>
    <dgm:cxn modelId="{AB7E13EF-5FD3-411E-81AD-5E2480F800BE}" type="presParOf" srcId="{6AE5439B-8436-4FD1-9635-8BAA6EB19DEE}" destId="{950978B9-0511-427D-B2E7-7C3DFC12B3BA}" srcOrd="0" destOrd="0" presId="urn:microsoft.com/office/officeart/2008/layout/CircularPictureCallout"/>
    <dgm:cxn modelId="{88F1AEA5-8E8E-4244-AD15-6C5BF5934CDC}" type="presParOf" srcId="{950978B9-0511-427D-B2E7-7C3DFC12B3BA}" destId="{B2605915-65ED-4D21-8E6E-6CA0E33282E5}" srcOrd="0" destOrd="0" presId="urn:microsoft.com/office/officeart/2008/layout/CircularPictureCallout"/>
    <dgm:cxn modelId="{6FFA5C7B-3453-4E45-9FDD-6F2D667B58CD}" type="presParOf" srcId="{B2605915-65ED-4D21-8E6E-6CA0E33282E5}" destId="{D4EFBD8C-1BD9-44D3-91C2-8814CE1EF1E9}" srcOrd="0" destOrd="0" presId="urn:microsoft.com/office/officeart/2008/layout/CircularPictureCallout"/>
    <dgm:cxn modelId="{C9D33391-681E-4A6A-A0F0-D875ABD0376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D46D68E3-CB31-4253-B4C7-F5B01C3628F1}" type="presOf" srcId="{0EBD0570-87DE-48D4-9B05-D47A4E390D1E}" destId="{D4EFBD8C-1BD9-44D3-91C2-8814CE1EF1E9}" srcOrd="0" destOrd="0" presId="urn:microsoft.com/office/officeart/2008/layout/CircularPictureCallout"/>
    <dgm:cxn modelId="{86A3E7D7-E0B6-4062-9C84-C43DAB59E7A7}" type="presOf" srcId="{B5C0B2FB-77D1-43B5-AC47-EBF6D31315F6}" destId="{6AE5439B-8436-4FD1-9635-8BAA6EB19DEE}" srcOrd="0" destOrd="0" presId="urn:microsoft.com/office/officeart/2008/layout/CircularPictureCallout"/>
    <dgm:cxn modelId="{5C306F8F-D9A5-4F93-98A6-D6F686AA5956}"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53C57901-3D4E-4D44-9B9A-BDB8DE6B8CF1}" type="presParOf" srcId="{6AE5439B-8436-4FD1-9635-8BAA6EB19DEE}" destId="{950978B9-0511-427D-B2E7-7C3DFC12B3BA}" srcOrd="0" destOrd="0" presId="urn:microsoft.com/office/officeart/2008/layout/CircularPictureCallout"/>
    <dgm:cxn modelId="{C8CF4B98-1B01-4AE3-9EFF-0C2861F8D0DE}" type="presParOf" srcId="{950978B9-0511-427D-B2E7-7C3DFC12B3BA}" destId="{B2605915-65ED-4D21-8E6E-6CA0E33282E5}" srcOrd="0" destOrd="0" presId="urn:microsoft.com/office/officeart/2008/layout/CircularPictureCallout"/>
    <dgm:cxn modelId="{51C75FAC-F767-4044-9194-49D640396A6C}" type="presParOf" srcId="{B2605915-65ED-4D21-8E6E-6CA0E33282E5}" destId="{D4EFBD8C-1BD9-44D3-91C2-8814CE1EF1E9}" srcOrd="0" destOrd="0" presId="urn:microsoft.com/office/officeart/2008/layout/CircularPictureCallout"/>
    <dgm:cxn modelId="{E016A0D0-910C-4DBC-A02F-16FA44F4E4F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custLinFactNeighborX="2288"/>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F9D9BB5-E974-4735-A441-41198F43FDD9}" srcId="{CE7E0F03-BAEE-4A08-BFB5-9B8E63E586FF}" destId="{9830AC34-8BEB-44A5-B545-497E7C2B9546}" srcOrd="0" destOrd="0" parTransId="{C3B52A9E-B4BD-4ED4-BD21-9EB8D8925295}" sibTransId="{6047CC94-F81B-4DAA-BAD4-3A07003B6418}"/>
    <dgm:cxn modelId="{FB7C4EDC-D3A3-4809-9ECF-0F0C14A353D9}" type="presOf" srcId="{CE7E0F03-BAEE-4A08-BFB5-9B8E63E586FF}" destId="{051F52C1-6139-409E-8641-EB8734128EA4}" srcOrd="0" destOrd="0" presId="urn:microsoft.com/office/officeart/2008/layout/CircularPictureCallout"/>
    <dgm:cxn modelId="{E549453D-8F0C-4EBE-AA78-A8806921C665}" type="presOf" srcId="{9830AC34-8BEB-44A5-B545-497E7C2B9546}" destId="{7B7E01F2-483A-4155-B3BF-14C3DB5E76A6}" srcOrd="0" destOrd="0" presId="urn:microsoft.com/office/officeart/2008/layout/CircularPictureCallout"/>
    <dgm:cxn modelId="{EE785CD9-1BFB-4EC8-B927-090B5063124F}" type="presOf" srcId="{6047CC94-F81B-4DAA-BAD4-3A07003B6418}" destId="{306AFE9D-CCA1-4A93-9691-FC978F9CE9A1}" srcOrd="0" destOrd="0" presId="urn:microsoft.com/office/officeart/2008/layout/CircularPictureCallout"/>
    <dgm:cxn modelId="{E05B5D39-4ECA-40C0-876E-C053B4F705A3}" type="presParOf" srcId="{051F52C1-6139-409E-8641-EB8734128EA4}" destId="{89DA9132-4571-4405-8C90-186411EA8AD8}" srcOrd="0" destOrd="0" presId="urn:microsoft.com/office/officeart/2008/layout/CircularPictureCallout"/>
    <dgm:cxn modelId="{0763947A-6815-4F76-83CA-713DECF86DE3}" type="presParOf" srcId="{89DA9132-4571-4405-8C90-186411EA8AD8}" destId="{04D635B6-8F99-42A1-AE01-BA1F581CA3CC}" srcOrd="0" destOrd="0" presId="urn:microsoft.com/office/officeart/2008/layout/CircularPictureCallout"/>
    <dgm:cxn modelId="{0383A0B6-4266-413A-875A-87056205D15D}" type="presParOf" srcId="{04D635B6-8F99-42A1-AE01-BA1F581CA3CC}" destId="{306AFE9D-CCA1-4A93-9691-FC978F9CE9A1}" srcOrd="0" destOrd="0" presId="urn:microsoft.com/office/officeart/2008/layout/CircularPictureCallout"/>
    <dgm:cxn modelId="{53DF01E5-F80F-4F1C-9CCB-D0D75645A7C3}"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13622BCD-DF4B-44DB-B8A5-060A56EBC434}" type="presOf" srcId="{0EBD0570-87DE-48D4-9B05-D47A4E390D1E}" destId="{D4EFBD8C-1BD9-44D3-91C2-8814CE1EF1E9}" srcOrd="0" destOrd="0" presId="urn:microsoft.com/office/officeart/2008/layout/CircularPictureCallout"/>
    <dgm:cxn modelId="{48C1801C-48FB-4F46-ABB6-6A54C01F0271}" type="presOf" srcId="{918E8141-8B4B-4731-A817-C6B047531EC7}" destId="{94406756-AAED-4952-B734-D5E78ADCB029}" srcOrd="0" destOrd="0" presId="urn:microsoft.com/office/officeart/2008/layout/CircularPictureCallout"/>
    <dgm:cxn modelId="{91E10171-854C-41AA-A1E2-D92A52B632B0}"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9667EE6D-C188-458E-811F-07DF9CFD009E}" type="presParOf" srcId="{6AE5439B-8436-4FD1-9635-8BAA6EB19DEE}" destId="{950978B9-0511-427D-B2E7-7C3DFC12B3BA}" srcOrd="0" destOrd="0" presId="urn:microsoft.com/office/officeart/2008/layout/CircularPictureCallout"/>
    <dgm:cxn modelId="{5E4F921F-A61D-4D52-8719-CE38A3B05346}" type="presParOf" srcId="{950978B9-0511-427D-B2E7-7C3DFC12B3BA}" destId="{B2605915-65ED-4D21-8E6E-6CA0E33282E5}" srcOrd="0" destOrd="0" presId="urn:microsoft.com/office/officeart/2008/layout/CircularPictureCallout"/>
    <dgm:cxn modelId="{215F74AD-012C-4A0E-A5A3-7E99D770495F}" type="presParOf" srcId="{B2605915-65ED-4D21-8E6E-6CA0E33282E5}" destId="{D4EFBD8C-1BD9-44D3-91C2-8814CE1EF1E9}" srcOrd="0" destOrd="0" presId="urn:microsoft.com/office/officeart/2008/layout/CircularPictureCallout"/>
    <dgm:cxn modelId="{A964407F-67B3-442D-A559-5BC0F571A902}"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329FAA0C-DD86-4512-B9A0-F69B32781A67}" type="presOf" srcId="{A5B64BFC-6D51-4FD0-8EB5-7F0CFF12ED8E}" destId="{62FCCB03-E374-451D-98F2-5D828F934070}" srcOrd="0" destOrd="0" presId="urn:microsoft.com/office/officeart/2008/layout/CircularPictureCallout"/>
    <dgm:cxn modelId="{54338B58-EEF5-4DBC-94A9-8905BD7F0107}" type="presOf" srcId="{C0281889-47E3-4FCF-B048-44D1E229A3C4}" destId="{46D36D89-423D-4446-B477-AB475692CC3D}" srcOrd="0" destOrd="0" presId="urn:microsoft.com/office/officeart/2008/layout/CircularPictureCallout"/>
    <dgm:cxn modelId="{CEDF08D8-81D3-4E64-A678-61CE796166B2}" type="presOf" srcId="{46AB99D6-83BC-4C8D-8A5C-033EDB4E386F}" destId="{79D7CEDB-8104-4451-ACE4-9C54728C8F31}" srcOrd="0" destOrd="0" presId="urn:microsoft.com/office/officeart/2008/layout/CircularPictureCallout"/>
    <dgm:cxn modelId="{AAD2D61F-35E0-43BD-B134-3F44C0F7E918}" type="presParOf" srcId="{62FCCB03-E374-451D-98F2-5D828F934070}" destId="{8ADE9732-7F45-49AD-A367-88683D9353B9}" srcOrd="0" destOrd="0" presId="urn:microsoft.com/office/officeart/2008/layout/CircularPictureCallout"/>
    <dgm:cxn modelId="{03C1164B-F42D-4FEA-9D9B-6486F5604CD7}" type="presParOf" srcId="{8ADE9732-7F45-49AD-A367-88683D9353B9}" destId="{FC274685-C9F5-4094-86C4-B75E27DE907C}" srcOrd="0" destOrd="0" presId="urn:microsoft.com/office/officeart/2008/layout/CircularPictureCallout"/>
    <dgm:cxn modelId="{74928C88-4C12-479C-95DF-F055237D59DD}" type="presParOf" srcId="{FC274685-C9F5-4094-86C4-B75E27DE907C}" destId="{46D36D89-423D-4446-B477-AB475692CC3D}" srcOrd="0" destOrd="0" presId="urn:microsoft.com/office/officeart/2008/layout/CircularPictureCallout"/>
    <dgm:cxn modelId="{E00F7880-4D82-4949-8169-6088F11DD285}"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77BF755A-1F1F-404B-8B25-D69BAA2A9462}" type="presOf" srcId="{47C348FE-1FAD-4F31-ADE0-A8D4B06FAA3C}" destId="{8D4F6EED-8521-4E37-8810-77EE6E3F5B89}" srcOrd="0" destOrd="0" presId="urn:microsoft.com/office/officeart/2008/layout/CircularPictureCallout"/>
    <dgm:cxn modelId="{679C39F2-7F6B-435A-8A16-8A0C4064B73E}" type="presOf" srcId="{471EA7B6-4D84-4F6D-818A-CE146920DA27}" destId="{F65DC68E-F7A5-4F7E-9236-6CA8F3ACDF82}" srcOrd="0" destOrd="0" presId="urn:microsoft.com/office/officeart/2008/layout/CircularPictureCallout"/>
    <dgm:cxn modelId="{AEE59365-70AC-48C7-B7A9-8BCD9537E9A2}" type="presOf" srcId="{F751C726-06BB-459F-8B88-45E00F7906DC}" destId="{B90A6B99-15DE-4F71-BD33-9274A6D58730}" srcOrd="0" destOrd="0" presId="urn:microsoft.com/office/officeart/2008/layout/CircularPictureCallout"/>
    <dgm:cxn modelId="{FA441026-18CA-438B-8429-ACCBEEAC966E}" type="presParOf" srcId="{B90A6B99-15DE-4F71-BD33-9274A6D58730}" destId="{EA1AC1E5-CFBF-4BBA-AE64-805ACE736B05}" srcOrd="0" destOrd="0" presId="urn:microsoft.com/office/officeart/2008/layout/CircularPictureCallout"/>
    <dgm:cxn modelId="{1CF311BB-318D-42AB-888A-C64421ED5F85}" type="presParOf" srcId="{EA1AC1E5-CFBF-4BBA-AE64-805ACE736B05}" destId="{56BC542D-8DBB-46FD-A041-B4B308B06E2A}" srcOrd="0" destOrd="0" presId="urn:microsoft.com/office/officeart/2008/layout/CircularPictureCallout"/>
    <dgm:cxn modelId="{9BA7FFF2-558F-497F-A0C2-8AE9D51B2C6C}" type="presParOf" srcId="{56BC542D-8DBB-46FD-A041-B4B308B06E2A}" destId="{F65DC68E-F7A5-4F7E-9236-6CA8F3ACDF82}" srcOrd="0" destOrd="0" presId="urn:microsoft.com/office/officeart/2008/layout/CircularPictureCallout"/>
    <dgm:cxn modelId="{F327C067-7003-4B64-8A78-A86137CA9E69}"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0945BF6F-5D81-4C05-92F2-E505C9D2604A}" type="presOf" srcId="{CE7E0F03-BAEE-4A08-BFB5-9B8E63E586FF}" destId="{051F52C1-6139-409E-8641-EB8734128EA4}"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906268B2-1944-4B2E-BB68-19371B18AB77}" type="presOf" srcId="{9830AC34-8BEB-44A5-B545-497E7C2B9546}" destId="{7B7E01F2-483A-4155-B3BF-14C3DB5E76A6}" srcOrd="0" destOrd="0" presId="urn:microsoft.com/office/officeart/2008/layout/CircularPictureCallout"/>
    <dgm:cxn modelId="{D2EB720A-78D4-4341-8DAF-1F755F536540}" type="presOf" srcId="{6047CC94-F81B-4DAA-BAD4-3A07003B6418}" destId="{306AFE9D-CCA1-4A93-9691-FC978F9CE9A1}" srcOrd="0" destOrd="0" presId="urn:microsoft.com/office/officeart/2008/layout/CircularPictureCallout"/>
    <dgm:cxn modelId="{C48A3EC2-CBBA-4B6C-8E4D-3DD0A3CEDCFC}" type="presParOf" srcId="{051F52C1-6139-409E-8641-EB8734128EA4}" destId="{89DA9132-4571-4405-8C90-186411EA8AD8}" srcOrd="0" destOrd="0" presId="urn:microsoft.com/office/officeart/2008/layout/CircularPictureCallout"/>
    <dgm:cxn modelId="{8242F587-4155-4EA7-AC5F-CEF8AC34FF87}" type="presParOf" srcId="{89DA9132-4571-4405-8C90-186411EA8AD8}" destId="{04D635B6-8F99-42A1-AE01-BA1F581CA3CC}" srcOrd="0" destOrd="0" presId="urn:microsoft.com/office/officeart/2008/layout/CircularPictureCallout"/>
    <dgm:cxn modelId="{F5AA7C7D-5B1B-4B2D-9967-1E5D17E47113}" type="presParOf" srcId="{04D635B6-8F99-42A1-AE01-BA1F581CA3CC}" destId="{306AFE9D-CCA1-4A93-9691-FC978F9CE9A1}" srcOrd="0" destOrd="0" presId="urn:microsoft.com/office/officeart/2008/layout/CircularPictureCallout"/>
    <dgm:cxn modelId="{1D53005F-06F4-40C4-86B9-20A0EAA2FC39}"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A5330022-FE68-47EB-A5C7-EA691C5F055A}" type="presOf" srcId="{0EBD0570-87DE-48D4-9B05-D47A4E390D1E}" destId="{D4EFBD8C-1BD9-44D3-91C2-8814CE1EF1E9}" srcOrd="0" destOrd="0" presId="urn:microsoft.com/office/officeart/2008/layout/CircularPictureCallout"/>
    <dgm:cxn modelId="{9A12FFA3-69FD-4D11-800C-DCCCBFC4D492}" type="presOf" srcId="{B5C0B2FB-77D1-43B5-AC47-EBF6D31315F6}" destId="{6AE5439B-8436-4FD1-9635-8BAA6EB19DEE}" srcOrd="0" destOrd="0" presId="urn:microsoft.com/office/officeart/2008/layout/CircularPictureCallout"/>
    <dgm:cxn modelId="{32058B3C-3556-4CBF-B6A9-C07E0C91DFF7}"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DCB3C9F5-B1A1-484C-A272-C47FF417ED95}" type="presParOf" srcId="{6AE5439B-8436-4FD1-9635-8BAA6EB19DEE}" destId="{950978B9-0511-427D-B2E7-7C3DFC12B3BA}" srcOrd="0" destOrd="0" presId="urn:microsoft.com/office/officeart/2008/layout/CircularPictureCallout"/>
    <dgm:cxn modelId="{FF9C331F-A4FF-4570-803D-EE317BE496B1}" type="presParOf" srcId="{950978B9-0511-427D-B2E7-7C3DFC12B3BA}" destId="{B2605915-65ED-4D21-8E6E-6CA0E33282E5}" srcOrd="0" destOrd="0" presId="urn:microsoft.com/office/officeart/2008/layout/CircularPictureCallout"/>
    <dgm:cxn modelId="{9274EB9C-5CF4-4ACC-8708-ABF460E63E81}" type="presParOf" srcId="{B2605915-65ED-4D21-8E6E-6CA0E33282E5}" destId="{D4EFBD8C-1BD9-44D3-91C2-8814CE1EF1E9}" srcOrd="0" destOrd="0" presId="urn:microsoft.com/office/officeart/2008/layout/CircularPictureCallout"/>
    <dgm:cxn modelId="{46A16A82-EC85-4234-8165-E1567089F5D5}"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58"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78D7149C-7954-46FD-AA2A-0C926DE84736}" type="presOf" srcId="{46AB99D6-83BC-4C8D-8A5C-033EDB4E386F}" destId="{79D7CEDB-8104-4451-ACE4-9C54728C8F31}" srcOrd="0" destOrd="0" presId="urn:microsoft.com/office/officeart/2008/layout/CircularPictureCallout"/>
    <dgm:cxn modelId="{926A9916-73A8-4B6C-8843-447513A90514}" type="presOf" srcId="{A5B64BFC-6D51-4FD0-8EB5-7F0CFF12ED8E}" destId="{62FCCB03-E374-451D-98F2-5D828F934070}" srcOrd="0" destOrd="0" presId="urn:microsoft.com/office/officeart/2008/layout/CircularPictureCallout"/>
    <dgm:cxn modelId="{85131614-1A2E-41D6-A1F5-1B64F3308137}" type="presOf" srcId="{C0281889-47E3-4FCF-B048-44D1E229A3C4}" destId="{46D36D89-423D-4446-B477-AB475692CC3D}" srcOrd="0" destOrd="0" presId="urn:microsoft.com/office/officeart/2008/layout/CircularPictureCallout"/>
    <dgm:cxn modelId="{8B4C24A5-A61A-49A4-9E84-0BB35F938069}" type="presParOf" srcId="{62FCCB03-E374-451D-98F2-5D828F934070}" destId="{8ADE9732-7F45-49AD-A367-88683D9353B9}" srcOrd="0" destOrd="0" presId="urn:microsoft.com/office/officeart/2008/layout/CircularPictureCallout"/>
    <dgm:cxn modelId="{3886EAB8-724E-4BCF-9018-58C2C458F117}" type="presParOf" srcId="{8ADE9732-7F45-49AD-A367-88683D9353B9}" destId="{FC274685-C9F5-4094-86C4-B75E27DE907C}" srcOrd="0" destOrd="0" presId="urn:microsoft.com/office/officeart/2008/layout/CircularPictureCallout"/>
    <dgm:cxn modelId="{DBFAD3BD-D917-4B15-BC13-4A62D0E428B5}" type="presParOf" srcId="{FC274685-C9F5-4094-86C4-B75E27DE907C}" destId="{46D36D89-423D-4446-B477-AB475692CC3D}" srcOrd="0" destOrd="0" presId="urn:microsoft.com/office/officeart/2008/layout/CircularPictureCallout"/>
    <dgm:cxn modelId="{8E030661-2594-4BDC-9A87-2B0046A535A0}"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63"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3D5D90CE-3917-4C5E-8123-B99F58DB76BD}" type="presOf" srcId="{918E8141-8B4B-4731-A817-C6B047531EC7}" destId="{94406756-AAED-4952-B734-D5E78ADCB029}" srcOrd="0" destOrd="0" presId="urn:microsoft.com/office/officeart/2008/layout/CircularPictureCallout"/>
    <dgm:cxn modelId="{510DF12C-BBAE-4C61-A27D-1A83AD7F2A1C}"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E0BF5FF5-40C1-45A7-82AC-6039AE325E48}" type="presOf" srcId="{B5C0B2FB-77D1-43B5-AC47-EBF6D31315F6}" destId="{6AE5439B-8436-4FD1-9635-8BAA6EB19DEE}" srcOrd="0" destOrd="0" presId="urn:microsoft.com/office/officeart/2008/layout/CircularPictureCallout"/>
    <dgm:cxn modelId="{95ECE590-8C70-4B85-AE3C-4B0EF53441F8}" type="presParOf" srcId="{6AE5439B-8436-4FD1-9635-8BAA6EB19DEE}" destId="{950978B9-0511-427D-B2E7-7C3DFC12B3BA}" srcOrd="0" destOrd="0" presId="urn:microsoft.com/office/officeart/2008/layout/CircularPictureCallout"/>
    <dgm:cxn modelId="{E3E7FFA8-70CE-42B5-8920-2BDFF787F42D}" type="presParOf" srcId="{950978B9-0511-427D-B2E7-7C3DFC12B3BA}" destId="{B2605915-65ED-4D21-8E6E-6CA0E33282E5}" srcOrd="0" destOrd="0" presId="urn:microsoft.com/office/officeart/2008/layout/CircularPictureCallout"/>
    <dgm:cxn modelId="{05519D37-BB24-4ACC-A300-BBBA50D646B9}" type="presParOf" srcId="{B2605915-65ED-4D21-8E6E-6CA0E33282E5}" destId="{D4EFBD8C-1BD9-44D3-91C2-8814CE1EF1E9}" srcOrd="0" destOrd="0" presId="urn:microsoft.com/office/officeart/2008/layout/CircularPictureCallout"/>
    <dgm:cxn modelId="{318AF1C4-8BD9-4AED-A981-945861626087}"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959C9708-3464-4F30-BC73-A72D2AF06FD5}" type="presOf" srcId="{47C348FE-1FAD-4F31-ADE0-A8D4B06FAA3C}" destId="{8D4F6EED-8521-4E37-8810-77EE6E3F5B89}" srcOrd="0" destOrd="0" presId="urn:microsoft.com/office/officeart/2008/layout/CircularPictureCallout"/>
    <dgm:cxn modelId="{36A50B49-1BB4-477A-9BB5-B138FAF51A99}" type="presOf" srcId="{471EA7B6-4D84-4F6D-818A-CE146920DA27}" destId="{F65DC68E-F7A5-4F7E-9236-6CA8F3ACDF82}" srcOrd="0" destOrd="0" presId="urn:microsoft.com/office/officeart/2008/layout/CircularPictureCallout"/>
    <dgm:cxn modelId="{1862CF71-A671-41FD-A4FE-94028CD77B00}" type="presOf" srcId="{F751C726-06BB-459F-8B88-45E00F7906DC}" destId="{B90A6B99-15DE-4F71-BD33-9274A6D58730}" srcOrd="0" destOrd="0" presId="urn:microsoft.com/office/officeart/2008/layout/CircularPictureCallout"/>
    <dgm:cxn modelId="{AE716FA3-EE11-46D6-B63D-15CBA9BB3876}" type="presParOf" srcId="{B90A6B99-15DE-4F71-BD33-9274A6D58730}" destId="{EA1AC1E5-CFBF-4BBA-AE64-805ACE736B05}" srcOrd="0" destOrd="0" presId="urn:microsoft.com/office/officeart/2008/layout/CircularPictureCallout"/>
    <dgm:cxn modelId="{5AD70BCF-CE5E-4007-8E18-1A169944A0B1}" type="presParOf" srcId="{EA1AC1E5-CFBF-4BBA-AE64-805ACE736B05}" destId="{56BC542D-8DBB-46FD-A041-B4B308B06E2A}" srcOrd="0" destOrd="0" presId="urn:microsoft.com/office/officeart/2008/layout/CircularPictureCallout"/>
    <dgm:cxn modelId="{66F4B460-4909-4FCA-8237-269561991BD6}" type="presParOf" srcId="{56BC542D-8DBB-46FD-A041-B4B308B06E2A}" destId="{F65DC68E-F7A5-4F7E-9236-6CA8F3ACDF82}" srcOrd="0" destOrd="0" presId="urn:microsoft.com/office/officeart/2008/layout/CircularPictureCallout"/>
    <dgm:cxn modelId="{5907DCD3-E63D-4757-812D-D1C9FA193832}"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68B2E7D4-B12B-40FB-82DC-E1D31FD2F92D}" type="presOf" srcId="{6047CC94-F81B-4DAA-BAD4-3A07003B6418}" destId="{306AFE9D-CCA1-4A93-9691-FC978F9CE9A1}"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A744EBD6-7BEC-4FB6-A77B-47AC5943EC93}" type="presOf" srcId="{CE7E0F03-BAEE-4A08-BFB5-9B8E63E586FF}" destId="{051F52C1-6139-409E-8641-EB8734128EA4}" srcOrd="0" destOrd="0" presId="urn:microsoft.com/office/officeart/2008/layout/CircularPictureCallout"/>
    <dgm:cxn modelId="{2C9D07D3-D8CD-4709-BD3F-CC6E0EB613F4}" type="presOf" srcId="{9830AC34-8BEB-44A5-B545-497E7C2B9546}" destId="{7B7E01F2-483A-4155-B3BF-14C3DB5E76A6}" srcOrd="0" destOrd="0" presId="urn:microsoft.com/office/officeart/2008/layout/CircularPictureCallout"/>
    <dgm:cxn modelId="{B05E9BF6-8BC1-4320-985A-8EE3532CD4C7}" type="presParOf" srcId="{051F52C1-6139-409E-8641-EB8734128EA4}" destId="{89DA9132-4571-4405-8C90-186411EA8AD8}" srcOrd="0" destOrd="0" presId="urn:microsoft.com/office/officeart/2008/layout/CircularPictureCallout"/>
    <dgm:cxn modelId="{88818027-B042-42F5-B966-A471D487B9D7}" type="presParOf" srcId="{89DA9132-4571-4405-8C90-186411EA8AD8}" destId="{04D635B6-8F99-42A1-AE01-BA1F581CA3CC}" srcOrd="0" destOrd="0" presId="urn:microsoft.com/office/officeart/2008/layout/CircularPictureCallout"/>
    <dgm:cxn modelId="{210397AF-B52C-4135-B9AA-BC28AFA67822}" type="presParOf" srcId="{04D635B6-8F99-42A1-AE01-BA1F581CA3CC}" destId="{306AFE9D-CCA1-4A93-9691-FC978F9CE9A1}" srcOrd="0" destOrd="0" presId="urn:microsoft.com/office/officeart/2008/layout/CircularPictureCallout"/>
    <dgm:cxn modelId="{A83CAE6D-4D62-4DE8-972A-C30C102C3877}"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A959359C-B7B1-4F13-BB58-4B835C7C42DA}" type="presOf" srcId="{C0281889-47E3-4FCF-B048-44D1E229A3C4}" destId="{46D36D89-423D-4446-B477-AB475692CC3D}"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62E0053D-C712-48D5-9523-1AC5E27A7E5C}" type="presOf" srcId="{A5B64BFC-6D51-4FD0-8EB5-7F0CFF12ED8E}" destId="{62FCCB03-E374-451D-98F2-5D828F934070}" srcOrd="0" destOrd="0" presId="urn:microsoft.com/office/officeart/2008/layout/CircularPictureCallout"/>
    <dgm:cxn modelId="{9A630AB4-DCAE-4940-BA7A-49230D8F60A8}" type="presOf" srcId="{46AB99D6-83BC-4C8D-8A5C-033EDB4E386F}" destId="{79D7CEDB-8104-4451-ACE4-9C54728C8F31}" srcOrd="0" destOrd="0" presId="urn:microsoft.com/office/officeart/2008/layout/CircularPictureCallout"/>
    <dgm:cxn modelId="{18967C2C-FC6A-47C3-8185-C6F341563798}" type="presParOf" srcId="{62FCCB03-E374-451D-98F2-5D828F934070}" destId="{8ADE9732-7F45-49AD-A367-88683D9353B9}" srcOrd="0" destOrd="0" presId="urn:microsoft.com/office/officeart/2008/layout/CircularPictureCallout"/>
    <dgm:cxn modelId="{00416F13-C28A-429A-A99C-59CC4B7F9DEA}" type="presParOf" srcId="{8ADE9732-7F45-49AD-A367-88683D9353B9}" destId="{FC274685-C9F5-4094-86C4-B75E27DE907C}" srcOrd="0" destOrd="0" presId="urn:microsoft.com/office/officeart/2008/layout/CircularPictureCallout"/>
    <dgm:cxn modelId="{48857B2A-D4AC-4B67-9A20-49B9AA36A80B}" type="presParOf" srcId="{FC274685-C9F5-4094-86C4-B75E27DE907C}" destId="{46D36D89-423D-4446-B477-AB475692CC3D}" srcOrd="0" destOrd="0" presId="urn:microsoft.com/office/officeart/2008/layout/CircularPictureCallout"/>
    <dgm:cxn modelId="{096DC04A-6AFB-46F8-A4D3-E606DBA5DAF1}"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39082A19-9AAD-4E94-BC76-0E5B7E6F7712}" type="presOf" srcId="{F751C726-06BB-459F-8B88-45E00F7906DC}" destId="{B90A6B99-15DE-4F71-BD33-9274A6D58730}" srcOrd="0" destOrd="0" presId="urn:microsoft.com/office/officeart/2008/layout/CircularPictureCallout"/>
    <dgm:cxn modelId="{99477DC9-D69A-4769-8AE7-085533AA2EDA}" srcId="{F751C726-06BB-459F-8B88-45E00F7906DC}" destId="{47C348FE-1FAD-4F31-ADE0-A8D4B06FAA3C}" srcOrd="0" destOrd="0" parTransId="{FADBC1F3-E587-4883-ADB5-17136167A4F9}" sibTransId="{471EA7B6-4D84-4F6D-818A-CE146920DA27}"/>
    <dgm:cxn modelId="{5E6FEAC0-7573-4874-B3CA-B016628834FA}" type="presOf" srcId="{471EA7B6-4D84-4F6D-818A-CE146920DA27}" destId="{F65DC68E-F7A5-4F7E-9236-6CA8F3ACDF82}" srcOrd="0" destOrd="0" presId="urn:microsoft.com/office/officeart/2008/layout/CircularPictureCallout"/>
    <dgm:cxn modelId="{6C4FEDB0-1458-40FE-962D-C95AE1BFE541}" type="presOf" srcId="{47C348FE-1FAD-4F31-ADE0-A8D4B06FAA3C}" destId="{8D4F6EED-8521-4E37-8810-77EE6E3F5B89}" srcOrd="0" destOrd="0" presId="urn:microsoft.com/office/officeart/2008/layout/CircularPictureCallout"/>
    <dgm:cxn modelId="{EE4E16EA-A37E-4118-BE82-55CE76511D78}" type="presParOf" srcId="{B90A6B99-15DE-4F71-BD33-9274A6D58730}" destId="{EA1AC1E5-CFBF-4BBA-AE64-805ACE736B05}" srcOrd="0" destOrd="0" presId="urn:microsoft.com/office/officeart/2008/layout/CircularPictureCallout"/>
    <dgm:cxn modelId="{65C20EA1-7BD6-455A-97E3-E0B4F6893B4E}" type="presParOf" srcId="{EA1AC1E5-CFBF-4BBA-AE64-805ACE736B05}" destId="{56BC542D-8DBB-46FD-A041-B4B308B06E2A}" srcOrd="0" destOrd="0" presId="urn:microsoft.com/office/officeart/2008/layout/CircularPictureCallout"/>
    <dgm:cxn modelId="{0B14E160-E48B-41C0-B258-B1ADDDE3DC44}" type="presParOf" srcId="{56BC542D-8DBB-46FD-A041-B4B308B06E2A}" destId="{F65DC68E-F7A5-4F7E-9236-6CA8F3ACDF82}" srcOrd="0" destOrd="0" presId="urn:microsoft.com/office/officeart/2008/layout/CircularPictureCallout"/>
    <dgm:cxn modelId="{2604F3F9-04BB-494A-883D-45D76A15A19B}"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6FB618D6-C26B-4D61-B45C-6F02456AEC7B}" type="presOf" srcId="{0EBD0570-87DE-48D4-9B05-D47A4E390D1E}" destId="{D4EFBD8C-1BD9-44D3-91C2-8814CE1EF1E9}" srcOrd="0" destOrd="0" presId="urn:microsoft.com/office/officeart/2008/layout/CircularPictureCallout"/>
    <dgm:cxn modelId="{B49351CD-77B8-4F67-9D57-CA769C8568D4}"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28545E50-B979-416D-A045-6E8B131D88E1}" type="presOf" srcId="{B5C0B2FB-77D1-43B5-AC47-EBF6D31315F6}" destId="{6AE5439B-8436-4FD1-9635-8BAA6EB19DEE}" srcOrd="0" destOrd="0" presId="urn:microsoft.com/office/officeart/2008/layout/CircularPictureCallout"/>
    <dgm:cxn modelId="{B386A91C-F7C4-4282-A020-752234AD83C2}" type="presParOf" srcId="{6AE5439B-8436-4FD1-9635-8BAA6EB19DEE}" destId="{950978B9-0511-427D-B2E7-7C3DFC12B3BA}" srcOrd="0" destOrd="0" presId="urn:microsoft.com/office/officeart/2008/layout/CircularPictureCallout"/>
    <dgm:cxn modelId="{0E0109F4-BBFB-4346-BAA1-0F484AF17BF1}" type="presParOf" srcId="{950978B9-0511-427D-B2E7-7C3DFC12B3BA}" destId="{B2605915-65ED-4D21-8E6E-6CA0E33282E5}" srcOrd="0" destOrd="0" presId="urn:microsoft.com/office/officeart/2008/layout/CircularPictureCallout"/>
    <dgm:cxn modelId="{F46B2A71-ACD5-4485-8156-D98D7FC7D11D}" type="presParOf" srcId="{B2605915-65ED-4D21-8E6E-6CA0E33282E5}" destId="{D4EFBD8C-1BD9-44D3-91C2-8814CE1EF1E9}" srcOrd="0" destOrd="0" presId="urn:microsoft.com/office/officeart/2008/layout/CircularPictureCallout"/>
    <dgm:cxn modelId="{4074120F-F2FB-41AF-B292-7B8A384F535C}"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30747414-F727-4D0C-A946-B3E7D8E08AF2}" type="presOf" srcId="{0EBD0570-87DE-48D4-9B05-D47A4E390D1E}" destId="{D4EFBD8C-1BD9-44D3-91C2-8814CE1EF1E9}" srcOrd="0" destOrd="0" presId="urn:microsoft.com/office/officeart/2008/layout/CircularPictureCallout"/>
    <dgm:cxn modelId="{9DAF2A98-AD84-4BDD-9630-5CEA9FD899E6}"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C9A8B893-A2A0-4FC9-9EFC-ED3C3449DF0D}" type="presOf" srcId="{918E8141-8B4B-4731-A817-C6B047531EC7}" destId="{94406756-AAED-4952-B734-D5E78ADCB029}" srcOrd="0" destOrd="0" presId="urn:microsoft.com/office/officeart/2008/layout/CircularPictureCallout"/>
    <dgm:cxn modelId="{BB80FD13-99A0-457F-BC6A-082043C0286C}" type="presParOf" srcId="{6AE5439B-8436-4FD1-9635-8BAA6EB19DEE}" destId="{950978B9-0511-427D-B2E7-7C3DFC12B3BA}" srcOrd="0" destOrd="0" presId="urn:microsoft.com/office/officeart/2008/layout/CircularPictureCallout"/>
    <dgm:cxn modelId="{5B8B5FAC-6954-4358-B092-99EF3CBBFFEC}" type="presParOf" srcId="{950978B9-0511-427D-B2E7-7C3DFC12B3BA}" destId="{B2605915-65ED-4D21-8E6E-6CA0E33282E5}" srcOrd="0" destOrd="0" presId="urn:microsoft.com/office/officeart/2008/layout/CircularPictureCallout"/>
    <dgm:cxn modelId="{75467ABC-ECF0-461D-A716-EFC68E568EA7}" type="presParOf" srcId="{B2605915-65ED-4D21-8E6E-6CA0E33282E5}" destId="{D4EFBD8C-1BD9-44D3-91C2-8814CE1EF1E9}" srcOrd="0" destOrd="0" presId="urn:microsoft.com/office/officeart/2008/layout/CircularPictureCallout"/>
    <dgm:cxn modelId="{CA5B8DA9-D0B7-429D-BA9D-96F194B49D22}"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97AFF242-FF31-494D-BB2F-BF0A95037FFA}" type="presOf" srcId="{B5C0B2FB-77D1-43B5-AC47-EBF6D31315F6}" destId="{6AE5439B-8436-4FD1-9635-8BAA6EB19DEE}" srcOrd="0" destOrd="0" presId="urn:microsoft.com/office/officeart/2008/layout/CircularPictureCallout"/>
    <dgm:cxn modelId="{DF73B3C2-EEFA-49FB-B3BE-AB534EBE7738}" type="presOf" srcId="{0EBD0570-87DE-48D4-9B05-D47A4E390D1E}" destId="{D4EFBD8C-1BD9-44D3-91C2-8814CE1EF1E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7CEF6E31-E310-4A31-8596-6267170BC071}" type="presOf" srcId="{918E8141-8B4B-4731-A817-C6B047531EC7}" destId="{94406756-AAED-4952-B734-D5E78ADCB029}" srcOrd="0" destOrd="0" presId="urn:microsoft.com/office/officeart/2008/layout/CircularPictureCallout"/>
    <dgm:cxn modelId="{C59C56AA-1CAA-4707-A8E8-1992A7BFAAA9}" type="presParOf" srcId="{6AE5439B-8436-4FD1-9635-8BAA6EB19DEE}" destId="{950978B9-0511-427D-B2E7-7C3DFC12B3BA}" srcOrd="0" destOrd="0" presId="urn:microsoft.com/office/officeart/2008/layout/CircularPictureCallout"/>
    <dgm:cxn modelId="{FEBF87EA-0B6A-4127-AF92-3C43735BAC07}" type="presParOf" srcId="{950978B9-0511-427D-B2E7-7C3DFC12B3BA}" destId="{B2605915-65ED-4D21-8E6E-6CA0E33282E5}" srcOrd="0" destOrd="0" presId="urn:microsoft.com/office/officeart/2008/layout/CircularPictureCallout"/>
    <dgm:cxn modelId="{5F904AD5-50EC-4B11-A6C9-F42DE19ED81C}" type="presParOf" srcId="{B2605915-65ED-4D21-8E6E-6CA0E33282E5}" destId="{D4EFBD8C-1BD9-44D3-91C2-8814CE1EF1E9}" srcOrd="0" destOrd="0" presId="urn:microsoft.com/office/officeart/2008/layout/CircularPictureCallout"/>
    <dgm:cxn modelId="{2DC21896-081F-4E2B-AC3A-028967F557F3}"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02E18A8-C3B3-424A-8040-D8A49994C38A}"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35201B24-7F75-47D7-A6ED-D54F2C85D885}" type="presOf" srcId="{C0281889-47E3-4FCF-B048-44D1E229A3C4}" destId="{46D36D89-423D-4446-B477-AB475692CC3D}" srcOrd="0" destOrd="0" presId="urn:microsoft.com/office/officeart/2008/layout/CircularPictureCallout"/>
    <dgm:cxn modelId="{22E83121-9F3B-46B3-86D2-14C33806CAB3}" type="presOf" srcId="{A5B64BFC-6D51-4FD0-8EB5-7F0CFF12ED8E}" destId="{62FCCB03-E374-451D-98F2-5D828F934070}" srcOrd="0" destOrd="0" presId="urn:microsoft.com/office/officeart/2008/layout/CircularPictureCallout"/>
    <dgm:cxn modelId="{BEE4DC3A-5565-433A-B191-9A10301CFE33}" type="presParOf" srcId="{62FCCB03-E374-451D-98F2-5D828F934070}" destId="{8ADE9732-7F45-49AD-A367-88683D9353B9}" srcOrd="0" destOrd="0" presId="urn:microsoft.com/office/officeart/2008/layout/CircularPictureCallout"/>
    <dgm:cxn modelId="{50926523-75A0-430F-9D3D-237786879ED2}" type="presParOf" srcId="{8ADE9732-7F45-49AD-A367-88683D9353B9}" destId="{FC274685-C9F5-4094-86C4-B75E27DE907C}" srcOrd="0" destOrd="0" presId="urn:microsoft.com/office/officeart/2008/layout/CircularPictureCallout"/>
    <dgm:cxn modelId="{11581C83-D301-4568-9640-D591B99AFFF4}" type="presParOf" srcId="{FC274685-C9F5-4094-86C4-B75E27DE907C}" destId="{46D36D89-423D-4446-B477-AB475692CC3D}" srcOrd="0" destOrd="0" presId="urn:microsoft.com/office/officeart/2008/layout/CircularPictureCallout"/>
    <dgm:cxn modelId="{7DAEA5E8-24A9-430A-BF06-E2ED44526E63}"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rotWithShape="1">
          <a:blip xmlns:r="http://schemas.openxmlformats.org/officeDocument/2006/relationships" r:embed="rId1"/>
          <a:stretch>
            <a:fillRect/>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BE301AAC-0FA7-4F15-BCA1-CA9003155E8B}" srcId="{A5B64BFC-6D51-4FD0-8EB5-7F0CFF12ED8E}" destId="{46AB99D6-83BC-4C8D-8A5C-033EDB4E386F}" srcOrd="0" destOrd="0" parTransId="{1803AF9E-52D8-46B8-80AC-0ADBB7F6D1E7}" sibTransId="{C0281889-47E3-4FCF-B048-44D1E229A3C4}"/>
    <dgm:cxn modelId="{BBB01E5C-E5F4-429A-BB4B-EB0DB8578058}" type="presOf" srcId="{A5B64BFC-6D51-4FD0-8EB5-7F0CFF12ED8E}" destId="{62FCCB03-E374-451D-98F2-5D828F934070}" srcOrd="0" destOrd="0" presId="urn:microsoft.com/office/officeart/2008/layout/CircularPictureCallout"/>
    <dgm:cxn modelId="{5620F2FB-3BB3-4551-92BA-1F2D818E1CAD}" type="presOf" srcId="{C0281889-47E3-4FCF-B048-44D1E229A3C4}" destId="{46D36D89-423D-4446-B477-AB475692CC3D}" srcOrd="0" destOrd="0" presId="urn:microsoft.com/office/officeart/2008/layout/CircularPictureCallout"/>
    <dgm:cxn modelId="{35010AA2-F53A-4827-8CD9-3FC7D7AD202B}" type="presOf" srcId="{46AB99D6-83BC-4C8D-8A5C-033EDB4E386F}" destId="{79D7CEDB-8104-4451-ACE4-9C54728C8F31}" srcOrd="0" destOrd="0" presId="urn:microsoft.com/office/officeart/2008/layout/CircularPictureCallout"/>
    <dgm:cxn modelId="{034AF4B8-F10C-43E2-AE13-46133012E6D1}" type="presParOf" srcId="{62FCCB03-E374-451D-98F2-5D828F934070}" destId="{8ADE9732-7F45-49AD-A367-88683D9353B9}" srcOrd="0" destOrd="0" presId="urn:microsoft.com/office/officeart/2008/layout/CircularPictureCallout"/>
    <dgm:cxn modelId="{2035B506-B5C8-47FB-A08C-7B40A5367240}" type="presParOf" srcId="{8ADE9732-7F45-49AD-A367-88683D9353B9}" destId="{FC274685-C9F5-4094-86C4-B75E27DE907C}" srcOrd="0" destOrd="0" presId="urn:microsoft.com/office/officeart/2008/layout/CircularPictureCallout"/>
    <dgm:cxn modelId="{B71AAF2F-D583-46F3-86FF-D963EF5C121B}" type="presParOf" srcId="{FC274685-C9F5-4094-86C4-B75E27DE907C}" destId="{46D36D89-423D-4446-B477-AB475692CC3D}" srcOrd="0" destOrd="0" presId="urn:microsoft.com/office/officeart/2008/layout/CircularPictureCallout"/>
    <dgm:cxn modelId="{26382ED2-487A-43B8-A5CC-93E81DF546CB}"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66238516-FD04-4C2F-B159-0268EEF7E279}" type="presOf" srcId="{B5C0B2FB-77D1-43B5-AC47-EBF6D31315F6}" destId="{6AE5439B-8436-4FD1-9635-8BAA6EB19DEE}"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9B1E4735-941E-4E9D-80B1-9BACD9747E88}" type="presOf" srcId="{918E8141-8B4B-4731-A817-C6B047531EC7}" destId="{94406756-AAED-4952-B734-D5E78ADCB029}" srcOrd="0" destOrd="0" presId="urn:microsoft.com/office/officeart/2008/layout/CircularPictureCallout"/>
    <dgm:cxn modelId="{76A21E51-723F-43BD-B670-1E0C9A92CEE2}" type="presOf" srcId="{0EBD0570-87DE-48D4-9B05-D47A4E390D1E}" destId="{D4EFBD8C-1BD9-44D3-91C2-8814CE1EF1E9}" srcOrd="0" destOrd="0" presId="urn:microsoft.com/office/officeart/2008/layout/CircularPictureCallout"/>
    <dgm:cxn modelId="{534174F0-9CF3-4FC4-93E3-C9064DC4FF7C}" type="presParOf" srcId="{6AE5439B-8436-4FD1-9635-8BAA6EB19DEE}" destId="{950978B9-0511-427D-B2E7-7C3DFC12B3BA}" srcOrd="0" destOrd="0" presId="urn:microsoft.com/office/officeart/2008/layout/CircularPictureCallout"/>
    <dgm:cxn modelId="{4EFE5DDE-A578-4CF2-955D-744987F620D8}" type="presParOf" srcId="{950978B9-0511-427D-B2E7-7C3DFC12B3BA}" destId="{B2605915-65ED-4D21-8E6E-6CA0E33282E5}" srcOrd="0" destOrd="0" presId="urn:microsoft.com/office/officeart/2008/layout/CircularPictureCallout"/>
    <dgm:cxn modelId="{E13986FD-DF1D-4053-AE32-C168978F7CA7}" type="presParOf" srcId="{B2605915-65ED-4D21-8E6E-6CA0E33282E5}" destId="{D4EFBD8C-1BD9-44D3-91C2-8814CE1EF1E9}" srcOrd="0" destOrd="0" presId="urn:microsoft.com/office/officeart/2008/layout/CircularPictureCallout"/>
    <dgm:cxn modelId="{7AC6DF1A-EAC4-4602-ABD7-EA8C3299FF44}"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58"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A5B64BFC-6D51-4FD0-8EB5-7F0CFF12ED8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6AB99D6-83BC-4C8D-8A5C-033EDB4E386F}">
      <dgm:prSet phldrT="[Text]"/>
      <dgm:spPr/>
      <dgm:t>
        <a:bodyPr/>
        <a:lstStyle/>
        <a:p>
          <a:endParaRPr lang="nb-NO" dirty="0" smtClean="0"/>
        </a:p>
        <a:p>
          <a:endParaRPr lang="en-GB" dirty="0"/>
        </a:p>
      </dgm:t>
    </dgm:pt>
    <dgm:pt modelId="{C0281889-47E3-4FCF-B048-44D1E229A3C4}" type="sibTrans" cxnId="{BE301AAC-0FA7-4F15-BCA1-CA9003155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1803AF9E-52D8-46B8-80AC-0ADBB7F6D1E7}" type="parTrans" cxnId="{BE301AAC-0FA7-4F15-BCA1-CA9003155E8B}">
      <dgm:prSet/>
      <dgm:spPr/>
      <dgm:t>
        <a:bodyPr/>
        <a:lstStyle/>
        <a:p>
          <a:endParaRPr lang="en-GB"/>
        </a:p>
      </dgm:t>
    </dgm:pt>
    <dgm:pt modelId="{62FCCB03-E374-451D-98F2-5D828F934070}" type="pres">
      <dgm:prSet presAssocID="{A5B64BFC-6D51-4FD0-8EB5-7F0CFF12ED8E}" presName="Name0" presStyleCnt="0">
        <dgm:presLayoutVars>
          <dgm:chMax val="7"/>
          <dgm:chPref val="7"/>
          <dgm:dir/>
        </dgm:presLayoutVars>
      </dgm:prSet>
      <dgm:spPr/>
    </dgm:pt>
    <dgm:pt modelId="{8ADE9732-7F45-49AD-A367-88683D9353B9}" type="pres">
      <dgm:prSet presAssocID="{A5B64BFC-6D51-4FD0-8EB5-7F0CFF12ED8E}" presName="Name1" presStyleCnt="0"/>
      <dgm:spPr/>
    </dgm:pt>
    <dgm:pt modelId="{FC274685-C9F5-4094-86C4-B75E27DE907C}" type="pres">
      <dgm:prSet presAssocID="{C0281889-47E3-4FCF-B048-44D1E229A3C4}" presName="picture_1" presStyleCnt="0"/>
      <dgm:spPr/>
    </dgm:pt>
    <dgm:pt modelId="{46D36D89-423D-4446-B477-AB475692CC3D}" type="pres">
      <dgm:prSet presAssocID="{C0281889-47E3-4FCF-B048-44D1E229A3C4}" presName="pictureRepeatNode" presStyleLbl="alignImgPlace1" presStyleIdx="0" presStyleCnt="1" custScaleX="191440" custScaleY="191440"/>
      <dgm:spPr/>
      <dgm:t>
        <a:bodyPr/>
        <a:lstStyle/>
        <a:p>
          <a:endParaRPr lang="en-GB"/>
        </a:p>
      </dgm:t>
    </dgm:pt>
    <dgm:pt modelId="{79D7CEDB-8104-4451-ACE4-9C54728C8F31}" type="pres">
      <dgm:prSet presAssocID="{46AB99D6-83BC-4C8D-8A5C-033EDB4E386F}" presName="text_1" presStyleLbl="node1" presStyleIdx="0" presStyleCnt="0">
        <dgm:presLayoutVars>
          <dgm:bulletEnabled val="1"/>
        </dgm:presLayoutVars>
      </dgm:prSet>
      <dgm:spPr/>
      <dgm:t>
        <a:bodyPr/>
        <a:lstStyle/>
        <a:p>
          <a:endParaRPr lang="en-GB"/>
        </a:p>
      </dgm:t>
    </dgm:pt>
  </dgm:ptLst>
  <dgm:cxnLst>
    <dgm:cxn modelId="{7574C14C-DF2E-400D-953F-C9EEA645D833}" type="presOf" srcId="{A5B64BFC-6D51-4FD0-8EB5-7F0CFF12ED8E}" destId="{62FCCB03-E374-451D-98F2-5D828F934070}" srcOrd="0" destOrd="0" presId="urn:microsoft.com/office/officeart/2008/layout/CircularPictureCallout"/>
    <dgm:cxn modelId="{88927620-2058-41D4-A45D-607B9BC8AB26}" type="presOf" srcId="{46AB99D6-83BC-4C8D-8A5C-033EDB4E386F}" destId="{79D7CEDB-8104-4451-ACE4-9C54728C8F31}" srcOrd="0" destOrd="0" presId="urn:microsoft.com/office/officeart/2008/layout/CircularPictureCallout"/>
    <dgm:cxn modelId="{BE301AAC-0FA7-4F15-BCA1-CA9003155E8B}" srcId="{A5B64BFC-6D51-4FD0-8EB5-7F0CFF12ED8E}" destId="{46AB99D6-83BC-4C8D-8A5C-033EDB4E386F}" srcOrd="0" destOrd="0" parTransId="{1803AF9E-52D8-46B8-80AC-0ADBB7F6D1E7}" sibTransId="{C0281889-47E3-4FCF-B048-44D1E229A3C4}"/>
    <dgm:cxn modelId="{520C27F5-914E-4F1D-BB74-C5CAAC08E5A2}" type="presOf" srcId="{C0281889-47E3-4FCF-B048-44D1E229A3C4}" destId="{46D36D89-423D-4446-B477-AB475692CC3D}" srcOrd="0" destOrd="0" presId="urn:microsoft.com/office/officeart/2008/layout/CircularPictureCallout"/>
    <dgm:cxn modelId="{58AFF456-3DA5-4779-9144-B2AE19CEB852}" type="presParOf" srcId="{62FCCB03-E374-451D-98F2-5D828F934070}" destId="{8ADE9732-7F45-49AD-A367-88683D9353B9}" srcOrd="0" destOrd="0" presId="urn:microsoft.com/office/officeart/2008/layout/CircularPictureCallout"/>
    <dgm:cxn modelId="{AA1093C8-EA40-477A-9AA0-38B4FAF51762}" type="presParOf" srcId="{8ADE9732-7F45-49AD-A367-88683D9353B9}" destId="{FC274685-C9F5-4094-86C4-B75E27DE907C}" srcOrd="0" destOrd="0" presId="urn:microsoft.com/office/officeart/2008/layout/CircularPictureCallout"/>
    <dgm:cxn modelId="{01A7DB6B-5E29-4E8E-9AD3-FE24295B36CB}" type="presParOf" srcId="{FC274685-C9F5-4094-86C4-B75E27DE907C}" destId="{46D36D89-423D-4446-B477-AB475692CC3D}" srcOrd="0" destOrd="0" presId="urn:microsoft.com/office/officeart/2008/layout/CircularPictureCallout"/>
    <dgm:cxn modelId="{5489643D-05EC-4988-BE4C-3ACF8A91F877}" type="presParOf" srcId="{8ADE9732-7F45-49AD-A367-88683D9353B9}" destId="{79D7CEDB-8104-4451-ACE4-9C54728C8F31}" srcOrd="1" destOrd="0" presId="urn:microsoft.com/office/officeart/2008/layout/CircularPictureCallout"/>
  </dgm:cxnLst>
  <dgm:bg/>
  <dgm:whole/>
  <dgm:extLst>
    <a:ext uri="http://schemas.microsoft.com/office/drawing/2008/diagram">
      <dsp:dataModelExt xmlns:dsp="http://schemas.microsoft.com/office/drawing/2008/diagram" relId="rId63"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B5C0B2FB-77D1-43B5-AC47-EBF6D31315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18E8141-8B4B-4731-A817-C6B047531EC7}">
      <dgm:prSet phldrT="[Text]"/>
      <dgm:spPr/>
      <dgm:t>
        <a:bodyPr/>
        <a:lstStyle/>
        <a:p>
          <a:r>
            <a:rPr lang="nb-NO" dirty="0" smtClean="0"/>
            <a:t> </a:t>
          </a:r>
          <a:endParaRPr lang="en-GB" dirty="0"/>
        </a:p>
      </dgm:t>
    </dgm:pt>
    <dgm:pt modelId="{990E6694-1BD1-4625-B443-78BD0F7E9C11}" type="parTrans" cxnId="{7E1B4B33-5122-4638-B279-6ED35619F31F}">
      <dgm:prSet/>
      <dgm:spPr/>
      <dgm:t>
        <a:bodyPr/>
        <a:lstStyle/>
        <a:p>
          <a:endParaRPr lang="en-GB"/>
        </a:p>
      </dgm:t>
    </dgm:pt>
    <dgm:pt modelId="{0EBD0570-87DE-48D4-9B05-D47A4E390D1E}" type="sibTrans" cxnId="{7E1B4B33-5122-4638-B279-6ED35619F31F}">
      <dgm:prSet/>
      <dgm:spPr>
        <a:blipFill rotWithShape="1">
          <a:blip xmlns:r="http://schemas.openxmlformats.org/officeDocument/2006/relationships" r:embed="rId1"/>
          <a:stretch>
            <a:fillRect/>
          </a:stretch>
        </a:blipFill>
      </dgm:spPr>
      <dgm:t>
        <a:bodyPr/>
        <a:lstStyle/>
        <a:p>
          <a:endParaRPr lang="en-GB"/>
        </a:p>
      </dgm:t>
    </dgm:pt>
    <dgm:pt modelId="{6AE5439B-8436-4FD1-9635-8BAA6EB19DEE}" type="pres">
      <dgm:prSet presAssocID="{B5C0B2FB-77D1-43B5-AC47-EBF6D31315F6}" presName="Name0" presStyleCnt="0">
        <dgm:presLayoutVars>
          <dgm:chMax val="7"/>
          <dgm:chPref val="7"/>
          <dgm:dir/>
        </dgm:presLayoutVars>
      </dgm:prSet>
      <dgm:spPr/>
    </dgm:pt>
    <dgm:pt modelId="{950978B9-0511-427D-B2E7-7C3DFC12B3BA}" type="pres">
      <dgm:prSet presAssocID="{B5C0B2FB-77D1-43B5-AC47-EBF6D31315F6}" presName="Name1" presStyleCnt="0"/>
      <dgm:spPr/>
    </dgm:pt>
    <dgm:pt modelId="{B2605915-65ED-4D21-8E6E-6CA0E33282E5}" type="pres">
      <dgm:prSet presAssocID="{0EBD0570-87DE-48D4-9B05-D47A4E390D1E}" presName="picture_1" presStyleCnt="0"/>
      <dgm:spPr/>
    </dgm:pt>
    <dgm:pt modelId="{D4EFBD8C-1BD9-44D3-91C2-8814CE1EF1E9}" type="pres">
      <dgm:prSet presAssocID="{0EBD0570-87DE-48D4-9B05-D47A4E390D1E}" presName="pictureRepeatNode" presStyleLbl="alignImgPlace1" presStyleIdx="0" presStyleCnt="1" custScaleX="131455" custScaleY="131455"/>
      <dgm:spPr/>
      <dgm:t>
        <a:bodyPr/>
        <a:lstStyle/>
        <a:p>
          <a:endParaRPr lang="en-GB"/>
        </a:p>
      </dgm:t>
    </dgm:pt>
    <dgm:pt modelId="{94406756-AAED-4952-B734-D5E78ADCB029}" type="pres">
      <dgm:prSet presAssocID="{918E8141-8B4B-4731-A817-C6B047531EC7}" presName="text_1" presStyleLbl="node1" presStyleIdx="0" presStyleCnt="0">
        <dgm:presLayoutVars>
          <dgm:bulletEnabled val="1"/>
        </dgm:presLayoutVars>
      </dgm:prSet>
      <dgm:spPr/>
      <dgm:t>
        <a:bodyPr/>
        <a:lstStyle/>
        <a:p>
          <a:endParaRPr lang="en-GB"/>
        </a:p>
      </dgm:t>
    </dgm:pt>
  </dgm:ptLst>
  <dgm:cxnLst>
    <dgm:cxn modelId="{A5CF52D6-7C1B-4278-83AF-8BBB52292983}" type="presOf" srcId="{0EBD0570-87DE-48D4-9B05-D47A4E390D1E}" destId="{D4EFBD8C-1BD9-44D3-91C2-8814CE1EF1E9}" srcOrd="0" destOrd="0" presId="urn:microsoft.com/office/officeart/2008/layout/CircularPictureCallout"/>
    <dgm:cxn modelId="{D09AFC5A-9D33-473D-990D-C3A8DBD73F21}" type="presOf" srcId="{B5C0B2FB-77D1-43B5-AC47-EBF6D31315F6}" destId="{6AE5439B-8436-4FD1-9635-8BAA6EB19DEE}" srcOrd="0" destOrd="0" presId="urn:microsoft.com/office/officeart/2008/layout/CircularPictureCallout"/>
    <dgm:cxn modelId="{9524841A-9D26-49F1-8A52-D2D853303395}" type="presOf" srcId="{918E8141-8B4B-4731-A817-C6B047531EC7}" destId="{94406756-AAED-4952-B734-D5E78ADCB029}" srcOrd="0" destOrd="0" presId="urn:microsoft.com/office/officeart/2008/layout/CircularPictureCallout"/>
    <dgm:cxn modelId="{7E1B4B33-5122-4638-B279-6ED35619F31F}" srcId="{B5C0B2FB-77D1-43B5-AC47-EBF6D31315F6}" destId="{918E8141-8B4B-4731-A817-C6B047531EC7}" srcOrd="0" destOrd="0" parTransId="{990E6694-1BD1-4625-B443-78BD0F7E9C11}" sibTransId="{0EBD0570-87DE-48D4-9B05-D47A4E390D1E}"/>
    <dgm:cxn modelId="{F116C597-9F94-4CF5-B8A7-D4E29628CAF1}" type="presParOf" srcId="{6AE5439B-8436-4FD1-9635-8BAA6EB19DEE}" destId="{950978B9-0511-427D-B2E7-7C3DFC12B3BA}" srcOrd="0" destOrd="0" presId="urn:microsoft.com/office/officeart/2008/layout/CircularPictureCallout"/>
    <dgm:cxn modelId="{FA744018-554D-405A-B6B6-5BA7C9AB1DF2}" type="presParOf" srcId="{950978B9-0511-427D-B2E7-7C3DFC12B3BA}" destId="{B2605915-65ED-4D21-8E6E-6CA0E33282E5}" srcOrd="0" destOrd="0" presId="urn:microsoft.com/office/officeart/2008/layout/CircularPictureCallout"/>
    <dgm:cxn modelId="{74615A80-0EE6-46D7-B4E2-62C0D4ED5917}" type="presParOf" srcId="{B2605915-65ED-4D21-8E6E-6CA0E33282E5}" destId="{D4EFBD8C-1BD9-44D3-91C2-8814CE1EF1E9}" srcOrd="0" destOrd="0" presId="urn:microsoft.com/office/officeart/2008/layout/CircularPictureCallout"/>
    <dgm:cxn modelId="{BEE02B1D-DE21-4107-8631-9FFDED561BCB}" type="presParOf" srcId="{950978B9-0511-427D-B2E7-7C3DFC12B3BA}" destId="{94406756-AAED-4952-B734-D5E78ADCB029}"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F751C726-06BB-459F-8B88-45E00F7906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7C348FE-1FAD-4F31-ADE0-A8D4B06FAA3C}">
      <dgm:prSet phldrT="[Text]"/>
      <dgm:spPr/>
      <dgm:t>
        <a:bodyPr/>
        <a:lstStyle/>
        <a:p>
          <a:r>
            <a:rPr lang="nb-NO" dirty="0" smtClean="0"/>
            <a:t> </a:t>
          </a:r>
          <a:endParaRPr lang="en-GB" dirty="0"/>
        </a:p>
      </dgm:t>
    </dgm:pt>
    <dgm:pt modelId="{FADBC1F3-E587-4883-ADB5-17136167A4F9}" type="parTrans" cxnId="{99477DC9-D69A-4769-8AE7-085533AA2EDA}">
      <dgm:prSet/>
      <dgm:spPr/>
      <dgm:t>
        <a:bodyPr/>
        <a:lstStyle/>
        <a:p>
          <a:endParaRPr lang="en-GB"/>
        </a:p>
      </dgm:t>
    </dgm:pt>
    <dgm:pt modelId="{471EA7B6-4D84-4F6D-818A-CE146920DA27}" type="sibTrans" cxnId="{99477DC9-D69A-4769-8AE7-085533AA2ED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B90A6B99-15DE-4F71-BD33-9274A6D58730}" type="pres">
      <dgm:prSet presAssocID="{F751C726-06BB-459F-8B88-45E00F7906DC}" presName="Name0" presStyleCnt="0">
        <dgm:presLayoutVars>
          <dgm:chMax val="7"/>
          <dgm:chPref val="7"/>
          <dgm:dir/>
        </dgm:presLayoutVars>
      </dgm:prSet>
      <dgm:spPr/>
    </dgm:pt>
    <dgm:pt modelId="{EA1AC1E5-CFBF-4BBA-AE64-805ACE736B05}" type="pres">
      <dgm:prSet presAssocID="{F751C726-06BB-459F-8B88-45E00F7906DC}" presName="Name1" presStyleCnt="0"/>
      <dgm:spPr/>
    </dgm:pt>
    <dgm:pt modelId="{56BC542D-8DBB-46FD-A041-B4B308B06E2A}" type="pres">
      <dgm:prSet presAssocID="{471EA7B6-4D84-4F6D-818A-CE146920DA27}" presName="picture_1" presStyleCnt="0"/>
      <dgm:spPr/>
    </dgm:pt>
    <dgm:pt modelId="{F65DC68E-F7A5-4F7E-9236-6CA8F3ACDF82}" type="pres">
      <dgm:prSet presAssocID="{471EA7B6-4D84-4F6D-818A-CE146920DA27}" presName="pictureRepeatNode" presStyleLbl="alignImgPlace1" presStyleIdx="0" presStyleCnt="1" custScaleX="131455" custScaleY="131455"/>
      <dgm:spPr/>
      <dgm:t>
        <a:bodyPr/>
        <a:lstStyle/>
        <a:p>
          <a:endParaRPr lang="en-GB"/>
        </a:p>
      </dgm:t>
    </dgm:pt>
    <dgm:pt modelId="{8D4F6EED-8521-4E37-8810-77EE6E3F5B89}" type="pres">
      <dgm:prSet presAssocID="{47C348FE-1FAD-4F31-ADE0-A8D4B06FAA3C}" presName="text_1" presStyleLbl="node1" presStyleIdx="0" presStyleCnt="0">
        <dgm:presLayoutVars>
          <dgm:bulletEnabled val="1"/>
        </dgm:presLayoutVars>
      </dgm:prSet>
      <dgm:spPr/>
      <dgm:t>
        <a:bodyPr/>
        <a:lstStyle/>
        <a:p>
          <a:endParaRPr lang="en-GB"/>
        </a:p>
      </dgm:t>
    </dgm:pt>
  </dgm:ptLst>
  <dgm:cxnLst>
    <dgm:cxn modelId="{99477DC9-D69A-4769-8AE7-085533AA2EDA}" srcId="{F751C726-06BB-459F-8B88-45E00F7906DC}" destId="{47C348FE-1FAD-4F31-ADE0-A8D4B06FAA3C}" srcOrd="0" destOrd="0" parTransId="{FADBC1F3-E587-4883-ADB5-17136167A4F9}" sibTransId="{471EA7B6-4D84-4F6D-818A-CE146920DA27}"/>
    <dgm:cxn modelId="{5E1CC6E5-B70E-49CF-A1C8-F27CF0B81193}" type="presOf" srcId="{47C348FE-1FAD-4F31-ADE0-A8D4B06FAA3C}" destId="{8D4F6EED-8521-4E37-8810-77EE6E3F5B89}" srcOrd="0" destOrd="0" presId="urn:microsoft.com/office/officeart/2008/layout/CircularPictureCallout"/>
    <dgm:cxn modelId="{5F401011-0FB1-4466-8986-411DCE75EA10}" type="presOf" srcId="{F751C726-06BB-459F-8B88-45E00F7906DC}" destId="{B90A6B99-15DE-4F71-BD33-9274A6D58730}" srcOrd="0" destOrd="0" presId="urn:microsoft.com/office/officeart/2008/layout/CircularPictureCallout"/>
    <dgm:cxn modelId="{320C5193-FFC8-4B6C-8269-06C4D07B94BF}" type="presOf" srcId="{471EA7B6-4D84-4F6D-818A-CE146920DA27}" destId="{F65DC68E-F7A5-4F7E-9236-6CA8F3ACDF82}" srcOrd="0" destOrd="0" presId="urn:microsoft.com/office/officeart/2008/layout/CircularPictureCallout"/>
    <dgm:cxn modelId="{5FCA27E5-56B7-423D-8B11-8048A99FEF8C}" type="presParOf" srcId="{B90A6B99-15DE-4F71-BD33-9274A6D58730}" destId="{EA1AC1E5-CFBF-4BBA-AE64-805ACE736B05}" srcOrd="0" destOrd="0" presId="urn:microsoft.com/office/officeart/2008/layout/CircularPictureCallout"/>
    <dgm:cxn modelId="{E215A2BA-04F8-4531-8ADC-362049F895E8}" type="presParOf" srcId="{EA1AC1E5-CFBF-4BBA-AE64-805ACE736B05}" destId="{56BC542D-8DBB-46FD-A041-B4B308B06E2A}" srcOrd="0" destOrd="0" presId="urn:microsoft.com/office/officeart/2008/layout/CircularPictureCallout"/>
    <dgm:cxn modelId="{41DB990D-E5E0-44B7-B7F5-EE9226B90E2E}" type="presParOf" srcId="{56BC542D-8DBB-46FD-A041-B4B308B06E2A}" destId="{F65DC68E-F7A5-4F7E-9236-6CA8F3ACDF82}" srcOrd="0" destOrd="0" presId="urn:microsoft.com/office/officeart/2008/layout/CircularPictureCallout"/>
    <dgm:cxn modelId="{36C947CE-760A-4DF4-AD95-B9DC4B12A08A}" type="presParOf" srcId="{EA1AC1E5-CFBF-4BBA-AE64-805ACE736B05}" destId="{8D4F6EED-8521-4E37-8810-77EE6E3F5B89}"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CE7E0F03-BAEE-4A08-BFB5-9B8E63E586F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830AC34-8BEB-44A5-B545-497E7C2B9546}">
      <dgm:prSet phldrT="[Text]"/>
      <dgm:spPr/>
      <dgm:t>
        <a:bodyPr/>
        <a:lstStyle/>
        <a:p>
          <a:r>
            <a:rPr lang="nb-NO" dirty="0" smtClean="0"/>
            <a:t> </a:t>
          </a:r>
          <a:endParaRPr lang="en-GB" dirty="0"/>
        </a:p>
      </dgm:t>
    </dgm:pt>
    <dgm:pt modelId="{6047CC94-F81B-4DAA-BAD4-3A07003B6418}" type="sibTrans" cxnId="{6F9D9BB5-E974-4735-A441-41198F43FDD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C3B52A9E-B4BD-4ED4-BD21-9EB8D8925295}" type="parTrans" cxnId="{6F9D9BB5-E974-4735-A441-41198F43FDD9}">
      <dgm:prSet/>
      <dgm:spPr/>
      <dgm:t>
        <a:bodyPr/>
        <a:lstStyle/>
        <a:p>
          <a:endParaRPr lang="en-GB"/>
        </a:p>
      </dgm:t>
    </dgm:pt>
    <dgm:pt modelId="{051F52C1-6139-409E-8641-EB8734128EA4}" type="pres">
      <dgm:prSet presAssocID="{CE7E0F03-BAEE-4A08-BFB5-9B8E63E586FF}" presName="Name0" presStyleCnt="0">
        <dgm:presLayoutVars>
          <dgm:chMax val="7"/>
          <dgm:chPref val="7"/>
          <dgm:dir/>
        </dgm:presLayoutVars>
      </dgm:prSet>
      <dgm:spPr/>
    </dgm:pt>
    <dgm:pt modelId="{89DA9132-4571-4405-8C90-186411EA8AD8}" type="pres">
      <dgm:prSet presAssocID="{CE7E0F03-BAEE-4A08-BFB5-9B8E63E586FF}" presName="Name1" presStyleCnt="0"/>
      <dgm:spPr/>
    </dgm:pt>
    <dgm:pt modelId="{04D635B6-8F99-42A1-AE01-BA1F581CA3CC}" type="pres">
      <dgm:prSet presAssocID="{6047CC94-F81B-4DAA-BAD4-3A07003B6418}" presName="picture_1" presStyleCnt="0"/>
      <dgm:spPr/>
    </dgm:pt>
    <dgm:pt modelId="{306AFE9D-CCA1-4A93-9691-FC978F9CE9A1}" type="pres">
      <dgm:prSet presAssocID="{6047CC94-F81B-4DAA-BAD4-3A07003B6418}" presName="pictureRepeatNode" presStyleLbl="alignImgPlace1" presStyleIdx="0" presStyleCnt="1" custScaleX="195966" custScaleY="195966"/>
      <dgm:spPr/>
      <dgm:t>
        <a:bodyPr/>
        <a:lstStyle/>
        <a:p>
          <a:endParaRPr lang="en-GB"/>
        </a:p>
      </dgm:t>
    </dgm:pt>
    <dgm:pt modelId="{7B7E01F2-483A-4155-B3BF-14C3DB5E76A6}" type="pres">
      <dgm:prSet presAssocID="{9830AC34-8BEB-44A5-B545-497E7C2B9546}" presName="text_1" presStyleLbl="node1" presStyleIdx="0" presStyleCnt="0">
        <dgm:presLayoutVars>
          <dgm:bulletEnabled val="1"/>
        </dgm:presLayoutVars>
      </dgm:prSet>
      <dgm:spPr/>
      <dgm:t>
        <a:bodyPr/>
        <a:lstStyle/>
        <a:p>
          <a:endParaRPr lang="en-GB"/>
        </a:p>
      </dgm:t>
    </dgm:pt>
  </dgm:ptLst>
  <dgm:cxnLst>
    <dgm:cxn modelId="{28AFC464-4C6E-4597-9570-1CBC191FBF8D}" type="presOf" srcId="{9830AC34-8BEB-44A5-B545-497E7C2B9546}" destId="{7B7E01F2-483A-4155-B3BF-14C3DB5E76A6}" srcOrd="0" destOrd="0" presId="urn:microsoft.com/office/officeart/2008/layout/CircularPictureCallout"/>
    <dgm:cxn modelId="{6F9D9BB5-E974-4735-A441-41198F43FDD9}" srcId="{CE7E0F03-BAEE-4A08-BFB5-9B8E63E586FF}" destId="{9830AC34-8BEB-44A5-B545-497E7C2B9546}" srcOrd="0" destOrd="0" parTransId="{C3B52A9E-B4BD-4ED4-BD21-9EB8D8925295}" sibTransId="{6047CC94-F81B-4DAA-BAD4-3A07003B6418}"/>
    <dgm:cxn modelId="{197B1D92-60D6-4DCD-B2E7-4CE4027D32F2}" type="presOf" srcId="{6047CC94-F81B-4DAA-BAD4-3A07003B6418}" destId="{306AFE9D-CCA1-4A93-9691-FC978F9CE9A1}" srcOrd="0" destOrd="0" presId="urn:microsoft.com/office/officeart/2008/layout/CircularPictureCallout"/>
    <dgm:cxn modelId="{84F544EE-591A-433A-89BF-FE4FBC37F899}" type="presOf" srcId="{CE7E0F03-BAEE-4A08-BFB5-9B8E63E586FF}" destId="{051F52C1-6139-409E-8641-EB8734128EA4}" srcOrd="0" destOrd="0" presId="urn:microsoft.com/office/officeart/2008/layout/CircularPictureCallout"/>
    <dgm:cxn modelId="{5B058B5E-C2FC-4CB7-B07E-03C2E69F7D3E}" type="presParOf" srcId="{051F52C1-6139-409E-8641-EB8734128EA4}" destId="{89DA9132-4571-4405-8C90-186411EA8AD8}" srcOrd="0" destOrd="0" presId="urn:microsoft.com/office/officeart/2008/layout/CircularPictureCallout"/>
    <dgm:cxn modelId="{E6F101F1-6738-430B-B6B9-8D45A6244099}" type="presParOf" srcId="{89DA9132-4571-4405-8C90-186411EA8AD8}" destId="{04D635B6-8F99-42A1-AE01-BA1F581CA3CC}" srcOrd="0" destOrd="0" presId="urn:microsoft.com/office/officeart/2008/layout/CircularPictureCallout"/>
    <dgm:cxn modelId="{0EF88388-88C5-4DC8-A2C0-0E56CE11A7A4}" type="presParOf" srcId="{04D635B6-8F99-42A1-AE01-BA1F581CA3CC}" destId="{306AFE9D-CCA1-4A93-9691-FC978F9CE9A1}" srcOrd="0" destOrd="0" presId="urn:microsoft.com/office/officeart/2008/layout/CircularPictureCallout"/>
    <dgm:cxn modelId="{97C1ED18-1F92-4BD1-9DAB-CAA0C4A3DAF9}" type="presParOf" srcId="{89DA9132-4571-4405-8C90-186411EA8AD8}" destId="{7B7E01F2-483A-4155-B3BF-14C3DB5E76A6}" srcOrd="1" destOrd="0" presId="urn:microsoft.com/office/officeart/2008/layout/CircularPictureCallou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16631" y="215382"/>
          <a:ext cx="743919" cy="743919"/>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264242" y="599388"/>
          <a:ext cx="248698" cy="12823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nb-NO" sz="500" kern="1200" dirty="0" smtClean="0"/>
        </a:p>
        <a:p>
          <a:pPr lvl="0" algn="ctr" defTabSz="222250">
            <a:lnSpc>
              <a:spcPct val="90000"/>
            </a:lnSpc>
            <a:spcBef>
              <a:spcPct val="0"/>
            </a:spcBef>
            <a:spcAft>
              <a:spcPct val="35000"/>
            </a:spcAft>
          </a:pPr>
          <a:endParaRPr lang="en-GB" sz="500" kern="1200" dirty="0"/>
        </a:p>
      </dsp:txBody>
      <dsp:txXfrm>
        <a:off x="264242" y="599388"/>
        <a:ext cx="248698" cy="128235"/>
      </dsp:txXfrm>
    </dsp:sp>
  </dsp:spTree>
</dsp:drawing>
</file>

<file path=ppt/diagrams/drawing1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15857" y="200706"/>
          <a:ext cx="709290" cy="7092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251942" y="566837"/>
          <a:ext cx="237121" cy="1222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nb-NO" sz="500" kern="1200" dirty="0" smtClean="0"/>
        </a:p>
        <a:p>
          <a:pPr lvl="0" algn="ctr" defTabSz="222250">
            <a:lnSpc>
              <a:spcPct val="90000"/>
            </a:lnSpc>
            <a:spcBef>
              <a:spcPct val="0"/>
            </a:spcBef>
            <a:spcAft>
              <a:spcPct val="35000"/>
            </a:spcAft>
          </a:pPr>
          <a:endParaRPr lang="en-GB" sz="500" kern="1200" dirty="0"/>
        </a:p>
      </dsp:txBody>
      <dsp:txXfrm>
        <a:off x="251942" y="566837"/>
        <a:ext cx="237121" cy="1222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16631" y="215382"/>
          <a:ext cx="743919" cy="743919"/>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264242" y="599388"/>
          <a:ext cx="248698" cy="12823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nb-NO" sz="500" kern="1200" dirty="0" smtClean="0"/>
        </a:p>
        <a:p>
          <a:pPr lvl="0" algn="ctr" defTabSz="222250">
            <a:lnSpc>
              <a:spcPct val="90000"/>
            </a:lnSpc>
            <a:spcBef>
              <a:spcPct val="0"/>
            </a:spcBef>
            <a:spcAft>
              <a:spcPct val="35000"/>
            </a:spcAft>
          </a:pPr>
          <a:endParaRPr lang="en-GB" sz="500" kern="1200" dirty="0"/>
        </a:p>
      </dsp:txBody>
      <dsp:txXfrm>
        <a:off x="264242" y="599388"/>
        <a:ext cx="248698" cy="12823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15857" y="200706"/>
          <a:ext cx="709290" cy="7092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251942" y="566837"/>
          <a:ext cx="237121" cy="1222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nb-NO" sz="500" kern="1200" dirty="0" smtClean="0"/>
        </a:p>
        <a:p>
          <a:pPr lvl="0" algn="ctr" defTabSz="222250">
            <a:lnSpc>
              <a:spcPct val="90000"/>
            </a:lnSpc>
            <a:spcBef>
              <a:spcPct val="0"/>
            </a:spcBef>
            <a:spcAft>
              <a:spcPct val="35000"/>
            </a:spcAft>
          </a:pPr>
          <a:endParaRPr lang="en-GB" sz="500" kern="1200" dirty="0"/>
        </a:p>
      </dsp:txBody>
      <dsp:txXfrm>
        <a:off x="251942" y="566837"/>
        <a:ext cx="237121" cy="12226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39"/>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39"/>
        <a:ext cx="352480" cy="18174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14811" y="190989"/>
          <a:ext cx="719521" cy="7195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4"/>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D89-423D-4446-B477-AB475692CC3D}">
      <dsp:nvSpPr>
        <dsp:cNvPr id="0" name=""/>
        <dsp:cNvSpPr/>
      </dsp:nvSpPr>
      <dsp:spPr>
        <a:xfrm>
          <a:off x="29786" y="377008"/>
          <a:ext cx="1332340" cy="1332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CEDB-8104-4451-ACE4-9C54728C8F31}">
      <dsp:nvSpPr>
        <dsp:cNvPr id="0" name=""/>
        <dsp:cNvSpPr/>
      </dsp:nvSpPr>
      <dsp:spPr>
        <a:xfrm>
          <a:off x="473250" y="1064753"/>
          <a:ext cx="445412" cy="2296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66700">
            <a:lnSpc>
              <a:spcPct val="90000"/>
            </a:lnSpc>
            <a:spcBef>
              <a:spcPct val="0"/>
            </a:spcBef>
            <a:spcAft>
              <a:spcPct val="35000"/>
            </a:spcAft>
          </a:pPr>
          <a:endParaRPr lang="nb-NO" sz="600" kern="1200" dirty="0" smtClean="0"/>
        </a:p>
        <a:p>
          <a:pPr lvl="0" algn="ctr" defTabSz="266700">
            <a:lnSpc>
              <a:spcPct val="90000"/>
            </a:lnSpc>
            <a:spcBef>
              <a:spcPct val="0"/>
            </a:spcBef>
            <a:spcAft>
              <a:spcPct val="35000"/>
            </a:spcAft>
          </a:pPr>
          <a:endParaRPr lang="en-GB" sz="600" kern="1200" dirty="0"/>
        </a:p>
      </dsp:txBody>
      <dsp:txXfrm>
        <a:off x="473250" y="1064753"/>
        <a:ext cx="445412" cy="229665"/>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BD8C-1BD9-44D3-91C2-8814CE1EF1E9}">
      <dsp:nvSpPr>
        <dsp:cNvPr id="0" name=""/>
        <dsp:cNvSpPr/>
      </dsp:nvSpPr>
      <dsp:spPr>
        <a:xfrm>
          <a:off x="188755" y="5172"/>
          <a:ext cx="723988" cy="72398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756-AAED-4952-B734-D5E78ADCB029}">
      <dsp:nvSpPr>
        <dsp:cNvPr id="0" name=""/>
        <dsp:cNvSpPr/>
      </dsp:nvSpPr>
      <dsp:spPr>
        <a:xfrm>
          <a:off x="374510" y="384240"/>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84240"/>
        <a:ext cx="352480" cy="181747"/>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E-F7A5-4F7E-9236-6CA8F3ACDF82}">
      <dsp:nvSpPr>
        <dsp:cNvPr id="0" name=""/>
        <dsp:cNvSpPr/>
      </dsp:nvSpPr>
      <dsp:spPr>
        <a:xfrm>
          <a:off x="188755" y="-13185"/>
          <a:ext cx="723988" cy="7239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F6EED-8521-4E37-8810-77EE6E3F5B89}">
      <dsp:nvSpPr>
        <dsp:cNvPr id="0" name=""/>
        <dsp:cNvSpPr/>
      </dsp:nvSpPr>
      <dsp:spPr>
        <a:xfrm>
          <a:off x="374510" y="365881"/>
          <a:ext cx="352480" cy="18174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r>
            <a:rPr lang="nb-NO" sz="1100" kern="1200" dirty="0" smtClean="0"/>
            <a:t> </a:t>
          </a:r>
          <a:endParaRPr lang="en-GB" sz="1100" kern="1200" dirty="0"/>
        </a:p>
      </dsp:txBody>
      <dsp:txXfrm>
        <a:off x="374510" y="365881"/>
        <a:ext cx="352480" cy="181747"/>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AFE9D-CCA1-4A93-9691-FC978F9CE9A1}">
      <dsp:nvSpPr>
        <dsp:cNvPr id="0" name=""/>
        <dsp:cNvSpPr/>
      </dsp:nvSpPr>
      <dsp:spPr>
        <a:xfrm>
          <a:off x="7405" y="190988"/>
          <a:ext cx="719522" cy="7195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01F2-483A-4155-B3BF-14C3DB5E76A6}">
      <dsp:nvSpPr>
        <dsp:cNvPr id="0" name=""/>
        <dsp:cNvSpPr/>
      </dsp:nvSpPr>
      <dsp:spPr>
        <a:xfrm>
          <a:off x="249673" y="562132"/>
          <a:ext cx="234986" cy="12116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r>
            <a:rPr lang="nb-NO" sz="700" kern="1200" dirty="0" smtClean="0"/>
            <a:t> </a:t>
          </a:r>
          <a:endParaRPr lang="en-GB" sz="700" kern="1200" dirty="0"/>
        </a:p>
      </dsp:txBody>
      <dsp:txXfrm>
        <a:off x="249673" y="562132"/>
        <a:ext cx="234986" cy="12116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4/30/2015 1:30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4/30/2015 1:30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Build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F00D60D-1703-4D24-8308-FEE06A50A69C}"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4/30/2015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59359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48126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129489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66543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69433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1937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135326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72211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9125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0717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370239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6996B83-60CF-42A8-BA06-F99D0BEC30B3}"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4/30/2015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Header Placeholder 6"/>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pitchFamily="34" charset="0"/>
                <a:ea typeface="+mn-ea"/>
                <a:cs typeface="+mn-cs"/>
              </a:rPr>
              <a:t>Build 2014</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9225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4457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320934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88852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30208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51576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235954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94160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2042619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117128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60451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a:defRPr/>
            </a:pPr>
            <a:fld id="{C6996B83-60CF-42A8-BA06-F99D0BEC30B3}" type="datetime1">
              <a:rPr lang="en-US" smtClean="0">
                <a:solidFill>
                  <a:prstClr val="black"/>
                </a:solidFill>
              </a:rPr>
              <a:pPr>
                <a:defRPr/>
              </a:pPr>
              <a:t>4/30/2015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4008EB6-D09E-4580-8CD6-DDB14511944F}" type="slidenum">
              <a:rPr lang="en-US" smtClean="0">
                <a:solidFill>
                  <a:prstClr val="black"/>
                </a:solidFill>
              </a:rPr>
              <a:pPr>
                <a:def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45379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54053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2022731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81133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33</a:t>
            </a:fld>
            <a:endParaRPr lang="en-GB">
              <a:solidFill>
                <a:prstClr val="black"/>
              </a:solidFill>
              <a:latin typeface="Calibri" panose="020F0502020204030204"/>
            </a:endParaRPr>
          </a:p>
        </p:txBody>
      </p:sp>
    </p:spTree>
    <p:extLst>
      <p:ext uri="{BB962C8B-B14F-4D97-AF65-F5344CB8AC3E}">
        <p14:creationId xmlns:p14="http://schemas.microsoft.com/office/powerpoint/2010/main" val="3123566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58157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1038293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370372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1534332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734481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42846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a:defRPr/>
            </a:pPr>
            <a:fld id="{B079C3B8-7366-4A44-A34B-3977080C19E7}" type="datetime1">
              <a:rPr lang="en-US" smtClean="0">
                <a:solidFill>
                  <a:prstClr val="black"/>
                </a:solidFill>
              </a:rPr>
              <a:pPr>
                <a:defRPr/>
              </a:pPr>
              <a:t>4/30/2015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4008EB6-D09E-4580-8CD6-DDB14511944F}" type="slidenum">
              <a:rPr lang="en-US" smtClean="0">
                <a:solidFill>
                  <a:prstClr val="black"/>
                </a:solidFill>
              </a:rPr>
              <a:pPr>
                <a:defRPr/>
              </a:pPr>
              <a:t>4</a:t>
            </a:fld>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176782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117038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09838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433186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102185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149458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96135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46</a:t>
            </a:fld>
            <a:endParaRPr lang="en-GB">
              <a:solidFill>
                <a:prstClr val="black"/>
              </a:solidFill>
              <a:latin typeface="Calibri" panose="020F0502020204030204"/>
            </a:endParaRPr>
          </a:p>
        </p:txBody>
      </p:sp>
    </p:spTree>
    <p:extLst>
      <p:ext uri="{BB962C8B-B14F-4D97-AF65-F5344CB8AC3E}">
        <p14:creationId xmlns:p14="http://schemas.microsoft.com/office/powerpoint/2010/main" val="4003001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734549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696257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05908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a:defRPr/>
            </a:pPr>
            <a:fld id="{E74353ED-ACB2-44BF-A903-985B0AF962B7}" type="datetime1">
              <a:rPr lang="en-US" smtClean="0">
                <a:solidFill>
                  <a:prstClr val="black"/>
                </a:solidFill>
              </a:rPr>
              <a:pPr>
                <a:defRPr/>
              </a:pPr>
              <a:t>4/30/2015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4008EB6-D09E-4580-8CD6-DDB14511944F}"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65679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04077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345764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77141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261994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88556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58</a:t>
            </a:fld>
            <a:endParaRPr lang="en-GB">
              <a:solidFill>
                <a:prstClr val="black"/>
              </a:solidFill>
              <a:latin typeface="Calibri" panose="020F0502020204030204"/>
            </a:endParaRPr>
          </a:p>
        </p:txBody>
      </p:sp>
    </p:spTree>
    <p:extLst>
      <p:ext uri="{BB962C8B-B14F-4D97-AF65-F5344CB8AC3E}">
        <p14:creationId xmlns:p14="http://schemas.microsoft.com/office/powerpoint/2010/main" val="41218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9441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2185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192537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3237">
              <a:defRPr/>
            </a:pPr>
            <a:fld id="{47FCBB42-8A3C-4AB5-AB28-70532FD908F2}" type="slidenum">
              <a:rPr lang="en-GB">
                <a:solidFill>
                  <a:prstClr val="black"/>
                </a:solidFill>
                <a:latin typeface="Calibri" panose="020F0502020204030204"/>
              </a:rPr>
              <a:pPr defTabSz="933237">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1769350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GB"/>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32597" rtl="0" eaLnBrk="1" fontAlgn="auto" latinLnBrk="0" hangingPunct="1">
              <a:lnSpc>
                <a:spcPct val="100000"/>
              </a:lnSpc>
              <a:spcBef>
                <a:spcPts val="0"/>
              </a:spcBef>
              <a:spcAft>
                <a:spcPts val="0"/>
              </a:spcAft>
              <a:buClrTx/>
              <a:buSzTx/>
              <a:buFontTx/>
              <a:buNone/>
              <a:tabLst/>
              <a:defRPr/>
            </a:pPr>
            <a:fld id="{7304285A-F1AF-4C56-A2CE-4711A29C84F7}" type="datetimeFigureOut">
              <a:rPr kumimoji="0" lang="en-GB" sz="1224"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32597" rtl="0" eaLnBrk="1" fontAlgn="auto" latinLnBrk="0" hangingPunct="1">
                <a:lnSpc>
                  <a:spcPct val="100000"/>
                </a:lnSpc>
                <a:spcBef>
                  <a:spcPts val="0"/>
                </a:spcBef>
                <a:spcAft>
                  <a:spcPts val="0"/>
                </a:spcAft>
                <a:buClrTx/>
                <a:buSzTx/>
                <a:buFontTx/>
                <a:buNone/>
                <a:tabLst/>
                <a:defRPr/>
              </a:pPr>
              <a:t>30/04/2015</a:t>
            </a:fld>
            <a:endParaRPr kumimoji="0" lang="en-GB" sz="1224"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597" rtl="0" eaLnBrk="1" fontAlgn="auto" latinLnBrk="0" hangingPunct="1">
              <a:lnSpc>
                <a:spcPct val="100000"/>
              </a:lnSpc>
              <a:spcBef>
                <a:spcPts val="0"/>
              </a:spcBef>
              <a:spcAft>
                <a:spcPts val="0"/>
              </a:spcAft>
              <a:buClrTx/>
              <a:buSzTx/>
              <a:buFontTx/>
              <a:buNone/>
              <a:tabLst/>
              <a:defRPr/>
            </a:pPr>
            <a:fld id="{FBBE47F7-2176-4021-A23D-5E872562536E}" type="slidenum">
              <a:rPr kumimoji="0" lang="en-GB" sz="1224"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32597" rtl="0" eaLnBrk="1" fontAlgn="auto" latinLnBrk="0" hangingPunct="1">
                <a:lnSpc>
                  <a:spcPct val="100000"/>
                </a:lnSpc>
                <a:spcBef>
                  <a:spcPts val="0"/>
                </a:spcBef>
                <a:spcAft>
                  <a:spcPts val="0"/>
                </a:spcAft>
                <a:buClrTx/>
                <a:buSzTx/>
                <a:buFontTx/>
                <a:buNone/>
                <a:tabLst/>
                <a:defRPr/>
              </a:pPr>
              <a:t>‹#›</a:t>
            </a:fld>
            <a:endParaRPr kumimoji="0" lang="en-GB" sz="1224"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54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546956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388514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863499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284314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51079084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96324980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52242234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4632564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092853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5504021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930535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12974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49211805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339572773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3741221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120221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250438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 id="2147484324" r:id="rId17"/>
    <p:sldLayoutId id="2147484342"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096059582"/>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customXml" Target="../../customXml/item4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diagramColors" Target="../diagrams/colors14.xml"/><Relationship Id="rId18" Type="http://schemas.openxmlformats.org/officeDocument/2006/relationships/diagramColors" Target="../diagrams/colors15.xml"/><Relationship Id="rId26" Type="http://schemas.openxmlformats.org/officeDocument/2006/relationships/diagramLayout" Target="../diagrams/layout17.xml"/><Relationship Id="rId3" Type="http://schemas.openxmlformats.org/officeDocument/2006/relationships/slideLayout" Target="../slideLayouts/slideLayout3.xml"/><Relationship Id="rId21" Type="http://schemas.openxmlformats.org/officeDocument/2006/relationships/diagramLayout" Target="../diagrams/layout16.xml"/><Relationship Id="rId34" Type="http://schemas.microsoft.com/office/2007/relationships/diagramDrawing" Target="../diagrams/drawing18.xml"/><Relationship Id="rId7" Type="http://schemas.openxmlformats.org/officeDocument/2006/relationships/diagramQuickStyle" Target="../diagrams/quickStyle13.xml"/><Relationship Id="rId12" Type="http://schemas.openxmlformats.org/officeDocument/2006/relationships/diagramQuickStyle" Target="../diagrams/quickStyle14.xml"/><Relationship Id="rId17" Type="http://schemas.openxmlformats.org/officeDocument/2006/relationships/diagramQuickStyle" Target="../diagrams/quickStyle15.xml"/><Relationship Id="rId25" Type="http://schemas.openxmlformats.org/officeDocument/2006/relationships/diagramData" Target="../diagrams/data17.xml"/><Relationship Id="rId33" Type="http://schemas.openxmlformats.org/officeDocument/2006/relationships/diagramColors" Target="../diagrams/colors18.xml"/><Relationship Id="rId2" Type="http://schemas.openxmlformats.org/officeDocument/2006/relationships/tags" Target="../tags/tag10.xml"/><Relationship Id="rId16" Type="http://schemas.openxmlformats.org/officeDocument/2006/relationships/diagramLayout" Target="../diagrams/layout15.xml"/><Relationship Id="rId20" Type="http://schemas.openxmlformats.org/officeDocument/2006/relationships/diagramData" Target="../diagrams/data16.xml"/><Relationship Id="rId29" Type="http://schemas.microsoft.com/office/2007/relationships/diagramDrawing" Target="../diagrams/drawing17.xml"/><Relationship Id="rId1" Type="http://schemas.openxmlformats.org/officeDocument/2006/relationships/customXml" Target="../../customXml/item3.xml"/><Relationship Id="rId6" Type="http://schemas.openxmlformats.org/officeDocument/2006/relationships/diagramLayout" Target="../diagrams/layout13.xml"/><Relationship Id="rId11" Type="http://schemas.openxmlformats.org/officeDocument/2006/relationships/diagramLayout" Target="../diagrams/layout14.xml"/><Relationship Id="rId24" Type="http://schemas.microsoft.com/office/2007/relationships/diagramDrawing" Target="../diagrams/drawing16.xml"/><Relationship Id="rId32" Type="http://schemas.openxmlformats.org/officeDocument/2006/relationships/diagramQuickStyle" Target="../diagrams/quickStyle18.xml"/><Relationship Id="rId5" Type="http://schemas.openxmlformats.org/officeDocument/2006/relationships/diagramData" Target="../diagrams/data13.xml"/><Relationship Id="rId15" Type="http://schemas.openxmlformats.org/officeDocument/2006/relationships/diagramData" Target="../diagrams/data15.xml"/><Relationship Id="rId23" Type="http://schemas.openxmlformats.org/officeDocument/2006/relationships/diagramColors" Target="../diagrams/colors16.xml"/><Relationship Id="rId28" Type="http://schemas.openxmlformats.org/officeDocument/2006/relationships/diagramColors" Target="../diagrams/colors17.xml"/><Relationship Id="rId10" Type="http://schemas.openxmlformats.org/officeDocument/2006/relationships/diagramData" Target="../diagrams/data14.xml"/><Relationship Id="rId19" Type="http://schemas.microsoft.com/office/2007/relationships/diagramDrawing" Target="../diagrams/drawing15.xml"/><Relationship Id="rId31" Type="http://schemas.openxmlformats.org/officeDocument/2006/relationships/diagramLayout" Target="../diagrams/layout18.xml"/><Relationship Id="rId4" Type="http://schemas.openxmlformats.org/officeDocument/2006/relationships/notesSlide" Target="../notesSlides/notesSlide10.xml"/><Relationship Id="rId9" Type="http://schemas.microsoft.com/office/2007/relationships/diagramDrawing" Target="../diagrams/drawing13.xml"/><Relationship Id="rId14" Type="http://schemas.microsoft.com/office/2007/relationships/diagramDrawing" Target="../diagrams/drawing14.xml"/><Relationship Id="rId22" Type="http://schemas.openxmlformats.org/officeDocument/2006/relationships/diagramQuickStyle" Target="../diagrams/quickStyle16.xml"/><Relationship Id="rId27" Type="http://schemas.openxmlformats.org/officeDocument/2006/relationships/diagramQuickStyle" Target="../diagrams/quickStyle17.xml"/><Relationship Id="rId30" Type="http://schemas.openxmlformats.org/officeDocument/2006/relationships/diagramData" Target="../diagrams/data18.xml"/><Relationship Id="rId8" Type="http://schemas.openxmlformats.org/officeDocument/2006/relationships/diagramColors" Target="../diagrams/colors13.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9.xml"/><Relationship Id="rId13" Type="http://schemas.openxmlformats.org/officeDocument/2006/relationships/diagramData" Target="../diagrams/data20.xml"/><Relationship Id="rId3" Type="http://schemas.openxmlformats.org/officeDocument/2006/relationships/slideLayout" Target="../slideLayouts/slideLayout3.xml"/><Relationship Id="rId7" Type="http://schemas.openxmlformats.org/officeDocument/2006/relationships/diagramLayout" Target="../diagrams/layout19.xml"/><Relationship Id="rId12" Type="http://schemas.openxmlformats.org/officeDocument/2006/relationships/image" Target="../media/image17.png"/><Relationship Id="rId17" Type="http://schemas.microsoft.com/office/2007/relationships/diagramDrawing" Target="../diagrams/drawing20.xml"/><Relationship Id="rId2" Type="http://schemas.openxmlformats.org/officeDocument/2006/relationships/tags" Target="../tags/tag11.xml"/><Relationship Id="rId16" Type="http://schemas.openxmlformats.org/officeDocument/2006/relationships/diagramColors" Target="../diagrams/colors20.xml"/><Relationship Id="rId1" Type="http://schemas.openxmlformats.org/officeDocument/2006/relationships/customXml" Target="../../customXml/item8.xml"/><Relationship Id="rId6" Type="http://schemas.openxmlformats.org/officeDocument/2006/relationships/diagramData" Target="../diagrams/data19.xml"/><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diagramQuickStyle" Target="../diagrams/quickStyle20.xml"/><Relationship Id="rId10" Type="http://schemas.microsoft.com/office/2007/relationships/diagramDrawing" Target="../diagrams/drawing19.xml"/><Relationship Id="rId4" Type="http://schemas.openxmlformats.org/officeDocument/2006/relationships/notesSlide" Target="../notesSlides/notesSlide11.xml"/><Relationship Id="rId9" Type="http://schemas.openxmlformats.org/officeDocument/2006/relationships/diagramColors" Target="../diagrams/colors19.xml"/><Relationship Id="rId14" Type="http://schemas.openxmlformats.org/officeDocument/2006/relationships/diagramLayout" Target="../diagrams/layout20.xml"/></Relationships>
</file>

<file path=ppt/slides/_rels/slide12.xml.rels><?xml version="1.0" encoding="UTF-8" standalone="yes"?>
<Relationships xmlns="http://schemas.openxmlformats.org/package/2006/relationships"><Relationship Id="rId13" Type="http://schemas.openxmlformats.org/officeDocument/2006/relationships/image" Target="../media/image20.jpg"/><Relationship Id="rId18" Type="http://schemas.microsoft.com/office/2007/relationships/diagramDrawing" Target="../diagrams/drawing22.xml"/><Relationship Id="rId26" Type="http://schemas.openxmlformats.org/officeDocument/2006/relationships/diagramQuickStyle" Target="../diagrams/quickStyle24.xml"/><Relationship Id="rId21" Type="http://schemas.openxmlformats.org/officeDocument/2006/relationships/diagramQuickStyle" Target="../diagrams/quickStyle23.xml"/><Relationship Id="rId34" Type="http://schemas.openxmlformats.org/officeDocument/2006/relationships/diagramData" Target="../diagrams/data26.xml"/><Relationship Id="rId7" Type="http://schemas.openxmlformats.org/officeDocument/2006/relationships/image" Target="../media/image9.png"/><Relationship Id="rId12" Type="http://schemas.microsoft.com/office/2007/relationships/diagramDrawing" Target="../diagrams/drawing21.xml"/><Relationship Id="rId17" Type="http://schemas.openxmlformats.org/officeDocument/2006/relationships/diagramColors" Target="../diagrams/colors22.xml"/><Relationship Id="rId25" Type="http://schemas.openxmlformats.org/officeDocument/2006/relationships/diagramLayout" Target="../diagrams/layout24.xml"/><Relationship Id="rId33" Type="http://schemas.microsoft.com/office/2007/relationships/diagramDrawing" Target="../diagrams/drawing25.xml"/><Relationship Id="rId38" Type="http://schemas.microsoft.com/office/2007/relationships/diagramDrawing" Target="../diagrams/drawing26.xml"/><Relationship Id="rId2" Type="http://schemas.openxmlformats.org/officeDocument/2006/relationships/tags" Target="../tags/tag12.xml"/><Relationship Id="rId16" Type="http://schemas.openxmlformats.org/officeDocument/2006/relationships/diagramQuickStyle" Target="../diagrams/quickStyle22.xml"/><Relationship Id="rId20" Type="http://schemas.openxmlformats.org/officeDocument/2006/relationships/diagramLayout" Target="../diagrams/layout23.xml"/><Relationship Id="rId29" Type="http://schemas.openxmlformats.org/officeDocument/2006/relationships/diagramData" Target="../diagrams/data25.xml"/><Relationship Id="rId1" Type="http://schemas.openxmlformats.org/officeDocument/2006/relationships/customXml" Target="../../customXml/item9.xml"/><Relationship Id="rId6" Type="http://schemas.openxmlformats.org/officeDocument/2006/relationships/image" Target="../media/image8.png"/><Relationship Id="rId11" Type="http://schemas.openxmlformats.org/officeDocument/2006/relationships/diagramColors" Target="../diagrams/colors21.xml"/><Relationship Id="rId24" Type="http://schemas.openxmlformats.org/officeDocument/2006/relationships/diagramData" Target="../diagrams/data24.xml"/><Relationship Id="rId32" Type="http://schemas.openxmlformats.org/officeDocument/2006/relationships/diagramColors" Target="../diagrams/colors25.xml"/><Relationship Id="rId37" Type="http://schemas.openxmlformats.org/officeDocument/2006/relationships/diagramColors" Target="../diagrams/colors26.xml"/><Relationship Id="rId5" Type="http://schemas.openxmlformats.org/officeDocument/2006/relationships/image" Target="../media/image7.png"/><Relationship Id="rId15" Type="http://schemas.openxmlformats.org/officeDocument/2006/relationships/diagramLayout" Target="../diagrams/layout22.xml"/><Relationship Id="rId23" Type="http://schemas.microsoft.com/office/2007/relationships/diagramDrawing" Target="../diagrams/drawing23.xml"/><Relationship Id="rId28" Type="http://schemas.microsoft.com/office/2007/relationships/diagramDrawing" Target="../diagrams/drawing24.xml"/><Relationship Id="rId36" Type="http://schemas.openxmlformats.org/officeDocument/2006/relationships/diagramQuickStyle" Target="../diagrams/quickStyle26.xml"/><Relationship Id="rId10" Type="http://schemas.openxmlformats.org/officeDocument/2006/relationships/diagramQuickStyle" Target="../diagrams/quickStyle21.xml"/><Relationship Id="rId19" Type="http://schemas.openxmlformats.org/officeDocument/2006/relationships/diagramData" Target="../diagrams/data23.xml"/><Relationship Id="rId31" Type="http://schemas.openxmlformats.org/officeDocument/2006/relationships/diagramQuickStyle" Target="../diagrams/quickStyle25.xml"/><Relationship Id="rId4" Type="http://schemas.openxmlformats.org/officeDocument/2006/relationships/notesSlide" Target="../notesSlides/notesSlide12.xml"/><Relationship Id="rId9" Type="http://schemas.openxmlformats.org/officeDocument/2006/relationships/diagramLayout" Target="../diagrams/layout21.xml"/><Relationship Id="rId14" Type="http://schemas.openxmlformats.org/officeDocument/2006/relationships/diagramData" Target="../diagrams/data22.xml"/><Relationship Id="rId22" Type="http://schemas.openxmlformats.org/officeDocument/2006/relationships/diagramColors" Target="../diagrams/colors23.xml"/><Relationship Id="rId27" Type="http://schemas.openxmlformats.org/officeDocument/2006/relationships/diagramColors" Target="../diagrams/colors24.xml"/><Relationship Id="rId30" Type="http://schemas.openxmlformats.org/officeDocument/2006/relationships/diagramLayout" Target="../diagrams/layout25.xml"/><Relationship Id="rId35" Type="http://schemas.openxmlformats.org/officeDocument/2006/relationships/diagramLayout" Target="../diagrams/layout26.xml"/><Relationship Id="rId8" Type="http://schemas.openxmlformats.org/officeDocument/2006/relationships/diagramData" Target="../diagrams/data21.xml"/><Relationship Id="rId3"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3" Type="http://schemas.openxmlformats.org/officeDocument/2006/relationships/image" Target="../media/image20.jpg"/><Relationship Id="rId18" Type="http://schemas.microsoft.com/office/2007/relationships/diagramDrawing" Target="../diagrams/drawing28.xml"/><Relationship Id="rId26" Type="http://schemas.openxmlformats.org/officeDocument/2006/relationships/diagramQuickStyle" Target="../diagrams/quickStyle30.xml"/><Relationship Id="rId3" Type="http://schemas.openxmlformats.org/officeDocument/2006/relationships/slideLayout" Target="../slideLayouts/slideLayout3.xml"/><Relationship Id="rId21" Type="http://schemas.openxmlformats.org/officeDocument/2006/relationships/diagramQuickStyle" Target="../diagrams/quickStyle29.xml"/><Relationship Id="rId7" Type="http://schemas.openxmlformats.org/officeDocument/2006/relationships/image" Target="../media/image9.png"/><Relationship Id="rId12" Type="http://schemas.microsoft.com/office/2007/relationships/diagramDrawing" Target="../diagrams/drawing27.xml"/><Relationship Id="rId17" Type="http://schemas.openxmlformats.org/officeDocument/2006/relationships/diagramColors" Target="../diagrams/colors28.xml"/><Relationship Id="rId25" Type="http://schemas.openxmlformats.org/officeDocument/2006/relationships/diagramLayout" Target="../diagrams/layout30.xml"/><Relationship Id="rId33" Type="http://schemas.microsoft.com/office/2007/relationships/diagramDrawing" Target="../diagrams/drawing31.xml"/><Relationship Id="rId2" Type="http://schemas.openxmlformats.org/officeDocument/2006/relationships/tags" Target="../tags/tag13.xml"/><Relationship Id="rId16" Type="http://schemas.openxmlformats.org/officeDocument/2006/relationships/diagramQuickStyle" Target="../diagrams/quickStyle28.xml"/><Relationship Id="rId20" Type="http://schemas.openxmlformats.org/officeDocument/2006/relationships/diagramLayout" Target="../diagrams/layout29.xml"/><Relationship Id="rId29" Type="http://schemas.openxmlformats.org/officeDocument/2006/relationships/diagramData" Target="../diagrams/data31.xml"/><Relationship Id="rId1" Type="http://schemas.openxmlformats.org/officeDocument/2006/relationships/customXml" Target="../../customXml/item38.xml"/><Relationship Id="rId6" Type="http://schemas.openxmlformats.org/officeDocument/2006/relationships/image" Target="../media/image8.png"/><Relationship Id="rId11" Type="http://schemas.openxmlformats.org/officeDocument/2006/relationships/diagramColors" Target="../diagrams/colors27.xml"/><Relationship Id="rId24" Type="http://schemas.openxmlformats.org/officeDocument/2006/relationships/diagramData" Target="../diagrams/data30.xml"/><Relationship Id="rId32" Type="http://schemas.openxmlformats.org/officeDocument/2006/relationships/diagramColors" Target="../diagrams/colors31.xml"/><Relationship Id="rId5" Type="http://schemas.openxmlformats.org/officeDocument/2006/relationships/image" Target="../media/image7.png"/><Relationship Id="rId15" Type="http://schemas.openxmlformats.org/officeDocument/2006/relationships/diagramLayout" Target="../diagrams/layout28.xml"/><Relationship Id="rId23" Type="http://schemas.microsoft.com/office/2007/relationships/diagramDrawing" Target="../diagrams/drawing29.xml"/><Relationship Id="rId28" Type="http://schemas.microsoft.com/office/2007/relationships/diagramDrawing" Target="../diagrams/drawing30.xml"/><Relationship Id="rId10" Type="http://schemas.openxmlformats.org/officeDocument/2006/relationships/diagramQuickStyle" Target="../diagrams/quickStyle27.xml"/><Relationship Id="rId19" Type="http://schemas.openxmlformats.org/officeDocument/2006/relationships/diagramData" Target="../diagrams/data29.xml"/><Relationship Id="rId31" Type="http://schemas.openxmlformats.org/officeDocument/2006/relationships/diagramQuickStyle" Target="../diagrams/quickStyle31.xml"/><Relationship Id="rId4" Type="http://schemas.openxmlformats.org/officeDocument/2006/relationships/notesSlide" Target="../notesSlides/notesSlide13.xml"/><Relationship Id="rId9" Type="http://schemas.openxmlformats.org/officeDocument/2006/relationships/diagramLayout" Target="../diagrams/layout27.xml"/><Relationship Id="rId14" Type="http://schemas.openxmlformats.org/officeDocument/2006/relationships/diagramData" Target="../diagrams/data28.xml"/><Relationship Id="rId22" Type="http://schemas.openxmlformats.org/officeDocument/2006/relationships/diagramColors" Target="../diagrams/colors29.xml"/><Relationship Id="rId27" Type="http://schemas.openxmlformats.org/officeDocument/2006/relationships/diagramColors" Target="../diagrams/colors30.xml"/><Relationship Id="rId30" Type="http://schemas.openxmlformats.org/officeDocument/2006/relationships/diagramLayout" Target="../diagrams/layout31.xml"/><Relationship Id="rId8" Type="http://schemas.openxmlformats.org/officeDocument/2006/relationships/diagramData" Target="../diagrams/data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4.xml"/><Relationship Id="rId1" Type="http://schemas.openxmlformats.org/officeDocument/2006/relationships/customXml" Target="../../customXml/item47.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32.xml"/><Relationship Id="rId18" Type="http://schemas.openxmlformats.org/officeDocument/2006/relationships/diagramColors" Target="../diagrams/colors33.xml"/><Relationship Id="rId3" Type="http://schemas.openxmlformats.org/officeDocument/2006/relationships/customXml" Target="../../customXml/item12.xml"/><Relationship Id="rId21"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diagramColors" Target="../diagrams/colors32.xml"/><Relationship Id="rId17" Type="http://schemas.openxmlformats.org/officeDocument/2006/relationships/diagramQuickStyle" Target="../diagrams/quickStyle33.xml"/><Relationship Id="rId2" Type="http://schemas.openxmlformats.org/officeDocument/2006/relationships/tags" Target="../tags/tag15.xml"/><Relationship Id="rId16" Type="http://schemas.openxmlformats.org/officeDocument/2006/relationships/diagramLayout" Target="../diagrams/layout33.xml"/><Relationship Id="rId20" Type="http://schemas.openxmlformats.org/officeDocument/2006/relationships/image" Target="../media/image16.png"/><Relationship Id="rId1" Type="http://schemas.openxmlformats.org/officeDocument/2006/relationships/customXml" Target="../../customXml/item43.xml"/><Relationship Id="rId6" Type="http://schemas.openxmlformats.org/officeDocument/2006/relationships/notesSlide" Target="../notesSlides/notesSlide15.xml"/><Relationship Id="rId11" Type="http://schemas.openxmlformats.org/officeDocument/2006/relationships/diagramQuickStyle" Target="../diagrams/quickStyle32.xml"/><Relationship Id="rId5" Type="http://schemas.openxmlformats.org/officeDocument/2006/relationships/slideLayout" Target="../slideLayouts/slideLayout3.xml"/><Relationship Id="rId15" Type="http://schemas.openxmlformats.org/officeDocument/2006/relationships/diagramData" Target="../diagrams/data33.xml"/><Relationship Id="rId23" Type="http://schemas.openxmlformats.org/officeDocument/2006/relationships/image" Target="../media/image24.png"/><Relationship Id="rId10" Type="http://schemas.openxmlformats.org/officeDocument/2006/relationships/diagramLayout" Target="../diagrams/layout32.xml"/><Relationship Id="rId19" Type="http://schemas.microsoft.com/office/2007/relationships/diagramDrawing" Target="../diagrams/drawing33.xml"/><Relationship Id="rId4" Type="http://schemas.openxmlformats.org/officeDocument/2006/relationships/tags" Target="../tags/tag16.xml"/><Relationship Id="rId9" Type="http://schemas.openxmlformats.org/officeDocument/2006/relationships/diagramData" Target="../diagrams/data32.xml"/><Relationship Id="rId14" Type="http://schemas.openxmlformats.org/officeDocument/2006/relationships/image" Target="../media/image10.png"/><Relationship Id="rId22" Type="http://schemas.openxmlformats.org/officeDocument/2006/relationships/image" Target="../media/image7.png"/></Relationships>
</file>

<file path=ppt/slides/_rels/slide16.xml.rels><?xml version="1.0" encoding="UTF-8" standalone="yes"?>
<Relationships xmlns="http://schemas.openxmlformats.org/package/2006/relationships"><Relationship Id="rId13" Type="http://schemas.openxmlformats.org/officeDocument/2006/relationships/diagramColors" Target="../diagrams/colors34.xml"/><Relationship Id="rId18" Type="http://schemas.openxmlformats.org/officeDocument/2006/relationships/diagramColors" Target="../diagrams/colors35.xml"/><Relationship Id="rId26" Type="http://schemas.openxmlformats.org/officeDocument/2006/relationships/diagramLayout" Target="../diagrams/layout37.xml"/><Relationship Id="rId39" Type="http://schemas.openxmlformats.org/officeDocument/2006/relationships/diagramQuickStyle" Target="../diagrams/quickStyle39.xml"/><Relationship Id="rId21" Type="http://schemas.openxmlformats.org/officeDocument/2006/relationships/diagramLayout" Target="../diagrams/layout36.xml"/><Relationship Id="rId34" Type="http://schemas.openxmlformats.org/officeDocument/2006/relationships/diagramQuickStyle" Target="../diagrams/quickStyle38.xml"/><Relationship Id="rId42" Type="http://schemas.openxmlformats.org/officeDocument/2006/relationships/image" Target="../media/image20.jpg"/><Relationship Id="rId7" Type="http://schemas.openxmlformats.org/officeDocument/2006/relationships/image" Target="../media/image9.png"/><Relationship Id="rId2" Type="http://schemas.openxmlformats.org/officeDocument/2006/relationships/tags" Target="../tags/tag17.xml"/><Relationship Id="rId16" Type="http://schemas.openxmlformats.org/officeDocument/2006/relationships/diagramLayout" Target="../diagrams/layout35.xml"/><Relationship Id="rId20" Type="http://schemas.openxmlformats.org/officeDocument/2006/relationships/diagramData" Target="../diagrams/data36.xml"/><Relationship Id="rId29" Type="http://schemas.microsoft.com/office/2007/relationships/diagramDrawing" Target="../diagrams/drawing37.xml"/><Relationship Id="rId41" Type="http://schemas.microsoft.com/office/2007/relationships/diagramDrawing" Target="../diagrams/drawing39.xml"/><Relationship Id="rId1" Type="http://schemas.openxmlformats.org/officeDocument/2006/relationships/customXml" Target="../../customXml/item18.xml"/><Relationship Id="rId6" Type="http://schemas.openxmlformats.org/officeDocument/2006/relationships/image" Target="../media/image8.png"/><Relationship Id="rId11" Type="http://schemas.openxmlformats.org/officeDocument/2006/relationships/diagramLayout" Target="../diagrams/layout34.xml"/><Relationship Id="rId24" Type="http://schemas.microsoft.com/office/2007/relationships/diagramDrawing" Target="../diagrams/drawing36.xml"/><Relationship Id="rId32" Type="http://schemas.openxmlformats.org/officeDocument/2006/relationships/diagramData" Target="../diagrams/data38.xml"/><Relationship Id="rId37" Type="http://schemas.openxmlformats.org/officeDocument/2006/relationships/diagramData" Target="../diagrams/data39.xml"/><Relationship Id="rId40" Type="http://schemas.openxmlformats.org/officeDocument/2006/relationships/diagramColors" Target="../diagrams/colors39.xml"/><Relationship Id="rId5" Type="http://schemas.openxmlformats.org/officeDocument/2006/relationships/image" Target="../media/image7.png"/><Relationship Id="rId15" Type="http://schemas.openxmlformats.org/officeDocument/2006/relationships/diagramData" Target="../diagrams/data35.xml"/><Relationship Id="rId23" Type="http://schemas.openxmlformats.org/officeDocument/2006/relationships/diagramColors" Target="../diagrams/colors36.xml"/><Relationship Id="rId28" Type="http://schemas.openxmlformats.org/officeDocument/2006/relationships/diagramColors" Target="../diagrams/colors37.xml"/><Relationship Id="rId36" Type="http://schemas.microsoft.com/office/2007/relationships/diagramDrawing" Target="../diagrams/drawing38.xml"/><Relationship Id="rId10" Type="http://schemas.openxmlformats.org/officeDocument/2006/relationships/diagramData" Target="../diagrams/data34.xml"/><Relationship Id="rId19" Type="http://schemas.microsoft.com/office/2007/relationships/diagramDrawing" Target="../diagrams/drawing35.xml"/><Relationship Id="rId31" Type="http://schemas.openxmlformats.org/officeDocument/2006/relationships/image" Target="../media/image17.png"/><Relationship Id="rId4" Type="http://schemas.openxmlformats.org/officeDocument/2006/relationships/notesSlide" Target="../notesSlides/notesSlide16.xml"/><Relationship Id="rId9" Type="http://schemas.openxmlformats.org/officeDocument/2006/relationships/image" Target="../media/image11.png"/><Relationship Id="rId14" Type="http://schemas.microsoft.com/office/2007/relationships/diagramDrawing" Target="../diagrams/drawing34.xml"/><Relationship Id="rId22" Type="http://schemas.openxmlformats.org/officeDocument/2006/relationships/diagramQuickStyle" Target="../diagrams/quickStyle36.xml"/><Relationship Id="rId27" Type="http://schemas.openxmlformats.org/officeDocument/2006/relationships/diagramQuickStyle" Target="../diagrams/quickStyle37.xml"/><Relationship Id="rId30" Type="http://schemas.openxmlformats.org/officeDocument/2006/relationships/image" Target="../media/image16.png"/><Relationship Id="rId35" Type="http://schemas.openxmlformats.org/officeDocument/2006/relationships/diagramColors" Target="../diagrams/colors38.xml"/><Relationship Id="rId8" Type="http://schemas.openxmlformats.org/officeDocument/2006/relationships/image" Target="../media/image10.png"/><Relationship Id="rId3" Type="http://schemas.openxmlformats.org/officeDocument/2006/relationships/slideLayout" Target="../slideLayouts/slideLayout3.xml"/><Relationship Id="rId12" Type="http://schemas.openxmlformats.org/officeDocument/2006/relationships/diagramQuickStyle" Target="../diagrams/quickStyle34.xml"/><Relationship Id="rId17" Type="http://schemas.openxmlformats.org/officeDocument/2006/relationships/diagramQuickStyle" Target="../diagrams/quickStyle35.xml"/><Relationship Id="rId25" Type="http://schemas.openxmlformats.org/officeDocument/2006/relationships/diagramData" Target="../diagrams/data37.xml"/><Relationship Id="rId33" Type="http://schemas.openxmlformats.org/officeDocument/2006/relationships/diagramLayout" Target="../diagrams/layout38.xml"/><Relationship Id="rId38" Type="http://schemas.openxmlformats.org/officeDocument/2006/relationships/diagramLayout" Target="../diagrams/layout3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slideLayout" Target="../slideLayouts/slideLayout3.xml"/><Relationship Id="rId7" Type="http://schemas.openxmlformats.org/officeDocument/2006/relationships/diagramQuickStyle" Target="../diagrams/quickStyle40.xml"/><Relationship Id="rId2" Type="http://schemas.openxmlformats.org/officeDocument/2006/relationships/tags" Target="../tags/tag18.xml"/><Relationship Id="rId1" Type="http://schemas.openxmlformats.org/officeDocument/2006/relationships/customXml" Target="../../customXml/item23.xml"/><Relationship Id="rId6" Type="http://schemas.openxmlformats.org/officeDocument/2006/relationships/diagramLayout" Target="../diagrams/layout40.xml"/><Relationship Id="rId5" Type="http://schemas.openxmlformats.org/officeDocument/2006/relationships/diagramData" Target="../diagrams/data40.xml"/><Relationship Id="rId4" Type="http://schemas.openxmlformats.org/officeDocument/2006/relationships/notesSlide" Target="../notesSlides/notesSlide17.xml"/><Relationship Id="rId9" Type="http://schemas.microsoft.com/office/2007/relationships/diagramDrawing" Target="../diagrams/drawing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9.xml"/><Relationship Id="rId1" Type="http://schemas.openxmlformats.org/officeDocument/2006/relationships/customXml" Target="../../customXml/item25.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2.xml"/><Relationship Id="rId13" Type="http://schemas.openxmlformats.org/officeDocument/2006/relationships/diagramData" Target="../diagrams/data43.xml"/><Relationship Id="rId18" Type="http://schemas.openxmlformats.org/officeDocument/2006/relationships/diagramData" Target="../diagrams/data44.xml"/><Relationship Id="rId3" Type="http://schemas.openxmlformats.org/officeDocument/2006/relationships/diagramData" Target="../diagrams/data41.xml"/><Relationship Id="rId21" Type="http://schemas.openxmlformats.org/officeDocument/2006/relationships/diagramColors" Target="../diagrams/colors44.xml"/><Relationship Id="rId7" Type="http://schemas.microsoft.com/office/2007/relationships/diagramDrawing" Target="../diagrams/drawing41.xml"/><Relationship Id="rId12" Type="http://schemas.microsoft.com/office/2007/relationships/diagramDrawing" Target="../diagrams/drawing42.xml"/><Relationship Id="rId17" Type="http://schemas.microsoft.com/office/2007/relationships/diagramDrawing" Target="../diagrams/drawing43.xml"/><Relationship Id="rId2" Type="http://schemas.openxmlformats.org/officeDocument/2006/relationships/notesSlide" Target="../notesSlides/notesSlide19.xml"/><Relationship Id="rId16" Type="http://schemas.openxmlformats.org/officeDocument/2006/relationships/diagramColors" Target="../diagrams/colors43.xml"/><Relationship Id="rId20" Type="http://schemas.openxmlformats.org/officeDocument/2006/relationships/diagramQuickStyle" Target="../diagrams/quickStyle44.xml"/><Relationship Id="rId1" Type="http://schemas.openxmlformats.org/officeDocument/2006/relationships/slideLayout" Target="../slideLayouts/slideLayout3.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5" Type="http://schemas.openxmlformats.org/officeDocument/2006/relationships/diagramQuickStyle" Target="../diagrams/quickStyle43.xml"/><Relationship Id="rId10" Type="http://schemas.openxmlformats.org/officeDocument/2006/relationships/diagramQuickStyle" Target="../diagrams/quickStyle42.xml"/><Relationship Id="rId19" Type="http://schemas.openxmlformats.org/officeDocument/2006/relationships/diagramLayout" Target="../diagrams/layout44.xml"/><Relationship Id="rId4" Type="http://schemas.openxmlformats.org/officeDocument/2006/relationships/diagramLayout" Target="../diagrams/layout41.xml"/><Relationship Id="rId9" Type="http://schemas.openxmlformats.org/officeDocument/2006/relationships/diagramLayout" Target="../diagrams/layout42.xml"/><Relationship Id="rId14" Type="http://schemas.openxmlformats.org/officeDocument/2006/relationships/diagramLayout" Target="../diagrams/layout43.xml"/><Relationship Id="rId22" Type="http://schemas.microsoft.com/office/2007/relationships/diagramDrawing" Target="../diagrams/drawing4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customXml" Target="../../customXml/item30.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6.xml"/><Relationship Id="rId13" Type="http://schemas.openxmlformats.org/officeDocument/2006/relationships/diagramData" Target="../diagrams/data47.xml"/><Relationship Id="rId18" Type="http://schemas.openxmlformats.org/officeDocument/2006/relationships/image" Target="../media/image10.png"/><Relationship Id="rId3" Type="http://schemas.openxmlformats.org/officeDocument/2006/relationships/diagramData" Target="../diagrams/data45.xml"/><Relationship Id="rId21" Type="http://schemas.openxmlformats.org/officeDocument/2006/relationships/diagramQuickStyle" Target="../diagrams/quickStyle48.xml"/><Relationship Id="rId7" Type="http://schemas.microsoft.com/office/2007/relationships/diagramDrawing" Target="../diagrams/drawing45.xml"/><Relationship Id="rId12" Type="http://schemas.microsoft.com/office/2007/relationships/diagramDrawing" Target="../diagrams/drawing46.xml"/><Relationship Id="rId17" Type="http://schemas.microsoft.com/office/2007/relationships/diagramDrawing" Target="../diagrams/drawing47.xml"/><Relationship Id="rId2" Type="http://schemas.openxmlformats.org/officeDocument/2006/relationships/notesSlide" Target="../notesSlides/notesSlide21.xml"/><Relationship Id="rId16" Type="http://schemas.openxmlformats.org/officeDocument/2006/relationships/diagramColors" Target="../diagrams/colors47.xml"/><Relationship Id="rId20" Type="http://schemas.openxmlformats.org/officeDocument/2006/relationships/diagramLayout" Target="../diagrams/layout48.xml"/><Relationship Id="rId1" Type="http://schemas.openxmlformats.org/officeDocument/2006/relationships/slideLayout" Target="../slideLayouts/slideLayout3.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5" Type="http://schemas.openxmlformats.org/officeDocument/2006/relationships/diagramQuickStyle" Target="../diagrams/quickStyle47.xml"/><Relationship Id="rId23" Type="http://schemas.microsoft.com/office/2007/relationships/diagramDrawing" Target="../diagrams/drawing48.xml"/><Relationship Id="rId10" Type="http://schemas.openxmlformats.org/officeDocument/2006/relationships/diagramQuickStyle" Target="../diagrams/quickStyle46.xml"/><Relationship Id="rId19" Type="http://schemas.openxmlformats.org/officeDocument/2006/relationships/diagramData" Target="../diagrams/data48.xml"/><Relationship Id="rId4" Type="http://schemas.openxmlformats.org/officeDocument/2006/relationships/diagramLayout" Target="../diagrams/layout45.xml"/><Relationship Id="rId9" Type="http://schemas.openxmlformats.org/officeDocument/2006/relationships/diagramLayout" Target="../diagrams/layout46.xml"/><Relationship Id="rId14" Type="http://schemas.openxmlformats.org/officeDocument/2006/relationships/diagramLayout" Target="../diagrams/layout47.xml"/><Relationship Id="rId22" Type="http://schemas.openxmlformats.org/officeDocument/2006/relationships/diagramColors" Target="../diagrams/colors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microsoft.com/office/2007/relationships/diagramDrawing" Target="../diagrams/drawing49.xml"/><Relationship Id="rId13" Type="http://schemas.microsoft.com/office/2007/relationships/diagramDrawing" Target="../diagrams/drawing50.xml"/><Relationship Id="rId18" Type="http://schemas.microsoft.com/office/2007/relationships/diagramDrawing" Target="../diagrams/drawing51.xml"/><Relationship Id="rId3" Type="http://schemas.openxmlformats.org/officeDocument/2006/relationships/image" Target="../media/image10.png"/><Relationship Id="rId21" Type="http://schemas.openxmlformats.org/officeDocument/2006/relationships/diagramLayout" Target="../diagrams/layout52.xml"/><Relationship Id="rId7" Type="http://schemas.openxmlformats.org/officeDocument/2006/relationships/diagramColors" Target="../diagrams/colors49.xml"/><Relationship Id="rId12" Type="http://schemas.openxmlformats.org/officeDocument/2006/relationships/diagramColors" Target="../diagrams/colors50.xml"/><Relationship Id="rId17" Type="http://schemas.openxmlformats.org/officeDocument/2006/relationships/diagramColors" Target="../diagrams/colors51.xml"/><Relationship Id="rId2" Type="http://schemas.openxmlformats.org/officeDocument/2006/relationships/notesSlide" Target="../notesSlides/notesSlide23.xml"/><Relationship Id="rId16" Type="http://schemas.openxmlformats.org/officeDocument/2006/relationships/diagramQuickStyle" Target="../diagrams/quickStyle51.xml"/><Relationship Id="rId20" Type="http://schemas.openxmlformats.org/officeDocument/2006/relationships/diagramData" Target="../diagrams/data52.xml"/><Relationship Id="rId1" Type="http://schemas.openxmlformats.org/officeDocument/2006/relationships/slideLayout" Target="../slideLayouts/slideLayout3.xml"/><Relationship Id="rId6" Type="http://schemas.openxmlformats.org/officeDocument/2006/relationships/diagramQuickStyle" Target="../diagrams/quickStyle49.xml"/><Relationship Id="rId11" Type="http://schemas.openxmlformats.org/officeDocument/2006/relationships/diagramQuickStyle" Target="../diagrams/quickStyle50.xml"/><Relationship Id="rId24" Type="http://schemas.microsoft.com/office/2007/relationships/diagramDrawing" Target="../diagrams/drawing52.xml"/><Relationship Id="rId5" Type="http://schemas.openxmlformats.org/officeDocument/2006/relationships/diagramLayout" Target="../diagrams/layout49.xml"/><Relationship Id="rId15" Type="http://schemas.openxmlformats.org/officeDocument/2006/relationships/diagramLayout" Target="../diagrams/layout51.xml"/><Relationship Id="rId23" Type="http://schemas.openxmlformats.org/officeDocument/2006/relationships/diagramColors" Target="../diagrams/colors52.xml"/><Relationship Id="rId10" Type="http://schemas.openxmlformats.org/officeDocument/2006/relationships/diagramLayout" Target="../diagrams/layout50.xml"/><Relationship Id="rId19" Type="http://schemas.openxmlformats.org/officeDocument/2006/relationships/image" Target="../media/image16.png"/><Relationship Id="rId4" Type="http://schemas.openxmlformats.org/officeDocument/2006/relationships/diagramData" Target="../diagrams/data49.xml"/><Relationship Id="rId9" Type="http://schemas.openxmlformats.org/officeDocument/2006/relationships/diagramData" Target="../diagrams/data50.xml"/><Relationship Id="rId14" Type="http://schemas.openxmlformats.org/officeDocument/2006/relationships/diagramData" Target="../diagrams/data51.xml"/><Relationship Id="rId22" Type="http://schemas.openxmlformats.org/officeDocument/2006/relationships/diagramQuickStyle" Target="../diagrams/quickStyle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3.xml"/><Relationship Id="rId13" Type="http://schemas.openxmlformats.org/officeDocument/2006/relationships/diagramColors" Target="../diagrams/colors54.xml"/><Relationship Id="rId18" Type="http://schemas.openxmlformats.org/officeDocument/2006/relationships/diagramColors" Target="../diagrams/colors55.xml"/><Relationship Id="rId26" Type="http://schemas.microsoft.com/office/2007/relationships/diagramDrawing" Target="../diagrams/drawing56.xml"/><Relationship Id="rId3" Type="http://schemas.openxmlformats.org/officeDocument/2006/relationships/image" Target="../media/image16.png"/><Relationship Id="rId21" Type="http://schemas.openxmlformats.org/officeDocument/2006/relationships/image" Target="../media/image7.png"/><Relationship Id="rId7" Type="http://schemas.openxmlformats.org/officeDocument/2006/relationships/diagramQuickStyle" Target="../diagrams/quickStyle53.xml"/><Relationship Id="rId12" Type="http://schemas.openxmlformats.org/officeDocument/2006/relationships/diagramQuickStyle" Target="../diagrams/quickStyle54.xml"/><Relationship Id="rId17" Type="http://schemas.openxmlformats.org/officeDocument/2006/relationships/diagramQuickStyle" Target="../diagrams/quickStyle55.xml"/><Relationship Id="rId25" Type="http://schemas.openxmlformats.org/officeDocument/2006/relationships/diagramColors" Target="../diagrams/colors56.xml"/><Relationship Id="rId2" Type="http://schemas.openxmlformats.org/officeDocument/2006/relationships/notesSlide" Target="../notesSlides/notesSlide25.xml"/><Relationship Id="rId16" Type="http://schemas.openxmlformats.org/officeDocument/2006/relationships/diagramLayout" Target="../diagrams/layout55.xml"/><Relationship Id="rId20" Type="http://schemas.openxmlformats.org/officeDocument/2006/relationships/image" Target="../media/image9.png"/><Relationship Id="rId29" Type="http://schemas.openxmlformats.org/officeDocument/2006/relationships/diagramQuickStyle" Target="../diagrams/quickStyle57.xml"/><Relationship Id="rId1" Type="http://schemas.openxmlformats.org/officeDocument/2006/relationships/slideLayout" Target="../slideLayouts/slideLayout3.xml"/><Relationship Id="rId6" Type="http://schemas.openxmlformats.org/officeDocument/2006/relationships/diagramLayout" Target="../diagrams/layout53.xml"/><Relationship Id="rId11" Type="http://schemas.openxmlformats.org/officeDocument/2006/relationships/diagramLayout" Target="../diagrams/layout54.xml"/><Relationship Id="rId24" Type="http://schemas.openxmlformats.org/officeDocument/2006/relationships/diagramQuickStyle" Target="../diagrams/quickStyle56.xml"/><Relationship Id="rId5" Type="http://schemas.openxmlformats.org/officeDocument/2006/relationships/diagramData" Target="../diagrams/data53.xml"/><Relationship Id="rId15" Type="http://schemas.openxmlformats.org/officeDocument/2006/relationships/diagramData" Target="../diagrams/data55.xml"/><Relationship Id="rId23" Type="http://schemas.openxmlformats.org/officeDocument/2006/relationships/diagramLayout" Target="../diagrams/layout56.xml"/><Relationship Id="rId28" Type="http://schemas.openxmlformats.org/officeDocument/2006/relationships/diagramLayout" Target="../diagrams/layout57.xml"/><Relationship Id="rId10" Type="http://schemas.openxmlformats.org/officeDocument/2006/relationships/diagramData" Target="../diagrams/data54.xml"/><Relationship Id="rId19" Type="http://schemas.microsoft.com/office/2007/relationships/diagramDrawing" Target="../diagrams/drawing55.xml"/><Relationship Id="rId31" Type="http://schemas.microsoft.com/office/2007/relationships/diagramDrawing" Target="../diagrams/drawing57.xml"/><Relationship Id="rId4" Type="http://schemas.openxmlformats.org/officeDocument/2006/relationships/image" Target="../media/image10.png"/><Relationship Id="rId9" Type="http://schemas.microsoft.com/office/2007/relationships/diagramDrawing" Target="../diagrams/drawing53.xml"/><Relationship Id="rId14" Type="http://schemas.microsoft.com/office/2007/relationships/diagramDrawing" Target="../diagrams/drawing54.xml"/><Relationship Id="rId22" Type="http://schemas.openxmlformats.org/officeDocument/2006/relationships/diagramData" Target="../diagrams/data56.xml"/><Relationship Id="rId27" Type="http://schemas.openxmlformats.org/officeDocument/2006/relationships/diagramData" Target="../diagrams/data57.xml"/><Relationship Id="rId30" Type="http://schemas.openxmlformats.org/officeDocument/2006/relationships/diagramColors" Target="../diagrams/colors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3" Type="http://schemas.openxmlformats.org/officeDocument/2006/relationships/diagramColors" Target="../diagrams/colors59.xml"/><Relationship Id="rId18" Type="http://schemas.openxmlformats.org/officeDocument/2006/relationships/diagramLayout" Target="../diagrams/layout60.xml"/><Relationship Id="rId26" Type="http://schemas.microsoft.com/office/2007/relationships/diagramDrawing" Target="../diagrams/drawing61.xml"/><Relationship Id="rId39" Type="http://schemas.openxmlformats.org/officeDocument/2006/relationships/diagramData" Target="../diagrams/data64.xml"/><Relationship Id="rId21" Type="http://schemas.microsoft.com/office/2007/relationships/diagramDrawing" Target="../diagrams/drawing60.xml"/><Relationship Id="rId34" Type="http://schemas.openxmlformats.org/officeDocument/2006/relationships/diagramQuickStyle" Target="../diagrams/quickStyle63.xml"/><Relationship Id="rId42" Type="http://schemas.openxmlformats.org/officeDocument/2006/relationships/diagramColors" Target="../diagrams/colors64.xml"/><Relationship Id="rId47" Type="http://schemas.openxmlformats.org/officeDocument/2006/relationships/diagramColors" Target="../diagrams/colors65.xml"/><Relationship Id="rId7" Type="http://schemas.microsoft.com/office/2007/relationships/diagramDrawing" Target="../diagrams/drawing58.xml"/><Relationship Id="rId2" Type="http://schemas.openxmlformats.org/officeDocument/2006/relationships/notesSlide" Target="../notesSlides/notesSlide27.xml"/><Relationship Id="rId16" Type="http://schemas.openxmlformats.org/officeDocument/2006/relationships/image" Target="../media/image10.png"/><Relationship Id="rId29" Type="http://schemas.openxmlformats.org/officeDocument/2006/relationships/diagramQuickStyle" Target="../diagrams/quickStyle62.xml"/><Relationship Id="rId1" Type="http://schemas.openxmlformats.org/officeDocument/2006/relationships/slideLayout" Target="../slideLayouts/slideLayout3.xml"/><Relationship Id="rId6" Type="http://schemas.openxmlformats.org/officeDocument/2006/relationships/diagramColors" Target="../diagrams/colors58.xml"/><Relationship Id="rId11" Type="http://schemas.openxmlformats.org/officeDocument/2006/relationships/diagramLayout" Target="../diagrams/layout59.xml"/><Relationship Id="rId24" Type="http://schemas.openxmlformats.org/officeDocument/2006/relationships/diagramQuickStyle" Target="../diagrams/quickStyle61.xml"/><Relationship Id="rId32" Type="http://schemas.openxmlformats.org/officeDocument/2006/relationships/diagramData" Target="../diagrams/data63.xml"/><Relationship Id="rId37" Type="http://schemas.openxmlformats.org/officeDocument/2006/relationships/image" Target="../media/image8.png"/><Relationship Id="rId40" Type="http://schemas.openxmlformats.org/officeDocument/2006/relationships/diagramLayout" Target="../diagrams/layout64.xml"/><Relationship Id="rId45" Type="http://schemas.openxmlformats.org/officeDocument/2006/relationships/diagramLayout" Target="../diagrams/layout65.xml"/><Relationship Id="rId5" Type="http://schemas.openxmlformats.org/officeDocument/2006/relationships/diagramQuickStyle" Target="../diagrams/quickStyle58.xml"/><Relationship Id="rId15" Type="http://schemas.openxmlformats.org/officeDocument/2006/relationships/image" Target="../media/image16.png"/><Relationship Id="rId23" Type="http://schemas.openxmlformats.org/officeDocument/2006/relationships/diagramLayout" Target="../diagrams/layout61.xml"/><Relationship Id="rId28" Type="http://schemas.openxmlformats.org/officeDocument/2006/relationships/diagramLayout" Target="../diagrams/layout62.xml"/><Relationship Id="rId36" Type="http://schemas.microsoft.com/office/2007/relationships/diagramDrawing" Target="../diagrams/drawing63.xml"/><Relationship Id="rId10" Type="http://schemas.openxmlformats.org/officeDocument/2006/relationships/diagramData" Target="../diagrams/data59.xml"/><Relationship Id="rId19" Type="http://schemas.openxmlformats.org/officeDocument/2006/relationships/diagramQuickStyle" Target="../diagrams/quickStyle60.xml"/><Relationship Id="rId31" Type="http://schemas.microsoft.com/office/2007/relationships/diagramDrawing" Target="../diagrams/drawing62.xml"/><Relationship Id="rId44" Type="http://schemas.openxmlformats.org/officeDocument/2006/relationships/diagramData" Target="../diagrams/data65.xml"/><Relationship Id="rId4" Type="http://schemas.openxmlformats.org/officeDocument/2006/relationships/diagramLayout" Target="../diagrams/layout58.xml"/><Relationship Id="rId9" Type="http://schemas.openxmlformats.org/officeDocument/2006/relationships/image" Target="../media/image7.png"/><Relationship Id="rId14" Type="http://schemas.microsoft.com/office/2007/relationships/diagramDrawing" Target="../diagrams/drawing59.xml"/><Relationship Id="rId22" Type="http://schemas.openxmlformats.org/officeDocument/2006/relationships/diagramData" Target="../diagrams/data61.xml"/><Relationship Id="rId27" Type="http://schemas.openxmlformats.org/officeDocument/2006/relationships/diagramData" Target="../diagrams/data62.xml"/><Relationship Id="rId30" Type="http://schemas.openxmlformats.org/officeDocument/2006/relationships/diagramColors" Target="../diagrams/colors62.xml"/><Relationship Id="rId35" Type="http://schemas.openxmlformats.org/officeDocument/2006/relationships/diagramColors" Target="../diagrams/colors63.xml"/><Relationship Id="rId43" Type="http://schemas.microsoft.com/office/2007/relationships/diagramDrawing" Target="../diagrams/drawing64.xml"/><Relationship Id="rId48" Type="http://schemas.microsoft.com/office/2007/relationships/diagramDrawing" Target="../diagrams/drawing65.xml"/><Relationship Id="rId8" Type="http://schemas.openxmlformats.org/officeDocument/2006/relationships/image" Target="../media/image9.png"/><Relationship Id="rId3" Type="http://schemas.openxmlformats.org/officeDocument/2006/relationships/diagramData" Target="../diagrams/data58.xml"/><Relationship Id="rId12" Type="http://schemas.openxmlformats.org/officeDocument/2006/relationships/diagramQuickStyle" Target="../diagrams/quickStyle59.xml"/><Relationship Id="rId17" Type="http://schemas.openxmlformats.org/officeDocument/2006/relationships/diagramData" Target="../diagrams/data60.xml"/><Relationship Id="rId25" Type="http://schemas.openxmlformats.org/officeDocument/2006/relationships/diagramColors" Target="../diagrams/colors61.xml"/><Relationship Id="rId33" Type="http://schemas.openxmlformats.org/officeDocument/2006/relationships/diagramLayout" Target="../diagrams/layout63.xml"/><Relationship Id="rId38" Type="http://schemas.openxmlformats.org/officeDocument/2006/relationships/image" Target="../media/image17.png"/><Relationship Id="rId46" Type="http://schemas.openxmlformats.org/officeDocument/2006/relationships/diagramQuickStyle" Target="../diagrams/quickStyle65.xml"/><Relationship Id="rId20" Type="http://schemas.openxmlformats.org/officeDocument/2006/relationships/diagramColors" Target="../diagrams/colors60.xml"/><Relationship Id="rId41" Type="http://schemas.openxmlformats.org/officeDocument/2006/relationships/diagramQuickStyle" Target="../diagrams/quickStyle6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3" Type="http://schemas.openxmlformats.org/officeDocument/2006/relationships/diagramQuickStyle" Target="../diagrams/quickStyle67.xml"/><Relationship Id="rId18" Type="http://schemas.openxmlformats.org/officeDocument/2006/relationships/diagramData" Target="../diagrams/data68.xml"/><Relationship Id="rId26" Type="http://schemas.openxmlformats.org/officeDocument/2006/relationships/diagramQuickStyle" Target="../diagrams/quickStyle69.xml"/><Relationship Id="rId39" Type="http://schemas.openxmlformats.org/officeDocument/2006/relationships/diagramData" Target="../diagrams/data72.xml"/><Relationship Id="rId21" Type="http://schemas.openxmlformats.org/officeDocument/2006/relationships/diagramColors" Target="../diagrams/colors68.xml"/><Relationship Id="rId34" Type="http://schemas.openxmlformats.org/officeDocument/2006/relationships/diagramData" Target="../diagrams/data71.xml"/><Relationship Id="rId42" Type="http://schemas.openxmlformats.org/officeDocument/2006/relationships/diagramColors" Target="../diagrams/colors72.xml"/><Relationship Id="rId47" Type="http://schemas.openxmlformats.org/officeDocument/2006/relationships/diagramColors" Target="../diagrams/colors73.xml"/><Relationship Id="rId50" Type="http://schemas.openxmlformats.org/officeDocument/2006/relationships/diagramLayout" Target="../diagrams/layout74.xml"/><Relationship Id="rId7" Type="http://schemas.openxmlformats.org/officeDocument/2006/relationships/diagramLayout" Target="../diagrams/layout66.xml"/><Relationship Id="rId2" Type="http://schemas.openxmlformats.org/officeDocument/2006/relationships/notesSlide" Target="../notesSlides/notesSlide29.xml"/><Relationship Id="rId16" Type="http://schemas.openxmlformats.org/officeDocument/2006/relationships/image" Target="../media/image9.png"/><Relationship Id="rId29" Type="http://schemas.openxmlformats.org/officeDocument/2006/relationships/diagramData" Target="../diagrams/data70.xml"/><Relationship Id="rId11" Type="http://schemas.openxmlformats.org/officeDocument/2006/relationships/diagramData" Target="../diagrams/data67.xml"/><Relationship Id="rId24" Type="http://schemas.openxmlformats.org/officeDocument/2006/relationships/diagramData" Target="../diagrams/data69.xml"/><Relationship Id="rId32" Type="http://schemas.openxmlformats.org/officeDocument/2006/relationships/diagramColors" Target="../diagrams/colors70.xml"/><Relationship Id="rId37" Type="http://schemas.openxmlformats.org/officeDocument/2006/relationships/diagramColors" Target="../diagrams/colors71.xml"/><Relationship Id="rId40" Type="http://schemas.openxmlformats.org/officeDocument/2006/relationships/diagramLayout" Target="../diagrams/layout72.xml"/><Relationship Id="rId45" Type="http://schemas.openxmlformats.org/officeDocument/2006/relationships/diagramLayout" Target="../diagrams/layout73.xml"/><Relationship Id="rId53" Type="http://schemas.microsoft.com/office/2007/relationships/diagramDrawing" Target="../diagrams/drawing74.xml"/><Relationship Id="rId5" Type="http://schemas.openxmlformats.org/officeDocument/2006/relationships/image" Target="../media/image17.png"/><Relationship Id="rId10" Type="http://schemas.microsoft.com/office/2007/relationships/diagramDrawing" Target="../diagrams/drawing66.xml"/><Relationship Id="rId19" Type="http://schemas.openxmlformats.org/officeDocument/2006/relationships/diagramLayout" Target="../diagrams/layout68.xml"/><Relationship Id="rId31" Type="http://schemas.openxmlformats.org/officeDocument/2006/relationships/diagramQuickStyle" Target="../diagrams/quickStyle70.xml"/><Relationship Id="rId44" Type="http://schemas.openxmlformats.org/officeDocument/2006/relationships/diagramData" Target="../diagrams/data73.xml"/><Relationship Id="rId52" Type="http://schemas.openxmlformats.org/officeDocument/2006/relationships/diagramColors" Target="../diagrams/colors74.xml"/><Relationship Id="rId4" Type="http://schemas.openxmlformats.org/officeDocument/2006/relationships/image" Target="../media/image10.png"/><Relationship Id="rId9" Type="http://schemas.openxmlformats.org/officeDocument/2006/relationships/diagramColors" Target="../diagrams/colors66.xml"/><Relationship Id="rId14" Type="http://schemas.openxmlformats.org/officeDocument/2006/relationships/diagramColors" Target="../diagrams/colors67.xml"/><Relationship Id="rId22" Type="http://schemas.microsoft.com/office/2007/relationships/diagramDrawing" Target="../diagrams/drawing68.xml"/><Relationship Id="rId27" Type="http://schemas.openxmlformats.org/officeDocument/2006/relationships/diagramColors" Target="../diagrams/colors69.xml"/><Relationship Id="rId30" Type="http://schemas.openxmlformats.org/officeDocument/2006/relationships/diagramLayout" Target="../diagrams/layout70.xml"/><Relationship Id="rId35" Type="http://schemas.openxmlformats.org/officeDocument/2006/relationships/diagramLayout" Target="../diagrams/layout71.xml"/><Relationship Id="rId43" Type="http://schemas.microsoft.com/office/2007/relationships/diagramDrawing" Target="../diagrams/drawing72.xml"/><Relationship Id="rId48" Type="http://schemas.microsoft.com/office/2007/relationships/diagramDrawing" Target="../diagrams/drawing73.xml"/><Relationship Id="rId8" Type="http://schemas.openxmlformats.org/officeDocument/2006/relationships/diagramQuickStyle" Target="../diagrams/quickStyle66.xml"/><Relationship Id="rId51" Type="http://schemas.openxmlformats.org/officeDocument/2006/relationships/diagramQuickStyle" Target="../diagrams/quickStyle74.xml"/><Relationship Id="rId3" Type="http://schemas.openxmlformats.org/officeDocument/2006/relationships/image" Target="../media/image8.png"/><Relationship Id="rId12" Type="http://schemas.openxmlformats.org/officeDocument/2006/relationships/diagramLayout" Target="../diagrams/layout67.xml"/><Relationship Id="rId17" Type="http://schemas.openxmlformats.org/officeDocument/2006/relationships/image" Target="../media/image7.png"/><Relationship Id="rId25" Type="http://schemas.openxmlformats.org/officeDocument/2006/relationships/diagramLayout" Target="../diagrams/layout69.xml"/><Relationship Id="rId33" Type="http://schemas.microsoft.com/office/2007/relationships/diagramDrawing" Target="../diagrams/drawing70.xml"/><Relationship Id="rId38" Type="http://schemas.microsoft.com/office/2007/relationships/diagramDrawing" Target="../diagrams/drawing71.xml"/><Relationship Id="rId46" Type="http://schemas.openxmlformats.org/officeDocument/2006/relationships/diagramQuickStyle" Target="../diagrams/quickStyle73.xml"/><Relationship Id="rId20" Type="http://schemas.openxmlformats.org/officeDocument/2006/relationships/diagramQuickStyle" Target="../diagrams/quickStyle68.xml"/><Relationship Id="rId41" Type="http://schemas.openxmlformats.org/officeDocument/2006/relationships/diagramQuickStyle" Target="../diagrams/quickStyle72.xml"/><Relationship Id="rId1" Type="http://schemas.openxmlformats.org/officeDocument/2006/relationships/slideLayout" Target="../slideLayouts/slideLayout3.xml"/><Relationship Id="rId6" Type="http://schemas.openxmlformats.org/officeDocument/2006/relationships/diagramData" Target="../diagrams/data66.xml"/><Relationship Id="rId15" Type="http://schemas.microsoft.com/office/2007/relationships/diagramDrawing" Target="../diagrams/drawing67.xml"/><Relationship Id="rId23" Type="http://schemas.openxmlformats.org/officeDocument/2006/relationships/image" Target="../media/image16.png"/><Relationship Id="rId28" Type="http://schemas.microsoft.com/office/2007/relationships/diagramDrawing" Target="../diagrams/drawing69.xml"/><Relationship Id="rId36" Type="http://schemas.openxmlformats.org/officeDocument/2006/relationships/diagramQuickStyle" Target="../diagrams/quickStyle71.xml"/><Relationship Id="rId49" Type="http://schemas.openxmlformats.org/officeDocument/2006/relationships/diagramData" Target="../diagrams/data7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customXml" Target="../../customXml/item10.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diagramQuickStyle" Target="../diagrams/quickStyle77.xml"/><Relationship Id="rId26" Type="http://schemas.openxmlformats.org/officeDocument/2006/relationships/image" Target="../media/image9.png"/><Relationship Id="rId39" Type="http://schemas.openxmlformats.org/officeDocument/2006/relationships/diagramData" Target="../diagrams/data81.xml"/><Relationship Id="rId21" Type="http://schemas.openxmlformats.org/officeDocument/2006/relationships/diagramData" Target="../diagrams/data78.xml"/><Relationship Id="rId34" Type="http://schemas.openxmlformats.org/officeDocument/2006/relationships/diagramData" Target="../diagrams/data80.xml"/><Relationship Id="rId42" Type="http://schemas.openxmlformats.org/officeDocument/2006/relationships/diagramColors" Target="../diagrams/colors81.xml"/><Relationship Id="rId47" Type="http://schemas.openxmlformats.org/officeDocument/2006/relationships/diagramColors" Target="../diagrams/colors82.xml"/><Relationship Id="rId50" Type="http://schemas.openxmlformats.org/officeDocument/2006/relationships/diagramLayout" Target="../diagrams/layout83.xml"/><Relationship Id="rId55" Type="http://schemas.openxmlformats.org/officeDocument/2006/relationships/diagramLayout" Target="../diagrams/layout84.xml"/><Relationship Id="rId63" Type="http://schemas.microsoft.com/office/2007/relationships/diagramDrawing" Target="../diagrams/drawing85.xml"/><Relationship Id="rId7" Type="http://schemas.microsoft.com/office/2007/relationships/diagramDrawing" Target="../diagrams/drawing75.xml"/><Relationship Id="rId2" Type="http://schemas.openxmlformats.org/officeDocument/2006/relationships/notesSlide" Target="../notesSlides/notesSlide31.xml"/><Relationship Id="rId16" Type="http://schemas.openxmlformats.org/officeDocument/2006/relationships/diagramData" Target="../diagrams/data77.xml"/><Relationship Id="rId29" Type="http://schemas.openxmlformats.org/officeDocument/2006/relationships/diagramLayout" Target="../diagrams/layout79.xml"/><Relationship Id="rId11" Type="http://schemas.openxmlformats.org/officeDocument/2006/relationships/diagramColors" Target="../diagrams/colors76.xml"/><Relationship Id="rId24" Type="http://schemas.openxmlformats.org/officeDocument/2006/relationships/diagramColors" Target="../diagrams/colors78.xml"/><Relationship Id="rId32" Type="http://schemas.microsoft.com/office/2007/relationships/diagramDrawing" Target="../diagrams/drawing79.xml"/><Relationship Id="rId37" Type="http://schemas.openxmlformats.org/officeDocument/2006/relationships/diagramColors" Target="../diagrams/colors80.xml"/><Relationship Id="rId40" Type="http://schemas.openxmlformats.org/officeDocument/2006/relationships/diagramLayout" Target="../diagrams/layout81.xml"/><Relationship Id="rId45" Type="http://schemas.openxmlformats.org/officeDocument/2006/relationships/diagramLayout" Target="../diagrams/layout82.xml"/><Relationship Id="rId53" Type="http://schemas.microsoft.com/office/2007/relationships/diagramDrawing" Target="../diagrams/drawing83.xml"/><Relationship Id="rId58" Type="http://schemas.microsoft.com/office/2007/relationships/diagramDrawing" Target="../diagrams/drawing84.xml"/><Relationship Id="rId5" Type="http://schemas.openxmlformats.org/officeDocument/2006/relationships/diagramQuickStyle" Target="../diagrams/quickStyle75.xml"/><Relationship Id="rId61" Type="http://schemas.openxmlformats.org/officeDocument/2006/relationships/diagramQuickStyle" Target="../diagrams/quickStyle85.xml"/><Relationship Id="rId19" Type="http://schemas.openxmlformats.org/officeDocument/2006/relationships/diagramColors" Target="../diagrams/colors77.xml"/><Relationship Id="rId14" Type="http://schemas.openxmlformats.org/officeDocument/2006/relationships/image" Target="../media/image10.png"/><Relationship Id="rId22" Type="http://schemas.openxmlformats.org/officeDocument/2006/relationships/diagramLayout" Target="../diagrams/layout78.xml"/><Relationship Id="rId27" Type="http://schemas.openxmlformats.org/officeDocument/2006/relationships/image" Target="../media/image7.png"/><Relationship Id="rId30" Type="http://schemas.openxmlformats.org/officeDocument/2006/relationships/diagramQuickStyle" Target="../diagrams/quickStyle79.xml"/><Relationship Id="rId35" Type="http://schemas.openxmlformats.org/officeDocument/2006/relationships/diagramLayout" Target="../diagrams/layout80.xml"/><Relationship Id="rId43" Type="http://schemas.microsoft.com/office/2007/relationships/diagramDrawing" Target="../diagrams/drawing81.xml"/><Relationship Id="rId48" Type="http://schemas.microsoft.com/office/2007/relationships/diagramDrawing" Target="../diagrams/drawing82.xml"/><Relationship Id="rId56" Type="http://schemas.openxmlformats.org/officeDocument/2006/relationships/diagramQuickStyle" Target="../diagrams/quickStyle84.xml"/><Relationship Id="rId8" Type="http://schemas.openxmlformats.org/officeDocument/2006/relationships/diagramData" Target="../diagrams/data76.xml"/><Relationship Id="rId51" Type="http://schemas.openxmlformats.org/officeDocument/2006/relationships/diagramQuickStyle" Target="../diagrams/quickStyle83.xml"/><Relationship Id="rId3" Type="http://schemas.openxmlformats.org/officeDocument/2006/relationships/diagramData" Target="../diagrams/data75.xml"/><Relationship Id="rId12" Type="http://schemas.microsoft.com/office/2007/relationships/diagramDrawing" Target="../diagrams/drawing76.xml"/><Relationship Id="rId17" Type="http://schemas.openxmlformats.org/officeDocument/2006/relationships/diagramLayout" Target="../diagrams/layout77.xml"/><Relationship Id="rId25" Type="http://schemas.microsoft.com/office/2007/relationships/diagramDrawing" Target="../diagrams/drawing78.xml"/><Relationship Id="rId33" Type="http://schemas.openxmlformats.org/officeDocument/2006/relationships/image" Target="../media/image16.png"/><Relationship Id="rId38" Type="http://schemas.microsoft.com/office/2007/relationships/diagramDrawing" Target="../diagrams/drawing80.xml"/><Relationship Id="rId46" Type="http://schemas.openxmlformats.org/officeDocument/2006/relationships/diagramQuickStyle" Target="../diagrams/quickStyle82.xml"/><Relationship Id="rId59" Type="http://schemas.openxmlformats.org/officeDocument/2006/relationships/diagramData" Target="../diagrams/data85.xml"/><Relationship Id="rId20" Type="http://schemas.microsoft.com/office/2007/relationships/diagramDrawing" Target="../diagrams/drawing77.xml"/><Relationship Id="rId41" Type="http://schemas.openxmlformats.org/officeDocument/2006/relationships/diagramQuickStyle" Target="../diagrams/quickStyle81.xml"/><Relationship Id="rId54" Type="http://schemas.openxmlformats.org/officeDocument/2006/relationships/diagramData" Target="../diagrams/data84.xml"/><Relationship Id="rId62" Type="http://schemas.openxmlformats.org/officeDocument/2006/relationships/diagramColors" Target="../diagrams/colors85.xml"/><Relationship Id="rId1" Type="http://schemas.openxmlformats.org/officeDocument/2006/relationships/slideLayout" Target="../slideLayouts/slideLayout3.xml"/><Relationship Id="rId6" Type="http://schemas.openxmlformats.org/officeDocument/2006/relationships/diagramColors" Target="../diagrams/colors75.xml"/><Relationship Id="rId15" Type="http://schemas.openxmlformats.org/officeDocument/2006/relationships/image" Target="../media/image17.png"/><Relationship Id="rId23" Type="http://schemas.openxmlformats.org/officeDocument/2006/relationships/diagramQuickStyle" Target="../diagrams/quickStyle78.xml"/><Relationship Id="rId28" Type="http://schemas.openxmlformats.org/officeDocument/2006/relationships/diagramData" Target="../diagrams/data79.xml"/><Relationship Id="rId36" Type="http://schemas.openxmlformats.org/officeDocument/2006/relationships/diagramQuickStyle" Target="../diagrams/quickStyle80.xml"/><Relationship Id="rId49" Type="http://schemas.openxmlformats.org/officeDocument/2006/relationships/diagramData" Target="../diagrams/data83.xml"/><Relationship Id="rId57" Type="http://schemas.openxmlformats.org/officeDocument/2006/relationships/diagramColors" Target="../diagrams/colors84.xml"/><Relationship Id="rId10" Type="http://schemas.openxmlformats.org/officeDocument/2006/relationships/diagramQuickStyle" Target="../diagrams/quickStyle76.xml"/><Relationship Id="rId31" Type="http://schemas.openxmlformats.org/officeDocument/2006/relationships/diagramColors" Target="../diagrams/colors79.xml"/><Relationship Id="rId44" Type="http://schemas.openxmlformats.org/officeDocument/2006/relationships/diagramData" Target="../diagrams/data82.xml"/><Relationship Id="rId52" Type="http://schemas.openxmlformats.org/officeDocument/2006/relationships/diagramColors" Target="../diagrams/colors83.xml"/><Relationship Id="rId60" Type="http://schemas.openxmlformats.org/officeDocument/2006/relationships/diagramLayout" Target="../diagrams/layout85.xml"/><Relationship Id="rId4" Type="http://schemas.openxmlformats.org/officeDocument/2006/relationships/diagramLayout" Target="../diagrams/layout75.xml"/><Relationship Id="rId9" Type="http://schemas.openxmlformats.org/officeDocument/2006/relationships/diagramLayout" Target="../diagrams/layout7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3" Type="http://schemas.openxmlformats.org/officeDocument/2006/relationships/diagramColors" Target="../diagrams/colors87.xml"/><Relationship Id="rId18" Type="http://schemas.openxmlformats.org/officeDocument/2006/relationships/diagramColors" Target="../diagrams/colors88.xml"/><Relationship Id="rId26" Type="http://schemas.microsoft.com/office/2007/relationships/diagramDrawing" Target="../diagrams/drawing89.xml"/><Relationship Id="rId39" Type="http://schemas.openxmlformats.org/officeDocument/2006/relationships/diagramData" Target="../diagrams/data92.xml"/><Relationship Id="rId21" Type="http://schemas.openxmlformats.org/officeDocument/2006/relationships/image" Target="../media/image17.png"/><Relationship Id="rId34" Type="http://schemas.openxmlformats.org/officeDocument/2006/relationships/diagramLayout" Target="../diagrams/layout91.xml"/><Relationship Id="rId42" Type="http://schemas.openxmlformats.org/officeDocument/2006/relationships/diagramColors" Target="../diagrams/colors92.xml"/><Relationship Id="rId47" Type="http://schemas.openxmlformats.org/officeDocument/2006/relationships/diagramColors" Target="../diagrams/colors93.xml"/><Relationship Id="rId50" Type="http://schemas.openxmlformats.org/officeDocument/2006/relationships/diagramLayout" Target="../diagrams/layout94.xml"/><Relationship Id="rId55" Type="http://schemas.openxmlformats.org/officeDocument/2006/relationships/diagramLayout" Target="../diagrams/layout95.xml"/><Relationship Id="rId63" Type="http://schemas.microsoft.com/office/2007/relationships/diagramDrawing" Target="../diagrams/drawing96.xml"/><Relationship Id="rId7" Type="http://schemas.openxmlformats.org/officeDocument/2006/relationships/diagramQuickStyle" Target="../diagrams/quickStyle86.xml"/><Relationship Id="rId2" Type="http://schemas.openxmlformats.org/officeDocument/2006/relationships/notesSlide" Target="../notesSlides/notesSlide33.xml"/><Relationship Id="rId16" Type="http://schemas.openxmlformats.org/officeDocument/2006/relationships/diagramLayout" Target="../diagrams/layout88.xml"/><Relationship Id="rId29" Type="http://schemas.openxmlformats.org/officeDocument/2006/relationships/diagramQuickStyle" Target="../diagrams/quickStyle90.xml"/><Relationship Id="rId11" Type="http://schemas.openxmlformats.org/officeDocument/2006/relationships/diagramLayout" Target="../diagrams/layout87.xml"/><Relationship Id="rId24" Type="http://schemas.openxmlformats.org/officeDocument/2006/relationships/diagramQuickStyle" Target="../diagrams/quickStyle89.xml"/><Relationship Id="rId32" Type="http://schemas.openxmlformats.org/officeDocument/2006/relationships/image" Target="../media/image9.png"/><Relationship Id="rId37" Type="http://schemas.microsoft.com/office/2007/relationships/diagramDrawing" Target="../diagrams/drawing91.xml"/><Relationship Id="rId40" Type="http://schemas.openxmlformats.org/officeDocument/2006/relationships/diagramLayout" Target="../diagrams/layout92.xml"/><Relationship Id="rId45" Type="http://schemas.openxmlformats.org/officeDocument/2006/relationships/diagramLayout" Target="../diagrams/layout93.xml"/><Relationship Id="rId53" Type="http://schemas.microsoft.com/office/2007/relationships/diagramDrawing" Target="../diagrams/drawing94.xml"/><Relationship Id="rId58" Type="http://schemas.microsoft.com/office/2007/relationships/diagramDrawing" Target="../diagrams/drawing95.xml"/><Relationship Id="rId5" Type="http://schemas.openxmlformats.org/officeDocument/2006/relationships/diagramData" Target="../diagrams/data86.xml"/><Relationship Id="rId61" Type="http://schemas.openxmlformats.org/officeDocument/2006/relationships/diagramQuickStyle" Target="../diagrams/quickStyle96.xml"/><Relationship Id="rId19" Type="http://schemas.microsoft.com/office/2007/relationships/diagramDrawing" Target="../diagrams/drawing88.xml"/><Relationship Id="rId14" Type="http://schemas.microsoft.com/office/2007/relationships/diagramDrawing" Target="../diagrams/drawing87.xml"/><Relationship Id="rId22" Type="http://schemas.openxmlformats.org/officeDocument/2006/relationships/diagramData" Target="../diagrams/data89.xml"/><Relationship Id="rId27" Type="http://schemas.openxmlformats.org/officeDocument/2006/relationships/diagramData" Target="../diagrams/data90.xml"/><Relationship Id="rId30" Type="http://schemas.openxmlformats.org/officeDocument/2006/relationships/diagramColors" Target="../diagrams/colors90.xml"/><Relationship Id="rId35" Type="http://schemas.openxmlformats.org/officeDocument/2006/relationships/diagramQuickStyle" Target="../diagrams/quickStyle91.xml"/><Relationship Id="rId43" Type="http://schemas.microsoft.com/office/2007/relationships/diagramDrawing" Target="../diagrams/drawing92.xml"/><Relationship Id="rId48" Type="http://schemas.microsoft.com/office/2007/relationships/diagramDrawing" Target="../diagrams/drawing93.xml"/><Relationship Id="rId56" Type="http://schemas.openxmlformats.org/officeDocument/2006/relationships/diagramQuickStyle" Target="../diagrams/quickStyle95.xml"/><Relationship Id="rId8" Type="http://schemas.openxmlformats.org/officeDocument/2006/relationships/diagramColors" Target="../diagrams/colors86.xml"/><Relationship Id="rId51" Type="http://schemas.openxmlformats.org/officeDocument/2006/relationships/diagramQuickStyle" Target="../diagrams/quickStyle94.xml"/><Relationship Id="rId3" Type="http://schemas.openxmlformats.org/officeDocument/2006/relationships/image" Target="../media/image7.png"/><Relationship Id="rId12" Type="http://schemas.openxmlformats.org/officeDocument/2006/relationships/diagramQuickStyle" Target="../diagrams/quickStyle87.xml"/><Relationship Id="rId17" Type="http://schemas.openxmlformats.org/officeDocument/2006/relationships/diagramQuickStyle" Target="../diagrams/quickStyle88.xml"/><Relationship Id="rId25" Type="http://schemas.openxmlformats.org/officeDocument/2006/relationships/diagramColors" Target="../diagrams/colors89.xml"/><Relationship Id="rId33" Type="http://schemas.openxmlformats.org/officeDocument/2006/relationships/diagramData" Target="../diagrams/data91.xml"/><Relationship Id="rId38" Type="http://schemas.openxmlformats.org/officeDocument/2006/relationships/image" Target="../media/image16.png"/><Relationship Id="rId46" Type="http://schemas.openxmlformats.org/officeDocument/2006/relationships/diagramQuickStyle" Target="../diagrams/quickStyle93.xml"/><Relationship Id="rId59" Type="http://schemas.openxmlformats.org/officeDocument/2006/relationships/diagramData" Target="../diagrams/data96.xml"/><Relationship Id="rId20" Type="http://schemas.openxmlformats.org/officeDocument/2006/relationships/image" Target="../media/image10.png"/><Relationship Id="rId41" Type="http://schemas.openxmlformats.org/officeDocument/2006/relationships/diagramQuickStyle" Target="../diagrams/quickStyle92.xml"/><Relationship Id="rId54" Type="http://schemas.openxmlformats.org/officeDocument/2006/relationships/diagramData" Target="../diagrams/data95.xml"/><Relationship Id="rId62" Type="http://schemas.openxmlformats.org/officeDocument/2006/relationships/diagramColors" Target="../diagrams/colors96.xml"/><Relationship Id="rId1" Type="http://schemas.openxmlformats.org/officeDocument/2006/relationships/slideLayout" Target="../slideLayouts/slideLayout3.xml"/><Relationship Id="rId6" Type="http://schemas.openxmlformats.org/officeDocument/2006/relationships/diagramLayout" Target="../diagrams/layout86.xml"/><Relationship Id="rId15" Type="http://schemas.openxmlformats.org/officeDocument/2006/relationships/diagramData" Target="../diagrams/data88.xml"/><Relationship Id="rId23" Type="http://schemas.openxmlformats.org/officeDocument/2006/relationships/diagramLayout" Target="../diagrams/layout89.xml"/><Relationship Id="rId28" Type="http://schemas.openxmlformats.org/officeDocument/2006/relationships/diagramLayout" Target="../diagrams/layout90.xml"/><Relationship Id="rId36" Type="http://schemas.openxmlformats.org/officeDocument/2006/relationships/diagramColors" Target="../diagrams/colors91.xml"/><Relationship Id="rId49" Type="http://schemas.openxmlformats.org/officeDocument/2006/relationships/diagramData" Target="../diagrams/data94.xml"/><Relationship Id="rId57" Type="http://schemas.openxmlformats.org/officeDocument/2006/relationships/diagramColors" Target="../diagrams/colors95.xml"/><Relationship Id="rId10" Type="http://schemas.openxmlformats.org/officeDocument/2006/relationships/diagramData" Target="../diagrams/data87.xml"/><Relationship Id="rId31" Type="http://schemas.microsoft.com/office/2007/relationships/diagramDrawing" Target="../diagrams/drawing90.xml"/><Relationship Id="rId44" Type="http://schemas.openxmlformats.org/officeDocument/2006/relationships/diagramData" Target="../diagrams/data93.xml"/><Relationship Id="rId52" Type="http://schemas.openxmlformats.org/officeDocument/2006/relationships/diagramColors" Target="../diagrams/colors94.xml"/><Relationship Id="rId60" Type="http://schemas.openxmlformats.org/officeDocument/2006/relationships/diagramLayout" Target="../diagrams/layout96.xml"/><Relationship Id="rId4" Type="http://schemas.openxmlformats.org/officeDocument/2006/relationships/image" Target="../media/image8.png"/><Relationship Id="rId9" Type="http://schemas.microsoft.com/office/2007/relationships/diagramDrawing" Target="../diagrams/drawing8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3" Type="http://schemas.openxmlformats.org/officeDocument/2006/relationships/diagramColors" Target="../diagrams/colors98.xml"/><Relationship Id="rId18" Type="http://schemas.openxmlformats.org/officeDocument/2006/relationships/diagramColors" Target="../diagrams/colors99.xml"/><Relationship Id="rId26" Type="http://schemas.microsoft.com/office/2007/relationships/diagramDrawing" Target="../diagrams/drawing100.xml"/><Relationship Id="rId39" Type="http://schemas.openxmlformats.org/officeDocument/2006/relationships/diagramData" Target="../diagrams/data103.xml"/><Relationship Id="rId21" Type="http://schemas.openxmlformats.org/officeDocument/2006/relationships/image" Target="../media/image17.png"/><Relationship Id="rId34" Type="http://schemas.openxmlformats.org/officeDocument/2006/relationships/diagramLayout" Target="../diagrams/layout102.xml"/><Relationship Id="rId42" Type="http://schemas.openxmlformats.org/officeDocument/2006/relationships/diagramColors" Target="../diagrams/colors103.xml"/><Relationship Id="rId47" Type="http://schemas.openxmlformats.org/officeDocument/2006/relationships/diagramColors" Target="../diagrams/colors104.xml"/><Relationship Id="rId50" Type="http://schemas.openxmlformats.org/officeDocument/2006/relationships/diagramData" Target="../diagrams/data105.xml"/><Relationship Id="rId55" Type="http://schemas.openxmlformats.org/officeDocument/2006/relationships/diagramData" Target="../diagrams/data106.xml"/><Relationship Id="rId7" Type="http://schemas.openxmlformats.org/officeDocument/2006/relationships/diagramQuickStyle" Target="../diagrams/quickStyle97.xml"/><Relationship Id="rId2" Type="http://schemas.openxmlformats.org/officeDocument/2006/relationships/notesSlide" Target="../notesSlides/notesSlide35.xml"/><Relationship Id="rId16" Type="http://schemas.openxmlformats.org/officeDocument/2006/relationships/diagramLayout" Target="../diagrams/layout99.xml"/><Relationship Id="rId29" Type="http://schemas.openxmlformats.org/officeDocument/2006/relationships/diagramQuickStyle" Target="../diagrams/quickStyle101.xml"/><Relationship Id="rId11" Type="http://schemas.openxmlformats.org/officeDocument/2006/relationships/diagramLayout" Target="../diagrams/layout98.xml"/><Relationship Id="rId24" Type="http://schemas.openxmlformats.org/officeDocument/2006/relationships/diagramQuickStyle" Target="../diagrams/quickStyle100.xml"/><Relationship Id="rId32" Type="http://schemas.openxmlformats.org/officeDocument/2006/relationships/image" Target="../media/image9.png"/><Relationship Id="rId37" Type="http://schemas.microsoft.com/office/2007/relationships/diagramDrawing" Target="../diagrams/drawing102.xml"/><Relationship Id="rId40" Type="http://schemas.openxmlformats.org/officeDocument/2006/relationships/diagramLayout" Target="../diagrams/layout103.xml"/><Relationship Id="rId45" Type="http://schemas.openxmlformats.org/officeDocument/2006/relationships/diagramLayout" Target="../diagrams/layout104.xml"/><Relationship Id="rId53" Type="http://schemas.openxmlformats.org/officeDocument/2006/relationships/diagramColors" Target="../diagrams/colors105.xml"/><Relationship Id="rId58" Type="http://schemas.openxmlformats.org/officeDocument/2006/relationships/diagramColors" Target="../diagrams/colors106.xml"/><Relationship Id="rId5" Type="http://schemas.openxmlformats.org/officeDocument/2006/relationships/diagramData" Target="../diagrams/data97.xml"/><Relationship Id="rId19" Type="http://schemas.microsoft.com/office/2007/relationships/diagramDrawing" Target="../diagrams/drawing99.xml"/><Relationship Id="rId4" Type="http://schemas.openxmlformats.org/officeDocument/2006/relationships/image" Target="../media/image8.png"/><Relationship Id="rId9" Type="http://schemas.microsoft.com/office/2007/relationships/diagramDrawing" Target="../diagrams/drawing97.xml"/><Relationship Id="rId14" Type="http://schemas.microsoft.com/office/2007/relationships/diagramDrawing" Target="../diagrams/drawing98.xml"/><Relationship Id="rId22" Type="http://schemas.openxmlformats.org/officeDocument/2006/relationships/diagramData" Target="../diagrams/data100.xml"/><Relationship Id="rId27" Type="http://schemas.openxmlformats.org/officeDocument/2006/relationships/diagramData" Target="../diagrams/data101.xml"/><Relationship Id="rId30" Type="http://schemas.openxmlformats.org/officeDocument/2006/relationships/diagramColors" Target="../diagrams/colors101.xml"/><Relationship Id="rId35" Type="http://schemas.openxmlformats.org/officeDocument/2006/relationships/diagramQuickStyle" Target="../diagrams/quickStyle102.xml"/><Relationship Id="rId43" Type="http://schemas.microsoft.com/office/2007/relationships/diagramDrawing" Target="../diagrams/drawing103.xml"/><Relationship Id="rId48" Type="http://schemas.microsoft.com/office/2007/relationships/diagramDrawing" Target="../diagrams/drawing104.xml"/><Relationship Id="rId56" Type="http://schemas.openxmlformats.org/officeDocument/2006/relationships/diagramLayout" Target="../diagrams/layout106.xml"/><Relationship Id="rId8" Type="http://schemas.openxmlformats.org/officeDocument/2006/relationships/diagramColors" Target="../diagrams/colors97.xml"/><Relationship Id="rId51" Type="http://schemas.openxmlformats.org/officeDocument/2006/relationships/diagramLayout" Target="../diagrams/layout105.xml"/><Relationship Id="rId3" Type="http://schemas.openxmlformats.org/officeDocument/2006/relationships/image" Target="../media/image7.png"/><Relationship Id="rId12" Type="http://schemas.openxmlformats.org/officeDocument/2006/relationships/diagramQuickStyle" Target="../diagrams/quickStyle98.xml"/><Relationship Id="rId17" Type="http://schemas.openxmlformats.org/officeDocument/2006/relationships/diagramQuickStyle" Target="../diagrams/quickStyle99.xml"/><Relationship Id="rId25" Type="http://schemas.openxmlformats.org/officeDocument/2006/relationships/diagramColors" Target="../diagrams/colors100.xml"/><Relationship Id="rId33" Type="http://schemas.openxmlformats.org/officeDocument/2006/relationships/diagramData" Target="../diagrams/data102.xml"/><Relationship Id="rId38" Type="http://schemas.openxmlformats.org/officeDocument/2006/relationships/image" Target="../media/image16.png"/><Relationship Id="rId46" Type="http://schemas.openxmlformats.org/officeDocument/2006/relationships/diagramQuickStyle" Target="../diagrams/quickStyle104.xml"/><Relationship Id="rId59" Type="http://schemas.microsoft.com/office/2007/relationships/diagramDrawing" Target="../diagrams/drawing106.xml"/><Relationship Id="rId20" Type="http://schemas.openxmlformats.org/officeDocument/2006/relationships/image" Target="../media/image10.png"/><Relationship Id="rId41" Type="http://schemas.openxmlformats.org/officeDocument/2006/relationships/diagramQuickStyle" Target="../diagrams/quickStyle103.xml"/><Relationship Id="rId54" Type="http://schemas.microsoft.com/office/2007/relationships/diagramDrawing" Target="../diagrams/drawing105.xml"/><Relationship Id="rId1" Type="http://schemas.openxmlformats.org/officeDocument/2006/relationships/slideLayout" Target="../slideLayouts/slideLayout3.xml"/><Relationship Id="rId6" Type="http://schemas.openxmlformats.org/officeDocument/2006/relationships/diagramLayout" Target="../diagrams/layout97.xml"/><Relationship Id="rId15" Type="http://schemas.openxmlformats.org/officeDocument/2006/relationships/diagramData" Target="../diagrams/data99.xml"/><Relationship Id="rId23" Type="http://schemas.openxmlformats.org/officeDocument/2006/relationships/diagramLayout" Target="../diagrams/layout100.xml"/><Relationship Id="rId28" Type="http://schemas.openxmlformats.org/officeDocument/2006/relationships/diagramLayout" Target="../diagrams/layout101.xml"/><Relationship Id="rId36" Type="http://schemas.openxmlformats.org/officeDocument/2006/relationships/diagramColors" Target="../diagrams/colors102.xml"/><Relationship Id="rId49" Type="http://schemas.openxmlformats.org/officeDocument/2006/relationships/image" Target="../media/image20.jpg"/><Relationship Id="rId57" Type="http://schemas.openxmlformats.org/officeDocument/2006/relationships/diagramQuickStyle" Target="../diagrams/quickStyle106.xml"/><Relationship Id="rId10" Type="http://schemas.openxmlformats.org/officeDocument/2006/relationships/diagramData" Target="../diagrams/data98.xml"/><Relationship Id="rId31" Type="http://schemas.microsoft.com/office/2007/relationships/diagramDrawing" Target="../diagrams/drawing101.xml"/><Relationship Id="rId44" Type="http://schemas.openxmlformats.org/officeDocument/2006/relationships/diagramData" Target="../diagrams/data104.xml"/><Relationship Id="rId52" Type="http://schemas.openxmlformats.org/officeDocument/2006/relationships/diagramQuickStyle" Target="../diagrams/quickStyle10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3" Type="http://schemas.openxmlformats.org/officeDocument/2006/relationships/diagramData" Target="../diagrams/data109.xml"/><Relationship Id="rId18" Type="http://schemas.openxmlformats.org/officeDocument/2006/relationships/image" Target="../media/image7.png"/><Relationship Id="rId26" Type="http://schemas.openxmlformats.org/officeDocument/2006/relationships/diagramLayout" Target="../diagrams/layout110.xml"/><Relationship Id="rId39" Type="http://schemas.microsoft.com/office/2007/relationships/diagramDrawing" Target="../diagrams/drawing112.xml"/><Relationship Id="rId21" Type="http://schemas.openxmlformats.org/officeDocument/2006/relationships/image" Target="../media/image9.png"/><Relationship Id="rId34" Type="http://schemas.microsoft.com/office/2007/relationships/diagramDrawing" Target="../diagrams/drawing111.xml"/><Relationship Id="rId7" Type="http://schemas.microsoft.com/office/2007/relationships/diagramDrawing" Target="../diagrams/drawing107.xml"/><Relationship Id="rId12" Type="http://schemas.microsoft.com/office/2007/relationships/diagramDrawing" Target="../diagrams/drawing108.xml"/><Relationship Id="rId17" Type="http://schemas.microsoft.com/office/2007/relationships/diagramDrawing" Target="../diagrams/drawing109.xml"/><Relationship Id="rId25" Type="http://schemas.openxmlformats.org/officeDocument/2006/relationships/diagramData" Target="../diagrams/data110.xml"/><Relationship Id="rId33" Type="http://schemas.openxmlformats.org/officeDocument/2006/relationships/diagramColors" Target="../diagrams/colors111.xml"/><Relationship Id="rId38" Type="http://schemas.openxmlformats.org/officeDocument/2006/relationships/diagramColors" Target="../diagrams/colors112.xml"/><Relationship Id="rId2" Type="http://schemas.openxmlformats.org/officeDocument/2006/relationships/notesSlide" Target="../notesSlides/notesSlide37.xml"/><Relationship Id="rId16" Type="http://schemas.openxmlformats.org/officeDocument/2006/relationships/diagramColors" Target="../diagrams/colors109.xml"/><Relationship Id="rId20" Type="http://schemas.openxmlformats.org/officeDocument/2006/relationships/image" Target="../media/image10.png"/><Relationship Id="rId29" Type="http://schemas.microsoft.com/office/2007/relationships/diagramDrawing" Target="../diagrams/drawing110.xml"/><Relationship Id="rId1" Type="http://schemas.openxmlformats.org/officeDocument/2006/relationships/slideLayout" Target="../slideLayouts/slideLayout3.xml"/><Relationship Id="rId6" Type="http://schemas.openxmlformats.org/officeDocument/2006/relationships/diagramColors" Target="../diagrams/colors107.xml"/><Relationship Id="rId11" Type="http://schemas.openxmlformats.org/officeDocument/2006/relationships/diagramColors" Target="../diagrams/colors108.xml"/><Relationship Id="rId24" Type="http://schemas.openxmlformats.org/officeDocument/2006/relationships/image" Target="../media/image20.jpg"/><Relationship Id="rId32" Type="http://schemas.openxmlformats.org/officeDocument/2006/relationships/diagramQuickStyle" Target="../diagrams/quickStyle111.xml"/><Relationship Id="rId37" Type="http://schemas.openxmlformats.org/officeDocument/2006/relationships/diagramQuickStyle" Target="../diagrams/quickStyle112.xml"/><Relationship Id="rId5" Type="http://schemas.openxmlformats.org/officeDocument/2006/relationships/diagramQuickStyle" Target="../diagrams/quickStyle107.xml"/><Relationship Id="rId15" Type="http://schemas.openxmlformats.org/officeDocument/2006/relationships/diagramQuickStyle" Target="../diagrams/quickStyle109.xml"/><Relationship Id="rId23" Type="http://schemas.openxmlformats.org/officeDocument/2006/relationships/image" Target="../media/image16.png"/><Relationship Id="rId28" Type="http://schemas.openxmlformats.org/officeDocument/2006/relationships/diagramColors" Target="../diagrams/colors110.xml"/><Relationship Id="rId36" Type="http://schemas.openxmlformats.org/officeDocument/2006/relationships/diagramLayout" Target="../diagrams/layout112.xml"/><Relationship Id="rId10" Type="http://schemas.openxmlformats.org/officeDocument/2006/relationships/diagramQuickStyle" Target="../diagrams/quickStyle108.xml"/><Relationship Id="rId19" Type="http://schemas.openxmlformats.org/officeDocument/2006/relationships/image" Target="../media/image17.png"/><Relationship Id="rId31" Type="http://schemas.openxmlformats.org/officeDocument/2006/relationships/diagramLayout" Target="../diagrams/layout111.xml"/><Relationship Id="rId4" Type="http://schemas.openxmlformats.org/officeDocument/2006/relationships/diagramLayout" Target="../diagrams/layout107.xml"/><Relationship Id="rId9" Type="http://schemas.openxmlformats.org/officeDocument/2006/relationships/diagramLayout" Target="../diagrams/layout108.xml"/><Relationship Id="rId14" Type="http://schemas.openxmlformats.org/officeDocument/2006/relationships/diagramLayout" Target="../diagrams/layout109.xml"/><Relationship Id="rId22" Type="http://schemas.openxmlformats.org/officeDocument/2006/relationships/image" Target="../media/image8.png"/><Relationship Id="rId27" Type="http://schemas.openxmlformats.org/officeDocument/2006/relationships/diagramQuickStyle" Target="../diagrams/quickStyle110.xml"/><Relationship Id="rId30" Type="http://schemas.openxmlformats.org/officeDocument/2006/relationships/diagramData" Target="../diagrams/data111.xml"/><Relationship Id="rId35" Type="http://schemas.openxmlformats.org/officeDocument/2006/relationships/diagramData" Target="../diagrams/data112.xml"/><Relationship Id="rId8" Type="http://schemas.openxmlformats.org/officeDocument/2006/relationships/diagramData" Target="../diagrams/data108.xml"/><Relationship Id="rId3" Type="http://schemas.openxmlformats.org/officeDocument/2006/relationships/diagramData" Target="../diagrams/data107.xml"/></Relationships>
</file>

<file path=ppt/slides/_rels/slide38.xml.rels><?xml version="1.0" encoding="UTF-8" standalone="yes"?>
<Relationships xmlns="http://schemas.openxmlformats.org/package/2006/relationships"><Relationship Id="rId13" Type="http://schemas.openxmlformats.org/officeDocument/2006/relationships/diagramData" Target="../diagrams/data115.xml"/><Relationship Id="rId18" Type="http://schemas.openxmlformats.org/officeDocument/2006/relationships/image" Target="../media/image7.png"/><Relationship Id="rId26" Type="http://schemas.openxmlformats.org/officeDocument/2006/relationships/diagramLayout" Target="../diagrams/layout116.xml"/><Relationship Id="rId39" Type="http://schemas.microsoft.com/office/2007/relationships/diagramDrawing" Target="../diagrams/drawing118.xml"/><Relationship Id="rId21" Type="http://schemas.openxmlformats.org/officeDocument/2006/relationships/image" Target="../media/image9.png"/><Relationship Id="rId34" Type="http://schemas.microsoft.com/office/2007/relationships/diagramDrawing" Target="../diagrams/drawing117.xml"/><Relationship Id="rId7" Type="http://schemas.microsoft.com/office/2007/relationships/diagramDrawing" Target="../diagrams/drawing113.xml"/><Relationship Id="rId12" Type="http://schemas.microsoft.com/office/2007/relationships/diagramDrawing" Target="../diagrams/drawing114.xml"/><Relationship Id="rId17" Type="http://schemas.microsoft.com/office/2007/relationships/diagramDrawing" Target="../diagrams/drawing115.xml"/><Relationship Id="rId25" Type="http://schemas.openxmlformats.org/officeDocument/2006/relationships/diagramData" Target="../diagrams/data116.xml"/><Relationship Id="rId33" Type="http://schemas.openxmlformats.org/officeDocument/2006/relationships/diagramColors" Target="../diagrams/colors117.xml"/><Relationship Id="rId38" Type="http://schemas.openxmlformats.org/officeDocument/2006/relationships/diagramColors" Target="../diagrams/colors118.xml"/><Relationship Id="rId2" Type="http://schemas.openxmlformats.org/officeDocument/2006/relationships/notesSlide" Target="../notesSlides/notesSlide38.xml"/><Relationship Id="rId16" Type="http://schemas.openxmlformats.org/officeDocument/2006/relationships/diagramColors" Target="../diagrams/colors115.xml"/><Relationship Id="rId20" Type="http://schemas.openxmlformats.org/officeDocument/2006/relationships/image" Target="../media/image10.png"/><Relationship Id="rId29" Type="http://schemas.microsoft.com/office/2007/relationships/diagramDrawing" Target="../diagrams/drawing116.xml"/><Relationship Id="rId1" Type="http://schemas.openxmlformats.org/officeDocument/2006/relationships/slideLayout" Target="../slideLayouts/slideLayout3.xml"/><Relationship Id="rId6" Type="http://schemas.openxmlformats.org/officeDocument/2006/relationships/diagramColors" Target="../diagrams/colors113.xml"/><Relationship Id="rId11" Type="http://schemas.openxmlformats.org/officeDocument/2006/relationships/diagramColors" Target="../diagrams/colors114.xml"/><Relationship Id="rId24" Type="http://schemas.openxmlformats.org/officeDocument/2006/relationships/image" Target="../media/image20.jpg"/><Relationship Id="rId32" Type="http://schemas.openxmlformats.org/officeDocument/2006/relationships/diagramQuickStyle" Target="../diagrams/quickStyle117.xml"/><Relationship Id="rId37" Type="http://schemas.openxmlformats.org/officeDocument/2006/relationships/diagramQuickStyle" Target="../diagrams/quickStyle118.xml"/><Relationship Id="rId5" Type="http://schemas.openxmlformats.org/officeDocument/2006/relationships/diagramQuickStyle" Target="../diagrams/quickStyle113.xml"/><Relationship Id="rId15" Type="http://schemas.openxmlformats.org/officeDocument/2006/relationships/diagramQuickStyle" Target="../diagrams/quickStyle115.xml"/><Relationship Id="rId23" Type="http://schemas.openxmlformats.org/officeDocument/2006/relationships/image" Target="../media/image16.png"/><Relationship Id="rId28" Type="http://schemas.openxmlformats.org/officeDocument/2006/relationships/diagramColors" Target="../diagrams/colors116.xml"/><Relationship Id="rId36" Type="http://schemas.openxmlformats.org/officeDocument/2006/relationships/diagramLayout" Target="../diagrams/layout118.xml"/><Relationship Id="rId10" Type="http://schemas.openxmlformats.org/officeDocument/2006/relationships/diagramQuickStyle" Target="../diagrams/quickStyle114.xml"/><Relationship Id="rId19" Type="http://schemas.openxmlformats.org/officeDocument/2006/relationships/image" Target="../media/image17.png"/><Relationship Id="rId31" Type="http://schemas.openxmlformats.org/officeDocument/2006/relationships/diagramLayout" Target="../diagrams/layout117.xml"/><Relationship Id="rId4" Type="http://schemas.openxmlformats.org/officeDocument/2006/relationships/diagramLayout" Target="../diagrams/layout113.xml"/><Relationship Id="rId9" Type="http://schemas.openxmlformats.org/officeDocument/2006/relationships/diagramLayout" Target="../diagrams/layout114.xml"/><Relationship Id="rId14" Type="http://schemas.openxmlformats.org/officeDocument/2006/relationships/diagramLayout" Target="../diagrams/layout115.xml"/><Relationship Id="rId22" Type="http://schemas.openxmlformats.org/officeDocument/2006/relationships/image" Target="../media/image8.png"/><Relationship Id="rId27" Type="http://schemas.openxmlformats.org/officeDocument/2006/relationships/diagramQuickStyle" Target="../diagrams/quickStyle116.xml"/><Relationship Id="rId30" Type="http://schemas.openxmlformats.org/officeDocument/2006/relationships/diagramData" Target="../diagrams/data117.xml"/><Relationship Id="rId35" Type="http://schemas.openxmlformats.org/officeDocument/2006/relationships/diagramData" Target="../diagrams/data118.xml"/><Relationship Id="rId8" Type="http://schemas.openxmlformats.org/officeDocument/2006/relationships/diagramData" Target="../diagrams/data114.xml"/><Relationship Id="rId3" Type="http://schemas.openxmlformats.org/officeDocument/2006/relationships/diagramData" Target="../diagrams/data1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xml"/><Relationship Id="rId1" Type="http://schemas.openxmlformats.org/officeDocument/2006/relationships/customXml" Target="../../customXml/item33.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3" Type="http://schemas.openxmlformats.org/officeDocument/2006/relationships/diagramData" Target="../diagrams/data121.xml"/><Relationship Id="rId18" Type="http://schemas.openxmlformats.org/officeDocument/2006/relationships/image" Target="../media/image7.png"/><Relationship Id="rId26" Type="http://schemas.openxmlformats.org/officeDocument/2006/relationships/diagramLayout" Target="../diagrams/layout122.xml"/><Relationship Id="rId39" Type="http://schemas.microsoft.com/office/2007/relationships/diagramDrawing" Target="../diagrams/drawing124.xml"/><Relationship Id="rId21" Type="http://schemas.openxmlformats.org/officeDocument/2006/relationships/image" Target="../media/image9.png"/><Relationship Id="rId34" Type="http://schemas.microsoft.com/office/2007/relationships/diagramDrawing" Target="../diagrams/drawing123.xml"/><Relationship Id="rId7" Type="http://schemas.microsoft.com/office/2007/relationships/diagramDrawing" Target="../diagrams/drawing119.xml"/><Relationship Id="rId12" Type="http://schemas.microsoft.com/office/2007/relationships/diagramDrawing" Target="../diagrams/drawing120.xml"/><Relationship Id="rId17" Type="http://schemas.microsoft.com/office/2007/relationships/diagramDrawing" Target="../diagrams/drawing121.xml"/><Relationship Id="rId25" Type="http://schemas.openxmlformats.org/officeDocument/2006/relationships/diagramData" Target="../diagrams/data122.xml"/><Relationship Id="rId33" Type="http://schemas.openxmlformats.org/officeDocument/2006/relationships/diagramColors" Target="../diagrams/colors123.xml"/><Relationship Id="rId38" Type="http://schemas.openxmlformats.org/officeDocument/2006/relationships/diagramColors" Target="../diagrams/colors124.xml"/><Relationship Id="rId2" Type="http://schemas.openxmlformats.org/officeDocument/2006/relationships/notesSlide" Target="../notesSlides/notesSlide46.xml"/><Relationship Id="rId16" Type="http://schemas.openxmlformats.org/officeDocument/2006/relationships/diagramColors" Target="../diagrams/colors121.xml"/><Relationship Id="rId20" Type="http://schemas.openxmlformats.org/officeDocument/2006/relationships/image" Target="../media/image10.png"/><Relationship Id="rId29" Type="http://schemas.microsoft.com/office/2007/relationships/diagramDrawing" Target="../diagrams/drawing122.xml"/><Relationship Id="rId1" Type="http://schemas.openxmlformats.org/officeDocument/2006/relationships/slideLayout" Target="../slideLayouts/slideLayout3.xml"/><Relationship Id="rId6" Type="http://schemas.openxmlformats.org/officeDocument/2006/relationships/diagramColors" Target="../diagrams/colors119.xml"/><Relationship Id="rId11" Type="http://schemas.openxmlformats.org/officeDocument/2006/relationships/diagramColors" Target="../diagrams/colors120.xml"/><Relationship Id="rId24" Type="http://schemas.openxmlformats.org/officeDocument/2006/relationships/image" Target="../media/image20.jpg"/><Relationship Id="rId32" Type="http://schemas.openxmlformats.org/officeDocument/2006/relationships/diagramQuickStyle" Target="../diagrams/quickStyle123.xml"/><Relationship Id="rId37" Type="http://schemas.openxmlformats.org/officeDocument/2006/relationships/diagramQuickStyle" Target="../diagrams/quickStyle124.xml"/><Relationship Id="rId5" Type="http://schemas.openxmlformats.org/officeDocument/2006/relationships/diagramQuickStyle" Target="../diagrams/quickStyle119.xml"/><Relationship Id="rId15" Type="http://schemas.openxmlformats.org/officeDocument/2006/relationships/diagramQuickStyle" Target="../diagrams/quickStyle121.xml"/><Relationship Id="rId23" Type="http://schemas.openxmlformats.org/officeDocument/2006/relationships/image" Target="../media/image16.png"/><Relationship Id="rId28" Type="http://schemas.openxmlformats.org/officeDocument/2006/relationships/diagramColors" Target="../diagrams/colors122.xml"/><Relationship Id="rId36" Type="http://schemas.openxmlformats.org/officeDocument/2006/relationships/diagramLayout" Target="../diagrams/layout124.xml"/><Relationship Id="rId10" Type="http://schemas.openxmlformats.org/officeDocument/2006/relationships/diagramQuickStyle" Target="../diagrams/quickStyle120.xml"/><Relationship Id="rId19" Type="http://schemas.openxmlformats.org/officeDocument/2006/relationships/image" Target="../media/image17.png"/><Relationship Id="rId31" Type="http://schemas.openxmlformats.org/officeDocument/2006/relationships/diagramLayout" Target="../diagrams/layout123.xml"/><Relationship Id="rId4" Type="http://schemas.openxmlformats.org/officeDocument/2006/relationships/diagramLayout" Target="../diagrams/layout119.xml"/><Relationship Id="rId9" Type="http://schemas.openxmlformats.org/officeDocument/2006/relationships/diagramLayout" Target="../diagrams/layout120.xml"/><Relationship Id="rId14" Type="http://schemas.openxmlformats.org/officeDocument/2006/relationships/diagramLayout" Target="../diagrams/layout121.xml"/><Relationship Id="rId22" Type="http://schemas.openxmlformats.org/officeDocument/2006/relationships/image" Target="../media/image8.png"/><Relationship Id="rId27" Type="http://schemas.openxmlformats.org/officeDocument/2006/relationships/diagramQuickStyle" Target="../diagrams/quickStyle122.xml"/><Relationship Id="rId30" Type="http://schemas.openxmlformats.org/officeDocument/2006/relationships/diagramData" Target="../diagrams/data123.xml"/><Relationship Id="rId35" Type="http://schemas.openxmlformats.org/officeDocument/2006/relationships/diagramData" Target="../diagrams/data124.xml"/><Relationship Id="rId8" Type="http://schemas.openxmlformats.org/officeDocument/2006/relationships/diagramData" Target="../diagrams/data120.xml"/><Relationship Id="rId3" Type="http://schemas.openxmlformats.org/officeDocument/2006/relationships/diagramData" Target="../diagrams/data119.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customXml" Target="../../customXml/item7.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hyperlink" Target="http://apisandbox.msdn.com/"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hyperlink" Target="http://dev.office.com/unifiedAPIs" TargetMode="External"/><Relationship Id="rId4" Type="http://schemas.openxmlformats.org/officeDocument/2006/relationships/hyperlink" Target="https://graphexplorer2.azurewebsites.ne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dev.office.com/devprogram" TargetMode="Externa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3" Type="http://schemas.openxmlformats.org/officeDocument/2006/relationships/diagramData" Target="../diagrams/data127.xml"/><Relationship Id="rId18" Type="http://schemas.openxmlformats.org/officeDocument/2006/relationships/image" Target="../media/image7.png"/><Relationship Id="rId26" Type="http://schemas.openxmlformats.org/officeDocument/2006/relationships/diagramLayout" Target="../diagrams/layout128.xml"/><Relationship Id="rId39" Type="http://schemas.microsoft.com/office/2007/relationships/diagramDrawing" Target="../diagrams/drawing130.xml"/><Relationship Id="rId21" Type="http://schemas.openxmlformats.org/officeDocument/2006/relationships/image" Target="../media/image9.png"/><Relationship Id="rId34" Type="http://schemas.microsoft.com/office/2007/relationships/diagramDrawing" Target="../diagrams/drawing129.xml"/><Relationship Id="rId42" Type="http://schemas.openxmlformats.org/officeDocument/2006/relationships/diagramData" Target="../diagrams/data131.xml"/><Relationship Id="rId47" Type="http://schemas.openxmlformats.org/officeDocument/2006/relationships/diagramData" Target="../diagrams/data132.xml"/><Relationship Id="rId50" Type="http://schemas.openxmlformats.org/officeDocument/2006/relationships/diagramColors" Target="../diagrams/colors132.xml"/><Relationship Id="rId7" Type="http://schemas.microsoft.com/office/2007/relationships/diagramDrawing" Target="../diagrams/drawing125.xml"/><Relationship Id="rId2" Type="http://schemas.openxmlformats.org/officeDocument/2006/relationships/notesSlide" Target="../notesSlides/notesSlide55.xml"/><Relationship Id="rId16" Type="http://schemas.openxmlformats.org/officeDocument/2006/relationships/diagramColors" Target="../diagrams/colors127.xml"/><Relationship Id="rId29" Type="http://schemas.microsoft.com/office/2007/relationships/diagramDrawing" Target="../diagrams/drawing128.xml"/><Relationship Id="rId11" Type="http://schemas.openxmlformats.org/officeDocument/2006/relationships/diagramColors" Target="../diagrams/colors126.xml"/><Relationship Id="rId24" Type="http://schemas.openxmlformats.org/officeDocument/2006/relationships/image" Target="../media/image20.jpg"/><Relationship Id="rId32" Type="http://schemas.openxmlformats.org/officeDocument/2006/relationships/diagramQuickStyle" Target="../diagrams/quickStyle129.xml"/><Relationship Id="rId37" Type="http://schemas.openxmlformats.org/officeDocument/2006/relationships/diagramQuickStyle" Target="../diagrams/quickStyle130.xml"/><Relationship Id="rId40" Type="http://schemas.openxmlformats.org/officeDocument/2006/relationships/image" Target="../media/image21.png"/><Relationship Id="rId45" Type="http://schemas.openxmlformats.org/officeDocument/2006/relationships/diagramColors" Target="../diagrams/colors131.xml"/><Relationship Id="rId5" Type="http://schemas.openxmlformats.org/officeDocument/2006/relationships/diagramQuickStyle" Target="../diagrams/quickStyle125.xml"/><Relationship Id="rId15" Type="http://schemas.openxmlformats.org/officeDocument/2006/relationships/diagramQuickStyle" Target="../diagrams/quickStyle127.xml"/><Relationship Id="rId23" Type="http://schemas.openxmlformats.org/officeDocument/2006/relationships/image" Target="../media/image16.png"/><Relationship Id="rId28" Type="http://schemas.openxmlformats.org/officeDocument/2006/relationships/diagramColors" Target="../diagrams/colors128.xml"/><Relationship Id="rId36" Type="http://schemas.openxmlformats.org/officeDocument/2006/relationships/diagramLayout" Target="../diagrams/layout130.xml"/><Relationship Id="rId49" Type="http://schemas.openxmlformats.org/officeDocument/2006/relationships/diagramQuickStyle" Target="../diagrams/quickStyle132.xml"/><Relationship Id="rId10" Type="http://schemas.openxmlformats.org/officeDocument/2006/relationships/diagramQuickStyle" Target="../diagrams/quickStyle126.xml"/><Relationship Id="rId19" Type="http://schemas.openxmlformats.org/officeDocument/2006/relationships/image" Target="../media/image17.png"/><Relationship Id="rId31" Type="http://schemas.openxmlformats.org/officeDocument/2006/relationships/diagramLayout" Target="../diagrams/layout129.xml"/><Relationship Id="rId44" Type="http://schemas.openxmlformats.org/officeDocument/2006/relationships/diagramQuickStyle" Target="../diagrams/quickStyle131.xml"/><Relationship Id="rId4" Type="http://schemas.openxmlformats.org/officeDocument/2006/relationships/diagramLayout" Target="../diagrams/layout125.xml"/><Relationship Id="rId9" Type="http://schemas.openxmlformats.org/officeDocument/2006/relationships/diagramLayout" Target="../diagrams/layout126.xml"/><Relationship Id="rId14" Type="http://schemas.openxmlformats.org/officeDocument/2006/relationships/diagramLayout" Target="../diagrams/layout127.xml"/><Relationship Id="rId22" Type="http://schemas.openxmlformats.org/officeDocument/2006/relationships/image" Target="../media/image8.png"/><Relationship Id="rId27" Type="http://schemas.openxmlformats.org/officeDocument/2006/relationships/diagramQuickStyle" Target="../diagrams/quickStyle128.xml"/><Relationship Id="rId30" Type="http://schemas.openxmlformats.org/officeDocument/2006/relationships/diagramData" Target="../diagrams/data129.xml"/><Relationship Id="rId35" Type="http://schemas.openxmlformats.org/officeDocument/2006/relationships/diagramData" Target="../diagrams/data130.xml"/><Relationship Id="rId43" Type="http://schemas.openxmlformats.org/officeDocument/2006/relationships/diagramLayout" Target="../diagrams/layout131.xml"/><Relationship Id="rId48" Type="http://schemas.openxmlformats.org/officeDocument/2006/relationships/diagramLayout" Target="../diagrams/layout132.xml"/><Relationship Id="rId8" Type="http://schemas.openxmlformats.org/officeDocument/2006/relationships/diagramData" Target="../diagrams/data126.xml"/><Relationship Id="rId51" Type="http://schemas.microsoft.com/office/2007/relationships/diagramDrawing" Target="../diagrams/drawing132.xml"/><Relationship Id="rId3" Type="http://schemas.openxmlformats.org/officeDocument/2006/relationships/diagramData" Target="../diagrams/data125.xml"/><Relationship Id="rId12" Type="http://schemas.microsoft.com/office/2007/relationships/diagramDrawing" Target="../diagrams/drawing126.xml"/><Relationship Id="rId17" Type="http://schemas.microsoft.com/office/2007/relationships/diagramDrawing" Target="../diagrams/drawing127.xml"/><Relationship Id="rId25" Type="http://schemas.openxmlformats.org/officeDocument/2006/relationships/diagramData" Target="../diagrams/data128.xml"/><Relationship Id="rId33" Type="http://schemas.openxmlformats.org/officeDocument/2006/relationships/diagramColors" Target="../diagrams/colors129.xml"/><Relationship Id="rId38" Type="http://schemas.openxmlformats.org/officeDocument/2006/relationships/diagramColors" Target="../diagrams/colors130.xml"/><Relationship Id="rId46" Type="http://schemas.microsoft.com/office/2007/relationships/diagramDrawing" Target="../diagrams/drawing131.xml"/><Relationship Id="rId20" Type="http://schemas.openxmlformats.org/officeDocument/2006/relationships/image" Target="../media/image10.png"/><Relationship Id="rId41"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diagramColors" Target="../diagrams/colors1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customXml" Target="../../customXml/item4.xml"/><Relationship Id="rId5" Type="http://schemas.openxmlformats.org/officeDocument/2006/relationships/image" Target="../media/image6.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xml"/><Relationship Id="rId1" Type="http://schemas.openxmlformats.org/officeDocument/2006/relationships/customXml" Target="../../customXml/item2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3" Type="http://schemas.openxmlformats.org/officeDocument/2006/relationships/diagramColors" Target="../diagrams/colors1.xml"/><Relationship Id="rId18" Type="http://schemas.openxmlformats.org/officeDocument/2006/relationships/diagramColors" Target="../diagrams/colors2.xml"/><Relationship Id="rId26" Type="http://schemas.openxmlformats.org/officeDocument/2006/relationships/diagramLayout" Target="../diagrams/layout4.xml"/><Relationship Id="rId39" Type="http://schemas.openxmlformats.org/officeDocument/2006/relationships/diagramQuickStyle" Target="../diagrams/quickStyle6.xml"/><Relationship Id="rId21" Type="http://schemas.openxmlformats.org/officeDocument/2006/relationships/diagramLayout" Target="../diagrams/layout3.xml"/><Relationship Id="rId34" Type="http://schemas.openxmlformats.org/officeDocument/2006/relationships/diagramQuickStyle" Target="../diagrams/quickStyle5.xml"/><Relationship Id="rId42" Type="http://schemas.openxmlformats.org/officeDocument/2006/relationships/image" Target="../media/image20.jpg"/><Relationship Id="rId7" Type="http://schemas.openxmlformats.org/officeDocument/2006/relationships/image" Target="../media/image9.png"/><Relationship Id="rId2" Type="http://schemas.openxmlformats.org/officeDocument/2006/relationships/tags" Target="../tags/tag8.xml"/><Relationship Id="rId16" Type="http://schemas.openxmlformats.org/officeDocument/2006/relationships/diagramLayout" Target="../diagrams/layout2.xml"/><Relationship Id="rId20" Type="http://schemas.openxmlformats.org/officeDocument/2006/relationships/diagramData" Target="../diagrams/data3.xml"/><Relationship Id="rId29" Type="http://schemas.microsoft.com/office/2007/relationships/diagramDrawing" Target="../diagrams/drawing4.xml"/><Relationship Id="rId41" Type="http://schemas.microsoft.com/office/2007/relationships/diagramDrawing" Target="../diagrams/drawing6.xml"/><Relationship Id="rId1" Type="http://schemas.openxmlformats.org/officeDocument/2006/relationships/customXml" Target="../../customXml/item24.xml"/><Relationship Id="rId6" Type="http://schemas.openxmlformats.org/officeDocument/2006/relationships/image" Target="../media/image8.png"/><Relationship Id="rId11" Type="http://schemas.openxmlformats.org/officeDocument/2006/relationships/diagramLayout" Target="../diagrams/layout1.xml"/><Relationship Id="rId24" Type="http://schemas.microsoft.com/office/2007/relationships/diagramDrawing" Target="../diagrams/drawing3.xml"/><Relationship Id="rId32" Type="http://schemas.openxmlformats.org/officeDocument/2006/relationships/diagramData" Target="../diagrams/data5.xml"/><Relationship Id="rId37" Type="http://schemas.openxmlformats.org/officeDocument/2006/relationships/diagramData" Target="../diagrams/data6.xml"/><Relationship Id="rId40" Type="http://schemas.openxmlformats.org/officeDocument/2006/relationships/diagramColors" Target="../diagrams/colors6.xml"/><Relationship Id="rId5" Type="http://schemas.openxmlformats.org/officeDocument/2006/relationships/image" Target="../media/image7.png"/><Relationship Id="rId15" Type="http://schemas.openxmlformats.org/officeDocument/2006/relationships/diagramData" Target="../diagrams/data2.xml"/><Relationship Id="rId23" Type="http://schemas.openxmlformats.org/officeDocument/2006/relationships/diagramColors" Target="../diagrams/colors3.xml"/><Relationship Id="rId28" Type="http://schemas.openxmlformats.org/officeDocument/2006/relationships/diagramColors" Target="../diagrams/colors4.xml"/><Relationship Id="rId36" Type="http://schemas.microsoft.com/office/2007/relationships/diagramDrawing" Target="../diagrams/drawing5.xml"/><Relationship Id="rId10" Type="http://schemas.openxmlformats.org/officeDocument/2006/relationships/diagramData" Target="../diagrams/data1.xml"/><Relationship Id="rId19" Type="http://schemas.microsoft.com/office/2007/relationships/diagramDrawing" Target="../diagrams/drawing2.xml"/><Relationship Id="rId31"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11.png"/><Relationship Id="rId14" Type="http://schemas.microsoft.com/office/2007/relationships/diagramDrawing" Target="../diagrams/drawing1.xml"/><Relationship Id="rId22" Type="http://schemas.openxmlformats.org/officeDocument/2006/relationships/diagramQuickStyle" Target="../diagrams/quickStyle3.xml"/><Relationship Id="rId27" Type="http://schemas.openxmlformats.org/officeDocument/2006/relationships/diagramQuickStyle" Target="../diagrams/quickStyle4.xml"/><Relationship Id="rId30" Type="http://schemas.openxmlformats.org/officeDocument/2006/relationships/image" Target="../media/image16.png"/><Relationship Id="rId35" Type="http://schemas.openxmlformats.org/officeDocument/2006/relationships/diagramColors" Target="../diagrams/colors5.xml"/><Relationship Id="rId8" Type="http://schemas.openxmlformats.org/officeDocument/2006/relationships/image" Target="../media/image10.png"/><Relationship Id="rId3" Type="http://schemas.openxmlformats.org/officeDocument/2006/relationships/slideLayout" Target="../slideLayouts/slideLayout3.xml"/><Relationship Id="rId12" Type="http://schemas.openxmlformats.org/officeDocument/2006/relationships/diagramQuickStyle" Target="../diagrams/quickStyle1.xml"/><Relationship Id="rId17" Type="http://schemas.openxmlformats.org/officeDocument/2006/relationships/diagramQuickStyle" Target="../diagrams/quickStyle2.xml"/><Relationship Id="rId25" Type="http://schemas.openxmlformats.org/officeDocument/2006/relationships/diagramData" Target="../diagrams/data4.xml"/><Relationship Id="rId33" Type="http://schemas.openxmlformats.org/officeDocument/2006/relationships/diagramLayout" Target="../diagrams/layout5.xml"/><Relationship Id="rId38"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3" Type="http://schemas.openxmlformats.org/officeDocument/2006/relationships/diagramColors" Target="../diagrams/colors8.xml"/><Relationship Id="rId18" Type="http://schemas.openxmlformats.org/officeDocument/2006/relationships/diagramColors" Target="../diagrams/colors9.xml"/><Relationship Id="rId26" Type="http://schemas.openxmlformats.org/officeDocument/2006/relationships/diagramLayout" Target="../diagrams/layout11.xml"/><Relationship Id="rId3" Type="http://schemas.openxmlformats.org/officeDocument/2006/relationships/slideLayout" Target="../slideLayouts/slideLayout3.xml"/><Relationship Id="rId21" Type="http://schemas.openxmlformats.org/officeDocument/2006/relationships/diagramLayout" Target="../diagrams/layout10.xml"/><Relationship Id="rId34" Type="http://schemas.microsoft.com/office/2007/relationships/diagramDrawing" Target="../diagrams/drawing12.xml"/><Relationship Id="rId7" Type="http://schemas.openxmlformats.org/officeDocument/2006/relationships/diagramQuickStyle" Target="../diagrams/quickStyle7.xml"/><Relationship Id="rId12" Type="http://schemas.openxmlformats.org/officeDocument/2006/relationships/diagramQuickStyle" Target="../diagrams/quickStyle8.xml"/><Relationship Id="rId17" Type="http://schemas.openxmlformats.org/officeDocument/2006/relationships/diagramQuickStyle" Target="../diagrams/quickStyle9.xml"/><Relationship Id="rId25" Type="http://schemas.openxmlformats.org/officeDocument/2006/relationships/diagramData" Target="../diagrams/data11.xml"/><Relationship Id="rId33" Type="http://schemas.openxmlformats.org/officeDocument/2006/relationships/diagramColors" Target="../diagrams/colors12.xml"/><Relationship Id="rId2" Type="http://schemas.openxmlformats.org/officeDocument/2006/relationships/tags" Target="../tags/tag9.xml"/><Relationship Id="rId16" Type="http://schemas.openxmlformats.org/officeDocument/2006/relationships/diagramLayout" Target="../diagrams/layout9.xml"/><Relationship Id="rId20" Type="http://schemas.openxmlformats.org/officeDocument/2006/relationships/diagramData" Target="../diagrams/data10.xml"/><Relationship Id="rId29" Type="http://schemas.microsoft.com/office/2007/relationships/diagramDrawing" Target="../diagrams/drawing11.xml"/><Relationship Id="rId1" Type="http://schemas.openxmlformats.org/officeDocument/2006/relationships/customXml" Target="../../customXml/item46.xml"/><Relationship Id="rId6" Type="http://schemas.openxmlformats.org/officeDocument/2006/relationships/diagramLayout" Target="../diagrams/layout7.xml"/><Relationship Id="rId11" Type="http://schemas.openxmlformats.org/officeDocument/2006/relationships/diagramLayout" Target="../diagrams/layout8.xml"/><Relationship Id="rId24" Type="http://schemas.microsoft.com/office/2007/relationships/diagramDrawing" Target="../diagrams/drawing10.xml"/><Relationship Id="rId32" Type="http://schemas.openxmlformats.org/officeDocument/2006/relationships/diagramQuickStyle" Target="../diagrams/quickStyle12.xml"/><Relationship Id="rId5" Type="http://schemas.openxmlformats.org/officeDocument/2006/relationships/diagramData" Target="../diagrams/data7.xml"/><Relationship Id="rId15" Type="http://schemas.openxmlformats.org/officeDocument/2006/relationships/diagramData" Target="../diagrams/data9.xml"/><Relationship Id="rId23" Type="http://schemas.openxmlformats.org/officeDocument/2006/relationships/diagramColors" Target="../diagrams/colors10.xml"/><Relationship Id="rId28" Type="http://schemas.openxmlformats.org/officeDocument/2006/relationships/diagramColors" Target="../diagrams/colors11.xml"/><Relationship Id="rId10" Type="http://schemas.openxmlformats.org/officeDocument/2006/relationships/diagramData" Target="../diagrams/data8.xml"/><Relationship Id="rId19" Type="http://schemas.microsoft.com/office/2007/relationships/diagramDrawing" Target="../diagrams/drawing9.xml"/><Relationship Id="rId31" Type="http://schemas.openxmlformats.org/officeDocument/2006/relationships/diagramLayout" Target="../diagrams/layout12.xml"/><Relationship Id="rId4" Type="http://schemas.openxmlformats.org/officeDocument/2006/relationships/notesSlide" Target="../notesSlides/notesSlide9.xml"/><Relationship Id="rId9" Type="http://schemas.microsoft.com/office/2007/relationships/diagramDrawing" Target="../diagrams/drawing7.xml"/><Relationship Id="rId14" Type="http://schemas.microsoft.com/office/2007/relationships/diagramDrawing" Target="../diagrams/drawing8.xml"/><Relationship Id="rId22" Type="http://schemas.openxmlformats.org/officeDocument/2006/relationships/diagramQuickStyle" Target="../diagrams/quickStyle10.xml"/><Relationship Id="rId27" Type="http://schemas.openxmlformats.org/officeDocument/2006/relationships/diagramQuickStyle" Target="../diagrams/quickStyle11.xml"/><Relationship Id="rId30" Type="http://schemas.openxmlformats.org/officeDocument/2006/relationships/diagramData" Target="../diagrams/data12.xml"/><Relationship Id="rId8"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tags r:id="rId2"/>
    </p:custDataLst>
    <p:extLst>
      <p:ext uri="{BB962C8B-B14F-4D97-AF65-F5344CB8AC3E}">
        <p14:creationId xmlns:p14="http://schemas.microsoft.com/office/powerpoint/2010/main" val="28640344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649843" y="4532312"/>
            <a:ext cx="11786632" cy="2492990"/>
          </a:xfrm>
          <a:prstGeom prst="rect">
            <a:avLst/>
          </a:prstGeom>
          <a:noFill/>
        </p:spPr>
        <p:txBody>
          <a:bodyPr wrap="square" lIns="182880" rtlCol="0">
            <a:spAutoFit/>
          </a:bodyPr>
          <a:lstStyle/>
          <a:p>
            <a:pPr>
              <a:defRPr/>
            </a:pPr>
            <a:r>
              <a:rPr lang="en-US" sz="3200" dirty="0">
                <a:gradFill>
                  <a:gsLst>
                    <a:gs pos="0">
                      <a:srgbClr val="404040"/>
                    </a:gs>
                    <a:gs pos="55000">
                      <a:srgbClr val="404040"/>
                    </a:gs>
                  </a:gsLst>
                  <a:lin ang="5400000" scaled="0"/>
                </a:gradFill>
              </a:rPr>
              <a:t>SharePoint User Profile</a:t>
            </a:r>
          </a:p>
          <a:p>
            <a:pPr>
              <a:defRPr/>
            </a:pPr>
            <a:r>
              <a:rPr lang="en-US" sz="2400" dirty="0">
                <a:solidFill>
                  <a:srgbClr val="5C2D91"/>
                </a:solidFill>
              </a:rPr>
              <a:t>https://contoso.sharepoint.com/_api/SP.UserProfiles.PeopleManager/GetMyProperties </a:t>
            </a:r>
          </a:p>
          <a:p>
            <a:pPr>
              <a:defRPr/>
            </a:pPr>
            <a:r>
              <a:rPr lang="en-US" sz="3200" dirty="0" smtClean="0">
                <a:gradFill>
                  <a:gsLst>
                    <a:gs pos="0">
                      <a:srgbClr val="404040"/>
                    </a:gs>
                    <a:gs pos="55000">
                      <a:srgbClr val="404040"/>
                    </a:gs>
                  </a:gsLst>
                  <a:lin ang="5400000" scaled="0"/>
                </a:gradFill>
              </a:rPr>
              <a:t>Exchange </a:t>
            </a:r>
            <a:r>
              <a:rPr lang="en-US" sz="3200" dirty="0">
                <a:gradFill>
                  <a:gsLst>
                    <a:gs pos="0">
                      <a:srgbClr val="404040"/>
                    </a:gs>
                    <a:gs pos="55000">
                      <a:srgbClr val="404040"/>
                    </a:gs>
                  </a:gsLst>
                  <a:lin ang="5400000" scaled="0"/>
                </a:gradFill>
              </a:rPr>
              <a:t>HD Picture</a:t>
            </a:r>
          </a:p>
          <a:p>
            <a:pPr>
              <a:defRPr/>
            </a:pPr>
            <a:r>
              <a:rPr lang="en-US" sz="2400" dirty="0">
                <a:solidFill>
                  <a:srgbClr val="5C2D91"/>
                </a:solidFill>
              </a:rPr>
              <a:t>https://outlook.office365.com/api/v1.0/me/userPhoto </a:t>
            </a:r>
          </a:p>
          <a:p>
            <a:pPr>
              <a:defRPr/>
            </a:pPr>
            <a:endParaRPr lang="en-US" sz="1600" dirty="0">
              <a:gradFill>
                <a:gsLst>
                  <a:gs pos="0">
                    <a:srgbClr val="404040"/>
                  </a:gs>
                  <a:gs pos="55000">
                    <a:srgbClr val="404040"/>
                  </a:gs>
                </a:gsLst>
                <a:lin ang="5400000" scaled="0"/>
              </a:gradFill>
            </a:endParaRPr>
          </a:p>
          <a:p>
            <a:pPr>
              <a:defRPr/>
            </a:pPr>
            <a:endParaRPr lang="en-US" sz="2800" dirty="0">
              <a:gradFill>
                <a:gsLst>
                  <a:gs pos="0">
                    <a:srgbClr val="404040"/>
                  </a:gs>
                  <a:gs pos="55000">
                    <a:srgbClr val="404040"/>
                  </a:gs>
                </a:gsLst>
                <a:lin ang="5400000" scaled="0"/>
              </a:gradFill>
            </a:endParaRPr>
          </a:p>
        </p:txBody>
      </p:sp>
      <p:sp>
        <p:nvSpPr>
          <p:cNvPr id="2" name="Right Triangle 1"/>
          <p:cNvSpPr/>
          <p:nvPr/>
        </p:nvSpPr>
        <p:spPr>
          <a:xfrm rot="16200000">
            <a:off x="5806013" y="44931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PEOPLE</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13" name="Title 12"/>
          <p:cNvSpPr>
            <a:spLocks noGrp="1"/>
          </p:cNvSpPr>
          <p:nvPr>
            <p:ph type="title"/>
          </p:nvPr>
        </p:nvSpPr>
        <p:spPr/>
        <p:txBody>
          <a:bodyPr/>
          <a:lstStyle/>
          <a:p>
            <a:r>
              <a:rPr lang="en-US" dirty="0" smtClean="0"/>
              <a:t>Extended Profile</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spTree>
    <p:custDataLst>
      <p:custData r:id="rId1"/>
      <p:tags r:id="rId2"/>
    </p:custDataLst>
    <p:extLst>
      <p:ext uri="{BB962C8B-B14F-4D97-AF65-F5344CB8AC3E}">
        <p14:creationId xmlns:p14="http://schemas.microsoft.com/office/powerpoint/2010/main" val="22803469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sp>
        <p:nvSpPr>
          <p:cNvPr id="25" name="Title 1"/>
          <p:cNvSpPr txBox="1">
            <a:spLocks/>
          </p:cNvSpPr>
          <p:nvPr/>
        </p:nvSpPr>
        <p:spPr>
          <a:xfrm>
            <a:off x="4372566" y="2029741"/>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EMAIL AND CONVERSATIONS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17" name="Group 80"/>
          <p:cNvGrpSpPr/>
          <p:nvPr/>
        </p:nvGrpSpPr>
        <p:grpSpPr>
          <a:xfrm>
            <a:off x="5081606" y="2742358"/>
            <a:ext cx="793531" cy="793531"/>
            <a:chOff x="5795527" y="2705393"/>
            <a:chExt cx="793531" cy="793531"/>
          </a:xfrm>
        </p:grpSpPr>
        <p:sp>
          <p:nvSpPr>
            <p:cNvPr id="37" name="Oval 81"/>
            <p:cNvSpPr/>
            <p:nvPr/>
          </p:nvSpPr>
          <p:spPr>
            <a:xfrm rot="5400000">
              <a:off x="5795527" y="270539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082" y="2865130"/>
              <a:ext cx="490419" cy="490419"/>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51" name="Title 1"/>
          <p:cNvSpPr txBox="1">
            <a:spLocks/>
          </p:cNvSpPr>
          <p:nvPr/>
        </p:nvSpPr>
        <p:spPr>
          <a:xfrm>
            <a:off x="6735732" y="2146156"/>
            <a:ext cx="1259838"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2" name="Group 21"/>
          <p:cNvGrpSpPr/>
          <p:nvPr/>
        </p:nvGrpSpPr>
        <p:grpSpPr>
          <a:xfrm>
            <a:off x="6951122" y="2732869"/>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56"/>
          <p:cNvGrpSpPr/>
          <p:nvPr/>
        </p:nvGrpSpPr>
        <p:grpSpPr>
          <a:xfrm>
            <a:off x="6951121" y="3630076"/>
            <a:ext cx="819857" cy="810653"/>
            <a:chOff x="10113425" y="3530904"/>
            <a:chExt cx="803854" cy="794830"/>
          </a:xfrm>
        </p:grpSpPr>
        <p:sp>
          <p:nvSpPr>
            <p:cNvPr id="54" name="Oval 5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13" name="Title 12"/>
          <p:cNvSpPr>
            <a:spLocks noGrp="1"/>
          </p:cNvSpPr>
          <p:nvPr>
            <p:ph type="title"/>
          </p:nvPr>
        </p:nvSpPr>
        <p:spPr/>
        <p:txBody>
          <a:bodyPr/>
          <a:lstStyle/>
          <a:p>
            <a:r>
              <a:rPr lang="en-US" dirty="0" smtClean="0"/>
              <a:t>Mail, calendar and conversations</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sp>
        <p:nvSpPr>
          <p:cNvPr id="52" name="TextBox 51"/>
          <p:cNvSpPr txBox="1"/>
          <p:nvPr/>
        </p:nvSpPr>
        <p:spPr>
          <a:xfrm>
            <a:off x="649843" y="4532312"/>
            <a:ext cx="10368994" cy="1754326"/>
          </a:xfrm>
          <a:prstGeom prst="rect">
            <a:avLst/>
          </a:prstGeom>
          <a:noFill/>
        </p:spPr>
        <p:txBody>
          <a:bodyPr wrap="square" lIns="182880" rtlCol="0">
            <a:spAutoFit/>
          </a:bodyPr>
          <a:lstStyle/>
          <a:p>
            <a:pPr>
              <a:defRPr/>
            </a:pPr>
            <a:r>
              <a:rPr lang="en-US" sz="3200" dirty="0">
                <a:gradFill>
                  <a:gsLst>
                    <a:gs pos="0">
                      <a:srgbClr val="404040"/>
                    </a:gs>
                    <a:gs pos="55000">
                      <a:srgbClr val="404040"/>
                    </a:gs>
                  </a:gsLst>
                  <a:lin ang="5400000" scaled="0"/>
                </a:gradFill>
              </a:rPr>
              <a:t>Exchange REST API </a:t>
            </a:r>
          </a:p>
          <a:p>
            <a:pPr>
              <a:defRPr/>
            </a:pPr>
            <a:r>
              <a:rPr lang="en-US" sz="2400" dirty="0">
                <a:solidFill>
                  <a:srgbClr val="5C2D91"/>
                </a:solidFill>
              </a:rPr>
              <a:t>https://outlook.office365.com/api/v1.0/me/Messages</a:t>
            </a:r>
          </a:p>
          <a:p>
            <a:pPr>
              <a:defRPr/>
            </a:pPr>
            <a:r>
              <a:rPr lang="en-US" sz="2400" dirty="0">
                <a:solidFill>
                  <a:srgbClr val="5C2D91"/>
                </a:solidFill>
              </a:rPr>
              <a:t>https://outlook.office365.com/api/v1.0/me/Events </a:t>
            </a:r>
          </a:p>
          <a:p>
            <a:pPr>
              <a:defRPr/>
            </a:pPr>
            <a:endParaRPr lang="en-US" sz="2800" dirty="0">
              <a:gradFill>
                <a:gsLst>
                  <a:gs pos="0">
                    <a:srgbClr val="404040"/>
                  </a:gs>
                  <a:gs pos="55000">
                    <a:srgbClr val="404040"/>
                  </a:gs>
                </a:gsLst>
                <a:lin ang="5400000" scaled="0"/>
              </a:gradFill>
            </a:endParaRPr>
          </a:p>
        </p:txBody>
      </p:sp>
    </p:spTree>
    <p:custDataLst>
      <p:custData r:id="rId1"/>
      <p:tags r:id="rId2"/>
    </p:custDataLst>
    <p:extLst>
      <p:ext uri="{BB962C8B-B14F-4D97-AF65-F5344CB8AC3E}">
        <p14:creationId xmlns:p14="http://schemas.microsoft.com/office/powerpoint/2010/main" val="26434039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sp>
        <p:nvSpPr>
          <p:cNvPr id="24" name="Title 1"/>
          <p:cNvSpPr txBox="1">
            <a:spLocks/>
          </p:cNvSpPr>
          <p:nvPr/>
        </p:nvSpPr>
        <p:spPr>
          <a:xfrm>
            <a:off x="2249969"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 name="Group 65"/>
          <p:cNvGrpSpPr/>
          <p:nvPr/>
        </p:nvGrpSpPr>
        <p:grpSpPr>
          <a:xfrm>
            <a:off x="2508685" y="3638379"/>
            <a:ext cx="793531" cy="793531"/>
            <a:chOff x="3046415" y="3638379"/>
            <a:chExt cx="793531" cy="793531"/>
          </a:xfrm>
        </p:grpSpPr>
        <p:sp>
          <p:nvSpPr>
            <p:cNvPr id="29" name="Oval 66"/>
            <p:cNvSpPr/>
            <p:nvPr/>
          </p:nvSpPr>
          <p:spPr>
            <a:xfrm>
              <a:off x="3046415"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5"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004" y="3797301"/>
              <a:ext cx="474549" cy="474549"/>
            </a:xfrm>
            <a:prstGeom prst="rect">
              <a:avLst/>
            </a:prstGeom>
          </p:spPr>
        </p:pic>
      </p:grpSp>
      <p:grpSp>
        <p:nvGrpSpPr>
          <p:cNvPr id="7" name="Group 70"/>
          <p:cNvGrpSpPr/>
          <p:nvPr/>
        </p:nvGrpSpPr>
        <p:grpSpPr>
          <a:xfrm>
            <a:off x="3409332" y="3638379"/>
            <a:ext cx="793531" cy="793531"/>
            <a:chOff x="3947062" y="3638379"/>
            <a:chExt cx="793531" cy="793531"/>
          </a:xfrm>
        </p:grpSpPr>
        <p:sp>
          <p:nvSpPr>
            <p:cNvPr id="30" name="Oval 71"/>
            <p:cNvSpPr/>
            <p:nvPr/>
          </p:nvSpPr>
          <p:spPr>
            <a:xfrm>
              <a:off x="394706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012" y="3798843"/>
              <a:ext cx="474549" cy="474549"/>
            </a:xfrm>
            <a:prstGeom prst="rect">
              <a:avLst/>
            </a:prstGeom>
          </p:spPr>
        </p:pic>
      </p:grpSp>
      <p:grpSp>
        <p:nvGrpSpPr>
          <p:cNvPr id="11" name="Group 75"/>
          <p:cNvGrpSpPr/>
          <p:nvPr/>
        </p:nvGrpSpPr>
        <p:grpSpPr>
          <a:xfrm>
            <a:off x="3409332" y="2758953"/>
            <a:ext cx="793531" cy="793531"/>
            <a:chOff x="3947062" y="2758953"/>
            <a:chExt cx="793531" cy="793531"/>
          </a:xfrm>
        </p:grpSpPr>
        <p:sp>
          <p:nvSpPr>
            <p:cNvPr id="28" name="Oval 76"/>
            <p:cNvSpPr/>
            <p:nvPr/>
          </p:nvSpPr>
          <p:spPr>
            <a:xfrm>
              <a:off x="394706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5"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6013" y="2927595"/>
              <a:ext cx="474482" cy="474482"/>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3" name="Title 12"/>
          <p:cNvSpPr>
            <a:spLocks noGrp="1"/>
          </p:cNvSpPr>
          <p:nvPr>
            <p:ph type="title"/>
          </p:nvPr>
        </p:nvSpPr>
        <p:spPr/>
        <p:txBody>
          <a:bodyPr/>
          <a:lstStyle/>
          <a:p>
            <a:r>
              <a:rPr lang="en-US" dirty="0" smtClean="0"/>
              <a:t>Files</a:t>
            </a:r>
            <a:endParaRPr lang="en-US" dirty="0"/>
          </a:p>
        </p:txBody>
      </p:sp>
      <p:sp>
        <p:nvSpPr>
          <p:cNvPr id="52" name="TextBox 51"/>
          <p:cNvSpPr txBox="1"/>
          <p:nvPr/>
        </p:nvSpPr>
        <p:spPr>
          <a:xfrm>
            <a:off x="649843" y="4532312"/>
            <a:ext cx="11456566" cy="1754326"/>
          </a:xfrm>
          <a:prstGeom prst="rect">
            <a:avLst/>
          </a:prstGeom>
          <a:noFill/>
        </p:spPr>
        <p:txBody>
          <a:bodyPr wrap="square" lIns="182880" rtlCol="0">
            <a:spAutoFit/>
          </a:bodyPr>
          <a:lstStyle/>
          <a:p>
            <a:pPr>
              <a:defRPr/>
            </a:pPr>
            <a:r>
              <a:rPr lang="en-US" sz="3200" dirty="0">
                <a:gradFill>
                  <a:gsLst>
                    <a:gs pos="0">
                      <a:srgbClr val="404040"/>
                    </a:gs>
                    <a:gs pos="55000">
                      <a:srgbClr val="404040"/>
                    </a:gs>
                  </a:gsLst>
                  <a:lin ang="5400000" scaled="0"/>
                </a:gradFill>
              </a:rPr>
              <a:t>OneDrive for Business/SharePoint Files API </a:t>
            </a:r>
          </a:p>
          <a:p>
            <a:pPr>
              <a:defRPr/>
            </a:pPr>
            <a:r>
              <a:rPr lang="en-US" sz="2400" dirty="0">
                <a:solidFill>
                  <a:srgbClr val="5C2D91"/>
                </a:solidFill>
              </a:rPr>
              <a:t>https://contoso-my.sharepoint.com/personal/yina_contoso_com/_api/v1.0/files</a:t>
            </a:r>
          </a:p>
          <a:p>
            <a:pPr>
              <a:defRPr/>
            </a:pPr>
            <a:r>
              <a:rPr lang="en-US" sz="2400" dirty="0">
                <a:solidFill>
                  <a:srgbClr val="5C2D91"/>
                </a:solidFill>
              </a:rPr>
              <a:t>https://contoso.sharepoint.com/sites/designCouncil/_api/v1.0/files</a:t>
            </a:r>
          </a:p>
          <a:p>
            <a:pPr>
              <a:defRPr/>
            </a:pPr>
            <a:endParaRPr lang="en-US" sz="2800" dirty="0">
              <a:gradFill>
                <a:gsLst>
                  <a:gs pos="0">
                    <a:srgbClr val="404040"/>
                  </a:gs>
                  <a:gs pos="55000">
                    <a:srgbClr val="404040"/>
                  </a:gs>
                </a:gsLst>
                <a:lin ang="5400000" scaled="0"/>
              </a:gradFill>
            </a:endParaRPr>
          </a:p>
        </p:txBody>
      </p:sp>
      <p:sp>
        <p:nvSpPr>
          <p:cNvPr id="55" name="Oval 61"/>
          <p:cNvSpPr/>
          <p:nvPr/>
        </p:nvSpPr>
        <p:spPr>
          <a:xfrm>
            <a:off x="2508685"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56" name="Pictur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60274" y="2902095"/>
            <a:ext cx="521013" cy="521013"/>
          </a:xfrm>
          <a:prstGeom prst="rect">
            <a:avLst/>
          </a:prstGeom>
        </p:spPr>
      </p:pic>
      <p:sp>
        <p:nvSpPr>
          <p:cNvPr id="25"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PEOPLE</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6" name="Group 90"/>
          <p:cNvGrpSpPr/>
          <p:nvPr/>
        </p:nvGrpSpPr>
        <p:grpSpPr>
          <a:xfrm>
            <a:off x="8333688" y="2609651"/>
            <a:ext cx="793531" cy="1101500"/>
            <a:chOff x="7710842" y="2610889"/>
            <a:chExt cx="793531" cy="1101500"/>
          </a:xfrm>
        </p:grpSpPr>
        <p:sp>
          <p:nvSpPr>
            <p:cNvPr id="27"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1"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grpSp>
        <p:nvGrpSpPr>
          <p:cNvPr id="32" name="Group 95"/>
          <p:cNvGrpSpPr/>
          <p:nvPr/>
        </p:nvGrpSpPr>
        <p:grpSpPr>
          <a:xfrm>
            <a:off x="9079125" y="2757715"/>
            <a:ext cx="1101500" cy="793531"/>
            <a:chOff x="8456279" y="2758953"/>
            <a:chExt cx="1101500" cy="793531"/>
          </a:xfrm>
        </p:grpSpPr>
        <p:sp>
          <p:nvSpPr>
            <p:cNvPr id="34"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6"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grpSp>
        <p:nvGrpSpPr>
          <p:cNvPr id="37" name="Group 100"/>
          <p:cNvGrpSpPr/>
          <p:nvPr/>
        </p:nvGrpSpPr>
        <p:grpSpPr>
          <a:xfrm>
            <a:off x="8179322" y="3637141"/>
            <a:ext cx="1101500" cy="793531"/>
            <a:chOff x="7556476" y="3638379"/>
            <a:chExt cx="1101500" cy="793531"/>
          </a:xfrm>
        </p:grpSpPr>
        <p:sp>
          <p:nvSpPr>
            <p:cNvPr id="38"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9"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grpSp>
        <p:nvGrpSpPr>
          <p:cNvPr id="40" name="Group 39"/>
          <p:cNvGrpSpPr/>
          <p:nvPr/>
        </p:nvGrpSpPr>
        <p:grpSpPr>
          <a:xfrm>
            <a:off x="9107871" y="3647934"/>
            <a:ext cx="1101500" cy="793531"/>
            <a:chOff x="7408118" y="3567362"/>
            <a:chExt cx="1080000" cy="778042"/>
          </a:xfrm>
        </p:grpSpPr>
        <p:sp>
          <p:nvSpPr>
            <p:cNvPr id="41" name="Oval 4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42" name="Diagram 4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grpSp>
        <p:nvGrpSpPr>
          <p:cNvPr id="43" name="Group 42"/>
          <p:cNvGrpSpPr/>
          <p:nvPr/>
        </p:nvGrpSpPr>
        <p:grpSpPr>
          <a:xfrm>
            <a:off x="10642059" y="2467279"/>
            <a:ext cx="1464350" cy="2086357"/>
            <a:chOff x="636295" y="2518478"/>
            <a:chExt cx="1435768" cy="2045634"/>
          </a:xfrm>
        </p:grpSpPr>
        <p:sp>
          <p:nvSpPr>
            <p:cNvPr id="44" name="Oval 43"/>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45" name="Diagram 44"/>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pSp>
      <p:sp>
        <p:nvSpPr>
          <p:cNvPr id="46"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spTree>
    <p:custDataLst>
      <p:custData r:id="rId1"/>
      <p:tags r:id="rId2"/>
    </p:custDataLst>
    <p:extLst>
      <p:ext uri="{BB962C8B-B14F-4D97-AF65-F5344CB8AC3E}">
        <p14:creationId xmlns:p14="http://schemas.microsoft.com/office/powerpoint/2010/main" val="28937449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sp>
        <p:nvSpPr>
          <p:cNvPr id="24" name="Title 1"/>
          <p:cNvSpPr txBox="1">
            <a:spLocks/>
          </p:cNvSpPr>
          <p:nvPr/>
        </p:nvSpPr>
        <p:spPr>
          <a:xfrm>
            <a:off x="2249969"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 name="Group 65"/>
          <p:cNvGrpSpPr/>
          <p:nvPr/>
        </p:nvGrpSpPr>
        <p:grpSpPr>
          <a:xfrm>
            <a:off x="2508685" y="3638379"/>
            <a:ext cx="793531" cy="793531"/>
            <a:chOff x="3046415" y="3638379"/>
            <a:chExt cx="793531" cy="793531"/>
          </a:xfrm>
        </p:grpSpPr>
        <p:sp>
          <p:nvSpPr>
            <p:cNvPr id="29" name="Oval 66"/>
            <p:cNvSpPr/>
            <p:nvPr/>
          </p:nvSpPr>
          <p:spPr>
            <a:xfrm>
              <a:off x="3046415"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5"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004" y="3797301"/>
              <a:ext cx="474549" cy="474549"/>
            </a:xfrm>
            <a:prstGeom prst="rect">
              <a:avLst/>
            </a:prstGeom>
          </p:spPr>
        </p:pic>
      </p:grpSp>
      <p:grpSp>
        <p:nvGrpSpPr>
          <p:cNvPr id="7" name="Group 70"/>
          <p:cNvGrpSpPr/>
          <p:nvPr/>
        </p:nvGrpSpPr>
        <p:grpSpPr>
          <a:xfrm>
            <a:off x="3409332" y="3638379"/>
            <a:ext cx="793531" cy="793531"/>
            <a:chOff x="3947062" y="3638379"/>
            <a:chExt cx="793531" cy="793531"/>
          </a:xfrm>
        </p:grpSpPr>
        <p:sp>
          <p:nvSpPr>
            <p:cNvPr id="30" name="Oval 71"/>
            <p:cNvSpPr/>
            <p:nvPr/>
          </p:nvSpPr>
          <p:spPr>
            <a:xfrm>
              <a:off x="394706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012" y="3798843"/>
              <a:ext cx="474549" cy="474549"/>
            </a:xfrm>
            <a:prstGeom prst="rect">
              <a:avLst/>
            </a:prstGeom>
          </p:spPr>
        </p:pic>
      </p:grpSp>
      <p:grpSp>
        <p:nvGrpSpPr>
          <p:cNvPr id="11" name="Group 75"/>
          <p:cNvGrpSpPr/>
          <p:nvPr/>
        </p:nvGrpSpPr>
        <p:grpSpPr>
          <a:xfrm>
            <a:off x="3409332" y="2758953"/>
            <a:ext cx="793531" cy="793531"/>
            <a:chOff x="3947062" y="2758953"/>
            <a:chExt cx="793531" cy="793531"/>
          </a:xfrm>
        </p:grpSpPr>
        <p:sp>
          <p:nvSpPr>
            <p:cNvPr id="28" name="Oval 76"/>
            <p:cNvSpPr/>
            <p:nvPr/>
          </p:nvSpPr>
          <p:spPr>
            <a:xfrm>
              <a:off x="394706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5"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6013" y="2927595"/>
              <a:ext cx="474482" cy="474482"/>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3" name="Title 12"/>
          <p:cNvSpPr>
            <a:spLocks noGrp="1"/>
          </p:cNvSpPr>
          <p:nvPr>
            <p:ph type="title"/>
          </p:nvPr>
        </p:nvSpPr>
        <p:spPr/>
        <p:txBody>
          <a:bodyPr/>
          <a:lstStyle/>
          <a:p>
            <a:r>
              <a:rPr lang="en-US" dirty="0" smtClean="0"/>
              <a:t>Office Graph</a:t>
            </a:r>
            <a:endParaRPr lang="en-US" dirty="0"/>
          </a:p>
        </p:txBody>
      </p:sp>
      <p:sp>
        <p:nvSpPr>
          <p:cNvPr id="52" name="TextBox 51"/>
          <p:cNvSpPr txBox="1"/>
          <p:nvPr/>
        </p:nvSpPr>
        <p:spPr>
          <a:xfrm>
            <a:off x="649843" y="4532312"/>
            <a:ext cx="10368994" cy="2062103"/>
          </a:xfrm>
          <a:prstGeom prst="rect">
            <a:avLst/>
          </a:prstGeom>
          <a:noFill/>
        </p:spPr>
        <p:txBody>
          <a:bodyPr wrap="square" lIns="182880" rtlCol="0">
            <a:spAutoFit/>
          </a:bodyPr>
          <a:lstStyle/>
          <a:p>
            <a:pPr>
              <a:defRPr/>
            </a:pPr>
            <a:r>
              <a:rPr lang="en-US" sz="3200" dirty="0">
                <a:gradFill>
                  <a:gsLst>
                    <a:gs pos="0">
                      <a:srgbClr val="404040"/>
                    </a:gs>
                    <a:gs pos="55000">
                      <a:srgbClr val="404040"/>
                    </a:gs>
                  </a:gsLst>
                  <a:lin ang="5400000" scaled="0"/>
                </a:gradFill>
              </a:rPr>
              <a:t>Office Graph in SharePoint Online </a:t>
            </a:r>
          </a:p>
          <a:p>
            <a:pPr>
              <a:defRPr/>
            </a:pPr>
            <a:r>
              <a:rPr lang="en-US" sz="2400" dirty="0">
                <a:solidFill>
                  <a:srgbClr val="7030A0"/>
                </a:solidFill>
              </a:rPr>
              <a:t>https://contoso.sharepoint.com/_api/search/query?Querytext='*'&amp;Properties='GraphQuery:actor(ME,action\:1020,or(action\:1020\,action\:1003,action\:1001,action\:1024,action\:1005,action\:1037,action\:1039,action\:1036)'&amp;SelectProperties='Docid,Title</a:t>
            </a:r>
            <a:endParaRPr lang="en-US" sz="2000" dirty="0">
              <a:solidFill>
                <a:srgbClr val="7030A0"/>
              </a:solidFill>
            </a:endParaRPr>
          </a:p>
        </p:txBody>
      </p:sp>
      <p:sp>
        <p:nvSpPr>
          <p:cNvPr id="55" name="Oval 61"/>
          <p:cNvSpPr/>
          <p:nvPr/>
        </p:nvSpPr>
        <p:spPr>
          <a:xfrm>
            <a:off x="2508685"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56" name="Pictur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60274" y="2902095"/>
            <a:ext cx="521013" cy="521013"/>
          </a:xfrm>
          <a:prstGeom prst="rect">
            <a:avLst/>
          </a:prstGeom>
        </p:spPr>
      </p:pic>
      <p:sp>
        <p:nvSpPr>
          <p:cNvPr id="25"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PEOPLE</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6" name="Group 90"/>
          <p:cNvGrpSpPr/>
          <p:nvPr/>
        </p:nvGrpSpPr>
        <p:grpSpPr>
          <a:xfrm>
            <a:off x="8333688" y="2609651"/>
            <a:ext cx="793531" cy="1101500"/>
            <a:chOff x="7710842" y="2610889"/>
            <a:chExt cx="793531" cy="1101500"/>
          </a:xfrm>
        </p:grpSpPr>
        <p:sp>
          <p:nvSpPr>
            <p:cNvPr id="27"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1"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grpSp>
        <p:nvGrpSpPr>
          <p:cNvPr id="32" name="Group 95"/>
          <p:cNvGrpSpPr/>
          <p:nvPr/>
        </p:nvGrpSpPr>
        <p:grpSpPr>
          <a:xfrm>
            <a:off x="9079125" y="2757715"/>
            <a:ext cx="1101500" cy="793531"/>
            <a:chOff x="8456279" y="2758953"/>
            <a:chExt cx="1101500" cy="793531"/>
          </a:xfrm>
        </p:grpSpPr>
        <p:sp>
          <p:nvSpPr>
            <p:cNvPr id="34"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6"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grpSp>
        <p:nvGrpSpPr>
          <p:cNvPr id="37" name="Group 100"/>
          <p:cNvGrpSpPr/>
          <p:nvPr/>
        </p:nvGrpSpPr>
        <p:grpSpPr>
          <a:xfrm>
            <a:off x="8179322" y="3637141"/>
            <a:ext cx="1101500" cy="793531"/>
            <a:chOff x="7556476" y="3638379"/>
            <a:chExt cx="1101500" cy="793531"/>
          </a:xfrm>
        </p:grpSpPr>
        <p:sp>
          <p:nvSpPr>
            <p:cNvPr id="38"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39"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grpSp>
        <p:nvGrpSpPr>
          <p:cNvPr id="40" name="Group 39"/>
          <p:cNvGrpSpPr/>
          <p:nvPr/>
        </p:nvGrpSpPr>
        <p:grpSpPr>
          <a:xfrm>
            <a:off x="9107871" y="3647934"/>
            <a:ext cx="1101500" cy="793531"/>
            <a:chOff x="7408118" y="3567362"/>
            <a:chExt cx="1080000" cy="778042"/>
          </a:xfrm>
        </p:grpSpPr>
        <p:sp>
          <p:nvSpPr>
            <p:cNvPr id="41" name="Oval 4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42" name="Diagram 4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spTree>
    <p:custDataLst>
      <p:custData r:id="rId1"/>
      <p:tags r:id="rId2"/>
    </p:custDataLst>
    <p:extLst>
      <p:ext uri="{BB962C8B-B14F-4D97-AF65-F5344CB8AC3E}">
        <p14:creationId xmlns:p14="http://schemas.microsoft.com/office/powerpoint/2010/main" val="42119755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000" b="1" dirty="0"/>
              <a:t>What</a:t>
            </a:r>
            <a:r>
              <a:rPr lang="en-US" sz="6000" b="1" dirty="0" smtClean="0"/>
              <a:t>?</a:t>
            </a:r>
            <a:endParaRPr lang="en-US" b="1" dirty="0"/>
          </a:p>
        </p:txBody>
      </p:sp>
      <p:sp>
        <p:nvSpPr>
          <p:cNvPr id="4" name="Title 2"/>
          <p:cNvSpPr txBox="1">
            <a:spLocks/>
          </p:cNvSpPr>
          <p:nvPr/>
        </p:nvSpPr>
        <p:spPr>
          <a:xfrm>
            <a:off x="1189037" y="3108960"/>
            <a:ext cx="10058399"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dirty="0" smtClean="0">
                <a:gradFill>
                  <a:gsLst>
                    <a:gs pos="1250">
                      <a:srgbClr val="FFFFFF"/>
                    </a:gs>
                    <a:gs pos="100000">
                      <a:srgbClr val="FFFFFF"/>
                    </a:gs>
                  </a:gsLst>
                  <a:lin ang="5400000" scaled="0"/>
                </a:gradFill>
              </a:rPr>
              <a:t>graph.microsoft.com (preview)</a:t>
            </a:r>
            <a:br>
              <a:rPr dirty="0" smtClean="0">
                <a:gradFill>
                  <a:gsLst>
                    <a:gs pos="1250">
                      <a:srgbClr val="FFFFFF"/>
                    </a:gs>
                    <a:gs pos="100000">
                      <a:srgbClr val="FFFFFF"/>
                    </a:gs>
                  </a:gsLst>
                  <a:lin ang="5400000" scaled="0"/>
                </a:gradFill>
              </a:rPr>
            </a:br>
            <a:r>
              <a:rPr sz="1000" dirty="0" smtClean="0">
                <a:gradFill>
                  <a:gsLst>
                    <a:gs pos="1250">
                      <a:srgbClr val="FFFFFF"/>
                    </a:gs>
                    <a:gs pos="100000">
                      <a:srgbClr val="FFFFFF"/>
                    </a:gs>
                  </a:gsLst>
                  <a:lin ang="5400000" scaled="0"/>
                </a:gradFill>
              </a:rPr>
              <a:t/>
            </a:r>
            <a:br>
              <a:rPr sz="1000" dirty="0" smtClean="0">
                <a:gradFill>
                  <a:gsLst>
                    <a:gs pos="1250">
                      <a:srgbClr val="FFFFFF"/>
                    </a:gs>
                    <a:gs pos="100000">
                      <a:srgbClr val="FFFFFF"/>
                    </a:gs>
                  </a:gsLst>
                  <a:lin ang="5400000" scaled="0"/>
                </a:gradFill>
              </a:rPr>
            </a:br>
            <a:r>
              <a:rPr b="1" dirty="0" smtClean="0">
                <a:gradFill>
                  <a:gsLst>
                    <a:gs pos="1250">
                      <a:srgbClr val="FFFFFF"/>
                    </a:gs>
                    <a:gs pos="100000">
                      <a:srgbClr val="FFFFFF"/>
                    </a:gs>
                  </a:gsLst>
                  <a:lin ang="5400000" scaled="0"/>
                </a:gradFill>
              </a:rPr>
              <a:t>One API </a:t>
            </a:r>
            <a:r>
              <a:rPr dirty="0" smtClean="0">
                <a:gradFill>
                  <a:gsLst>
                    <a:gs pos="1250">
                      <a:srgbClr val="FFFFFF"/>
                    </a:gs>
                    <a:gs pos="100000">
                      <a:srgbClr val="FFFFFF"/>
                    </a:gs>
                  </a:gsLst>
                  <a:lin ang="5400000" scaled="0"/>
                </a:gradFill>
              </a:rPr>
              <a:t>to rule them all</a:t>
            </a:r>
            <a:endParaRPr dirty="0">
              <a:gradFill>
                <a:gsLst>
                  <a:gs pos="1250">
                    <a:srgbClr val="FFFFFF"/>
                  </a:gs>
                  <a:gs pos="100000">
                    <a:srgbClr val="FFFFFF"/>
                  </a:gs>
                </a:gsLst>
                <a:lin ang="5400000" scaled="0"/>
              </a:gradFill>
            </a:endParaRPr>
          </a:p>
        </p:txBody>
      </p:sp>
    </p:spTree>
    <p:custDataLst>
      <p:custData r:id="rId1"/>
      <p:tags r:id="rId2"/>
    </p:custDataLst>
    <p:extLst>
      <p:ext uri="{BB962C8B-B14F-4D97-AF65-F5344CB8AC3E}">
        <p14:creationId xmlns:p14="http://schemas.microsoft.com/office/powerpoint/2010/main" val="162628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4" decel="100000" fill="hold" grpId="0" nodeType="withEffect">
                                  <p:stCondLst>
                                    <p:cond delay="4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800" fill="hold"/>
                                        <p:tgtEl>
                                          <p:spTgt spid="4"/>
                                        </p:tgtEl>
                                        <p:attrNameLst>
                                          <p:attrName>ppt_x</p:attrName>
                                        </p:attrNameLst>
                                      </p:cBhvr>
                                      <p:tavLst>
                                        <p:tav tm="0">
                                          <p:val>
                                            <p:strVal val="#ppt_x"/>
                                          </p:val>
                                        </p:tav>
                                        <p:tav tm="100000">
                                          <p:val>
                                            <p:strVal val="#ppt_x"/>
                                          </p:val>
                                        </p:tav>
                                      </p:tavLst>
                                    </p:anim>
                                    <p:anim calcmode="lin" valueType="num">
                                      <p:cBhvr additive="base">
                                        <p:cTn id="11" dur="800" fill="hold"/>
                                        <p:tgtEl>
                                          <p:spTgt spid="4"/>
                                        </p:tgtEl>
                                        <p:attrNameLst>
                                          <p:attrName>ppt_y</p:attrName>
                                        </p:attrNameLst>
                                      </p:cBhvr>
                                      <p:tavLst>
                                        <p:tav tm="0">
                                          <p:val>
                                            <p:strVal val="1+#ppt_h/2"/>
                                          </p:val>
                                        </p:tav>
                                        <p:tav tm="100000">
                                          <p:val>
                                            <p:strVal val="#ppt_y"/>
                                          </p:val>
                                        </p:tav>
                                      </p:tavLst>
                                    </p:anim>
                                  </p:childTnLst>
                                </p:cTn>
                              </p:par>
                              <p:par>
                                <p:cTn id="12" presetID="10" presetClass="entr" presetSubtype="0" fill="hold" grpId="1" nodeType="withEffect">
                                  <p:stCondLst>
                                    <p:cond delay="4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 name="Title 5"/>
          <p:cNvSpPr>
            <a:spLocks noGrp="1"/>
          </p:cNvSpPr>
          <p:nvPr>
            <p:ph type="title"/>
          </p:nvPr>
        </p:nvSpPr>
        <p:spPr/>
        <p:txBody>
          <a:bodyPr/>
          <a:lstStyle/>
          <a:p>
            <a:r>
              <a:rPr lang="en-US" dirty="0" smtClean="0"/>
              <a:t>Office 365 unified API</a:t>
            </a:r>
            <a:endParaRPr lang="en-US" dirty="0"/>
          </a:p>
        </p:txBody>
      </p:sp>
      <p:grpSp>
        <p:nvGrpSpPr>
          <p:cNvPr id="3" name="Group 2"/>
          <p:cNvGrpSpPr/>
          <p:nvPr/>
        </p:nvGrpSpPr>
        <p:grpSpPr>
          <a:xfrm>
            <a:off x="1176125" y="486109"/>
            <a:ext cx="10414363" cy="5373353"/>
            <a:chOff x="1176125" y="486109"/>
            <a:chExt cx="10414363" cy="5373353"/>
          </a:xfrm>
        </p:grpSpPr>
        <p:cxnSp>
          <p:nvCxnSpPr>
            <p:cNvPr id="63" name="Straight Connector 62"/>
            <p:cNvCxnSpPr/>
            <p:nvPr/>
          </p:nvCxnSpPr>
          <p:spPr>
            <a:xfrm flipV="1">
              <a:off x="2041773" y="4141098"/>
              <a:ext cx="4582973" cy="2116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176125" y="2486786"/>
              <a:ext cx="6724713" cy="74378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2400">
                <a:solidFill>
                  <a:prstClr val="white"/>
                </a:solidFill>
                <a:latin typeface="Calibri" panose="020F0502020204030204"/>
              </a:endParaRPr>
            </a:p>
          </p:txBody>
        </p:sp>
        <p:sp>
          <p:nvSpPr>
            <p:cNvPr id="51" name="Title 1"/>
            <p:cNvSpPr txBox="1">
              <a:spLocks/>
            </p:cNvSpPr>
            <p:nvPr/>
          </p:nvSpPr>
          <p:spPr>
            <a:xfrm>
              <a:off x="1176125" y="2605407"/>
              <a:ext cx="670244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4000" dirty="0" smtClean="0">
                  <a:solidFill>
                    <a:prstClr val="white"/>
                  </a:solidFill>
                  <a:latin typeface="Segoe UI" panose="020B0502040204020203" pitchFamily="34" charset="0"/>
                  <a:cs typeface="Segoe UI" panose="020B0502040204020203" pitchFamily="34" charset="0"/>
                </a:rPr>
                <a:t>https://graph.microsoft.com/</a:t>
              </a:r>
              <a:endParaRPr lang="en-US" sz="4000" dirty="0">
                <a:solidFill>
                  <a:prstClr val="white"/>
                </a:solidFill>
                <a:latin typeface="Segoe UI" panose="020B0502040204020203" pitchFamily="34" charset="0"/>
                <a:cs typeface="Segoe UI" panose="020B0502040204020203" pitchFamily="34" charset="0"/>
              </a:endParaRPr>
            </a:p>
          </p:txBody>
        </p:sp>
        <p:cxnSp>
          <p:nvCxnSpPr>
            <p:cNvPr id="15" name="Straight Arrow Connector 102"/>
            <p:cNvCxnSpPr/>
            <p:nvPr/>
          </p:nvCxnSpPr>
          <p:spPr>
            <a:xfrm flipV="1">
              <a:off x="6671189" y="3232865"/>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103"/>
            <p:cNvCxnSpPr/>
            <p:nvPr/>
          </p:nvCxnSpPr>
          <p:spPr>
            <a:xfrm flipV="1">
              <a:off x="5675507" y="3231621"/>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104"/>
            <p:cNvCxnSpPr/>
            <p:nvPr/>
          </p:nvCxnSpPr>
          <p:spPr>
            <a:xfrm flipV="1">
              <a:off x="4686485"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105"/>
            <p:cNvCxnSpPr/>
            <p:nvPr/>
          </p:nvCxnSpPr>
          <p:spPr>
            <a:xfrm flipV="1">
              <a:off x="3723597" y="3229047"/>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106"/>
            <p:cNvCxnSpPr/>
            <p:nvPr/>
          </p:nvCxnSpPr>
          <p:spPr>
            <a:xfrm flipV="1">
              <a:off x="1771810"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107"/>
            <p:cNvCxnSpPr/>
            <p:nvPr/>
          </p:nvCxnSpPr>
          <p:spPr>
            <a:xfrm flipV="1">
              <a:off x="2741680"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108"/>
            <p:cNvCxnSpPr/>
            <p:nvPr/>
          </p:nvCxnSpPr>
          <p:spPr>
            <a:xfrm flipH="1">
              <a:off x="7437437" y="3220993"/>
              <a:ext cx="4241" cy="2046379"/>
            </a:xfrm>
            <a:prstGeom prst="straightConnector1">
              <a:avLst/>
            </a:prstGeom>
            <a:ln w="38100">
              <a:solidFill>
                <a:srgbClr val="0072C6"/>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0" name="Group 112"/>
            <p:cNvGrpSpPr/>
            <p:nvPr/>
          </p:nvGrpSpPr>
          <p:grpSpPr>
            <a:xfrm>
              <a:off x="6823456" y="3494993"/>
              <a:ext cx="145610" cy="327521"/>
              <a:chOff x="7565604" y="5053690"/>
              <a:chExt cx="185585" cy="417438"/>
            </a:xfrm>
          </p:grpSpPr>
          <p:cxnSp>
            <p:nvCxnSpPr>
              <p:cNvPr id="81" name="Straight Connector 113"/>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82" name="Oval 114"/>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86" name="Group 115"/>
            <p:cNvGrpSpPr/>
            <p:nvPr/>
          </p:nvGrpSpPr>
          <p:grpSpPr>
            <a:xfrm>
              <a:off x="5850836" y="3493749"/>
              <a:ext cx="145610" cy="327521"/>
              <a:chOff x="7565604" y="5053690"/>
              <a:chExt cx="185585" cy="417438"/>
            </a:xfrm>
          </p:grpSpPr>
          <p:cxnSp>
            <p:nvCxnSpPr>
              <p:cNvPr id="87" name="Straight Connector 116"/>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88" name="Oval 117"/>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89" name="Group 118"/>
            <p:cNvGrpSpPr/>
            <p:nvPr/>
          </p:nvGrpSpPr>
          <p:grpSpPr>
            <a:xfrm>
              <a:off x="4832213" y="3488550"/>
              <a:ext cx="145610" cy="327521"/>
              <a:chOff x="7565604" y="5053690"/>
              <a:chExt cx="185585" cy="417438"/>
            </a:xfrm>
          </p:grpSpPr>
          <p:cxnSp>
            <p:nvCxnSpPr>
              <p:cNvPr id="90" name="Straight Connector 119"/>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91" name="Oval 120"/>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92" name="Group 121"/>
            <p:cNvGrpSpPr/>
            <p:nvPr/>
          </p:nvGrpSpPr>
          <p:grpSpPr>
            <a:xfrm>
              <a:off x="3874736" y="3491175"/>
              <a:ext cx="145610" cy="327521"/>
              <a:chOff x="7565604" y="5053690"/>
              <a:chExt cx="185585" cy="417438"/>
            </a:xfrm>
          </p:grpSpPr>
          <p:cxnSp>
            <p:nvCxnSpPr>
              <p:cNvPr id="93" name="Straight Connector 122"/>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94" name="Oval 123"/>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95" name="Group 124"/>
            <p:cNvGrpSpPr/>
            <p:nvPr/>
          </p:nvGrpSpPr>
          <p:grpSpPr>
            <a:xfrm>
              <a:off x="2882246" y="3488550"/>
              <a:ext cx="145610" cy="327521"/>
              <a:chOff x="7565604" y="5053690"/>
              <a:chExt cx="185585" cy="417438"/>
            </a:xfrm>
          </p:grpSpPr>
          <p:cxnSp>
            <p:nvCxnSpPr>
              <p:cNvPr id="96" name="Straight Connector 125"/>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97" name="Oval 126"/>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98" name="Group 128"/>
            <p:cNvGrpSpPr/>
            <p:nvPr/>
          </p:nvGrpSpPr>
          <p:grpSpPr>
            <a:xfrm>
              <a:off x="1919551" y="3488550"/>
              <a:ext cx="145610" cy="327521"/>
              <a:chOff x="7565604" y="5053690"/>
              <a:chExt cx="185585" cy="417438"/>
            </a:xfrm>
          </p:grpSpPr>
          <p:cxnSp>
            <p:nvCxnSpPr>
              <p:cNvPr id="99" name="Straight Connector 129"/>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100" name="Oval 130"/>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101" name="Picture 1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717" y="2098500"/>
              <a:ext cx="3103771" cy="1865177"/>
            </a:xfrm>
            <a:prstGeom prst="rect">
              <a:avLst/>
            </a:prstGeom>
          </p:spPr>
        </p:pic>
        <p:grpSp>
          <p:nvGrpSpPr>
            <p:cNvPr id="102" name="Group 132"/>
            <p:cNvGrpSpPr/>
            <p:nvPr/>
          </p:nvGrpSpPr>
          <p:grpSpPr>
            <a:xfrm>
              <a:off x="8047037" y="486109"/>
              <a:ext cx="2524125" cy="1556049"/>
              <a:chOff x="6794301" y="1084248"/>
              <a:chExt cx="2524125" cy="1556049"/>
            </a:xfrm>
          </p:grpSpPr>
          <p:pic>
            <p:nvPicPr>
              <p:cNvPr id="103" name="Picture 5"/>
              <p:cNvPicPr>
                <a:picLocks noChangeAspect="1"/>
              </p:cNvPicPr>
              <p:nvPr/>
            </p:nvPicPr>
            <p:blipFill>
              <a:blip r:embed="rId8"/>
              <a:stretch>
                <a:fillRect/>
              </a:stretch>
            </p:blipFill>
            <p:spPr>
              <a:xfrm>
                <a:off x="6794301" y="1084248"/>
                <a:ext cx="2524125" cy="1556049"/>
              </a:xfrm>
              <a:prstGeom prst="rect">
                <a:avLst/>
              </a:prstGeom>
            </p:spPr>
          </p:pic>
          <p:sp>
            <p:nvSpPr>
              <p:cNvPr id="104" name="TextBox 12"/>
              <p:cNvSpPr txBox="1"/>
              <p:nvPr/>
            </p:nvSpPr>
            <p:spPr>
              <a:xfrm>
                <a:off x="6940239" y="1382140"/>
                <a:ext cx="2232248" cy="960263"/>
              </a:xfrm>
              <a:prstGeom prst="rect">
                <a:avLst/>
              </a:prstGeom>
              <a:solidFill>
                <a:srgbClr val="FFFFFF">
                  <a:alpha val="74000"/>
                </a:srgbClr>
              </a:solidFill>
            </p:spPr>
            <p:txBody>
              <a:bodyPr wrap="square" lIns="182880" tIns="146304" rIns="182880" bIns="146304" rtlCol="0">
                <a:spAutoFit/>
              </a:bodyPr>
              <a:lstStyle/>
              <a:p>
                <a:pPr algn="ctr">
                  <a:lnSpc>
                    <a:spcPct val="90000"/>
                  </a:lnSpc>
                  <a:spcAft>
                    <a:spcPts val="600"/>
                  </a:spcAft>
                  <a:defRPr/>
                </a:pPr>
                <a:r>
                  <a:rPr lang="nb-NO" sz="2400" dirty="0" smtClean="0">
                    <a:gradFill>
                      <a:gsLst>
                        <a:gs pos="2917">
                          <a:srgbClr val="404040"/>
                        </a:gs>
                        <a:gs pos="30000">
                          <a:srgbClr val="404040"/>
                        </a:gs>
                      </a:gsLst>
                      <a:lin ang="5400000" scaled="0"/>
                    </a:gradFill>
                    <a:latin typeface="Segoe UI Semibold" panose="020B0702040204020203" pitchFamily="34" charset="0"/>
                    <a:cs typeface="Segoe UI Semibold" panose="020B0702040204020203" pitchFamily="34" charset="0"/>
                  </a:rPr>
                  <a:t>Your </a:t>
                </a:r>
                <a:br>
                  <a:rPr lang="nb-NO" sz="2400" dirty="0" smtClean="0">
                    <a:gradFill>
                      <a:gsLst>
                        <a:gs pos="2917">
                          <a:srgbClr val="404040"/>
                        </a:gs>
                        <a:gs pos="30000">
                          <a:srgbClr val="404040"/>
                        </a:gs>
                      </a:gsLst>
                      <a:lin ang="5400000" scaled="0"/>
                    </a:gradFill>
                    <a:latin typeface="Segoe UI Semibold" panose="020B0702040204020203" pitchFamily="34" charset="0"/>
                    <a:cs typeface="Segoe UI Semibold" panose="020B0702040204020203" pitchFamily="34" charset="0"/>
                  </a:rPr>
                </a:br>
                <a:r>
                  <a:rPr lang="nb-NO" sz="2400" dirty="0" smtClean="0">
                    <a:gradFill>
                      <a:gsLst>
                        <a:gs pos="2917">
                          <a:srgbClr val="404040"/>
                        </a:gs>
                        <a:gs pos="30000">
                          <a:srgbClr val="404040"/>
                        </a:gs>
                      </a:gsLst>
                      <a:lin ang="5400000" scaled="0"/>
                    </a:gradFill>
                    <a:latin typeface="Segoe UI Semibold" panose="020B0702040204020203" pitchFamily="34" charset="0"/>
                    <a:cs typeface="Segoe UI Semibold" panose="020B0702040204020203" pitchFamily="34" charset="0"/>
                  </a:rPr>
                  <a:t>App</a:t>
                </a:r>
              </a:p>
            </p:txBody>
          </p:sp>
        </p:grpSp>
        <p:cxnSp>
          <p:nvCxnSpPr>
            <p:cNvPr id="32" name="Straight Arrow Connector 135"/>
            <p:cNvCxnSpPr/>
            <p:nvPr/>
          </p:nvCxnSpPr>
          <p:spPr>
            <a:xfrm>
              <a:off x="4400753" y="1439862"/>
              <a:ext cx="0" cy="580513"/>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136"/>
            <p:cNvCxnSpPr/>
            <p:nvPr/>
          </p:nvCxnSpPr>
          <p:spPr>
            <a:xfrm>
              <a:off x="4400753" y="1439862"/>
              <a:ext cx="3384376" cy="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2332866" y="3541777"/>
              <a:ext cx="817628" cy="1174685"/>
              <a:chOff x="636295" y="2518478"/>
              <a:chExt cx="1435768" cy="2045634"/>
            </a:xfrm>
          </p:grpSpPr>
          <p:sp>
            <p:nvSpPr>
              <p:cNvPr id="85" name="Oval 84"/>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05" name="Diagram 104"/>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27" name="Oval 26"/>
            <p:cNvSpPr/>
            <p:nvPr/>
          </p:nvSpPr>
          <p:spPr>
            <a:xfrm>
              <a:off x="3326832" y="37349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pSp>
          <p:nvGrpSpPr>
            <p:cNvPr id="4" name="Group 5"/>
            <p:cNvGrpSpPr/>
            <p:nvPr/>
          </p:nvGrpSpPr>
          <p:grpSpPr>
            <a:xfrm>
              <a:off x="4289720" y="3732354"/>
              <a:ext cx="793531" cy="793531"/>
              <a:chOff x="5681540" y="2652588"/>
              <a:chExt cx="778042" cy="778042"/>
            </a:xfrm>
          </p:grpSpPr>
          <p:sp>
            <p:nvSpPr>
              <p:cNvPr id="37" name="Oval 12"/>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grpSp>
          <p:nvGrpSpPr>
            <p:cNvPr id="20" name="Group 23"/>
            <p:cNvGrpSpPr/>
            <p:nvPr/>
          </p:nvGrpSpPr>
          <p:grpSpPr>
            <a:xfrm>
              <a:off x="1382026" y="3573767"/>
              <a:ext cx="779568" cy="1110704"/>
              <a:chOff x="636295" y="2518478"/>
              <a:chExt cx="1435768" cy="2045634"/>
            </a:xfrm>
          </p:grpSpPr>
          <p:sp>
            <p:nvSpPr>
              <p:cNvPr id="8" name="Oval 24"/>
              <p:cNvSpPr/>
              <p:nvPr/>
            </p:nvSpPr>
            <p:spPr>
              <a:xfrm>
                <a:off x="636295" y="2815389"/>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25"/>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22" name="Group 83"/>
            <p:cNvGrpSpPr/>
            <p:nvPr/>
          </p:nvGrpSpPr>
          <p:grpSpPr>
            <a:xfrm>
              <a:off x="5269508" y="3736850"/>
              <a:ext cx="811999" cy="794936"/>
              <a:chOff x="10113425" y="2651210"/>
              <a:chExt cx="796150" cy="779420"/>
            </a:xfrm>
          </p:grpSpPr>
          <p:sp>
            <p:nvSpPr>
              <p:cNvPr id="53" name="Oval 84"/>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89"/>
            <p:cNvGrpSpPr/>
            <p:nvPr/>
          </p:nvGrpSpPr>
          <p:grpSpPr>
            <a:xfrm>
              <a:off x="6261261" y="3730236"/>
              <a:ext cx="819857" cy="810653"/>
              <a:chOff x="10113425" y="3530904"/>
              <a:chExt cx="803854" cy="794830"/>
            </a:xfrm>
          </p:grpSpPr>
          <p:sp>
            <p:nvSpPr>
              <p:cNvPr id="54" name="Oval 90"/>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9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110" name="Group 112"/>
            <p:cNvGrpSpPr/>
            <p:nvPr/>
          </p:nvGrpSpPr>
          <p:grpSpPr>
            <a:xfrm>
              <a:off x="4327948" y="2158085"/>
              <a:ext cx="145610" cy="327521"/>
              <a:chOff x="7565604" y="5053690"/>
              <a:chExt cx="185585" cy="417438"/>
            </a:xfrm>
          </p:grpSpPr>
          <p:cxnSp>
            <p:nvCxnSpPr>
              <p:cNvPr id="111" name="Straight Connector 113"/>
              <p:cNvCxnSpPr/>
              <p:nvPr/>
            </p:nvCxnSpPr>
            <p:spPr>
              <a:xfrm flipV="1">
                <a:off x="7658397" y="5081438"/>
                <a:ext cx="0" cy="38969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2" name="Oval 114"/>
              <p:cNvSpPr/>
              <p:nvPr/>
            </p:nvSpPr>
            <p:spPr>
              <a:xfrm>
                <a:off x="7565604" y="5053690"/>
                <a:ext cx="185585" cy="185585"/>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113" name="Picture 6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90100" y="3914403"/>
              <a:ext cx="474549" cy="474549"/>
            </a:xfrm>
            <a:prstGeom prst="rect">
              <a:avLst/>
            </a:prstGeom>
          </p:spPr>
        </p:pic>
        <p:sp>
          <p:nvSpPr>
            <p:cNvPr id="46" name="Rounded Rectangle 45"/>
            <p:cNvSpPr/>
            <p:nvPr/>
          </p:nvSpPr>
          <p:spPr>
            <a:xfrm>
              <a:off x="1382026"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USERS</a:t>
              </a:r>
            </a:p>
          </p:txBody>
        </p:sp>
        <p:sp>
          <p:nvSpPr>
            <p:cNvPr id="48" name="Rounded Rectangle 47"/>
            <p:cNvSpPr/>
            <p:nvPr/>
          </p:nvSpPr>
          <p:spPr>
            <a:xfrm>
              <a:off x="3333813" y="4473499"/>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FILES</a:t>
              </a:r>
            </a:p>
          </p:txBody>
        </p:sp>
        <p:sp>
          <p:nvSpPr>
            <p:cNvPr id="49" name="Rounded Rectangle 48"/>
            <p:cNvSpPr/>
            <p:nvPr/>
          </p:nvSpPr>
          <p:spPr>
            <a:xfrm>
              <a:off x="4296701"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MAIL</a:t>
              </a:r>
            </a:p>
          </p:txBody>
        </p:sp>
        <p:sp>
          <p:nvSpPr>
            <p:cNvPr id="50" name="Rounded Rectangle 49"/>
            <p:cNvSpPr/>
            <p:nvPr/>
          </p:nvSpPr>
          <p:spPr>
            <a:xfrm>
              <a:off x="5285723" y="4476073"/>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816" dirty="0">
                  <a:solidFill>
                    <a:srgbClr val="0072C6"/>
                  </a:solidFill>
                  <a:latin typeface="Segoe UI Semibold" panose="020B0702040204020203" pitchFamily="34" charset="0"/>
                  <a:cs typeface="Segoe UI Semibold" panose="020B0702040204020203" pitchFamily="34" charset="0"/>
                </a:rPr>
                <a:t>CALENDAR</a:t>
              </a:r>
            </a:p>
          </p:txBody>
        </p:sp>
        <p:sp>
          <p:nvSpPr>
            <p:cNvPr id="55" name="Rounded Rectangle 54"/>
            <p:cNvSpPr/>
            <p:nvPr/>
          </p:nvSpPr>
          <p:spPr>
            <a:xfrm>
              <a:off x="2351896"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GROUPS</a:t>
              </a:r>
            </a:p>
          </p:txBody>
        </p:sp>
        <p:sp>
          <p:nvSpPr>
            <p:cNvPr id="61" name="Rounded Rectangle 60"/>
            <p:cNvSpPr/>
            <p:nvPr/>
          </p:nvSpPr>
          <p:spPr>
            <a:xfrm>
              <a:off x="1322323" y="5267372"/>
              <a:ext cx="6624108" cy="592090"/>
            </a:xfrm>
            <a:prstGeom prst="round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2" name="Title 1"/>
            <p:cNvSpPr txBox="1">
              <a:spLocks/>
            </p:cNvSpPr>
            <p:nvPr/>
          </p:nvSpPr>
          <p:spPr>
            <a:xfrm>
              <a:off x="1322324" y="5346976"/>
              <a:ext cx="662410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1836" dirty="0">
                  <a:solidFill>
                    <a:prstClr val="white"/>
                  </a:solidFill>
                  <a:latin typeface="Segoe UI" panose="020B0502040204020203" pitchFamily="34" charset="0"/>
                  <a:cs typeface="Segoe UI" panose="020B0502040204020203" pitchFamily="34" charset="0"/>
                </a:rPr>
                <a:t>Insights and relationships from Office Graph</a:t>
              </a:r>
            </a:p>
          </p:txBody>
        </p:sp>
        <p:cxnSp>
          <p:nvCxnSpPr>
            <p:cNvPr id="67" name="Straight Arrow Connector 66"/>
            <p:cNvCxnSpPr/>
            <p:nvPr/>
          </p:nvCxnSpPr>
          <p:spPr>
            <a:xfrm>
              <a:off x="2741680" y="474021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97"/>
            <p:cNvCxnSpPr/>
            <p:nvPr/>
          </p:nvCxnSpPr>
          <p:spPr>
            <a:xfrm>
              <a:off x="3723597" y="473329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98"/>
            <p:cNvCxnSpPr/>
            <p:nvPr/>
          </p:nvCxnSpPr>
          <p:spPr>
            <a:xfrm>
              <a:off x="4686485" y="4729357"/>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99"/>
            <p:cNvCxnSpPr/>
            <p:nvPr/>
          </p:nvCxnSpPr>
          <p:spPr>
            <a:xfrm>
              <a:off x="5675507" y="473455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00"/>
            <p:cNvCxnSpPr/>
            <p:nvPr/>
          </p:nvCxnSpPr>
          <p:spPr>
            <a:xfrm>
              <a:off x="6671189" y="4735800"/>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101"/>
            <p:cNvCxnSpPr/>
            <p:nvPr/>
          </p:nvCxnSpPr>
          <p:spPr>
            <a:xfrm>
              <a:off x="1771810" y="4738069"/>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a:xfrm>
              <a:off x="6281405" y="4477317"/>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816" dirty="0" smtClean="0">
                  <a:solidFill>
                    <a:srgbClr val="0072C6"/>
                  </a:solidFill>
                  <a:latin typeface="Segoe UI Semibold" panose="020B0702040204020203" pitchFamily="34" charset="0"/>
                  <a:cs typeface="Segoe UI Semibold" panose="020B0702040204020203" pitchFamily="34" charset="0"/>
                </a:rPr>
                <a:t>TASKS</a:t>
              </a:r>
              <a:endParaRPr lang="en-GB" sz="816" dirty="0">
                <a:solidFill>
                  <a:srgbClr val="0072C6"/>
                </a:solidFill>
                <a:latin typeface="Segoe UI Semibold" panose="020B0702040204020203" pitchFamily="34" charset="0"/>
                <a:cs typeface="Segoe UI Semibold" panose="020B0702040204020203" pitchFamily="34" charset="0"/>
              </a:endParaRPr>
            </a:p>
          </p:txBody>
        </p:sp>
        <p:grpSp>
          <p:nvGrpSpPr>
            <p:cNvPr id="107" name="Group 112"/>
            <p:cNvGrpSpPr/>
            <p:nvPr/>
          </p:nvGrpSpPr>
          <p:grpSpPr>
            <a:xfrm>
              <a:off x="7656629" y="4944177"/>
              <a:ext cx="145610" cy="327521"/>
              <a:chOff x="7565604" y="5053690"/>
              <a:chExt cx="185585" cy="417438"/>
            </a:xfrm>
          </p:grpSpPr>
          <p:cxnSp>
            <p:nvCxnSpPr>
              <p:cNvPr id="108" name="Straight Connector 113"/>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109" name="Oval 114"/>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pic>
        <p:nvPicPr>
          <p:cNvPr id="7" name="Picture 6"/>
          <p:cNvPicPr>
            <a:picLocks/>
          </p:cNvPicPr>
          <p:nvPr>
            <p:custDataLst>
              <p:custData r:id="rId3"/>
              <p:tags r:id="rId4"/>
            </p:custDataLst>
          </p:nvPr>
        </p:nvPicPr>
        <p:blipFill>
          <a:blip r:embed="rId23">
            <a:extLst>
              <a:ext uri="{28A0092B-C50C-407E-A947-70E740481C1C}">
                <a14:useLocalDpi xmlns:a14="http://schemas.microsoft.com/office/drawing/2010/main" val="0"/>
              </a:ext>
            </a:extLst>
          </a:blip>
          <a:stretch>
            <a:fillRect/>
          </a:stretch>
        </p:blipFill>
        <p:spPr>
          <a:xfrm>
            <a:off x="8072100" y="504273"/>
            <a:ext cx="21767" cy="21767"/>
          </a:xfrm>
          <a:prstGeom prst="rect">
            <a:avLst/>
          </a:prstGeom>
        </p:spPr>
      </p:pic>
    </p:spTree>
    <p:custDataLst>
      <p:custData r:id="rId1"/>
      <p:tags r:id="rId2"/>
    </p:custDataLst>
    <p:extLst>
      <p:ext uri="{BB962C8B-B14F-4D97-AF65-F5344CB8AC3E}">
        <p14:creationId xmlns:p14="http://schemas.microsoft.com/office/powerpoint/2010/main" val="38346657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sp>
        <p:nvSpPr>
          <p:cNvPr id="24" name="Title 1"/>
          <p:cNvSpPr txBox="1">
            <a:spLocks/>
          </p:cNvSpPr>
          <p:nvPr/>
        </p:nvSpPr>
        <p:spPr>
          <a:xfrm>
            <a:off x="2249969"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sp>
        <p:nvSpPr>
          <p:cNvPr id="25" name="Title 1"/>
          <p:cNvSpPr txBox="1">
            <a:spLocks/>
          </p:cNvSpPr>
          <p:nvPr/>
        </p:nvSpPr>
        <p:spPr>
          <a:xfrm>
            <a:off x="4372566" y="2029741"/>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EMAIL AND CONVERSATIONS</a:t>
            </a:r>
            <a:endParaRPr lang="en-US" sz="2040" dirty="0">
              <a:solidFill>
                <a:srgbClr val="404040"/>
              </a:solidFill>
              <a:latin typeface="Segoe UI" panose="020B0502040204020203" pitchFamily="34" charset="0"/>
              <a:cs typeface="Segoe UI" panose="020B0502040204020203" pitchFamily="34" charset="0"/>
            </a:endParaRPr>
          </a:p>
        </p:txBody>
      </p:sp>
      <p:sp>
        <p:nvSpPr>
          <p:cNvPr id="27" name="Oval 61"/>
          <p:cNvSpPr/>
          <p:nvPr/>
        </p:nvSpPr>
        <p:spPr>
          <a:xfrm>
            <a:off x="2508685"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pSp>
        <p:nvGrpSpPr>
          <p:cNvPr id="4" name="Group 65"/>
          <p:cNvGrpSpPr/>
          <p:nvPr/>
        </p:nvGrpSpPr>
        <p:grpSpPr>
          <a:xfrm>
            <a:off x="2508685" y="3638379"/>
            <a:ext cx="793531" cy="793531"/>
            <a:chOff x="3046415" y="3638379"/>
            <a:chExt cx="793531" cy="793531"/>
          </a:xfrm>
        </p:grpSpPr>
        <p:sp>
          <p:nvSpPr>
            <p:cNvPr id="29" name="Oval 66"/>
            <p:cNvSpPr/>
            <p:nvPr/>
          </p:nvSpPr>
          <p:spPr>
            <a:xfrm>
              <a:off x="3046415"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5"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004" y="3797301"/>
              <a:ext cx="474549" cy="474549"/>
            </a:xfrm>
            <a:prstGeom prst="rect">
              <a:avLst/>
            </a:prstGeom>
          </p:spPr>
        </p:pic>
      </p:grpSp>
      <p:grpSp>
        <p:nvGrpSpPr>
          <p:cNvPr id="7" name="Group 70"/>
          <p:cNvGrpSpPr/>
          <p:nvPr/>
        </p:nvGrpSpPr>
        <p:grpSpPr>
          <a:xfrm>
            <a:off x="3409332" y="3638379"/>
            <a:ext cx="793531" cy="793531"/>
            <a:chOff x="3947062" y="3638379"/>
            <a:chExt cx="793531" cy="793531"/>
          </a:xfrm>
        </p:grpSpPr>
        <p:sp>
          <p:nvSpPr>
            <p:cNvPr id="30" name="Oval 71"/>
            <p:cNvSpPr/>
            <p:nvPr/>
          </p:nvSpPr>
          <p:spPr>
            <a:xfrm>
              <a:off x="394706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012" y="3798843"/>
              <a:ext cx="474549" cy="474549"/>
            </a:xfrm>
            <a:prstGeom prst="rect">
              <a:avLst/>
            </a:prstGeom>
          </p:spPr>
        </p:pic>
      </p:grpSp>
      <p:grpSp>
        <p:nvGrpSpPr>
          <p:cNvPr id="11" name="Group 75"/>
          <p:cNvGrpSpPr/>
          <p:nvPr/>
        </p:nvGrpSpPr>
        <p:grpSpPr>
          <a:xfrm>
            <a:off x="3409332" y="2758953"/>
            <a:ext cx="793531" cy="793531"/>
            <a:chOff x="3947062" y="2758953"/>
            <a:chExt cx="793531" cy="793531"/>
          </a:xfrm>
        </p:grpSpPr>
        <p:sp>
          <p:nvSpPr>
            <p:cNvPr id="28" name="Oval 76"/>
            <p:cNvSpPr/>
            <p:nvPr/>
          </p:nvSpPr>
          <p:spPr>
            <a:xfrm>
              <a:off x="394706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5"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6013" y="2927595"/>
              <a:ext cx="474482" cy="474482"/>
            </a:xfrm>
            <a:prstGeom prst="rect">
              <a:avLst/>
            </a:prstGeom>
          </p:spPr>
        </p:pic>
      </p:grpSp>
      <p:grpSp>
        <p:nvGrpSpPr>
          <p:cNvPr id="17" name="Group 80"/>
          <p:cNvGrpSpPr/>
          <p:nvPr/>
        </p:nvGrpSpPr>
        <p:grpSpPr>
          <a:xfrm>
            <a:off x="5081606" y="2742358"/>
            <a:ext cx="793531" cy="793531"/>
            <a:chOff x="5795527" y="2705393"/>
            <a:chExt cx="793531" cy="793531"/>
          </a:xfrm>
        </p:grpSpPr>
        <p:sp>
          <p:nvSpPr>
            <p:cNvPr id="37" name="Oval 81"/>
            <p:cNvSpPr/>
            <p:nvPr/>
          </p:nvSpPr>
          <p:spPr>
            <a:xfrm rot="5400000">
              <a:off x="5795527" y="270539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7082" y="2865130"/>
              <a:ext cx="490419" cy="490419"/>
            </a:xfrm>
            <a:prstGeom prst="rect">
              <a:avLst/>
            </a:prstGeom>
          </p:spPr>
        </p:pic>
      </p:grpSp>
      <p:grpSp>
        <p:nvGrpSpPr>
          <p:cNvPr id="16" name="Group 85"/>
          <p:cNvGrpSpPr/>
          <p:nvPr/>
        </p:nvGrpSpPr>
        <p:grpSpPr>
          <a:xfrm>
            <a:off x="5081606" y="3643006"/>
            <a:ext cx="793531" cy="793531"/>
            <a:chOff x="5795527" y="3606041"/>
            <a:chExt cx="793531" cy="793531"/>
          </a:xfrm>
        </p:grpSpPr>
        <p:sp>
          <p:nvSpPr>
            <p:cNvPr id="38" name="Oval 86"/>
            <p:cNvSpPr/>
            <p:nvPr/>
          </p:nvSpPr>
          <p:spPr>
            <a:xfrm rot="5400000">
              <a:off x="5795527" y="360604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2"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1495" y="3764696"/>
              <a:ext cx="507036" cy="507036"/>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PEOPLE</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51" name="Title 1"/>
          <p:cNvSpPr txBox="1">
            <a:spLocks/>
          </p:cNvSpPr>
          <p:nvPr/>
        </p:nvSpPr>
        <p:spPr>
          <a:xfrm>
            <a:off x="6735732" y="2146156"/>
            <a:ext cx="1259838"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22" name="Group 21"/>
          <p:cNvGrpSpPr/>
          <p:nvPr/>
        </p:nvGrpSpPr>
        <p:grpSpPr>
          <a:xfrm>
            <a:off x="6951122" y="2732869"/>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2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56"/>
          <p:cNvGrpSpPr/>
          <p:nvPr/>
        </p:nvGrpSpPr>
        <p:grpSpPr>
          <a:xfrm>
            <a:off x="6951121" y="3630076"/>
            <a:ext cx="819857" cy="810653"/>
            <a:chOff x="10113425" y="3530904"/>
            <a:chExt cx="803854" cy="794830"/>
          </a:xfrm>
        </p:grpSpPr>
        <p:sp>
          <p:nvSpPr>
            <p:cNvPr id="54" name="Oval 5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2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13" name="Title 12"/>
          <p:cNvSpPr>
            <a:spLocks noGrp="1"/>
          </p:cNvSpPr>
          <p:nvPr>
            <p:ph type="title"/>
          </p:nvPr>
        </p:nvSpPr>
        <p:spPr/>
        <p:txBody>
          <a:bodyPr/>
          <a:lstStyle/>
          <a:p>
            <a:r>
              <a:rPr lang="en-US" dirty="0" smtClean="0"/>
              <a:t>Breaking silos</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pic>
        <p:nvPicPr>
          <p:cNvPr id="69" name="Picture 68"/>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660274" y="2902095"/>
            <a:ext cx="521013" cy="521013"/>
          </a:xfrm>
          <a:prstGeom prst="rect">
            <a:avLst/>
          </a:prstGeom>
        </p:spPr>
      </p:pic>
    </p:spTree>
    <p:custDataLst>
      <p:custData r:id="rId1"/>
      <p:tags r:id="rId2"/>
    </p:custDataLst>
    <p:extLst>
      <p:ext uri="{BB962C8B-B14F-4D97-AF65-F5344CB8AC3E}">
        <p14:creationId xmlns:p14="http://schemas.microsoft.com/office/powerpoint/2010/main" val="3132148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fltVal val="0"/>
                                          </p:val>
                                        </p:tav>
                                      </p:tavLst>
                                    </p:anim>
                                    <p:anim calcmode="lin" valueType="num">
                                      <p:cBhvr>
                                        <p:cTn id="8" dur="500"/>
                                        <p:tgtEl>
                                          <p:spTgt spid="24"/>
                                        </p:tgtEl>
                                        <p:attrNameLst>
                                          <p:attrName>style.rotation</p:attrName>
                                        </p:attrNameLst>
                                      </p:cBhvr>
                                      <p:tavLst>
                                        <p:tav tm="0">
                                          <p:val>
                                            <p:fltVal val="0"/>
                                          </p:val>
                                        </p:tav>
                                        <p:tav tm="100000">
                                          <p:val>
                                            <p:fltVal val="90"/>
                                          </p:val>
                                        </p:tav>
                                      </p:tavLst>
                                    </p:anim>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500"/>
                                        <p:tgtEl>
                                          <p:spTgt spid="25"/>
                                        </p:tgtEl>
                                        <p:attrNameLst>
                                          <p:attrName>ppt_w</p:attrName>
                                        </p:attrNameLst>
                                      </p:cBhvr>
                                      <p:tavLst>
                                        <p:tav tm="0">
                                          <p:val>
                                            <p:strVal val="ppt_w"/>
                                          </p:val>
                                        </p:tav>
                                        <p:tav tm="100000">
                                          <p:val>
                                            <p:fltVal val="0"/>
                                          </p:val>
                                        </p:tav>
                                      </p:tavLst>
                                    </p:anim>
                                    <p:anim calcmode="lin" valueType="num">
                                      <p:cBhvr>
                                        <p:cTn id="13" dur="500"/>
                                        <p:tgtEl>
                                          <p:spTgt spid="25"/>
                                        </p:tgtEl>
                                        <p:attrNameLst>
                                          <p:attrName>ppt_h</p:attrName>
                                        </p:attrNameLst>
                                      </p:cBhvr>
                                      <p:tavLst>
                                        <p:tav tm="0">
                                          <p:val>
                                            <p:strVal val="ppt_h"/>
                                          </p:val>
                                        </p:tav>
                                        <p:tav tm="100000">
                                          <p:val>
                                            <p:fltVal val="0"/>
                                          </p:val>
                                        </p:tav>
                                      </p:tavLst>
                                    </p:anim>
                                    <p:anim calcmode="lin" valueType="num">
                                      <p:cBhvr>
                                        <p:cTn id="14" dur="500"/>
                                        <p:tgtEl>
                                          <p:spTgt spid="25"/>
                                        </p:tgtEl>
                                        <p:attrNameLst>
                                          <p:attrName>style.rotation</p:attrName>
                                        </p:attrNameLst>
                                      </p:cBhvr>
                                      <p:tavLst>
                                        <p:tav tm="0">
                                          <p:val>
                                            <p:fltVal val="0"/>
                                          </p:val>
                                        </p:tav>
                                        <p:tav tm="100000">
                                          <p:val>
                                            <p:fltVal val="90"/>
                                          </p:val>
                                        </p:tav>
                                      </p:tavLst>
                                    </p:anim>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500"/>
                                        <p:tgtEl>
                                          <p:spTgt spid="27"/>
                                        </p:tgtEl>
                                        <p:attrNameLst>
                                          <p:attrName>ppt_w</p:attrName>
                                        </p:attrNameLst>
                                      </p:cBhvr>
                                      <p:tavLst>
                                        <p:tav tm="0">
                                          <p:val>
                                            <p:strVal val="ppt_w"/>
                                          </p:val>
                                        </p:tav>
                                        <p:tav tm="100000">
                                          <p:val>
                                            <p:fltVal val="0"/>
                                          </p:val>
                                        </p:tav>
                                      </p:tavLst>
                                    </p:anim>
                                    <p:anim calcmode="lin" valueType="num">
                                      <p:cBhvr>
                                        <p:cTn id="19" dur="500"/>
                                        <p:tgtEl>
                                          <p:spTgt spid="27"/>
                                        </p:tgtEl>
                                        <p:attrNameLst>
                                          <p:attrName>ppt_h</p:attrName>
                                        </p:attrNameLst>
                                      </p:cBhvr>
                                      <p:tavLst>
                                        <p:tav tm="0">
                                          <p:val>
                                            <p:strVal val="ppt_h"/>
                                          </p:val>
                                        </p:tav>
                                        <p:tav tm="100000">
                                          <p:val>
                                            <p:fltVal val="0"/>
                                          </p:val>
                                        </p:tav>
                                      </p:tavLst>
                                    </p:anim>
                                    <p:anim calcmode="lin" valueType="num">
                                      <p:cBhvr>
                                        <p:cTn id="20" dur="500"/>
                                        <p:tgtEl>
                                          <p:spTgt spid="27"/>
                                        </p:tgtEl>
                                        <p:attrNameLst>
                                          <p:attrName>style.rotation</p:attrName>
                                        </p:attrNameLst>
                                      </p:cBhvr>
                                      <p:tavLst>
                                        <p:tav tm="0">
                                          <p:val>
                                            <p:fltVal val="0"/>
                                          </p:val>
                                        </p:tav>
                                        <p:tav tm="100000">
                                          <p:val>
                                            <p:fltVal val="90"/>
                                          </p:val>
                                        </p:tav>
                                      </p:tavLst>
                                    </p:anim>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500"/>
                                        <p:tgtEl>
                                          <p:spTgt spid="4"/>
                                        </p:tgtEl>
                                        <p:attrNameLst>
                                          <p:attrName>ppt_w</p:attrName>
                                        </p:attrNameLst>
                                      </p:cBhvr>
                                      <p:tavLst>
                                        <p:tav tm="0">
                                          <p:val>
                                            <p:strVal val="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fltVal val="0"/>
                                          </p:val>
                                        </p:tav>
                                      </p:tavLst>
                                    </p:anim>
                                    <p:anim calcmode="lin" valueType="num">
                                      <p:cBhvr>
                                        <p:cTn id="26" dur="500"/>
                                        <p:tgtEl>
                                          <p:spTgt spid="4"/>
                                        </p:tgtEl>
                                        <p:attrNameLst>
                                          <p:attrName>style.rotation</p:attrName>
                                        </p:attrNameLst>
                                      </p:cBhvr>
                                      <p:tavLst>
                                        <p:tav tm="0">
                                          <p:val>
                                            <p:fltVal val="0"/>
                                          </p:val>
                                        </p:tav>
                                        <p:tav tm="100000">
                                          <p:val>
                                            <p:fltVal val="90"/>
                                          </p:val>
                                        </p:tav>
                                      </p:tavLst>
                                    </p:anim>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 calcmode="lin" valueType="num">
                                      <p:cBhvr>
                                        <p:cTn id="32" dur="500"/>
                                        <p:tgtEl>
                                          <p:spTgt spid="7"/>
                                        </p:tgtEl>
                                        <p:attrNameLst>
                                          <p:attrName>style.rotation</p:attrName>
                                        </p:attrNameLst>
                                      </p:cBhvr>
                                      <p:tavLst>
                                        <p:tav tm="0">
                                          <p:val>
                                            <p:fltVal val="0"/>
                                          </p:val>
                                        </p:tav>
                                        <p:tav tm="100000">
                                          <p:val>
                                            <p:fltVal val="9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 calcmode="lin" valueType="num">
                                      <p:cBhvr>
                                        <p:cTn id="38" dur="500"/>
                                        <p:tgtEl>
                                          <p:spTgt spid="11"/>
                                        </p:tgtEl>
                                        <p:attrNameLst>
                                          <p:attrName>style.rotation</p:attrName>
                                        </p:attrNameLst>
                                      </p:cBhvr>
                                      <p:tavLst>
                                        <p:tav tm="0">
                                          <p:val>
                                            <p:fltVal val="0"/>
                                          </p:val>
                                        </p:tav>
                                        <p:tav tm="100000">
                                          <p:val>
                                            <p:fltVal val="9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31" presetClass="exit" presetSubtype="0" fill="hold" nodeType="withEffect">
                                  <p:stCondLst>
                                    <p:cond delay="0"/>
                                  </p:stCondLst>
                                  <p:childTnLst>
                                    <p:anim calcmode="lin" valueType="num">
                                      <p:cBhvr>
                                        <p:cTn id="42" dur="500"/>
                                        <p:tgtEl>
                                          <p:spTgt spid="17"/>
                                        </p:tgtEl>
                                        <p:attrNameLst>
                                          <p:attrName>ppt_w</p:attrName>
                                        </p:attrNameLst>
                                      </p:cBhvr>
                                      <p:tavLst>
                                        <p:tav tm="0">
                                          <p:val>
                                            <p:strVal val="ppt_w"/>
                                          </p:val>
                                        </p:tav>
                                        <p:tav tm="100000">
                                          <p:val>
                                            <p:fltVal val="0"/>
                                          </p:val>
                                        </p:tav>
                                      </p:tavLst>
                                    </p:anim>
                                    <p:anim calcmode="lin" valueType="num">
                                      <p:cBhvr>
                                        <p:cTn id="43" dur="500"/>
                                        <p:tgtEl>
                                          <p:spTgt spid="17"/>
                                        </p:tgtEl>
                                        <p:attrNameLst>
                                          <p:attrName>ppt_h</p:attrName>
                                        </p:attrNameLst>
                                      </p:cBhvr>
                                      <p:tavLst>
                                        <p:tav tm="0">
                                          <p:val>
                                            <p:strVal val="ppt_h"/>
                                          </p:val>
                                        </p:tav>
                                        <p:tav tm="100000">
                                          <p:val>
                                            <p:fltVal val="0"/>
                                          </p:val>
                                        </p:tav>
                                      </p:tavLst>
                                    </p:anim>
                                    <p:anim calcmode="lin" valueType="num">
                                      <p:cBhvr>
                                        <p:cTn id="44" dur="500"/>
                                        <p:tgtEl>
                                          <p:spTgt spid="17"/>
                                        </p:tgtEl>
                                        <p:attrNameLst>
                                          <p:attrName>style.rotation</p:attrName>
                                        </p:attrNameLst>
                                      </p:cBhvr>
                                      <p:tavLst>
                                        <p:tav tm="0">
                                          <p:val>
                                            <p:fltVal val="0"/>
                                          </p:val>
                                        </p:tav>
                                        <p:tav tm="100000">
                                          <p:val>
                                            <p:fltVal val="90"/>
                                          </p:val>
                                        </p:tav>
                                      </p:tavLst>
                                    </p:anim>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31" presetClass="exit" presetSubtype="0" fill="hold" nodeType="withEffect">
                                  <p:stCondLst>
                                    <p:cond delay="0"/>
                                  </p:stCondLst>
                                  <p:childTnLst>
                                    <p:anim calcmode="lin" valueType="num">
                                      <p:cBhvr>
                                        <p:cTn id="48" dur="500"/>
                                        <p:tgtEl>
                                          <p:spTgt spid="16"/>
                                        </p:tgtEl>
                                        <p:attrNameLst>
                                          <p:attrName>ppt_w</p:attrName>
                                        </p:attrNameLst>
                                      </p:cBhvr>
                                      <p:tavLst>
                                        <p:tav tm="0">
                                          <p:val>
                                            <p:strVal val="ppt_w"/>
                                          </p:val>
                                        </p:tav>
                                        <p:tav tm="100000">
                                          <p:val>
                                            <p:fltVal val="0"/>
                                          </p:val>
                                        </p:tav>
                                      </p:tavLst>
                                    </p:anim>
                                    <p:anim calcmode="lin" valueType="num">
                                      <p:cBhvr>
                                        <p:cTn id="49" dur="500"/>
                                        <p:tgtEl>
                                          <p:spTgt spid="16"/>
                                        </p:tgtEl>
                                        <p:attrNameLst>
                                          <p:attrName>ppt_h</p:attrName>
                                        </p:attrNameLst>
                                      </p:cBhvr>
                                      <p:tavLst>
                                        <p:tav tm="0">
                                          <p:val>
                                            <p:strVal val="ppt_h"/>
                                          </p:val>
                                        </p:tav>
                                        <p:tav tm="100000">
                                          <p:val>
                                            <p:fltVal val="0"/>
                                          </p:val>
                                        </p:tav>
                                      </p:tavLst>
                                    </p:anim>
                                    <p:anim calcmode="lin" valueType="num">
                                      <p:cBhvr>
                                        <p:cTn id="50" dur="500"/>
                                        <p:tgtEl>
                                          <p:spTgt spid="16"/>
                                        </p:tgtEl>
                                        <p:attrNameLst>
                                          <p:attrName>style.rotation</p:attrName>
                                        </p:attrNameLst>
                                      </p:cBhvr>
                                      <p:tavLst>
                                        <p:tav tm="0">
                                          <p:val>
                                            <p:fltVal val="0"/>
                                          </p:val>
                                        </p:tav>
                                        <p:tav tm="100000">
                                          <p:val>
                                            <p:fltVal val="90"/>
                                          </p:val>
                                        </p:tav>
                                      </p:tavLst>
                                    </p:anim>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500"/>
                                        <p:tgtEl>
                                          <p:spTgt spid="31"/>
                                        </p:tgtEl>
                                        <p:attrNameLst>
                                          <p:attrName>ppt_w</p:attrName>
                                        </p:attrNameLst>
                                      </p:cBhvr>
                                      <p:tavLst>
                                        <p:tav tm="0">
                                          <p:val>
                                            <p:strVal val="ppt_w"/>
                                          </p:val>
                                        </p:tav>
                                        <p:tav tm="100000">
                                          <p:val>
                                            <p:fltVal val="0"/>
                                          </p:val>
                                        </p:tav>
                                      </p:tavLst>
                                    </p:anim>
                                    <p:anim calcmode="lin" valueType="num">
                                      <p:cBhvr>
                                        <p:cTn id="55" dur="500"/>
                                        <p:tgtEl>
                                          <p:spTgt spid="31"/>
                                        </p:tgtEl>
                                        <p:attrNameLst>
                                          <p:attrName>ppt_h</p:attrName>
                                        </p:attrNameLst>
                                      </p:cBhvr>
                                      <p:tavLst>
                                        <p:tav tm="0">
                                          <p:val>
                                            <p:strVal val="ppt_h"/>
                                          </p:val>
                                        </p:tav>
                                        <p:tav tm="100000">
                                          <p:val>
                                            <p:fltVal val="0"/>
                                          </p:val>
                                        </p:tav>
                                      </p:tavLst>
                                    </p:anim>
                                    <p:anim calcmode="lin" valueType="num">
                                      <p:cBhvr>
                                        <p:cTn id="56" dur="500"/>
                                        <p:tgtEl>
                                          <p:spTgt spid="31"/>
                                        </p:tgtEl>
                                        <p:attrNameLst>
                                          <p:attrName>style.rotation</p:attrName>
                                        </p:attrNameLst>
                                      </p:cBhvr>
                                      <p:tavLst>
                                        <p:tav tm="0">
                                          <p:val>
                                            <p:fltVal val="0"/>
                                          </p:val>
                                        </p:tav>
                                        <p:tav tm="100000">
                                          <p:val>
                                            <p:fltVal val="90"/>
                                          </p:val>
                                        </p:tav>
                                      </p:tavLst>
                                    </p:anim>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par>
                                <p:cTn id="59" presetID="31" presetClass="exit" presetSubtype="0" fill="hold" nodeType="withEffect">
                                  <p:stCondLst>
                                    <p:cond delay="0"/>
                                  </p:stCondLst>
                                  <p:childTnLst>
                                    <p:anim calcmode="lin" valueType="num">
                                      <p:cBhvr>
                                        <p:cTn id="60" dur="500"/>
                                        <p:tgtEl>
                                          <p:spTgt spid="19"/>
                                        </p:tgtEl>
                                        <p:attrNameLst>
                                          <p:attrName>ppt_w</p:attrName>
                                        </p:attrNameLst>
                                      </p:cBhvr>
                                      <p:tavLst>
                                        <p:tav tm="0">
                                          <p:val>
                                            <p:strVal val="ppt_w"/>
                                          </p:val>
                                        </p:tav>
                                        <p:tav tm="100000">
                                          <p:val>
                                            <p:fltVal val="0"/>
                                          </p:val>
                                        </p:tav>
                                      </p:tavLst>
                                    </p:anim>
                                    <p:anim calcmode="lin" valueType="num">
                                      <p:cBhvr>
                                        <p:cTn id="61" dur="500"/>
                                        <p:tgtEl>
                                          <p:spTgt spid="19"/>
                                        </p:tgtEl>
                                        <p:attrNameLst>
                                          <p:attrName>ppt_h</p:attrName>
                                        </p:attrNameLst>
                                      </p:cBhvr>
                                      <p:tavLst>
                                        <p:tav tm="0">
                                          <p:val>
                                            <p:strVal val="ppt_h"/>
                                          </p:val>
                                        </p:tav>
                                        <p:tav tm="100000">
                                          <p:val>
                                            <p:fltVal val="0"/>
                                          </p:val>
                                        </p:tav>
                                      </p:tavLst>
                                    </p:anim>
                                    <p:anim calcmode="lin" valueType="num">
                                      <p:cBhvr>
                                        <p:cTn id="62" dur="500"/>
                                        <p:tgtEl>
                                          <p:spTgt spid="19"/>
                                        </p:tgtEl>
                                        <p:attrNameLst>
                                          <p:attrName>style.rotation</p:attrName>
                                        </p:attrNameLst>
                                      </p:cBhvr>
                                      <p:tavLst>
                                        <p:tav tm="0">
                                          <p:val>
                                            <p:fltVal val="0"/>
                                          </p:val>
                                        </p:tav>
                                        <p:tav tm="100000">
                                          <p:val>
                                            <p:fltVal val="90"/>
                                          </p:val>
                                        </p:tav>
                                      </p:tavLst>
                                    </p:anim>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31" presetClass="exit" presetSubtype="0" fill="hold" nodeType="withEffect">
                                  <p:stCondLst>
                                    <p:cond delay="0"/>
                                  </p:stCondLst>
                                  <p:childTnLst>
                                    <p:anim calcmode="lin" valueType="num">
                                      <p:cBhvr>
                                        <p:cTn id="66" dur="500"/>
                                        <p:tgtEl>
                                          <p:spTgt spid="18"/>
                                        </p:tgtEl>
                                        <p:attrNameLst>
                                          <p:attrName>ppt_w</p:attrName>
                                        </p:attrNameLst>
                                      </p:cBhvr>
                                      <p:tavLst>
                                        <p:tav tm="0">
                                          <p:val>
                                            <p:strVal val="ppt_w"/>
                                          </p:val>
                                        </p:tav>
                                        <p:tav tm="100000">
                                          <p:val>
                                            <p:fltVal val="0"/>
                                          </p:val>
                                        </p:tav>
                                      </p:tavLst>
                                    </p:anim>
                                    <p:anim calcmode="lin" valueType="num">
                                      <p:cBhvr>
                                        <p:cTn id="67" dur="500"/>
                                        <p:tgtEl>
                                          <p:spTgt spid="18"/>
                                        </p:tgtEl>
                                        <p:attrNameLst>
                                          <p:attrName>ppt_h</p:attrName>
                                        </p:attrNameLst>
                                      </p:cBhvr>
                                      <p:tavLst>
                                        <p:tav tm="0">
                                          <p:val>
                                            <p:strVal val="ppt_h"/>
                                          </p:val>
                                        </p:tav>
                                        <p:tav tm="100000">
                                          <p:val>
                                            <p:fltVal val="0"/>
                                          </p:val>
                                        </p:tav>
                                      </p:tavLst>
                                    </p:anim>
                                    <p:anim calcmode="lin" valueType="num">
                                      <p:cBhvr>
                                        <p:cTn id="68" dur="500"/>
                                        <p:tgtEl>
                                          <p:spTgt spid="18"/>
                                        </p:tgtEl>
                                        <p:attrNameLst>
                                          <p:attrName>style.rotation</p:attrName>
                                        </p:attrNameLst>
                                      </p:cBhvr>
                                      <p:tavLst>
                                        <p:tav tm="0">
                                          <p:val>
                                            <p:fltVal val="0"/>
                                          </p:val>
                                        </p:tav>
                                        <p:tav tm="100000">
                                          <p:val>
                                            <p:fltVal val="90"/>
                                          </p:val>
                                        </p:tav>
                                      </p:tavLst>
                                    </p:anim>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par>
                                <p:cTn id="71" presetID="31" presetClass="exit" presetSubtype="0" fill="hold" grpId="0" nodeType="withEffect">
                                  <p:stCondLst>
                                    <p:cond delay="0"/>
                                  </p:stCondLst>
                                  <p:childTnLst>
                                    <p:anim calcmode="lin" valueType="num">
                                      <p:cBhvr>
                                        <p:cTn id="72" dur="500"/>
                                        <p:tgtEl>
                                          <p:spTgt spid="51"/>
                                        </p:tgtEl>
                                        <p:attrNameLst>
                                          <p:attrName>ppt_w</p:attrName>
                                        </p:attrNameLst>
                                      </p:cBhvr>
                                      <p:tavLst>
                                        <p:tav tm="0">
                                          <p:val>
                                            <p:strVal val="ppt_w"/>
                                          </p:val>
                                        </p:tav>
                                        <p:tav tm="100000">
                                          <p:val>
                                            <p:fltVal val="0"/>
                                          </p:val>
                                        </p:tav>
                                      </p:tavLst>
                                    </p:anim>
                                    <p:anim calcmode="lin" valueType="num">
                                      <p:cBhvr>
                                        <p:cTn id="73" dur="500"/>
                                        <p:tgtEl>
                                          <p:spTgt spid="51"/>
                                        </p:tgtEl>
                                        <p:attrNameLst>
                                          <p:attrName>ppt_h</p:attrName>
                                        </p:attrNameLst>
                                      </p:cBhvr>
                                      <p:tavLst>
                                        <p:tav tm="0">
                                          <p:val>
                                            <p:strVal val="ppt_h"/>
                                          </p:val>
                                        </p:tav>
                                        <p:tav tm="100000">
                                          <p:val>
                                            <p:fltVal val="0"/>
                                          </p:val>
                                        </p:tav>
                                      </p:tavLst>
                                    </p:anim>
                                    <p:anim calcmode="lin" valueType="num">
                                      <p:cBhvr>
                                        <p:cTn id="74" dur="500"/>
                                        <p:tgtEl>
                                          <p:spTgt spid="51"/>
                                        </p:tgtEl>
                                        <p:attrNameLst>
                                          <p:attrName>style.rotation</p:attrName>
                                        </p:attrNameLst>
                                      </p:cBhvr>
                                      <p:tavLst>
                                        <p:tav tm="0">
                                          <p:val>
                                            <p:fltVal val="0"/>
                                          </p:val>
                                        </p:tav>
                                        <p:tav tm="100000">
                                          <p:val>
                                            <p:fltVal val="90"/>
                                          </p:val>
                                        </p:tav>
                                      </p:tavLst>
                                    </p:anim>
                                    <p:animEffect transition="out" filter="fade">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par>
                                <p:cTn id="77" presetID="31" presetClass="exit" presetSubtype="0" fill="hold" nodeType="withEffect">
                                  <p:stCondLst>
                                    <p:cond delay="0"/>
                                  </p:stCondLst>
                                  <p:childTnLst>
                                    <p:anim calcmode="lin" valueType="num">
                                      <p:cBhvr>
                                        <p:cTn id="78" dur="500"/>
                                        <p:tgtEl>
                                          <p:spTgt spid="26"/>
                                        </p:tgtEl>
                                        <p:attrNameLst>
                                          <p:attrName>ppt_w</p:attrName>
                                        </p:attrNameLst>
                                      </p:cBhvr>
                                      <p:tavLst>
                                        <p:tav tm="0">
                                          <p:val>
                                            <p:strVal val="ppt_w"/>
                                          </p:val>
                                        </p:tav>
                                        <p:tav tm="100000">
                                          <p:val>
                                            <p:fltVal val="0"/>
                                          </p:val>
                                        </p:tav>
                                      </p:tavLst>
                                    </p:anim>
                                    <p:anim calcmode="lin" valueType="num">
                                      <p:cBhvr>
                                        <p:cTn id="79" dur="500"/>
                                        <p:tgtEl>
                                          <p:spTgt spid="26"/>
                                        </p:tgtEl>
                                        <p:attrNameLst>
                                          <p:attrName>ppt_h</p:attrName>
                                        </p:attrNameLst>
                                      </p:cBhvr>
                                      <p:tavLst>
                                        <p:tav tm="0">
                                          <p:val>
                                            <p:strVal val="ppt_h"/>
                                          </p:val>
                                        </p:tav>
                                        <p:tav tm="100000">
                                          <p:val>
                                            <p:fltVal val="0"/>
                                          </p:val>
                                        </p:tav>
                                      </p:tavLst>
                                    </p:anim>
                                    <p:anim calcmode="lin" valueType="num">
                                      <p:cBhvr>
                                        <p:cTn id="80" dur="500"/>
                                        <p:tgtEl>
                                          <p:spTgt spid="26"/>
                                        </p:tgtEl>
                                        <p:attrNameLst>
                                          <p:attrName>style.rotation</p:attrName>
                                        </p:attrNameLst>
                                      </p:cBhvr>
                                      <p:tavLst>
                                        <p:tav tm="0">
                                          <p:val>
                                            <p:fltVal val="0"/>
                                          </p:val>
                                        </p:tav>
                                        <p:tav tm="100000">
                                          <p:val>
                                            <p:fltVal val="90"/>
                                          </p:val>
                                        </p:tav>
                                      </p:tavLst>
                                    </p:anim>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31" presetClass="exit" presetSubtype="0" fill="hold" nodeType="withEffect">
                                  <p:stCondLst>
                                    <p:cond delay="0"/>
                                  </p:stCondLst>
                                  <p:childTnLst>
                                    <p:anim calcmode="lin" valueType="num">
                                      <p:cBhvr>
                                        <p:cTn id="84" dur="500"/>
                                        <p:tgtEl>
                                          <p:spTgt spid="22"/>
                                        </p:tgtEl>
                                        <p:attrNameLst>
                                          <p:attrName>ppt_w</p:attrName>
                                        </p:attrNameLst>
                                      </p:cBhvr>
                                      <p:tavLst>
                                        <p:tav tm="0">
                                          <p:val>
                                            <p:strVal val="ppt_w"/>
                                          </p:val>
                                        </p:tav>
                                        <p:tav tm="100000">
                                          <p:val>
                                            <p:fltVal val="0"/>
                                          </p:val>
                                        </p:tav>
                                      </p:tavLst>
                                    </p:anim>
                                    <p:anim calcmode="lin" valueType="num">
                                      <p:cBhvr>
                                        <p:cTn id="85" dur="500"/>
                                        <p:tgtEl>
                                          <p:spTgt spid="22"/>
                                        </p:tgtEl>
                                        <p:attrNameLst>
                                          <p:attrName>ppt_h</p:attrName>
                                        </p:attrNameLst>
                                      </p:cBhvr>
                                      <p:tavLst>
                                        <p:tav tm="0">
                                          <p:val>
                                            <p:strVal val="ppt_h"/>
                                          </p:val>
                                        </p:tav>
                                        <p:tav tm="100000">
                                          <p:val>
                                            <p:fltVal val="0"/>
                                          </p:val>
                                        </p:tav>
                                      </p:tavLst>
                                    </p:anim>
                                    <p:anim calcmode="lin" valueType="num">
                                      <p:cBhvr>
                                        <p:cTn id="86" dur="500"/>
                                        <p:tgtEl>
                                          <p:spTgt spid="22"/>
                                        </p:tgtEl>
                                        <p:attrNameLst>
                                          <p:attrName>style.rotation</p:attrName>
                                        </p:attrNameLst>
                                      </p:cBhvr>
                                      <p:tavLst>
                                        <p:tav tm="0">
                                          <p:val>
                                            <p:fltVal val="0"/>
                                          </p:val>
                                        </p:tav>
                                        <p:tav tm="100000">
                                          <p:val>
                                            <p:fltVal val="90"/>
                                          </p:val>
                                        </p:tav>
                                      </p:tavLst>
                                    </p:anim>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31" presetClass="exit" presetSubtype="0" fill="hold" nodeType="withEffect">
                                  <p:stCondLst>
                                    <p:cond delay="0"/>
                                  </p:stCondLst>
                                  <p:childTnLst>
                                    <p:anim calcmode="lin" valueType="num">
                                      <p:cBhvr>
                                        <p:cTn id="90" dur="500"/>
                                        <p:tgtEl>
                                          <p:spTgt spid="57"/>
                                        </p:tgtEl>
                                        <p:attrNameLst>
                                          <p:attrName>ppt_w</p:attrName>
                                        </p:attrNameLst>
                                      </p:cBhvr>
                                      <p:tavLst>
                                        <p:tav tm="0">
                                          <p:val>
                                            <p:strVal val="ppt_w"/>
                                          </p:val>
                                        </p:tav>
                                        <p:tav tm="100000">
                                          <p:val>
                                            <p:fltVal val="0"/>
                                          </p:val>
                                        </p:tav>
                                      </p:tavLst>
                                    </p:anim>
                                    <p:anim calcmode="lin" valueType="num">
                                      <p:cBhvr>
                                        <p:cTn id="91" dur="500"/>
                                        <p:tgtEl>
                                          <p:spTgt spid="57"/>
                                        </p:tgtEl>
                                        <p:attrNameLst>
                                          <p:attrName>ppt_h</p:attrName>
                                        </p:attrNameLst>
                                      </p:cBhvr>
                                      <p:tavLst>
                                        <p:tav tm="0">
                                          <p:val>
                                            <p:strVal val="ppt_h"/>
                                          </p:val>
                                        </p:tav>
                                        <p:tav tm="100000">
                                          <p:val>
                                            <p:fltVal val="0"/>
                                          </p:val>
                                        </p:tav>
                                      </p:tavLst>
                                    </p:anim>
                                    <p:anim calcmode="lin" valueType="num">
                                      <p:cBhvr>
                                        <p:cTn id="92" dur="500"/>
                                        <p:tgtEl>
                                          <p:spTgt spid="57"/>
                                        </p:tgtEl>
                                        <p:attrNameLst>
                                          <p:attrName>style.rotation</p:attrName>
                                        </p:attrNameLst>
                                      </p:cBhvr>
                                      <p:tavLst>
                                        <p:tav tm="0">
                                          <p:val>
                                            <p:fltVal val="0"/>
                                          </p:val>
                                        </p:tav>
                                        <p:tav tm="100000">
                                          <p:val>
                                            <p:fltVal val="90"/>
                                          </p:val>
                                        </p:tav>
                                      </p:tavLst>
                                    </p:anim>
                                    <p:animEffect transition="out" filter="fade">
                                      <p:cBhvr>
                                        <p:cTn id="93" dur="500"/>
                                        <p:tgtEl>
                                          <p:spTgt spid="57"/>
                                        </p:tgtEl>
                                      </p:cBhvr>
                                    </p:animEffect>
                                    <p:set>
                                      <p:cBhvr>
                                        <p:cTn id="94" dur="1" fill="hold">
                                          <p:stCondLst>
                                            <p:cond delay="499"/>
                                          </p:stCondLst>
                                        </p:cTn>
                                        <p:tgtEl>
                                          <p:spTgt spid="57"/>
                                        </p:tgtEl>
                                        <p:attrNameLst>
                                          <p:attrName>style.visibility</p:attrName>
                                        </p:attrNameLst>
                                      </p:cBhvr>
                                      <p:to>
                                        <p:strVal val="hidden"/>
                                      </p:to>
                                    </p:set>
                                  </p:childTnLst>
                                </p:cTn>
                              </p:par>
                              <p:par>
                                <p:cTn id="95" presetID="31" presetClass="exit" presetSubtype="0" fill="hold" nodeType="withEffect">
                                  <p:stCondLst>
                                    <p:cond delay="0"/>
                                  </p:stCondLst>
                                  <p:childTnLst>
                                    <p:anim calcmode="lin" valueType="num">
                                      <p:cBhvr>
                                        <p:cTn id="96" dur="500"/>
                                        <p:tgtEl>
                                          <p:spTgt spid="62"/>
                                        </p:tgtEl>
                                        <p:attrNameLst>
                                          <p:attrName>ppt_w</p:attrName>
                                        </p:attrNameLst>
                                      </p:cBhvr>
                                      <p:tavLst>
                                        <p:tav tm="0">
                                          <p:val>
                                            <p:strVal val="ppt_w"/>
                                          </p:val>
                                        </p:tav>
                                        <p:tav tm="100000">
                                          <p:val>
                                            <p:fltVal val="0"/>
                                          </p:val>
                                        </p:tav>
                                      </p:tavLst>
                                    </p:anim>
                                    <p:anim calcmode="lin" valueType="num">
                                      <p:cBhvr>
                                        <p:cTn id="97" dur="500"/>
                                        <p:tgtEl>
                                          <p:spTgt spid="62"/>
                                        </p:tgtEl>
                                        <p:attrNameLst>
                                          <p:attrName>ppt_h</p:attrName>
                                        </p:attrNameLst>
                                      </p:cBhvr>
                                      <p:tavLst>
                                        <p:tav tm="0">
                                          <p:val>
                                            <p:strVal val="ppt_h"/>
                                          </p:val>
                                        </p:tav>
                                        <p:tav tm="100000">
                                          <p:val>
                                            <p:fltVal val="0"/>
                                          </p:val>
                                        </p:tav>
                                      </p:tavLst>
                                    </p:anim>
                                    <p:anim calcmode="lin" valueType="num">
                                      <p:cBhvr>
                                        <p:cTn id="98" dur="500"/>
                                        <p:tgtEl>
                                          <p:spTgt spid="62"/>
                                        </p:tgtEl>
                                        <p:attrNameLst>
                                          <p:attrName>style.rotation</p:attrName>
                                        </p:attrNameLst>
                                      </p:cBhvr>
                                      <p:tavLst>
                                        <p:tav tm="0">
                                          <p:val>
                                            <p:fltVal val="0"/>
                                          </p:val>
                                        </p:tav>
                                        <p:tav tm="100000">
                                          <p:val>
                                            <p:fltVal val="90"/>
                                          </p:val>
                                        </p:tav>
                                      </p:tavLst>
                                    </p:anim>
                                    <p:animEffect transition="out" filter="fade">
                                      <p:cBhvr>
                                        <p:cTn id="99" dur="500"/>
                                        <p:tgtEl>
                                          <p:spTgt spid="62"/>
                                        </p:tgtEl>
                                      </p:cBhvr>
                                    </p:animEffect>
                                    <p:set>
                                      <p:cBhvr>
                                        <p:cTn id="100" dur="1" fill="hold">
                                          <p:stCondLst>
                                            <p:cond delay="499"/>
                                          </p:stCondLst>
                                        </p:cTn>
                                        <p:tgtEl>
                                          <p:spTgt spid="62"/>
                                        </p:tgtEl>
                                        <p:attrNameLst>
                                          <p:attrName>style.visibility</p:attrName>
                                        </p:attrNameLst>
                                      </p:cBhvr>
                                      <p:to>
                                        <p:strVal val="hidden"/>
                                      </p:to>
                                    </p:set>
                                  </p:childTnLst>
                                </p:cTn>
                              </p:par>
                              <p:par>
                                <p:cTn id="101" presetID="31" presetClass="exit" presetSubtype="0" fill="hold" nodeType="withEffect">
                                  <p:stCondLst>
                                    <p:cond delay="0"/>
                                  </p:stCondLst>
                                  <p:childTnLst>
                                    <p:anim calcmode="lin" valueType="num">
                                      <p:cBhvr>
                                        <p:cTn id="102" dur="500"/>
                                        <p:tgtEl>
                                          <p:spTgt spid="65"/>
                                        </p:tgtEl>
                                        <p:attrNameLst>
                                          <p:attrName>ppt_w</p:attrName>
                                        </p:attrNameLst>
                                      </p:cBhvr>
                                      <p:tavLst>
                                        <p:tav tm="0">
                                          <p:val>
                                            <p:strVal val="ppt_w"/>
                                          </p:val>
                                        </p:tav>
                                        <p:tav tm="100000">
                                          <p:val>
                                            <p:fltVal val="0"/>
                                          </p:val>
                                        </p:tav>
                                      </p:tavLst>
                                    </p:anim>
                                    <p:anim calcmode="lin" valueType="num">
                                      <p:cBhvr>
                                        <p:cTn id="103" dur="500"/>
                                        <p:tgtEl>
                                          <p:spTgt spid="65"/>
                                        </p:tgtEl>
                                        <p:attrNameLst>
                                          <p:attrName>ppt_h</p:attrName>
                                        </p:attrNameLst>
                                      </p:cBhvr>
                                      <p:tavLst>
                                        <p:tav tm="0">
                                          <p:val>
                                            <p:strVal val="ppt_h"/>
                                          </p:val>
                                        </p:tav>
                                        <p:tav tm="100000">
                                          <p:val>
                                            <p:fltVal val="0"/>
                                          </p:val>
                                        </p:tav>
                                      </p:tavLst>
                                    </p:anim>
                                    <p:anim calcmode="lin" valueType="num">
                                      <p:cBhvr>
                                        <p:cTn id="104" dur="500"/>
                                        <p:tgtEl>
                                          <p:spTgt spid="65"/>
                                        </p:tgtEl>
                                        <p:attrNameLst>
                                          <p:attrName>style.rotation</p:attrName>
                                        </p:attrNameLst>
                                      </p:cBhvr>
                                      <p:tavLst>
                                        <p:tav tm="0">
                                          <p:val>
                                            <p:fltVal val="0"/>
                                          </p:val>
                                        </p:tav>
                                        <p:tav tm="100000">
                                          <p:val>
                                            <p:fltVal val="90"/>
                                          </p:val>
                                        </p:tav>
                                      </p:tavLst>
                                    </p:anim>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31" presetClass="exit" presetSubtype="0" fill="hold" grpId="0" nodeType="withEffect">
                                  <p:stCondLst>
                                    <p:cond delay="0"/>
                                  </p:stCondLst>
                                  <p:childTnLst>
                                    <p:anim calcmode="lin" valueType="num">
                                      <p:cBhvr>
                                        <p:cTn id="108" dur="500"/>
                                        <p:tgtEl>
                                          <p:spTgt spid="68"/>
                                        </p:tgtEl>
                                        <p:attrNameLst>
                                          <p:attrName>ppt_w</p:attrName>
                                        </p:attrNameLst>
                                      </p:cBhvr>
                                      <p:tavLst>
                                        <p:tav tm="0">
                                          <p:val>
                                            <p:strVal val="ppt_w"/>
                                          </p:val>
                                        </p:tav>
                                        <p:tav tm="100000">
                                          <p:val>
                                            <p:fltVal val="0"/>
                                          </p:val>
                                        </p:tav>
                                      </p:tavLst>
                                    </p:anim>
                                    <p:anim calcmode="lin" valueType="num">
                                      <p:cBhvr>
                                        <p:cTn id="109" dur="500"/>
                                        <p:tgtEl>
                                          <p:spTgt spid="68"/>
                                        </p:tgtEl>
                                        <p:attrNameLst>
                                          <p:attrName>ppt_h</p:attrName>
                                        </p:attrNameLst>
                                      </p:cBhvr>
                                      <p:tavLst>
                                        <p:tav tm="0">
                                          <p:val>
                                            <p:strVal val="ppt_h"/>
                                          </p:val>
                                        </p:tav>
                                        <p:tav tm="100000">
                                          <p:val>
                                            <p:fltVal val="0"/>
                                          </p:val>
                                        </p:tav>
                                      </p:tavLst>
                                    </p:anim>
                                    <p:anim calcmode="lin" valueType="num">
                                      <p:cBhvr>
                                        <p:cTn id="110" dur="500"/>
                                        <p:tgtEl>
                                          <p:spTgt spid="68"/>
                                        </p:tgtEl>
                                        <p:attrNameLst>
                                          <p:attrName>style.rotation</p:attrName>
                                        </p:attrNameLst>
                                      </p:cBhvr>
                                      <p:tavLst>
                                        <p:tav tm="0">
                                          <p:val>
                                            <p:fltVal val="0"/>
                                          </p:val>
                                        </p:tav>
                                        <p:tav tm="100000">
                                          <p:val>
                                            <p:fltVal val="90"/>
                                          </p:val>
                                        </p:tav>
                                      </p:tavLst>
                                    </p:anim>
                                    <p:animEffect transition="out" filter="fade">
                                      <p:cBhvr>
                                        <p:cTn id="111" dur="500"/>
                                        <p:tgtEl>
                                          <p:spTgt spid="68"/>
                                        </p:tgtEl>
                                      </p:cBhvr>
                                    </p:animEffect>
                                    <p:set>
                                      <p:cBhvr>
                                        <p:cTn id="112" dur="1" fill="hold">
                                          <p:stCondLst>
                                            <p:cond delay="499"/>
                                          </p:stCondLst>
                                        </p:cTn>
                                        <p:tgtEl>
                                          <p:spTgt spid="68"/>
                                        </p:tgtEl>
                                        <p:attrNameLst>
                                          <p:attrName>style.visibility</p:attrName>
                                        </p:attrNameLst>
                                      </p:cBhvr>
                                      <p:to>
                                        <p:strVal val="hidden"/>
                                      </p:to>
                                    </p:set>
                                  </p:childTnLst>
                                </p:cTn>
                              </p:par>
                              <p:par>
                                <p:cTn id="113" presetID="31" presetClass="exit" presetSubtype="0" fill="hold" nodeType="withEffect">
                                  <p:stCondLst>
                                    <p:cond delay="0"/>
                                  </p:stCondLst>
                                  <p:childTnLst>
                                    <p:anim calcmode="lin" valueType="num">
                                      <p:cBhvr>
                                        <p:cTn id="114" dur="500"/>
                                        <p:tgtEl>
                                          <p:spTgt spid="69"/>
                                        </p:tgtEl>
                                        <p:attrNameLst>
                                          <p:attrName>ppt_w</p:attrName>
                                        </p:attrNameLst>
                                      </p:cBhvr>
                                      <p:tavLst>
                                        <p:tav tm="0">
                                          <p:val>
                                            <p:strVal val="ppt_w"/>
                                          </p:val>
                                        </p:tav>
                                        <p:tav tm="100000">
                                          <p:val>
                                            <p:fltVal val="0"/>
                                          </p:val>
                                        </p:tav>
                                      </p:tavLst>
                                    </p:anim>
                                    <p:anim calcmode="lin" valueType="num">
                                      <p:cBhvr>
                                        <p:cTn id="115" dur="500"/>
                                        <p:tgtEl>
                                          <p:spTgt spid="69"/>
                                        </p:tgtEl>
                                        <p:attrNameLst>
                                          <p:attrName>ppt_h</p:attrName>
                                        </p:attrNameLst>
                                      </p:cBhvr>
                                      <p:tavLst>
                                        <p:tav tm="0">
                                          <p:val>
                                            <p:strVal val="ppt_h"/>
                                          </p:val>
                                        </p:tav>
                                        <p:tav tm="100000">
                                          <p:val>
                                            <p:fltVal val="0"/>
                                          </p:val>
                                        </p:tav>
                                      </p:tavLst>
                                    </p:anim>
                                    <p:anim calcmode="lin" valueType="num">
                                      <p:cBhvr>
                                        <p:cTn id="116" dur="500"/>
                                        <p:tgtEl>
                                          <p:spTgt spid="69"/>
                                        </p:tgtEl>
                                        <p:attrNameLst>
                                          <p:attrName>style.rotation</p:attrName>
                                        </p:attrNameLst>
                                      </p:cBhvr>
                                      <p:tavLst>
                                        <p:tav tm="0">
                                          <p:val>
                                            <p:fltVal val="0"/>
                                          </p:val>
                                        </p:tav>
                                        <p:tav tm="100000">
                                          <p:val>
                                            <p:fltVal val="90"/>
                                          </p:val>
                                        </p:tav>
                                      </p:tavLst>
                                    </p:anim>
                                    <p:animEffect transition="out" filter="fade">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31" grpId="0"/>
      <p:bldP spid="51"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407245" y="3234059"/>
            <a:ext cx="1568827" cy="461665"/>
          </a:xfrm>
          <a:prstGeom prst="rect">
            <a:avLst/>
          </a:prstGeom>
        </p:spPr>
        <p:txBody>
          <a:bodyPr wrap="none">
            <a:spAutoFit/>
          </a:bodyPr>
          <a:lstStyle/>
          <a:p>
            <a:pPr>
              <a:defRPr/>
            </a:pPr>
            <a:r>
              <a:rPr lang="en-US" sz="2400" dirty="0" err="1" smtClean="0">
                <a:gradFill>
                  <a:gsLst>
                    <a:gs pos="0">
                      <a:srgbClr val="404040"/>
                    </a:gs>
                    <a:gs pos="55000">
                      <a:srgbClr val="404040"/>
                    </a:gs>
                  </a:gsLst>
                  <a:lin ang="5400000" scaled="0"/>
                </a:gradFill>
              </a:rPr>
              <a:t>userPhoto</a:t>
            </a:r>
            <a:endParaRPr lang="en-US" sz="2400" dirty="0">
              <a:gradFill>
                <a:gsLst>
                  <a:gs pos="0">
                    <a:srgbClr val="404040"/>
                  </a:gs>
                  <a:gs pos="55000">
                    <a:srgbClr val="404040"/>
                  </a:gs>
                </a:gsLst>
                <a:lin ang="5400000" scaled="0"/>
              </a:gradFill>
            </a:endParaRPr>
          </a:p>
        </p:txBody>
      </p:sp>
      <p:sp>
        <p:nvSpPr>
          <p:cNvPr id="7" name="Rectangle 6"/>
          <p:cNvSpPr/>
          <p:nvPr/>
        </p:nvSpPr>
        <p:spPr bwMode="auto">
          <a:xfrm>
            <a:off x="5577965" y="1973262"/>
            <a:ext cx="1227387" cy="74820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404040"/>
                  </a:gs>
                  <a:gs pos="55000">
                    <a:srgbClr val="404040"/>
                  </a:gs>
                </a:gsLst>
                <a:lin ang="5400000" scaled="0"/>
              </a:gradFill>
              <a:ea typeface="Segoe UI" pitchFamily="34" charset="0"/>
              <a:cs typeface="Segoe UI" pitchFamily="34" charset="0"/>
            </a:endParaRPr>
          </a:p>
        </p:txBody>
      </p:sp>
      <p:sp>
        <p:nvSpPr>
          <p:cNvPr id="6" name="Title 5"/>
          <p:cNvSpPr>
            <a:spLocks noGrp="1"/>
          </p:cNvSpPr>
          <p:nvPr>
            <p:ph type="title"/>
          </p:nvPr>
        </p:nvSpPr>
        <p:spPr/>
        <p:txBody>
          <a:bodyPr/>
          <a:lstStyle/>
          <a:p>
            <a:r>
              <a:rPr lang="en-US" dirty="0" smtClean="0">
                <a:gradFill>
                  <a:gsLst>
                    <a:gs pos="0">
                      <a:schemeClr val="tx1"/>
                    </a:gs>
                    <a:gs pos="55000">
                      <a:schemeClr val="tx1"/>
                    </a:gs>
                  </a:gsLst>
                  <a:lin ang="5400000" scaled="0"/>
                </a:gradFill>
              </a:rPr>
              <a:t>/me</a:t>
            </a:r>
            <a:endParaRPr lang="en-US" dirty="0">
              <a:gradFill>
                <a:gsLst>
                  <a:gs pos="0">
                    <a:schemeClr val="tx1"/>
                  </a:gs>
                  <a:gs pos="55000">
                    <a:schemeClr val="tx1"/>
                  </a:gs>
                </a:gsLst>
                <a:lin ang="5400000" scaled="0"/>
              </a:gradFill>
            </a:endParaRPr>
          </a:p>
        </p:txBody>
      </p:sp>
      <p:sp>
        <p:nvSpPr>
          <p:cNvPr id="10" name="Rectangle 9"/>
          <p:cNvSpPr/>
          <p:nvPr/>
        </p:nvSpPr>
        <p:spPr>
          <a:xfrm>
            <a:off x="5277258" y="3262766"/>
            <a:ext cx="1828800" cy="461665"/>
          </a:xfrm>
          <a:prstGeom prst="rect">
            <a:avLst/>
          </a:prstGeom>
        </p:spPr>
        <p:txBody>
          <a:bodyPr wrap="square">
            <a:spAutoFit/>
          </a:bodyPr>
          <a:lstStyle/>
          <a:p>
            <a:pPr>
              <a:defRPr/>
            </a:pPr>
            <a:r>
              <a:rPr lang="en-US" sz="2400" dirty="0" smtClean="0">
                <a:gradFill>
                  <a:gsLst>
                    <a:gs pos="0">
                      <a:srgbClr val="404040"/>
                    </a:gs>
                    <a:gs pos="55000">
                      <a:srgbClr val="404040"/>
                    </a:gs>
                  </a:gsLst>
                  <a:lin ang="5400000" scaled="0"/>
                </a:gradFill>
              </a:rPr>
              <a:t>department</a:t>
            </a:r>
            <a:endParaRPr lang="en-US" sz="2400" dirty="0">
              <a:gradFill>
                <a:gsLst>
                  <a:gs pos="0">
                    <a:srgbClr val="404040"/>
                  </a:gs>
                  <a:gs pos="55000">
                    <a:srgbClr val="404040"/>
                  </a:gs>
                </a:gsLst>
                <a:lin ang="5400000" scaled="0"/>
              </a:gradFill>
            </a:endParaRPr>
          </a:p>
        </p:txBody>
      </p:sp>
      <p:sp>
        <p:nvSpPr>
          <p:cNvPr id="11" name="Rectangle 10"/>
          <p:cNvSpPr/>
          <p:nvPr/>
        </p:nvSpPr>
        <p:spPr>
          <a:xfrm>
            <a:off x="5589996" y="3262766"/>
            <a:ext cx="1203324" cy="461665"/>
          </a:xfrm>
          <a:prstGeom prst="rect">
            <a:avLst/>
          </a:prstGeom>
        </p:spPr>
        <p:txBody>
          <a:bodyPr wrap="square">
            <a:spAutoFit/>
          </a:bodyPr>
          <a:lstStyle/>
          <a:p>
            <a:pPr>
              <a:defRPr/>
            </a:pPr>
            <a:r>
              <a:rPr lang="en-US" sz="2400" dirty="0" smtClean="0">
                <a:gradFill>
                  <a:gsLst>
                    <a:gs pos="0">
                      <a:srgbClr val="404040"/>
                    </a:gs>
                    <a:gs pos="55000">
                      <a:srgbClr val="404040"/>
                    </a:gs>
                  </a:gsLst>
                  <a:lin ang="5400000" scaled="0"/>
                </a:gradFill>
              </a:rPr>
              <a:t>mobile</a:t>
            </a:r>
            <a:endParaRPr lang="en-US" sz="2400" dirty="0">
              <a:gradFill>
                <a:gsLst>
                  <a:gs pos="0">
                    <a:srgbClr val="404040"/>
                  </a:gs>
                  <a:gs pos="55000">
                    <a:srgbClr val="404040"/>
                  </a:gs>
                </a:gsLst>
                <a:lin ang="5400000" scaled="0"/>
              </a:gradFill>
            </a:endParaRPr>
          </a:p>
        </p:txBody>
      </p:sp>
      <p:sp>
        <p:nvSpPr>
          <p:cNvPr id="12" name="Rectangle 11"/>
          <p:cNvSpPr/>
          <p:nvPr/>
        </p:nvSpPr>
        <p:spPr>
          <a:xfrm>
            <a:off x="5467758" y="3262766"/>
            <a:ext cx="1447800" cy="461665"/>
          </a:xfrm>
          <a:prstGeom prst="rect">
            <a:avLst/>
          </a:prstGeom>
        </p:spPr>
        <p:txBody>
          <a:bodyPr wrap="square">
            <a:spAutoFit/>
          </a:bodyPr>
          <a:lstStyle/>
          <a:p>
            <a:pPr>
              <a:defRPr/>
            </a:pPr>
            <a:r>
              <a:rPr lang="en-US" sz="2400" dirty="0" err="1" smtClean="0">
                <a:gradFill>
                  <a:gsLst>
                    <a:gs pos="0">
                      <a:srgbClr val="404040"/>
                    </a:gs>
                    <a:gs pos="55000">
                      <a:srgbClr val="404040"/>
                    </a:gs>
                  </a:gsLst>
                  <a:lin ang="5400000" scaled="0"/>
                </a:gradFill>
              </a:rPr>
              <a:t>aboutMe</a:t>
            </a:r>
            <a:endParaRPr lang="en-US" sz="2400" dirty="0">
              <a:gradFill>
                <a:gsLst>
                  <a:gs pos="0">
                    <a:srgbClr val="404040"/>
                  </a:gs>
                  <a:gs pos="55000">
                    <a:srgbClr val="404040"/>
                  </a:gs>
                </a:gsLst>
                <a:lin ang="5400000" scaled="0"/>
              </a:gradFill>
            </a:endParaRPr>
          </a:p>
        </p:txBody>
      </p:sp>
      <p:sp>
        <p:nvSpPr>
          <p:cNvPr id="13" name="Rectangle 12"/>
          <p:cNvSpPr/>
          <p:nvPr/>
        </p:nvSpPr>
        <p:spPr>
          <a:xfrm>
            <a:off x="5531610" y="3262766"/>
            <a:ext cx="1320097" cy="461665"/>
          </a:xfrm>
          <a:prstGeom prst="rect">
            <a:avLst/>
          </a:prstGeom>
        </p:spPr>
        <p:txBody>
          <a:bodyPr wrap="square">
            <a:spAutoFit/>
          </a:bodyPr>
          <a:lstStyle/>
          <a:p>
            <a:pPr>
              <a:defRPr/>
            </a:pPr>
            <a:r>
              <a:rPr lang="en-US" sz="2400" dirty="0" smtClean="0">
                <a:gradFill>
                  <a:gsLst>
                    <a:gs pos="0">
                      <a:srgbClr val="404040"/>
                    </a:gs>
                    <a:gs pos="55000">
                      <a:srgbClr val="404040"/>
                    </a:gs>
                  </a:gsLst>
                  <a:lin ang="5400000" scaled="0"/>
                </a:gradFill>
              </a:rPr>
              <a:t>birthday</a:t>
            </a:r>
            <a:endParaRPr lang="en-US" sz="2400" dirty="0">
              <a:gradFill>
                <a:gsLst>
                  <a:gs pos="0">
                    <a:srgbClr val="404040"/>
                  </a:gs>
                  <a:gs pos="55000">
                    <a:srgbClr val="404040"/>
                  </a:gs>
                </a:gsLst>
                <a:lin ang="5400000" scaled="0"/>
              </a:gradFill>
            </a:endParaRPr>
          </a:p>
        </p:txBody>
      </p:sp>
      <p:sp>
        <p:nvSpPr>
          <p:cNvPr id="14" name="Rectangle 13"/>
          <p:cNvSpPr/>
          <p:nvPr/>
        </p:nvSpPr>
        <p:spPr>
          <a:xfrm>
            <a:off x="5801669" y="3262766"/>
            <a:ext cx="779978" cy="461665"/>
          </a:xfrm>
          <a:prstGeom prst="rect">
            <a:avLst/>
          </a:prstGeom>
        </p:spPr>
        <p:txBody>
          <a:bodyPr wrap="square">
            <a:spAutoFit/>
          </a:bodyPr>
          <a:lstStyle/>
          <a:p>
            <a:pPr>
              <a:defRPr/>
            </a:pPr>
            <a:r>
              <a:rPr lang="en-US" sz="2400" dirty="0" smtClean="0">
                <a:gradFill>
                  <a:gsLst>
                    <a:gs pos="0">
                      <a:srgbClr val="404040"/>
                    </a:gs>
                    <a:gs pos="55000">
                      <a:srgbClr val="404040"/>
                    </a:gs>
                  </a:gsLst>
                  <a:lin ang="5400000" scaled="0"/>
                </a:gradFill>
              </a:rPr>
              <a:t>tags</a:t>
            </a:r>
            <a:endParaRPr lang="en-US" sz="2400" dirty="0">
              <a:gradFill>
                <a:gsLst>
                  <a:gs pos="0">
                    <a:srgbClr val="404040"/>
                  </a:gs>
                  <a:gs pos="55000">
                    <a:srgbClr val="404040"/>
                  </a:gs>
                </a:gsLst>
                <a:lin ang="5400000" scaled="0"/>
              </a:gradFill>
            </a:endParaRPr>
          </a:p>
        </p:txBody>
      </p:sp>
      <p:sp>
        <p:nvSpPr>
          <p:cNvPr id="15" name="Rectangle 14"/>
          <p:cNvSpPr/>
          <p:nvPr/>
        </p:nvSpPr>
        <p:spPr>
          <a:xfrm>
            <a:off x="5524681" y="3262766"/>
            <a:ext cx="1333955" cy="461665"/>
          </a:xfrm>
          <a:prstGeom prst="rect">
            <a:avLst/>
          </a:prstGeom>
        </p:spPr>
        <p:txBody>
          <a:bodyPr wrap="none">
            <a:spAutoFit/>
          </a:bodyPr>
          <a:lstStyle/>
          <a:p>
            <a:pPr>
              <a:defRPr/>
            </a:pPr>
            <a:r>
              <a:rPr lang="en-US" sz="2400" dirty="0" err="1">
                <a:gradFill>
                  <a:gsLst>
                    <a:gs pos="0">
                      <a:srgbClr val="404040"/>
                    </a:gs>
                    <a:gs pos="55000">
                      <a:srgbClr val="404040"/>
                    </a:gs>
                  </a:gsLst>
                  <a:lin ang="5400000" scaled="0"/>
                </a:gradFill>
              </a:rPr>
              <a:t>hireDate</a:t>
            </a:r>
            <a:endParaRPr lang="en-US" sz="2400" dirty="0">
              <a:gradFill>
                <a:gsLst>
                  <a:gs pos="0">
                    <a:srgbClr val="404040"/>
                  </a:gs>
                  <a:gs pos="55000">
                    <a:srgbClr val="404040"/>
                  </a:gs>
                </a:gsLst>
                <a:lin ang="5400000" scaled="0"/>
              </a:gradFill>
            </a:endParaRPr>
          </a:p>
        </p:txBody>
      </p:sp>
      <p:sp>
        <p:nvSpPr>
          <p:cNvPr id="16" name="Rectangle 15"/>
          <p:cNvSpPr/>
          <p:nvPr/>
        </p:nvSpPr>
        <p:spPr>
          <a:xfrm>
            <a:off x="5002487" y="3262766"/>
            <a:ext cx="2378343" cy="461665"/>
          </a:xfrm>
          <a:prstGeom prst="rect">
            <a:avLst/>
          </a:prstGeom>
        </p:spPr>
        <p:txBody>
          <a:bodyPr wrap="none">
            <a:spAutoFit/>
          </a:bodyPr>
          <a:lstStyle/>
          <a:p>
            <a:pPr>
              <a:defRPr/>
            </a:pPr>
            <a:r>
              <a:rPr lang="en-US" sz="2400" dirty="0" err="1">
                <a:gradFill>
                  <a:gsLst>
                    <a:gs pos="0">
                      <a:srgbClr val="404040"/>
                    </a:gs>
                    <a:gs pos="55000">
                      <a:srgbClr val="404040"/>
                    </a:gs>
                  </a:gsLst>
                  <a:lin ang="5400000" scaled="0"/>
                </a:gradFill>
              </a:rPr>
              <a:t>thumbnailPhoto</a:t>
            </a:r>
            <a:endParaRPr lang="en-US" sz="2400" dirty="0">
              <a:gradFill>
                <a:gsLst>
                  <a:gs pos="0">
                    <a:srgbClr val="404040"/>
                  </a:gs>
                  <a:gs pos="55000">
                    <a:srgbClr val="404040"/>
                  </a:gs>
                </a:gsLst>
                <a:lin ang="5400000" scaled="0"/>
              </a:gradFill>
            </a:endParaRPr>
          </a:p>
        </p:txBody>
      </p:sp>
      <p:sp>
        <p:nvSpPr>
          <p:cNvPr id="17" name="Rectangle 16"/>
          <p:cNvSpPr/>
          <p:nvPr/>
        </p:nvSpPr>
        <p:spPr>
          <a:xfrm>
            <a:off x="5577965" y="3262766"/>
            <a:ext cx="1227387" cy="461665"/>
          </a:xfrm>
          <a:prstGeom prst="rect">
            <a:avLst/>
          </a:prstGeom>
        </p:spPr>
        <p:txBody>
          <a:bodyPr wrap="none">
            <a:spAutoFit/>
          </a:bodyPr>
          <a:lstStyle/>
          <a:p>
            <a:pPr>
              <a:defRPr/>
            </a:pPr>
            <a:r>
              <a:rPr lang="en-US" sz="2400" dirty="0">
                <a:gradFill>
                  <a:gsLst>
                    <a:gs pos="0">
                      <a:srgbClr val="404040"/>
                    </a:gs>
                    <a:gs pos="55000">
                      <a:srgbClr val="404040"/>
                    </a:gs>
                  </a:gsLst>
                  <a:lin ang="5400000" scaled="0"/>
                </a:gradFill>
              </a:rPr>
              <a:t>address</a:t>
            </a:r>
          </a:p>
        </p:txBody>
      </p:sp>
      <p:sp>
        <p:nvSpPr>
          <p:cNvPr id="18" name="Rectangle 17"/>
          <p:cNvSpPr/>
          <p:nvPr/>
        </p:nvSpPr>
        <p:spPr>
          <a:xfrm>
            <a:off x="5591975" y="3262766"/>
            <a:ext cx="1199367" cy="461665"/>
          </a:xfrm>
          <a:prstGeom prst="rect">
            <a:avLst/>
          </a:prstGeom>
        </p:spPr>
        <p:txBody>
          <a:bodyPr wrap="none">
            <a:spAutoFit/>
          </a:bodyPr>
          <a:lstStyle/>
          <a:p>
            <a:pPr>
              <a:defRPr/>
            </a:pPr>
            <a:r>
              <a:rPr lang="en-US" sz="2400" dirty="0" err="1">
                <a:gradFill>
                  <a:gsLst>
                    <a:gs pos="0">
                      <a:srgbClr val="404040"/>
                    </a:gs>
                    <a:gs pos="55000">
                      <a:srgbClr val="404040"/>
                    </a:gs>
                  </a:gsLst>
                  <a:lin ang="5400000" scaled="0"/>
                </a:gradFill>
              </a:rPr>
              <a:t>jobTitle</a:t>
            </a:r>
            <a:endParaRPr lang="en-US" sz="2400" dirty="0">
              <a:gradFill>
                <a:gsLst>
                  <a:gs pos="0">
                    <a:srgbClr val="404040"/>
                  </a:gs>
                  <a:gs pos="55000">
                    <a:srgbClr val="404040"/>
                  </a:gs>
                </a:gsLst>
                <a:lin ang="5400000" scaled="0"/>
              </a:gradFill>
            </a:endParaRPr>
          </a:p>
        </p:txBody>
      </p:sp>
      <p:sp>
        <p:nvSpPr>
          <p:cNvPr id="19" name="Rectangle 18"/>
          <p:cNvSpPr/>
          <p:nvPr/>
        </p:nvSpPr>
        <p:spPr>
          <a:xfrm>
            <a:off x="5721017" y="3262766"/>
            <a:ext cx="941283" cy="461665"/>
          </a:xfrm>
          <a:prstGeom prst="rect">
            <a:avLst/>
          </a:prstGeom>
        </p:spPr>
        <p:txBody>
          <a:bodyPr wrap="none">
            <a:spAutoFit/>
          </a:bodyPr>
          <a:lstStyle/>
          <a:p>
            <a:pPr>
              <a:defRPr/>
            </a:pPr>
            <a:r>
              <a:rPr lang="en-US" sz="2400" dirty="0">
                <a:gradFill>
                  <a:gsLst>
                    <a:gs pos="0">
                      <a:srgbClr val="404040"/>
                    </a:gs>
                    <a:gs pos="55000">
                      <a:srgbClr val="404040"/>
                    </a:gs>
                  </a:gsLst>
                  <a:lin ang="5400000" scaled="0"/>
                </a:gradFill>
              </a:rPr>
              <a:t>name</a:t>
            </a:r>
          </a:p>
        </p:txBody>
      </p:sp>
      <p:sp>
        <p:nvSpPr>
          <p:cNvPr id="20" name="Rectangle 19"/>
          <p:cNvSpPr/>
          <p:nvPr/>
        </p:nvSpPr>
        <p:spPr>
          <a:xfrm>
            <a:off x="5801968" y="3262766"/>
            <a:ext cx="779381" cy="461665"/>
          </a:xfrm>
          <a:prstGeom prst="rect">
            <a:avLst/>
          </a:prstGeom>
        </p:spPr>
        <p:txBody>
          <a:bodyPr wrap="none">
            <a:spAutoFit/>
          </a:bodyPr>
          <a:lstStyle/>
          <a:p>
            <a:pPr>
              <a:defRPr/>
            </a:pPr>
            <a:r>
              <a:rPr lang="en-US" sz="2400" dirty="0">
                <a:gradFill>
                  <a:gsLst>
                    <a:gs pos="0">
                      <a:srgbClr val="404040"/>
                    </a:gs>
                    <a:gs pos="55000">
                      <a:srgbClr val="404040"/>
                    </a:gs>
                  </a:gsLst>
                  <a:lin ang="5400000" scaled="0"/>
                </a:gradFill>
              </a:rPr>
              <a:t>alias</a:t>
            </a:r>
          </a:p>
        </p:txBody>
      </p:sp>
      <p:sp>
        <p:nvSpPr>
          <p:cNvPr id="21" name="Rectangle 20"/>
          <p:cNvSpPr/>
          <p:nvPr/>
        </p:nvSpPr>
        <p:spPr>
          <a:xfrm>
            <a:off x="5280223" y="3262766"/>
            <a:ext cx="1822871" cy="461665"/>
          </a:xfrm>
          <a:prstGeom prst="rect">
            <a:avLst/>
          </a:prstGeom>
        </p:spPr>
        <p:txBody>
          <a:bodyPr wrap="none">
            <a:spAutoFit/>
          </a:bodyPr>
          <a:lstStyle/>
          <a:p>
            <a:pPr>
              <a:defRPr/>
            </a:pPr>
            <a:r>
              <a:rPr lang="en-US" sz="2400" dirty="0" err="1">
                <a:gradFill>
                  <a:gsLst>
                    <a:gs pos="0">
                      <a:srgbClr val="404040"/>
                    </a:gs>
                    <a:gs pos="55000">
                      <a:srgbClr val="404040"/>
                    </a:gs>
                  </a:gsLst>
                  <a:lin ang="5400000" scaled="0"/>
                </a:gradFill>
              </a:rPr>
              <a:t>pastProjects</a:t>
            </a:r>
            <a:endParaRPr lang="en-US" sz="2400" dirty="0">
              <a:gradFill>
                <a:gsLst>
                  <a:gs pos="0">
                    <a:srgbClr val="404040"/>
                  </a:gs>
                  <a:gs pos="55000">
                    <a:srgbClr val="404040"/>
                  </a:gs>
                </a:gsLst>
                <a:lin ang="5400000" scaled="0"/>
              </a:gradFill>
            </a:endParaRPr>
          </a:p>
        </p:txBody>
      </p:sp>
      <p:sp>
        <p:nvSpPr>
          <p:cNvPr id="22" name="Rectangle 21"/>
          <p:cNvSpPr/>
          <p:nvPr/>
        </p:nvSpPr>
        <p:spPr>
          <a:xfrm>
            <a:off x="5093056" y="3262766"/>
            <a:ext cx="2197205" cy="461665"/>
          </a:xfrm>
          <a:prstGeom prst="rect">
            <a:avLst/>
          </a:prstGeom>
        </p:spPr>
        <p:txBody>
          <a:bodyPr wrap="none">
            <a:spAutoFit/>
          </a:bodyPr>
          <a:lstStyle/>
          <a:p>
            <a:pPr>
              <a:defRPr/>
            </a:pPr>
            <a:r>
              <a:rPr lang="en-US" sz="2400" dirty="0">
                <a:gradFill>
                  <a:gsLst>
                    <a:gs pos="0">
                      <a:srgbClr val="404040"/>
                    </a:gs>
                    <a:gs pos="55000">
                      <a:srgbClr val="404040"/>
                    </a:gs>
                  </a:gsLst>
                  <a:lin ang="5400000" scaled="0"/>
                </a:gradFill>
              </a:rPr>
              <a:t>responsibilities</a:t>
            </a:r>
          </a:p>
        </p:txBody>
      </p:sp>
      <p:sp>
        <p:nvSpPr>
          <p:cNvPr id="23" name="Rectangle 22"/>
          <p:cNvSpPr/>
          <p:nvPr/>
        </p:nvSpPr>
        <p:spPr>
          <a:xfrm>
            <a:off x="5591975" y="3262766"/>
            <a:ext cx="1199367" cy="461665"/>
          </a:xfrm>
          <a:prstGeom prst="rect">
            <a:avLst/>
          </a:prstGeom>
        </p:spPr>
        <p:txBody>
          <a:bodyPr wrap="none">
            <a:spAutoFit/>
          </a:bodyPr>
          <a:lstStyle/>
          <a:p>
            <a:pPr>
              <a:defRPr/>
            </a:pPr>
            <a:r>
              <a:rPr lang="en-US" sz="2400" dirty="0">
                <a:gradFill>
                  <a:gsLst>
                    <a:gs pos="0">
                      <a:srgbClr val="404040"/>
                    </a:gs>
                    <a:gs pos="55000">
                      <a:srgbClr val="404040"/>
                    </a:gs>
                  </a:gsLst>
                  <a:lin ang="5400000" scaled="0"/>
                </a:gradFill>
              </a:rPr>
              <a:t>schools</a:t>
            </a:r>
          </a:p>
        </p:txBody>
      </p:sp>
      <p:sp>
        <p:nvSpPr>
          <p:cNvPr id="24" name="Rectangle 23"/>
          <p:cNvSpPr/>
          <p:nvPr/>
        </p:nvSpPr>
        <p:spPr>
          <a:xfrm>
            <a:off x="5780328" y="3262766"/>
            <a:ext cx="822661" cy="461665"/>
          </a:xfrm>
          <a:prstGeom prst="rect">
            <a:avLst/>
          </a:prstGeom>
        </p:spPr>
        <p:txBody>
          <a:bodyPr wrap="none">
            <a:spAutoFit/>
          </a:bodyPr>
          <a:lstStyle/>
          <a:p>
            <a:pPr>
              <a:defRPr/>
            </a:pPr>
            <a:r>
              <a:rPr lang="en-US" sz="2400" dirty="0">
                <a:gradFill>
                  <a:gsLst>
                    <a:gs pos="0">
                      <a:srgbClr val="404040"/>
                    </a:gs>
                    <a:gs pos="55000">
                      <a:srgbClr val="404040"/>
                    </a:gs>
                  </a:gsLst>
                  <a:lin ang="5400000" scaled="0"/>
                </a:gradFill>
              </a:rPr>
              <a:t>skills</a:t>
            </a:r>
          </a:p>
        </p:txBody>
      </p:sp>
      <p:sp>
        <p:nvSpPr>
          <p:cNvPr id="5" name="Oval 4"/>
          <p:cNvSpPr/>
          <p:nvPr/>
        </p:nvSpPr>
        <p:spPr bwMode="auto">
          <a:xfrm>
            <a:off x="4694237" y="2036983"/>
            <a:ext cx="2948758" cy="288979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404040"/>
                  </a:gs>
                  <a:gs pos="55000">
                    <a:srgbClr val="404040"/>
                  </a:gs>
                </a:gsLst>
                <a:lin ang="5400000" scaled="0"/>
              </a:gradFill>
              <a:ea typeface="Segoe UI" pitchFamily="34" charset="0"/>
              <a:cs typeface="Segoe UI" pitchFamily="34" charset="0"/>
            </a:endParaRPr>
          </a:p>
        </p:txBody>
      </p:sp>
      <p:sp>
        <p:nvSpPr>
          <p:cNvPr id="3" name="TextBox 2"/>
          <p:cNvSpPr txBox="1"/>
          <p:nvPr/>
        </p:nvSpPr>
        <p:spPr>
          <a:xfrm>
            <a:off x="5692111" y="2120820"/>
            <a:ext cx="999095" cy="487890"/>
          </a:xfrm>
          <a:prstGeom prst="rect">
            <a:avLst/>
          </a:prstGeom>
          <a:noFill/>
        </p:spPr>
        <p:txBody>
          <a:bodyPr wrap="square" rtlCol="0">
            <a:spAutoFit/>
          </a:bodyPr>
          <a:lstStyle>
            <a:defPPr>
              <a:defRPr lang="en-US"/>
            </a:defPPr>
            <a:lvl1pPr algn="ctr" defTabSz="932597">
              <a:lnSpc>
                <a:spcPct val="90000"/>
              </a:lnSpc>
              <a:spcBef>
                <a:spcPct val="0"/>
              </a:spcBef>
              <a:defRPr sz="2800" b="1">
                <a:gradFill>
                  <a:gsLst>
                    <a:gs pos="1250">
                      <a:schemeClr val="tx2"/>
                    </a:gs>
                    <a:gs pos="73000">
                      <a:schemeClr val="tx2"/>
                    </a:gs>
                  </a:gsLst>
                  <a:lin ang="5400000" scaled="0"/>
                </a:gradFill>
                <a:latin typeface="Segoe UI Semilight" panose="020B0402040204020203" pitchFamily="34" charset="0"/>
                <a:cs typeface="Segoe UI Semilight" panose="020B0402040204020203" pitchFamily="34" charset="0"/>
              </a:defRPr>
            </a:lvl1pPr>
          </a:lstStyle>
          <a:p>
            <a:pPr>
              <a:defRPr/>
            </a:pPr>
            <a:r>
              <a:rPr lang="en-US" dirty="0" smtClean="0">
                <a:gradFill>
                  <a:gsLst>
                    <a:gs pos="0">
                      <a:srgbClr val="404040">
                        <a:alpha val="0"/>
                      </a:srgbClr>
                    </a:gs>
                    <a:gs pos="55000">
                      <a:srgbClr val="404040">
                        <a:alpha val="0"/>
                      </a:srgbClr>
                    </a:gs>
                  </a:gsLst>
                  <a:lin ang="5400000" scaled="0"/>
                </a:gradFill>
              </a:rPr>
              <a:t>ME</a:t>
            </a:r>
            <a:endParaRPr lang="en-US" dirty="0">
              <a:gradFill>
                <a:gsLst>
                  <a:gs pos="0">
                    <a:srgbClr val="404040">
                      <a:alpha val="0"/>
                    </a:srgbClr>
                  </a:gs>
                  <a:gs pos="55000">
                    <a:srgbClr val="404040">
                      <a:alpha val="0"/>
                    </a:srgbClr>
                  </a:gs>
                </a:gsLst>
                <a:lin ang="5400000" scaled="0"/>
              </a:gradFill>
            </a:endParaRPr>
          </a:p>
        </p:txBody>
      </p:sp>
      <p:grpSp>
        <p:nvGrpSpPr>
          <p:cNvPr id="168" name="Group 167"/>
          <p:cNvGrpSpPr/>
          <p:nvPr/>
        </p:nvGrpSpPr>
        <p:grpSpPr>
          <a:xfrm>
            <a:off x="652973" y="2574071"/>
            <a:ext cx="1464350" cy="2086357"/>
            <a:chOff x="636295" y="2518478"/>
            <a:chExt cx="1435768" cy="2045634"/>
          </a:xfrm>
        </p:grpSpPr>
        <p:sp>
          <p:nvSpPr>
            <p:cNvPr id="169" name="Oval 168"/>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170" name="Diagram 169"/>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71"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sp>
        <p:nvSpPr>
          <p:cNvPr id="173"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Tree>
    <p:custDataLst>
      <p:custData r:id="rId1"/>
      <p:tags r:id="rId2"/>
    </p:custDataLst>
    <p:extLst>
      <p:ext uri="{BB962C8B-B14F-4D97-AF65-F5344CB8AC3E}">
        <p14:creationId xmlns:p14="http://schemas.microsoft.com/office/powerpoint/2010/main" val="2117001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24228E-7 -2.2424E-6 L 0.38652 -0.0177 " pathEditMode="relative" rAng="0" ptsTypes="AA">
                                      <p:cBhvr>
                                        <p:cTn id="6" dur="2000" fill="hold"/>
                                        <p:tgtEl>
                                          <p:spTgt spid="168"/>
                                        </p:tgtEl>
                                        <p:attrNameLst>
                                          <p:attrName>ppt_x</p:attrName>
                                          <p:attrName>ppt_y</p:attrName>
                                        </p:attrNameLst>
                                      </p:cBhvr>
                                      <p:rCtr x="19428" y="-976"/>
                                    </p:animMotion>
                                  </p:childTnLst>
                                </p:cTn>
                              </p:par>
                              <p:par>
                                <p:cTn id="7" presetID="42" presetClass="path" presetSubtype="0" accel="50000" decel="50000" fill="hold" grpId="0" nodeType="withEffect">
                                  <p:stCondLst>
                                    <p:cond delay="0"/>
                                  </p:stCondLst>
                                  <p:childTnLst>
                                    <p:animMotion origin="layout" path="M -4.37835E-6 4.20336E-6 L 0.38282 0.02587 " pathEditMode="relative" rAng="0" ptsTypes="AA">
                                      <p:cBhvr>
                                        <p:cTn id="8" dur="2000" fill="hold"/>
                                        <p:tgtEl>
                                          <p:spTgt spid="171"/>
                                        </p:tgtEl>
                                        <p:attrNameLst>
                                          <p:attrName>ppt_x</p:attrName>
                                          <p:attrName>ppt_y</p:attrName>
                                        </p:attrNameLst>
                                      </p:cBhvr>
                                      <p:rCtr x="19135" y="129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2.80827E-8 8.89696E-7 L 0.29423 -0.23967 " pathEditMode="relative" rAng="0" ptsTypes="AA">
                                      <p:cBhvr>
                                        <p:cTn id="14" dur="2000" fill="hold"/>
                                        <p:tgtEl>
                                          <p:spTgt spid="23"/>
                                        </p:tgtEl>
                                        <p:attrNameLst>
                                          <p:attrName>ppt_x</p:attrName>
                                          <p:attrName>ppt_y</p:attrName>
                                        </p:attrNameLst>
                                      </p:cBhvr>
                                      <p:rCtr x="14705" y="-11984"/>
                                    </p:animMotion>
                                  </p:childTnLst>
                                </p:cTn>
                              </p:par>
                              <p:par>
                                <p:cTn id="15" presetID="42" presetClass="path" presetSubtype="0" accel="50000" decel="50000" fill="hold" grpId="0" nodeType="withEffect">
                                  <p:stCondLst>
                                    <p:cond delay="0"/>
                                  </p:stCondLst>
                                  <p:childTnLst>
                                    <p:animMotion origin="layout" path="M 2.80827E-8 8.89696E-7 L 0.14399 -0.30686 " pathEditMode="relative" rAng="0" ptsTypes="AA">
                                      <p:cBhvr>
                                        <p:cTn id="16" dur="2000" fill="hold"/>
                                        <p:tgtEl>
                                          <p:spTgt spid="15"/>
                                        </p:tgtEl>
                                        <p:attrNameLst>
                                          <p:attrName>ppt_x</p:attrName>
                                          <p:attrName>ppt_y</p:attrName>
                                        </p:attrNameLst>
                                      </p:cBhvr>
                                      <p:rCtr x="7199" y="-15343"/>
                                    </p:animMotion>
                                  </p:childTnLst>
                                </p:cTn>
                              </p:par>
                              <p:par>
                                <p:cTn id="17" presetID="42" presetClass="path" presetSubtype="0" accel="50000" decel="50000" fill="hold" grpId="0" nodeType="withEffect">
                                  <p:stCondLst>
                                    <p:cond delay="0"/>
                                  </p:stCondLst>
                                  <p:childTnLst>
                                    <p:animMotion origin="layout" path="M 2.80827E-8 8.89696E-7 L -0.31848 0.15343 " pathEditMode="relative" rAng="0" ptsTypes="AA">
                                      <p:cBhvr>
                                        <p:cTn id="18" dur="2000" fill="hold"/>
                                        <p:tgtEl>
                                          <p:spTgt spid="22"/>
                                        </p:tgtEl>
                                        <p:attrNameLst>
                                          <p:attrName>ppt_x</p:attrName>
                                          <p:attrName>ppt_y</p:attrName>
                                        </p:attrNameLst>
                                      </p:cBhvr>
                                      <p:rCtr x="-15931" y="7671"/>
                                    </p:animMotion>
                                  </p:childTnLst>
                                </p:cTn>
                              </p:par>
                              <p:par>
                                <p:cTn id="19" presetID="42" presetClass="path" presetSubtype="0" accel="50000" decel="50000" fill="hold" grpId="0" nodeType="withEffect">
                                  <p:stCondLst>
                                    <p:cond delay="0"/>
                                  </p:stCondLst>
                                  <p:childTnLst>
                                    <p:animMotion origin="layout" path="M 2.80827E-8 8.89696E-7 L 0.26972 -0.0143 " pathEditMode="relative" rAng="0" ptsTypes="AA">
                                      <p:cBhvr>
                                        <p:cTn id="20" dur="2000" fill="hold"/>
                                        <p:tgtEl>
                                          <p:spTgt spid="16"/>
                                        </p:tgtEl>
                                        <p:attrNameLst>
                                          <p:attrName>ppt_x</p:attrName>
                                          <p:attrName>ppt_y</p:attrName>
                                        </p:attrNameLst>
                                      </p:cBhvr>
                                      <p:rCtr x="13480" y="-726"/>
                                    </p:animMotion>
                                  </p:childTnLst>
                                </p:cTn>
                              </p:par>
                              <p:par>
                                <p:cTn id="21" presetID="42" presetClass="path" presetSubtype="0" accel="50000" decel="50000" fill="hold" grpId="0" nodeType="withEffect">
                                  <p:stCondLst>
                                    <p:cond delay="0"/>
                                  </p:stCondLst>
                                  <p:childTnLst>
                                    <p:animMotion origin="layout" path="M 2.80827E-8 8.89696E-7 L 0.21458 0.13482 " pathEditMode="relative" rAng="0" ptsTypes="AA">
                                      <p:cBhvr>
                                        <p:cTn id="22" dur="2000" fill="hold"/>
                                        <p:tgtEl>
                                          <p:spTgt spid="21"/>
                                        </p:tgtEl>
                                        <p:attrNameLst>
                                          <p:attrName>ppt_x</p:attrName>
                                          <p:attrName>ppt_y</p:attrName>
                                        </p:attrNameLst>
                                      </p:cBhvr>
                                      <p:rCtr x="10722" y="6741"/>
                                    </p:animMotion>
                                  </p:childTnLst>
                                </p:cTn>
                              </p:par>
                              <p:par>
                                <p:cTn id="23" presetID="42" presetClass="path" presetSubtype="0" accel="50000" decel="50000" fill="hold" grpId="0" nodeType="withEffect">
                                  <p:stCondLst>
                                    <p:cond delay="0"/>
                                  </p:stCondLst>
                                  <p:childTnLst>
                                    <p:animMotion origin="layout" path="M 2.80827E-8 8.89696E-7 L 0.18394 0.29187 " pathEditMode="relative" rAng="0" ptsTypes="AA">
                                      <p:cBhvr>
                                        <p:cTn id="24" dur="2000" fill="hold"/>
                                        <p:tgtEl>
                                          <p:spTgt spid="13"/>
                                        </p:tgtEl>
                                        <p:attrNameLst>
                                          <p:attrName>ppt_x</p:attrName>
                                          <p:attrName>ppt_y</p:attrName>
                                        </p:attrNameLst>
                                      </p:cBhvr>
                                      <p:rCtr x="9191" y="14594"/>
                                    </p:animMotion>
                                  </p:childTnLst>
                                </p:cTn>
                              </p:par>
                              <p:par>
                                <p:cTn id="25" presetID="42" presetClass="path" presetSubtype="0" accel="50000" decel="50000" fill="hold" grpId="0" nodeType="withEffect">
                                  <p:stCondLst>
                                    <p:cond delay="0"/>
                                  </p:stCondLst>
                                  <p:childTnLst>
                                    <p:animMotion origin="layout" path="M 2.80827E-8 8.89696E-7 L 0.02464 0.2483 " pathEditMode="relative" rAng="0" ptsTypes="AA">
                                      <p:cBhvr>
                                        <p:cTn id="26" dur="2000" fill="hold"/>
                                        <p:tgtEl>
                                          <p:spTgt spid="24"/>
                                        </p:tgtEl>
                                        <p:attrNameLst>
                                          <p:attrName>ppt_x</p:attrName>
                                          <p:attrName>ppt_y</p:attrName>
                                        </p:attrNameLst>
                                      </p:cBhvr>
                                      <p:rCtr x="1225" y="12415"/>
                                    </p:animMotion>
                                  </p:childTnLst>
                                </p:cTn>
                              </p:par>
                              <p:par>
                                <p:cTn id="27" presetID="42" presetClass="path" presetSubtype="0" accel="50000" decel="50000" fill="hold" grpId="0" nodeType="withEffect">
                                  <p:stCondLst>
                                    <p:cond delay="0"/>
                                  </p:stCondLst>
                                  <p:childTnLst>
                                    <p:animMotion origin="layout" path="M 2.80827E-8 8.89696E-7 L -0.14692 0.19383 " pathEditMode="relative" rAng="0" ptsTypes="AA">
                                      <p:cBhvr>
                                        <p:cTn id="28" dur="2000" fill="hold"/>
                                        <p:tgtEl>
                                          <p:spTgt spid="18"/>
                                        </p:tgtEl>
                                        <p:attrNameLst>
                                          <p:attrName>ppt_x</p:attrName>
                                          <p:attrName>ppt_y</p:attrName>
                                        </p:attrNameLst>
                                      </p:cBhvr>
                                      <p:rCtr x="-7353" y="9691"/>
                                    </p:animMotion>
                                  </p:childTnLst>
                                </p:cTn>
                              </p:par>
                              <p:par>
                                <p:cTn id="29" presetID="42" presetClass="path" presetSubtype="0" accel="50000" decel="50000" fill="hold" grpId="0" nodeType="withEffect">
                                  <p:stCondLst>
                                    <p:cond delay="0"/>
                                  </p:stCondLst>
                                  <p:childTnLst>
                                    <p:animMotion origin="layout" path="M 2.80827E-8 8.89696E-7 L -0.18356 0.03314 " pathEditMode="relative" rAng="0" ptsTypes="AA">
                                      <p:cBhvr>
                                        <p:cTn id="30" dur="2000" fill="hold"/>
                                        <p:tgtEl>
                                          <p:spTgt spid="19"/>
                                        </p:tgtEl>
                                        <p:attrNameLst>
                                          <p:attrName>ppt_x</p:attrName>
                                          <p:attrName>ppt_y</p:attrName>
                                        </p:attrNameLst>
                                      </p:cBhvr>
                                      <p:rCtr x="-9178" y="1657"/>
                                    </p:animMotion>
                                  </p:childTnLst>
                                </p:cTn>
                              </p:par>
                              <p:par>
                                <p:cTn id="31" presetID="42" presetClass="path" presetSubtype="0" accel="50000" decel="50000" fill="hold" grpId="0" nodeType="withEffect">
                                  <p:stCondLst>
                                    <p:cond delay="0"/>
                                  </p:stCondLst>
                                  <p:childTnLst>
                                    <p:animMotion origin="layout" path="M 2.80827E-8 8.89696E-7 L 0.1902 -0.13572 " pathEditMode="relative" rAng="0" ptsTypes="AA">
                                      <p:cBhvr>
                                        <p:cTn id="32" dur="2000" fill="hold"/>
                                        <p:tgtEl>
                                          <p:spTgt spid="20"/>
                                        </p:tgtEl>
                                        <p:attrNameLst>
                                          <p:attrName>ppt_x</p:attrName>
                                          <p:attrName>ppt_y</p:attrName>
                                        </p:attrNameLst>
                                      </p:cBhvr>
                                      <p:rCtr x="9510" y="-6786"/>
                                    </p:animMotion>
                                  </p:childTnLst>
                                </p:cTn>
                              </p:par>
                              <p:par>
                                <p:cTn id="33" presetID="42" presetClass="path" presetSubtype="0" accel="50000" decel="50000" fill="hold" grpId="0" nodeType="withEffect">
                                  <p:stCondLst>
                                    <p:cond delay="0"/>
                                  </p:stCondLst>
                                  <p:childTnLst>
                                    <p:animMotion origin="layout" path="M 2.80827E-8 8.89696E-7 L -0.3001 -0.03291 " pathEditMode="relative" rAng="0" ptsTypes="AA">
                                      <p:cBhvr>
                                        <p:cTn id="34" dur="2000" fill="hold"/>
                                        <p:tgtEl>
                                          <p:spTgt spid="12"/>
                                        </p:tgtEl>
                                        <p:attrNameLst>
                                          <p:attrName>ppt_x</p:attrName>
                                          <p:attrName>ppt_y</p:attrName>
                                        </p:attrNameLst>
                                      </p:cBhvr>
                                      <p:rCtr x="-15011" y="-1657"/>
                                    </p:animMotion>
                                  </p:childTnLst>
                                </p:cTn>
                              </p:par>
                              <p:par>
                                <p:cTn id="35" presetID="42" presetClass="path" presetSubtype="0" accel="50000" decel="50000" fill="hold" grpId="0" nodeType="withEffect">
                                  <p:stCondLst>
                                    <p:cond delay="0"/>
                                  </p:stCondLst>
                                  <p:childTnLst>
                                    <p:animMotion origin="layout" path="M 2.80827E-8 8.89696E-7 L -0.18356 -0.17658 " pathEditMode="relative" rAng="0" ptsTypes="AA">
                                      <p:cBhvr>
                                        <p:cTn id="36" dur="2000" fill="hold"/>
                                        <p:tgtEl>
                                          <p:spTgt spid="17"/>
                                        </p:tgtEl>
                                        <p:attrNameLst>
                                          <p:attrName>ppt_x</p:attrName>
                                          <p:attrName>ppt_y</p:attrName>
                                        </p:attrNameLst>
                                      </p:cBhvr>
                                      <p:rCtr x="-9178" y="-8829"/>
                                    </p:animMotion>
                                  </p:childTnLst>
                                </p:cTn>
                              </p:par>
                              <p:par>
                                <p:cTn id="37" presetID="42" presetClass="path" presetSubtype="0" accel="50000" decel="50000" fill="hold" grpId="0" nodeType="withEffect">
                                  <p:stCondLst>
                                    <p:cond delay="0"/>
                                  </p:stCondLst>
                                  <p:childTnLst>
                                    <p:animMotion origin="layout" path="M 2.80827E-8 8.89696E-7 L -0.13467 -0.28552 " pathEditMode="relative" rAng="0" ptsTypes="AA">
                                      <p:cBhvr>
                                        <p:cTn id="38" dur="2000" fill="hold"/>
                                        <p:tgtEl>
                                          <p:spTgt spid="10"/>
                                        </p:tgtEl>
                                        <p:attrNameLst>
                                          <p:attrName>ppt_x</p:attrName>
                                          <p:attrName>ppt_y</p:attrName>
                                        </p:attrNameLst>
                                      </p:cBhvr>
                                      <p:rCtr x="-6740" y="-14276"/>
                                    </p:animMotion>
                                  </p:childTnLst>
                                </p:cTn>
                              </p:par>
                              <p:par>
                                <p:cTn id="39" presetID="42" presetClass="path" presetSubtype="0" accel="50000" decel="50000" fill="hold" grpId="0" nodeType="withEffect">
                                  <p:stCondLst>
                                    <p:cond delay="0"/>
                                  </p:stCondLst>
                                  <p:childTnLst>
                                    <p:animMotion origin="layout" path="M 2.80827E-8 8.89696E-7 L -0.33686 -0.1532 " pathEditMode="relative" rAng="0" ptsTypes="AA">
                                      <p:cBhvr>
                                        <p:cTn id="40" dur="2000" fill="hold"/>
                                        <p:tgtEl>
                                          <p:spTgt spid="11"/>
                                        </p:tgtEl>
                                        <p:attrNameLst>
                                          <p:attrName>ppt_x</p:attrName>
                                          <p:attrName>ppt_y</p:attrName>
                                        </p:attrNameLst>
                                      </p:cBhvr>
                                      <p:rCtr x="-16850" y="-7671"/>
                                    </p:animMotion>
                                  </p:childTnLst>
                                </p:cTn>
                              </p:par>
                              <p:par>
                                <p:cTn id="41" presetID="42" presetClass="path" presetSubtype="0" accel="50000" decel="50000" fill="hold" grpId="0" nodeType="withEffect">
                                  <p:stCondLst>
                                    <p:cond delay="0"/>
                                  </p:stCondLst>
                                  <p:childTnLst>
                                    <p:animMotion origin="layout" path="M 2.80827E-8 8.89696E-7 L -0.08923 0.33545 " pathEditMode="relative" rAng="0" ptsTypes="AA">
                                      <p:cBhvr>
                                        <p:cTn id="42" dur="2000" fill="hold"/>
                                        <p:tgtEl>
                                          <p:spTgt spid="14"/>
                                        </p:tgtEl>
                                        <p:attrNameLst>
                                          <p:attrName>ppt_x</p:attrName>
                                          <p:attrName>ppt_y</p:attrName>
                                        </p:attrNameLst>
                                      </p:cBhvr>
                                      <p:rCtr x="-4468" y="16773"/>
                                    </p:animMotion>
                                  </p:childTnLst>
                                </p:cTn>
                              </p:par>
                              <p:par>
                                <p:cTn id="43" presetID="42" presetClass="path" presetSubtype="0" accel="50000" decel="50000" fill="hold" grpId="0" nodeType="withEffect">
                                  <p:stCondLst>
                                    <p:cond delay="0"/>
                                  </p:stCondLst>
                                  <p:childTnLst>
                                    <p:animMotion origin="layout" path="M 2.80827E-8 -3.77213E-6 L -0.28874 0.28416 " pathEditMode="relative" rAng="0" ptsTypes="AA">
                                      <p:cBhvr>
                                        <p:cTn id="44" dur="2000" fill="hold"/>
                                        <p:tgtEl>
                                          <p:spTgt spid="28"/>
                                        </p:tgtEl>
                                        <p:attrNameLst>
                                          <p:attrName>ppt_x</p:attrName>
                                          <p:attrName>ppt_y</p:attrName>
                                        </p:attrNameLst>
                                      </p:cBhvr>
                                      <p:rCtr x="-14437" y="14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1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392245"/>
          </a:xfrm>
        </p:spPr>
        <p:txBody>
          <a:bodyPr/>
          <a:lstStyle/>
          <a:p>
            <a:pPr marL="0" indent="0">
              <a:buNone/>
            </a:pPr>
            <a:r>
              <a:rPr lang="en-US" dirty="0"/>
              <a:t>GET https://graph.microsoft.com/beta/contoso.com</a:t>
            </a:r>
          </a:p>
          <a:p>
            <a:pPr marL="0" indent="0">
              <a:buNone/>
            </a:pPr>
            <a:r>
              <a:rPr lang="en-US" dirty="0"/>
              <a:t>	</a:t>
            </a:r>
            <a:r>
              <a:rPr lang="en-US" b="1" dirty="0"/>
              <a:t>/</a:t>
            </a:r>
            <a:r>
              <a:rPr lang="en-US" b="1" dirty="0" smtClean="0"/>
              <a:t>users/yina@contoso.com</a:t>
            </a:r>
          </a:p>
          <a:p>
            <a:pPr marL="0" indent="0">
              <a:buNone/>
            </a:pPr>
            <a:endParaRPr lang="en-US" dirty="0"/>
          </a:p>
          <a:p>
            <a:pPr marL="0" indent="0">
              <a:buNone/>
            </a:pPr>
            <a:r>
              <a:rPr lang="en-US" dirty="0" smtClean="0"/>
              <a:t>GET https://graph.microsoft.com/beta</a:t>
            </a:r>
            <a:r>
              <a:rPr lang="en-US" b="1" dirty="0" smtClean="0"/>
              <a:t>/me</a:t>
            </a:r>
          </a:p>
          <a:p>
            <a:pPr marL="0" indent="0">
              <a:buNone/>
            </a:pPr>
            <a:endParaRPr lang="en-US" dirty="0" smtClean="0"/>
          </a:p>
          <a:p>
            <a:pPr marL="0" indent="0">
              <a:buNone/>
            </a:pPr>
            <a:r>
              <a:rPr lang="en-US" dirty="0" smtClean="0"/>
              <a:t>GET https://graph.microsoft.com/beta/contoso.com</a:t>
            </a:r>
          </a:p>
          <a:p>
            <a:pPr marL="0" indent="0">
              <a:buNone/>
            </a:pPr>
            <a:r>
              <a:rPr lang="en-US" dirty="0" smtClean="0"/>
              <a:t>	</a:t>
            </a:r>
            <a:r>
              <a:rPr lang="en-US" b="1" dirty="0" smtClean="0"/>
              <a:t>/users/&lt;id&gt;</a:t>
            </a:r>
          </a:p>
          <a:p>
            <a:pPr marL="0" indent="0">
              <a:buNone/>
            </a:pPr>
            <a:endParaRPr lang="en-US" dirty="0" smtClean="0"/>
          </a:p>
          <a:p>
            <a:pPr marL="0" indent="0">
              <a:buNone/>
            </a:pPr>
            <a:r>
              <a:rPr lang="en-US" dirty="0"/>
              <a:t>GET https://graph.microsoft.com/beta/contoso.com</a:t>
            </a:r>
          </a:p>
          <a:p>
            <a:pPr marL="0" indent="0">
              <a:buNone/>
            </a:pPr>
            <a:r>
              <a:rPr lang="en-US" dirty="0"/>
              <a:t>	</a:t>
            </a:r>
            <a:r>
              <a:rPr lang="en-US" b="1" dirty="0"/>
              <a:t>/users/yina@contoso.com?$</a:t>
            </a:r>
            <a:r>
              <a:rPr lang="en-US" b="1" dirty="0" smtClean="0"/>
              <a:t>select=</a:t>
            </a:r>
            <a:r>
              <a:rPr lang="en-US" b="1" dirty="0" err="1" smtClean="0"/>
              <a:t>aboutMe</a:t>
            </a:r>
            <a:endParaRPr lang="en-US" b="1" dirty="0" smtClean="0"/>
          </a:p>
          <a:p>
            <a:pPr marL="0" indent="0">
              <a:buNone/>
            </a:pPr>
            <a:endParaRPr lang="en-US" dirty="0" smtClean="0"/>
          </a:p>
          <a:p>
            <a:pPr marL="0" indent="0">
              <a:buNone/>
            </a:pPr>
            <a:r>
              <a:rPr lang="en-US" dirty="0" smtClean="0"/>
              <a:t>GET </a:t>
            </a:r>
            <a:r>
              <a:rPr lang="en-US" dirty="0"/>
              <a:t>https://</a:t>
            </a:r>
            <a:r>
              <a:rPr lang="en-US" dirty="0" smtClean="0"/>
              <a:t>graph.microsoft.com/beta</a:t>
            </a:r>
            <a:r>
              <a:rPr lang="en-US" b="1" dirty="0" smtClean="0"/>
              <a:t>/me/userphotos/96X77</a:t>
            </a:r>
            <a:endParaRPr lang="en-US" b="1" dirty="0"/>
          </a:p>
          <a:p>
            <a:pPr marL="0" indent="0">
              <a:buNone/>
            </a:pPr>
            <a:endParaRPr lang="en-US" dirty="0"/>
          </a:p>
        </p:txBody>
      </p:sp>
      <p:sp>
        <p:nvSpPr>
          <p:cNvPr id="2" name="Title 1"/>
          <p:cNvSpPr>
            <a:spLocks noGrp="1"/>
          </p:cNvSpPr>
          <p:nvPr>
            <p:ph type="title"/>
          </p:nvPr>
        </p:nvSpPr>
        <p:spPr/>
        <p:txBody>
          <a:bodyPr/>
          <a:lstStyle/>
          <a:p>
            <a:r>
              <a:rPr lang="en-US" smtClean="0"/>
              <a:t>Code</a:t>
            </a:r>
            <a:endParaRPr lang="en-US" dirty="0"/>
          </a:p>
        </p:txBody>
      </p:sp>
    </p:spTree>
    <p:custDataLst>
      <p:custData r:id="rId1"/>
      <p:tags r:id="rId2"/>
    </p:custDataLst>
    <p:extLst>
      <p:ext uri="{BB962C8B-B14F-4D97-AF65-F5344CB8AC3E}">
        <p14:creationId xmlns:p14="http://schemas.microsoft.com/office/powerpoint/2010/main" val="166875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sp>
        <p:nvSpPr>
          <p:cNvPr id="8" name="Title 7"/>
          <p:cNvSpPr>
            <a:spLocks noGrp="1"/>
          </p:cNvSpPr>
          <p:nvPr>
            <p:ph type="title"/>
          </p:nvPr>
        </p:nvSpPr>
        <p:spPr/>
        <p:txBody>
          <a:bodyPr/>
          <a:lstStyle/>
          <a:p>
            <a:r>
              <a:rPr lang="en-US" dirty="0" smtClean="0"/>
              <a:t>/users</a:t>
            </a:r>
            <a:endParaRPr lang="en-US" dirty="0"/>
          </a:p>
        </p:txBody>
      </p:sp>
    </p:spTree>
    <p:extLst>
      <p:ext uri="{BB962C8B-B14F-4D97-AF65-F5344CB8AC3E}">
        <p14:creationId xmlns:p14="http://schemas.microsoft.com/office/powerpoint/2010/main" val="2357765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63" presetClass="path" presetSubtype="0" decel="100000" fill="hold" nodeType="withEffect">
                                  <p:stCondLst>
                                    <p:cond delay="0"/>
                                  </p:stCondLst>
                                  <p:childTnLst>
                                    <p:animMotion origin="layout" path="M 2.08323E-6 3.21834E-6 L 0.10467 0.00045 " pathEditMode="relative" rAng="0" ptsTypes="AA">
                                      <p:cBhvr>
                                        <p:cTn id="9" dur="1000" spd="-100000" fill="hold"/>
                                        <p:tgtEl>
                                          <p:spTgt spid="3"/>
                                        </p:tgtEl>
                                        <p:attrNameLst>
                                          <p:attrName>ppt_x</p:attrName>
                                          <p:attrName>ppt_y</p:attrName>
                                        </p:attrNameLst>
                                      </p:cBhvr>
                                      <p:rCtr x="5234" y="23"/>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35" presetClass="path" presetSubtype="0" decel="100000" fill="hold" nodeType="withEffect">
                                  <p:stCondLst>
                                    <p:cond delay="0"/>
                                  </p:stCondLst>
                                  <p:childTnLst>
                                    <p:animMotion origin="layout" path="M 3.70181E-6 4.76623E-7 L -0.08336 0.0025 " pathEditMode="relative" rAng="0" ptsTypes="AA">
                                      <p:cBhvr>
                                        <p:cTn id="16" dur="1000" spd="-100000" fill="hold"/>
                                        <p:tgtEl>
                                          <p:spTgt spid="4"/>
                                        </p:tgtEl>
                                        <p:attrNameLst>
                                          <p:attrName>ppt_x</p:attrName>
                                          <p:attrName>ppt_y</p:attrName>
                                        </p:attrNameLst>
                                      </p:cBhvr>
                                      <p:rCtr x="-4174" y="113"/>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par>
                                <p:cTn id="22" presetID="42" presetClass="path" presetSubtype="0" decel="100000" fill="hold" nodeType="withEffect">
                                  <p:stCondLst>
                                    <p:cond delay="0"/>
                                  </p:stCondLst>
                                  <p:childTnLst>
                                    <p:animMotion origin="layout" path="M -4.66684E-6 -1.40263E-6 L 0.00103 0.14685 " pathEditMode="relative" rAng="0" ptsTypes="AA">
                                      <p:cBhvr>
                                        <p:cTn id="23" dur="1000" spd="-100000" fill="hold"/>
                                        <p:tgtEl>
                                          <p:spTgt spid="7"/>
                                        </p:tgtEl>
                                        <p:attrNameLst>
                                          <p:attrName>ppt_x</p:attrName>
                                          <p:attrName>ppt_y</p:attrName>
                                        </p:attrNameLst>
                                      </p:cBhvr>
                                      <p:rCtr x="51" y="73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lIns="182880"/>
          <a:lstStyle/>
          <a:p>
            <a:r>
              <a:rPr lang="en-US" sz="2400" b="1" dirty="0" smtClean="0"/>
              <a:t>Yina Arenas </a:t>
            </a:r>
          </a:p>
          <a:p>
            <a:r>
              <a:rPr lang="en-US" sz="1800" dirty="0" smtClean="0"/>
              <a:t>Senior Program Manager</a:t>
            </a:r>
          </a:p>
          <a:p>
            <a:r>
              <a:rPr lang="en-US" sz="1800" dirty="0" smtClean="0"/>
              <a:t>Office Extensibility</a:t>
            </a:r>
          </a:p>
        </p:txBody>
      </p:sp>
      <p:sp>
        <p:nvSpPr>
          <p:cNvPr id="2" name="Title 1"/>
          <p:cNvSpPr>
            <a:spLocks noGrp="1"/>
          </p:cNvSpPr>
          <p:nvPr>
            <p:ph type="ctrTitle"/>
          </p:nvPr>
        </p:nvSpPr>
        <p:spPr/>
        <p:txBody>
          <a:bodyPr/>
          <a:lstStyle/>
          <a:p>
            <a:r>
              <a:rPr lang="en-US" sz="3200" dirty="0"/>
              <a:t>Supercharging your custom solutions with </a:t>
            </a:r>
            <a:r>
              <a:rPr lang="en-US" sz="3200" dirty="0" smtClean="0"/>
              <a:t>the</a:t>
            </a:r>
            <a:r>
              <a:rPr lang="en-US" dirty="0"/>
              <a:t/>
            </a:r>
            <a:br>
              <a:rPr lang="en-US" dirty="0"/>
            </a:br>
            <a:r>
              <a:rPr lang="en-US" sz="6000" dirty="0"/>
              <a:t>Office </a:t>
            </a:r>
            <a:r>
              <a:rPr lang="en-US" sz="6000" dirty="0" smtClean="0"/>
              <a:t>365 unified API (preview)</a:t>
            </a:r>
            <a:endParaRPr lang="en-US" dirty="0"/>
          </a:p>
        </p:txBody>
      </p:sp>
      <p:sp>
        <p:nvSpPr>
          <p:cNvPr id="6" name="Text Placeholder 5"/>
          <p:cNvSpPr>
            <a:spLocks noGrp="1"/>
          </p:cNvSpPr>
          <p:nvPr>
            <p:ph type="body" sz="quarter" idx="13"/>
          </p:nvPr>
        </p:nvSpPr>
        <p:spPr/>
        <p:txBody>
          <a:bodyPr/>
          <a:lstStyle/>
          <a:p>
            <a:r>
              <a:rPr lang="en-US" dirty="0" smtClean="0"/>
              <a:t>3-641</a:t>
            </a:r>
            <a:endParaRPr lang="en-US" dirty="0"/>
          </a:p>
        </p:txBody>
      </p:sp>
    </p:spTree>
    <p:custDataLst>
      <p:custData r:id="rId1"/>
      <p:tags r:id="rId2"/>
    </p:custDataLst>
    <p:extLst>
      <p:ext uri="{BB962C8B-B14F-4D97-AF65-F5344CB8AC3E}">
        <p14:creationId xmlns:p14="http://schemas.microsoft.com/office/powerpoint/2010/main" val="316444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798510"/>
          </a:xfrm>
        </p:spPr>
        <p:txBody>
          <a:bodyPr/>
          <a:lstStyle/>
          <a:p>
            <a:pPr marL="0" indent="0">
              <a:buNone/>
            </a:pPr>
            <a:r>
              <a:rPr lang="en-US" dirty="0" smtClean="0"/>
              <a:t>GET https://graph.microsoft.com/beta</a:t>
            </a:r>
            <a:r>
              <a:rPr lang="en-US" b="1" dirty="0" smtClean="0"/>
              <a:t>/me/manager</a:t>
            </a:r>
          </a:p>
          <a:p>
            <a:pPr marL="0" indent="0">
              <a:buNone/>
            </a:pPr>
            <a:endParaRPr lang="en-US" dirty="0" smtClean="0"/>
          </a:p>
          <a:p>
            <a:pPr marL="0" indent="0">
              <a:buNone/>
            </a:pPr>
            <a:r>
              <a:rPr lang="en-US" dirty="0"/>
              <a:t>GET https://</a:t>
            </a:r>
            <a:r>
              <a:rPr lang="en-US" dirty="0" smtClean="0"/>
              <a:t>graph.microsoft.com/beta/contoso.com</a:t>
            </a:r>
            <a:endParaRPr lang="en-US" dirty="0"/>
          </a:p>
          <a:p>
            <a:pPr marL="0" indent="0">
              <a:buNone/>
            </a:pPr>
            <a:r>
              <a:rPr lang="en-US" dirty="0"/>
              <a:t>	</a:t>
            </a:r>
            <a:r>
              <a:rPr lang="en-US" b="1" dirty="0"/>
              <a:t>/</a:t>
            </a:r>
            <a:r>
              <a:rPr lang="en-US" b="1" dirty="0" smtClean="0"/>
              <a:t>users/yina@contoso.com/</a:t>
            </a:r>
            <a:r>
              <a:rPr lang="en-US" b="1" dirty="0" err="1" smtClean="0"/>
              <a:t>directReports</a:t>
            </a:r>
            <a:endParaRPr lang="en-US" b="1" dirty="0"/>
          </a:p>
          <a:p>
            <a:pPr marL="0" indent="0">
              <a:buNone/>
            </a:pPr>
            <a:endParaRPr lang="en-US" dirty="0" smtClean="0"/>
          </a:p>
          <a:p>
            <a:pPr marL="0" indent="0">
              <a:buNone/>
            </a:pPr>
            <a:r>
              <a:rPr lang="en-US" dirty="0"/>
              <a:t>GET https://</a:t>
            </a:r>
            <a:r>
              <a:rPr lang="en-US" dirty="0" smtClean="0"/>
              <a:t>graph.microsoft.com/beta</a:t>
            </a:r>
            <a:r>
              <a:rPr lang="en-US" b="1" dirty="0" smtClean="0"/>
              <a:t>/me/memberOf</a:t>
            </a:r>
          </a:p>
          <a:p>
            <a:pPr marL="0" indent="0">
              <a:buNone/>
            </a:pPr>
            <a:endParaRPr lang="en-US" dirty="0" smtClean="0"/>
          </a:p>
          <a:p>
            <a:pPr marL="0" indent="0">
              <a:buNone/>
            </a:pPr>
            <a:r>
              <a:rPr lang="en-US" dirty="0"/>
              <a:t>GET https://graph.microsoft.com/beta/contoso.com</a:t>
            </a:r>
          </a:p>
          <a:p>
            <a:pPr marL="0" indent="0">
              <a:buNone/>
            </a:pPr>
            <a:r>
              <a:rPr lang="en-US" dirty="0"/>
              <a:t>	</a:t>
            </a:r>
            <a:r>
              <a:rPr lang="en-US" b="1" dirty="0"/>
              <a:t>/users</a:t>
            </a:r>
            <a:r>
              <a:rPr lang="en-US" b="1" dirty="0" smtClean="0"/>
              <a:t>/&lt;id&gt;</a:t>
            </a:r>
            <a:endParaRPr lang="en-US" b="1" dirty="0"/>
          </a:p>
          <a:p>
            <a:pPr marL="0" indent="0">
              <a:buNone/>
            </a:pPr>
            <a:endParaRPr lang="en-US" dirty="0" smtClean="0"/>
          </a:p>
          <a:p>
            <a:pPr marL="0" indent="0">
              <a:buNone/>
            </a:pPr>
            <a:r>
              <a:rPr lang="en-US" dirty="0" smtClean="0"/>
              <a:t>GET </a:t>
            </a:r>
            <a:r>
              <a:rPr lang="en-US" dirty="0"/>
              <a:t>https://graph.microsoft.com/beta/contoso.com</a:t>
            </a:r>
          </a:p>
          <a:p>
            <a:pPr marL="0" indent="0">
              <a:buNone/>
            </a:pPr>
            <a:r>
              <a:rPr lang="en-US" dirty="0"/>
              <a:t>	</a:t>
            </a:r>
            <a:r>
              <a:rPr lang="en-US" b="1" dirty="0"/>
              <a:t>/</a:t>
            </a:r>
            <a:r>
              <a:rPr lang="en-US" b="1" dirty="0" smtClean="0"/>
              <a:t>users/alex@contoso.com/</a:t>
            </a:r>
            <a:r>
              <a:rPr lang="en-US" b="1" dirty="0" err="1" smtClean="0"/>
              <a:t>directReports</a:t>
            </a:r>
            <a:endParaRPr lang="en-US" b="1" dirty="0"/>
          </a:p>
          <a:p>
            <a:pPr marL="0" indent="0">
              <a:buNone/>
            </a:pPr>
            <a:endParaRPr lang="en-US" dirty="0" smtClean="0"/>
          </a:p>
          <a:p>
            <a:pPr marL="0" indent="0">
              <a:buNone/>
            </a:pPr>
            <a:endParaRPr lang="en-US" dirty="0" smtClean="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3112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1183"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8" name="Title 7"/>
          <p:cNvSpPr>
            <a:spLocks noGrp="1"/>
          </p:cNvSpPr>
          <p:nvPr>
            <p:ph type="title"/>
          </p:nvPr>
        </p:nvSpPr>
        <p:spPr/>
        <p:txBody>
          <a:bodyPr/>
          <a:lstStyle/>
          <a:p>
            <a:r>
              <a:rPr lang="en-US" dirty="0" smtClean="0"/>
              <a:t>/messages</a:t>
            </a:r>
            <a:endParaRPr lang="en-US" dirty="0"/>
          </a:p>
        </p:txBody>
      </p:sp>
      <p:grpSp>
        <p:nvGrpSpPr>
          <p:cNvPr id="31" name="Group 30"/>
          <p:cNvGrpSpPr/>
          <p:nvPr/>
        </p:nvGrpSpPr>
        <p:grpSpPr>
          <a:xfrm>
            <a:off x="5385413" y="3499060"/>
            <a:ext cx="1471286" cy="2676396"/>
            <a:chOff x="5385413" y="3499060"/>
            <a:chExt cx="1471286" cy="2676396"/>
          </a:xfrm>
        </p:grpSpPr>
        <p:cxnSp>
          <p:nvCxnSpPr>
            <p:cNvPr id="32" name="Straight Connector 3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5761037" y="5027783"/>
              <a:ext cx="793531" cy="793531"/>
              <a:chOff x="5681540" y="2652588"/>
              <a:chExt cx="778042" cy="778042"/>
            </a:xfrm>
          </p:grpSpPr>
          <p:sp>
            <p:nvSpPr>
              <p:cNvPr id="35" name="Oval 3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6" name="Picture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4"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grpSp>
    </p:spTree>
    <p:extLst>
      <p:ext uri="{BB962C8B-B14F-4D97-AF65-F5344CB8AC3E}">
        <p14:creationId xmlns:p14="http://schemas.microsoft.com/office/powerpoint/2010/main" val="3284826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4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par>
                                <p:cTn id="11" presetID="42" presetClass="path" presetSubtype="0" decel="50000" fill="hold" nodeType="withEffect">
                                  <p:stCondLst>
                                    <p:cond delay="200"/>
                                  </p:stCondLst>
                                  <p:childTnLst>
                                    <p:animMotion origin="layout" path="M 4.22007E-6 3.03223E-6 L 0.11207 0.08329 " pathEditMode="relative" rAng="0" ptsTypes="AA">
                                      <p:cBhvr>
                                        <p:cTn id="12" dur="1000" spd="-100000" fill="hold"/>
                                        <p:tgtEl>
                                          <p:spTgt spid="31"/>
                                        </p:tgtEl>
                                        <p:attrNameLst>
                                          <p:attrName>ppt_x</p:attrName>
                                          <p:attrName>ppt_y</p:attrName>
                                        </p:attrNameLst>
                                      </p:cBhvr>
                                      <p:rCtr x="5604" y="4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918269"/>
          </a:xfrm>
        </p:spPr>
        <p:txBody>
          <a:bodyPr/>
          <a:lstStyle/>
          <a:p>
            <a:pPr marL="0" indent="0">
              <a:buNone/>
            </a:pPr>
            <a:r>
              <a:rPr lang="en-US" dirty="0" smtClean="0"/>
              <a:t>GET https://graph.microsoft.com/beta</a:t>
            </a:r>
            <a:r>
              <a:rPr lang="en-US" b="1" dirty="0" smtClean="0"/>
              <a:t>/me/messages</a:t>
            </a:r>
          </a:p>
          <a:p>
            <a:pPr marL="0" indent="0">
              <a:buNone/>
            </a:pPr>
            <a:endParaRPr lang="en-US" dirty="0" smtClean="0"/>
          </a:p>
          <a:p>
            <a:pPr marL="0" lvl="0" indent="0">
              <a:buNone/>
            </a:pPr>
            <a:r>
              <a:rPr lang="en-US" dirty="0"/>
              <a:t>GET https://</a:t>
            </a:r>
            <a:r>
              <a:rPr lang="en-US" dirty="0" smtClean="0"/>
              <a:t>graph.microsoft.com/beta</a:t>
            </a:r>
            <a:r>
              <a:rPr lang="en-US" b="1" dirty="0" smtClean="0"/>
              <a:t>/me/messages</a:t>
            </a:r>
            <a:r>
              <a:rPr lang="en-US" b="1" dirty="0"/>
              <a:t>?$top=5</a:t>
            </a:r>
          </a:p>
          <a:p>
            <a:pPr marL="0" indent="0">
              <a:buNone/>
            </a:pPr>
            <a:endParaRPr lang="en-US" dirty="0"/>
          </a:p>
          <a:p>
            <a:pPr marL="0" lvl="0" indent="0">
              <a:buNone/>
            </a:pPr>
            <a:r>
              <a:rPr lang="en-US" dirty="0" smtClean="0"/>
              <a:t>GET https://graph.microsoft.com/beta</a:t>
            </a:r>
            <a:r>
              <a:rPr lang="en-US" b="1" dirty="0" smtClean="0"/>
              <a:t>/me</a:t>
            </a:r>
          </a:p>
          <a:p>
            <a:pPr marL="0" lvl="0" indent="0">
              <a:buNone/>
            </a:pPr>
            <a:r>
              <a:rPr lang="en-US" b="1" dirty="0"/>
              <a:t>	</a:t>
            </a:r>
            <a:r>
              <a:rPr lang="en-US" b="1" dirty="0" smtClean="0"/>
              <a:t>/messages?$top=5&amp;$skip=5&amp;$</a:t>
            </a:r>
            <a:r>
              <a:rPr lang="en-US" b="1" dirty="0" err="1"/>
              <a:t>orderby</a:t>
            </a:r>
            <a:r>
              <a:rPr lang="en-US" b="1" dirty="0"/>
              <a:t>=</a:t>
            </a:r>
            <a:r>
              <a:rPr lang="en-US" b="1" dirty="0" err="1"/>
              <a:t>DateTimeCreated</a:t>
            </a:r>
            <a:r>
              <a:rPr lang="en-US" b="1" dirty="0"/>
              <a:t> </a:t>
            </a:r>
          </a:p>
          <a:p>
            <a:pPr marL="0" indent="0">
              <a:buNone/>
            </a:pPr>
            <a:endParaRPr lang="en-US" dirty="0" smtClean="0"/>
          </a:p>
          <a:p>
            <a:pPr marL="0" lvl="0" indent="0">
              <a:buNone/>
            </a:pPr>
            <a:r>
              <a:rPr lang="en-US" dirty="0"/>
              <a:t>GET https://graph.microsoft.com/beta</a:t>
            </a:r>
            <a:r>
              <a:rPr lang="en-US" b="1" dirty="0"/>
              <a:t>/me</a:t>
            </a:r>
          </a:p>
          <a:p>
            <a:pPr marL="914400" lvl="0" indent="0">
              <a:buNone/>
            </a:pPr>
            <a:r>
              <a:rPr lang="en-US" b="1" dirty="0" smtClean="0"/>
              <a:t>/messages?$</a:t>
            </a:r>
            <a:r>
              <a:rPr lang="en-US" b="1" dirty="0"/>
              <a:t>top=5&amp;$</a:t>
            </a:r>
            <a:r>
              <a:rPr lang="en-US" b="1" dirty="0" smtClean="0"/>
              <a:t>select=</a:t>
            </a:r>
            <a:r>
              <a:rPr lang="en-US" b="1" dirty="0" err="1" smtClean="0"/>
              <a:t>Subject,Sender</a:t>
            </a:r>
            <a:r>
              <a:rPr lang="en-US" b="1" dirty="0" smtClean="0"/>
              <a:t>&amp;</a:t>
            </a:r>
          </a:p>
          <a:p>
            <a:pPr marL="914400" lvl="0" indent="0">
              <a:buNone/>
            </a:pPr>
            <a:r>
              <a:rPr lang="en-US" b="1" dirty="0" smtClean="0"/>
              <a:t>$</a:t>
            </a:r>
            <a:r>
              <a:rPr lang="en-US" b="1" dirty="0"/>
              <a:t>search="</a:t>
            </a:r>
            <a:r>
              <a:rPr lang="en-US" b="1" dirty="0" err="1" smtClean="0"/>
              <a:t>from:alexd@contoso.com</a:t>
            </a:r>
            <a:r>
              <a:rPr lang="en-US" b="1" dirty="0"/>
              <a:t>"</a:t>
            </a:r>
          </a:p>
          <a:p>
            <a:pPr marL="0" indent="0">
              <a:buNone/>
            </a:pPr>
            <a:endParaRPr lang="en-US" sz="2000" dirty="0"/>
          </a:p>
          <a:p>
            <a:pPr marL="0" indent="0">
              <a:buNone/>
            </a:pPr>
            <a:endParaRPr lang="en-US" dirty="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34438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8" name="Title 7"/>
          <p:cNvSpPr>
            <a:spLocks noGrp="1"/>
          </p:cNvSpPr>
          <p:nvPr>
            <p:ph type="title"/>
          </p:nvPr>
        </p:nvSpPr>
        <p:spPr/>
        <p:txBody>
          <a:bodyPr/>
          <a:lstStyle/>
          <a:p>
            <a:r>
              <a:rPr lang="en-US" dirty="0" smtClean="0"/>
              <a:t>/events</a:t>
            </a:r>
            <a:endParaRPr lang="en-US" dirty="0"/>
          </a:p>
        </p:txBody>
      </p:sp>
      <p:grpSp>
        <p:nvGrpSpPr>
          <p:cNvPr id="31" name="Group 30"/>
          <p:cNvGrpSpPr/>
          <p:nvPr/>
        </p:nvGrpSpPr>
        <p:grpSpPr>
          <a:xfrm>
            <a:off x="5385413" y="3499060"/>
            <a:ext cx="1471286" cy="2676396"/>
            <a:chOff x="5385413" y="3499060"/>
            <a:chExt cx="1471286" cy="2676396"/>
          </a:xfrm>
        </p:grpSpPr>
        <p:cxnSp>
          <p:nvCxnSpPr>
            <p:cNvPr id="32" name="Straight Connector 3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5761037" y="5027783"/>
              <a:ext cx="793531" cy="793531"/>
              <a:chOff x="5681540" y="2652588"/>
              <a:chExt cx="778042" cy="778042"/>
            </a:xfrm>
          </p:grpSpPr>
          <p:sp>
            <p:nvSpPr>
              <p:cNvPr id="35" name="Oval 3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4"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2" name="Picture 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grpSp>
    </p:spTree>
    <p:extLst>
      <p:ext uri="{BB962C8B-B14F-4D97-AF65-F5344CB8AC3E}">
        <p14:creationId xmlns:p14="http://schemas.microsoft.com/office/powerpoint/2010/main" val="2204224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ntr" presetSubtype="0" fill="hold" nodeType="withEffect">
                                  <p:stCondLst>
                                    <p:cond delay="4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50"/>
                                        <p:tgtEl>
                                          <p:spTgt spid="37"/>
                                        </p:tgtEl>
                                      </p:cBhvr>
                                    </p:animEffect>
                                  </p:childTnLst>
                                </p:cTn>
                              </p:par>
                              <p:par>
                                <p:cTn id="11" presetID="63" presetClass="path" presetSubtype="0" decel="50000" fill="hold" nodeType="withEffect">
                                  <p:stCondLst>
                                    <p:cond delay="200"/>
                                  </p:stCondLst>
                                  <p:childTnLst>
                                    <p:animMotion origin="layout" path="M -0.11451 0.00227 L 4.20475E-6 -6.40036E-7 " pathEditMode="relative" rAng="0" ptsTypes="AA">
                                      <p:cBhvr>
                                        <p:cTn id="12" dur="1000" fill="hold"/>
                                        <p:tgtEl>
                                          <p:spTgt spid="37"/>
                                        </p:tgtEl>
                                        <p:attrNameLst>
                                          <p:attrName>ppt_x</p:attrName>
                                          <p:attrName>ppt_y</p:attrName>
                                        </p:attrNameLst>
                                      </p:cBhvr>
                                      <p:rCtr x="5719" y="-1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3767185"/>
          </a:xfrm>
        </p:spPr>
        <p:txBody>
          <a:bodyPr/>
          <a:lstStyle/>
          <a:p>
            <a:pPr marL="0" indent="0">
              <a:buNone/>
            </a:pPr>
            <a:r>
              <a:rPr lang="en-US" dirty="0" smtClean="0"/>
              <a:t>GET https://graph.microsoft.com/beta</a:t>
            </a:r>
            <a:r>
              <a:rPr lang="en-US" b="1" dirty="0" smtClean="0"/>
              <a:t>/me/events</a:t>
            </a:r>
          </a:p>
          <a:p>
            <a:pPr marL="0" indent="0">
              <a:buNone/>
            </a:pPr>
            <a:endParaRPr lang="en-US" dirty="0" smtClean="0"/>
          </a:p>
          <a:p>
            <a:pPr marL="0" lvl="0" indent="0">
              <a:buNone/>
            </a:pPr>
            <a:r>
              <a:rPr lang="en-US" dirty="0"/>
              <a:t>GET https://</a:t>
            </a:r>
            <a:r>
              <a:rPr lang="en-US" dirty="0" smtClean="0"/>
              <a:t>graph.microsoft.com/beta</a:t>
            </a:r>
            <a:r>
              <a:rPr lang="en-US" b="1" dirty="0" smtClean="0"/>
              <a:t>/me/events</a:t>
            </a:r>
            <a:r>
              <a:rPr lang="en-US" b="1" dirty="0"/>
              <a:t>?$</a:t>
            </a:r>
            <a:r>
              <a:rPr lang="en-US" b="1" dirty="0" smtClean="0"/>
              <a:t>top=5</a:t>
            </a:r>
          </a:p>
          <a:p>
            <a:pPr marL="0" lvl="0" indent="0">
              <a:buNone/>
            </a:pPr>
            <a:endParaRPr lang="en-US" dirty="0"/>
          </a:p>
          <a:p>
            <a:pPr marL="0" lvl="0" indent="0">
              <a:buNone/>
            </a:pPr>
            <a:r>
              <a:rPr lang="en-US" dirty="0"/>
              <a:t>GET https://</a:t>
            </a:r>
            <a:r>
              <a:rPr lang="en-US" dirty="0" smtClean="0"/>
              <a:t>graph.microsoft.com/beta</a:t>
            </a:r>
            <a:r>
              <a:rPr lang="en-US" b="1" dirty="0" smtClean="0"/>
              <a:t>/me</a:t>
            </a:r>
          </a:p>
          <a:p>
            <a:pPr marL="0" lvl="0" indent="0">
              <a:buNone/>
            </a:pPr>
            <a:r>
              <a:rPr lang="en-US" b="1" dirty="0"/>
              <a:t>	</a:t>
            </a:r>
            <a:r>
              <a:rPr lang="en-US" b="1" dirty="0" smtClean="0"/>
              <a:t>/</a:t>
            </a:r>
            <a:r>
              <a:rPr lang="en-US" b="1" dirty="0" err="1" smtClean="0"/>
              <a:t>calendarview?startdatetime</a:t>
            </a:r>
            <a:r>
              <a:rPr lang="en-US" b="1" dirty="0" smtClean="0"/>
              <a:t>=2015-04-01t01:00:00z</a:t>
            </a:r>
          </a:p>
          <a:p>
            <a:pPr marL="0" lvl="0" indent="0">
              <a:buNone/>
            </a:pPr>
            <a:r>
              <a:rPr lang="en-US" b="1" dirty="0"/>
              <a:t>	</a:t>
            </a:r>
            <a:r>
              <a:rPr lang="en-US" b="1" dirty="0" smtClean="0"/>
              <a:t>&amp;enddatetime=2015-04-16t23:00:00z</a:t>
            </a:r>
            <a:endParaRPr lang="en-US" b="1" dirty="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147409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8" name="Title 7"/>
          <p:cNvSpPr>
            <a:spLocks noGrp="1"/>
          </p:cNvSpPr>
          <p:nvPr>
            <p:ph type="title"/>
          </p:nvPr>
        </p:nvSpPr>
        <p:spPr/>
        <p:txBody>
          <a:bodyPr/>
          <a:lstStyle/>
          <a:p>
            <a:r>
              <a:rPr lang="en-US" dirty="0" smtClean="0"/>
              <a:t>/files</a:t>
            </a:r>
            <a:endParaRPr lang="en-US" dirty="0"/>
          </a:p>
        </p:txBody>
      </p:sp>
      <p:grpSp>
        <p:nvGrpSpPr>
          <p:cNvPr id="49" name="Group 48"/>
          <p:cNvGrpSpPr/>
          <p:nvPr/>
        </p:nvGrpSpPr>
        <p:grpSpPr>
          <a:xfrm>
            <a:off x="2706692" y="2803993"/>
            <a:ext cx="3462160" cy="1070662"/>
            <a:chOff x="2707535" y="2805099"/>
            <a:chExt cx="3462160" cy="1070662"/>
          </a:xfrm>
        </p:grpSpPr>
        <p:cxnSp>
          <p:nvCxnSpPr>
            <p:cNvPr id="50" name="Straight Connector 49"/>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52" name="Group 51"/>
            <p:cNvGrpSpPr/>
            <p:nvPr/>
          </p:nvGrpSpPr>
          <p:grpSpPr>
            <a:xfrm>
              <a:off x="3681653" y="3080825"/>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94" name="Picture 9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5" name="Pictur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3" name="Picture 6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07" name="Picture 10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84159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0" presetClass="entr" presetSubtype="0" fill="hold" nodeType="withEffect">
                                  <p:stCondLst>
                                    <p:cond delay="45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50"/>
                                        <p:tgtEl>
                                          <p:spTgt spid="55"/>
                                        </p:tgtEl>
                                      </p:cBhvr>
                                    </p:animEffect>
                                  </p:childTnLst>
                                </p:cTn>
                              </p:par>
                              <p:par>
                                <p:cTn id="11" presetID="63" presetClass="path" presetSubtype="0" decel="50000" fill="hold" nodeType="withEffect">
                                  <p:stCondLst>
                                    <p:cond delay="200"/>
                                  </p:stCondLst>
                                  <p:childTnLst>
                                    <p:animMotion origin="layout" path="M 4.86342E-6 1.70676E-6 L 0.10135 0.00068 " pathEditMode="relative" rAng="0" ptsTypes="AA">
                                      <p:cBhvr>
                                        <p:cTn id="12" dur="1000" spd="-100000" fill="hold"/>
                                        <p:tgtEl>
                                          <p:spTgt spid="55"/>
                                        </p:tgtEl>
                                        <p:attrNameLst>
                                          <p:attrName>ppt_x</p:attrName>
                                          <p:attrName>ppt_y</p:attrName>
                                        </p:attrNameLst>
                                      </p:cBhvr>
                                      <p:rCtr x="5068" y="2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750"/>
                                        <p:tgtEl>
                                          <p:spTgt spid="79"/>
                                        </p:tgtEl>
                                      </p:cBhvr>
                                    </p:animEffect>
                                  </p:childTnLst>
                                </p:cTn>
                              </p:par>
                              <p:par>
                                <p:cTn id="18" presetID="10" presetClass="entr" presetSubtype="0" fill="hold" nodeType="withEffect">
                                  <p:stCondLst>
                                    <p:cond delay="4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63" presetClass="path" presetSubtype="0" decel="100000" fill="hold" nodeType="withEffect">
                                  <p:stCondLst>
                                    <p:cond delay="450"/>
                                  </p:stCondLst>
                                  <p:childTnLst>
                                    <p:animMotion origin="layout" path="M -3.20143E-6 -2.59192E-6 L 0.0771 -0.00091 " pathEditMode="relative" rAng="0" ptsTypes="AA">
                                      <p:cBhvr>
                                        <p:cTn id="22" dur="1000" spd="-100000" fill="hold"/>
                                        <p:tgtEl>
                                          <p:spTgt spid="6"/>
                                        </p:tgtEl>
                                        <p:attrNameLst>
                                          <p:attrName>ppt_x</p:attrName>
                                          <p:attrName>ppt_y</p:attrName>
                                        </p:attrNameLst>
                                      </p:cBhvr>
                                      <p:rCtr x="3855" y="-45"/>
                                    </p:animMotion>
                                  </p:childTnLst>
                                </p:cTn>
                              </p:par>
                              <p:par>
                                <p:cTn id="23" presetID="10" presetClass="entr" presetSubtype="0" fill="hold" nodeType="withEffect">
                                  <p:stCondLst>
                                    <p:cond delay="45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250"/>
                                        <p:tgtEl>
                                          <p:spTgt spid="102"/>
                                        </p:tgtEl>
                                      </p:cBhvr>
                                    </p:animEffect>
                                  </p:childTnLst>
                                </p:cTn>
                              </p:par>
                              <p:par>
                                <p:cTn id="26" presetID="63" presetClass="path" presetSubtype="0" decel="50000" fill="hold" nodeType="withEffect">
                                  <p:stCondLst>
                                    <p:cond delay="450"/>
                                  </p:stCondLst>
                                  <p:childTnLst>
                                    <p:animMotion origin="layout" path="M -5.25913E-7 4.91602E-6 L 0.07621 0.00453 " pathEditMode="relative" rAng="0" ptsTypes="AA">
                                      <p:cBhvr>
                                        <p:cTn id="27" dur="1000" spd="-100000" fill="hold"/>
                                        <p:tgtEl>
                                          <p:spTgt spid="102"/>
                                        </p:tgtEl>
                                        <p:attrNameLst>
                                          <p:attrName>ppt_x</p:attrName>
                                          <p:attrName>ppt_y</p:attrName>
                                        </p:attrNameLst>
                                      </p:cBhvr>
                                      <p:rCtr x="3804" y="227"/>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250"/>
                                        <p:tgtEl>
                                          <p:spTgt spid="1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5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985980"/>
          </a:xfrm>
        </p:spPr>
        <p:txBody>
          <a:bodyPr/>
          <a:lstStyle/>
          <a:p>
            <a:pPr marL="0" indent="0">
              <a:buNone/>
            </a:pPr>
            <a:r>
              <a:rPr lang="en-US" dirty="0" smtClean="0"/>
              <a:t>GET https://graph.microsoft.com/beta</a:t>
            </a:r>
            <a:r>
              <a:rPr lang="en-US" b="1" dirty="0" smtClean="0"/>
              <a:t>/me/files</a:t>
            </a:r>
          </a:p>
          <a:p>
            <a:pPr marL="0" indent="0">
              <a:buNone/>
            </a:pPr>
            <a:endParaRPr lang="en-US" dirty="0" smtClean="0"/>
          </a:p>
          <a:p>
            <a:pPr marL="0" indent="0">
              <a:buNone/>
            </a:pPr>
            <a:r>
              <a:rPr lang="en-US" dirty="0"/>
              <a:t>GET https://</a:t>
            </a:r>
            <a:r>
              <a:rPr lang="en-US" dirty="0" smtClean="0"/>
              <a:t>graph.microsoft.com/beta</a:t>
            </a:r>
            <a:r>
              <a:rPr lang="en-US" b="1" dirty="0" smtClean="0"/>
              <a:t>/me/files/&lt;id&gt;</a:t>
            </a:r>
            <a:endParaRPr lang="en-US" b="1" dirty="0"/>
          </a:p>
          <a:p>
            <a:pPr marL="0" indent="0">
              <a:buNone/>
            </a:pPr>
            <a:endParaRPr lang="en-US" dirty="0" smtClean="0"/>
          </a:p>
          <a:p>
            <a:pPr marL="0" indent="0">
              <a:buNone/>
            </a:pPr>
            <a:r>
              <a:rPr lang="en-US" dirty="0"/>
              <a:t>GET https://</a:t>
            </a:r>
            <a:r>
              <a:rPr lang="en-US" dirty="0" smtClean="0"/>
              <a:t>graph.microsoft.com/beta</a:t>
            </a:r>
            <a:r>
              <a:rPr lang="en-US" b="1" dirty="0" smtClean="0"/>
              <a:t>/me</a:t>
            </a:r>
          </a:p>
          <a:p>
            <a:pPr marL="0" indent="0">
              <a:buNone/>
            </a:pPr>
            <a:r>
              <a:rPr lang="en-US" b="1" dirty="0"/>
              <a:t>	</a:t>
            </a:r>
            <a:r>
              <a:rPr lang="en-US" b="1" dirty="0" smtClean="0"/>
              <a:t>/</a:t>
            </a:r>
            <a:r>
              <a:rPr lang="en-US" b="1" dirty="0"/>
              <a:t>files/&lt;id</a:t>
            </a:r>
            <a:r>
              <a:rPr lang="en-US" b="1" dirty="0" smtClean="0"/>
              <a:t>&gt;/</a:t>
            </a:r>
            <a:r>
              <a:rPr lang="en-US" b="1" dirty="0" err="1" smtClean="0"/>
              <a:t>lastModifiedByUser</a:t>
            </a:r>
            <a:endParaRPr lang="en-US" b="1" dirty="0" smtClean="0"/>
          </a:p>
          <a:p>
            <a:pPr marL="0" indent="0">
              <a:buNone/>
            </a:pPr>
            <a:endParaRPr lang="en-US" dirty="0"/>
          </a:p>
          <a:p>
            <a:pPr marL="0" indent="0">
              <a:buNone/>
            </a:pPr>
            <a:r>
              <a:rPr lang="en-US" dirty="0"/>
              <a:t>GET https://</a:t>
            </a:r>
            <a:r>
              <a:rPr lang="en-US" dirty="0" smtClean="0"/>
              <a:t>graph.microsoft.com/beta/mary@contoso.com</a:t>
            </a:r>
            <a:r>
              <a:rPr lang="en-US" b="1" dirty="0" smtClean="0"/>
              <a:t>/files</a:t>
            </a:r>
          </a:p>
          <a:p>
            <a:pPr marL="0" indent="0">
              <a:buNone/>
            </a:pPr>
            <a:endParaRPr lang="en-US" dirty="0" smtClean="0"/>
          </a:p>
          <a:p>
            <a:pPr marL="0" indent="0">
              <a:buNone/>
            </a:pPr>
            <a:r>
              <a:rPr lang="en-US" dirty="0"/>
              <a:t>GET https://graph.microsoft.com/beta</a:t>
            </a:r>
            <a:r>
              <a:rPr lang="en-US" b="1" dirty="0"/>
              <a:t>/mary@contoso.com</a:t>
            </a:r>
          </a:p>
          <a:p>
            <a:pPr marL="0" indent="0">
              <a:buNone/>
            </a:pPr>
            <a:r>
              <a:rPr lang="en-US" b="1" dirty="0"/>
              <a:t>	/files/&lt;id&gt;/</a:t>
            </a:r>
            <a:r>
              <a:rPr lang="en-US" b="1" dirty="0" err="1"/>
              <a:t>lastModifiedByUser</a:t>
            </a:r>
            <a:r>
              <a:rPr lang="en-US" b="1" dirty="0"/>
              <a:t>/manager</a:t>
            </a:r>
          </a:p>
          <a:p>
            <a:pPr marL="0" indent="0">
              <a:buNone/>
            </a:pPr>
            <a:endParaRPr lang="en-US" dirty="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17523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94" name="Picture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5" name="Picture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07" name="Picture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8" name="Pictur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8" name="Title 7"/>
          <p:cNvSpPr>
            <a:spLocks noGrp="1"/>
          </p:cNvSpPr>
          <p:nvPr>
            <p:ph type="title"/>
          </p:nvPr>
        </p:nvSpPr>
        <p:spPr/>
        <p:txBody>
          <a:bodyPr/>
          <a:lstStyle/>
          <a:p>
            <a:r>
              <a:rPr lang="en-US" dirty="0" smtClean="0"/>
              <a:t>/groups</a:t>
            </a:r>
            <a:endParaRPr lang="en-US" dirty="0"/>
          </a:p>
        </p:txBody>
      </p:sp>
      <p:grpSp>
        <p:nvGrpSpPr>
          <p:cNvPr id="208" name="Group 207"/>
          <p:cNvGrpSpPr/>
          <p:nvPr/>
        </p:nvGrpSpPr>
        <p:grpSpPr>
          <a:xfrm>
            <a:off x="6161586" y="805032"/>
            <a:ext cx="5366001" cy="3902594"/>
            <a:chOff x="6162902" y="803240"/>
            <a:chExt cx="5366001" cy="3902594"/>
          </a:xfrm>
        </p:grpSpPr>
        <p:grpSp>
          <p:nvGrpSpPr>
            <p:cNvPr id="209" name="Group 208"/>
            <p:cNvGrpSpPr/>
            <p:nvPr/>
          </p:nvGrpSpPr>
          <p:grpSpPr>
            <a:xfrm>
              <a:off x="6234760" y="2274373"/>
              <a:ext cx="4160158" cy="1192127"/>
              <a:chOff x="6234760" y="2274373"/>
              <a:chExt cx="4160158" cy="1192127"/>
            </a:xfrm>
          </p:grpSpPr>
          <p:cxnSp>
            <p:nvCxnSpPr>
              <p:cNvPr id="248" name="Straight Connector 247"/>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9293418" y="2274373"/>
                <a:ext cx="1101500" cy="793531"/>
                <a:chOff x="7408118" y="3567362"/>
                <a:chExt cx="1080000" cy="778042"/>
              </a:xfrm>
            </p:grpSpPr>
            <p:sp>
              <p:nvSpPr>
                <p:cNvPr id="252" name="Oval 251"/>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253" name="Diagram 252"/>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251" name="Rounded Rectangle 250"/>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10" name="Group 209"/>
            <p:cNvGrpSpPr/>
            <p:nvPr/>
          </p:nvGrpSpPr>
          <p:grpSpPr>
            <a:xfrm>
              <a:off x="6177590" y="1062865"/>
              <a:ext cx="3013330" cy="2444072"/>
              <a:chOff x="6177590" y="1062865"/>
              <a:chExt cx="3013330" cy="2444072"/>
            </a:xfrm>
          </p:grpSpPr>
          <p:cxnSp>
            <p:nvCxnSpPr>
              <p:cNvPr id="245" name="Straight Connector 244"/>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7" name="Rounded Rectangle 246"/>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11" name="Group 210"/>
            <p:cNvGrpSpPr/>
            <p:nvPr/>
          </p:nvGrpSpPr>
          <p:grpSpPr>
            <a:xfrm>
              <a:off x="9516989" y="2680035"/>
              <a:ext cx="1044647" cy="1655850"/>
              <a:chOff x="9516989" y="2680035"/>
              <a:chExt cx="1044647" cy="1655850"/>
            </a:xfrm>
          </p:grpSpPr>
          <p:cxnSp>
            <p:nvCxnSpPr>
              <p:cNvPr id="243" name="Straight Connector 242"/>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4" name="Rounded Rectangle 243"/>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12" name="Group 211"/>
            <p:cNvGrpSpPr/>
            <p:nvPr/>
          </p:nvGrpSpPr>
          <p:grpSpPr>
            <a:xfrm>
              <a:off x="8759315" y="803240"/>
              <a:ext cx="1070210" cy="1882551"/>
              <a:chOff x="8759315" y="803240"/>
              <a:chExt cx="1070210" cy="1882551"/>
            </a:xfrm>
          </p:grpSpPr>
          <p:cxnSp>
            <p:nvCxnSpPr>
              <p:cNvPr id="239" name="Straight Connector 238"/>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40" name="Group 239"/>
              <p:cNvGrpSpPr/>
              <p:nvPr/>
            </p:nvGrpSpPr>
            <p:grpSpPr>
              <a:xfrm>
                <a:off x="8759315" y="803240"/>
                <a:ext cx="793531" cy="793531"/>
                <a:chOff x="3869156" y="2705101"/>
                <a:chExt cx="778042" cy="778042"/>
              </a:xfrm>
            </p:grpSpPr>
            <p:sp>
              <p:nvSpPr>
                <p:cNvPr id="241" name="Oval 240"/>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42" name="Picture 2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213" name="Group 212"/>
            <p:cNvGrpSpPr/>
            <p:nvPr/>
          </p:nvGrpSpPr>
          <p:grpSpPr>
            <a:xfrm>
              <a:off x="6162902" y="3127256"/>
              <a:ext cx="4330245" cy="1578578"/>
              <a:chOff x="6162902" y="3127256"/>
              <a:chExt cx="4330245" cy="1578578"/>
            </a:xfrm>
          </p:grpSpPr>
          <p:cxnSp>
            <p:nvCxnSpPr>
              <p:cNvPr id="229" name="Straight Connector 228"/>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9699616" y="3912303"/>
                <a:ext cx="793531" cy="793531"/>
                <a:chOff x="2986088" y="3567362"/>
                <a:chExt cx="778042" cy="778042"/>
              </a:xfrm>
            </p:grpSpPr>
            <p:sp>
              <p:nvSpPr>
                <p:cNvPr id="237" name="Oval 23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38" name="Picture 2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233" name="Group 232"/>
              <p:cNvGrpSpPr/>
              <p:nvPr/>
            </p:nvGrpSpPr>
            <p:grpSpPr>
              <a:xfrm>
                <a:off x="7961591" y="3127256"/>
                <a:ext cx="793531" cy="793531"/>
                <a:chOff x="3869156" y="2705101"/>
                <a:chExt cx="778042" cy="778042"/>
              </a:xfrm>
            </p:grpSpPr>
            <p:sp>
              <p:nvSpPr>
                <p:cNvPr id="235" name="Oval 234"/>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36" name="Picture 2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234"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214" name="Rounded Rectangle 213"/>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215" name="Group 214"/>
            <p:cNvGrpSpPr/>
            <p:nvPr/>
          </p:nvGrpSpPr>
          <p:grpSpPr>
            <a:xfrm>
              <a:off x="9835333" y="1366952"/>
              <a:ext cx="1693570" cy="1318140"/>
              <a:chOff x="9835333" y="1366952"/>
              <a:chExt cx="1693570" cy="1318140"/>
            </a:xfrm>
          </p:grpSpPr>
          <p:cxnSp>
            <p:nvCxnSpPr>
              <p:cNvPr id="225" name="Straight Connector 224"/>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10735372" y="1366952"/>
                <a:ext cx="793531" cy="793531"/>
                <a:chOff x="2986088" y="3567362"/>
                <a:chExt cx="778042" cy="778042"/>
              </a:xfrm>
            </p:grpSpPr>
            <p:sp>
              <p:nvSpPr>
                <p:cNvPr id="227" name="Oval 22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28" name="Picture 2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216" name="Group 215"/>
            <p:cNvGrpSpPr/>
            <p:nvPr/>
          </p:nvGrpSpPr>
          <p:grpSpPr>
            <a:xfrm>
              <a:off x="6243043" y="2274997"/>
              <a:ext cx="4160158" cy="1192127"/>
              <a:chOff x="6234760" y="2274373"/>
              <a:chExt cx="4160158" cy="1192127"/>
            </a:xfrm>
          </p:grpSpPr>
          <p:grpSp>
            <p:nvGrpSpPr>
              <p:cNvPr id="218" name="Group 217"/>
              <p:cNvGrpSpPr/>
              <p:nvPr/>
            </p:nvGrpSpPr>
            <p:grpSpPr>
              <a:xfrm>
                <a:off x="6234760" y="2549762"/>
                <a:ext cx="3586270" cy="916738"/>
                <a:chOff x="6234760" y="2549762"/>
                <a:chExt cx="3586270" cy="916738"/>
              </a:xfrm>
            </p:grpSpPr>
            <p:cxnSp>
              <p:nvCxnSpPr>
                <p:cNvPr id="222" name="Straight Connector 22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4" name="Rounded Rectangle 22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19" name="Group 218"/>
              <p:cNvGrpSpPr/>
              <p:nvPr/>
            </p:nvGrpSpPr>
            <p:grpSpPr>
              <a:xfrm>
                <a:off x="9293418" y="2274373"/>
                <a:ext cx="1101500" cy="793531"/>
                <a:chOff x="7408118" y="3567362"/>
                <a:chExt cx="1080000" cy="778042"/>
              </a:xfrm>
            </p:grpSpPr>
            <p:sp>
              <p:nvSpPr>
                <p:cNvPr id="220" name="Oval 219"/>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221" name="Diagram 220"/>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pSp>
        </p:grpSp>
        <p:sp>
          <p:nvSpPr>
            <p:cNvPr id="217" name="Rounded Rectangle 216"/>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3" name="Group 12"/>
          <p:cNvGrpSpPr/>
          <p:nvPr/>
        </p:nvGrpSpPr>
        <p:grpSpPr>
          <a:xfrm>
            <a:off x="3111377" y="3499059"/>
            <a:ext cx="3058318" cy="2374714"/>
            <a:chOff x="3111377" y="3499059"/>
            <a:chExt cx="3058318" cy="2374714"/>
          </a:xfrm>
        </p:grpSpPr>
        <p:cxnSp>
          <p:nvCxnSpPr>
            <p:cNvPr id="266" name="Straight Connector 265"/>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68" name="Rounded Rectangle 267"/>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2593679" y="4317579"/>
            <a:ext cx="883060" cy="2200868"/>
            <a:chOff x="2593679" y="4317579"/>
            <a:chExt cx="883060" cy="2200868"/>
          </a:xfrm>
        </p:grpSpPr>
        <p:grpSp>
          <p:nvGrpSpPr>
            <p:cNvPr id="12" name="Group 11"/>
            <p:cNvGrpSpPr/>
            <p:nvPr/>
          </p:nvGrpSpPr>
          <p:grpSpPr>
            <a:xfrm>
              <a:off x="2593679" y="4317579"/>
              <a:ext cx="881082" cy="1848377"/>
              <a:chOff x="2593679" y="4317579"/>
              <a:chExt cx="881082" cy="1848377"/>
            </a:xfrm>
          </p:grpSpPr>
          <p:cxnSp>
            <p:nvCxnSpPr>
              <p:cNvPr id="262" name="Straight Connector 261"/>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63" name="Group 262"/>
              <p:cNvGrpSpPr/>
              <p:nvPr/>
            </p:nvGrpSpPr>
            <p:grpSpPr>
              <a:xfrm>
                <a:off x="2681230" y="5372425"/>
                <a:ext cx="793531" cy="793531"/>
                <a:chOff x="3869156" y="3567362"/>
                <a:chExt cx="778042" cy="778042"/>
              </a:xfrm>
            </p:grpSpPr>
            <p:sp>
              <p:nvSpPr>
                <p:cNvPr id="264" name="Oval 263"/>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65" name="Picture 264"/>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6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5" name="Group 4"/>
          <p:cNvGrpSpPr/>
          <p:nvPr/>
        </p:nvGrpSpPr>
        <p:grpSpPr>
          <a:xfrm>
            <a:off x="48012" y="1985597"/>
            <a:ext cx="2570795" cy="2315904"/>
            <a:chOff x="48012" y="1985597"/>
            <a:chExt cx="2570795" cy="2315904"/>
          </a:xfrm>
        </p:grpSpPr>
        <p:cxnSp>
          <p:nvCxnSpPr>
            <p:cNvPr id="205" name="Straight Connector 20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517509" y="2542611"/>
              <a:ext cx="793531" cy="793531"/>
              <a:chOff x="5681540" y="2652588"/>
              <a:chExt cx="778042" cy="778042"/>
            </a:xfrm>
          </p:grpSpPr>
          <p:sp>
            <p:nvSpPr>
              <p:cNvPr id="207" name="Oval 20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70" name="Picture 26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1"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16" name="Group 15"/>
          <p:cNvGrpSpPr/>
          <p:nvPr/>
        </p:nvGrpSpPr>
        <p:grpSpPr>
          <a:xfrm>
            <a:off x="2615444" y="2671843"/>
            <a:ext cx="3556339" cy="837101"/>
            <a:chOff x="2615444" y="2671843"/>
            <a:chExt cx="3556339" cy="837101"/>
          </a:xfrm>
        </p:grpSpPr>
        <p:cxnSp>
          <p:nvCxnSpPr>
            <p:cNvPr id="279" name="Straight Connector 278"/>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165679" y="2262606"/>
            <a:ext cx="1890027" cy="2034151"/>
            <a:chOff x="2165679" y="2262606"/>
            <a:chExt cx="1890027" cy="2034151"/>
          </a:xfrm>
        </p:grpSpPr>
        <p:cxnSp>
          <p:nvCxnSpPr>
            <p:cNvPr id="278" name="Straight Connector 277"/>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2165679" y="2262606"/>
              <a:ext cx="819857" cy="810653"/>
              <a:chOff x="10113425" y="3530904"/>
              <a:chExt cx="803854" cy="794830"/>
            </a:xfrm>
          </p:grpSpPr>
          <p:sp>
            <p:nvSpPr>
              <p:cNvPr id="282" name="Oval 281"/>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83" name="Picture 28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84"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54" name="Group 253"/>
          <p:cNvGrpSpPr/>
          <p:nvPr/>
        </p:nvGrpSpPr>
        <p:grpSpPr>
          <a:xfrm>
            <a:off x="1604826" y="3281093"/>
            <a:ext cx="4629081" cy="2119373"/>
            <a:chOff x="1605679" y="3284402"/>
            <a:chExt cx="4629081" cy="2119373"/>
          </a:xfrm>
        </p:grpSpPr>
        <p:cxnSp>
          <p:nvCxnSpPr>
            <p:cNvPr id="255" name="Straight Connector 254"/>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1799823" y="3284402"/>
              <a:ext cx="1464350" cy="2086357"/>
              <a:chOff x="636295" y="2518478"/>
              <a:chExt cx="1435768" cy="2045634"/>
            </a:xfrm>
          </p:grpSpPr>
          <p:sp>
            <p:nvSpPr>
              <p:cNvPr id="260" name="Oval 259"/>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261" name="Diagram 260"/>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257"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258" name="Straight Connector 257"/>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59" name="Rounded Rectangle 258"/>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grpSp>
    </p:spTree>
    <p:extLst>
      <p:ext uri="{BB962C8B-B14F-4D97-AF65-F5344CB8AC3E}">
        <p14:creationId xmlns:p14="http://schemas.microsoft.com/office/powerpoint/2010/main" val="2511522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08"/>
                                        </p:tgtEl>
                                      </p:cBhvr>
                                    </p:animEffect>
                                    <p:set>
                                      <p:cBhvr>
                                        <p:cTn id="7" dur="1" fill="hold">
                                          <p:stCondLst>
                                            <p:cond delay="499"/>
                                          </p:stCondLst>
                                        </p:cTn>
                                        <p:tgtEl>
                                          <p:spTgt spid="20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4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par>
                                <p:cTn id="16" presetID="63" presetClass="path" presetSubtype="0" accel="50000" decel="50000" fill="hold" nodeType="withEffect">
                                  <p:stCondLst>
                                    <p:cond delay="450"/>
                                  </p:stCondLst>
                                  <p:childTnLst>
                                    <p:animMotion origin="layout" path="M -4.33495E-6 4.48933E-6 L 0.10034 -0.00046 " pathEditMode="relative" rAng="0" ptsTypes="AA">
                                      <p:cBhvr>
                                        <p:cTn id="17" dur="1000" spd="-100000" fill="hold"/>
                                        <p:tgtEl>
                                          <p:spTgt spid="14"/>
                                        </p:tgtEl>
                                        <p:attrNameLst>
                                          <p:attrName>ppt_x</p:attrName>
                                          <p:attrName>ppt_y</p:attrName>
                                        </p:attrNameLst>
                                      </p:cBhvr>
                                      <p:rCtr x="5017" y="-23"/>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par>
                                <p:cTn id="28" presetID="63" presetClass="path" presetSubtype="0" accel="50000" decel="50000" fill="hold" nodeType="withEffect">
                                  <p:stCondLst>
                                    <p:cond delay="250"/>
                                  </p:stCondLst>
                                  <p:childTnLst>
                                    <p:animMotion origin="layout" path="M -4.91703E-6 2.80073E-6 L 0.10366 0.00022 " pathEditMode="relative" rAng="0" ptsTypes="AA">
                                      <p:cBhvr>
                                        <p:cTn id="29" dur="1000" spd="-100000" fill="hold"/>
                                        <p:tgtEl>
                                          <p:spTgt spid="5"/>
                                        </p:tgtEl>
                                        <p:attrNameLst>
                                          <p:attrName>ppt_x</p:attrName>
                                          <p:attrName>ppt_y</p:attrName>
                                        </p:attrNameLst>
                                      </p:cBhvr>
                                      <p:rCtr x="5183" y="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25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50"/>
                                        <p:tgtEl>
                                          <p:spTgt spid="15"/>
                                        </p:tgtEl>
                                      </p:cBhvr>
                                    </p:animEffect>
                                  </p:childTnLst>
                                </p:cTn>
                              </p:par>
                              <p:par>
                                <p:cTn id="35" presetID="63" presetClass="path" presetSubtype="0" accel="50000" decel="50000" fill="hold" nodeType="withEffect">
                                  <p:stCondLst>
                                    <p:cond delay="250"/>
                                  </p:stCondLst>
                                  <p:childTnLst>
                                    <p:animMotion origin="layout" path="M -3.82436E-6 3.96278E-6 L 0.10161 0.00045 " pathEditMode="relative" rAng="0" ptsTypes="AA">
                                      <p:cBhvr>
                                        <p:cTn id="36" dur="1000" spd="-100000" fill="hold"/>
                                        <p:tgtEl>
                                          <p:spTgt spid="15"/>
                                        </p:tgtEl>
                                        <p:attrNameLst>
                                          <p:attrName>ppt_x</p:attrName>
                                          <p:attrName>ppt_y</p:attrName>
                                        </p:attrNameLst>
                                      </p:cBhvr>
                                      <p:rCtr x="5080" y="23"/>
                                    </p:animMotion>
                                  </p:childTnLst>
                                </p:cTn>
                              </p:par>
                              <p:par>
                                <p:cTn id="37" presetID="10" presetClass="entr" presetSubtype="0" fill="hold" nodeType="withEffect">
                                  <p:stCondLst>
                                    <p:cond delay="75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798510"/>
          </a:xfrm>
        </p:spPr>
        <p:txBody>
          <a:bodyPr/>
          <a:lstStyle/>
          <a:p>
            <a:pPr marL="0" indent="0">
              <a:buNone/>
            </a:pPr>
            <a:r>
              <a:rPr lang="en-US" dirty="0" smtClean="0"/>
              <a:t>GET </a:t>
            </a:r>
            <a:r>
              <a:rPr lang="en-US" dirty="0"/>
              <a:t>https://graph.microsoft.com/beta</a:t>
            </a:r>
            <a:r>
              <a:rPr lang="en-US" b="1" dirty="0"/>
              <a:t>/contoso.com</a:t>
            </a:r>
          </a:p>
          <a:p>
            <a:pPr marL="0" indent="0">
              <a:buNone/>
            </a:pPr>
            <a:r>
              <a:rPr lang="en-US" b="1" dirty="0"/>
              <a:t>	/groups?$filter=</a:t>
            </a:r>
            <a:r>
              <a:rPr lang="en-US" b="1" dirty="0" err="1"/>
              <a:t>groupType+eq</a:t>
            </a:r>
            <a:r>
              <a:rPr lang="en-US" b="1" dirty="0"/>
              <a:t>+'Unified' </a:t>
            </a:r>
          </a:p>
          <a:p>
            <a:pPr marL="0" indent="0">
              <a:buNone/>
            </a:pPr>
            <a:endParaRPr lang="en-US" dirty="0"/>
          </a:p>
          <a:p>
            <a:pPr marL="0" indent="0">
              <a:buNone/>
            </a:pPr>
            <a:r>
              <a:rPr lang="en-US" dirty="0"/>
              <a:t>GET https://</a:t>
            </a:r>
            <a:r>
              <a:rPr lang="en-US" dirty="0" smtClean="0"/>
              <a:t>graph.microsoft.com/beta/contoso.com</a:t>
            </a:r>
            <a:r>
              <a:rPr lang="en-US" b="1" dirty="0" smtClean="0"/>
              <a:t>/groups</a:t>
            </a:r>
            <a:r>
              <a:rPr lang="en-US" b="1" dirty="0"/>
              <a:t>/&lt;id</a:t>
            </a:r>
            <a:r>
              <a:rPr lang="en-US" b="1" dirty="0" smtClean="0"/>
              <a:t>&gt;/members</a:t>
            </a:r>
            <a:endParaRPr lang="en-US" b="1" dirty="0"/>
          </a:p>
          <a:p>
            <a:pPr marL="0" indent="0">
              <a:buNone/>
            </a:pPr>
            <a:endParaRPr lang="en-US" dirty="0" smtClean="0"/>
          </a:p>
          <a:p>
            <a:pPr marL="0" indent="0">
              <a:buNone/>
            </a:pPr>
            <a:r>
              <a:rPr lang="en-US" dirty="0" smtClean="0"/>
              <a:t>GET </a:t>
            </a:r>
            <a:r>
              <a:rPr lang="en-US" dirty="0"/>
              <a:t>https://graph.microsoft.com/beta/contoso.com</a:t>
            </a:r>
          </a:p>
          <a:p>
            <a:pPr marL="0" indent="0">
              <a:buNone/>
            </a:pPr>
            <a:r>
              <a:rPr lang="en-US" dirty="0"/>
              <a:t>	</a:t>
            </a:r>
            <a:r>
              <a:rPr lang="en-US" b="1" dirty="0"/>
              <a:t>/groups/&lt;id</a:t>
            </a:r>
            <a:r>
              <a:rPr lang="en-US" b="1" dirty="0" smtClean="0"/>
              <a:t>&gt;/files</a:t>
            </a:r>
            <a:endParaRPr lang="en-US" b="1" dirty="0"/>
          </a:p>
          <a:p>
            <a:pPr marL="0" indent="0">
              <a:buNone/>
            </a:pPr>
            <a:endParaRPr lang="en-US" dirty="0" smtClean="0"/>
          </a:p>
          <a:p>
            <a:pPr marL="0" indent="0">
              <a:buNone/>
            </a:pPr>
            <a:r>
              <a:rPr lang="en-US" dirty="0"/>
              <a:t>GET https://graph.microsoft.com/beta/contoso.com</a:t>
            </a:r>
          </a:p>
          <a:p>
            <a:pPr marL="0" indent="0">
              <a:buNone/>
            </a:pPr>
            <a:r>
              <a:rPr lang="en-US" dirty="0"/>
              <a:t>	</a:t>
            </a:r>
            <a:r>
              <a:rPr lang="en-US" b="1" dirty="0"/>
              <a:t>/groups/&lt;id&gt;/conversations</a:t>
            </a:r>
          </a:p>
          <a:p>
            <a:pPr marL="0" indent="0">
              <a:buNone/>
            </a:pPr>
            <a:endParaRPr lang="en-US" dirty="0"/>
          </a:p>
          <a:p>
            <a:pPr marL="0" indent="0">
              <a:buNone/>
            </a:pPr>
            <a:r>
              <a:rPr lang="en-US" dirty="0"/>
              <a:t>GET https://graph.microsoft.com/beta/contoso.com</a:t>
            </a:r>
          </a:p>
          <a:p>
            <a:pPr marL="0" lvl="0" indent="0">
              <a:buNone/>
            </a:pPr>
            <a:r>
              <a:rPr lang="en-US" dirty="0"/>
              <a:t>	</a:t>
            </a:r>
            <a:r>
              <a:rPr lang="en-US" b="1" dirty="0"/>
              <a:t>/groups/&lt;id&gt;/events/&lt;id</a:t>
            </a:r>
            <a:r>
              <a:rPr lang="en-US" b="1" dirty="0" smtClean="0"/>
              <a:t>&gt;/</a:t>
            </a:r>
            <a:r>
              <a:rPr lang="en-US" b="1" dirty="0"/>
              <a:t>a</a:t>
            </a:r>
            <a:r>
              <a:rPr lang="en-US" b="1" dirty="0" smtClean="0"/>
              <a:t>ccept</a:t>
            </a:r>
            <a:endParaRPr lang="en-US" b="1" dirty="0"/>
          </a:p>
          <a:p>
            <a:pPr marL="0" indent="0">
              <a:buNone/>
            </a:pPr>
            <a:endParaRPr lang="en-US" dirty="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20595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73" name="Picture 2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86" name="Picture 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1" name="Picture 3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94" name="Picture 9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5" name="Picture 6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07" name="Picture 10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2" name="Picture 4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8" name="Title 7"/>
          <p:cNvSpPr>
            <a:spLocks noGrp="1"/>
          </p:cNvSpPr>
          <p:nvPr>
            <p:ph type="title"/>
          </p:nvPr>
        </p:nvSpPr>
        <p:spPr/>
        <p:txBody>
          <a:bodyPr/>
          <a:lstStyle/>
          <a:p>
            <a:r>
              <a:rPr lang="en-US" dirty="0" smtClean="0"/>
              <a:t>/</a:t>
            </a:r>
            <a:r>
              <a:rPr lang="en-US" dirty="0" err="1" smtClean="0"/>
              <a:t>workingWith</a:t>
            </a:r>
            <a:endParaRPr lang="en-US" dirty="0"/>
          </a:p>
        </p:txBody>
      </p:sp>
      <p:grpSp>
        <p:nvGrpSpPr>
          <p:cNvPr id="313" name="Group 312"/>
          <p:cNvGrpSpPr/>
          <p:nvPr/>
        </p:nvGrpSpPr>
        <p:grpSpPr>
          <a:xfrm>
            <a:off x="48012" y="1985597"/>
            <a:ext cx="6185895" cy="4532850"/>
            <a:chOff x="48012" y="1985597"/>
            <a:chExt cx="6185895" cy="4532850"/>
          </a:xfrm>
        </p:grpSpPr>
        <p:grpSp>
          <p:nvGrpSpPr>
            <p:cNvPr id="314" name="Group 313"/>
            <p:cNvGrpSpPr/>
            <p:nvPr/>
          </p:nvGrpSpPr>
          <p:grpSpPr>
            <a:xfrm>
              <a:off x="3111377" y="3499059"/>
              <a:ext cx="3058318" cy="2374714"/>
              <a:chOff x="3111377" y="3499059"/>
              <a:chExt cx="3058318" cy="2374714"/>
            </a:xfrm>
          </p:grpSpPr>
          <p:cxnSp>
            <p:nvCxnSpPr>
              <p:cNvPr id="348" name="Straight Connector 34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50" name="Rounded Rectangle 349"/>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315" name="Group 314"/>
            <p:cNvGrpSpPr/>
            <p:nvPr/>
          </p:nvGrpSpPr>
          <p:grpSpPr>
            <a:xfrm>
              <a:off x="2593679" y="4317579"/>
              <a:ext cx="883060" cy="2200868"/>
              <a:chOff x="2593679" y="4317579"/>
              <a:chExt cx="883060" cy="2200868"/>
            </a:xfrm>
          </p:grpSpPr>
          <p:grpSp>
            <p:nvGrpSpPr>
              <p:cNvPr id="342" name="Group 341"/>
              <p:cNvGrpSpPr/>
              <p:nvPr/>
            </p:nvGrpSpPr>
            <p:grpSpPr>
              <a:xfrm>
                <a:off x="2593679" y="4317579"/>
                <a:ext cx="881082" cy="1848377"/>
                <a:chOff x="2593679" y="4317579"/>
                <a:chExt cx="881082" cy="1848377"/>
              </a:xfrm>
            </p:grpSpPr>
            <p:cxnSp>
              <p:nvCxnSpPr>
                <p:cNvPr id="344" name="Straight Connector 343"/>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47" name="Picture 3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343"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16" name="Group 315"/>
            <p:cNvGrpSpPr/>
            <p:nvPr/>
          </p:nvGrpSpPr>
          <p:grpSpPr>
            <a:xfrm>
              <a:off x="48012" y="1985597"/>
              <a:ext cx="2570795" cy="2315904"/>
              <a:chOff x="48012" y="1985597"/>
              <a:chExt cx="2570795" cy="2315904"/>
            </a:xfrm>
          </p:grpSpPr>
          <p:cxnSp>
            <p:nvCxnSpPr>
              <p:cNvPr id="337" name="Straight Connector 336"/>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8" name="Group 337"/>
              <p:cNvGrpSpPr/>
              <p:nvPr/>
            </p:nvGrpSpPr>
            <p:grpSpPr>
              <a:xfrm>
                <a:off x="517509" y="2542611"/>
                <a:ext cx="793531" cy="793531"/>
                <a:chOff x="5681540" y="2652588"/>
                <a:chExt cx="778042" cy="778042"/>
              </a:xfrm>
            </p:grpSpPr>
            <p:sp>
              <p:nvSpPr>
                <p:cNvPr id="340" name="Oval 339"/>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41" name="Picture 3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39"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17" name="Group 316"/>
            <p:cNvGrpSpPr/>
            <p:nvPr/>
          </p:nvGrpSpPr>
          <p:grpSpPr>
            <a:xfrm>
              <a:off x="2615444" y="2671843"/>
              <a:ext cx="3556339" cy="837101"/>
              <a:chOff x="2615444" y="2671843"/>
              <a:chExt cx="3556339" cy="837101"/>
            </a:xfrm>
          </p:grpSpPr>
          <p:cxnSp>
            <p:nvCxnSpPr>
              <p:cNvPr id="335" name="Straight Connector 334"/>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2165679" y="2262606"/>
              <a:ext cx="1890027" cy="2034151"/>
              <a:chOff x="2165679" y="2262606"/>
              <a:chExt cx="1890027" cy="2034151"/>
            </a:xfrm>
          </p:grpSpPr>
          <p:cxnSp>
            <p:nvCxnSpPr>
              <p:cNvPr id="327" name="Straight Connector 32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28" name="Group 327"/>
              <p:cNvGrpSpPr/>
              <p:nvPr/>
            </p:nvGrpSpPr>
            <p:grpSpPr>
              <a:xfrm>
                <a:off x="2165679" y="2262606"/>
                <a:ext cx="819857" cy="810653"/>
                <a:chOff x="10113425" y="3530904"/>
                <a:chExt cx="803854" cy="794830"/>
              </a:xfrm>
            </p:grpSpPr>
            <p:sp>
              <p:nvSpPr>
                <p:cNvPr id="330" name="Oval 32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31" name="Picture 3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32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19" name="Group 318"/>
            <p:cNvGrpSpPr/>
            <p:nvPr/>
          </p:nvGrpSpPr>
          <p:grpSpPr>
            <a:xfrm>
              <a:off x="1604826" y="3281093"/>
              <a:ext cx="4629081" cy="2119373"/>
              <a:chOff x="1605679" y="3284402"/>
              <a:chExt cx="4629081" cy="2119373"/>
            </a:xfrm>
          </p:grpSpPr>
          <p:cxnSp>
            <p:nvCxnSpPr>
              <p:cNvPr id="320" name="Straight Connector 31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21" name="Group 320"/>
              <p:cNvGrpSpPr/>
              <p:nvPr/>
            </p:nvGrpSpPr>
            <p:grpSpPr>
              <a:xfrm>
                <a:off x="1799823" y="3284402"/>
                <a:ext cx="1464350" cy="2086357"/>
                <a:chOff x="636295" y="2518478"/>
                <a:chExt cx="1435768" cy="2045634"/>
              </a:xfrm>
            </p:grpSpPr>
            <p:sp>
              <p:nvSpPr>
                <p:cNvPr id="325" name="Oval 324"/>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26" name="Diagram 325"/>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pSp>
          <p:sp>
            <p:nvSpPr>
              <p:cNvPr id="322"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323" name="Straight Connector 322"/>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4" name="Rounded Rectangle 323"/>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pSp>
      </p:grpSp>
    </p:spTree>
    <p:extLst>
      <p:ext uri="{BB962C8B-B14F-4D97-AF65-F5344CB8AC3E}">
        <p14:creationId xmlns:p14="http://schemas.microsoft.com/office/powerpoint/2010/main" val="311798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13"/>
                                        </p:tgtEl>
                                      </p:cBhvr>
                                    </p:animEffect>
                                    <p:set>
                                      <p:cBhvr>
                                        <p:cTn id="7" dur="1" fill="hold">
                                          <p:stCondLst>
                                            <p:cond delay="499"/>
                                          </p:stCondLst>
                                        </p:cTn>
                                        <p:tgtEl>
                                          <p:spTgt spid="313"/>
                                        </p:tgtEl>
                                        <p:attrNameLst>
                                          <p:attrName>style.visibility</p:attrName>
                                        </p:attrNameLst>
                                      </p:cBhvr>
                                      <p:to>
                                        <p:strVal val="hidden"/>
                                      </p:to>
                                    </p:set>
                                  </p:childTnLst>
                                </p:cTn>
                              </p:par>
                              <p:par>
                                <p:cTn id="8" presetID="53" presetClass="entr" presetSubtype="16" fill="hold" nodeType="withEffect">
                                  <p:stCondLst>
                                    <p:cond delay="40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lIns="182880"/>
          <a:lstStyle/>
          <a:p>
            <a:r>
              <a:rPr lang="en-US" sz="2400" b="1" dirty="0" smtClean="0"/>
              <a:t>Yina Arenas </a:t>
            </a:r>
          </a:p>
          <a:p>
            <a:r>
              <a:rPr lang="en-US" sz="1800" dirty="0" smtClean="0"/>
              <a:t>Senior Program Manager</a:t>
            </a:r>
          </a:p>
          <a:p>
            <a:r>
              <a:rPr lang="en-US" sz="1800" dirty="0" smtClean="0"/>
              <a:t>Office Extensibility</a:t>
            </a:r>
          </a:p>
        </p:txBody>
      </p:sp>
      <p:sp>
        <p:nvSpPr>
          <p:cNvPr id="2" name="Title 1"/>
          <p:cNvSpPr>
            <a:spLocks noGrp="1"/>
          </p:cNvSpPr>
          <p:nvPr>
            <p:ph type="ctrTitle"/>
          </p:nvPr>
        </p:nvSpPr>
        <p:spPr>
          <a:xfrm>
            <a:off x="311361" y="946767"/>
            <a:ext cx="11887135" cy="1837298"/>
          </a:xfrm>
        </p:spPr>
        <p:txBody>
          <a:bodyPr/>
          <a:lstStyle/>
          <a:p>
            <a:r>
              <a:rPr lang="en-US" sz="3200" dirty="0"/>
              <a:t>Supercharging your custom solutions with </a:t>
            </a:r>
            <a:r>
              <a:rPr lang="en-US" sz="3200" dirty="0" smtClean="0"/>
              <a:t>the</a:t>
            </a:r>
            <a:r>
              <a:rPr lang="en-US" dirty="0"/>
              <a:t/>
            </a:r>
            <a:br>
              <a:rPr lang="en-US" dirty="0"/>
            </a:br>
            <a:r>
              <a:rPr lang="en-US" sz="6000" dirty="0"/>
              <a:t>Office </a:t>
            </a:r>
            <a:r>
              <a:rPr lang="en-US" sz="6000" dirty="0" smtClean="0"/>
              <a:t>365 unified API (preview)</a:t>
            </a:r>
            <a:endParaRPr lang="en-US" dirty="0"/>
          </a:p>
        </p:txBody>
      </p:sp>
      <p:sp>
        <p:nvSpPr>
          <p:cNvPr id="6" name="Text Placeholder 5"/>
          <p:cNvSpPr>
            <a:spLocks noGrp="1"/>
          </p:cNvSpPr>
          <p:nvPr>
            <p:ph type="body" sz="quarter" idx="13"/>
          </p:nvPr>
        </p:nvSpPr>
        <p:spPr/>
        <p:txBody>
          <a:bodyPr/>
          <a:lstStyle/>
          <a:p>
            <a:r>
              <a:rPr lang="en-US" dirty="0" smtClean="0"/>
              <a:t>3-641</a:t>
            </a:r>
            <a:endParaRPr lang="en-US" dirty="0"/>
          </a:p>
        </p:txBody>
      </p:sp>
      <p:sp>
        <p:nvSpPr>
          <p:cNvPr id="4" name="Rectangle 3"/>
          <p:cNvSpPr/>
          <p:nvPr/>
        </p:nvSpPr>
        <p:spPr bwMode="auto">
          <a:xfrm>
            <a:off x="9799637" y="5707062"/>
            <a:ext cx="2514600" cy="978809"/>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05" name="Freeform 43"/>
          <p:cNvSpPr>
            <a:spLocks/>
          </p:cNvSpPr>
          <p:nvPr/>
        </p:nvSpPr>
        <p:spPr bwMode="auto">
          <a:xfrm>
            <a:off x="10958263" y="4368717"/>
            <a:ext cx="1057275" cy="573162"/>
          </a:xfrm>
          <a:custGeom>
            <a:avLst/>
            <a:gdLst>
              <a:gd name="T0" fmla="*/ 174 w 174"/>
              <a:gd name="T1" fmla="*/ 94 h 94"/>
              <a:gd name="T2" fmla="*/ 158 w 174"/>
              <a:gd name="T3" fmla="*/ 94 h 94"/>
              <a:gd name="T4" fmla="*/ 158 w 174"/>
              <a:gd name="T5" fmla="*/ 22 h 94"/>
              <a:gd name="T6" fmla="*/ 152 w 174"/>
              <a:gd name="T7" fmla="*/ 15 h 94"/>
              <a:gd name="T8" fmla="*/ 0 w 174"/>
              <a:gd name="T9" fmla="*/ 15 h 94"/>
              <a:gd name="T10" fmla="*/ 0 w 174"/>
              <a:gd name="T11" fmla="*/ 0 h 94"/>
              <a:gd name="T12" fmla="*/ 152 w 174"/>
              <a:gd name="T13" fmla="*/ 0 h 94"/>
              <a:gd name="T14" fmla="*/ 174 w 174"/>
              <a:gd name="T15" fmla="*/ 22 h 94"/>
              <a:gd name="T16" fmla="*/ 174 w 174"/>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4">
                <a:moveTo>
                  <a:pt x="174" y="94"/>
                </a:moveTo>
                <a:cubicBezTo>
                  <a:pt x="158" y="94"/>
                  <a:pt x="158" y="94"/>
                  <a:pt x="158" y="94"/>
                </a:cubicBezTo>
                <a:cubicBezTo>
                  <a:pt x="158" y="22"/>
                  <a:pt x="158" y="22"/>
                  <a:pt x="158" y="22"/>
                </a:cubicBezTo>
                <a:cubicBezTo>
                  <a:pt x="158" y="18"/>
                  <a:pt x="155" y="15"/>
                  <a:pt x="152" y="15"/>
                </a:cubicBezTo>
                <a:cubicBezTo>
                  <a:pt x="0" y="15"/>
                  <a:pt x="0" y="15"/>
                  <a:pt x="0" y="15"/>
                </a:cubicBezTo>
                <a:cubicBezTo>
                  <a:pt x="0" y="0"/>
                  <a:pt x="0" y="0"/>
                  <a:pt x="0" y="0"/>
                </a:cubicBezTo>
                <a:cubicBezTo>
                  <a:pt x="152" y="0"/>
                  <a:pt x="152" y="0"/>
                  <a:pt x="152" y="0"/>
                </a:cubicBezTo>
                <a:cubicBezTo>
                  <a:pt x="164" y="0"/>
                  <a:pt x="174" y="10"/>
                  <a:pt x="174" y="22"/>
                </a:cubicBezTo>
                <a:lnTo>
                  <a:pt x="174" y="94"/>
                </a:lnTo>
                <a:close/>
              </a:path>
            </a:pathLst>
          </a:custGeom>
          <a:solidFill>
            <a:srgbClr val="00188F"/>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6" name="Rectangle 35"/>
          <p:cNvSpPr>
            <a:spLocks noChangeArrowheads="1"/>
          </p:cNvSpPr>
          <p:nvPr/>
        </p:nvSpPr>
        <p:spPr bwMode="auto">
          <a:xfrm>
            <a:off x="7985590" y="3967178"/>
            <a:ext cx="90670" cy="778789"/>
          </a:xfrm>
          <a:prstGeom prst="rect">
            <a:avLst/>
          </a:prstGeom>
          <a:solidFill>
            <a:srgbClr val="32145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7" name="Rectangle 36"/>
          <p:cNvSpPr>
            <a:spLocks noChangeArrowheads="1"/>
          </p:cNvSpPr>
          <p:nvPr/>
        </p:nvSpPr>
        <p:spPr bwMode="auto">
          <a:xfrm>
            <a:off x="10228048" y="3175438"/>
            <a:ext cx="92289" cy="1583483"/>
          </a:xfrm>
          <a:prstGeom prst="rect">
            <a:avLst/>
          </a:prstGeom>
          <a:solidFill>
            <a:srgbClr val="C1E0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8" name="Rounded Rectangle 107"/>
          <p:cNvSpPr/>
          <p:nvPr/>
        </p:nvSpPr>
        <p:spPr bwMode="auto">
          <a:xfrm>
            <a:off x="574954" y="4233529"/>
            <a:ext cx="3994790" cy="544983"/>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pPr>
            <a:r>
              <a:rPr lang="en-US" sz="2040" spc="-20" dirty="0">
                <a:gradFill>
                  <a:gsLst>
                    <a:gs pos="32743">
                      <a:srgbClr val="FFFFFF"/>
                    </a:gs>
                    <a:gs pos="64602">
                      <a:srgbClr val="FFFFFF"/>
                    </a:gs>
                  </a:gsLst>
                  <a:lin ang="5400000" scaled="0"/>
                </a:gradFill>
                <a:cs typeface="Segoe UI" panose="020B0502040204020203" pitchFamily="34" charset="0"/>
              </a:rPr>
              <a:t>https://graph.microsoft.com/</a:t>
            </a:r>
          </a:p>
        </p:txBody>
      </p:sp>
      <p:sp>
        <p:nvSpPr>
          <p:cNvPr id="109" name="Freeform 23"/>
          <p:cNvSpPr>
            <a:spLocks/>
          </p:cNvSpPr>
          <p:nvPr/>
        </p:nvSpPr>
        <p:spPr bwMode="auto">
          <a:xfrm>
            <a:off x="5639511" y="5275413"/>
            <a:ext cx="121433" cy="123052"/>
          </a:xfrm>
          <a:custGeom>
            <a:avLst/>
            <a:gdLst>
              <a:gd name="T0" fmla="*/ 17 w 20"/>
              <a:gd name="T1" fmla="*/ 0 h 20"/>
              <a:gd name="T2" fmla="*/ 19 w 20"/>
              <a:gd name="T3" fmla="*/ 14 h 20"/>
              <a:gd name="T4" fmla="*/ 16 w 20"/>
              <a:gd name="T5" fmla="*/ 19 h 20"/>
              <a:gd name="T6" fmla="*/ 5 w 20"/>
              <a:gd name="T7" fmla="*/ 16 h 20"/>
              <a:gd name="T8" fmla="*/ 0 w 20"/>
              <a:gd name="T9" fmla="*/ 19 h 20"/>
              <a:gd name="T10" fmla="*/ 9 w 20"/>
              <a:gd name="T11" fmla="*/ 7 h 20"/>
              <a:gd name="T12" fmla="*/ 17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7" y="0"/>
                </a:moveTo>
                <a:cubicBezTo>
                  <a:pt x="17" y="0"/>
                  <a:pt x="18" y="9"/>
                  <a:pt x="19" y="14"/>
                </a:cubicBezTo>
                <a:cubicBezTo>
                  <a:pt x="20" y="20"/>
                  <a:pt x="20" y="20"/>
                  <a:pt x="16" y="19"/>
                </a:cubicBezTo>
                <a:cubicBezTo>
                  <a:pt x="12" y="17"/>
                  <a:pt x="8" y="15"/>
                  <a:pt x="5" y="16"/>
                </a:cubicBezTo>
                <a:cubicBezTo>
                  <a:pt x="2" y="18"/>
                  <a:pt x="0" y="19"/>
                  <a:pt x="0" y="19"/>
                </a:cubicBezTo>
                <a:cubicBezTo>
                  <a:pt x="9" y="7"/>
                  <a:pt x="9" y="7"/>
                  <a:pt x="9" y="7"/>
                </a:cubicBez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 name="Line 28"/>
          <p:cNvSpPr>
            <a:spLocks noChangeShapeType="1"/>
          </p:cNvSpPr>
          <p:nvPr/>
        </p:nvSpPr>
        <p:spPr bwMode="auto">
          <a:xfrm>
            <a:off x="8751426" y="5914960"/>
            <a:ext cx="0" cy="0"/>
          </a:xfrm>
          <a:prstGeom prst="line">
            <a:avLst/>
          </a:prstGeom>
          <a:noFill/>
          <a:ln w="107950" cap="flat">
            <a:solidFill>
              <a:srgbClr val="552E12"/>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 name="Freeform 33"/>
          <p:cNvSpPr>
            <a:spLocks/>
          </p:cNvSpPr>
          <p:nvPr/>
        </p:nvSpPr>
        <p:spPr bwMode="auto">
          <a:xfrm>
            <a:off x="4814230" y="3802030"/>
            <a:ext cx="6247657" cy="1151183"/>
          </a:xfrm>
          <a:custGeom>
            <a:avLst/>
            <a:gdLst>
              <a:gd name="T0" fmla="*/ 8 w 1154"/>
              <a:gd name="T1" fmla="*/ 189 h 189"/>
              <a:gd name="T2" fmla="*/ 0 w 1154"/>
              <a:gd name="T3" fmla="*/ 189 h 189"/>
              <a:gd name="T4" fmla="*/ 0 w 1154"/>
              <a:gd name="T5" fmla="*/ 22 h 189"/>
              <a:gd name="T6" fmla="*/ 19 w 1154"/>
              <a:gd name="T7" fmla="*/ 0 h 189"/>
              <a:gd name="T8" fmla="*/ 1154 w 1154"/>
              <a:gd name="T9" fmla="*/ 0 h 189"/>
              <a:gd name="T10" fmla="*/ 1154 w 1154"/>
              <a:gd name="T11" fmla="*/ 15 h 189"/>
              <a:gd name="T12" fmla="*/ 19 w 1154"/>
              <a:gd name="T13" fmla="*/ 15 h 189"/>
              <a:gd name="T14" fmla="*/ 9 w 1154"/>
              <a:gd name="T15" fmla="*/ 22 h 189"/>
              <a:gd name="T16" fmla="*/ 8 w 1154"/>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4" h="189">
                <a:moveTo>
                  <a:pt x="8" y="189"/>
                </a:moveTo>
                <a:cubicBezTo>
                  <a:pt x="0" y="189"/>
                  <a:pt x="0" y="189"/>
                  <a:pt x="0" y="189"/>
                </a:cubicBezTo>
                <a:cubicBezTo>
                  <a:pt x="0" y="22"/>
                  <a:pt x="0" y="22"/>
                  <a:pt x="0" y="22"/>
                </a:cubicBezTo>
                <a:cubicBezTo>
                  <a:pt x="0" y="10"/>
                  <a:pt x="8" y="0"/>
                  <a:pt x="19" y="0"/>
                </a:cubicBezTo>
                <a:cubicBezTo>
                  <a:pt x="1154" y="0"/>
                  <a:pt x="1154" y="0"/>
                  <a:pt x="1154" y="0"/>
                </a:cubicBezTo>
                <a:cubicBezTo>
                  <a:pt x="1154" y="15"/>
                  <a:pt x="1154" y="15"/>
                  <a:pt x="1154" y="15"/>
                </a:cubicBezTo>
                <a:cubicBezTo>
                  <a:pt x="19" y="15"/>
                  <a:pt x="19" y="15"/>
                  <a:pt x="19" y="15"/>
                </a:cubicBezTo>
                <a:cubicBezTo>
                  <a:pt x="14" y="14"/>
                  <a:pt x="9" y="18"/>
                  <a:pt x="9" y="22"/>
                </a:cubicBezTo>
                <a:lnTo>
                  <a:pt x="8" y="189"/>
                </a:lnTo>
                <a:close/>
              </a:path>
            </a:pathLst>
          </a:custGeom>
          <a:solidFill>
            <a:srgbClr val="FFB9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 name="Freeform 34"/>
          <p:cNvSpPr>
            <a:spLocks/>
          </p:cNvSpPr>
          <p:nvPr/>
        </p:nvSpPr>
        <p:spPr bwMode="auto">
          <a:xfrm>
            <a:off x="4814229" y="4697395"/>
            <a:ext cx="5669638" cy="1047560"/>
          </a:xfrm>
          <a:custGeom>
            <a:avLst/>
            <a:gdLst>
              <a:gd name="T0" fmla="*/ 1063 w 1063"/>
              <a:gd name="T1" fmla="*/ 172 h 172"/>
              <a:gd name="T2" fmla="*/ 1049 w 1063"/>
              <a:gd name="T3" fmla="*/ 172 h 172"/>
              <a:gd name="T4" fmla="*/ 1049 w 1063"/>
              <a:gd name="T5" fmla="*/ 15 h 172"/>
              <a:gd name="T6" fmla="*/ 19 w 1063"/>
              <a:gd name="T7" fmla="*/ 15 h 172"/>
              <a:gd name="T8" fmla="*/ 14 w 1063"/>
              <a:gd name="T9" fmla="*/ 21 h 172"/>
              <a:gd name="T10" fmla="*/ 14 w 1063"/>
              <a:gd name="T11" fmla="*/ 169 h 172"/>
              <a:gd name="T12" fmla="*/ 4 w 1063"/>
              <a:gd name="T13" fmla="*/ 169 h 172"/>
              <a:gd name="T14" fmla="*/ 0 w 1063"/>
              <a:gd name="T15" fmla="*/ 21 h 172"/>
              <a:gd name="T16" fmla="*/ 19 w 1063"/>
              <a:gd name="T17" fmla="*/ 0 h 172"/>
              <a:gd name="T18" fmla="*/ 1063 w 1063"/>
              <a:gd name="T19" fmla="*/ 0 h 172"/>
              <a:gd name="T20" fmla="*/ 1063 w 1063"/>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3" h="172">
                <a:moveTo>
                  <a:pt x="1063" y="172"/>
                </a:moveTo>
                <a:cubicBezTo>
                  <a:pt x="1049" y="172"/>
                  <a:pt x="1049" y="172"/>
                  <a:pt x="1049" y="172"/>
                </a:cubicBezTo>
                <a:cubicBezTo>
                  <a:pt x="1049" y="15"/>
                  <a:pt x="1049" y="15"/>
                  <a:pt x="1049" y="15"/>
                </a:cubicBezTo>
                <a:cubicBezTo>
                  <a:pt x="19" y="15"/>
                  <a:pt x="19" y="15"/>
                  <a:pt x="19" y="15"/>
                </a:cubicBezTo>
                <a:cubicBezTo>
                  <a:pt x="16" y="15"/>
                  <a:pt x="14" y="18"/>
                  <a:pt x="14" y="21"/>
                </a:cubicBezTo>
                <a:cubicBezTo>
                  <a:pt x="14" y="169"/>
                  <a:pt x="14" y="169"/>
                  <a:pt x="14" y="169"/>
                </a:cubicBezTo>
                <a:cubicBezTo>
                  <a:pt x="4" y="169"/>
                  <a:pt x="4" y="169"/>
                  <a:pt x="4" y="169"/>
                </a:cubicBezTo>
                <a:cubicBezTo>
                  <a:pt x="0" y="21"/>
                  <a:pt x="0" y="21"/>
                  <a:pt x="0" y="21"/>
                </a:cubicBezTo>
                <a:cubicBezTo>
                  <a:pt x="0" y="10"/>
                  <a:pt x="9" y="0"/>
                  <a:pt x="19" y="0"/>
                </a:cubicBezTo>
                <a:cubicBezTo>
                  <a:pt x="1063" y="0"/>
                  <a:pt x="1063" y="0"/>
                  <a:pt x="1063" y="0"/>
                </a:cubicBezTo>
                <a:lnTo>
                  <a:pt x="1063" y="172"/>
                </a:lnTo>
                <a:close/>
              </a:path>
            </a:pathLst>
          </a:custGeom>
          <a:solidFill>
            <a:srgbClr val="E3008C"/>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 name="Rectangle 37"/>
          <p:cNvSpPr>
            <a:spLocks noChangeArrowheads="1"/>
          </p:cNvSpPr>
          <p:nvPr/>
        </p:nvSpPr>
        <p:spPr bwMode="auto">
          <a:xfrm>
            <a:off x="9104390" y="3632025"/>
            <a:ext cx="90670" cy="1120419"/>
          </a:xfrm>
          <a:prstGeom prst="rect">
            <a:avLst/>
          </a:prstGeom>
          <a:solidFill>
            <a:srgbClr val="B4009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 name="Freeform 38"/>
          <p:cNvSpPr>
            <a:spLocks/>
          </p:cNvSpPr>
          <p:nvPr/>
        </p:nvSpPr>
        <p:spPr bwMode="auto">
          <a:xfrm>
            <a:off x="7656913" y="4252141"/>
            <a:ext cx="1963972" cy="908317"/>
          </a:xfrm>
          <a:custGeom>
            <a:avLst/>
            <a:gdLst>
              <a:gd name="T0" fmla="*/ 323 w 323"/>
              <a:gd name="T1" fmla="*/ 149 h 149"/>
              <a:gd name="T2" fmla="*/ 21 w 323"/>
              <a:gd name="T3" fmla="*/ 149 h 149"/>
              <a:gd name="T4" fmla="*/ 0 w 323"/>
              <a:gd name="T5" fmla="*/ 127 h 149"/>
              <a:gd name="T6" fmla="*/ 0 w 323"/>
              <a:gd name="T7" fmla="*/ 0 h 149"/>
              <a:gd name="T8" fmla="*/ 15 w 323"/>
              <a:gd name="T9" fmla="*/ 0 h 149"/>
              <a:gd name="T10" fmla="*/ 15 w 323"/>
              <a:gd name="T11" fmla="*/ 127 h 149"/>
              <a:gd name="T12" fmla="*/ 21 w 323"/>
              <a:gd name="T13" fmla="*/ 134 h 149"/>
              <a:gd name="T14" fmla="*/ 323 w 323"/>
              <a:gd name="T15" fmla="*/ 134 h 149"/>
              <a:gd name="T16" fmla="*/ 323 w 323"/>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149">
                <a:moveTo>
                  <a:pt x="323" y="149"/>
                </a:moveTo>
                <a:cubicBezTo>
                  <a:pt x="21" y="149"/>
                  <a:pt x="21" y="149"/>
                  <a:pt x="21" y="149"/>
                </a:cubicBezTo>
                <a:cubicBezTo>
                  <a:pt x="9" y="149"/>
                  <a:pt x="0" y="139"/>
                  <a:pt x="0" y="127"/>
                </a:cubicBezTo>
                <a:cubicBezTo>
                  <a:pt x="0" y="0"/>
                  <a:pt x="0" y="0"/>
                  <a:pt x="0" y="0"/>
                </a:cubicBezTo>
                <a:cubicBezTo>
                  <a:pt x="15" y="0"/>
                  <a:pt x="15" y="0"/>
                  <a:pt x="15" y="0"/>
                </a:cubicBezTo>
                <a:cubicBezTo>
                  <a:pt x="15" y="127"/>
                  <a:pt x="15" y="127"/>
                  <a:pt x="15" y="127"/>
                </a:cubicBezTo>
                <a:cubicBezTo>
                  <a:pt x="15" y="131"/>
                  <a:pt x="18" y="134"/>
                  <a:pt x="21" y="134"/>
                </a:cubicBezTo>
                <a:cubicBezTo>
                  <a:pt x="323" y="134"/>
                  <a:pt x="323" y="134"/>
                  <a:pt x="323" y="134"/>
                </a:cubicBezTo>
                <a:lnTo>
                  <a:pt x="323" y="149"/>
                </a:lnTo>
                <a:close/>
              </a:path>
            </a:pathLst>
          </a:custGeom>
          <a:solidFill>
            <a:srgbClr val="107C1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5" name="Freeform 41"/>
          <p:cNvSpPr>
            <a:spLocks/>
          </p:cNvSpPr>
          <p:nvPr/>
        </p:nvSpPr>
        <p:spPr bwMode="auto">
          <a:xfrm>
            <a:off x="7018986" y="4569484"/>
            <a:ext cx="1646628" cy="487351"/>
          </a:xfrm>
          <a:custGeom>
            <a:avLst/>
            <a:gdLst>
              <a:gd name="T0" fmla="*/ 19 w 271"/>
              <a:gd name="T1" fmla="*/ 80 h 80"/>
              <a:gd name="T2" fmla="*/ 0 w 271"/>
              <a:gd name="T3" fmla="*/ 80 h 80"/>
              <a:gd name="T4" fmla="*/ 0 w 271"/>
              <a:gd name="T5" fmla="*/ 22 h 80"/>
              <a:gd name="T6" fmla="*/ 27 w 271"/>
              <a:gd name="T7" fmla="*/ 0 h 80"/>
              <a:gd name="T8" fmla="*/ 271 w 271"/>
              <a:gd name="T9" fmla="*/ 0 h 80"/>
              <a:gd name="T10" fmla="*/ 271 w 271"/>
              <a:gd name="T11" fmla="*/ 15 h 80"/>
              <a:gd name="T12" fmla="*/ 27 w 271"/>
              <a:gd name="T13" fmla="*/ 15 h 80"/>
              <a:gd name="T14" fmla="*/ 19 w 271"/>
              <a:gd name="T15" fmla="*/ 22 h 80"/>
              <a:gd name="T16" fmla="*/ 19 w 271"/>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80">
                <a:moveTo>
                  <a:pt x="19" y="80"/>
                </a:moveTo>
                <a:cubicBezTo>
                  <a:pt x="0" y="80"/>
                  <a:pt x="0" y="80"/>
                  <a:pt x="0" y="80"/>
                </a:cubicBezTo>
                <a:cubicBezTo>
                  <a:pt x="0" y="22"/>
                  <a:pt x="0" y="22"/>
                  <a:pt x="0" y="22"/>
                </a:cubicBezTo>
                <a:cubicBezTo>
                  <a:pt x="0" y="10"/>
                  <a:pt x="12" y="0"/>
                  <a:pt x="27" y="0"/>
                </a:cubicBezTo>
                <a:cubicBezTo>
                  <a:pt x="271" y="0"/>
                  <a:pt x="271" y="0"/>
                  <a:pt x="271" y="0"/>
                </a:cubicBezTo>
                <a:cubicBezTo>
                  <a:pt x="271" y="15"/>
                  <a:pt x="271" y="15"/>
                  <a:pt x="271" y="15"/>
                </a:cubicBezTo>
                <a:cubicBezTo>
                  <a:pt x="27" y="15"/>
                  <a:pt x="27" y="15"/>
                  <a:pt x="27" y="15"/>
                </a:cubicBezTo>
                <a:cubicBezTo>
                  <a:pt x="22" y="15"/>
                  <a:pt x="19" y="18"/>
                  <a:pt x="19" y="22"/>
                </a:cubicBezTo>
                <a:lnTo>
                  <a:pt x="19" y="80"/>
                </a:ln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6" name="Freeform 42"/>
          <p:cNvSpPr>
            <a:spLocks/>
          </p:cNvSpPr>
          <p:nvPr/>
        </p:nvSpPr>
        <p:spPr bwMode="auto">
          <a:xfrm>
            <a:off x="4814229" y="4368716"/>
            <a:ext cx="6186131" cy="590973"/>
          </a:xfrm>
          <a:custGeom>
            <a:avLst/>
            <a:gdLst>
              <a:gd name="T0" fmla="*/ 8 w 1146"/>
              <a:gd name="T1" fmla="*/ 97 h 97"/>
              <a:gd name="T2" fmla="*/ 2 w 1146"/>
              <a:gd name="T3" fmla="*/ 97 h 97"/>
              <a:gd name="T4" fmla="*/ 0 w 1146"/>
              <a:gd name="T5" fmla="*/ 22 h 97"/>
              <a:gd name="T6" fmla="*/ 13 w 1146"/>
              <a:gd name="T7" fmla="*/ 0 h 97"/>
              <a:gd name="T8" fmla="*/ 1146 w 1146"/>
              <a:gd name="T9" fmla="*/ 0 h 97"/>
              <a:gd name="T10" fmla="*/ 1146 w 1146"/>
              <a:gd name="T11" fmla="*/ 42 h 97"/>
              <a:gd name="T12" fmla="*/ 1134 w 1146"/>
              <a:gd name="T13" fmla="*/ 42 h 97"/>
              <a:gd name="T14" fmla="*/ 1134 w 1146"/>
              <a:gd name="T15" fmla="*/ 15 h 97"/>
              <a:gd name="T16" fmla="*/ 13 w 1146"/>
              <a:gd name="T17" fmla="*/ 15 h 97"/>
              <a:gd name="T18" fmla="*/ 8 w 1146"/>
              <a:gd name="T19" fmla="*/ 22 h 97"/>
              <a:gd name="T20" fmla="*/ 8 w 1146"/>
              <a:gd name="T2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6" h="97">
                <a:moveTo>
                  <a:pt x="8" y="97"/>
                </a:moveTo>
                <a:cubicBezTo>
                  <a:pt x="2" y="97"/>
                  <a:pt x="2" y="97"/>
                  <a:pt x="2" y="97"/>
                </a:cubicBezTo>
                <a:cubicBezTo>
                  <a:pt x="0" y="22"/>
                  <a:pt x="0" y="22"/>
                  <a:pt x="0" y="22"/>
                </a:cubicBezTo>
                <a:cubicBezTo>
                  <a:pt x="0" y="10"/>
                  <a:pt x="4" y="0"/>
                  <a:pt x="13" y="0"/>
                </a:cubicBezTo>
                <a:cubicBezTo>
                  <a:pt x="1146" y="0"/>
                  <a:pt x="1146" y="0"/>
                  <a:pt x="1146" y="0"/>
                </a:cubicBezTo>
                <a:cubicBezTo>
                  <a:pt x="1146" y="42"/>
                  <a:pt x="1146" y="42"/>
                  <a:pt x="1146" y="42"/>
                </a:cubicBezTo>
                <a:cubicBezTo>
                  <a:pt x="1134" y="42"/>
                  <a:pt x="1134" y="42"/>
                  <a:pt x="1134" y="42"/>
                </a:cubicBezTo>
                <a:cubicBezTo>
                  <a:pt x="1134" y="15"/>
                  <a:pt x="1134" y="15"/>
                  <a:pt x="1134" y="15"/>
                </a:cubicBezTo>
                <a:cubicBezTo>
                  <a:pt x="13" y="15"/>
                  <a:pt x="13" y="15"/>
                  <a:pt x="13" y="15"/>
                </a:cubicBezTo>
                <a:cubicBezTo>
                  <a:pt x="11" y="15"/>
                  <a:pt x="8" y="18"/>
                  <a:pt x="8" y="22"/>
                </a:cubicBezTo>
                <a:lnTo>
                  <a:pt x="8" y="97"/>
                </a:lnTo>
                <a:close/>
              </a:path>
            </a:pathLst>
          </a:custGeom>
          <a:solidFill>
            <a:srgbClr val="A800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7" name="Freeform 47"/>
          <p:cNvSpPr>
            <a:spLocks/>
          </p:cNvSpPr>
          <p:nvPr/>
        </p:nvSpPr>
        <p:spPr bwMode="auto">
          <a:xfrm>
            <a:off x="4814229" y="3960702"/>
            <a:ext cx="4939421" cy="1510624"/>
          </a:xfrm>
          <a:custGeom>
            <a:avLst/>
            <a:gdLst>
              <a:gd name="T0" fmla="*/ 11 w 942"/>
              <a:gd name="T1" fmla="*/ 248 h 248"/>
              <a:gd name="T2" fmla="*/ 0 w 942"/>
              <a:gd name="T3" fmla="*/ 248 h 248"/>
              <a:gd name="T4" fmla="*/ 0 w 942"/>
              <a:gd name="T5" fmla="*/ 61 h 248"/>
              <a:gd name="T6" fmla="*/ 15 w 942"/>
              <a:gd name="T7" fmla="*/ 40 h 248"/>
              <a:gd name="T8" fmla="*/ 786 w 942"/>
              <a:gd name="T9" fmla="*/ 40 h 248"/>
              <a:gd name="T10" fmla="*/ 790 w 942"/>
              <a:gd name="T11" fmla="*/ 33 h 248"/>
              <a:gd name="T12" fmla="*/ 790 w 942"/>
              <a:gd name="T13" fmla="*/ 22 h 248"/>
              <a:gd name="T14" fmla="*/ 805 w 942"/>
              <a:gd name="T15" fmla="*/ 0 h 248"/>
              <a:gd name="T16" fmla="*/ 942 w 942"/>
              <a:gd name="T17" fmla="*/ 0 h 248"/>
              <a:gd name="T18" fmla="*/ 942 w 942"/>
              <a:gd name="T19" fmla="*/ 16 h 248"/>
              <a:gd name="T20" fmla="*/ 805 w 942"/>
              <a:gd name="T21" fmla="*/ 16 h 248"/>
              <a:gd name="T22" fmla="*/ 800 w 942"/>
              <a:gd name="T23" fmla="*/ 22 h 248"/>
              <a:gd name="T24" fmla="*/ 800 w 942"/>
              <a:gd name="T25" fmla="*/ 33 h 248"/>
              <a:gd name="T26" fmla="*/ 786 w 942"/>
              <a:gd name="T27" fmla="*/ 55 h 248"/>
              <a:gd name="T28" fmla="*/ 15 w 942"/>
              <a:gd name="T29" fmla="*/ 55 h 248"/>
              <a:gd name="T30" fmla="*/ 11 w 942"/>
              <a:gd name="T31" fmla="*/ 61 h 248"/>
              <a:gd name="T32" fmla="*/ 11 w 942"/>
              <a:gd name="T3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2" h="248">
                <a:moveTo>
                  <a:pt x="11" y="248"/>
                </a:moveTo>
                <a:cubicBezTo>
                  <a:pt x="0" y="248"/>
                  <a:pt x="0" y="248"/>
                  <a:pt x="0" y="248"/>
                </a:cubicBezTo>
                <a:cubicBezTo>
                  <a:pt x="0" y="61"/>
                  <a:pt x="0" y="61"/>
                  <a:pt x="0" y="61"/>
                </a:cubicBezTo>
                <a:cubicBezTo>
                  <a:pt x="0" y="49"/>
                  <a:pt x="7" y="40"/>
                  <a:pt x="15" y="40"/>
                </a:cubicBezTo>
                <a:cubicBezTo>
                  <a:pt x="786" y="40"/>
                  <a:pt x="786" y="40"/>
                  <a:pt x="786" y="40"/>
                </a:cubicBezTo>
                <a:cubicBezTo>
                  <a:pt x="788" y="40"/>
                  <a:pt x="790" y="37"/>
                  <a:pt x="790" y="33"/>
                </a:cubicBezTo>
                <a:cubicBezTo>
                  <a:pt x="790" y="22"/>
                  <a:pt x="790" y="22"/>
                  <a:pt x="790" y="22"/>
                </a:cubicBezTo>
                <a:cubicBezTo>
                  <a:pt x="790" y="10"/>
                  <a:pt x="797" y="0"/>
                  <a:pt x="805" y="0"/>
                </a:cubicBezTo>
                <a:cubicBezTo>
                  <a:pt x="942" y="0"/>
                  <a:pt x="942" y="0"/>
                  <a:pt x="942" y="0"/>
                </a:cubicBezTo>
                <a:cubicBezTo>
                  <a:pt x="942" y="16"/>
                  <a:pt x="942" y="16"/>
                  <a:pt x="942" y="16"/>
                </a:cubicBezTo>
                <a:cubicBezTo>
                  <a:pt x="805" y="16"/>
                  <a:pt x="805" y="16"/>
                  <a:pt x="805" y="16"/>
                </a:cubicBezTo>
                <a:cubicBezTo>
                  <a:pt x="802" y="16"/>
                  <a:pt x="800" y="18"/>
                  <a:pt x="800" y="22"/>
                </a:cubicBezTo>
                <a:cubicBezTo>
                  <a:pt x="800" y="33"/>
                  <a:pt x="800" y="33"/>
                  <a:pt x="800" y="33"/>
                </a:cubicBezTo>
                <a:cubicBezTo>
                  <a:pt x="800" y="45"/>
                  <a:pt x="794" y="55"/>
                  <a:pt x="786" y="55"/>
                </a:cubicBezTo>
                <a:cubicBezTo>
                  <a:pt x="15" y="55"/>
                  <a:pt x="15" y="55"/>
                  <a:pt x="15" y="55"/>
                </a:cubicBezTo>
                <a:cubicBezTo>
                  <a:pt x="13" y="55"/>
                  <a:pt x="11" y="58"/>
                  <a:pt x="11" y="61"/>
                </a:cubicBezTo>
                <a:lnTo>
                  <a:pt x="11" y="248"/>
                </a:lnTo>
                <a:close/>
              </a:path>
            </a:pathLst>
          </a:custGeom>
          <a:solidFill>
            <a:srgbClr val="FF8C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8" name="Freeform 49"/>
          <p:cNvSpPr>
            <a:spLocks/>
          </p:cNvSpPr>
          <p:nvPr/>
        </p:nvSpPr>
        <p:spPr bwMode="auto">
          <a:xfrm>
            <a:off x="6016761" y="5945722"/>
            <a:ext cx="2242458" cy="512026"/>
          </a:xfrm>
          <a:custGeom>
            <a:avLst/>
            <a:gdLst>
              <a:gd name="T0" fmla="*/ 355 w 369"/>
              <a:gd name="T1" fmla="*/ 51 h 66"/>
              <a:gd name="T2" fmla="*/ 21 w 369"/>
              <a:gd name="T3" fmla="*/ 51 h 66"/>
              <a:gd name="T4" fmla="*/ 15 w 369"/>
              <a:gd name="T5" fmla="*/ 44 h 66"/>
              <a:gd name="T6" fmla="*/ 15 w 369"/>
              <a:gd name="T7" fmla="*/ 0 h 66"/>
              <a:gd name="T8" fmla="*/ 0 w 369"/>
              <a:gd name="T9" fmla="*/ 0 h 66"/>
              <a:gd name="T10" fmla="*/ 0 w 369"/>
              <a:gd name="T11" fmla="*/ 44 h 66"/>
              <a:gd name="T12" fmla="*/ 21 w 369"/>
              <a:gd name="T13" fmla="*/ 66 h 66"/>
              <a:gd name="T14" fmla="*/ 369 w 369"/>
              <a:gd name="T15" fmla="*/ 66 h 66"/>
              <a:gd name="T16" fmla="*/ 355 w 369"/>
              <a:gd name="T17"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66">
                <a:moveTo>
                  <a:pt x="355" y="51"/>
                </a:moveTo>
                <a:cubicBezTo>
                  <a:pt x="21" y="51"/>
                  <a:pt x="21" y="51"/>
                  <a:pt x="21" y="51"/>
                </a:cubicBezTo>
                <a:cubicBezTo>
                  <a:pt x="17" y="51"/>
                  <a:pt x="15" y="48"/>
                  <a:pt x="15" y="44"/>
                </a:cubicBezTo>
                <a:cubicBezTo>
                  <a:pt x="15" y="0"/>
                  <a:pt x="15" y="0"/>
                  <a:pt x="15" y="0"/>
                </a:cubicBezTo>
                <a:cubicBezTo>
                  <a:pt x="0" y="0"/>
                  <a:pt x="0" y="0"/>
                  <a:pt x="0" y="0"/>
                </a:cubicBezTo>
                <a:cubicBezTo>
                  <a:pt x="0" y="44"/>
                  <a:pt x="0" y="44"/>
                  <a:pt x="0" y="44"/>
                </a:cubicBezTo>
                <a:cubicBezTo>
                  <a:pt x="0" y="56"/>
                  <a:pt x="10" y="66"/>
                  <a:pt x="21" y="66"/>
                </a:cubicBezTo>
                <a:cubicBezTo>
                  <a:pt x="369" y="66"/>
                  <a:pt x="369" y="66"/>
                  <a:pt x="369" y="66"/>
                </a:cubicBezTo>
                <a:lnTo>
                  <a:pt x="355" y="51"/>
                </a:lnTo>
                <a:close/>
              </a:path>
            </a:pathLst>
          </a:custGeom>
          <a:solidFill>
            <a:srgbClr val="00BCF2"/>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9" name="Freeform 51"/>
          <p:cNvSpPr>
            <a:spLocks/>
          </p:cNvSpPr>
          <p:nvPr/>
        </p:nvSpPr>
        <p:spPr bwMode="auto">
          <a:xfrm>
            <a:off x="6131718" y="2888856"/>
            <a:ext cx="1805300" cy="471807"/>
          </a:xfrm>
          <a:custGeom>
            <a:avLst/>
            <a:gdLst>
              <a:gd name="T0" fmla="*/ 285 w 297"/>
              <a:gd name="T1" fmla="*/ 15 h 66"/>
              <a:gd name="T2" fmla="*/ 16 w 297"/>
              <a:gd name="T3" fmla="*/ 15 h 66"/>
              <a:gd name="T4" fmla="*/ 12 w 297"/>
              <a:gd name="T5" fmla="*/ 22 h 66"/>
              <a:gd name="T6" fmla="*/ 12 w 297"/>
              <a:gd name="T7" fmla="*/ 66 h 66"/>
              <a:gd name="T8" fmla="*/ 0 w 297"/>
              <a:gd name="T9" fmla="*/ 66 h 66"/>
              <a:gd name="T10" fmla="*/ 0 w 297"/>
              <a:gd name="T11" fmla="*/ 22 h 66"/>
              <a:gd name="T12" fmla="*/ 16 w 297"/>
              <a:gd name="T13" fmla="*/ 0 h 66"/>
              <a:gd name="T14" fmla="*/ 297 w 297"/>
              <a:gd name="T15" fmla="*/ 0 h 66"/>
              <a:gd name="T16" fmla="*/ 285 w 297"/>
              <a:gd name="T17"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6">
                <a:moveTo>
                  <a:pt x="285" y="15"/>
                </a:moveTo>
                <a:cubicBezTo>
                  <a:pt x="16" y="15"/>
                  <a:pt x="16" y="15"/>
                  <a:pt x="16" y="15"/>
                </a:cubicBezTo>
                <a:cubicBezTo>
                  <a:pt x="14" y="15"/>
                  <a:pt x="12" y="18"/>
                  <a:pt x="12" y="22"/>
                </a:cubicBezTo>
                <a:cubicBezTo>
                  <a:pt x="12" y="66"/>
                  <a:pt x="12" y="66"/>
                  <a:pt x="12" y="66"/>
                </a:cubicBezTo>
                <a:cubicBezTo>
                  <a:pt x="0" y="66"/>
                  <a:pt x="0" y="66"/>
                  <a:pt x="0" y="66"/>
                </a:cubicBezTo>
                <a:cubicBezTo>
                  <a:pt x="0" y="22"/>
                  <a:pt x="0" y="22"/>
                  <a:pt x="0" y="22"/>
                </a:cubicBezTo>
                <a:cubicBezTo>
                  <a:pt x="0" y="10"/>
                  <a:pt x="7" y="0"/>
                  <a:pt x="16" y="0"/>
                </a:cubicBezTo>
                <a:cubicBezTo>
                  <a:pt x="297" y="0"/>
                  <a:pt x="297" y="0"/>
                  <a:pt x="297" y="0"/>
                </a:cubicBezTo>
                <a:lnTo>
                  <a:pt x="285" y="15"/>
                </a:lnTo>
                <a:close/>
              </a:path>
            </a:pathLst>
          </a:custGeom>
          <a:solidFill>
            <a:srgbClr val="107C1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20" name="Freeform 40"/>
          <p:cNvSpPr>
            <a:spLocks/>
          </p:cNvSpPr>
          <p:nvPr/>
        </p:nvSpPr>
        <p:spPr bwMode="auto">
          <a:xfrm>
            <a:off x="4814229" y="5014739"/>
            <a:ext cx="3500040" cy="566686"/>
          </a:xfrm>
          <a:custGeom>
            <a:avLst/>
            <a:gdLst>
              <a:gd name="T0" fmla="*/ 705 w 705"/>
              <a:gd name="T1" fmla="*/ 93 h 93"/>
              <a:gd name="T2" fmla="*/ 520 w 705"/>
              <a:gd name="T3" fmla="*/ 93 h 93"/>
              <a:gd name="T4" fmla="*/ 492 w 705"/>
              <a:gd name="T5" fmla="*/ 71 h 93"/>
              <a:gd name="T6" fmla="*/ 492 w 705"/>
              <a:gd name="T7" fmla="*/ 15 h 93"/>
              <a:gd name="T8" fmla="*/ 25 w 705"/>
              <a:gd name="T9" fmla="*/ 15 h 93"/>
              <a:gd name="T10" fmla="*/ 12 w 705"/>
              <a:gd name="T11" fmla="*/ 21 h 93"/>
              <a:gd name="T12" fmla="*/ 13 w 705"/>
              <a:gd name="T13" fmla="*/ 66 h 93"/>
              <a:gd name="T14" fmla="*/ 0 w 705"/>
              <a:gd name="T15" fmla="*/ 66 h 93"/>
              <a:gd name="T16" fmla="*/ 0 w 705"/>
              <a:gd name="T17" fmla="*/ 21 h 93"/>
              <a:gd name="T18" fmla="*/ 25 w 705"/>
              <a:gd name="T19" fmla="*/ 0 h 93"/>
              <a:gd name="T20" fmla="*/ 512 w 705"/>
              <a:gd name="T21" fmla="*/ 0 h 93"/>
              <a:gd name="T22" fmla="*/ 512 w 705"/>
              <a:gd name="T23" fmla="*/ 71 h 93"/>
              <a:gd name="T24" fmla="*/ 520 w 705"/>
              <a:gd name="T25" fmla="*/ 77 h 93"/>
              <a:gd name="T26" fmla="*/ 705 w 705"/>
              <a:gd name="T27" fmla="*/ 77 h 93"/>
              <a:gd name="T28" fmla="*/ 705 w 705"/>
              <a:gd name="T2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5" h="93">
                <a:moveTo>
                  <a:pt x="705" y="93"/>
                </a:moveTo>
                <a:cubicBezTo>
                  <a:pt x="520" y="93"/>
                  <a:pt x="520" y="93"/>
                  <a:pt x="520" y="93"/>
                </a:cubicBezTo>
                <a:cubicBezTo>
                  <a:pt x="504" y="93"/>
                  <a:pt x="492" y="83"/>
                  <a:pt x="492" y="71"/>
                </a:cubicBezTo>
                <a:cubicBezTo>
                  <a:pt x="492" y="15"/>
                  <a:pt x="492" y="15"/>
                  <a:pt x="492" y="15"/>
                </a:cubicBezTo>
                <a:cubicBezTo>
                  <a:pt x="25" y="15"/>
                  <a:pt x="25" y="15"/>
                  <a:pt x="25" y="15"/>
                </a:cubicBezTo>
                <a:cubicBezTo>
                  <a:pt x="20" y="15"/>
                  <a:pt x="12" y="18"/>
                  <a:pt x="12" y="21"/>
                </a:cubicBezTo>
                <a:cubicBezTo>
                  <a:pt x="13" y="66"/>
                  <a:pt x="13" y="66"/>
                  <a:pt x="13" y="66"/>
                </a:cubicBezTo>
                <a:cubicBezTo>
                  <a:pt x="0" y="66"/>
                  <a:pt x="0" y="66"/>
                  <a:pt x="0" y="66"/>
                </a:cubicBezTo>
                <a:cubicBezTo>
                  <a:pt x="0" y="21"/>
                  <a:pt x="0" y="21"/>
                  <a:pt x="0" y="21"/>
                </a:cubicBezTo>
                <a:cubicBezTo>
                  <a:pt x="0" y="9"/>
                  <a:pt x="9" y="0"/>
                  <a:pt x="25" y="0"/>
                </a:cubicBezTo>
                <a:cubicBezTo>
                  <a:pt x="512" y="0"/>
                  <a:pt x="512" y="0"/>
                  <a:pt x="512" y="0"/>
                </a:cubicBezTo>
                <a:cubicBezTo>
                  <a:pt x="512" y="71"/>
                  <a:pt x="512" y="71"/>
                  <a:pt x="512" y="71"/>
                </a:cubicBezTo>
                <a:cubicBezTo>
                  <a:pt x="512" y="75"/>
                  <a:pt x="516" y="77"/>
                  <a:pt x="520" y="77"/>
                </a:cubicBezTo>
                <a:cubicBezTo>
                  <a:pt x="705" y="77"/>
                  <a:pt x="705" y="77"/>
                  <a:pt x="705" y="77"/>
                </a:cubicBezTo>
                <a:lnTo>
                  <a:pt x="705" y="93"/>
                </a:lnTo>
                <a:close/>
              </a:path>
            </a:pathLst>
          </a:custGeom>
          <a:solidFill>
            <a:srgbClr val="23A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21" name="Freeform 54"/>
          <p:cNvSpPr>
            <a:spLocks/>
          </p:cNvSpPr>
          <p:nvPr/>
        </p:nvSpPr>
        <p:spPr bwMode="auto">
          <a:xfrm>
            <a:off x="4814230" y="3041052"/>
            <a:ext cx="7164068" cy="2082166"/>
          </a:xfrm>
          <a:custGeom>
            <a:avLst/>
            <a:gdLst>
              <a:gd name="T0" fmla="*/ 15 w 1309"/>
              <a:gd name="T1" fmla="*/ 342 h 342"/>
              <a:gd name="T2" fmla="*/ 0 w 1309"/>
              <a:gd name="T3" fmla="*/ 342 h 342"/>
              <a:gd name="T4" fmla="*/ 0 w 1309"/>
              <a:gd name="T5" fmla="*/ 61 h 342"/>
              <a:gd name="T6" fmla="*/ 22 w 1309"/>
              <a:gd name="T7" fmla="*/ 39 h 342"/>
              <a:gd name="T8" fmla="*/ 1288 w 1309"/>
              <a:gd name="T9" fmla="*/ 39 h 342"/>
              <a:gd name="T10" fmla="*/ 1294 w 1309"/>
              <a:gd name="T11" fmla="*/ 33 h 342"/>
              <a:gd name="T12" fmla="*/ 1294 w 1309"/>
              <a:gd name="T13" fmla="*/ 0 h 342"/>
              <a:gd name="T14" fmla="*/ 1309 w 1309"/>
              <a:gd name="T15" fmla="*/ 0 h 342"/>
              <a:gd name="T16" fmla="*/ 1309 w 1309"/>
              <a:gd name="T17" fmla="*/ 33 h 342"/>
              <a:gd name="T18" fmla="*/ 1288 w 1309"/>
              <a:gd name="T19" fmla="*/ 55 h 342"/>
              <a:gd name="T20" fmla="*/ 22 w 1309"/>
              <a:gd name="T21" fmla="*/ 55 h 342"/>
              <a:gd name="T22" fmla="*/ 15 w 1309"/>
              <a:gd name="T23" fmla="*/ 61 h 342"/>
              <a:gd name="T24" fmla="*/ 15 w 1309"/>
              <a:gd name="T25"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9" h="342">
                <a:moveTo>
                  <a:pt x="15" y="342"/>
                </a:moveTo>
                <a:cubicBezTo>
                  <a:pt x="0" y="342"/>
                  <a:pt x="0" y="342"/>
                  <a:pt x="0" y="342"/>
                </a:cubicBezTo>
                <a:cubicBezTo>
                  <a:pt x="0" y="61"/>
                  <a:pt x="0" y="61"/>
                  <a:pt x="0" y="61"/>
                </a:cubicBezTo>
                <a:cubicBezTo>
                  <a:pt x="0" y="49"/>
                  <a:pt x="10" y="39"/>
                  <a:pt x="22" y="39"/>
                </a:cubicBezTo>
                <a:cubicBezTo>
                  <a:pt x="1288" y="39"/>
                  <a:pt x="1288" y="39"/>
                  <a:pt x="1288" y="39"/>
                </a:cubicBezTo>
                <a:cubicBezTo>
                  <a:pt x="1291" y="39"/>
                  <a:pt x="1294" y="37"/>
                  <a:pt x="1294" y="33"/>
                </a:cubicBezTo>
                <a:cubicBezTo>
                  <a:pt x="1294" y="0"/>
                  <a:pt x="1294" y="0"/>
                  <a:pt x="1294" y="0"/>
                </a:cubicBezTo>
                <a:cubicBezTo>
                  <a:pt x="1309" y="0"/>
                  <a:pt x="1309" y="0"/>
                  <a:pt x="1309" y="0"/>
                </a:cubicBezTo>
                <a:cubicBezTo>
                  <a:pt x="1309" y="33"/>
                  <a:pt x="1309" y="33"/>
                  <a:pt x="1309" y="33"/>
                </a:cubicBezTo>
                <a:cubicBezTo>
                  <a:pt x="1309" y="45"/>
                  <a:pt x="1300" y="55"/>
                  <a:pt x="1288" y="55"/>
                </a:cubicBezTo>
                <a:cubicBezTo>
                  <a:pt x="22" y="55"/>
                  <a:pt x="22" y="55"/>
                  <a:pt x="22" y="55"/>
                </a:cubicBezTo>
                <a:cubicBezTo>
                  <a:pt x="18" y="55"/>
                  <a:pt x="15" y="58"/>
                  <a:pt x="15" y="61"/>
                </a:cubicBezTo>
                <a:lnTo>
                  <a:pt x="15" y="342"/>
                </a:ln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22" name="Freeform 53"/>
          <p:cNvSpPr>
            <a:spLocks/>
          </p:cNvSpPr>
          <p:nvPr/>
        </p:nvSpPr>
        <p:spPr bwMode="auto">
          <a:xfrm>
            <a:off x="4814229" y="4606725"/>
            <a:ext cx="7170546" cy="1577006"/>
          </a:xfrm>
          <a:custGeom>
            <a:avLst/>
            <a:gdLst>
              <a:gd name="T0" fmla="*/ 14 w 1310"/>
              <a:gd name="T1" fmla="*/ 0 h 259"/>
              <a:gd name="T2" fmla="*/ 0 w 1310"/>
              <a:gd name="T3" fmla="*/ 2 h 259"/>
              <a:gd name="T4" fmla="*/ 0 w 1310"/>
              <a:gd name="T5" fmla="*/ 213 h 259"/>
              <a:gd name="T6" fmla="*/ 21 w 1310"/>
              <a:gd name="T7" fmla="*/ 229 h 259"/>
              <a:gd name="T8" fmla="*/ 1288 w 1310"/>
              <a:gd name="T9" fmla="*/ 229 h 259"/>
              <a:gd name="T10" fmla="*/ 1295 w 1310"/>
              <a:gd name="T11" fmla="*/ 234 h 259"/>
              <a:gd name="T12" fmla="*/ 1295 w 1310"/>
              <a:gd name="T13" fmla="*/ 259 h 259"/>
              <a:gd name="T14" fmla="*/ 1310 w 1310"/>
              <a:gd name="T15" fmla="*/ 259 h 259"/>
              <a:gd name="T16" fmla="*/ 1310 w 1310"/>
              <a:gd name="T17" fmla="*/ 234 h 259"/>
              <a:gd name="T18" fmla="*/ 1288 w 1310"/>
              <a:gd name="T19" fmla="*/ 218 h 259"/>
              <a:gd name="T20" fmla="*/ 21 w 1310"/>
              <a:gd name="T21" fmla="*/ 218 h 259"/>
              <a:gd name="T22" fmla="*/ 14 w 1310"/>
              <a:gd name="T23" fmla="*/ 213 h 259"/>
              <a:gd name="T24" fmla="*/ 14 w 1310"/>
              <a:gd name="T25"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259">
                <a:moveTo>
                  <a:pt x="14" y="0"/>
                </a:moveTo>
                <a:cubicBezTo>
                  <a:pt x="0" y="2"/>
                  <a:pt x="0" y="2"/>
                  <a:pt x="0" y="2"/>
                </a:cubicBezTo>
                <a:cubicBezTo>
                  <a:pt x="0" y="213"/>
                  <a:pt x="0" y="213"/>
                  <a:pt x="0" y="213"/>
                </a:cubicBezTo>
                <a:cubicBezTo>
                  <a:pt x="0" y="222"/>
                  <a:pt x="9" y="229"/>
                  <a:pt x="21" y="229"/>
                </a:cubicBezTo>
                <a:cubicBezTo>
                  <a:pt x="1288" y="229"/>
                  <a:pt x="1288" y="229"/>
                  <a:pt x="1288" y="229"/>
                </a:cubicBezTo>
                <a:cubicBezTo>
                  <a:pt x="1292" y="229"/>
                  <a:pt x="1295" y="231"/>
                  <a:pt x="1295" y="234"/>
                </a:cubicBezTo>
                <a:cubicBezTo>
                  <a:pt x="1295" y="259"/>
                  <a:pt x="1295" y="259"/>
                  <a:pt x="1295" y="259"/>
                </a:cubicBezTo>
                <a:cubicBezTo>
                  <a:pt x="1310" y="259"/>
                  <a:pt x="1310" y="259"/>
                  <a:pt x="1310" y="259"/>
                </a:cubicBezTo>
                <a:cubicBezTo>
                  <a:pt x="1310" y="234"/>
                  <a:pt x="1310" y="234"/>
                  <a:pt x="1310" y="234"/>
                </a:cubicBezTo>
                <a:cubicBezTo>
                  <a:pt x="1310" y="225"/>
                  <a:pt x="1300" y="218"/>
                  <a:pt x="1288" y="218"/>
                </a:cubicBezTo>
                <a:cubicBezTo>
                  <a:pt x="21" y="218"/>
                  <a:pt x="21" y="218"/>
                  <a:pt x="21" y="218"/>
                </a:cubicBezTo>
                <a:cubicBezTo>
                  <a:pt x="17" y="218"/>
                  <a:pt x="14" y="216"/>
                  <a:pt x="14" y="213"/>
                </a:cubicBezTo>
                <a:lnTo>
                  <a:pt x="14" y="0"/>
                </a:lnTo>
                <a:close/>
              </a:path>
            </a:pathLst>
          </a:custGeom>
          <a:solidFill>
            <a:srgbClr val="5C2D9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nvGrpSpPr>
          <p:cNvPr id="123" name="Group 122"/>
          <p:cNvGrpSpPr/>
          <p:nvPr/>
        </p:nvGrpSpPr>
        <p:grpSpPr>
          <a:xfrm>
            <a:off x="11011694" y="3484686"/>
            <a:ext cx="730216" cy="738311"/>
            <a:chOff x="10779126" y="2998788"/>
            <a:chExt cx="715963" cy="723900"/>
          </a:xfrm>
        </p:grpSpPr>
        <p:sp>
          <p:nvSpPr>
            <p:cNvPr id="124" name="Freeform 24"/>
            <p:cNvSpPr>
              <a:spLocks/>
            </p:cNvSpPr>
            <p:nvPr/>
          </p:nvSpPr>
          <p:spPr bwMode="auto">
            <a:xfrm>
              <a:off x="10779126" y="2998788"/>
              <a:ext cx="715963" cy="723900"/>
            </a:xfrm>
            <a:custGeom>
              <a:avLst/>
              <a:gdLst>
                <a:gd name="T0" fmla="*/ 89 w 120"/>
                <a:gd name="T1" fmla="*/ 121 h 121"/>
                <a:gd name="T2" fmla="*/ 32 w 120"/>
                <a:gd name="T3" fmla="*/ 121 h 121"/>
                <a:gd name="T4" fmla="*/ 0 w 120"/>
                <a:gd name="T5" fmla="*/ 90 h 121"/>
                <a:gd name="T6" fmla="*/ 0 w 120"/>
                <a:gd name="T7" fmla="*/ 32 h 121"/>
                <a:gd name="T8" fmla="*/ 32 w 120"/>
                <a:gd name="T9" fmla="*/ 0 h 121"/>
                <a:gd name="T10" fmla="*/ 89 w 120"/>
                <a:gd name="T11" fmla="*/ 0 h 121"/>
                <a:gd name="T12" fmla="*/ 120 w 120"/>
                <a:gd name="T13" fmla="*/ 32 h 121"/>
                <a:gd name="T14" fmla="*/ 120 w 120"/>
                <a:gd name="T15" fmla="*/ 90 h 121"/>
                <a:gd name="T16" fmla="*/ 89 w 120"/>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1">
                  <a:moveTo>
                    <a:pt x="89" y="121"/>
                  </a:moveTo>
                  <a:cubicBezTo>
                    <a:pt x="32" y="121"/>
                    <a:pt x="32" y="121"/>
                    <a:pt x="32" y="121"/>
                  </a:cubicBezTo>
                  <a:cubicBezTo>
                    <a:pt x="14" y="121"/>
                    <a:pt x="0" y="107"/>
                    <a:pt x="0" y="90"/>
                  </a:cubicBezTo>
                  <a:cubicBezTo>
                    <a:pt x="0" y="32"/>
                    <a:pt x="0" y="32"/>
                    <a:pt x="0" y="32"/>
                  </a:cubicBezTo>
                  <a:cubicBezTo>
                    <a:pt x="0" y="14"/>
                    <a:pt x="14" y="0"/>
                    <a:pt x="32" y="0"/>
                  </a:cubicBezTo>
                  <a:cubicBezTo>
                    <a:pt x="89" y="0"/>
                    <a:pt x="89" y="0"/>
                    <a:pt x="89" y="0"/>
                  </a:cubicBezTo>
                  <a:cubicBezTo>
                    <a:pt x="106" y="0"/>
                    <a:pt x="120" y="14"/>
                    <a:pt x="120" y="32"/>
                  </a:cubicBezTo>
                  <a:cubicBezTo>
                    <a:pt x="120" y="90"/>
                    <a:pt x="120" y="90"/>
                    <a:pt x="120" y="90"/>
                  </a:cubicBezTo>
                  <a:cubicBezTo>
                    <a:pt x="120" y="107"/>
                    <a:pt x="106" y="121"/>
                    <a:pt x="89" y="121"/>
                  </a:cubicBezTo>
                  <a:close/>
                </a:path>
              </a:pathLst>
            </a:custGeom>
            <a:solidFill>
              <a:srgbClr val="FFB9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25" name="TextBox 124"/>
            <p:cNvSpPr txBox="1"/>
            <p:nvPr/>
          </p:nvSpPr>
          <p:spPr>
            <a:xfrm>
              <a:off x="10779126" y="3509821"/>
              <a:ext cx="715963" cy="164143"/>
            </a:xfrm>
            <a:prstGeom prst="rect">
              <a:avLst/>
            </a:prstGeom>
            <a:noFill/>
          </p:spPr>
          <p:txBody>
            <a:bodyPr wrap="square" lIns="0" tIns="0" rIns="0" bIns="0" rtlCol="0">
              <a:noAutofit/>
            </a:bodyPr>
            <a:lstStyle/>
            <a:p>
              <a:pPr algn="ctr" defTabSz="932384">
                <a:lnSpc>
                  <a:spcPct val="90000"/>
                </a:lnSpc>
                <a:spcAft>
                  <a:spcPts val="600"/>
                </a:spcAft>
              </a:pPr>
              <a:r>
                <a:rPr lang="en-US" sz="1198" dirty="0">
                  <a:gradFill>
                    <a:gsLst>
                      <a:gs pos="50427">
                        <a:srgbClr val="FFFFFF"/>
                      </a:gs>
                      <a:gs pos="30000">
                        <a:srgbClr val="FFFFFF"/>
                      </a:gs>
                    </a:gsLst>
                    <a:lin ang="5400000" scaled="0"/>
                  </a:gradFill>
                  <a:cs typeface="Segoe UI" panose="020B0502040204020203" pitchFamily="34" charset="0"/>
                </a:rPr>
                <a:t>Users</a:t>
              </a:r>
            </a:p>
          </p:txBody>
        </p:sp>
        <p:sp>
          <p:nvSpPr>
            <p:cNvPr id="126" name="Freeform 5"/>
            <p:cNvSpPr>
              <a:spLocks noChangeAspect="1" noEditPoints="1"/>
            </p:cNvSpPr>
            <p:nvPr/>
          </p:nvSpPr>
          <p:spPr bwMode="auto">
            <a:xfrm>
              <a:off x="10909235" y="3079747"/>
              <a:ext cx="455744" cy="377502"/>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69" tIns="45684" rIns="0" bIns="45684" numCol="1" spcCol="0" rtlCol="0" fromWordArt="0" anchor="ctr" anchorCtr="0" forceAA="0" compatLnSpc="1">
              <a:prstTxWarp prst="textNoShape">
                <a:avLst/>
              </a:prstTxWarp>
              <a:noAutofit/>
            </a:bodyPr>
            <a:lstStyle/>
            <a:p>
              <a:pPr defTabSz="931747">
                <a:lnSpc>
                  <a:spcPct val="90000"/>
                </a:lnSpc>
                <a:spcAft>
                  <a:spcPts val="600"/>
                </a:spcAft>
              </a:pPr>
              <a:endParaRPr lang="en-US" sz="1396" b="1" dirty="0">
                <a:gradFill>
                  <a:gsLst>
                    <a:gs pos="50427">
                      <a:srgbClr val="404040"/>
                    </a:gs>
                    <a:gs pos="30000">
                      <a:srgbClr val="404040"/>
                    </a:gs>
                  </a:gsLst>
                  <a:lin ang="5400000" scaled="0"/>
                </a:gradFill>
                <a:cs typeface="Segoe UI" panose="020B0502040204020203" pitchFamily="34" charset="0"/>
              </a:endParaRPr>
            </a:p>
          </p:txBody>
        </p:sp>
      </p:grpSp>
      <p:grpSp>
        <p:nvGrpSpPr>
          <p:cNvPr id="127" name="Group 126"/>
          <p:cNvGrpSpPr/>
          <p:nvPr/>
        </p:nvGrpSpPr>
        <p:grpSpPr>
          <a:xfrm>
            <a:off x="9718031" y="3570499"/>
            <a:ext cx="845172" cy="859744"/>
            <a:chOff x="9510713" y="3082926"/>
            <a:chExt cx="828675" cy="842963"/>
          </a:xfrm>
        </p:grpSpPr>
        <p:sp>
          <p:nvSpPr>
            <p:cNvPr id="128" name="Freeform 45"/>
            <p:cNvSpPr>
              <a:spLocks/>
            </p:cNvSpPr>
            <p:nvPr/>
          </p:nvSpPr>
          <p:spPr bwMode="auto">
            <a:xfrm>
              <a:off x="9510713" y="3082926"/>
              <a:ext cx="828675" cy="842963"/>
            </a:xfrm>
            <a:custGeom>
              <a:avLst/>
              <a:gdLst>
                <a:gd name="T0" fmla="*/ 103 w 139"/>
                <a:gd name="T1" fmla="*/ 141 h 141"/>
                <a:gd name="T2" fmla="*/ 36 w 139"/>
                <a:gd name="T3" fmla="*/ 141 h 141"/>
                <a:gd name="T4" fmla="*/ 0 w 139"/>
                <a:gd name="T5" fmla="*/ 104 h 141"/>
                <a:gd name="T6" fmla="*/ 0 w 139"/>
                <a:gd name="T7" fmla="*/ 36 h 141"/>
                <a:gd name="T8" fmla="*/ 36 w 139"/>
                <a:gd name="T9" fmla="*/ 0 h 141"/>
                <a:gd name="T10" fmla="*/ 103 w 139"/>
                <a:gd name="T11" fmla="*/ 0 h 141"/>
                <a:gd name="T12" fmla="*/ 139 w 139"/>
                <a:gd name="T13" fmla="*/ 36 h 141"/>
                <a:gd name="T14" fmla="*/ 139 w 139"/>
                <a:gd name="T15" fmla="*/ 104 h 141"/>
                <a:gd name="T16" fmla="*/ 103 w 139"/>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41">
                  <a:moveTo>
                    <a:pt x="103" y="141"/>
                  </a:moveTo>
                  <a:cubicBezTo>
                    <a:pt x="36" y="141"/>
                    <a:pt x="36" y="141"/>
                    <a:pt x="36" y="141"/>
                  </a:cubicBezTo>
                  <a:cubicBezTo>
                    <a:pt x="16" y="141"/>
                    <a:pt x="0" y="124"/>
                    <a:pt x="0" y="104"/>
                  </a:cubicBezTo>
                  <a:cubicBezTo>
                    <a:pt x="0" y="36"/>
                    <a:pt x="0" y="36"/>
                    <a:pt x="0" y="36"/>
                  </a:cubicBezTo>
                  <a:cubicBezTo>
                    <a:pt x="0" y="16"/>
                    <a:pt x="16" y="0"/>
                    <a:pt x="36" y="0"/>
                  </a:cubicBezTo>
                  <a:cubicBezTo>
                    <a:pt x="103" y="0"/>
                    <a:pt x="103" y="0"/>
                    <a:pt x="103" y="0"/>
                  </a:cubicBezTo>
                  <a:cubicBezTo>
                    <a:pt x="123" y="0"/>
                    <a:pt x="139" y="16"/>
                    <a:pt x="139" y="36"/>
                  </a:cubicBezTo>
                  <a:cubicBezTo>
                    <a:pt x="139" y="104"/>
                    <a:pt x="139" y="104"/>
                    <a:pt x="139" y="104"/>
                  </a:cubicBezTo>
                  <a:cubicBezTo>
                    <a:pt x="139" y="124"/>
                    <a:pt x="123" y="141"/>
                    <a:pt x="103" y="141"/>
                  </a:cubicBezTo>
                  <a:close/>
                </a:path>
              </a:pathLst>
            </a:custGeom>
            <a:solidFill>
              <a:srgbClr val="FF8C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29" name="TextBox 128"/>
            <p:cNvSpPr txBox="1"/>
            <p:nvPr/>
          </p:nvSpPr>
          <p:spPr>
            <a:xfrm>
              <a:off x="9510992" y="3681539"/>
              <a:ext cx="828116" cy="164143"/>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pPr defTabSz="932384"/>
              <a:r>
                <a:rPr lang="en-US" sz="1198" dirty="0">
                  <a:gradFill>
                    <a:gsLst>
                      <a:gs pos="50427">
                        <a:srgbClr val="FFFFFF"/>
                      </a:gs>
                      <a:gs pos="30000">
                        <a:srgbClr val="FFFFFF"/>
                      </a:gs>
                    </a:gsLst>
                    <a:lin ang="5400000" scaled="0"/>
                  </a:gradFill>
                  <a:cs typeface="Segoe UI" panose="020B0502040204020203" pitchFamily="34" charset="0"/>
                </a:rPr>
                <a:t>Mail</a:t>
              </a:r>
            </a:p>
          </p:txBody>
        </p:sp>
        <p:sp>
          <p:nvSpPr>
            <p:cNvPr id="130" name="Freeform 18"/>
            <p:cNvSpPr>
              <a:spLocks noChangeAspect="1" noEditPoints="1"/>
            </p:cNvSpPr>
            <p:nvPr/>
          </p:nvSpPr>
          <p:spPr bwMode="auto">
            <a:xfrm>
              <a:off x="9663319" y="3222138"/>
              <a:ext cx="523462" cy="386428"/>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69" tIns="45684" rIns="0" bIns="45684" numCol="1" spcCol="0" rtlCol="0" fromWordArt="0" anchor="ctr" anchorCtr="0" forceAA="0" compatLnSpc="1">
              <a:prstTxWarp prst="textNoShape">
                <a:avLst/>
              </a:prstTxWarp>
              <a:noAutofit/>
            </a:bodyPr>
            <a:lstStyle/>
            <a:p>
              <a:pPr defTabSz="931747">
                <a:lnSpc>
                  <a:spcPct val="90000"/>
                </a:lnSpc>
                <a:spcAft>
                  <a:spcPts val="600"/>
                </a:spcAft>
              </a:pPr>
              <a:endParaRPr lang="en-US" sz="1396" b="1" dirty="0">
                <a:solidFill>
                  <a:srgbClr val="FFFFFF"/>
                </a:solidFill>
                <a:cs typeface="Segoe UI" panose="020B0502040204020203" pitchFamily="34" charset="0"/>
              </a:endParaRPr>
            </a:p>
          </p:txBody>
        </p:sp>
      </p:grpSp>
      <p:grpSp>
        <p:nvGrpSpPr>
          <p:cNvPr id="131" name="Group 130"/>
          <p:cNvGrpSpPr/>
          <p:nvPr/>
        </p:nvGrpSpPr>
        <p:grpSpPr>
          <a:xfrm>
            <a:off x="7704546" y="3417312"/>
            <a:ext cx="702778" cy="677775"/>
            <a:chOff x="7536529" y="2932729"/>
            <a:chExt cx="689061" cy="664546"/>
          </a:xfrm>
        </p:grpSpPr>
        <p:sp>
          <p:nvSpPr>
            <p:cNvPr id="132" name="Freeform 39"/>
            <p:cNvSpPr>
              <a:spLocks/>
            </p:cNvSpPr>
            <p:nvPr/>
          </p:nvSpPr>
          <p:spPr bwMode="auto">
            <a:xfrm>
              <a:off x="7553241" y="2932729"/>
              <a:ext cx="655637" cy="664546"/>
            </a:xfrm>
            <a:custGeom>
              <a:avLst/>
              <a:gdLst>
                <a:gd name="T0" fmla="*/ 72 w 98"/>
                <a:gd name="T1" fmla="*/ 99 h 99"/>
                <a:gd name="T2" fmla="*/ 25 w 98"/>
                <a:gd name="T3" fmla="*/ 99 h 99"/>
                <a:gd name="T4" fmla="*/ 0 w 98"/>
                <a:gd name="T5" fmla="*/ 73 h 99"/>
                <a:gd name="T6" fmla="*/ 0 w 98"/>
                <a:gd name="T7" fmla="*/ 25 h 99"/>
                <a:gd name="T8" fmla="*/ 25 w 98"/>
                <a:gd name="T9" fmla="*/ 0 h 99"/>
                <a:gd name="T10" fmla="*/ 72 w 98"/>
                <a:gd name="T11" fmla="*/ 0 h 99"/>
                <a:gd name="T12" fmla="*/ 98 w 98"/>
                <a:gd name="T13" fmla="*/ 25 h 99"/>
                <a:gd name="T14" fmla="*/ 98 w 98"/>
                <a:gd name="T15" fmla="*/ 73 h 99"/>
                <a:gd name="T16" fmla="*/ 72 w 98"/>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9">
                  <a:moveTo>
                    <a:pt x="72" y="99"/>
                  </a:moveTo>
                  <a:cubicBezTo>
                    <a:pt x="25" y="99"/>
                    <a:pt x="25" y="99"/>
                    <a:pt x="25" y="99"/>
                  </a:cubicBezTo>
                  <a:cubicBezTo>
                    <a:pt x="11" y="99"/>
                    <a:pt x="0" y="87"/>
                    <a:pt x="0" y="73"/>
                  </a:cubicBezTo>
                  <a:cubicBezTo>
                    <a:pt x="0" y="25"/>
                    <a:pt x="0" y="25"/>
                    <a:pt x="0" y="25"/>
                  </a:cubicBezTo>
                  <a:cubicBezTo>
                    <a:pt x="0" y="11"/>
                    <a:pt x="11" y="0"/>
                    <a:pt x="25" y="0"/>
                  </a:cubicBezTo>
                  <a:cubicBezTo>
                    <a:pt x="72" y="0"/>
                    <a:pt x="72" y="0"/>
                    <a:pt x="72" y="0"/>
                  </a:cubicBezTo>
                  <a:cubicBezTo>
                    <a:pt x="86" y="0"/>
                    <a:pt x="98" y="11"/>
                    <a:pt x="98" y="25"/>
                  </a:cubicBezTo>
                  <a:cubicBezTo>
                    <a:pt x="98" y="73"/>
                    <a:pt x="98" y="73"/>
                    <a:pt x="98" y="73"/>
                  </a:cubicBezTo>
                  <a:cubicBezTo>
                    <a:pt x="98" y="87"/>
                    <a:pt x="86" y="99"/>
                    <a:pt x="72" y="99"/>
                  </a:cubicBezTo>
                  <a:close/>
                </a:path>
              </a:pathLst>
            </a:custGeom>
            <a:solidFill>
              <a:srgbClr val="32145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33" name="TextBox 132"/>
            <p:cNvSpPr txBox="1"/>
            <p:nvPr/>
          </p:nvSpPr>
          <p:spPr>
            <a:xfrm>
              <a:off x="7536529" y="3366469"/>
              <a:ext cx="689061" cy="187945"/>
            </a:xfrm>
            <a:prstGeom prst="rect">
              <a:avLst/>
            </a:prstGeom>
            <a:noFill/>
          </p:spPr>
          <p:txBody>
            <a:bodyPr wrap="square" lIns="0" tIns="0" rIns="0" bIns="0" rtlCol="0">
              <a:noAutofit/>
            </a:bodyPr>
            <a:lstStyle/>
            <a:p>
              <a:pPr algn="ctr" defTabSz="932384">
                <a:lnSpc>
                  <a:spcPct val="90000"/>
                </a:lnSpc>
                <a:spcAft>
                  <a:spcPts val="600"/>
                </a:spcAft>
              </a:pPr>
              <a:r>
                <a:rPr lang="en-US" sz="1198" dirty="0">
                  <a:gradFill>
                    <a:gsLst>
                      <a:gs pos="50427">
                        <a:srgbClr val="FFFFFF"/>
                      </a:gs>
                      <a:gs pos="30000">
                        <a:srgbClr val="FFFFFF"/>
                      </a:gs>
                    </a:gsLst>
                    <a:lin ang="5400000" scaled="0"/>
                  </a:gradFill>
                  <a:cs typeface="Segoe UI" panose="020B0502040204020203" pitchFamily="34" charset="0"/>
                </a:rPr>
                <a:t>Contacts</a:t>
              </a:r>
            </a:p>
          </p:txBody>
        </p:sp>
        <p:sp>
          <p:nvSpPr>
            <p:cNvPr id="134" name="Freeform 5"/>
            <p:cNvSpPr>
              <a:spLocks noEditPoints="1"/>
            </p:cNvSpPr>
            <p:nvPr/>
          </p:nvSpPr>
          <p:spPr bwMode="auto">
            <a:xfrm>
              <a:off x="7735092" y="3011796"/>
              <a:ext cx="291935" cy="327374"/>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bg1"/>
            </a:solidFill>
            <a:ln>
              <a:noFill/>
            </a:ln>
          </p:spPr>
          <p:txBody>
            <a:bodyPr vert="horz" wrap="square" lIns="91378" tIns="45688" rIns="91378" bIns="45688" numCol="1" anchor="t" anchorCtr="0" compatLnSpc="1">
              <a:prstTxWarp prst="textNoShape">
                <a:avLst/>
              </a:prstTxWarp>
            </a:bodyPr>
            <a:lstStyle/>
            <a:p>
              <a:pPr defTabSz="931926"/>
              <a:endParaRPr lang="en-US" sz="1799" dirty="0">
                <a:solidFill>
                  <a:srgbClr val="FFFFFF"/>
                </a:solidFill>
              </a:endParaRPr>
            </a:p>
          </p:txBody>
        </p:sp>
      </p:grpSp>
      <p:grpSp>
        <p:nvGrpSpPr>
          <p:cNvPr id="135" name="Group 134"/>
          <p:cNvGrpSpPr/>
          <p:nvPr/>
        </p:nvGrpSpPr>
        <p:grpSpPr>
          <a:xfrm>
            <a:off x="9937529" y="2550892"/>
            <a:ext cx="754277" cy="690928"/>
            <a:chOff x="9725928" y="2083221"/>
            <a:chExt cx="739554" cy="677442"/>
          </a:xfrm>
        </p:grpSpPr>
        <p:sp>
          <p:nvSpPr>
            <p:cNvPr id="136" name="Freeform 27"/>
            <p:cNvSpPr>
              <a:spLocks/>
            </p:cNvSpPr>
            <p:nvPr/>
          </p:nvSpPr>
          <p:spPr bwMode="auto">
            <a:xfrm>
              <a:off x="9761537" y="2083221"/>
              <a:ext cx="668337" cy="677442"/>
            </a:xfrm>
            <a:custGeom>
              <a:avLst/>
              <a:gdLst>
                <a:gd name="T0" fmla="*/ 73 w 98"/>
                <a:gd name="T1" fmla="*/ 99 h 99"/>
                <a:gd name="T2" fmla="*/ 26 w 98"/>
                <a:gd name="T3" fmla="*/ 99 h 99"/>
                <a:gd name="T4" fmla="*/ 0 w 98"/>
                <a:gd name="T5" fmla="*/ 74 h 99"/>
                <a:gd name="T6" fmla="*/ 0 w 98"/>
                <a:gd name="T7" fmla="*/ 26 h 99"/>
                <a:gd name="T8" fmla="*/ 26 w 98"/>
                <a:gd name="T9" fmla="*/ 0 h 99"/>
                <a:gd name="T10" fmla="*/ 73 w 98"/>
                <a:gd name="T11" fmla="*/ 0 h 99"/>
                <a:gd name="T12" fmla="*/ 98 w 98"/>
                <a:gd name="T13" fmla="*/ 26 h 99"/>
                <a:gd name="T14" fmla="*/ 98 w 98"/>
                <a:gd name="T15" fmla="*/ 74 h 99"/>
                <a:gd name="T16" fmla="*/ 73 w 98"/>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9">
                  <a:moveTo>
                    <a:pt x="73" y="99"/>
                  </a:moveTo>
                  <a:cubicBezTo>
                    <a:pt x="26" y="99"/>
                    <a:pt x="26" y="99"/>
                    <a:pt x="26" y="99"/>
                  </a:cubicBezTo>
                  <a:cubicBezTo>
                    <a:pt x="12" y="99"/>
                    <a:pt x="0" y="88"/>
                    <a:pt x="0" y="74"/>
                  </a:cubicBezTo>
                  <a:cubicBezTo>
                    <a:pt x="0" y="26"/>
                    <a:pt x="0" y="26"/>
                    <a:pt x="0" y="26"/>
                  </a:cubicBezTo>
                  <a:cubicBezTo>
                    <a:pt x="0" y="12"/>
                    <a:pt x="12" y="0"/>
                    <a:pt x="26" y="0"/>
                  </a:cubicBezTo>
                  <a:cubicBezTo>
                    <a:pt x="73" y="0"/>
                    <a:pt x="73" y="0"/>
                    <a:pt x="73" y="0"/>
                  </a:cubicBezTo>
                  <a:cubicBezTo>
                    <a:pt x="87" y="0"/>
                    <a:pt x="98" y="12"/>
                    <a:pt x="98" y="26"/>
                  </a:cubicBezTo>
                  <a:cubicBezTo>
                    <a:pt x="98" y="74"/>
                    <a:pt x="98" y="74"/>
                    <a:pt x="98" y="74"/>
                  </a:cubicBezTo>
                  <a:cubicBezTo>
                    <a:pt x="98" y="88"/>
                    <a:pt x="87" y="99"/>
                    <a:pt x="73" y="99"/>
                  </a:cubicBezTo>
                  <a:close/>
                </a:path>
              </a:pathLst>
            </a:custGeom>
            <a:solidFill>
              <a:srgbClr val="C1E0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37" name="TextBox 136"/>
            <p:cNvSpPr txBox="1"/>
            <p:nvPr/>
          </p:nvSpPr>
          <p:spPr>
            <a:xfrm>
              <a:off x="9725928" y="2527932"/>
              <a:ext cx="739554" cy="187945"/>
            </a:xfrm>
            <a:prstGeom prst="rect">
              <a:avLst/>
            </a:prstGeom>
            <a:noFill/>
          </p:spPr>
          <p:txBody>
            <a:bodyPr wrap="square" lIns="0" tIns="0" rIns="0" bIns="0" rtlCol="0">
              <a:noAutofit/>
            </a:bodyPr>
            <a:lstStyle/>
            <a:p>
              <a:pPr algn="ctr" defTabSz="932384">
                <a:lnSpc>
                  <a:spcPct val="90000"/>
                </a:lnSpc>
                <a:spcAft>
                  <a:spcPts val="600"/>
                </a:spcAft>
              </a:pPr>
              <a:r>
                <a:rPr lang="en-US" sz="1020" spc="-30" dirty="0">
                  <a:gradFill>
                    <a:gsLst>
                      <a:gs pos="50427">
                        <a:srgbClr val="FFFFFF"/>
                      </a:gs>
                      <a:gs pos="30000">
                        <a:srgbClr val="FFFFFF"/>
                      </a:gs>
                    </a:gsLst>
                    <a:lin ang="5400000" scaled="0"/>
                  </a:gradFill>
                  <a:cs typeface="Segoe UI" panose="020B0502040204020203" pitchFamily="34" charset="0"/>
                </a:rPr>
                <a:t>Documents</a:t>
              </a:r>
            </a:p>
          </p:txBody>
        </p:sp>
        <p:grpSp>
          <p:nvGrpSpPr>
            <p:cNvPr id="138" name="Group 137"/>
            <p:cNvGrpSpPr/>
            <p:nvPr/>
          </p:nvGrpSpPr>
          <p:grpSpPr>
            <a:xfrm>
              <a:off x="9891554" y="2117307"/>
              <a:ext cx="408303" cy="392640"/>
              <a:chOff x="10525638" y="4646265"/>
              <a:chExt cx="408303" cy="392640"/>
            </a:xfrm>
            <a:solidFill>
              <a:schemeClr val="bg1"/>
            </a:solidFill>
          </p:grpSpPr>
          <p:sp>
            <p:nvSpPr>
              <p:cNvPr id="139" name="Freeform 9"/>
              <p:cNvSpPr>
                <a:spLocks/>
              </p:cNvSpPr>
              <p:nvPr/>
            </p:nvSpPr>
            <p:spPr bwMode="auto">
              <a:xfrm>
                <a:off x="10561143" y="4646265"/>
                <a:ext cx="337294" cy="117358"/>
              </a:xfrm>
              <a:custGeom>
                <a:avLst/>
                <a:gdLst>
                  <a:gd name="T0" fmla="*/ 1857 w 1880"/>
                  <a:gd name="T1" fmla="*/ 266 h 526"/>
                  <a:gd name="T2" fmla="*/ 1701 w 1880"/>
                  <a:gd name="T3" fmla="*/ 266 h 526"/>
                  <a:gd name="T4" fmla="*/ 1626 w 1880"/>
                  <a:gd name="T5" fmla="*/ 0 h 526"/>
                  <a:gd name="T6" fmla="*/ 689 w 1880"/>
                  <a:gd name="T7" fmla="*/ 266 h 526"/>
                  <a:gd name="T8" fmla="*/ 579 w 1880"/>
                  <a:gd name="T9" fmla="*/ 266 h 526"/>
                  <a:gd name="T10" fmla="*/ 457 w 1880"/>
                  <a:gd name="T11" fmla="*/ 162 h 526"/>
                  <a:gd name="T12" fmla="*/ 417 w 1880"/>
                  <a:gd name="T13" fmla="*/ 144 h 526"/>
                  <a:gd name="T14" fmla="*/ 24 w 1880"/>
                  <a:gd name="T15" fmla="*/ 144 h 526"/>
                  <a:gd name="T16" fmla="*/ 0 w 1880"/>
                  <a:gd name="T17" fmla="*/ 167 h 526"/>
                  <a:gd name="T18" fmla="*/ 0 w 1880"/>
                  <a:gd name="T19" fmla="*/ 526 h 526"/>
                  <a:gd name="T20" fmla="*/ 180 w 1880"/>
                  <a:gd name="T21" fmla="*/ 526 h 526"/>
                  <a:gd name="T22" fmla="*/ 1550 w 1880"/>
                  <a:gd name="T23" fmla="*/ 133 h 526"/>
                  <a:gd name="T24" fmla="*/ 1660 w 1880"/>
                  <a:gd name="T25" fmla="*/ 526 h 526"/>
                  <a:gd name="T26" fmla="*/ 1880 w 1880"/>
                  <a:gd name="T27" fmla="*/ 526 h 526"/>
                  <a:gd name="T28" fmla="*/ 1880 w 1880"/>
                  <a:gd name="T29" fmla="*/ 289 h 526"/>
                  <a:gd name="T30" fmla="*/ 1857 w 1880"/>
                  <a:gd name="T31" fmla="*/ 26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0" h="526">
                    <a:moveTo>
                      <a:pt x="1857" y="266"/>
                    </a:moveTo>
                    <a:cubicBezTo>
                      <a:pt x="1701" y="266"/>
                      <a:pt x="1701" y="266"/>
                      <a:pt x="1701" y="266"/>
                    </a:cubicBezTo>
                    <a:cubicBezTo>
                      <a:pt x="1626" y="0"/>
                      <a:pt x="1626" y="0"/>
                      <a:pt x="1626" y="0"/>
                    </a:cubicBezTo>
                    <a:cubicBezTo>
                      <a:pt x="689" y="266"/>
                      <a:pt x="689" y="266"/>
                      <a:pt x="689" y="266"/>
                    </a:cubicBezTo>
                    <a:cubicBezTo>
                      <a:pt x="579" y="266"/>
                      <a:pt x="579" y="266"/>
                      <a:pt x="579" y="266"/>
                    </a:cubicBezTo>
                    <a:cubicBezTo>
                      <a:pt x="457" y="162"/>
                      <a:pt x="457" y="162"/>
                      <a:pt x="457" y="162"/>
                    </a:cubicBezTo>
                    <a:cubicBezTo>
                      <a:pt x="452" y="150"/>
                      <a:pt x="428" y="144"/>
                      <a:pt x="417" y="144"/>
                    </a:cubicBezTo>
                    <a:cubicBezTo>
                      <a:pt x="24" y="144"/>
                      <a:pt x="24" y="144"/>
                      <a:pt x="24" y="144"/>
                    </a:cubicBezTo>
                    <a:cubicBezTo>
                      <a:pt x="12" y="144"/>
                      <a:pt x="0" y="156"/>
                      <a:pt x="0" y="167"/>
                    </a:cubicBezTo>
                    <a:cubicBezTo>
                      <a:pt x="0" y="526"/>
                      <a:pt x="0" y="526"/>
                      <a:pt x="0" y="526"/>
                    </a:cubicBezTo>
                    <a:cubicBezTo>
                      <a:pt x="180" y="526"/>
                      <a:pt x="180" y="526"/>
                      <a:pt x="180" y="526"/>
                    </a:cubicBezTo>
                    <a:cubicBezTo>
                      <a:pt x="1550" y="133"/>
                      <a:pt x="1550" y="133"/>
                      <a:pt x="1550" y="133"/>
                    </a:cubicBezTo>
                    <a:cubicBezTo>
                      <a:pt x="1660" y="526"/>
                      <a:pt x="1660" y="526"/>
                      <a:pt x="1660" y="526"/>
                    </a:cubicBezTo>
                    <a:cubicBezTo>
                      <a:pt x="1880" y="526"/>
                      <a:pt x="1880" y="526"/>
                      <a:pt x="1880" y="526"/>
                    </a:cubicBezTo>
                    <a:cubicBezTo>
                      <a:pt x="1880" y="289"/>
                      <a:pt x="1880" y="289"/>
                      <a:pt x="1880" y="289"/>
                    </a:cubicBezTo>
                    <a:cubicBezTo>
                      <a:pt x="1880" y="277"/>
                      <a:pt x="1868" y="266"/>
                      <a:pt x="1857"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40" name="Freeform 10"/>
              <p:cNvSpPr>
                <a:spLocks/>
              </p:cNvSpPr>
              <p:nvPr/>
            </p:nvSpPr>
            <p:spPr bwMode="auto">
              <a:xfrm>
                <a:off x="10525638" y="4781925"/>
                <a:ext cx="408303" cy="256980"/>
              </a:xfrm>
              <a:custGeom>
                <a:avLst/>
                <a:gdLst>
                  <a:gd name="T0" fmla="*/ 2259 w 2276"/>
                  <a:gd name="T1" fmla="*/ 0 h 1151"/>
                  <a:gd name="T2" fmla="*/ 23 w 2276"/>
                  <a:gd name="T3" fmla="*/ 0 h 1151"/>
                  <a:gd name="T4" fmla="*/ 0 w 2276"/>
                  <a:gd name="T5" fmla="*/ 23 h 1151"/>
                  <a:gd name="T6" fmla="*/ 191 w 2276"/>
                  <a:gd name="T7" fmla="*/ 1104 h 1151"/>
                  <a:gd name="T8" fmla="*/ 243 w 2276"/>
                  <a:gd name="T9" fmla="*/ 1151 h 1151"/>
                  <a:gd name="T10" fmla="*/ 2033 w 2276"/>
                  <a:gd name="T11" fmla="*/ 1151 h 1151"/>
                  <a:gd name="T12" fmla="*/ 2085 w 2276"/>
                  <a:gd name="T13" fmla="*/ 1104 h 1151"/>
                  <a:gd name="T14" fmla="*/ 2276 w 2276"/>
                  <a:gd name="T15" fmla="*/ 23 h 1151"/>
                  <a:gd name="T16" fmla="*/ 2259 w 2276"/>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6" h="1151">
                    <a:moveTo>
                      <a:pt x="2259" y="0"/>
                    </a:moveTo>
                    <a:cubicBezTo>
                      <a:pt x="23" y="0"/>
                      <a:pt x="23" y="0"/>
                      <a:pt x="23" y="0"/>
                    </a:cubicBezTo>
                    <a:cubicBezTo>
                      <a:pt x="6" y="0"/>
                      <a:pt x="0" y="11"/>
                      <a:pt x="0" y="23"/>
                    </a:cubicBezTo>
                    <a:cubicBezTo>
                      <a:pt x="191" y="1104"/>
                      <a:pt x="191" y="1104"/>
                      <a:pt x="191" y="1104"/>
                    </a:cubicBezTo>
                    <a:cubicBezTo>
                      <a:pt x="191" y="1133"/>
                      <a:pt x="220" y="1151"/>
                      <a:pt x="243" y="1151"/>
                    </a:cubicBezTo>
                    <a:cubicBezTo>
                      <a:pt x="2033" y="1151"/>
                      <a:pt x="2033" y="1151"/>
                      <a:pt x="2033" y="1151"/>
                    </a:cubicBezTo>
                    <a:cubicBezTo>
                      <a:pt x="2056" y="1151"/>
                      <a:pt x="2085" y="1133"/>
                      <a:pt x="2085" y="1104"/>
                    </a:cubicBezTo>
                    <a:cubicBezTo>
                      <a:pt x="2276" y="23"/>
                      <a:pt x="2276" y="23"/>
                      <a:pt x="2276" y="23"/>
                    </a:cubicBezTo>
                    <a:cubicBezTo>
                      <a:pt x="2276" y="11"/>
                      <a:pt x="2270" y="0"/>
                      <a:pt x="2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grpSp>
      </p:grpSp>
      <p:grpSp>
        <p:nvGrpSpPr>
          <p:cNvPr id="141" name="Group 140"/>
          <p:cNvGrpSpPr/>
          <p:nvPr/>
        </p:nvGrpSpPr>
        <p:grpSpPr>
          <a:xfrm>
            <a:off x="7775137" y="2712375"/>
            <a:ext cx="524467" cy="516494"/>
            <a:chOff x="7605743" y="2241551"/>
            <a:chExt cx="514230" cy="506413"/>
          </a:xfrm>
        </p:grpSpPr>
        <p:sp>
          <p:nvSpPr>
            <p:cNvPr id="142" name="Freeform 52"/>
            <p:cNvSpPr>
              <a:spLocks/>
            </p:cNvSpPr>
            <p:nvPr/>
          </p:nvSpPr>
          <p:spPr bwMode="auto">
            <a:xfrm>
              <a:off x="7608858" y="2241551"/>
              <a:ext cx="508000" cy="506413"/>
            </a:xfrm>
            <a:custGeom>
              <a:avLst/>
              <a:gdLst>
                <a:gd name="T0" fmla="*/ 63 w 85"/>
                <a:gd name="T1" fmla="*/ 85 h 85"/>
                <a:gd name="T2" fmla="*/ 22 w 85"/>
                <a:gd name="T3" fmla="*/ 85 h 85"/>
                <a:gd name="T4" fmla="*/ 0 w 85"/>
                <a:gd name="T5" fmla="*/ 63 h 85"/>
                <a:gd name="T6" fmla="*/ 0 w 85"/>
                <a:gd name="T7" fmla="*/ 22 h 85"/>
                <a:gd name="T8" fmla="*/ 22 w 85"/>
                <a:gd name="T9" fmla="*/ 0 h 85"/>
                <a:gd name="T10" fmla="*/ 63 w 85"/>
                <a:gd name="T11" fmla="*/ 0 h 85"/>
                <a:gd name="T12" fmla="*/ 85 w 85"/>
                <a:gd name="T13" fmla="*/ 22 h 85"/>
                <a:gd name="T14" fmla="*/ 85 w 85"/>
                <a:gd name="T15" fmla="*/ 63 h 85"/>
                <a:gd name="T16" fmla="*/ 63 w 8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63" y="85"/>
                  </a:moveTo>
                  <a:cubicBezTo>
                    <a:pt x="22" y="85"/>
                    <a:pt x="22" y="85"/>
                    <a:pt x="22" y="85"/>
                  </a:cubicBezTo>
                  <a:cubicBezTo>
                    <a:pt x="10" y="85"/>
                    <a:pt x="0" y="76"/>
                    <a:pt x="0" y="63"/>
                  </a:cubicBezTo>
                  <a:cubicBezTo>
                    <a:pt x="0" y="22"/>
                    <a:pt x="0" y="22"/>
                    <a:pt x="0" y="22"/>
                  </a:cubicBezTo>
                  <a:cubicBezTo>
                    <a:pt x="0" y="10"/>
                    <a:pt x="10" y="0"/>
                    <a:pt x="22" y="0"/>
                  </a:cubicBezTo>
                  <a:cubicBezTo>
                    <a:pt x="63" y="0"/>
                    <a:pt x="63" y="0"/>
                    <a:pt x="63" y="0"/>
                  </a:cubicBezTo>
                  <a:cubicBezTo>
                    <a:pt x="75" y="0"/>
                    <a:pt x="85" y="10"/>
                    <a:pt x="85" y="22"/>
                  </a:cubicBezTo>
                  <a:cubicBezTo>
                    <a:pt x="85" y="63"/>
                    <a:pt x="85" y="63"/>
                    <a:pt x="85" y="63"/>
                  </a:cubicBezTo>
                  <a:cubicBezTo>
                    <a:pt x="85" y="76"/>
                    <a:pt x="75" y="85"/>
                    <a:pt x="63" y="85"/>
                  </a:cubicBezTo>
                  <a:close/>
                </a:path>
              </a:pathLst>
            </a:custGeom>
            <a:solidFill>
              <a:srgbClr val="107C1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3" name="TextBox 142"/>
            <p:cNvSpPr txBox="1"/>
            <p:nvPr/>
          </p:nvSpPr>
          <p:spPr>
            <a:xfrm>
              <a:off x="7605743" y="2571950"/>
              <a:ext cx="514230" cy="151853"/>
            </a:xfrm>
            <a:prstGeom prst="rect">
              <a:avLst/>
            </a:prstGeom>
            <a:noFill/>
          </p:spPr>
          <p:txBody>
            <a:bodyPr wrap="square" lIns="0" tIns="0" rIns="0" bIns="0" rtlCol="0">
              <a:noAutofit/>
            </a:bodyPr>
            <a:lstStyle/>
            <a:p>
              <a:pPr algn="ctr" defTabSz="932384">
                <a:lnSpc>
                  <a:spcPct val="90000"/>
                </a:lnSpc>
                <a:spcAft>
                  <a:spcPts val="600"/>
                </a:spcAft>
              </a:pPr>
              <a:r>
                <a:rPr lang="en-US" sz="1198" spc="-30" dirty="0">
                  <a:gradFill>
                    <a:gsLst>
                      <a:gs pos="50427">
                        <a:srgbClr val="FFFFFF"/>
                      </a:gs>
                      <a:gs pos="30000">
                        <a:srgbClr val="FFFFFF"/>
                      </a:gs>
                    </a:gsLst>
                    <a:lin ang="5400000" scaled="0"/>
                  </a:gradFill>
                  <a:cs typeface="Segoe UI" panose="020B0502040204020203" pitchFamily="34" charset="0"/>
                </a:rPr>
                <a:t>Tasks</a:t>
              </a:r>
            </a:p>
          </p:txBody>
        </p:sp>
        <p:sp>
          <p:nvSpPr>
            <p:cNvPr id="144" name="Freeform 5"/>
            <p:cNvSpPr>
              <a:spLocks noEditPoints="1"/>
            </p:cNvSpPr>
            <p:nvPr/>
          </p:nvSpPr>
          <p:spPr bwMode="auto">
            <a:xfrm>
              <a:off x="7748190" y="2270884"/>
              <a:ext cx="229337" cy="280276"/>
            </a:xfrm>
            <a:custGeom>
              <a:avLst/>
              <a:gdLst>
                <a:gd name="T0" fmla="*/ 914 w 1743"/>
                <a:gd name="T1" fmla="*/ 1364 h 2131"/>
                <a:gd name="T2" fmla="*/ 304 w 1743"/>
                <a:gd name="T3" fmla="*/ 1435 h 2131"/>
                <a:gd name="T4" fmla="*/ 304 w 1743"/>
                <a:gd name="T5" fmla="*/ 1364 h 2131"/>
                <a:gd name="T6" fmla="*/ 304 w 1743"/>
                <a:gd name="T7" fmla="*/ 895 h 2131"/>
                <a:gd name="T8" fmla="*/ 914 w 1743"/>
                <a:gd name="T9" fmla="*/ 959 h 2131"/>
                <a:gd name="T10" fmla="*/ 914 w 1743"/>
                <a:gd name="T11" fmla="*/ 895 h 2131"/>
                <a:gd name="T12" fmla="*/ 1523 w 1743"/>
                <a:gd name="T13" fmla="*/ 717 h 2131"/>
                <a:gd name="T14" fmla="*/ 1551 w 1743"/>
                <a:gd name="T15" fmla="*/ 639 h 2131"/>
                <a:gd name="T16" fmla="*/ 1473 w 1743"/>
                <a:gd name="T17" fmla="*/ 788 h 2131"/>
                <a:gd name="T18" fmla="*/ 829 w 1743"/>
                <a:gd name="T19" fmla="*/ 653 h 2131"/>
                <a:gd name="T20" fmla="*/ 304 w 1743"/>
                <a:gd name="T21" fmla="*/ 724 h 2131"/>
                <a:gd name="T22" fmla="*/ 829 w 1743"/>
                <a:gd name="T23" fmla="*/ 653 h 2131"/>
                <a:gd name="T24" fmla="*/ 304 w 1743"/>
                <a:gd name="T25" fmla="*/ 1669 h 2131"/>
                <a:gd name="T26" fmla="*/ 829 w 1743"/>
                <a:gd name="T27" fmla="*/ 1605 h 2131"/>
                <a:gd name="T28" fmla="*/ 304 w 1743"/>
                <a:gd name="T29" fmla="*/ 1669 h 2131"/>
                <a:gd name="T30" fmla="*/ 1473 w 1743"/>
                <a:gd name="T31" fmla="*/ 2038 h 2131"/>
                <a:gd name="T32" fmla="*/ 78 w 1743"/>
                <a:gd name="T33" fmla="*/ 256 h 2131"/>
                <a:gd name="T34" fmla="*/ 312 w 1743"/>
                <a:gd name="T35" fmla="*/ 156 h 2131"/>
                <a:gd name="T36" fmla="*/ 0 w 1743"/>
                <a:gd name="T37" fmla="*/ 2131 h 2131"/>
                <a:gd name="T38" fmla="*/ 1551 w 1743"/>
                <a:gd name="T39" fmla="*/ 1115 h 2131"/>
                <a:gd name="T40" fmla="*/ 1473 w 1743"/>
                <a:gd name="T41" fmla="*/ 2038 h 2131"/>
                <a:gd name="T42" fmla="*/ 829 w 1743"/>
                <a:gd name="T43" fmla="*/ 1129 h 2131"/>
                <a:gd name="T44" fmla="*/ 304 w 1743"/>
                <a:gd name="T45" fmla="*/ 1200 h 2131"/>
                <a:gd name="T46" fmla="*/ 829 w 1743"/>
                <a:gd name="T47" fmla="*/ 1129 h 2131"/>
                <a:gd name="T48" fmla="*/ 290 w 1743"/>
                <a:gd name="T49" fmla="*/ 256 h 2131"/>
                <a:gd name="T50" fmla="*/ 545 w 1743"/>
                <a:gd name="T51" fmla="*/ 142 h 2131"/>
                <a:gd name="T52" fmla="*/ 630 w 1743"/>
                <a:gd name="T53" fmla="*/ 142 h 2131"/>
                <a:gd name="T54" fmla="*/ 921 w 1743"/>
                <a:gd name="T55" fmla="*/ 142 h 2131"/>
                <a:gd name="T56" fmla="*/ 1006 w 1743"/>
                <a:gd name="T57" fmla="*/ 142 h 2131"/>
                <a:gd name="T58" fmla="*/ 1261 w 1743"/>
                <a:gd name="T59" fmla="*/ 256 h 2131"/>
                <a:gd name="T60" fmla="*/ 283 w 1743"/>
                <a:gd name="T61" fmla="*/ 305 h 2131"/>
                <a:gd name="T62" fmla="*/ 701 w 1743"/>
                <a:gd name="T63" fmla="*/ 142 h 2131"/>
                <a:gd name="T64" fmla="*/ 850 w 1743"/>
                <a:gd name="T65" fmla="*/ 142 h 2131"/>
                <a:gd name="T66" fmla="*/ 701 w 1743"/>
                <a:gd name="T67" fmla="*/ 142 h 2131"/>
                <a:gd name="T68" fmla="*/ 205 w 1743"/>
                <a:gd name="T69" fmla="*/ 1910 h 2131"/>
                <a:gd name="T70" fmla="*/ 1346 w 1743"/>
                <a:gd name="T71" fmla="*/ 419 h 2131"/>
                <a:gd name="T72" fmla="*/ 1417 w 1743"/>
                <a:gd name="T73" fmla="*/ 405 h 2131"/>
                <a:gd name="T74" fmla="*/ 134 w 1743"/>
                <a:gd name="T75" fmla="*/ 348 h 2131"/>
                <a:gd name="T76" fmla="*/ 1417 w 1743"/>
                <a:gd name="T77" fmla="*/ 1974 h 2131"/>
                <a:gd name="T78" fmla="*/ 1346 w 1743"/>
                <a:gd name="T79" fmla="*/ 1413 h 2131"/>
                <a:gd name="T80" fmla="*/ 1346 w 1743"/>
                <a:gd name="T81" fmla="*/ 1910 h 2131"/>
                <a:gd name="T82" fmla="*/ 1346 w 1743"/>
                <a:gd name="T83" fmla="*/ 945 h 2131"/>
                <a:gd name="T84" fmla="*/ 1417 w 1743"/>
                <a:gd name="T85" fmla="*/ 881 h 2131"/>
                <a:gd name="T86" fmla="*/ 1417 w 1743"/>
                <a:gd name="T87" fmla="*/ 845 h 2131"/>
                <a:gd name="T88" fmla="*/ 1551 w 1743"/>
                <a:gd name="T89" fmla="*/ 249 h 2131"/>
                <a:gd name="T90" fmla="*/ 1240 w 1743"/>
                <a:gd name="T91" fmla="*/ 156 h 2131"/>
                <a:gd name="T92" fmla="*/ 1473 w 1743"/>
                <a:gd name="T93" fmla="*/ 256 h 2131"/>
                <a:gd name="T94" fmla="*/ 1523 w 1743"/>
                <a:gd name="T95" fmla="*/ 249 h 2131"/>
                <a:gd name="T96" fmla="*/ 1743 w 1743"/>
                <a:gd name="T97" fmla="*/ 291 h 2131"/>
                <a:gd name="T98" fmla="*/ 1098 w 1743"/>
                <a:gd name="T99" fmla="*/ 952 h 2131"/>
                <a:gd name="T100" fmla="*/ 1105 w 1743"/>
                <a:gd name="T101" fmla="*/ 653 h 2131"/>
                <a:gd name="T102" fmla="*/ 1544 w 1743"/>
                <a:gd name="T103" fmla="*/ 291 h 2131"/>
                <a:gd name="T104" fmla="*/ 1743 w 1743"/>
                <a:gd name="T105" fmla="*/ 291 h 2131"/>
                <a:gd name="T106" fmla="*/ 1289 w 1743"/>
                <a:gd name="T107" fmla="*/ 1427 h 2131"/>
                <a:gd name="T108" fmla="*/ 914 w 1743"/>
                <a:gd name="T109" fmla="*/ 1129 h 2131"/>
                <a:gd name="T110" fmla="*/ 1197 w 1743"/>
                <a:gd name="T111" fmla="*/ 1278 h 2131"/>
                <a:gd name="T112" fmla="*/ 1743 w 1743"/>
                <a:gd name="T113" fmla="*/ 760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3" h="2131">
                  <a:moveTo>
                    <a:pt x="304" y="1364"/>
                  </a:moveTo>
                  <a:cubicBezTo>
                    <a:pt x="914" y="1364"/>
                    <a:pt x="914" y="1364"/>
                    <a:pt x="914" y="1364"/>
                  </a:cubicBezTo>
                  <a:cubicBezTo>
                    <a:pt x="914" y="1435"/>
                    <a:pt x="914" y="1435"/>
                    <a:pt x="914" y="1435"/>
                  </a:cubicBezTo>
                  <a:cubicBezTo>
                    <a:pt x="304" y="1435"/>
                    <a:pt x="304" y="1435"/>
                    <a:pt x="304" y="1435"/>
                  </a:cubicBezTo>
                  <a:cubicBezTo>
                    <a:pt x="304" y="1364"/>
                    <a:pt x="304" y="1364"/>
                    <a:pt x="304" y="1364"/>
                  </a:cubicBezTo>
                  <a:cubicBezTo>
                    <a:pt x="304" y="1364"/>
                    <a:pt x="304" y="1364"/>
                    <a:pt x="304" y="1364"/>
                  </a:cubicBezTo>
                  <a:close/>
                  <a:moveTo>
                    <a:pt x="914" y="895"/>
                  </a:moveTo>
                  <a:cubicBezTo>
                    <a:pt x="304" y="895"/>
                    <a:pt x="304" y="895"/>
                    <a:pt x="304" y="895"/>
                  </a:cubicBezTo>
                  <a:cubicBezTo>
                    <a:pt x="304" y="959"/>
                    <a:pt x="304" y="959"/>
                    <a:pt x="304" y="959"/>
                  </a:cubicBezTo>
                  <a:cubicBezTo>
                    <a:pt x="914" y="959"/>
                    <a:pt x="914" y="959"/>
                    <a:pt x="914" y="959"/>
                  </a:cubicBezTo>
                  <a:cubicBezTo>
                    <a:pt x="914" y="895"/>
                    <a:pt x="914" y="895"/>
                    <a:pt x="914" y="895"/>
                  </a:cubicBezTo>
                  <a:cubicBezTo>
                    <a:pt x="914" y="895"/>
                    <a:pt x="914" y="895"/>
                    <a:pt x="914" y="895"/>
                  </a:cubicBezTo>
                  <a:close/>
                  <a:moveTo>
                    <a:pt x="1473" y="788"/>
                  </a:moveTo>
                  <a:cubicBezTo>
                    <a:pt x="1523" y="717"/>
                    <a:pt x="1523" y="717"/>
                    <a:pt x="1523" y="717"/>
                  </a:cubicBezTo>
                  <a:cubicBezTo>
                    <a:pt x="1551" y="717"/>
                    <a:pt x="1551" y="717"/>
                    <a:pt x="1551" y="717"/>
                  </a:cubicBezTo>
                  <a:cubicBezTo>
                    <a:pt x="1551" y="639"/>
                    <a:pt x="1551" y="639"/>
                    <a:pt x="1551" y="639"/>
                  </a:cubicBezTo>
                  <a:cubicBezTo>
                    <a:pt x="1473" y="753"/>
                    <a:pt x="1473" y="753"/>
                    <a:pt x="1473" y="753"/>
                  </a:cubicBezTo>
                  <a:cubicBezTo>
                    <a:pt x="1473" y="788"/>
                    <a:pt x="1473" y="788"/>
                    <a:pt x="1473" y="788"/>
                  </a:cubicBezTo>
                  <a:cubicBezTo>
                    <a:pt x="1473" y="788"/>
                    <a:pt x="1473" y="788"/>
                    <a:pt x="1473" y="788"/>
                  </a:cubicBezTo>
                  <a:close/>
                  <a:moveTo>
                    <a:pt x="829" y="653"/>
                  </a:moveTo>
                  <a:cubicBezTo>
                    <a:pt x="304" y="653"/>
                    <a:pt x="304" y="653"/>
                    <a:pt x="304" y="653"/>
                  </a:cubicBezTo>
                  <a:cubicBezTo>
                    <a:pt x="304" y="724"/>
                    <a:pt x="304" y="724"/>
                    <a:pt x="304" y="724"/>
                  </a:cubicBezTo>
                  <a:cubicBezTo>
                    <a:pt x="829" y="724"/>
                    <a:pt x="829" y="724"/>
                    <a:pt x="829" y="724"/>
                  </a:cubicBezTo>
                  <a:cubicBezTo>
                    <a:pt x="829" y="653"/>
                    <a:pt x="829" y="653"/>
                    <a:pt x="829" y="653"/>
                  </a:cubicBezTo>
                  <a:cubicBezTo>
                    <a:pt x="829" y="653"/>
                    <a:pt x="829" y="653"/>
                    <a:pt x="829" y="653"/>
                  </a:cubicBezTo>
                  <a:close/>
                  <a:moveTo>
                    <a:pt x="304" y="1669"/>
                  </a:moveTo>
                  <a:cubicBezTo>
                    <a:pt x="829" y="1669"/>
                    <a:pt x="829" y="1669"/>
                    <a:pt x="829" y="1669"/>
                  </a:cubicBezTo>
                  <a:cubicBezTo>
                    <a:pt x="829" y="1605"/>
                    <a:pt x="829" y="1605"/>
                    <a:pt x="829" y="1605"/>
                  </a:cubicBezTo>
                  <a:cubicBezTo>
                    <a:pt x="304" y="1605"/>
                    <a:pt x="304" y="1605"/>
                    <a:pt x="304" y="1605"/>
                  </a:cubicBezTo>
                  <a:cubicBezTo>
                    <a:pt x="304" y="1669"/>
                    <a:pt x="304" y="1669"/>
                    <a:pt x="304" y="1669"/>
                  </a:cubicBezTo>
                  <a:cubicBezTo>
                    <a:pt x="304" y="1669"/>
                    <a:pt x="304" y="1669"/>
                    <a:pt x="304" y="1669"/>
                  </a:cubicBezTo>
                  <a:close/>
                  <a:moveTo>
                    <a:pt x="1473" y="2038"/>
                  </a:moveTo>
                  <a:cubicBezTo>
                    <a:pt x="78" y="2038"/>
                    <a:pt x="78" y="2038"/>
                    <a:pt x="78" y="2038"/>
                  </a:cubicBezTo>
                  <a:cubicBezTo>
                    <a:pt x="78" y="256"/>
                    <a:pt x="78" y="256"/>
                    <a:pt x="78" y="256"/>
                  </a:cubicBezTo>
                  <a:cubicBezTo>
                    <a:pt x="248" y="256"/>
                    <a:pt x="248" y="256"/>
                    <a:pt x="248" y="256"/>
                  </a:cubicBezTo>
                  <a:cubicBezTo>
                    <a:pt x="262" y="220"/>
                    <a:pt x="283" y="185"/>
                    <a:pt x="312" y="156"/>
                  </a:cubicBezTo>
                  <a:cubicBezTo>
                    <a:pt x="0" y="156"/>
                    <a:pt x="0" y="156"/>
                    <a:pt x="0" y="156"/>
                  </a:cubicBezTo>
                  <a:cubicBezTo>
                    <a:pt x="0" y="2131"/>
                    <a:pt x="0" y="2131"/>
                    <a:pt x="0" y="2131"/>
                  </a:cubicBezTo>
                  <a:cubicBezTo>
                    <a:pt x="1551" y="2131"/>
                    <a:pt x="1551" y="2131"/>
                    <a:pt x="1551" y="2131"/>
                  </a:cubicBezTo>
                  <a:cubicBezTo>
                    <a:pt x="1551" y="1115"/>
                    <a:pt x="1551" y="1115"/>
                    <a:pt x="1551" y="1115"/>
                  </a:cubicBezTo>
                  <a:cubicBezTo>
                    <a:pt x="1473" y="1229"/>
                    <a:pt x="1473" y="1229"/>
                    <a:pt x="1473" y="1229"/>
                  </a:cubicBezTo>
                  <a:cubicBezTo>
                    <a:pt x="1473" y="2038"/>
                    <a:pt x="1473" y="2038"/>
                    <a:pt x="1473" y="2038"/>
                  </a:cubicBezTo>
                  <a:cubicBezTo>
                    <a:pt x="1473" y="2038"/>
                    <a:pt x="1473" y="2038"/>
                    <a:pt x="1473" y="2038"/>
                  </a:cubicBezTo>
                  <a:close/>
                  <a:moveTo>
                    <a:pt x="829" y="1129"/>
                  </a:moveTo>
                  <a:cubicBezTo>
                    <a:pt x="304" y="1129"/>
                    <a:pt x="304" y="1129"/>
                    <a:pt x="304" y="1129"/>
                  </a:cubicBezTo>
                  <a:cubicBezTo>
                    <a:pt x="304" y="1200"/>
                    <a:pt x="304" y="1200"/>
                    <a:pt x="304" y="1200"/>
                  </a:cubicBezTo>
                  <a:cubicBezTo>
                    <a:pt x="829" y="1200"/>
                    <a:pt x="829" y="1200"/>
                    <a:pt x="829" y="1200"/>
                  </a:cubicBezTo>
                  <a:cubicBezTo>
                    <a:pt x="829" y="1129"/>
                    <a:pt x="829" y="1129"/>
                    <a:pt x="829" y="1129"/>
                  </a:cubicBezTo>
                  <a:cubicBezTo>
                    <a:pt x="829" y="1129"/>
                    <a:pt x="829" y="1129"/>
                    <a:pt x="829" y="1129"/>
                  </a:cubicBezTo>
                  <a:close/>
                  <a:moveTo>
                    <a:pt x="290" y="256"/>
                  </a:moveTo>
                  <a:cubicBezTo>
                    <a:pt x="304" y="206"/>
                    <a:pt x="354" y="178"/>
                    <a:pt x="404" y="156"/>
                  </a:cubicBezTo>
                  <a:cubicBezTo>
                    <a:pt x="446" y="149"/>
                    <a:pt x="503" y="142"/>
                    <a:pt x="545" y="142"/>
                  </a:cubicBezTo>
                  <a:cubicBezTo>
                    <a:pt x="567" y="142"/>
                    <a:pt x="588" y="142"/>
                    <a:pt x="609" y="142"/>
                  </a:cubicBezTo>
                  <a:cubicBezTo>
                    <a:pt x="616" y="142"/>
                    <a:pt x="623" y="142"/>
                    <a:pt x="630" y="142"/>
                  </a:cubicBezTo>
                  <a:cubicBezTo>
                    <a:pt x="630" y="64"/>
                    <a:pt x="694" y="0"/>
                    <a:pt x="779" y="0"/>
                  </a:cubicBezTo>
                  <a:cubicBezTo>
                    <a:pt x="857" y="0"/>
                    <a:pt x="921" y="64"/>
                    <a:pt x="921" y="142"/>
                  </a:cubicBezTo>
                  <a:cubicBezTo>
                    <a:pt x="928" y="142"/>
                    <a:pt x="935" y="142"/>
                    <a:pt x="942" y="142"/>
                  </a:cubicBezTo>
                  <a:cubicBezTo>
                    <a:pt x="963" y="142"/>
                    <a:pt x="985" y="142"/>
                    <a:pt x="1006" y="142"/>
                  </a:cubicBezTo>
                  <a:cubicBezTo>
                    <a:pt x="1055" y="142"/>
                    <a:pt x="1105" y="149"/>
                    <a:pt x="1147" y="156"/>
                  </a:cubicBezTo>
                  <a:cubicBezTo>
                    <a:pt x="1204" y="178"/>
                    <a:pt x="1247" y="206"/>
                    <a:pt x="1261" y="256"/>
                  </a:cubicBezTo>
                  <a:cubicBezTo>
                    <a:pt x="1268" y="270"/>
                    <a:pt x="1268" y="291"/>
                    <a:pt x="1268" y="305"/>
                  </a:cubicBezTo>
                  <a:cubicBezTo>
                    <a:pt x="1027" y="305"/>
                    <a:pt x="524" y="305"/>
                    <a:pt x="283" y="305"/>
                  </a:cubicBezTo>
                  <a:cubicBezTo>
                    <a:pt x="283" y="291"/>
                    <a:pt x="290" y="270"/>
                    <a:pt x="290" y="256"/>
                  </a:cubicBezTo>
                  <a:close/>
                  <a:moveTo>
                    <a:pt x="701" y="142"/>
                  </a:moveTo>
                  <a:cubicBezTo>
                    <a:pt x="730" y="142"/>
                    <a:pt x="751" y="142"/>
                    <a:pt x="779" y="142"/>
                  </a:cubicBezTo>
                  <a:cubicBezTo>
                    <a:pt x="800" y="142"/>
                    <a:pt x="822" y="142"/>
                    <a:pt x="850" y="142"/>
                  </a:cubicBezTo>
                  <a:cubicBezTo>
                    <a:pt x="843" y="107"/>
                    <a:pt x="815" y="78"/>
                    <a:pt x="779" y="78"/>
                  </a:cubicBezTo>
                  <a:cubicBezTo>
                    <a:pt x="737" y="78"/>
                    <a:pt x="708" y="107"/>
                    <a:pt x="701" y="142"/>
                  </a:cubicBezTo>
                  <a:close/>
                  <a:moveTo>
                    <a:pt x="1346" y="1910"/>
                  </a:moveTo>
                  <a:cubicBezTo>
                    <a:pt x="205" y="1910"/>
                    <a:pt x="205" y="1910"/>
                    <a:pt x="205" y="1910"/>
                  </a:cubicBezTo>
                  <a:cubicBezTo>
                    <a:pt x="205" y="419"/>
                    <a:pt x="205" y="419"/>
                    <a:pt x="205" y="419"/>
                  </a:cubicBezTo>
                  <a:cubicBezTo>
                    <a:pt x="1346" y="419"/>
                    <a:pt x="1346" y="419"/>
                    <a:pt x="1346" y="419"/>
                  </a:cubicBezTo>
                  <a:cubicBezTo>
                    <a:pt x="1346" y="504"/>
                    <a:pt x="1346" y="504"/>
                    <a:pt x="1346" y="504"/>
                  </a:cubicBezTo>
                  <a:cubicBezTo>
                    <a:pt x="1417" y="405"/>
                    <a:pt x="1417" y="405"/>
                    <a:pt x="1417" y="405"/>
                  </a:cubicBezTo>
                  <a:cubicBezTo>
                    <a:pt x="1417" y="348"/>
                    <a:pt x="1417" y="348"/>
                    <a:pt x="1417" y="348"/>
                  </a:cubicBezTo>
                  <a:cubicBezTo>
                    <a:pt x="134" y="348"/>
                    <a:pt x="134" y="348"/>
                    <a:pt x="134" y="348"/>
                  </a:cubicBezTo>
                  <a:cubicBezTo>
                    <a:pt x="134" y="1974"/>
                    <a:pt x="134" y="1974"/>
                    <a:pt x="134" y="1974"/>
                  </a:cubicBezTo>
                  <a:cubicBezTo>
                    <a:pt x="1417" y="1974"/>
                    <a:pt x="1417" y="1974"/>
                    <a:pt x="1417" y="1974"/>
                  </a:cubicBezTo>
                  <a:cubicBezTo>
                    <a:pt x="1417" y="1314"/>
                    <a:pt x="1417" y="1314"/>
                    <a:pt x="1417" y="1314"/>
                  </a:cubicBezTo>
                  <a:cubicBezTo>
                    <a:pt x="1346" y="1413"/>
                    <a:pt x="1346" y="1413"/>
                    <a:pt x="1346" y="1413"/>
                  </a:cubicBezTo>
                  <a:cubicBezTo>
                    <a:pt x="1346" y="1910"/>
                    <a:pt x="1346" y="1910"/>
                    <a:pt x="1346" y="1910"/>
                  </a:cubicBezTo>
                  <a:cubicBezTo>
                    <a:pt x="1346" y="1910"/>
                    <a:pt x="1346" y="1910"/>
                    <a:pt x="1346" y="1910"/>
                  </a:cubicBezTo>
                  <a:close/>
                  <a:moveTo>
                    <a:pt x="1417" y="845"/>
                  </a:moveTo>
                  <a:cubicBezTo>
                    <a:pt x="1346" y="945"/>
                    <a:pt x="1346" y="945"/>
                    <a:pt x="1346" y="945"/>
                  </a:cubicBezTo>
                  <a:cubicBezTo>
                    <a:pt x="1346" y="980"/>
                    <a:pt x="1346" y="980"/>
                    <a:pt x="1346" y="980"/>
                  </a:cubicBezTo>
                  <a:cubicBezTo>
                    <a:pt x="1417" y="881"/>
                    <a:pt x="1417" y="881"/>
                    <a:pt x="1417" y="881"/>
                  </a:cubicBezTo>
                  <a:cubicBezTo>
                    <a:pt x="1417" y="845"/>
                    <a:pt x="1417" y="845"/>
                    <a:pt x="1417" y="845"/>
                  </a:cubicBezTo>
                  <a:cubicBezTo>
                    <a:pt x="1417" y="845"/>
                    <a:pt x="1417" y="845"/>
                    <a:pt x="1417" y="845"/>
                  </a:cubicBezTo>
                  <a:close/>
                  <a:moveTo>
                    <a:pt x="1523" y="249"/>
                  </a:moveTo>
                  <a:cubicBezTo>
                    <a:pt x="1551" y="249"/>
                    <a:pt x="1551" y="249"/>
                    <a:pt x="1551" y="249"/>
                  </a:cubicBezTo>
                  <a:cubicBezTo>
                    <a:pt x="1551" y="156"/>
                    <a:pt x="1551" y="156"/>
                    <a:pt x="1551" y="156"/>
                  </a:cubicBezTo>
                  <a:cubicBezTo>
                    <a:pt x="1240" y="156"/>
                    <a:pt x="1240" y="156"/>
                    <a:pt x="1240" y="156"/>
                  </a:cubicBezTo>
                  <a:cubicBezTo>
                    <a:pt x="1268" y="185"/>
                    <a:pt x="1289" y="213"/>
                    <a:pt x="1303" y="256"/>
                  </a:cubicBezTo>
                  <a:cubicBezTo>
                    <a:pt x="1473" y="256"/>
                    <a:pt x="1473" y="256"/>
                    <a:pt x="1473" y="256"/>
                  </a:cubicBezTo>
                  <a:cubicBezTo>
                    <a:pt x="1473" y="312"/>
                    <a:pt x="1473" y="312"/>
                    <a:pt x="1473" y="312"/>
                  </a:cubicBezTo>
                  <a:cubicBezTo>
                    <a:pt x="1523" y="249"/>
                    <a:pt x="1523" y="249"/>
                    <a:pt x="1523" y="249"/>
                  </a:cubicBezTo>
                  <a:cubicBezTo>
                    <a:pt x="1523" y="249"/>
                    <a:pt x="1523" y="249"/>
                    <a:pt x="1523" y="249"/>
                  </a:cubicBezTo>
                  <a:close/>
                  <a:moveTo>
                    <a:pt x="1743" y="291"/>
                  </a:moveTo>
                  <a:cubicBezTo>
                    <a:pt x="1289" y="952"/>
                    <a:pt x="1289" y="952"/>
                    <a:pt x="1289" y="952"/>
                  </a:cubicBezTo>
                  <a:cubicBezTo>
                    <a:pt x="1098" y="952"/>
                    <a:pt x="1098" y="952"/>
                    <a:pt x="1098" y="952"/>
                  </a:cubicBezTo>
                  <a:cubicBezTo>
                    <a:pt x="914" y="653"/>
                    <a:pt x="914" y="653"/>
                    <a:pt x="914" y="653"/>
                  </a:cubicBezTo>
                  <a:cubicBezTo>
                    <a:pt x="1105" y="653"/>
                    <a:pt x="1105" y="653"/>
                    <a:pt x="1105" y="653"/>
                  </a:cubicBezTo>
                  <a:cubicBezTo>
                    <a:pt x="1197" y="803"/>
                    <a:pt x="1197" y="803"/>
                    <a:pt x="1197" y="803"/>
                  </a:cubicBezTo>
                  <a:cubicBezTo>
                    <a:pt x="1544" y="291"/>
                    <a:pt x="1544" y="291"/>
                    <a:pt x="1544" y="291"/>
                  </a:cubicBezTo>
                  <a:cubicBezTo>
                    <a:pt x="1743" y="291"/>
                    <a:pt x="1743" y="291"/>
                    <a:pt x="1743" y="291"/>
                  </a:cubicBezTo>
                  <a:cubicBezTo>
                    <a:pt x="1743" y="291"/>
                    <a:pt x="1743" y="291"/>
                    <a:pt x="1743" y="291"/>
                  </a:cubicBezTo>
                  <a:close/>
                  <a:moveTo>
                    <a:pt x="1743" y="760"/>
                  </a:moveTo>
                  <a:cubicBezTo>
                    <a:pt x="1289" y="1427"/>
                    <a:pt x="1289" y="1427"/>
                    <a:pt x="1289" y="1427"/>
                  </a:cubicBezTo>
                  <a:cubicBezTo>
                    <a:pt x="1098" y="1427"/>
                    <a:pt x="1098" y="1427"/>
                    <a:pt x="1098" y="1427"/>
                  </a:cubicBezTo>
                  <a:cubicBezTo>
                    <a:pt x="914" y="1129"/>
                    <a:pt x="914" y="1129"/>
                    <a:pt x="914" y="1129"/>
                  </a:cubicBezTo>
                  <a:cubicBezTo>
                    <a:pt x="1105" y="1129"/>
                    <a:pt x="1105" y="1129"/>
                    <a:pt x="1105" y="1129"/>
                  </a:cubicBezTo>
                  <a:cubicBezTo>
                    <a:pt x="1197" y="1278"/>
                    <a:pt x="1197" y="1278"/>
                    <a:pt x="1197" y="1278"/>
                  </a:cubicBezTo>
                  <a:cubicBezTo>
                    <a:pt x="1544" y="760"/>
                    <a:pt x="1544" y="760"/>
                    <a:pt x="1544" y="760"/>
                  </a:cubicBezTo>
                  <a:cubicBezTo>
                    <a:pt x="1743" y="760"/>
                    <a:pt x="1743" y="760"/>
                    <a:pt x="1743" y="760"/>
                  </a:cubicBezTo>
                  <a:cubicBezTo>
                    <a:pt x="1743" y="760"/>
                    <a:pt x="1743" y="760"/>
                    <a:pt x="1743" y="76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145" name="Group 144"/>
          <p:cNvGrpSpPr/>
          <p:nvPr/>
        </p:nvGrpSpPr>
        <p:grpSpPr>
          <a:xfrm>
            <a:off x="8859073" y="2924036"/>
            <a:ext cx="754534" cy="756562"/>
            <a:chOff x="8668522" y="2449081"/>
            <a:chExt cx="739806" cy="741795"/>
          </a:xfrm>
        </p:grpSpPr>
        <p:sp>
          <p:nvSpPr>
            <p:cNvPr id="146" name="Freeform 44"/>
            <p:cNvSpPr>
              <a:spLocks/>
            </p:cNvSpPr>
            <p:nvPr/>
          </p:nvSpPr>
          <p:spPr bwMode="auto">
            <a:xfrm>
              <a:off x="8668522" y="2449081"/>
              <a:ext cx="739806" cy="741795"/>
            </a:xfrm>
            <a:custGeom>
              <a:avLst/>
              <a:gdLst>
                <a:gd name="T0" fmla="*/ 73 w 99"/>
                <a:gd name="T1" fmla="*/ 99 h 99"/>
                <a:gd name="T2" fmla="*/ 26 w 99"/>
                <a:gd name="T3" fmla="*/ 99 h 99"/>
                <a:gd name="T4" fmla="*/ 0 w 99"/>
                <a:gd name="T5" fmla="*/ 74 h 99"/>
                <a:gd name="T6" fmla="*/ 0 w 99"/>
                <a:gd name="T7" fmla="*/ 26 h 99"/>
                <a:gd name="T8" fmla="*/ 26 w 99"/>
                <a:gd name="T9" fmla="*/ 0 h 99"/>
                <a:gd name="T10" fmla="*/ 73 w 99"/>
                <a:gd name="T11" fmla="*/ 0 h 99"/>
                <a:gd name="T12" fmla="*/ 99 w 99"/>
                <a:gd name="T13" fmla="*/ 26 h 99"/>
                <a:gd name="T14" fmla="*/ 99 w 99"/>
                <a:gd name="T15" fmla="*/ 74 h 99"/>
                <a:gd name="T16" fmla="*/ 73 w 99"/>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73" y="99"/>
                  </a:moveTo>
                  <a:cubicBezTo>
                    <a:pt x="26" y="99"/>
                    <a:pt x="26" y="99"/>
                    <a:pt x="26" y="99"/>
                  </a:cubicBezTo>
                  <a:cubicBezTo>
                    <a:pt x="12" y="99"/>
                    <a:pt x="0" y="88"/>
                    <a:pt x="0" y="74"/>
                  </a:cubicBezTo>
                  <a:cubicBezTo>
                    <a:pt x="0" y="26"/>
                    <a:pt x="0" y="26"/>
                    <a:pt x="0" y="26"/>
                  </a:cubicBezTo>
                  <a:cubicBezTo>
                    <a:pt x="0" y="12"/>
                    <a:pt x="12" y="0"/>
                    <a:pt x="26" y="0"/>
                  </a:cubicBezTo>
                  <a:cubicBezTo>
                    <a:pt x="73" y="0"/>
                    <a:pt x="73" y="0"/>
                    <a:pt x="73" y="0"/>
                  </a:cubicBezTo>
                  <a:cubicBezTo>
                    <a:pt x="87" y="0"/>
                    <a:pt x="99" y="12"/>
                    <a:pt x="99" y="26"/>
                  </a:cubicBezTo>
                  <a:cubicBezTo>
                    <a:pt x="99" y="74"/>
                    <a:pt x="99" y="74"/>
                    <a:pt x="99" y="74"/>
                  </a:cubicBezTo>
                  <a:cubicBezTo>
                    <a:pt x="99" y="88"/>
                    <a:pt x="87" y="99"/>
                    <a:pt x="73" y="99"/>
                  </a:cubicBezTo>
                  <a:close/>
                </a:path>
              </a:pathLst>
            </a:custGeom>
            <a:solidFill>
              <a:srgbClr val="B4009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7" name="TextBox 146"/>
            <p:cNvSpPr txBox="1"/>
            <p:nvPr/>
          </p:nvSpPr>
          <p:spPr>
            <a:xfrm>
              <a:off x="8668523" y="2852909"/>
              <a:ext cx="739805" cy="187945"/>
            </a:xfrm>
            <a:prstGeom prst="rect">
              <a:avLst/>
            </a:prstGeom>
            <a:noFill/>
          </p:spPr>
          <p:txBody>
            <a:bodyPr wrap="square" lIns="0" tIns="0" rIns="0" bIns="0" rtlCol="0">
              <a:noAutofit/>
            </a:bodyPr>
            <a:lstStyle/>
            <a:p>
              <a:pPr algn="ctr" defTabSz="932384">
                <a:lnSpc>
                  <a:spcPct val="90000"/>
                </a:lnSpc>
                <a:spcAft>
                  <a:spcPts val="600"/>
                </a:spcAft>
              </a:pPr>
              <a:r>
                <a:rPr lang="en-US" sz="1198" spc="-30" dirty="0">
                  <a:gradFill>
                    <a:gsLst>
                      <a:gs pos="21986">
                        <a:srgbClr val="FFFFFF"/>
                      </a:gs>
                      <a:gs pos="50427">
                        <a:srgbClr val="FFFFFF"/>
                      </a:gs>
                    </a:gsLst>
                    <a:lin ang="5400000" scaled="0"/>
                  </a:gradFill>
                  <a:cs typeface="Segoe UI" panose="020B0502040204020203" pitchFamily="34" charset="0"/>
                </a:rPr>
                <a:t>Office Graph</a:t>
              </a:r>
            </a:p>
            <a:p>
              <a:pPr algn="ctr" defTabSz="932384">
                <a:lnSpc>
                  <a:spcPct val="90000"/>
                </a:lnSpc>
                <a:spcAft>
                  <a:spcPts val="600"/>
                </a:spcAft>
              </a:pPr>
              <a:endParaRPr lang="en-US" sz="1198" spc="-30" dirty="0">
                <a:gradFill>
                  <a:gsLst>
                    <a:gs pos="21986">
                      <a:srgbClr val="FFFFFF"/>
                    </a:gs>
                    <a:gs pos="50427">
                      <a:srgbClr val="FFFFFF"/>
                    </a:gs>
                  </a:gsLst>
                  <a:lin ang="5400000" scaled="0"/>
                </a:gradFill>
                <a:cs typeface="Segoe UI" panose="020B0502040204020203" pitchFamily="34" charset="0"/>
              </a:endParaRPr>
            </a:p>
          </p:txBody>
        </p:sp>
        <p:sp>
          <p:nvSpPr>
            <p:cNvPr id="148" name="Freeform 9"/>
            <p:cNvSpPr>
              <a:spLocks noEditPoints="1"/>
            </p:cNvSpPr>
            <p:nvPr/>
          </p:nvSpPr>
          <p:spPr bwMode="auto">
            <a:xfrm>
              <a:off x="8840413" y="2471258"/>
              <a:ext cx="396024" cy="366259"/>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149" name="Group 148"/>
          <p:cNvGrpSpPr/>
          <p:nvPr/>
        </p:nvGrpSpPr>
        <p:grpSpPr>
          <a:xfrm>
            <a:off x="8272576" y="5181782"/>
            <a:ext cx="735073" cy="737053"/>
            <a:chOff x="8093472" y="4662758"/>
            <a:chExt cx="720725" cy="722667"/>
          </a:xfrm>
        </p:grpSpPr>
        <p:sp>
          <p:nvSpPr>
            <p:cNvPr id="150" name="Freeform 29"/>
            <p:cNvSpPr>
              <a:spLocks/>
            </p:cNvSpPr>
            <p:nvPr/>
          </p:nvSpPr>
          <p:spPr bwMode="auto">
            <a:xfrm>
              <a:off x="8093472" y="4662758"/>
              <a:ext cx="720725" cy="722667"/>
            </a:xfrm>
            <a:custGeom>
              <a:avLst/>
              <a:gdLst>
                <a:gd name="T0" fmla="*/ 73 w 99"/>
                <a:gd name="T1" fmla="*/ 99 h 99"/>
                <a:gd name="T2" fmla="*/ 26 w 99"/>
                <a:gd name="T3" fmla="*/ 99 h 99"/>
                <a:gd name="T4" fmla="*/ 0 w 99"/>
                <a:gd name="T5" fmla="*/ 73 h 99"/>
                <a:gd name="T6" fmla="*/ 0 w 99"/>
                <a:gd name="T7" fmla="*/ 25 h 99"/>
                <a:gd name="T8" fmla="*/ 26 w 99"/>
                <a:gd name="T9" fmla="*/ 0 h 99"/>
                <a:gd name="T10" fmla="*/ 73 w 99"/>
                <a:gd name="T11" fmla="*/ 0 h 99"/>
                <a:gd name="T12" fmla="*/ 99 w 99"/>
                <a:gd name="T13" fmla="*/ 25 h 99"/>
                <a:gd name="T14" fmla="*/ 99 w 99"/>
                <a:gd name="T15" fmla="*/ 73 h 99"/>
                <a:gd name="T16" fmla="*/ 73 w 99"/>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73" y="99"/>
                  </a:moveTo>
                  <a:cubicBezTo>
                    <a:pt x="26" y="99"/>
                    <a:pt x="26" y="99"/>
                    <a:pt x="26" y="99"/>
                  </a:cubicBezTo>
                  <a:cubicBezTo>
                    <a:pt x="12" y="99"/>
                    <a:pt x="0" y="87"/>
                    <a:pt x="0" y="73"/>
                  </a:cubicBezTo>
                  <a:cubicBezTo>
                    <a:pt x="0" y="25"/>
                    <a:pt x="0" y="25"/>
                    <a:pt x="0" y="25"/>
                  </a:cubicBezTo>
                  <a:cubicBezTo>
                    <a:pt x="0" y="11"/>
                    <a:pt x="12" y="0"/>
                    <a:pt x="26" y="0"/>
                  </a:cubicBezTo>
                  <a:cubicBezTo>
                    <a:pt x="73" y="0"/>
                    <a:pt x="73" y="0"/>
                    <a:pt x="73" y="0"/>
                  </a:cubicBezTo>
                  <a:cubicBezTo>
                    <a:pt x="87" y="0"/>
                    <a:pt x="99" y="11"/>
                    <a:pt x="99" y="25"/>
                  </a:cubicBezTo>
                  <a:cubicBezTo>
                    <a:pt x="99" y="73"/>
                    <a:pt x="99" y="73"/>
                    <a:pt x="99" y="73"/>
                  </a:cubicBezTo>
                  <a:cubicBezTo>
                    <a:pt x="99" y="87"/>
                    <a:pt x="87" y="99"/>
                    <a:pt x="73" y="99"/>
                  </a:cubicBezTo>
                  <a:close/>
                </a:path>
              </a:pathLst>
            </a:custGeom>
            <a:solidFill>
              <a:srgbClr val="23A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51" name="TextBox 150"/>
            <p:cNvSpPr txBox="1"/>
            <p:nvPr/>
          </p:nvSpPr>
          <p:spPr>
            <a:xfrm>
              <a:off x="8093472" y="5126898"/>
              <a:ext cx="720725" cy="227708"/>
            </a:xfrm>
            <a:prstGeom prst="rect">
              <a:avLst/>
            </a:prstGeom>
            <a:noFill/>
          </p:spPr>
          <p:txBody>
            <a:bodyPr wrap="square" lIns="0" tIns="0" rIns="0" bIns="0" rtlCol="0">
              <a:noAutofit/>
            </a:bodyPr>
            <a:lstStyle/>
            <a:p>
              <a:pPr algn="ctr" defTabSz="932384">
                <a:lnSpc>
                  <a:spcPct val="90000"/>
                </a:lnSpc>
                <a:spcAft>
                  <a:spcPts val="600"/>
                </a:spcAft>
              </a:pPr>
              <a:r>
                <a:rPr lang="en-US" sz="918" dirty="0">
                  <a:gradFill>
                    <a:gsLst>
                      <a:gs pos="50427">
                        <a:srgbClr val="FFFFFF"/>
                      </a:gs>
                      <a:gs pos="30000">
                        <a:srgbClr val="FFFFFF"/>
                      </a:gs>
                    </a:gsLst>
                    <a:lin ang="5400000" scaled="0"/>
                  </a:gradFill>
                  <a:cs typeface="Segoe UI" panose="020B0502040204020203" pitchFamily="34" charset="0"/>
                </a:rPr>
                <a:t>Spreadsheets</a:t>
              </a:r>
            </a:p>
            <a:p>
              <a:pPr algn="ctr" defTabSz="932384">
                <a:lnSpc>
                  <a:spcPct val="90000"/>
                </a:lnSpc>
                <a:spcAft>
                  <a:spcPts val="600"/>
                </a:spcAft>
              </a:pPr>
              <a:endParaRPr lang="en-US" sz="1198" spc="-30" dirty="0">
                <a:gradFill>
                  <a:gsLst>
                    <a:gs pos="50427">
                      <a:srgbClr val="FFFFFF"/>
                    </a:gs>
                    <a:gs pos="30000">
                      <a:srgbClr val="FFFFFF"/>
                    </a:gs>
                  </a:gsLst>
                  <a:lin ang="5400000" scaled="0"/>
                </a:gradFill>
                <a:cs typeface="Segoe UI" panose="020B0502040204020203" pitchFamily="34" charset="0"/>
              </a:endParaRPr>
            </a:p>
          </p:txBody>
        </p:sp>
        <p:grpSp>
          <p:nvGrpSpPr>
            <p:cNvPr id="152" name="Group 151"/>
            <p:cNvGrpSpPr/>
            <p:nvPr/>
          </p:nvGrpSpPr>
          <p:grpSpPr>
            <a:xfrm>
              <a:off x="8251665" y="4740039"/>
              <a:ext cx="404339" cy="335200"/>
              <a:chOff x="9598522" y="4645510"/>
              <a:chExt cx="475450" cy="394151"/>
            </a:xfrm>
            <a:solidFill>
              <a:schemeClr val="bg1"/>
            </a:solidFill>
          </p:grpSpPr>
          <p:sp>
            <p:nvSpPr>
              <p:cNvPr id="153" name="Freeform 18"/>
              <p:cNvSpPr>
                <a:spLocks noEditPoints="1"/>
              </p:cNvSpPr>
              <p:nvPr/>
            </p:nvSpPr>
            <p:spPr bwMode="auto">
              <a:xfrm>
                <a:off x="9598522" y="4645510"/>
                <a:ext cx="475450" cy="394151"/>
              </a:xfrm>
              <a:custGeom>
                <a:avLst/>
                <a:gdLst>
                  <a:gd name="T0" fmla="*/ 0 w 2560"/>
                  <a:gd name="T1" fmla="*/ 228 h 1849"/>
                  <a:gd name="T2" fmla="*/ 0 w 2560"/>
                  <a:gd name="T3" fmla="*/ 1797 h 1849"/>
                  <a:gd name="T4" fmla="*/ 53 w 2560"/>
                  <a:gd name="T5" fmla="*/ 1849 h 1849"/>
                  <a:gd name="T6" fmla="*/ 2508 w 2560"/>
                  <a:gd name="T7" fmla="*/ 1849 h 1849"/>
                  <a:gd name="T8" fmla="*/ 2560 w 2560"/>
                  <a:gd name="T9" fmla="*/ 1797 h 1849"/>
                  <a:gd name="T10" fmla="*/ 2560 w 2560"/>
                  <a:gd name="T11" fmla="*/ 52 h 1849"/>
                  <a:gd name="T12" fmla="*/ 2508 w 2560"/>
                  <a:gd name="T13" fmla="*/ 0 h 1849"/>
                  <a:gd name="T14" fmla="*/ 823 w 2560"/>
                  <a:gd name="T15" fmla="*/ 0 h 1849"/>
                  <a:gd name="T16" fmla="*/ 399 w 2560"/>
                  <a:gd name="T17" fmla="*/ 391 h 1849"/>
                  <a:gd name="T18" fmla="*/ 0 w 2560"/>
                  <a:gd name="T19" fmla="*/ 228 h 1849"/>
                  <a:gd name="T20" fmla="*/ 0 w 2560"/>
                  <a:gd name="T21" fmla="*/ 228 h 1849"/>
                  <a:gd name="T22" fmla="*/ 2430 w 2560"/>
                  <a:gd name="T23" fmla="*/ 130 h 1849"/>
                  <a:gd name="T24" fmla="*/ 2430 w 2560"/>
                  <a:gd name="T25" fmla="*/ 1719 h 1849"/>
                  <a:gd name="T26" fmla="*/ 131 w 2560"/>
                  <a:gd name="T27" fmla="*/ 1719 h 1849"/>
                  <a:gd name="T28" fmla="*/ 131 w 2560"/>
                  <a:gd name="T29" fmla="*/ 482 h 1849"/>
                  <a:gd name="T30" fmla="*/ 477 w 2560"/>
                  <a:gd name="T31" fmla="*/ 710 h 1849"/>
                  <a:gd name="T32" fmla="*/ 875 w 2560"/>
                  <a:gd name="T33" fmla="*/ 130 h 1849"/>
                  <a:gd name="T34" fmla="*/ 2430 w 2560"/>
                  <a:gd name="T35" fmla="*/ 130 h 1849"/>
                  <a:gd name="T36" fmla="*/ 2430 w 2560"/>
                  <a:gd name="T37" fmla="*/ 13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0" h="1849">
                    <a:moveTo>
                      <a:pt x="0" y="228"/>
                    </a:moveTo>
                    <a:cubicBezTo>
                      <a:pt x="0" y="1797"/>
                      <a:pt x="0" y="1797"/>
                      <a:pt x="0" y="1797"/>
                    </a:cubicBezTo>
                    <a:cubicBezTo>
                      <a:pt x="0" y="1830"/>
                      <a:pt x="20" y="1849"/>
                      <a:pt x="53" y="1849"/>
                    </a:cubicBezTo>
                    <a:cubicBezTo>
                      <a:pt x="2508" y="1849"/>
                      <a:pt x="2508" y="1849"/>
                      <a:pt x="2508" y="1849"/>
                    </a:cubicBezTo>
                    <a:cubicBezTo>
                      <a:pt x="2541" y="1849"/>
                      <a:pt x="2560" y="1830"/>
                      <a:pt x="2560" y="1797"/>
                    </a:cubicBezTo>
                    <a:cubicBezTo>
                      <a:pt x="2560" y="52"/>
                      <a:pt x="2560" y="52"/>
                      <a:pt x="2560" y="52"/>
                    </a:cubicBezTo>
                    <a:cubicBezTo>
                      <a:pt x="2560" y="20"/>
                      <a:pt x="2541" y="0"/>
                      <a:pt x="2508" y="0"/>
                    </a:cubicBezTo>
                    <a:cubicBezTo>
                      <a:pt x="823" y="0"/>
                      <a:pt x="823" y="0"/>
                      <a:pt x="823" y="0"/>
                    </a:cubicBezTo>
                    <a:cubicBezTo>
                      <a:pt x="399" y="391"/>
                      <a:pt x="399" y="391"/>
                      <a:pt x="399" y="391"/>
                    </a:cubicBezTo>
                    <a:cubicBezTo>
                      <a:pt x="0" y="228"/>
                      <a:pt x="0" y="228"/>
                      <a:pt x="0" y="228"/>
                    </a:cubicBezTo>
                    <a:cubicBezTo>
                      <a:pt x="0" y="228"/>
                      <a:pt x="0" y="228"/>
                      <a:pt x="0" y="228"/>
                    </a:cubicBezTo>
                    <a:close/>
                    <a:moveTo>
                      <a:pt x="2430" y="130"/>
                    </a:moveTo>
                    <a:cubicBezTo>
                      <a:pt x="2430" y="1719"/>
                      <a:pt x="2430" y="1719"/>
                      <a:pt x="2430" y="1719"/>
                    </a:cubicBezTo>
                    <a:cubicBezTo>
                      <a:pt x="131" y="1719"/>
                      <a:pt x="131" y="1719"/>
                      <a:pt x="131" y="1719"/>
                    </a:cubicBezTo>
                    <a:cubicBezTo>
                      <a:pt x="131" y="482"/>
                      <a:pt x="131" y="482"/>
                      <a:pt x="131" y="482"/>
                    </a:cubicBezTo>
                    <a:cubicBezTo>
                      <a:pt x="477" y="710"/>
                      <a:pt x="477" y="710"/>
                      <a:pt x="477" y="710"/>
                    </a:cubicBezTo>
                    <a:cubicBezTo>
                      <a:pt x="875" y="130"/>
                      <a:pt x="875" y="130"/>
                      <a:pt x="875" y="130"/>
                    </a:cubicBezTo>
                    <a:cubicBezTo>
                      <a:pt x="2430" y="130"/>
                      <a:pt x="2430" y="130"/>
                      <a:pt x="2430" y="130"/>
                    </a:cubicBezTo>
                    <a:cubicBezTo>
                      <a:pt x="2430" y="130"/>
                      <a:pt x="2430" y="130"/>
                      <a:pt x="243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54" name="Freeform 19"/>
              <p:cNvSpPr>
                <a:spLocks/>
              </p:cNvSpPr>
              <p:nvPr/>
            </p:nvSpPr>
            <p:spPr bwMode="auto">
              <a:xfrm>
                <a:off x="9678052" y="4933329"/>
                <a:ext cx="317333" cy="17482"/>
              </a:xfrm>
              <a:custGeom>
                <a:avLst/>
                <a:gdLst>
                  <a:gd name="T0" fmla="*/ 0 w 4042"/>
                  <a:gd name="T1" fmla="*/ 0 h 194"/>
                  <a:gd name="T2" fmla="*/ 4042 w 4042"/>
                  <a:gd name="T3" fmla="*/ 0 h 194"/>
                  <a:gd name="T4" fmla="*/ 4042 w 4042"/>
                  <a:gd name="T5" fmla="*/ 194 h 194"/>
                  <a:gd name="T6" fmla="*/ 0 w 4042"/>
                  <a:gd name="T7" fmla="*/ 194 h 194"/>
                  <a:gd name="T8" fmla="*/ 0 w 4042"/>
                  <a:gd name="T9" fmla="*/ 0 h 194"/>
                  <a:gd name="T10" fmla="*/ 0 w 4042"/>
                  <a:gd name="T11" fmla="*/ 0 h 194"/>
                </a:gdLst>
                <a:ahLst/>
                <a:cxnLst>
                  <a:cxn ang="0">
                    <a:pos x="T0" y="T1"/>
                  </a:cxn>
                  <a:cxn ang="0">
                    <a:pos x="T2" y="T3"/>
                  </a:cxn>
                  <a:cxn ang="0">
                    <a:pos x="T4" y="T5"/>
                  </a:cxn>
                  <a:cxn ang="0">
                    <a:pos x="T6" y="T7"/>
                  </a:cxn>
                  <a:cxn ang="0">
                    <a:pos x="T8" y="T9"/>
                  </a:cxn>
                  <a:cxn ang="0">
                    <a:pos x="T10" y="T11"/>
                  </a:cxn>
                </a:cxnLst>
                <a:rect l="0" t="0" r="r" b="b"/>
                <a:pathLst>
                  <a:path w="4042" h="194">
                    <a:moveTo>
                      <a:pt x="0" y="0"/>
                    </a:moveTo>
                    <a:lnTo>
                      <a:pt x="4042" y="0"/>
                    </a:lnTo>
                    <a:lnTo>
                      <a:pt x="4042" y="194"/>
                    </a:lnTo>
                    <a:lnTo>
                      <a:pt x="0" y="19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55" name="Freeform 20"/>
              <p:cNvSpPr>
                <a:spLocks/>
              </p:cNvSpPr>
              <p:nvPr/>
            </p:nvSpPr>
            <p:spPr bwMode="auto">
              <a:xfrm>
                <a:off x="9928573" y="4772568"/>
                <a:ext cx="44515" cy="142197"/>
              </a:xfrm>
              <a:custGeom>
                <a:avLst/>
                <a:gdLst>
                  <a:gd name="T0" fmla="*/ 0 w 567"/>
                  <a:gd name="T1" fmla="*/ 0 h 1578"/>
                  <a:gd name="T2" fmla="*/ 567 w 567"/>
                  <a:gd name="T3" fmla="*/ 0 h 1578"/>
                  <a:gd name="T4" fmla="*/ 567 w 567"/>
                  <a:gd name="T5" fmla="*/ 1578 h 1578"/>
                  <a:gd name="T6" fmla="*/ 0 w 567"/>
                  <a:gd name="T7" fmla="*/ 1578 h 1578"/>
                  <a:gd name="T8" fmla="*/ 0 w 567"/>
                  <a:gd name="T9" fmla="*/ 0 h 1578"/>
                  <a:gd name="T10" fmla="*/ 0 w 567"/>
                  <a:gd name="T11" fmla="*/ 0 h 1578"/>
                </a:gdLst>
                <a:ahLst/>
                <a:cxnLst>
                  <a:cxn ang="0">
                    <a:pos x="T0" y="T1"/>
                  </a:cxn>
                  <a:cxn ang="0">
                    <a:pos x="T2" y="T3"/>
                  </a:cxn>
                  <a:cxn ang="0">
                    <a:pos x="T4" y="T5"/>
                  </a:cxn>
                  <a:cxn ang="0">
                    <a:pos x="T6" y="T7"/>
                  </a:cxn>
                  <a:cxn ang="0">
                    <a:pos x="T8" y="T9"/>
                  </a:cxn>
                  <a:cxn ang="0">
                    <a:pos x="T10" y="T11"/>
                  </a:cxn>
                </a:cxnLst>
                <a:rect l="0" t="0" r="r" b="b"/>
                <a:pathLst>
                  <a:path w="567" h="1578">
                    <a:moveTo>
                      <a:pt x="0" y="0"/>
                    </a:moveTo>
                    <a:lnTo>
                      <a:pt x="567" y="0"/>
                    </a:lnTo>
                    <a:lnTo>
                      <a:pt x="567" y="1578"/>
                    </a:lnTo>
                    <a:lnTo>
                      <a:pt x="0" y="15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56" name="Freeform 21"/>
              <p:cNvSpPr>
                <a:spLocks/>
              </p:cNvSpPr>
              <p:nvPr/>
            </p:nvSpPr>
            <p:spPr bwMode="auto">
              <a:xfrm>
                <a:off x="9851870" y="4828888"/>
                <a:ext cx="44515" cy="85877"/>
              </a:xfrm>
              <a:custGeom>
                <a:avLst/>
                <a:gdLst>
                  <a:gd name="T0" fmla="*/ 0 w 567"/>
                  <a:gd name="T1" fmla="*/ 0 h 953"/>
                  <a:gd name="T2" fmla="*/ 567 w 567"/>
                  <a:gd name="T3" fmla="*/ 0 h 953"/>
                  <a:gd name="T4" fmla="*/ 567 w 567"/>
                  <a:gd name="T5" fmla="*/ 953 h 953"/>
                  <a:gd name="T6" fmla="*/ 0 w 567"/>
                  <a:gd name="T7" fmla="*/ 953 h 953"/>
                  <a:gd name="T8" fmla="*/ 0 w 567"/>
                  <a:gd name="T9" fmla="*/ 0 h 953"/>
                  <a:gd name="T10" fmla="*/ 0 w 567"/>
                  <a:gd name="T11" fmla="*/ 0 h 953"/>
                </a:gdLst>
                <a:ahLst/>
                <a:cxnLst>
                  <a:cxn ang="0">
                    <a:pos x="T0" y="T1"/>
                  </a:cxn>
                  <a:cxn ang="0">
                    <a:pos x="T2" y="T3"/>
                  </a:cxn>
                  <a:cxn ang="0">
                    <a:pos x="T4" y="T5"/>
                  </a:cxn>
                  <a:cxn ang="0">
                    <a:pos x="T6" y="T7"/>
                  </a:cxn>
                  <a:cxn ang="0">
                    <a:pos x="T8" y="T9"/>
                  </a:cxn>
                  <a:cxn ang="0">
                    <a:pos x="T10" y="T11"/>
                  </a:cxn>
                </a:cxnLst>
                <a:rect l="0" t="0" r="r" b="b"/>
                <a:pathLst>
                  <a:path w="567" h="953">
                    <a:moveTo>
                      <a:pt x="0" y="0"/>
                    </a:moveTo>
                    <a:lnTo>
                      <a:pt x="567" y="0"/>
                    </a:lnTo>
                    <a:lnTo>
                      <a:pt x="567" y="953"/>
                    </a:lnTo>
                    <a:lnTo>
                      <a:pt x="0" y="95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57" name="Freeform 22"/>
              <p:cNvSpPr>
                <a:spLocks/>
              </p:cNvSpPr>
              <p:nvPr/>
            </p:nvSpPr>
            <p:spPr bwMode="auto">
              <a:xfrm>
                <a:off x="9776109" y="4802215"/>
                <a:ext cx="44515" cy="112550"/>
              </a:xfrm>
              <a:custGeom>
                <a:avLst/>
                <a:gdLst>
                  <a:gd name="T0" fmla="*/ 0 w 567"/>
                  <a:gd name="T1" fmla="*/ 0 h 1249"/>
                  <a:gd name="T2" fmla="*/ 567 w 567"/>
                  <a:gd name="T3" fmla="*/ 0 h 1249"/>
                  <a:gd name="T4" fmla="*/ 567 w 567"/>
                  <a:gd name="T5" fmla="*/ 1249 h 1249"/>
                  <a:gd name="T6" fmla="*/ 0 w 567"/>
                  <a:gd name="T7" fmla="*/ 1249 h 1249"/>
                  <a:gd name="T8" fmla="*/ 0 w 567"/>
                  <a:gd name="T9" fmla="*/ 0 h 1249"/>
                  <a:gd name="T10" fmla="*/ 0 w 567"/>
                  <a:gd name="T11" fmla="*/ 0 h 1249"/>
                </a:gdLst>
                <a:ahLst/>
                <a:cxnLst>
                  <a:cxn ang="0">
                    <a:pos x="T0" y="T1"/>
                  </a:cxn>
                  <a:cxn ang="0">
                    <a:pos x="T2" y="T3"/>
                  </a:cxn>
                  <a:cxn ang="0">
                    <a:pos x="T4" y="T5"/>
                  </a:cxn>
                  <a:cxn ang="0">
                    <a:pos x="T6" y="T7"/>
                  </a:cxn>
                  <a:cxn ang="0">
                    <a:pos x="T8" y="T9"/>
                  </a:cxn>
                  <a:cxn ang="0">
                    <a:pos x="T10" y="T11"/>
                  </a:cxn>
                </a:cxnLst>
                <a:rect l="0" t="0" r="r" b="b"/>
                <a:pathLst>
                  <a:path w="567" h="1249">
                    <a:moveTo>
                      <a:pt x="0" y="0"/>
                    </a:moveTo>
                    <a:lnTo>
                      <a:pt x="567" y="0"/>
                    </a:lnTo>
                    <a:lnTo>
                      <a:pt x="567" y="1249"/>
                    </a:lnTo>
                    <a:lnTo>
                      <a:pt x="0" y="124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58" name="Freeform 23"/>
              <p:cNvSpPr>
                <a:spLocks/>
              </p:cNvSpPr>
              <p:nvPr/>
            </p:nvSpPr>
            <p:spPr bwMode="auto">
              <a:xfrm>
                <a:off x="9700348" y="4854390"/>
                <a:ext cx="44515" cy="60375"/>
              </a:xfrm>
              <a:custGeom>
                <a:avLst/>
                <a:gdLst>
                  <a:gd name="T0" fmla="*/ 0 w 567"/>
                  <a:gd name="T1" fmla="*/ 0 h 670"/>
                  <a:gd name="T2" fmla="*/ 567 w 567"/>
                  <a:gd name="T3" fmla="*/ 0 h 670"/>
                  <a:gd name="T4" fmla="*/ 567 w 567"/>
                  <a:gd name="T5" fmla="*/ 670 h 670"/>
                  <a:gd name="T6" fmla="*/ 0 w 567"/>
                  <a:gd name="T7" fmla="*/ 670 h 670"/>
                  <a:gd name="T8" fmla="*/ 0 w 567"/>
                  <a:gd name="T9" fmla="*/ 0 h 670"/>
                  <a:gd name="T10" fmla="*/ 0 w 567"/>
                  <a:gd name="T11" fmla="*/ 0 h 670"/>
                </a:gdLst>
                <a:ahLst/>
                <a:cxnLst>
                  <a:cxn ang="0">
                    <a:pos x="T0" y="T1"/>
                  </a:cxn>
                  <a:cxn ang="0">
                    <a:pos x="T2" y="T3"/>
                  </a:cxn>
                  <a:cxn ang="0">
                    <a:pos x="T4" y="T5"/>
                  </a:cxn>
                  <a:cxn ang="0">
                    <a:pos x="T6" y="T7"/>
                  </a:cxn>
                  <a:cxn ang="0">
                    <a:pos x="T8" y="T9"/>
                  </a:cxn>
                  <a:cxn ang="0">
                    <a:pos x="T10" y="T11"/>
                  </a:cxn>
                </a:cxnLst>
                <a:rect l="0" t="0" r="r" b="b"/>
                <a:pathLst>
                  <a:path w="567" h="670">
                    <a:moveTo>
                      <a:pt x="0" y="0"/>
                    </a:moveTo>
                    <a:lnTo>
                      <a:pt x="567" y="0"/>
                    </a:lnTo>
                    <a:lnTo>
                      <a:pt x="567" y="670"/>
                    </a:lnTo>
                    <a:lnTo>
                      <a:pt x="0" y="6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grpSp>
      </p:grpSp>
      <p:grpSp>
        <p:nvGrpSpPr>
          <p:cNvPr id="159" name="Group 158"/>
          <p:cNvGrpSpPr/>
          <p:nvPr/>
        </p:nvGrpSpPr>
        <p:grpSpPr>
          <a:xfrm>
            <a:off x="8623516" y="4271570"/>
            <a:ext cx="686500" cy="694596"/>
            <a:chOff x="8437563" y="3770313"/>
            <a:chExt cx="673100" cy="681038"/>
          </a:xfrm>
        </p:grpSpPr>
        <p:sp>
          <p:nvSpPr>
            <p:cNvPr id="160" name="Freeform 46"/>
            <p:cNvSpPr>
              <a:spLocks/>
            </p:cNvSpPr>
            <p:nvPr/>
          </p:nvSpPr>
          <p:spPr bwMode="auto">
            <a:xfrm>
              <a:off x="8437563" y="3770313"/>
              <a:ext cx="673100" cy="681038"/>
            </a:xfrm>
            <a:custGeom>
              <a:avLst/>
              <a:gdLst>
                <a:gd name="T0" fmla="*/ 84 w 113"/>
                <a:gd name="T1" fmla="*/ 114 h 114"/>
                <a:gd name="T2" fmla="*/ 29 w 113"/>
                <a:gd name="T3" fmla="*/ 114 h 114"/>
                <a:gd name="T4" fmla="*/ 0 w 113"/>
                <a:gd name="T5" fmla="*/ 85 h 114"/>
                <a:gd name="T6" fmla="*/ 0 w 113"/>
                <a:gd name="T7" fmla="*/ 30 h 114"/>
                <a:gd name="T8" fmla="*/ 29 w 113"/>
                <a:gd name="T9" fmla="*/ 0 h 114"/>
                <a:gd name="T10" fmla="*/ 84 w 113"/>
                <a:gd name="T11" fmla="*/ 0 h 114"/>
                <a:gd name="T12" fmla="*/ 113 w 113"/>
                <a:gd name="T13" fmla="*/ 30 h 114"/>
                <a:gd name="T14" fmla="*/ 113 w 113"/>
                <a:gd name="T15" fmla="*/ 85 h 114"/>
                <a:gd name="T16" fmla="*/ 84 w 113"/>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84" y="114"/>
                  </a:moveTo>
                  <a:cubicBezTo>
                    <a:pt x="29" y="114"/>
                    <a:pt x="29" y="114"/>
                    <a:pt x="29" y="114"/>
                  </a:cubicBezTo>
                  <a:cubicBezTo>
                    <a:pt x="13" y="114"/>
                    <a:pt x="0" y="101"/>
                    <a:pt x="0" y="85"/>
                  </a:cubicBezTo>
                  <a:cubicBezTo>
                    <a:pt x="0" y="30"/>
                    <a:pt x="0" y="30"/>
                    <a:pt x="0" y="30"/>
                  </a:cubicBezTo>
                  <a:cubicBezTo>
                    <a:pt x="0" y="13"/>
                    <a:pt x="13" y="0"/>
                    <a:pt x="29" y="0"/>
                  </a:cubicBezTo>
                  <a:cubicBezTo>
                    <a:pt x="84" y="0"/>
                    <a:pt x="84" y="0"/>
                    <a:pt x="84" y="0"/>
                  </a:cubicBezTo>
                  <a:cubicBezTo>
                    <a:pt x="100" y="0"/>
                    <a:pt x="113" y="13"/>
                    <a:pt x="113" y="30"/>
                  </a:cubicBezTo>
                  <a:cubicBezTo>
                    <a:pt x="113" y="85"/>
                    <a:pt x="113" y="85"/>
                    <a:pt x="113" y="85"/>
                  </a:cubicBezTo>
                  <a:cubicBezTo>
                    <a:pt x="113" y="101"/>
                    <a:pt x="100" y="114"/>
                    <a:pt x="84" y="114"/>
                  </a:cubicBez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nvGrpSpPr>
            <p:cNvPr id="161" name="Group 160"/>
            <p:cNvGrpSpPr/>
            <p:nvPr/>
          </p:nvGrpSpPr>
          <p:grpSpPr>
            <a:xfrm>
              <a:off x="8521168" y="3848713"/>
              <a:ext cx="505891" cy="357369"/>
              <a:chOff x="8521168" y="3848713"/>
              <a:chExt cx="505891" cy="357369"/>
            </a:xfrm>
          </p:grpSpPr>
          <p:sp>
            <p:nvSpPr>
              <p:cNvPr id="163" name="Freeform 162"/>
              <p:cNvSpPr>
                <a:spLocks noEditPoints="1"/>
              </p:cNvSpPr>
              <p:nvPr/>
            </p:nvSpPr>
            <p:spPr bwMode="auto">
              <a:xfrm>
                <a:off x="8521168" y="3922983"/>
                <a:ext cx="505891" cy="233235"/>
              </a:xfrm>
              <a:custGeom>
                <a:avLst/>
                <a:gdLst>
                  <a:gd name="T0" fmla="*/ 1360 w 1360"/>
                  <a:gd name="T1" fmla="*/ 210 h 425"/>
                  <a:gd name="T2" fmla="*/ 1358 w 1360"/>
                  <a:gd name="T3" fmla="*/ 222 h 425"/>
                  <a:gd name="T4" fmla="*/ 1340 w 1360"/>
                  <a:gd name="T5" fmla="*/ 262 h 425"/>
                  <a:gd name="T6" fmla="*/ 1218 w 1360"/>
                  <a:gd name="T7" fmla="*/ 345 h 425"/>
                  <a:gd name="T8" fmla="*/ 857 w 1360"/>
                  <a:gd name="T9" fmla="*/ 418 h 425"/>
                  <a:gd name="T10" fmla="*/ 491 w 1360"/>
                  <a:gd name="T11" fmla="*/ 415 h 425"/>
                  <a:gd name="T12" fmla="*/ 133 w 1360"/>
                  <a:gd name="T13" fmla="*/ 336 h 425"/>
                  <a:gd name="T14" fmla="*/ 17 w 1360"/>
                  <a:gd name="T15" fmla="*/ 256 h 425"/>
                  <a:gd name="T16" fmla="*/ 0 w 1360"/>
                  <a:gd name="T17" fmla="*/ 203 h 425"/>
                  <a:gd name="T18" fmla="*/ 1 w 1360"/>
                  <a:gd name="T19" fmla="*/ 193 h 425"/>
                  <a:gd name="T20" fmla="*/ 17 w 1360"/>
                  <a:gd name="T21" fmla="*/ 158 h 425"/>
                  <a:gd name="T22" fmla="*/ 134 w 1360"/>
                  <a:gd name="T23" fmla="*/ 79 h 425"/>
                  <a:gd name="T24" fmla="*/ 492 w 1360"/>
                  <a:gd name="T25" fmla="*/ 7 h 425"/>
                  <a:gd name="T26" fmla="*/ 856 w 1360"/>
                  <a:gd name="T27" fmla="*/ 10 h 425"/>
                  <a:gd name="T28" fmla="*/ 1210 w 1360"/>
                  <a:gd name="T29" fmla="*/ 88 h 425"/>
                  <a:gd name="T30" fmla="*/ 1321 w 1360"/>
                  <a:gd name="T31" fmla="*/ 164 h 425"/>
                  <a:gd name="T32" fmla="*/ 1360 w 1360"/>
                  <a:gd name="T33" fmla="*/ 207 h 425"/>
                  <a:gd name="T34" fmla="*/ 1321 w 1360"/>
                  <a:gd name="T35" fmla="*/ 164 h 425"/>
                  <a:gd name="T36" fmla="*/ 1209 w 1360"/>
                  <a:gd name="T37" fmla="*/ 90 h 425"/>
                  <a:gd name="T38" fmla="*/ 855 w 1360"/>
                  <a:gd name="T39" fmla="*/ 19 h 425"/>
                  <a:gd name="T40" fmla="*/ 493 w 1360"/>
                  <a:gd name="T41" fmla="*/ 22 h 425"/>
                  <a:gd name="T42" fmla="*/ 143 w 1360"/>
                  <a:gd name="T43" fmla="*/ 99 h 425"/>
                  <a:gd name="T44" fmla="*/ 36 w 1360"/>
                  <a:gd name="T45" fmla="*/ 171 h 425"/>
                  <a:gd name="T46" fmla="*/ 25 w 1360"/>
                  <a:gd name="T47" fmla="*/ 197 h 425"/>
                  <a:gd name="T48" fmla="*/ 24 w 1360"/>
                  <a:gd name="T49" fmla="*/ 204 h 425"/>
                  <a:gd name="T50" fmla="*/ 24 w 1360"/>
                  <a:gd name="T51" fmla="*/ 209 h 425"/>
                  <a:gd name="T52" fmla="*/ 25 w 1360"/>
                  <a:gd name="T53" fmla="*/ 215 h 425"/>
                  <a:gd name="T54" fmla="*/ 37 w 1360"/>
                  <a:gd name="T55" fmla="*/ 241 h 425"/>
                  <a:gd name="T56" fmla="*/ 144 w 1360"/>
                  <a:gd name="T57" fmla="*/ 311 h 425"/>
                  <a:gd name="T58" fmla="*/ 494 w 1360"/>
                  <a:gd name="T59" fmla="*/ 382 h 425"/>
                  <a:gd name="T60" fmla="*/ 854 w 1360"/>
                  <a:gd name="T61" fmla="*/ 379 h 425"/>
                  <a:gd name="T62" fmla="*/ 1201 w 1360"/>
                  <a:gd name="T63" fmla="*/ 303 h 425"/>
                  <a:gd name="T64" fmla="*/ 1302 w 1360"/>
                  <a:gd name="T65" fmla="*/ 235 h 425"/>
                  <a:gd name="T66" fmla="*/ 1311 w 1360"/>
                  <a:gd name="T67" fmla="*/ 213 h 425"/>
                  <a:gd name="T68" fmla="*/ 1312 w 1360"/>
                  <a:gd name="T69" fmla="*/ 209 h 425"/>
                  <a:gd name="T70" fmla="*/ 1336 w 1360"/>
                  <a:gd name="T71" fmla="*/ 2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425">
                    <a:moveTo>
                      <a:pt x="1360" y="207"/>
                    </a:moveTo>
                    <a:cubicBezTo>
                      <a:pt x="1360" y="210"/>
                      <a:pt x="1360" y="210"/>
                      <a:pt x="1360" y="210"/>
                    </a:cubicBezTo>
                    <a:cubicBezTo>
                      <a:pt x="1360" y="211"/>
                      <a:pt x="1360" y="213"/>
                      <a:pt x="1359" y="214"/>
                    </a:cubicBezTo>
                    <a:cubicBezTo>
                      <a:pt x="1359" y="217"/>
                      <a:pt x="1359" y="219"/>
                      <a:pt x="1358" y="222"/>
                    </a:cubicBezTo>
                    <a:cubicBezTo>
                      <a:pt x="1357" y="227"/>
                      <a:pt x="1356" y="232"/>
                      <a:pt x="1354" y="237"/>
                    </a:cubicBezTo>
                    <a:cubicBezTo>
                      <a:pt x="1351" y="246"/>
                      <a:pt x="1346" y="255"/>
                      <a:pt x="1340" y="262"/>
                    </a:cubicBezTo>
                    <a:cubicBezTo>
                      <a:pt x="1329" y="277"/>
                      <a:pt x="1316" y="289"/>
                      <a:pt x="1303" y="299"/>
                    </a:cubicBezTo>
                    <a:cubicBezTo>
                      <a:pt x="1276" y="319"/>
                      <a:pt x="1247" y="333"/>
                      <a:pt x="1218" y="345"/>
                    </a:cubicBezTo>
                    <a:cubicBezTo>
                      <a:pt x="1160" y="368"/>
                      <a:pt x="1100" y="383"/>
                      <a:pt x="1039" y="394"/>
                    </a:cubicBezTo>
                    <a:cubicBezTo>
                      <a:pt x="979" y="406"/>
                      <a:pt x="918" y="413"/>
                      <a:pt x="857" y="418"/>
                    </a:cubicBezTo>
                    <a:cubicBezTo>
                      <a:pt x="796" y="423"/>
                      <a:pt x="735" y="425"/>
                      <a:pt x="674" y="424"/>
                    </a:cubicBezTo>
                    <a:cubicBezTo>
                      <a:pt x="613" y="424"/>
                      <a:pt x="552" y="421"/>
                      <a:pt x="491" y="415"/>
                    </a:cubicBezTo>
                    <a:cubicBezTo>
                      <a:pt x="430" y="409"/>
                      <a:pt x="370" y="401"/>
                      <a:pt x="310" y="389"/>
                    </a:cubicBezTo>
                    <a:cubicBezTo>
                      <a:pt x="250" y="376"/>
                      <a:pt x="190" y="360"/>
                      <a:pt x="133" y="336"/>
                    </a:cubicBezTo>
                    <a:cubicBezTo>
                      <a:pt x="105" y="324"/>
                      <a:pt x="77" y="310"/>
                      <a:pt x="51" y="291"/>
                    </a:cubicBezTo>
                    <a:cubicBezTo>
                      <a:pt x="39" y="281"/>
                      <a:pt x="27" y="270"/>
                      <a:pt x="17" y="256"/>
                    </a:cubicBezTo>
                    <a:cubicBezTo>
                      <a:pt x="7" y="242"/>
                      <a:pt x="0" y="225"/>
                      <a:pt x="0" y="206"/>
                    </a:cubicBezTo>
                    <a:cubicBezTo>
                      <a:pt x="0" y="203"/>
                      <a:pt x="0" y="203"/>
                      <a:pt x="0" y="203"/>
                    </a:cubicBezTo>
                    <a:cubicBezTo>
                      <a:pt x="0" y="202"/>
                      <a:pt x="0" y="201"/>
                      <a:pt x="1" y="200"/>
                    </a:cubicBezTo>
                    <a:cubicBezTo>
                      <a:pt x="1" y="197"/>
                      <a:pt x="1" y="195"/>
                      <a:pt x="1" y="193"/>
                    </a:cubicBezTo>
                    <a:cubicBezTo>
                      <a:pt x="2" y="189"/>
                      <a:pt x="4" y="184"/>
                      <a:pt x="5" y="180"/>
                    </a:cubicBezTo>
                    <a:cubicBezTo>
                      <a:pt x="8" y="172"/>
                      <a:pt x="13" y="164"/>
                      <a:pt x="17" y="158"/>
                    </a:cubicBezTo>
                    <a:cubicBezTo>
                      <a:pt x="27" y="144"/>
                      <a:pt x="39" y="133"/>
                      <a:pt x="52" y="123"/>
                    </a:cubicBezTo>
                    <a:cubicBezTo>
                      <a:pt x="78" y="105"/>
                      <a:pt x="106" y="91"/>
                      <a:pt x="134" y="79"/>
                    </a:cubicBezTo>
                    <a:cubicBezTo>
                      <a:pt x="192" y="56"/>
                      <a:pt x="251" y="42"/>
                      <a:pt x="311" y="30"/>
                    </a:cubicBezTo>
                    <a:cubicBezTo>
                      <a:pt x="371" y="19"/>
                      <a:pt x="431" y="11"/>
                      <a:pt x="492" y="7"/>
                    </a:cubicBezTo>
                    <a:cubicBezTo>
                      <a:pt x="553" y="2"/>
                      <a:pt x="613" y="0"/>
                      <a:pt x="674" y="1"/>
                    </a:cubicBezTo>
                    <a:cubicBezTo>
                      <a:pt x="735" y="1"/>
                      <a:pt x="795" y="4"/>
                      <a:pt x="856" y="10"/>
                    </a:cubicBezTo>
                    <a:cubicBezTo>
                      <a:pt x="916" y="15"/>
                      <a:pt x="976" y="24"/>
                      <a:pt x="1036" y="36"/>
                    </a:cubicBezTo>
                    <a:cubicBezTo>
                      <a:pt x="1095" y="48"/>
                      <a:pt x="1154" y="64"/>
                      <a:pt x="1210" y="88"/>
                    </a:cubicBezTo>
                    <a:cubicBezTo>
                      <a:pt x="1238" y="99"/>
                      <a:pt x="1265" y="113"/>
                      <a:pt x="1289" y="132"/>
                    </a:cubicBezTo>
                    <a:cubicBezTo>
                      <a:pt x="1301" y="141"/>
                      <a:pt x="1313" y="152"/>
                      <a:pt x="1321" y="164"/>
                    </a:cubicBezTo>
                    <a:cubicBezTo>
                      <a:pt x="1330" y="176"/>
                      <a:pt x="1336" y="191"/>
                      <a:pt x="1336" y="206"/>
                    </a:cubicBezTo>
                    <a:lnTo>
                      <a:pt x="1360" y="207"/>
                    </a:lnTo>
                    <a:close/>
                    <a:moveTo>
                      <a:pt x="1336" y="206"/>
                    </a:moveTo>
                    <a:cubicBezTo>
                      <a:pt x="1336" y="191"/>
                      <a:pt x="1330" y="177"/>
                      <a:pt x="1321" y="164"/>
                    </a:cubicBezTo>
                    <a:cubicBezTo>
                      <a:pt x="1312" y="152"/>
                      <a:pt x="1301" y="142"/>
                      <a:pt x="1288" y="133"/>
                    </a:cubicBezTo>
                    <a:cubicBezTo>
                      <a:pt x="1264" y="115"/>
                      <a:pt x="1237" y="102"/>
                      <a:pt x="1209" y="90"/>
                    </a:cubicBezTo>
                    <a:cubicBezTo>
                      <a:pt x="1153" y="68"/>
                      <a:pt x="1094" y="53"/>
                      <a:pt x="1035" y="42"/>
                    </a:cubicBezTo>
                    <a:cubicBezTo>
                      <a:pt x="975" y="31"/>
                      <a:pt x="915" y="23"/>
                      <a:pt x="855" y="19"/>
                    </a:cubicBezTo>
                    <a:cubicBezTo>
                      <a:pt x="795" y="14"/>
                      <a:pt x="734" y="12"/>
                      <a:pt x="674" y="13"/>
                    </a:cubicBezTo>
                    <a:cubicBezTo>
                      <a:pt x="614" y="13"/>
                      <a:pt x="553" y="16"/>
                      <a:pt x="493" y="22"/>
                    </a:cubicBezTo>
                    <a:cubicBezTo>
                      <a:pt x="433" y="27"/>
                      <a:pt x="373" y="36"/>
                      <a:pt x="315" y="48"/>
                    </a:cubicBezTo>
                    <a:cubicBezTo>
                      <a:pt x="256" y="60"/>
                      <a:pt x="197" y="76"/>
                      <a:pt x="143" y="99"/>
                    </a:cubicBezTo>
                    <a:cubicBezTo>
                      <a:pt x="115" y="110"/>
                      <a:pt x="89" y="124"/>
                      <a:pt x="66" y="141"/>
                    </a:cubicBezTo>
                    <a:cubicBezTo>
                      <a:pt x="54" y="150"/>
                      <a:pt x="44" y="160"/>
                      <a:pt x="36" y="171"/>
                    </a:cubicBezTo>
                    <a:cubicBezTo>
                      <a:pt x="33" y="176"/>
                      <a:pt x="29" y="182"/>
                      <a:pt x="27" y="188"/>
                    </a:cubicBezTo>
                    <a:cubicBezTo>
                      <a:pt x="26" y="191"/>
                      <a:pt x="25" y="194"/>
                      <a:pt x="25" y="197"/>
                    </a:cubicBezTo>
                    <a:cubicBezTo>
                      <a:pt x="25" y="199"/>
                      <a:pt x="24" y="200"/>
                      <a:pt x="24" y="202"/>
                    </a:cubicBezTo>
                    <a:cubicBezTo>
                      <a:pt x="24" y="204"/>
                      <a:pt x="24" y="204"/>
                      <a:pt x="24" y="204"/>
                    </a:cubicBezTo>
                    <a:cubicBezTo>
                      <a:pt x="24" y="207"/>
                      <a:pt x="24" y="207"/>
                      <a:pt x="24" y="207"/>
                    </a:cubicBezTo>
                    <a:cubicBezTo>
                      <a:pt x="24" y="209"/>
                      <a:pt x="24" y="209"/>
                      <a:pt x="24" y="209"/>
                    </a:cubicBezTo>
                    <a:cubicBezTo>
                      <a:pt x="24" y="209"/>
                      <a:pt x="24" y="210"/>
                      <a:pt x="24" y="211"/>
                    </a:cubicBezTo>
                    <a:cubicBezTo>
                      <a:pt x="25" y="212"/>
                      <a:pt x="25" y="214"/>
                      <a:pt x="25" y="215"/>
                    </a:cubicBezTo>
                    <a:cubicBezTo>
                      <a:pt x="26" y="219"/>
                      <a:pt x="27" y="221"/>
                      <a:pt x="28" y="224"/>
                    </a:cubicBezTo>
                    <a:cubicBezTo>
                      <a:pt x="30" y="230"/>
                      <a:pt x="33" y="236"/>
                      <a:pt x="37" y="241"/>
                    </a:cubicBezTo>
                    <a:cubicBezTo>
                      <a:pt x="45" y="252"/>
                      <a:pt x="55" y="262"/>
                      <a:pt x="67" y="270"/>
                    </a:cubicBezTo>
                    <a:cubicBezTo>
                      <a:pt x="90" y="287"/>
                      <a:pt x="116" y="300"/>
                      <a:pt x="144" y="311"/>
                    </a:cubicBezTo>
                    <a:cubicBezTo>
                      <a:pt x="199" y="333"/>
                      <a:pt x="257" y="348"/>
                      <a:pt x="316" y="359"/>
                    </a:cubicBezTo>
                    <a:cubicBezTo>
                      <a:pt x="375" y="370"/>
                      <a:pt x="434" y="378"/>
                      <a:pt x="494" y="382"/>
                    </a:cubicBezTo>
                    <a:cubicBezTo>
                      <a:pt x="554" y="387"/>
                      <a:pt x="614" y="389"/>
                      <a:pt x="674" y="388"/>
                    </a:cubicBezTo>
                    <a:cubicBezTo>
                      <a:pt x="734" y="388"/>
                      <a:pt x="794" y="385"/>
                      <a:pt x="854" y="379"/>
                    </a:cubicBezTo>
                    <a:cubicBezTo>
                      <a:pt x="913" y="374"/>
                      <a:pt x="973" y="365"/>
                      <a:pt x="1031" y="353"/>
                    </a:cubicBezTo>
                    <a:cubicBezTo>
                      <a:pt x="1089" y="341"/>
                      <a:pt x="1147" y="326"/>
                      <a:pt x="1201" y="303"/>
                    </a:cubicBezTo>
                    <a:cubicBezTo>
                      <a:pt x="1228" y="292"/>
                      <a:pt x="1253" y="278"/>
                      <a:pt x="1275" y="262"/>
                    </a:cubicBezTo>
                    <a:cubicBezTo>
                      <a:pt x="1286" y="254"/>
                      <a:pt x="1295" y="244"/>
                      <a:pt x="1302" y="235"/>
                    </a:cubicBezTo>
                    <a:cubicBezTo>
                      <a:pt x="1305" y="230"/>
                      <a:pt x="1308" y="225"/>
                      <a:pt x="1309" y="220"/>
                    </a:cubicBezTo>
                    <a:cubicBezTo>
                      <a:pt x="1310" y="218"/>
                      <a:pt x="1311" y="216"/>
                      <a:pt x="1311" y="213"/>
                    </a:cubicBezTo>
                    <a:cubicBezTo>
                      <a:pt x="1311" y="212"/>
                      <a:pt x="1312" y="211"/>
                      <a:pt x="1312" y="210"/>
                    </a:cubicBezTo>
                    <a:cubicBezTo>
                      <a:pt x="1312" y="209"/>
                      <a:pt x="1312" y="209"/>
                      <a:pt x="1312" y="209"/>
                    </a:cubicBezTo>
                    <a:cubicBezTo>
                      <a:pt x="1312" y="206"/>
                      <a:pt x="1312" y="206"/>
                      <a:pt x="1312" y="206"/>
                    </a:cubicBezTo>
                    <a:lnTo>
                      <a:pt x="1336" y="206"/>
                    </a:lnTo>
                    <a:close/>
                  </a:path>
                </a:pathLst>
              </a:custGeom>
              <a:solidFill>
                <a:schemeClr val="bg1"/>
              </a:solidFill>
              <a:ln>
                <a:noFill/>
              </a:ln>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64" name="Freeform 163"/>
              <p:cNvSpPr>
                <a:spLocks/>
              </p:cNvSpPr>
              <p:nvPr/>
            </p:nvSpPr>
            <p:spPr bwMode="auto">
              <a:xfrm>
                <a:off x="8609484" y="3901215"/>
                <a:ext cx="49879" cy="120860"/>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65" name="Oval 164"/>
              <p:cNvSpPr>
                <a:spLocks noChangeArrowheads="1"/>
              </p:cNvSpPr>
              <p:nvPr/>
            </p:nvSpPr>
            <p:spPr bwMode="auto">
              <a:xfrm>
                <a:off x="8619237" y="3856059"/>
                <a:ext cx="30373" cy="35860"/>
              </a:xfrm>
              <a:prstGeom prst="ellipse">
                <a:avLst/>
              </a:pr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66" name="Freeform 165"/>
              <p:cNvSpPr>
                <a:spLocks/>
              </p:cNvSpPr>
              <p:nvPr/>
            </p:nvSpPr>
            <p:spPr bwMode="auto">
              <a:xfrm>
                <a:off x="8816635" y="3893869"/>
                <a:ext cx="49879" cy="120860"/>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67" name="Oval 166"/>
              <p:cNvSpPr>
                <a:spLocks noChangeArrowheads="1"/>
              </p:cNvSpPr>
              <p:nvPr/>
            </p:nvSpPr>
            <p:spPr bwMode="auto">
              <a:xfrm>
                <a:off x="8826388" y="3848713"/>
                <a:ext cx="30373" cy="35860"/>
              </a:xfrm>
              <a:prstGeom prst="ellipse">
                <a:avLst/>
              </a:pr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68" name="Freeform 167"/>
              <p:cNvSpPr>
                <a:spLocks/>
              </p:cNvSpPr>
              <p:nvPr/>
            </p:nvSpPr>
            <p:spPr bwMode="auto">
              <a:xfrm>
                <a:off x="8717226" y="4075553"/>
                <a:ext cx="53869" cy="130529"/>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69" name="Oval 168"/>
              <p:cNvSpPr>
                <a:spLocks noChangeArrowheads="1"/>
              </p:cNvSpPr>
              <p:nvPr/>
            </p:nvSpPr>
            <p:spPr bwMode="auto">
              <a:xfrm>
                <a:off x="8727759" y="4026784"/>
                <a:ext cx="32802" cy="38728"/>
              </a:xfrm>
              <a:prstGeom prst="ellipse">
                <a:avLst/>
              </a:pr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70" name="Freeform 169"/>
              <p:cNvSpPr>
                <a:spLocks/>
              </p:cNvSpPr>
              <p:nvPr/>
            </p:nvSpPr>
            <p:spPr bwMode="auto">
              <a:xfrm>
                <a:off x="8912045" y="4062338"/>
                <a:ext cx="53869" cy="13449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sp>
            <p:nvSpPr>
              <p:cNvPr id="171" name="Oval 170"/>
              <p:cNvSpPr>
                <a:spLocks noChangeArrowheads="1"/>
              </p:cNvSpPr>
              <p:nvPr/>
            </p:nvSpPr>
            <p:spPr bwMode="auto">
              <a:xfrm>
                <a:off x="8922577" y="4012089"/>
                <a:ext cx="32802" cy="39904"/>
              </a:xfrm>
              <a:prstGeom prst="ellipse">
                <a:avLst/>
              </a:prstGeom>
              <a:solidFill>
                <a:schemeClr val="bg1"/>
              </a:solidFill>
              <a:ln>
                <a:noFill/>
              </a:ln>
              <a:extLst/>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2"/>
                <a:endParaRPr lang="en-US" sz="1733">
                  <a:gradFill>
                    <a:gsLst>
                      <a:gs pos="50427">
                        <a:srgbClr val="404040"/>
                      </a:gs>
                      <a:gs pos="30000">
                        <a:srgbClr val="404040"/>
                      </a:gs>
                    </a:gsLst>
                    <a:lin ang="5400000" scaled="0"/>
                  </a:gradFill>
                  <a:cs typeface="Segoe UI" panose="020B0502040204020203" pitchFamily="34" charset="0"/>
                </a:endParaRPr>
              </a:p>
            </p:txBody>
          </p:sp>
        </p:grpSp>
        <p:sp>
          <p:nvSpPr>
            <p:cNvPr id="162" name="TextBox 161"/>
            <p:cNvSpPr txBox="1"/>
            <p:nvPr/>
          </p:nvSpPr>
          <p:spPr>
            <a:xfrm>
              <a:off x="8437563" y="4247853"/>
              <a:ext cx="673100" cy="164143"/>
            </a:xfrm>
            <a:prstGeom prst="rect">
              <a:avLst/>
            </a:prstGeom>
            <a:noFill/>
          </p:spPr>
          <p:txBody>
            <a:bodyPr wrap="square" lIns="0" tIns="0" rIns="0" bIns="0" rtlCol="0">
              <a:noAutofit/>
            </a:bodyPr>
            <a:lstStyle/>
            <a:p>
              <a:pPr algn="ctr" defTabSz="932384">
                <a:lnSpc>
                  <a:spcPct val="90000"/>
                </a:lnSpc>
                <a:spcAft>
                  <a:spcPts val="600"/>
                </a:spcAft>
              </a:pPr>
              <a:r>
                <a:rPr lang="en-US" sz="1198" dirty="0">
                  <a:gradFill>
                    <a:gsLst>
                      <a:gs pos="50427">
                        <a:srgbClr val="FFFFFF"/>
                      </a:gs>
                      <a:gs pos="30000">
                        <a:srgbClr val="FFFFFF"/>
                      </a:gs>
                    </a:gsLst>
                    <a:lin ang="5400000" scaled="0"/>
                  </a:gradFill>
                  <a:cs typeface="Segoe UI" panose="020B0502040204020203" pitchFamily="34" charset="0"/>
                </a:rPr>
                <a:t>Groups</a:t>
              </a:r>
            </a:p>
          </p:txBody>
        </p:sp>
      </p:grpSp>
      <p:grpSp>
        <p:nvGrpSpPr>
          <p:cNvPr id="172" name="Group 171"/>
          <p:cNvGrpSpPr/>
          <p:nvPr/>
        </p:nvGrpSpPr>
        <p:grpSpPr>
          <a:xfrm>
            <a:off x="10598822" y="4618058"/>
            <a:ext cx="723740" cy="725358"/>
            <a:chOff x="10374313" y="4110038"/>
            <a:chExt cx="709613" cy="711200"/>
          </a:xfrm>
        </p:grpSpPr>
        <p:sp>
          <p:nvSpPr>
            <p:cNvPr id="173" name="Freeform 32"/>
            <p:cNvSpPr>
              <a:spLocks/>
            </p:cNvSpPr>
            <p:nvPr/>
          </p:nvSpPr>
          <p:spPr bwMode="auto">
            <a:xfrm>
              <a:off x="10374313" y="4110038"/>
              <a:ext cx="709613" cy="711200"/>
            </a:xfrm>
            <a:custGeom>
              <a:avLst/>
              <a:gdLst>
                <a:gd name="T0" fmla="*/ 88 w 119"/>
                <a:gd name="T1" fmla="*/ 119 h 119"/>
                <a:gd name="T2" fmla="*/ 31 w 119"/>
                <a:gd name="T3" fmla="*/ 119 h 119"/>
                <a:gd name="T4" fmla="*/ 0 w 119"/>
                <a:gd name="T5" fmla="*/ 89 h 119"/>
                <a:gd name="T6" fmla="*/ 0 w 119"/>
                <a:gd name="T7" fmla="*/ 31 h 119"/>
                <a:gd name="T8" fmla="*/ 31 w 119"/>
                <a:gd name="T9" fmla="*/ 0 h 119"/>
                <a:gd name="T10" fmla="*/ 88 w 119"/>
                <a:gd name="T11" fmla="*/ 0 h 119"/>
                <a:gd name="T12" fmla="*/ 119 w 119"/>
                <a:gd name="T13" fmla="*/ 31 h 119"/>
                <a:gd name="T14" fmla="*/ 119 w 119"/>
                <a:gd name="T15" fmla="*/ 89 h 119"/>
                <a:gd name="T16" fmla="*/ 88 w 119"/>
                <a:gd name="T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88" y="119"/>
                  </a:moveTo>
                  <a:cubicBezTo>
                    <a:pt x="31" y="119"/>
                    <a:pt x="31" y="119"/>
                    <a:pt x="31" y="119"/>
                  </a:cubicBezTo>
                  <a:cubicBezTo>
                    <a:pt x="14" y="119"/>
                    <a:pt x="0" y="106"/>
                    <a:pt x="0" y="89"/>
                  </a:cubicBezTo>
                  <a:cubicBezTo>
                    <a:pt x="0" y="31"/>
                    <a:pt x="0" y="31"/>
                    <a:pt x="0" y="31"/>
                  </a:cubicBezTo>
                  <a:cubicBezTo>
                    <a:pt x="0" y="14"/>
                    <a:pt x="14" y="0"/>
                    <a:pt x="31" y="0"/>
                  </a:cubicBezTo>
                  <a:cubicBezTo>
                    <a:pt x="88" y="0"/>
                    <a:pt x="88" y="0"/>
                    <a:pt x="88" y="0"/>
                  </a:cubicBezTo>
                  <a:cubicBezTo>
                    <a:pt x="105" y="0"/>
                    <a:pt x="119" y="14"/>
                    <a:pt x="119" y="31"/>
                  </a:cubicBezTo>
                  <a:cubicBezTo>
                    <a:pt x="119" y="89"/>
                    <a:pt x="119" y="89"/>
                    <a:pt x="119" y="89"/>
                  </a:cubicBezTo>
                  <a:cubicBezTo>
                    <a:pt x="119" y="106"/>
                    <a:pt x="105" y="119"/>
                    <a:pt x="88" y="119"/>
                  </a:cubicBezTo>
                  <a:close/>
                </a:path>
              </a:pathLst>
            </a:custGeom>
            <a:solidFill>
              <a:srgbClr val="A800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74" name="TextBox 173"/>
            <p:cNvSpPr txBox="1"/>
            <p:nvPr/>
          </p:nvSpPr>
          <p:spPr>
            <a:xfrm>
              <a:off x="10378829" y="4611206"/>
              <a:ext cx="700581" cy="164143"/>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pPr defTabSz="932384"/>
              <a:r>
                <a:rPr lang="en-US" sz="1198" dirty="0">
                  <a:gradFill>
                    <a:gsLst>
                      <a:gs pos="50427">
                        <a:srgbClr val="FFFFFF"/>
                      </a:gs>
                      <a:gs pos="30000">
                        <a:srgbClr val="FFFFFF"/>
                      </a:gs>
                    </a:gsLst>
                    <a:lin ang="5400000" scaled="0"/>
                  </a:gradFill>
                  <a:cs typeface="Segoe UI" panose="020B0502040204020203" pitchFamily="34" charset="0"/>
                </a:rPr>
                <a:t>Calendar</a:t>
              </a:r>
            </a:p>
          </p:txBody>
        </p:sp>
        <p:sp>
          <p:nvSpPr>
            <p:cNvPr id="175" name="Freeform 67"/>
            <p:cNvSpPr>
              <a:spLocks noEditPoints="1"/>
            </p:cNvSpPr>
            <p:nvPr/>
          </p:nvSpPr>
          <p:spPr bwMode="auto">
            <a:xfrm>
              <a:off x="10524593" y="4146550"/>
              <a:ext cx="409052" cy="440404"/>
            </a:xfrm>
            <a:custGeom>
              <a:avLst/>
              <a:gdLst>
                <a:gd name="T0" fmla="*/ 1274 w 1380"/>
                <a:gd name="T1" fmla="*/ 212 h 1486"/>
                <a:gd name="T2" fmla="*/ 1167 w 1380"/>
                <a:gd name="T3" fmla="*/ 133 h 1486"/>
                <a:gd name="T4" fmla="*/ 1035 w 1380"/>
                <a:gd name="T5" fmla="*/ 0 h 1486"/>
                <a:gd name="T6" fmla="*/ 888 w 1380"/>
                <a:gd name="T7" fmla="*/ 39 h 1486"/>
                <a:gd name="T8" fmla="*/ 849 w 1380"/>
                <a:gd name="T9" fmla="*/ 212 h 1486"/>
                <a:gd name="T10" fmla="*/ 531 w 1380"/>
                <a:gd name="T11" fmla="*/ 133 h 1486"/>
                <a:gd name="T12" fmla="*/ 398 w 1380"/>
                <a:gd name="T13" fmla="*/ 0 h 1486"/>
                <a:gd name="T14" fmla="*/ 251 w 1380"/>
                <a:gd name="T15" fmla="*/ 39 h 1486"/>
                <a:gd name="T16" fmla="*/ 213 w 1380"/>
                <a:gd name="T17" fmla="*/ 212 h 1486"/>
                <a:gd name="T18" fmla="*/ 32 w 1380"/>
                <a:gd name="T19" fmla="*/ 244 h 1486"/>
                <a:gd name="T20" fmla="*/ 0 w 1380"/>
                <a:gd name="T21" fmla="*/ 1380 h 1486"/>
                <a:gd name="T22" fmla="*/ 106 w 1380"/>
                <a:gd name="T23" fmla="*/ 1486 h 1486"/>
                <a:gd name="T24" fmla="*/ 1348 w 1380"/>
                <a:gd name="T25" fmla="*/ 1454 h 1486"/>
                <a:gd name="T26" fmla="*/ 1380 w 1380"/>
                <a:gd name="T27" fmla="*/ 319 h 1486"/>
                <a:gd name="T28" fmla="*/ 345 w 1380"/>
                <a:gd name="T29" fmla="*/ 1380 h 1486"/>
                <a:gd name="T30" fmla="*/ 106 w 1380"/>
                <a:gd name="T31" fmla="*/ 1141 h 1486"/>
                <a:gd name="T32" fmla="*/ 345 w 1380"/>
                <a:gd name="T33" fmla="*/ 1380 h 1486"/>
                <a:gd name="T34" fmla="*/ 106 w 1380"/>
                <a:gd name="T35" fmla="*/ 1088 h 1486"/>
                <a:gd name="T36" fmla="*/ 345 w 1380"/>
                <a:gd name="T37" fmla="*/ 823 h 1486"/>
                <a:gd name="T38" fmla="*/ 345 w 1380"/>
                <a:gd name="T39" fmla="*/ 770 h 1486"/>
                <a:gd name="T40" fmla="*/ 106 w 1380"/>
                <a:gd name="T41" fmla="*/ 531 h 1486"/>
                <a:gd name="T42" fmla="*/ 345 w 1380"/>
                <a:gd name="T43" fmla="*/ 770 h 1486"/>
                <a:gd name="T44" fmla="*/ 319 w 1380"/>
                <a:gd name="T45" fmla="*/ 372 h 1486"/>
                <a:gd name="T46" fmla="*/ 327 w 1380"/>
                <a:gd name="T47" fmla="*/ 114 h 1486"/>
                <a:gd name="T48" fmla="*/ 398 w 1380"/>
                <a:gd name="T49" fmla="*/ 106 h 1486"/>
                <a:gd name="T50" fmla="*/ 425 w 1380"/>
                <a:gd name="T51" fmla="*/ 133 h 1486"/>
                <a:gd name="T52" fmla="*/ 417 w 1380"/>
                <a:gd name="T53" fmla="*/ 390 h 1486"/>
                <a:gd name="T54" fmla="*/ 345 w 1380"/>
                <a:gd name="T55" fmla="*/ 398 h 1486"/>
                <a:gd name="T56" fmla="*/ 663 w 1380"/>
                <a:gd name="T57" fmla="*/ 1380 h 1486"/>
                <a:gd name="T58" fmla="*/ 398 w 1380"/>
                <a:gd name="T59" fmla="*/ 1141 h 1486"/>
                <a:gd name="T60" fmla="*/ 663 w 1380"/>
                <a:gd name="T61" fmla="*/ 1380 h 1486"/>
                <a:gd name="T62" fmla="*/ 398 w 1380"/>
                <a:gd name="T63" fmla="*/ 1088 h 1486"/>
                <a:gd name="T64" fmla="*/ 663 w 1380"/>
                <a:gd name="T65" fmla="*/ 823 h 1486"/>
                <a:gd name="T66" fmla="*/ 663 w 1380"/>
                <a:gd name="T67" fmla="*/ 770 h 1486"/>
                <a:gd name="T68" fmla="*/ 398 w 1380"/>
                <a:gd name="T69" fmla="*/ 531 h 1486"/>
                <a:gd name="T70" fmla="*/ 663 w 1380"/>
                <a:gd name="T71" fmla="*/ 770 h 1486"/>
                <a:gd name="T72" fmla="*/ 717 w 1380"/>
                <a:gd name="T73" fmla="*/ 1380 h 1486"/>
                <a:gd name="T74" fmla="*/ 982 w 1380"/>
                <a:gd name="T75" fmla="*/ 1141 h 1486"/>
                <a:gd name="T76" fmla="*/ 982 w 1380"/>
                <a:gd name="T77" fmla="*/ 1088 h 1486"/>
                <a:gd name="T78" fmla="*/ 717 w 1380"/>
                <a:gd name="T79" fmla="*/ 823 h 1486"/>
                <a:gd name="T80" fmla="*/ 982 w 1380"/>
                <a:gd name="T81" fmla="*/ 1088 h 1486"/>
                <a:gd name="T82" fmla="*/ 717 w 1380"/>
                <a:gd name="T83" fmla="*/ 770 h 1486"/>
                <a:gd name="T84" fmla="*/ 982 w 1380"/>
                <a:gd name="T85" fmla="*/ 531 h 1486"/>
                <a:gd name="T86" fmla="*/ 963 w 1380"/>
                <a:gd name="T87" fmla="*/ 390 h 1486"/>
                <a:gd name="T88" fmla="*/ 955 w 1380"/>
                <a:gd name="T89" fmla="*/ 133 h 1486"/>
                <a:gd name="T90" fmla="*/ 982 w 1380"/>
                <a:gd name="T91" fmla="*/ 106 h 1486"/>
                <a:gd name="T92" fmla="*/ 1053 w 1380"/>
                <a:gd name="T93" fmla="*/ 114 h 1486"/>
                <a:gd name="T94" fmla="*/ 1061 w 1380"/>
                <a:gd name="T95" fmla="*/ 372 h 1486"/>
                <a:gd name="T96" fmla="*/ 1035 w 1380"/>
                <a:gd name="T97" fmla="*/ 398 h 1486"/>
                <a:gd name="T98" fmla="*/ 963 w 1380"/>
                <a:gd name="T99" fmla="*/ 390 h 1486"/>
                <a:gd name="T100" fmla="*/ 1035 w 1380"/>
                <a:gd name="T101" fmla="*/ 1380 h 1486"/>
                <a:gd name="T102" fmla="*/ 1274 w 1380"/>
                <a:gd name="T103" fmla="*/ 1141 h 1486"/>
                <a:gd name="T104" fmla="*/ 1274 w 1380"/>
                <a:gd name="T105" fmla="*/ 1088 h 1486"/>
                <a:gd name="T106" fmla="*/ 1035 w 1380"/>
                <a:gd name="T107" fmla="*/ 823 h 1486"/>
                <a:gd name="T108" fmla="*/ 1274 w 1380"/>
                <a:gd name="T109" fmla="*/ 1088 h 1486"/>
                <a:gd name="T110" fmla="*/ 1035 w 1380"/>
                <a:gd name="T111" fmla="*/ 770 h 1486"/>
                <a:gd name="T112" fmla="*/ 1274 w 1380"/>
                <a:gd name="T113" fmla="*/ 531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0" h="1486">
                  <a:moveTo>
                    <a:pt x="1348" y="244"/>
                  </a:moveTo>
                  <a:cubicBezTo>
                    <a:pt x="1327" y="223"/>
                    <a:pt x="1302" y="212"/>
                    <a:pt x="1274" y="212"/>
                  </a:cubicBezTo>
                  <a:cubicBezTo>
                    <a:pt x="1167" y="212"/>
                    <a:pt x="1167" y="212"/>
                    <a:pt x="1167" y="212"/>
                  </a:cubicBezTo>
                  <a:cubicBezTo>
                    <a:pt x="1167" y="133"/>
                    <a:pt x="1167" y="133"/>
                    <a:pt x="1167" y="133"/>
                  </a:cubicBezTo>
                  <a:cubicBezTo>
                    <a:pt x="1167" y="96"/>
                    <a:pt x="1154" y="65"/>
                    <a:pt x="1129" y="39"/>
                  </a:cubicBezTo>
                  <a:cubicBezTo>
                    <a:pt x="1103" y="13"/>
                    <a:pt x="1071" y="0"/>
                    <a:pt x="1035" y="0"/>
                  </a:cubicBezTo>
                  <a:cubicBezTo>
                    <a:pt x="982" y="0"/>
                    <a:pt x="982" y="0"/>
                    <a:pt x="982" y="0"/>
                  </a:cubicBezTo>
                  <a:cubicBezTo>
                    <a:pt x="945" y="0"/>
                    <a:pt x="914" y="13"/>
                    <a:pt x="888" y="39"/>
                  </a:cubicBezTo>
                  <a:cubicBezTo>
                    <a:pt x="862" y="65"/>
                    <a:pt x="849" y="96"/>
                    <a:pt x="849" y="133"/>
                  </a:cubicBezTo>
                  <a:cubicBezTo>
                    <a:pt x="849" y="212"/>
                    <a:pt x="849" y="212"/>
                    <a:pt x="849" y="212"/>
                  </a:cubicBezTo>
                  <a:cubicBezTo>
                    <a:pt x="531" y="212"/>
                    <a:pt x="531" y="212"/>
                    <a:pt x="531" y="212"/>
                  </a:cubicBezTo>
                  <a:cubicBezTo>
                    <a:pt x="531" y="133"/>
                    <a:pt x="531" y="133"/>
                    <a:pt x="531" y="133"/>
                  </a:cubicBezTo>
                  <a:cubicBezTo>
                    <a:pt x="531" y="96"/>
                    <a:pt x="518" y="65"/>
                    <a:pt x="492" y="39"/>
                  </a:cubicBezTo>
                  <a:cubicBezTo>
                    <a:pt x="466" y="13"/>
                    <a:pt x="435" y="0"/>
                    <a:pt x="398" y="0"/>
                  </a:cubicBezTo>
                  <a:cubicBezTo>
                    <a:pt x="345" y="0"/>
                    <a:pt x="345" y="0"/>
                    <a:pt x="345" y="0"/>
                  </a:cubicBezTo>
                  <a:cubicBezTo>
                    <a:pt x="309" y="0"/>
                    <a:pt x="277" y="13"/>
                    <a:pt x="251" y="39"/>
                  </a:cubicBezTo>
                  <a:cubicBezTo>
                    <a:pt x="226" y="65"/>
                    <a:pt x="213" y="96"/>
                    <a:pt x="213" y="133"/>
                  </a:cubicBezTo>
                  <a:cubicBezTo>
                    <a:pt x="213" y="212"/>
                    <a:pt x="213" y="212"/>
                    <a:pt x="213" y="212"/>
                  </a:cubicBezTo>
                  <a:cubicBezTo>
                    <a:pt x="106" y="212"/>
                    <a:pt x="106" y="212"/>
                    <a:pt x="106" y="212"/>
                  </a:cubicBezTo>
                  <a:cubicBezTo>
                    <a:pt x="78" y="212"/>
                    <a:pt x="53" y="223"/>
                    <a:pt x="32" y="244"/>
                  </a:cubicBezTo>
                  <a:cubicBezTo>
                    <a:pt x="11" y="265"/>
                    <a:pt x="0" y="290"/>
                    <a:pt x="0" y="319"/>
                  </a:cubicBezTo>
                  <a:cubicBezTo>
                    <a:pt x="0" y="1380"/>
                    <a:pt x="0" y="1380"/>
                    <a:pt x="0" y="1380"/>
                  </a:cubicBezTo>
                  <a:cubicBezTo>
                    <a:pt x="0" y="1408"/>
                    <a:pt x="11" y="1433"/>
                    <a:pt x="32" y="1454"/>
                  </a:cubicBezTo>
                  <a:cubicBezTo>
                    <a:pt x="53" y="1475"/>
                    <a:pt x="78" y="1486"/>
                    <a:pt x="106" y="1486"/>
                  </a:cubicBezTo>
                  <a:cubicBezTo>
                    <a:pt x="1274" y="1486"/>
                    <a:pt x="1274" y="1486"/>
                    <a:pt x="1274" y="1486"/>
                  </a:cubicBezTo>
                  <a:cubicBezTo>
                    <a:pt x="1302" y="1486"/>
                    <a:pt x="1327" y="1475"/>
                    <a:pt x="1348" y="1454"/>
                  </a:cubicBezTo>
                  <a:cubicBezTo>
                    <a:pt x="1369" y="1433"/>
                    <a:pt x="1380" y="1408"/>
                    <a:pt x="1380" y="1380"/>
                  </a:cubicBezTo>
                  <a:cubicBezTo>
                    <a:pt x="1380" y="319"/>
                    <a:pt x="1380" y="319"/>
                    <a:pt x="1380" y="319"/>
                  </a:cubicBezTo>
                  <a:cubicBezTo>
                    <a:pt x="1380" y="290"/>
                    <a:pt x="1369" y="265"/>
                    <a:pt x="1348" y="244"/>
                  </a:cubicBezTo>
                  <a:close/>
                  <a:moveTo>
                    <a:pt x="345" y="1380"/>
                  </a:moveTo>
                  <a:cubicBezTo>
                    <a:pt x="106" y="1380"/>
                    <a:pt x="106" y="1380"/>
                    <a:pt x="106" y="1380"/>
                  </a:cubicBezTo>
                  <a:cubicBezTo>
                    <a:pt x="106" y="1141"/>
                    <a:pt x="106" y="1141"/>
                    <a:pt x="106" y="1141"/>
                  </a:cubicBezTo>
                  <a:cubicBezTo>
                    <a:pt x="345" y="1141"/>
                    <a:pt x="345" y="1141"/>
                    <a:pt x="345" y="1141"/>
                  </a:cubicBezTo>
                  <a:lnTo>
                    <a:pt x="345" y="1380"/>
                  </a:lnTo>
                  <a:close/>
                  <a:moveTo>
                    <a:pt x="345" y="1088"/>
                  </a:moveTo>
                  <a:cubicBezTo>
                    <a:pt x="106" y="1088"/>
                    <a:pt x="106" y="1088"/>
                    <a:pt x="106" y="1088"/>
                  </a:cubicBezTo>
                  <a:cubicBezTo>
                    <a:pt x="106" y="823"/>
                    <a:pt x="106" y="823"/>
                    <a:pt x="106" y="823"/>
                  </a:cubicBezTo>
                  <a:cubicBezTo>
                    <a:pt x="345" y="823"/>
                    <a:pt x="345" y="823"/>
                    <a:pt x="345" y="823"/>
                  </a:cubicBezTo>
                  <a:lnTo>
                    <a:pt x="345" y="1088"/>
                  </a:lnTo>
                  <a:close/>
                  <a:moveTo>
                    <a:pt x="345" y="770"/>
                  </a:moveTo>
                  <a:cubicBezTo>
                    <a:pt x="106" y="770"/>
                    <a:pt x="106" y="770"/>
                    <a:pt x="106" y="770"/>
                  </a:cubicBezTo>
                  <a:cubicBezTo>
                    <a:pt x="106" y="531"/>
                    <a:pt x="106" y="531"/>
                    <a:pt x="106" y="531"/>
                  </a:cubicBezTo>
                  <a:cubicBezTo>
                    <a:pt x="345" y="531"/>
                    <a:pt x="345" y="531"/>
                    <a:pt x="345" y="531"/>
                  </a:cubicBezTo>
                  <a:lnTo>
                    <a:pt x="345" y="770"/>
                  </a:lnTo>
                  <a:close/>
                  <a:moveTo>
                    <a:pt x="327" y="390"/>
                  </a:moveTo>
                  <a:cubicBezTo>
                    <a:pt x="321" y="385"/>
                    <a:pt x="319" y="379"/>
                    <a:pt x="319" y="372"/>
                  </a:cubicBezTo>
                  <a:cubicBezTo>
                    <a:pt x="319" y="133"/>
                    <a:pt x="319" y="133"/>
                    <a:pt x="319" y="133"/>
                  </a:cubicBezTo>
                  <a:cubicBezTo>
                    <a:pt x="319" y="126"/>
                    <a:pt x="321" y="120"/>
                    <a:pt x="327" y="114"/>
                  </a:cubicBezTo>
                  <a:cubicBezTo>
                    <a:pt x="332" y="109"/>
                    <a:pt x="338" y="106"/>
                    <a:pt x="345" y="106"/>
                  </a:cubicBezTo>
                  <a:cubicBezTo>
                    <a:pt x="398" y="106"/>
                    <a:pt x="398" y="106"/>
                    <a:pt x="398" y="106"/>
                  </a:cubicBezTo>
                  <a:cubicBezTo>
                    <a:pt x="405" y="106"/>
                    <a:pt x="412" y="109"/>
                    <a:pt x="417" y="114"/>
                  </a:cubicBezTo>
                  <a:cubicBezTo>
                    <a:pt x="422" y="120"/>
                    <a:pt x="425" y="126"/>
                    <a:pt x="425" y="133"/>
                  </a:cubicBezTo>
                  <a:cubicBezTo>
                    <a:pt x="425" y="372"/>
                    <a:pt x="425" y="372"/>
                    <a:pt x="425" y="372"/>
                  </a:cubicBezTo>
                  <a:cubicBezTo>
                    <a:pt x="425" y="379"/>
                    <a:pt x="422" y="385"/>
                    <a:pt x="417" y="390"/>
                  </a:cubicBezTo>
                  <a:cubicBezTo>
                    <a:pt x="412" y="396"/>
                    <a:pt x="405" y="398"/>
                    <a:pt x="398" y="398"/>
                  </a:cubicBezTo>
                  <a:cubicBezTo>
                    <a:pt x="345" y="398"/>
                    <a:pt x="345" y="398"/>
                    <a:pt x="345" y="398"/>
                  </a:cubicBezTo>
                  <a:cubicBezTo>
                    <a:pt x="338" y="398"/>
                    <a:pt x="332" y="396"/>
                    <a:pt x="327" y="390"/>
                  </a:cubicBezTo>
                  <a:close/>
                  <a:moveTo>
                    <a:pt x="663" y="1380"/>
                  </a:moveTo>
                  <a:cubicBezTo>
                    <a:pt x="398" y="1380"/>
                    <a:pt x="398" y="1380"/>
                    <a:pt x="398" y="1380"/>
                  </a:cubicBezTo>
                  <a:cubicBezTo>
                    <a:pt x="398" y="1141"/>
                    <a:pt x="398" y="1141"/>
                    <a:pt x="398" y="1141"/>
                  </a:cubicBezTo>
                  <a:cubicBezTo>
                    <a:pt x="663" y="1141"/>
                    <a:pt x="663" y="1141"/>
                    <a:pt x="663" y="1141"/>
                  </a:cubicBezTo>
                  <a:lnTo>
                    <a:pt x="663" y="1380"/>
                  </a:lnTo>
                  <a:close/>
                  <a:moveTo>
                    <a:pt x="663" y="1088"/>
                  </a:moveTo>
                  <a:cubicBezTo>
                    <a:pt x="398" y="1088"/>
                    <a:pt x="398" y="1088"/>
                    <a:pt x="398" y="1088"/>
                  </a:cubicBezTo>
                  <a:cubicBezTo>
                    <a:pt x="398" y="823"/>
                    <a:pt x="398" y="823"/>
                    <a:pt x="398" y="823"/>
                  </a:cubicBezTo>
                  <a:cubicBezTo>
                    <a:pt x="663" y="823"/>
                    <a:pt x="663" y="823"/>
                    <a:pt x="663" y="823"/>
                  </a:cubicBezTo>
                  <a:lnTo>
                    <a:pt x="663" y="1088"/>
                  </a:lnTo>
                  <a:close/>
                  <a:moveTo>
                    <a:pt x="663" y="770"/>
                  </a:moveTo>
                  <a:cubicBezTo>
                    <a:pt x="398" y="770"/>
                    <a:pt x="398" y="770"/>
                    <a:pt x="398" y="770"/>
                  </a:cubicBezTo>
                  <a:cubicBezTo>
                    <a:pt x="398" y="531"/>
                    <a:pt x="398" y="531"/>
                    <a:pt x="398" y="531"/>
                  </a:cubicBezTo>
                  <a:cubicBezTo>
                    <a:pt x="663" y="531"/>
                    <a:pt x="663" y="531"/>
                    <a:pt x="663" y="531"/>
                  </a:cubicBezTo>
                  <a:lnTo>
                    <a:pt x="663" y="770"/>
                  </a:lnTo>
                  <a:close/>
                  <a:moveTo>
                    <a:pt x="982" y="1380"/>
                  </a:moveTo>
                  <a:cubicBezTo>
                    <a:pt x="717" y="1380"/>
                    <a:pt x="717" y="1380"/>
                    <a:pt x="717" y="1380"/>
                  </a:cubicBezTo>
                  <a:cubicBezTo>
                    <a:pt x="717" y="1141"/>
                    <a:pt x="717" y="1141"/>
                    <a:pt x="717" y="1141"/>
                  </a:cubicBezTo>
                  <a:cubicBezTo>
                    <a:pt x="982" y="1141"/>
                    <a:pt x="982" y="1141"/>
                    <a:pt x="982" y="1141"/>
                  </a:cubicBezTo>
                  <a:lnTo>
                    <a:pt x="982" y="1380"/>
                  </a:lnTo>
                  <a:close/>
                  <a:moveTo>
                    <a:pt x="982" y="1088"/>
                  </a:moveTo>
                  <a:cubicBezTo>
                    <a:pt x="717" y="1088"/>
                    <a:pt x="717" y="1088"/>
                    <a:pt x="717" y="1088"/>
                  </a:cubicBezTo>
                  <a:cubicBezTo>
                    <a:pt x="717" y="823"/>
                    <a:pt x="717" y="823"/>
                    <a:pt x="717" y="823"/>
                  </a:cubicBezTo>
                  <a:cubicBezTo>
                    <a:pt x="982" y="823"/>
                    <a:pt x="982" y="823"/>
                    <a:pt x="982" y="823"/>
                  </a:cubicBezTo>
                  <a:lnTo>
                    <a:pt x="982" y="1088"/>
                  </a:lnTo>
                  <a:close/>
                  <a:moveTo>
                    <a:pt x="982" y="770"/>
                  </a:moveTo>
                  <a:cubicBezTo>
                    <a:pt x="717" y="770"/>
                    <a:pt x="717" y="770"/>
                    <a:pt x="717" y="770"/>
                  </a:cubicBezTo>
                  <a:cubicBezTo>
                    <a:pt x="717" y="531"/>
                    <a:pt x="717" y="531"/>
                    <a:pt x="717" y="531"/>
                  </a:cubicBezTo>
                  <a:cubicBezTo>
                    <a:pt x="982" y="531"/>
                    <a:pt x="982" y="531"/>
                    <a:pt x="982" y="531"/>
                  </a:cubicBezTo>
                  <a:lnTo>
                    <a:pt x="982" y="770"/>
                  </a:lnTo>
                  <a:close/>
                  <a:moveTo>
                    <a:pt x="963" y="390"/>
                  </a:moveTo>
                  <a:cubicBezTo>
                    <a:pt x="958" y="385"/>
                    <a:pt x="955" y="379"/>
                    <a:pt x="955" y="372"/>
                  </a:cubicBezTo>
                  <a:cubicBezTo>
                    <a:pt x="955" y="133"/>
                    <a:pt x="955" y="133"/>
                    <a:pt x="955" y="133"/>
                  </a:cubicBezTo>
                  <a:cubicBezTo>
                    <a:pt x="955" y="126"/>
                    <a:pt x="958" y="120"/>
                    <a:pt x="963" y="114"/>
                  </a:cubicBezTo>
                  <a:cubicBezTo>
                    <a:pt x="968" y="109"/>
                    <a:pt x="975" y="106"/>
                    <a:pt x="982" y="106"/>
                  </a:cubicBezTo>
                  <a:cubicBezTo>
                    <a:pt x="1035" y="106"/>
                    <a:pt x="1035" y="106"/>
                    <a:pt x="1035" y="106"/>
                  </a:cubicBezTo>
                  <a:cubicBezTo>
                    <a:pt x="1042" y="106"/>
                    <a:pt x="1048" y="109"/>
                    <a:pt x="1053" y="114"/>
                  </a:cubicBezTo>
                  <a:cubicBezTo>
                    <a:pt x="1059" y="120"/>
                    <a:pt x="1061" y="126"/>
                    <a:pt x="1061" y="133"/>
                  </a:cubicBezTo>
                  <a:cubicBezTo>
                    <a:pt x="1061" y="372"/>
                    <a:pt x="1061" y="372"/>
                    <a:pt x="1061" y="372"/>
                  </a:cubicBezTo>
                  <a:cubicBezTo>
                    <a:pt x="1061" y="379"/>
                    <a:pt x="1059" y="385"/>
                    <a:pt x="1053" y="390"/>
                  </a:cubicBezTo>
                  <a:cubicBezTo>
                    <a:pt x="1048" y="396"/>
                    <a:pt x="1042" y="398"/>
                    <a:pt x="1035" y="398"/>
                  </a:cubicBezTo>
                  <a:cubicBezTo>
                    <a:pt x="982" y="398"/>
                    <a:pt x="982" y="398"/>
                    <a:pt x="982" y="398"/>
                  </a:cubicBezTo>
                  <a:cubicBezTo>
                    <a:pt x="975" y="398"/>
                    <a:pt x="968" y="396"/>
                    <a:pt x="963" y="390"/>
                  </a:cubicBezTo>
                  <a:close/>
                  <a:moveTo>
                    <a:pt x="1274" y="1380"/>
                  </a:moveTo>
                  <a:cubicBezTo>
                    <a:pt x="1035" y="1380"/>
                    <a:pt x="1035" y="1380"/>
                    <a:pt x="1035" y="1380"/>
                  </a:cubicBezTo>
                  <a:cubicBezTo>
                    <a:pt x="1035" y="1141"/>
                    <a:pt x="1035" y="1141"/>
                    <a:pt x="1035" y="1141"/>
                  </a:cubicBezTo>
                  <a:cubicBezTo>
                    <a:pt x="1274" y="1141"/>
                    <a:pt x="1274" y="1141"/>
                    <a:pt x="1274" y="1141"/>
                  </a:cubicBezTo>
                  <a:lnTo>
                    <a:pt x="1274" y="1380"/>
                  </a:lnTo>
                  <a:close/>
                  <a:moveTo>
                    <a:pt x="1274" y="1088"/>
                  </a:moveTo>
                  <a:cubicBezTo>
                    <a:pt x="1035" y="1088"/>
                    <a:pt x="1035" y="1088"/>
                    <a:pt x="1035" y="1088"/>
                  </a:cubicBezTo>
                  <a:cubicBezTo>
                    <a:pt x="1035" y="823"/>
                    <a:pt x="1035" y="823"/>
                    <a:pt x="1035" y="823"/>
                  </a:cubicBezTo>
                  <a:cubicBezTo>
                    <a:pt x="1274" y="823"/>
                    <a:pt x="1274" y="823"/>
                    <a:pt x="1274" y="823"/>
                  </a:cubicBezTo>
                  <a:lnTo>
                    <a:pt x="1274" y="1088"/>
                  </a:lnTo>
                  <a:close/>
                  <a:moveTo>
                    <a:pt x="1274" y="770"/>
                  </a:moveTo>
                  <a:cubicBezTo>
                    <a:pt x="1035" y="770"/>
                    <a:pt x="1035" y="770"/>
                    <a:pt x="1035" y="770"/>
                  </a:cubicBezTo>
                  <a:cubicBezTo>
                    <a:pt x="1035" y="531"/>
                    <a:pt x="1035" y="531"/>
                    <a:pt x="1035" y="531"/>
                  </a:cubicBezTo>
                  <a:cubicBezTo>
                    <a:pt x="1274" y="531"/>
                    <a:pt x="1274" y="531"/>
                    <a:pt x="1274" y="531"/>
                  </a:cubicBezTo>
                  <a:lnTo>
                    <a:pt x="1274" y="770"/>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176" name="Group 175"/>
          <p:cNvGrpSpPr/>
          <p:nvPr/>
        </p:nvGrpSpPr>
        <p:grpSpPr>
          <a:xfrm>
            <a:off x="9596598" y="4818827"/>
            <a:ext cx="600688" cy="606188"/>
            <a:chOff x="9391651" y="4306888"/>
            <a:chExt cx="588963" cy="594356"/>
          </a:xfrm>
        </p:grpSpPr>
        <p:sp>
          <p:nvSpPr>
            <p:cNvPr id="177" name="Freeform 26"/>
            <p:cNvSpPr>
              <a:spLocks/>
            </p:cNvSpPr>
            <p:nvPr/>
          </p:nvSpPr>
          <p:spPr bwMode="auto">
            <a:xfrm>
              <a:off x="9391651" y="4306888"/>
              <a:ext cx="588963" cy="592138"/>
            </a:xfrm>
            <a:custGeom>
              <a:avLst/>
              <a:gdLst>
                <a:gd name="T0" fmla="*/ 73 w 99"/>
                <a:gd name="T1" fmla="*/ 99 h 99"/>
                <a:gd name="T2" fmla="*/ 26 w 99"/>
                <a:gd name="T3" fmla="*/ 99 h 99"/>
                <a:gd name="T4" fmla="*/ 0 w 99"/>
                <a:gd name="T5" fmla="*/ 73 h 99"/>
                <a:gd name="T6" fmla="*/ 0 w 99"/>
                <a:gd name="T7" fmla="*/ 26 h 99"/>
                <a:gd name="T8" fmla="*/ 26 w 99"/>
                <a:gd name="T9" fmla="*/ 0 h 99"/>
                <a:gd name="T10" fmla="*/ 73 w 99"/>
                <a:gd name="T11" fmla="*/ 0 h 99"/>
                <a:gd name="T12" fmla="*/ 99 w 99"/>
                <a:gd name="T13" fmla="*/ 26 h 99"/>
                <a:gd name="T14" fmla="*/ 99 w 99"/>
                <a:gd name="T15" fmla="*/ 73 h 99"/>
                <a:gd name="T16" fmla="*/ 73 w 99"/>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73" y="99"/>
                  </a:moveTo>
                  <a:cubicBezTo>
                    <a:pt x="26" y="99"/>
                    <a:pt x="26" y="99"/>
                    <a:pt x="26" y="99"/>
                  </a:cubicBezTo>
                  <a:cubicBezTo>
                    <a:pt x="12" y="99"/>
                    <a:pt x="0" y="87"/>
                    <a:pt x="0" y="73"/>
                  </a:cubicBezTo>
                  <a:cubicBezTo>
                    <a:pt x="0" y="26"/>
                    <a:pt x="0" y="26"/>
                    <a:pt x="0" y="26"/>
                  </a:cubicBezTo>
                  <a:cubicBezTo>
                    <a:pt x="0" y="11"/>
                    <a:pt x="12" y="0"/>
                    <a:pt x="26" y="0"/>
                  </a:cubicBezTo>
                  <a:cubicBezTo>
                    <a:pt x="73" y="0"/>
                    <a:pt x="73" y="0"/>
                    <a:pt x="73" y="0"/>
                  </a:cubicBezTo>
                  <a:cubicBezTo>
                    <a:pt x="87" y="0"/>
                    <a:pt x="99" y="11"/>
                    <a:pt x="99" y="26"/>
                  </a:cubicBezTo>
                  <a:cubicBezTo>
                    <a:pt x="99" y="73"/>
                    <a:pt x="99" y="73"/>
                    <a:pt x="99" y="73"/>
                  </a:cubicBezTo>
                  <a:cubicBezTo>
                    <a:pt x="99" y="87"/>
                    <a:pt x="87" y="99"/>
                    <a:pt x="73" y="99"/>
                  </a:cubicBezTo>
                  <a:close/>
                </a:path>
              </a:pathLst>
            </a:custGeom>
            <a:solidFill>
              <a:srgbClr val="107C1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78" name="TextBox 177"/>
            <p:cNvSpPr txBox="1"/>
            <p:nvPr/>
          </p:nvSpPr>
          <p:spPr>
            <a:xfrm>
              <a:off x="9391651" y="4737101"/>
              <a:ext cx="588963" cy="164143"/>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pPr defTabSz="932384"/>
              <a:r>
                <a:rPr lang="en-US" sz="1198" dirty="0">
                  <a:gradFill>
                    <a:gsLst>
                      <a:gs pos="50427">
                        <a:srgbClr val="FFFFFF"/>
                      </a:gs>
                      <a:gs pos="30000">
                        <a:srgbClr val="FFFFFF"/>
                      </a:gs>
                    </a:gsLst>
                    <a:lin ang="5400000" scaled="0"/>
                  </a:gradFill>
                  <a:cs typeface="Segoe UI" panose="020B0502040204020203" pitchFamily="34" charset="0"/>
                </a:rPr>
                <a:t>Files</a:t>
              </a:r>
            </a:p>
          </p:txBody>
        </p:sp>
        <p:sp>
          <p:nvSpPr>
            <p:cNvPr id="179" name="Freeform 5"/>
            <p:cNvSpPr>
              <a:spLocks noChangeAspect="1" noEditPoints="1"/>
            </p:cNvSpPr>
            <p:nvPr/>
          </p:nvSpPr>
          <p:spPr bwMode="auto">
            <a:xfrm>
              <a:off x="9556186" y="4352447"/>
              <a:ext cx="259892" cy="345446"/>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69" tIns="45684" rIns="0" bIns="45684" numCol="1" spcCol="0" rtlCol="0" fromWordArt="0" anchor="ctr" anchorCtr="0" forceAA="0" compatLnSpc="1">
              <a:prstTxWarp prst="textNoShape">
                <a:avLst/>
              </a:prstTxWarp>
              <a:noAutofit/>
            </a:bodyPr>
            <a:lstStyle/>
            <a:p>
              <a:pPr defTabSz="931747">
                <a:lnSpc>
                  <a:spcPct val="90000"/>
                </a:lnSpc>
                <a:spcAft>
                  <a:spcPts val="600"/>
                </a:spcAft>
              </a:pPr>
              <a:endParaRPr lang="en-US" sz="1396" b="1" dirty="0">
                <a:gradFill>
                  <a:gsLst>
                    <a:gs pos="50427">
                      <a:srgbClr val="404040"/>
                    </a:gs>
                    <a:gs pos="30000">
                      <a:srgbClr val="404040"/>
                    </a:gs>
                  </a:gsLst>
                  <a:lin ang="5400000" scaled="0"/>
                </a:gradFill>
                <a:cs typeface="Segoe UI" panose="020B0502040204020203" pitchFamily="34" charset="0"/>
              </a:endParaRPr>
            </a:p>
          </p:txBody>
        </p:sp>
      </p:grpSp>
      <p:grpSp>
        <p:nvGrpSpPr>
          <p:cNvPr id="180" name="Group 179"/>
          <p:cNvGrpSpPr/>
          <p:nvPr/>
        </p:nvGrpSpPr>
        <p:grpSpPr>
          <a:xfrm>
            <a:off x="10155188" y="5727144"/>
            <a:ext cx="602306" cy="602306"/>
            <a:chOff x="9939338" y="5197476"/>
            <a:chExt cx="590550" cy="590550"/>
          </a:xfrm>
        </p:grpSpPr>
        <p:sp>
          <p:nvSpPr>
            <p:cNvPr id="181" name="Freeform 30"/>
            <p:cNvSpPr>
              <a:spLocks/>
            </p:cNvSpPr>
            <p:nvPr/>
          </p:nvSpPr>
          <p:spPr bwMode="auto">
            <a:xfrm>
              <a:off x="9939338" y="5197476"/>
              <a:ext cx="590550" cy="590550"/>
            </a:xfrm>
            <a:custGeom>
              <a:avLst/>
              <a:gdLst>
                <a:gd name="T0" fmla="*/ 73 w 99"/>
                <a:gd name="T1" fmla="*/ 99 h 99"/>
                <a:gd name="T2" fmla="*/ 26 w 99"/>
                <a:gd name="T3" fmla="*/ 99 h 99"/>
                <a:gd name="T4" fmla="*/ 0 w 99"/>
                <a:gd name="T5" fmla="*/ 73 h 99"/>
                <a:gd name="T6" fmla="*/ 0 w 99"/>
                <a:gd name="T7" fmla="*/ 25 h 99"/>
                <a:gd name="T8" fmla="*/ 26 w 99"/>
                <a:gd name="T9" fmla="*/ 0 h 99"/>
                <a:gd name="T10" fmla="*/ 73 w 99"/>
                <a:gd name="T11" fmla="*/ 0 h 99"/>
                <a:gd name="T12" fmla="*/ 99 w 99"/>
                <a:gd name="T13" fmla="*/ 25 h 99"/>
                <a:gd name="T14" fmla="*/ 99 w 99"/>
                <a:gd name="T15" fmla="*/ 73 h 99"/>
                <a:gd name="T16" fmla="*/ 73 w 99"/>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73" y="99"/>
                  </a:moveTo>
                  <a:cubicBezTo>
                    <a:pt x="26" y="99"/>
                    <a:pt x="26" y="99"/>
                    <a:pt x="26" y="99"/>
                  </a:cubicBezTo>
                  <a:cubicBezTo>
                    <a:pt x="12" y="99"/>
                    <a:pt x="0" y="87"/>
                    <a:pt x="0" y="73"/>
                  </a:cubicBezTo>
                  <a:cubicBezTo>
                    <a:pt x="0" y="25"/>
                    <a:pt x="0" y="25"/>
                    <a:pt x="0" y="25"/>
                  </a:cubicBezTo>
                  <a:cubicBezTo>
                    <a:pt x="0" y="11"/>
                    <a:pt x="12" y="0"/>
                    <a:pt x="26" y="0"/>
                  </a:cubicBezTo>
                  <a:cubicBezTo>
                    <a:pt x="73" y="0"/>
                    <a:pt x="73" y="0"/>
                    <a:pt x="73" y="0"/>
                  </a:cubicBezTo>
                  <a:cubicBezTo>
                    <a:pt x="87" y="0"/>
                    <a:pt x="99" y="11"/>
                    <a:pt x="99" y="25"/>
                  </a:cubicBezTo>
                  <a:cubicBezTo>
                    <a:pt x="99" y="73"/>
                    <a:pt x="99" y="73"/>
                    <a:pt x="99" y="73"/>
                  </a:cubicBezTo>
                  <a:cubicBezTo>
                    <a:pt x="99" y="87"/>
                    <a:pt x="87" y="99"/>
                    <a:pt x="73" y="99"/>
                  </a:cubicBezTo>
                  <a:close/>
                </a:path>
              </a:pathLst>
            </a:custGeom>
            <a:solidFill>
              <a:srgbClr val="E3008C"/>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82" name="Freeform 7"/>
            <p:cNvSpPr>
              <a:spLocks noChangeAspect="1" noEditPoints="1"/>
            </p:cNvSpPr>
            <p:nvPr/>
          </p:nvSpPr>
          <p:spPr bwMode="auto">
            <a:xfrm>
              <a:off x="10078959" y="5238312"/>
              <a:ext cx="311308" cy="327017"/>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bg1"/>
            </a:solidFill>
            <a:ln>
              <a:noFill/>
            </a:ln>
            <a:extLst/>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83" name="TextBox 182"/>
            <p:cNvSpPr txBox="1"/>
            <p:nvPr/>
          </p:nvSpPr>
          <p:spPr>
            <a:xfrm>
              <a:off x="9941986" y="5581630"/>
              <a:ext cx="585255" cy="166250"/>
            </a:xfrm>
            <a:prstGeom prst="rect">
              <a:avLst/>
            </a:prstGeom>
            <a:noFill/>
          </p:spPr>
          <p:txBody>
            <a:bodyPr wrap="square" lIns="0" tIns="0" rIns="0" bIns="0" rtlCol="0">
              <a:noAutofit/>
            </a:bodyPr>
            <a:lstStyle/>
            <a:p>
              <a:pPr algn="ctr" defTabSz="932384">
                <a:lnSpc>
                  <a:spcPct val="90000"/>
                </a:lnSpc>
                <a:spcAft>
                  <a:spcPts val="600"/>
                </a:spcAft>
              </a:pPr>
              <a:r>
                <a:rPr lang="en-US" sz="1198" dirty="0">
                  <a:gradFill>
                    <a:gsLst>
                      <a:gs pos="50427">
                        <a:srgbClr val="FFFFFF"/>
                      </a:gs>
                      <a:gs pos="30000">
                        <a:srgbClr val="FFFFFF"/>
                      </a:gs>
                    </a:gsLst>
                    <a:lin ang="5400000" scaled="0"/>
                  </a:gradFill>
                  <a:cs typeface="Segoe UI" panose="020B0502040204020203" pitchFamily="34" charset="0"/>
                </a:rPr>
                <a:t>Notes</a:t>
              </a:r>
            </a:p>
          </p:txBody>
        </p:sp>
      </p:grpSp>
      <p:grpSp>
        <p:nvGrpSpPr>
          <p:cNvPr id="184" name="Group 183"/>
          <p:cNvGrpSpPr/>
          <p:nvPr/>
        </p:nvGrpSpPr>
        <p:grpSpPr>
          <a:xfrm>
            <a:off x="11680383" y="2571511"/>
            <a:ext cx="518113" cy="518113"/>
            <a:chOff x="11434763" y="2103438"/>
            <a:chExt cx="508000" cy="508000"/>
          </a:xfrm>
        </p:grpSpPr>
        <p:sp>
          <p:nvSpPr>
            <p:cNvPr id="185" name="Freeform 31"/>
            <p:cNvSpPr>
              <a:spLocks/>
            </p:cNvSpPr>
            <p:nvPr/>
          </p:nvSpPr>
          <p:spPr bwMode="auto">
            <a:xfrm>
              <a:off x="11434763" y="2103438"/>
              <a:ext cx="508000" cy="508000"/>
            </a:xfrm>
            <a:custGeom>
              <a:avLst/>
              <a:gdLst>
                <a:gd name="T0" fmla="*/ 63 w 85"/>
                <a:gd name="T1" fmla="*/ 85 h 85"/>
                <a:gd name="T2" fmla="*/ 22 w 85"/>
                <a:gd name="T3" fmla="*/ 85 h 85"/>
                <a:gd name="T4" fmla="*/ 0 w 85"/>
                <a:gd name="T5" fmla="*/ 63 h 85"/>
                <a:gd name="T6" fmla="*/ 0 w 85"/>
                <a:gd name="T7" fmla="*/ 22 h 85"/>
                <a:gd name="T8" fmla="*/ 22 w 85"/>
                <a:gd name="T9" fmla="*/ 0 h 85"/>
                <a:gd name="T10" fmla="*/ 63 w 85"/>
                <a:gd name="T11" fmla="*/ 0 h 85"/>
                <a:gd name="T12" fmla="*/ 85 w 85"/>
                <a:gd name="T13" fmla="*/ 22 h 85"/>
                <a:gd name="T14" fmla="*/ 85 w 85"/>
                <a:gd name="T15" fmla="*/ 63 h 85"/>
                <a:gd name="T16" fmla="*/ 63 w 8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63" y="85"/>
                  </a:moveTo>
                  <a:cubicBezTo>
                    <a:pt x="22" y="85"/>
                    <a:pt x="22" y="85"/>
                    <a:pt x="22" y="85"/>
                  </a:cubicBezTo>
                  <a:cubicBezTo>
                    <a:pt x="10" y="85"/>
                    <a:pt x="0" y="75"/>
                    <a:pt x="0" y="63"/>
                  </a:cubicBezTo>
                  <a:cubicBezTo>
                    <a:pt x="0" y="22"/>
                    <a:pt x="0" y="22"/>
                    <a:pt x="0" y="22"/>
                  </a:cubicBezTo>
                  <a:cubicBezTo>
                    <a:pt x="0" y="9"/>
                    <a:pt x="10" y="0"/>
                    <a:pt x="22" y="0"/>
                  </a:cubicBezTo>
                  <a:cubicBezTo>
                    <a:pt x="63" y="0"/>
                    <a:pt x="63" y="0"/>
                    <a:pt x="63" y="0"/>
                  </a:cubicBezTo>
                  <a:cubicBezTo>
                    <a:pt x="75" y="0"/>
                    <a:pt x="85" y="9"/>
                    <a:pt x="85" y="22"/>
                  </a:cubicBezTo>
                  <a:cubicBezTo>
                    <a:pt x="85" y="63"/>
                    <a:pt x="85" y="63"/>
                    <a:pt x="85" y="63"/>
                  </a:cubicBezTo>
                  <a:cubicBezTo>
                    <a:pt x="85" y="75"/>
                    <a:pt x="75" y="85"/>
                    <a:pt x="63" y="85"/>
                  </a:cubicBez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86" name="TextBox 185"/>
            <p:cNvSpPr txBox="1"/>
            <p:nvPr/>
          </p:nvSpPr>
          <p:spPr>
            <a:xfrm>
              <a:off x="11444151" y="2425177"/>
              <a:ext cx="489224" cy="166250"/>
            </a:xfrm>
            <a:prstGeom prst="rect">
              <a:avLst/>
            </a:prstGeom>
            <a:noFill/>
          </p:spPr>
          <p:txBody>
            <a:bodyPr wrap="square" lIns="0" tIns="0" rIns="0" bIns="0" rtlCol="0">
              <a:noAutofit/>
            </a:bodyPr>
            <a:lstStyle/>
            <a:p>
              <a:pPr algn="ctr" defTabSz="932384">
                <a:lnSpc>
                  <a:spcPct val="90000"/>
                </a:lnSpc>
                <a:spcAft>
                  <a:spcPts val="600"/>
                </a:spcAft>
              </a:pPr>
              <a:r>
                <a:rPr lang="en-US" sz="1198" dirty="0">
                  <a:gradFill>
                    <a:gsLst>
                      <a:gs pos="50427">
                        <a:srgbClr val="FFFFFF"/>
                      </a:gs>
                      <a:gs pos="30000">
                        <a:srgbClr val="FFFFFF"/>
                      </a:gs>
                    </a:gsLst>
                    <a:lin ang="5400000" scaled="0"/>
                  </a:gradFill>
                  <a:cs typeface="Segoe UI" panose="020B0502040204020203" pitchFamily="34" charset="0"/>
                </a:rPr>
                <a:t>IM</a:t>
              </a:r>
            </a:p>
          </p:txBody>
        </p:sp>
        <p:sp>
          <p:nvSpPr>
            <p:cNvPr id="187" name="Freeform 76"/>
            <p:cNvSpPr>
              <a:spLocks noEditPoints="1"/>
            </p:cNvSpPr>
            <p:nvPr/>
          </p:nvSpPr>
          <p:spPr bwMode="auto">
            <a:xfrm>
              <a:off x="11528272" y="2152968"/>
              <a:ext cx="320983" cy="256890"/>
            </a:xfrm>
            <a:custGeom>
              <a:avLst/>
              <a:gdLst>
                <a:gd name="T0" fmla="*/ 1512 w 2100"/>
                <a:gd name="T1" fmla="*/ 396 h 1680"/>
                <a:gd name="T2" fmla="*/ 1332 w 2100"/>
                <a:gd name="T3" fmla="*/ 0 h 1680"/>
                <a:gd name="T4" fmla="*/ 0 w 2100"/>
                <a:gd name="T5" fmla="*/ 168 h 1680"/>
                <a:gd name="T6" fmla="*/ 0 w 2100"/>
                <a:gd name="T7" fmla="*/ 1080 h 1680"/>
                <a:gd name="T8" fmla="*/ 324 w 2100"/>
                <a:gd name="T9" fmla="*/ 1248 h 1680"/>
                <a:gd name="T10" fmla="*/ 396 w 2100"/>
                <a:gd name="T11" fmla="*/ 1620 h 1680"/>
                <a:gd name="T12" fmla="*/ 444 w 2100"/>
                <a:gd name="T13" fmla="*/ 1596 h 1680"/>
                <a:gd name="T14" fmla="*/ 900 w 2100"/>
                <a:gd name="T15" fmla="*/ 1248 h 1680"/>
                <a:gd name="T16" fmla="*/ 900 w 2100"/>
                <a:gd name="T17" fmla="*/ 1260 h 1680"/>
                <a:gd name="T18" fmla="*/ 1476 w 2100"/>
                <a:gd name="T19" fmla="*/ 1392 h 1680"/>
                <a:gd name="T20" fmla="*/ 1752 w 2100"/>
                <a:gd name="T21" fmla="*/ 1668 h 1680"/>
                <a:gd name="T22" fmla="*/ 1836 w 2100"/>
                <a:gd name="T23" fmla="*/ 1632 h 1680"/>
                <a:gd name="T24" fmla="*/ 1956 w 2100"/>
                <a:gd name="T25" fmla="*/ 1392 h 1680"/>
                <a:gd name="T26" fmla="*/ 2100 w 2100"/>
                <a:gd name="T27" fmla="*/ 1260 h 1680"/>
                <a:gd name="T28" fmla="*/ 1956 w 2100"/>
                <a:gd name="T29" fmla="*/ 396 h 1680"/>
                <a:gd name="T30" fmla="*/ 1332 w 2100"/>
                <a:gd name="T31" fmla="*/ 1128 h 1680"/>
                <a:gd name="T32" fmla="*/ 720 w 2100"/>
                <a:gd name="T33" fmla="*/ 1152 h 1680"/>
                <a:gd name="T34" fmla="*/ 456 w 2100"/>
                <a:gd name="T35" fmla="*/ 1404 h 1680"/>
                <a:gd name="T36" fmla="*/ 396 w 2100"/>
                <a:gd name="T37" fmla="*/ 1128 h 1680"/>
                <a:gd name="T38" fmla="*/ 132 w 2100"/>
                <a:gd name="T39" fmla="*/ 1068 h 1680"/>
                <a:gd name="T40" fmla="*/ 180 w 2100"/>
                <a:gd name="T41" fmla="*/ 120 h 1680"/>
                <a:gd name="T42" fmla="*/ 1392 w 2100"/>
                <a:gd name="T43" fmla="*/ 180 h 1680"/>
                <a:gd name="T44" fmla="*/ 1392 w 2100"/>
                <a:gd name="T45" fmla="*/ 1068 h 1680"/>
                <a:gd name="T46" fmla="*/ 1464 w 2100"/>
                <a:gd name="T47" fmla="*/ 1200 h 1680"/>
                <a:gd name="T48" fmla="*/ 1512 w 2100"/>
                <a:gd name="T49" fmla="*/ 1080 h 1680"/>
                <a:gd name="T50" fmla="*/ 1860 w 2100"/>
                <a:gd name="T51" fmla="*/ 1080 h 1680"/>
                <a:gd name="T52" fmla="*/ 1860 w 2100"/>
                <a:gd name="T53" fmla="*/ 1200 h 1680"/>
                <a:gd name="T54" fmla="*/ 1512 w 2100"/>
                <a:gd name="T55" fmla="*/ 936 h 1680"/>
                <a:gd name="T56" fmla="*/ 1860 w 2100"/>
                <a:gd name="T57" fmla="*/ 804 h 1680"/>
                <a:gd name="T58" fmla="*/ 1860 w 2100"/>
                <a:gd name="T59" fmla="*/ 936 h 1680"/>
                <a:gd name="T60" fmla="*/ 1512 w 2100"/>
                <a:gd name="T61" fmla="*/ 660 h 1680"/>
                <a:gd name="T62" fmla="*/ 1860 w 2100"/>
                <a:gd name="T63" fmla="*/ 540 h 1680"/>
                <a:gd name="T64" fmla="*/ 1860 w 2100"/>
                <a:gd name="T65" fmla="*/ 660 h 1680"/>
                <a:gd name="T66" fmla="*/ 1188 w 2100"/>
                <a:gd name="T67" fmla="*/ 408 h 1680"/>
                <a:gd name="T68" fmla="*/ 228 w 2100"/>
                <a:gd name="T69" fmla="*/ 336 h 1680"/>
                <a:gd name="T70" fmla="*/ 1188 w 2100"/>
                <a:gd name="T71" fmla="*/ 276 h 1680"/>
                <a:gd name="T72" fmla="*/ 1248 w 2100"/>
                <a:gd name="T73" fmla="*/ 612 h 1680"/>
                <a:gd name="T74" fmla="*/ 288 w 2100"/>
                <a:gd name="T75" fmla="*/ 672 h 1680"/>
                <a:gd name="T76" fmla="*/ 288 w 2100"/>
                <a:gd name="T77" fmla="*/ 552 h 1680"/>
                <a:gd name="T78" fmla="*/ 1248 w 2100"/>
                <a:gd name="T79" fmla="*/ 612 h 1680"/>
                <a:gd name="T80" fmla="*/ 1188 w 2100"/>
                <a:gd name="T81" fmla="*/ 948 h 1680"/>
                <a:gd name="T82" fmla="*/ 228 w 2100"/>
                <a:gd name="T83" fmla="*/ 888 h 1680"/>
                <a:gd name="T84" fmla="*/ 1188 w 2100"/>
                <a:gd name="T85" fmla="*/ 82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0" h="1680">
                  <a:moveTo>
                    <a:pt x="1956" y="396"/>
                  </a:moveTo>
                  <a:cubicBezTo>
                    <a:pt x="1512" y="396"/>
                    <a:pt x="1512" y="396"/>
                    <a:pt x="1512" y="396"/>
                  </a:cubicBezTo>
                  <a:cubicBezTo>
                    <a:pt x="1512" y="168"/>
                    <a:pt x="1512" y="168"/>
                    <a:pt x="1512" y="168"/>
                  </a:cubicBezTo>
                  <a:cubicBezTo>
                    <a:pt x="1512" y="72"/>
                    <a:pt x="1428" y="0"/>
                    <a:pt x="1332" y="0"/>
                  </a:cubicBezTo>
                  <a:cubicBezTo>
                    <a:pt x="180" y="0"/>
                    <a:pt x="180" y="0"/>
                    <a:pt x="180" y="0"/>
                  </a:cubicBezTo>
                  <a:cubicBezTo>
                    <a:pt x="84" y="0"/>
                    <a:pt x="0" y="72"/>
                    <a:pt x="0" y="168"/>
                  </a:cubicBezTo>
                  <a:cubicBezTo>
                    <a:pt x="0" y="1080"/>
                    <a:pt x="0" y="1080"/>
                    <a:pt x="0" y="1080"/>
                  </a:cubicBezTo>
                  <a:cubicBezTo>
                    <a:pt x="0" y="1080"/>
                    <a:pt x="0" y="1080"/>
                    <a:pt x="0" y="1080"/>
                  </a:cubicBezTo>
                  <a:cubicBezTo>
                    <a:pt x="0" y="1176"/>
                    <a:pt x="84" y="1248"/>
                    <a:pt x="180" y="1248"/>
                  </a:cubicBezTo>
                  <a:cubicBezTo>
                    <a:pt x="324" y="1248"/>
                    <a:pt x="324" y="1248"/>
                    <a:pt x="324" y="1248"/>
                  </a:cubicBezTo>
                  <a:cubicBezTo>
                    <a:pt x="324" y="1548"/>
                    <a:pt x="324" y="1548"/>
                    <a:pt x="324" y="1548"/>
                  </a:cubicBezTo>
                  <a:cubicBezTo>
                    <a:pt x="324" y="1584"/>
                    <a:pt x="360" y="1620"/>
                    <a:pt x="396" y="1620"/>
                  </a:cubicBezTo>
                  <a:cubicBezTo>
                    <a:pt x="408" y="1620"/>
                    <a:pt x="432" y="1608"/>
                    <a:pt x="444" y="1596"/>
                  </a:cubicBezTo>
                  <a:cubicBezTo>
                    <a:pt x="444" y="1596"/>
                    <a:pt x="444" y="1596"/>
                    <a:pt x="444" y="1596"/>
                  </a:cubicBezTo>
                  <a:cubicBezTo>
                    <a:pt x="780" y="1248"/>
                    <a:pt x="780" y="1248"/>
                    <a:pt x="780" y="1248"/>
                  </a:cubicBezTo>
                  <a:cubicBezTo>
                    <a:pt x="900" y="1248"/>
                    <a:pt x="900" y="1248"/>
                    <a:pt x="900" y="1248"/>
                  </a:cubicBezTo>
                  <a:cubicBezTo>
                    <a:pt x="900" y="1260"/>
                    <a:pt x="900" y="1260"/>
                    <a:pt x="900" y="1260"/>
                  </a:cubicBezTo>
                  <a:cubicBezTo>
                    <a:pt x="900" y="1260"/>
                    <a:pt x="900" y="1260"/>
                    <a:pt x="900" y="1260"/>
                  </a:cubicBezTo>
                  <a:cubicBezTo>
                    <a:pt x="900" y="1332"/>
                    <a:pt x="960" y="1392"/>
                    <a:pt x="1044" y="1392"/>
                  </a:cubicBezTo>
                  <a:cubicBezTo>
                    <a:pt x="1476" y="1392"/>
                    <a:pt x="1476" y="1392"/>
                    <a:pt x="1476" y="1392"/>
                  </a:cubicBezTo>
                  <a:cubicBezTo>
                    <a:pt x="1752" y="1668"/>
                    <a:pt x="1752" y="1668"/>
                    <a:pt x="1752" y="1668"/>
                  </a:cubicBezTo>
                  <a:cubicBezTo>
                    <a:pt x="1752" y="1668"/>
                    <a:pt x="1752" y="1668"/>
                    <a:pt x="1752" y="1668"/>
                  </a:cubicBezTo>
                  <a:cubicBezTo>
                    <a:pt x="1752" y="1680"/>
                    <a:pt x="1776" y="1680"/>
                    <a:pt x="1788" y="1680"/>
                  </a:cubicBezTo>
                  <a:cubicBezTo>
                    <a:pt x="1812" y="1680"/>
                    <a:pt x="1836" y="1656"/>
                    <a:pt x="1836" y="1632"/>
                  </a:cubicBezTo>
                  <a:cubicBezTo>
                    <a:pt x="1836" y="1392"/>
                    <a:pt x="1836" y="1392"/>
                    <a:pt x="1836" y="1392"/>
                  </a:cubicBezTo>
                  <a:cubicBezTo>
                    <a:pt x="1956" y="1392"/>
                    <a:pt x="1956" y="1392"/>
                    <a:pt x="1956" y="1392"/>
                  </a:cubicBezTo>
                  <a:cubicBezTo>
                    <a:pt x="2028" y="1392"/>
                    <a:pt x="2100" y="1332"/>
                    <a:pt x="2100" y="1260"/>
                  </a:cubicBezTo>
                  <a:cubicBezTo>
                    <a:pt x="2100" y="1260"/>
                    <a:pt x="2100" y="1260"/>
                    <a:pt x="2100" y="1260"/>
                  </a:cubicBezTo>
                  <a:cubicBezTo>
                    <a:pt x="2100" y="540"/>
                    <a:pt x="2100" y="540"/>
                    <a:pt x="2100" y="540"/>
                  </a:cubicBezTo>
                  <a:cubicBezTo>
                    <a:pt x="2100" y="468"/>
                    <a:pt x="2028" y="396"/>
                    <a:pt x="1956" y="396"/>
                  </a:cubicBezTo>
                  <a:close/>
                  <a:moveTo>
                    <a:pt x="1392" y="1068"/>
                  </a:moveTo>
                  <a:cubicBezTo>
                    <a:pt x="1392" y="1104"/>
                    <a:pt x="1356" y="1128"/>
                    <a:pt x="1332" y="1128"/>
                  </a:cubicBezTo>
                  <a:cubicBezTo>
                    <a:pt x="756" y="1128"/>
                    <a:pt x="756" y="1128"/>
                    <a:pt x="756" y="1128"/>
                  </a:cubicBezTo>
                  <a:cubicBezTo>
                    <a:pt x="744" y="1128"/>
                    <a:pt x="732" y="1140"/>
                    <a:pt x="720" y="1152"/>
                  </a:cubicBezTo>
                  <a:cubicBezTo>
                    <a:pt x="720" y="1152"/>
                    <a:pt x="720" y="1152"/>
                    <a:pt x="720" y="1152"/>
                  </a:cubicBezTo>
                  <a:cubicBezTo>
                    <a:pt x="456" y="1404"/>
                    <a:pt x="456" y="1404"/>
                    <a:pt x="456" y="1404"/>
                  </a:cubicBezTo>
                  <a:cubicBezTo>
                    <a:pt x="456" y="1188"/>
                    <a:pt x="456" y="1188"/>
                    <a:pt x="456" y="1188"/>
                  </a:cubicBezTo>
                  <a:cubicBezTo>
                    <a:pt x="456" y="1152"/>
                    <a:pt x="420" y="1128"/>
                    <a:pt x="396" y="1128"/>
                  </a:cubicBezTo>
                  <a:cubicBezTo>
                    <a:pt x="180" y="1128"/>
                    <a:pt x="180" y="1128"/>
                    <a:pt x="180" y="1128"/>
                  </a:cubicBezTo>
                  <a:cubicBezTo>
                    <a:pt x="156" y="1128"/>
                    <a:pt x="132" y="1104"/>
                    <a:pt x="132" y="1068"/>
                  </a:cubicBezTo>
                  <a:cubicBezTo>
                    <a:pt x="132" y="180"/>
                    <a:pt x="132" y="180"/>
                    <a:pt x="132" y="180"/>
                  </a:cubicBezTo>
                  <a:cubicBezTo>
                    <a:pt x="132" y="144"/>
                    <a:pt x="156" y="120"/>
                    <a:pt x="180" y="120"/>
                  </a:cubicBezTo>
                  <a:cubicBezTo>
                    <a:pt x="1332" y="120"/>
                    <a:pt x="1332" y="120"/>
                    <a:pt x="1332" y="120"/>
                  </a:cubicBezTo>
                  <a:cubicBezTo>
                    <a:pt x="1356" y="120"/>
                    <a:pt x="1392" y="144"/>
                    <a:pt x="1392" y="180"/>
                  </a:cubicBezTo>
                  <a:cubicBezTo>
                    <a:pt x="1392" y="1068"/>
                    <a:pt x="1392" y="1068"/>
                    <a:pt x="1392" y="1068"/>
                  </a:cubicBezTo>
                  <a:cubicBezTo>
                    <a:pt x="1392" y="1068"/>
                    <a:pt x="1392" y="1068"/>
                    <a:pt x="1392" y="1068"/>
                  </a:cubicBezTo>
                  <a:close/>
                  <a:moveTo>
                    <a:pt x="1860" y="1200"/>
                  </a:moveTo>
                  <a:cubicBezTo>
                    <a:pt x="1464" y="1200"/>
                    <a:pt x="1464" y="1200"/>
                    <a:pt x="1464" y="1200"/>
                  </a:cubicBezTo>
                  <a:cubicBezTo>
                    <a:pt x="1488" y="1164"/>
                    <a:pt x="1512" y="1128"/>
                    <a:pt x="1512" y="1080"/>
                  </a:cubicBezTo>
                  <a:cubicBezTo>
                    <a:pt x="1512" y="1080"/>
                    <a:pt x="1512" y="1080"/>
                    <a:pt x="1512" y="1080"/>
                  </a:cubicBezTo>
                  <a:cubicBezTo>
                    <a:pt x="1512" y="1080"/>
                    <a:pt x="1512" y="1080"/>
                    <a:pt x="1512" y="1080"/>
                  </a:cubicBezTo>
                  <a:cubicBezTo>
                    <a:pt x="1860" y="1080"/>
                    <a:pt x="1860" y="1080"/>
                    <a:pt x="1860" y="1080"/>
                  </a:cubicBezTo>
                  <a:cubicBezTo>
                    <a:pt x="1896" y="1080"/>
                    <a:pt x="1920" y="1104"/>
                    <a:pt x="1920" y="1140"/>
                  </a:cubicBezTo>
                  <a:cubicBezTo>
                    <a:pt x="1920" y="1176"/>
                    <a:pt x="1896" y="1200"/>
                    <a:pt x="1860" y="1200"/>
                  </a:cubicBezTo>
                  <a:close/>
                  <a:moveTo>
                    <a:pt x="1860" y="936"/>
                  </a:moveTo>
                  <a:cubicBezTo>
                    <a:pt x="1512" y="936"/>
                    <a:pt x="1512" y="936"/>
                    <a:pt x="1512" y="936"/>
                  </a:cubicBezTo>
                  <a:cubicBezTo>
                    <a:pt x="1512" y="804"/>
                    <a:pt x="1512" y="804"/>
                    <a:pt x="1512" y="804"/>
                  </a:cubicBezTo>
                  <a:cubicBezTo>
                    <a:pt x="1860" y="804"/>
                    <a:pt x="1860" y="804"/>
                    <a:pt x="1860" y="804"/>
                  </a:cubicBezTo>
                  <a:cubicBezTo>
                    <a:pt x="1896" y="804"/>
                    <a:pt x="1920" y="840"/>
                    <a:pt x="1920" y="864"/>
                  </a:cubicBezTo>
                  <a:cubicBezTo>
                    <a:pt x="1920" y="900"/>
                    <a:pt x="1896" y="936"/>
                    <a:pt x="1860" y="936"/>
                  </a:cubicBezTo>
                  <a:close/>
                  <a:moveTo>
                    <a:pt x="1860" y="660"/>
                  </a:moveTo>
                  <a:cubicBezTo>
                    <a:pt x="1512" y="660"/>
                    <a:pt x="1512" y="660"/>
                    <a:pt x="1512" y="660"/>
                  </a:cubicBezTo>
                  <a:cubicBezTo>
                    <a:pt x="1512" y="540"/>
                    <a:pt x="1512" y="540"/>
                    <a:pt x="1512" y="540"/>
                  </a:cubicBezTo>
                  <a:cubicBezTo>
                    <a:pt x="1860" y="540"/>
                    <a:pt x="1860" y="540"/>
                    <a:pt x="1860" y="540"/>
                  </a:cubicBezTo>
                  <a:cubicBezTo>
                    <a:pt x="1896" y="540"/>
                    <a:pt x="1920" y="564"/>
                    <a:pt x="1920" y="600"/>
                  </a:cubicBezTo>
                  <a:cubicBezTo>
                    <a:pt x="1920" y="636"/>
                    <a:pt x="1896" y="660"/>
                    <a:pt x="1860" y="660"/>
                  </a:cubicBezTo>
                  <a:close/>
                  <a:moveTo>
                    <a:pt x="1248" y="336"/>
                  </a:moveTo>
                  <a:cubicBezTo>
                    <a:pt x="1248" y="372"/>
                    <a:pt x="1224" y="408"/>
                    <a:pt x="1188" y="408"/>
                  </a:cubicBezTo>
                  <a:cubicBezTo>
                    <a:pt x="288" y="408"/>
                    <a:pt x="288" y="408"/>
                    <a:pt x="288" y="408"/>
                  </a:cubicBezTo>
                  <a:cubicBezTo>
                    <a:pt x="252" y="408"/>
                    <a:pt x="228" y="372"/>
                    <a:pt x="228" y="336"/>
                  </a:cubicBezTo>
                  <a:cubicBezTo>
                    <a:pt x="228" y="300"/>
                    <a:pt x="252" y="276"/>
                    <a:pt x="288" y="276"/>
                  </a:cubicBezTo>
                  <a:cubicBezTo>
                    <a:pt x="1188" y="276"/>
                    <a:pt x="1188" y="276"/>
                    <a:pt x="1188" y="276"/>
                  </a:cubicBezTo>
                  <a:cubicBezTo>
                    <a:pt x="1224" y="276"/>
                    <a:pt x="1248" y="300"/>
                    <a:pt x="1248" y="336"/>
                  </a:cubicBezTo>
                  <a:close/>
                  <a:moveTo>
                    <a:pt x="1248" y="612"/>
                  </a:moveTo>
                  <a:cubicBezTo>
                    <a:pt x="1248" y="648"/>
                    <a:pt x="1224" y="672"/>
                    <a:pt x="1188" y="672"/>
                  </a:cubicBezTo>
                  <a:cubicBezTo>
                    <a:pt x="288" y="672"/>
                    <a:pt x="288" y="672"/>
                    <a:pt x="288" y="672"/>
                  </a:cubicBezTo>
                  <a:cubicBezTo>
                    <a:pt x="252" y="672"/>
                    <a:pt x="228" y="648"/>
                    <a:pt x="228" y="612"/>
                  </a:cubicBezTo>
                  <a:cubicBezTo>
                    <a:pt x="228" y="576"/>
                    <a:pt x="252" y="552"/>
                    <a:pt x="288" y="552"/>
                  </a:cubicBezTo>
                  <a:cubicBezTo>
                    <a:pt x="1188" y="552"/>
                    <a:pt x="1188" y="552"/>
                    <a:pt x="1188" y="552"/>
                  </a:cubicBezTo>
                  <a:cubicBezTo>
                    <a:pt x="1224" y="552"/>
                    <a:pt x="1248" y="576"/>
                    <a:pt x="1248" y="612"/>
                  </a:cubicBezTo>
                  <a:close/>
                  <a:moveTo>
                    <a:pt x="1248" y="888"/>
                  </a:moveTo>
                  <a:cubicBezTo>
                    <a:pt x="1248" y="924"/>
                    <a:pt x="1224" y="948"/>
                    <a:pt x="1188" y="948"/>
                  </a:cubicBezTo>
                  <a:cubicBezTo>
                    <a:pt x="288" y="948"/>
                    <a:pt x="288" y="948"/>
                    <a:pt x="288" y="948"/>
                  </a:cubicBezTo>
                  <a:cubicBezTo>
                    <a:pt x="252" y="948"/>
                    <a:pt x="228" y="924"/>
                    <a:pt x="228" y="888"/>
                  </a:cubicBezTo>
                  <a:cubicBezTo>
                    <a:pt x="228" y="852"/>
                    <a:pt x="252" y="828"/>
                    <a:pt x="288" y="828"/>
                  </a:cubicBezTo>
                  <a:cubicBezTo>
                    <a:pt x="1188" y="828"/>
                    <a:pt x="1188" y="828"/>
                    <a:pt x="1188" y="828"/>
                  </a:cubicBezTo>
                  <a:cubicBezTo>
                    <a:pt x="1224" y="828"/>
                    <a:pt x="1248" y="852"/>
                    <a:pt x="1248" y="8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188" name="Group 187"/>
          <p:cNvGrpSpPr/>
          <p:nvPr/>
        </p:nvGrpSpPr>
        <p:grpSpPr>
          <a:xfrm>
            <a:off x="7958457" y="6071349"/>
            <a:ext cx="722213" cy="724155"/>
            <a:chOff x="7785485" y="5534963"/>
            <a:chExt cx="708116" cy="710020"/>
          </a:xfrm>
        </p:grpSpPr>
        <p:sp>
          <p:nvSpPr>
            <p:cNvPr id="189" name="Freeform 50"/>
            <p:cNvSpPr>
              <a:spLocks/>
            </p:cNvSpPr>
            <p:nvPr/>
          </p:nvSpPr>
          <p:spPr bwMode="auto">
            <a:xfrm>
              <a:off x="7785485" y="5534963"/>
              <a:ext cx="708116" cy="710020"/>
            </a:xfrm>
            <a:custGeom>
              <a:avLst/>
              <a:gdLst>
                <a:gd name="T0" fmla="*/ 73 w 99"/>
                <a:gd name="T1" fmla="*/ 99 h 99"/>
                <a:gd name="T2" fmla="*/ 26 w 99"/>
                <a:gd name="T3" fmla="*/ 99 h 99"/>
                <a:gd name="T4" fmla="*/ 0 w 99"/>
                <a:gd name="T5" fmla="*/ 74 h 99"/>
                <a:gd name="T6" fmla="*/ 0 w 99"/>
                <a:gd name="T7" fmla="*/ 26 h 99"/>
                <a:gd name="T8" fmla="*/ 26 w 99"/>
                <a:gd name="T9" fmla="*/ 0 h 99"/>
                <a:gd name="T10" fmla="*/ 73 w 99"/>
                <a:gd name="T11" fmla="*/ 0 h 99"/>
                <a:gd name="T12" fmla="*/ 99 w 99"/>
                <a:gd name="T13" fmla="*/ 26 h 99"/>
                <a:gd name="T14" fmla="*/ 99 w 99"/>
                <a:gd name="T15" fmla="*/ 74 h 99"/>
                <a:gd name="T16" fmla="*/ 73 w 99"/>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73" y="99"/>
                  </a:moveTo>
                  <a:cubicBezTo>
                    <a:pt x="26" y="99"/>
                    <a:pt x="26" y="99"/>
                    <a:pt x="26" y="99"/>
                  </a:cubicBezTo>
                  <a:cubicBezTo>
                    <a:pt x="12" y="99"/>
                    <a:pt x="0" y="88"/>
                    <a:pt x="0" y="74"/>
                  </a:cubicBezTo>
                  <a:cubicBezTo>
                    <a:pt x="0" y="26"/>
                    <a:pt x="0" y="26"/>
                    <a:pt x="0" y="26"/>
                  </a:cubicBezTo>
                  <a:cubicBezTo>
                    <a:pt x="0" y="12"/>
                    <a:pt x="12" y="0"/>
                    <a:pt x="26" y="0"/>
                  </a:cubicBezTo>
                  <a:cubicBezTo>
                    <a:pt x="73" y="0"/>
                    <a:pt x="73" y="0"/>
                    <a:pt x="73" y="0"/>
                  </a:cubicBezTo>
                  <a:cubicBezTo>
                    <a:pt x="87" y="0"/>
                    <a:pt x="99" y="12"/>
                    <a:pt x="99" y="26"/>
                  </a:cubicBezTo>
                  <a:cubicBezTo>
                    <a:pt x="99" y="74"/>
                    <a:pt x="99" y="74"/>
                    <a:pt x="99" y="74"/>
                  </a:cubicBezTo>
                  <a:cubicBezTo>
                    <a:pt x="99" y="88"/>
                    <a:pt x="87" y="99"/>
                    <a:pt x="73" y="99"/>
                  </a:cubicBezTo>
                  <a:close/>
                </a:path>
              </a:pathLst>
            </a:custGeom>
            <a:solidFill>
              <a:srgbClr val="00BCF2"/>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nvGrpSpPr>
            <p:cNvPr id="190" name="Group 189"/>
            <p:cNvGrpSpPr/>
            <p:nvPr/>
          </p:nvGrpSpPr>
          <p:grpSpPr>
            <a:xfrm>
              <a:off x="7785485" y="5584479"/>
              <a:ext cx="708116" cy="610989"/>
              <a:chOff x="7785485" y="5584479"/>
              <a:chExt cx="708116" cy="610989"/>
            </a:xfrm>
          </p:grpSpPr>
          <p:sp>
            <p:nvSpPr>
              <p:cNvPr id="191" name="Freeform 14"/>
              <p:cNvSpPr>
                <a:spLocks noEditPoints="1"/>
              </p:cNvSpPr>
              <p:nvPr/>
            </p:nvSpPr>
            <p:spPr bwMode="auto">
              <a:xfrm>
                <a:off x="7941339" y="5584479"/>
                <a:ext cx="412859" cy="432931"/>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defTabSz="932384"/>
                <a:endParaRPr lang="en-US">
                  <a:solidFill>
                    <a:srgbClr val="FFFFFF"/>
                  </a:solidFill>
                  <a:cs typeface="Segoe UI" panose="020B0502040204020203" pitchFamily="34" charset="0"/>
                </a:endParaRPr>
              </a:p>
            </p:txBody>
          </p:sp>
          <p:sp>
            <p:nvSpPr>
              <p:cNvPr id="192" name="TextBox 191"/>
              <p:cNvSpPr txBox="1"/>
              <p:nvPr/>
            </p:nvSpPr>
            <p:spPr>
              <a:xfrm>
                <a:off x="7785485" y="6029218"/>
                <a:ext cx="708116" cy="166250"/>
              </a:xfrm>
              <a:prstGeom prst="rect">
                <a:avLst/>
              </a:prstGeom>
              <a:noFill/>
            </p:spPr>
            <p:txBody>
              <a:bodyPr wrap="square" lIns="0" tIns="0" rIns="0" bIns="0" rtlCol="0">
                <a:noAutofit/>
              </a:bodyPr>
              <a:lstStyle/>
              <a:p>
                <a:pPr algn="ctr" defTabSz="932384">
                  <a:lnSpc>
                    <a:spcPct val="90000"/>
                  </a:lnSpc>
                  <a:spcAft>
                    <a:spcPts val="600"/>
                  </a:spcAft>
                </a:pPr>
                <a:r>
                  <a:rPr lang="en-US" sz="918" dirty="0">
                    <a:gradFill>
                      <a:gsLst>
                        <a:gs pos="50427">
                          <a:srgbClr val="FFFFFF"/>
                        </a:gs>
                        <a:gs pos="30000">
                          <a:srgbClr val="FFFFFF"/>
                        </a:gs>
                      </a:gsLst>
                      <a:lin ang="5400000" scaled="0"/>
                    </a:gradFill>
                    <a:cs typeface="Segoe UI" panose="020B0502040204020203" pitchFamily="34" charset="0"/>
                  </a:rPr>
                  <a:t>Presentations</a:t>
                </a:r>
              </a:p>
            </p:txBody>
          </p:sp>
        </p:grpSp>
      </p:grpSp>
      <p:grpSp>
        <p:nvGrpSpPr>
          <p:cNvPr id="193" name="Group 192"/>
          <p:cNvGrpSpPr/>
          <p:nvPr/>
        </p:nvGrpSpPr>
        <p:grpSpPr>
          <a:xfrm>
            <a:off x="11609210" y="6146491"/>
            <a:ext cx="589286" cy="589286"/>
            <a:chOff x="11364979" y="5608638"/>
            <a:chExt cx="577784" cy="577784"/>
          </a:xfrm>
        </p:grpSpPr>
        <p:sp>
          <p:nvSpPr>
            <p:cNvPr id="194" name="Freeform 48"/>
            <p:cNvSpPr>
              <a:spLocks/>
            </p:cNvSpPr>
            <p:nvPr/>
          </p:nvSpPr>
          <p:spPr bwMode="auto">
            <a:xfrm>
              <a:off x="11364979" y="5608638"/>
              <a:ext cx="577784" cy="577784"/>
            </a:xfrm>
            <a:custGeom>
              <a:avLst/>
              <a:gdLst>
                <a:gd name="T0" fmla="*/ 63 w 85"/>
                <a:gd name="T1" fmla="*/ 85 h 85"/>
                <a:gd name="T2" fmla="*/ 22 w 85"/>
                <a:gd name="T3" fmla="*/ 85 h 85"/>
                <a:gd name="T4" fmla="*/ 0 w 85"/>
                <a:gd name="T5" fmla="*/ 63 h 85"/>
                <a:gd name="T6" fmla="*/ 0 w 85"/>
                <a:gd name="T7" fmla="*/ 22 h 85"/>
                <a:gd name="T8" fmla="*/ 22 w 85"/>
                <a:gd name="T9" fmla="*/ 0 h 85"/>
                <a:gd name="T10" fmla="*/ 63 w 85"/>
                <a:gd name="T11" fmla="*/ 0 h 85"/>
                <a:gd name="T12" fmla="*/ 85 w 85"/>
                <a:gd name="T13" fmla="*/ 22 h 85"/>
                <a:gd name="T14" fmla="*/ 85 w 85"/>
                <a:gd name="T15" fmla="*/ 63 h 85"/>
                <a:gd name="T16" fmla="*/ 63 w 8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63" y="85"/>
                  </a:moveTo>
                  <a:cubicBezTo>
                    <a:pt x="22" y="85"/>
                    <a:pt x="22" y="85"/>
                    <a:pt x="22" y="85"/>
                  </a:cubicBezTo>
                  <a:cubicBezTo>
                    <a:pt x="10" y="85"/>
                    <a:pt x="0" y="75"/>
                    <a:pt x="0" y="63"/>
                  </a:cubicBezTo>
                  <a:cubicBezTo>
                    <a:pt x="0" y="22"/>
                    <a:pt x="0" y="22"/>
                    <a:pt x="0" y="22"/>
                  </a:cubicBezTo>
                  <a:cubicBezTo>
                    <a:pt x="0" y="10"/>
                    <a:pt x="10" y="0"/>
                    <a:pt x="22" y="0"/>
                  </a:cubicBezTo>
                  <a:cubicBezTo>
                    <a:pt x="63" y="0"/>
                    <a:pt x="63" y="0"/>
                    <a:pt x="63" y="0"/>
                  </a:cubicBezTo>
                  <a:cubicBezTo>
                    <a:pt x="75" y="0"/>
                    <a:pt x="85" y="10"/>
                    <a:pt x="85" y="22"/>
                  </a:cubicBezTo>
                  <a:cubicBezTo>
                    <a:pt x="85" y="63"/>
                    <a:pt x="85" y="63"/>
                    <a:pt x="85" y="63"/>
                  </a:cubicBezTo>
                  <a:cubicBezTo>
                    <a:pt x="85" y="75"/>
                    <a:pt x="75" y="85"/>
                    <a:pt x="63" y="85"/>
                  </a:cubicBezTo>
                  <a:close/>
                </a:path>
              </a:pathLst>
            </a:custGeom>
            <a:solidFill>
              <a:srgbClr val="5C2D9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95" name="TextBox 194"/>
            <p:cNvSpPr txBox="1"/>
            <p:nvPr/>
          </p:nvSpPr>
          <p:spPr>
            <a:xfrm>
              <a:off x="11364979" y="6004853"/>
              <a:ext cx="577784" cy="166250"/>
            </a:xfrm>
            <a:prstGeom prst="rect">
              <a:avLst/>
            </a:prstGeom>
            <a:noFill/>
          </p:spPr>
          <p:txBody>
            <a:bodyPr wrap="square" lIns="0" tIns="0" rIns="0" bIns="0" rtlCol="0">
              <a:noAutofit/>
            </a:bodyPr>
            <a:lstStyle/>
            <a:p>
              <a:pPr algn="ctr" defTabSz="932384">
                <a:lnSpc>
                  <a:spcPct val="90000"/>
                </a:lnSpc>
                <a:spcAft>
                  <a:spcPts val="600"/>
                </a:spcAft>
              </a:pPr>
              <a:r>
                <a:rPr lang="en-US" sz="1198" dirty="0">
                  <a:gradFill>
                    <a:gsLst>
                      <a:gs pos="50427">
                        <a:srgbClr val="FFFFFF"/>
                      </a:gs>
                      <a:gs pos="30000">
                        <a:srgbClr val="FFFFFF"/>
                      </a:gs>
                    </a:gsLst>
                    <a:lin ang="5400000" scaled="0"/>
                  </a:gradFill>
                  <a:cs typeface="Segoe UI" panose="020B0502040204020203" pitchFamily="34" charset="0"/>
                </a:rPr>
                <a:t>Sites</a:t>
              </a:r>
            </a:p>
          </p:txBody>
        </p:sp>
        <p:sp>
          <p:nvSpPr>
            <p:cNvPr id="196" name="Freeform 13"/>
            <p:cNvSpPr>
              <a:spLocks noEditPoints="1"/>
            </p:cNvSpPr>
            <p:nvPr/>
          </p:nvSpPr>
          <p:spPr bwMode="auto">
            <a:xfrm>
              <a:off x="11492310" y="5633615"/>
              <a:ext cx="323123" cy="323123"/>
            </a:xfrm>
            <a:custGeom>
              <a:avLst/>
              <a:gdLst>
                <a:gd name="T0" fmla="*/ 2997 w 4102"/>
                <a:gd name="T1" fmla="*/ 1984 h 4102"/>
                <a:gd name="T2" fmla="*/ 2597 w 4102"/>
                <a:gd name="T3" fmla="*/ 1491 h 4102"/>
                <a:gd name="T4" fmla="*/ 2095 w 4102"/>
                <a:gd name="T5" fmla="*/ 1094 h 4102"/>
                <a:gd name="T6" fmla="*/ 2597 w 4102"/>
                <a:gd name="T7" fmla="*/ 0 h 4102"/>
                <a:gd name="T8" fmla="*/ 1503 w 4102"/>
                <a:gd name="T9" fmla="*/ 1094 h 4102"/>
                <a:gd name="T10" fmla="*/ 1996 w 4102"/>
                <a:gd name="T11" fmla="*/ 1491 h 4102"/>
                <a:gd name="T12" fmla="*/ 1503 w 4102"/>
                <a:gd name="T13" fmla="*/ 1984 h 4102"/>
                <a:gd name="T14" fmla="*/ 1094 w 4102"/>
                <a:gd name="T15" fmla="*/ 1491 h 4102"/>
                <a:gd name="T16" fmla="*/ 0 w 4102"/>
                <a:gd name="T17" fmla="*/ 2585 h 4102"/>
                <a:gd name="T18" fmla="*/ 490 w 4102"/>
                <a:gd name="T19" fmla="*/ 3009 h 4102"/>
                <a:gd name="T20" fmla="*/ 0 w 4102"/>
                <a:gd name="T21" fmla="*/ 4102 h 4102"/>
                <a:gd name="T22" fmla="*/ 1094 w 4102"/>
                <a:gd name="T23" fmla="*/ 3009 h 4102"/>
                <a:gd name="T24" fmla="*/ 601 w 4102"/>
                <a:gd name="T25" fmla="*/ 2585 h 4102"/>
                <a:gd name="T26" fmla="*/ 1094 w 4102"/>
                <a:gd name="T27" fmla="*/ 2095 h 4102"/>
                <a:gd name="T28" fmla="*/ 1503 w 4102"/>
                <a:gd name="T29" fmla="*/ 2585 h 4102"/>
                <a:gd name="T30" fmla="*/ 1996 w 4102"/>
                <a:gd name="T31" fmla="*/ 3009 h 4102"/>
                <a:gd name="T32" fmla="*/ 1503 w 4102"/>
                <a:gd name="T33" fmla="*/ 4102 h 4102"/>
                <a:gd name="T34" fmla="*/ 2597 w 4102"/>
                <a:gd name="T35" fmla="*/ 3009 h 4102"/>
                <a:gd name="T36" fmla="*/ 2095 w 4102"/>
                <a:gd name="T37" fmla="*/ 2585 h 4102"/>
                <a:gd name="T38" fmla="*/ 2597 w 4102"/>
                <a:gd name="T39" fmla="*/ 2095 h 4102"/>
                <a:gd name="T40" fmla="*/ 2997 w 4102"/>
                <a:gd name="T41" fmla="*/ 2585 h 4102"/>
                <a:gd name="T42" fmla="*/ 4102 w 4102"/>
                <a:gd name="T43" fmla="*/ 1491 h 4102"/>
                <a:gd name="T44" fmla="*/ 2997 w 4102"/>
                <a:gd name="T45" fmla="*/ 1491 h 4102"/>
                <a:gd name="T46" fmla="*/ 1603 w 4102"/>
                <a:gd name="T47" fmla="*/ 97 h 4102"/>
                <a:gd name="T48" fmla="*/ 2504 w 4102"/>
                <a:gd name="T49" fmla="*/ 983 h 4102"/>
                <a:gd name="T50" fmla="*/ 1603 w 4102"/>
                <a:gd name="T51" fmla="*/ 97 h 4102"/>
                <a:gd name="T52" fmla="*/ 1603 w 4102"/>
                <a:gd name="T53" fmla="*/ 97 h 4102"/>
                <a:gd name="T54" fmla="*/ 97 w 4102"/>
                <a:gd name="T55" fmla="*/ 3993 h 4102"/>
                <a:gd name="T56" fmla="*/ 1001 w 4102"/>
                <a:gd name="T57" fmla="*/ 3101 h 4102"/>
                <a:gd name="T58" fmla="*/ 1001 w 4102"/>
                <a:gd name="T59" fmla="*/ 3993 h 4102"/>
                <a:gd name="T60" fmla="*/ 1001 w 4102"/>
                <a:gd name="T61" fmla="*/ 2488 h 4102"/>
                <a:gd name="T62" fmla="*/ 97 w 4102"/>
                <a:gd name="T63" fmla="*/ 1584 h 4102"/>
                <a:gd name="T64" fmla="*/ 1001 w 4102"/>
                <a:gd name="T65" fmla="*/ 2488 h 4102"/>
                <a:gd name="T66" fmla="*/ 1001 w 4102"/>
                <a:gd name="T67" fmla="*/ 2488 h 4102"/>
                <a:gd name="T68" fmla="*/ 1603 w 4102"/>
                <a:gd name="T69" fmla="*/ 3993 h 4102"/>
                <a:gd name="T70" fmla="*/ 2504 w 4102"/>
                <a:gd name="T71" fmla="*/ 3101 h 4102"/>
                <a:gd name="T72" fmla="*/ 2504 w 4102"/>
                <a:gd name="T73" fmla="*/ 3993 h 4102"/>
                <a:gd name="T74" fmla="*/ 2504 w 4102"/>
                <a:gd name="T75" fmla="*/ 2488 h 4102"/>
                <a:gd name="T76" fmla="*/ 1603 w 4102"/>
                <a:gd name="T77" fmla="*/ 1584 h 4102"/>
                <a:gd name="T78" fmla="*/ 2504 w 4102"/>
                <a:gd name="T79" fmla="*/ 2488 h 4102"/>
                <a:gd name="T80" fmla="*/ 2504 w 4102"/>
                <a:gd name="T81" fmla="*/ 2488 h 4102"/>
                <a:gd name="T82" fmla="*/ 3101 w 4102"/>
                <a:gd name="T83" fmla="*/ 2488 h 4102"/>
                <a:gd name="T84" fmla="*/ 3993 w 4102"/>
                <a:gd name="T85" fmla="*/ 1584 h 4102"/>
                <a:gd name="T86" fmla="*/ 3993 w 4102"/>
                <a:gd name="T87" fmla="*/ 2488 h 4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2" h="4102">
                  <a:moveTo>
                    <a:pt x="2997" y="1491"/>
                  </a:moveTo>
                  <a:lnTo>
                    <a:pt x="2997" y="1984"/>
                  </a:lnTo>
                  <a:lnTo>
                    <a:pt x="2597" y="1984"/>
                  </a:lnTo>
                  <a:lnTo>
                    <a:pt x="2597" y="1491"/>
                  </a:lnTo>
                  <a:lnTo>
                    <a:pt x="2095" y="1491"/>
                  </a:lnTo>
                  <a:lnTo>
                    <a:pt x="2095" y="1094"/>
                  </a:lnTo>
                  <a:lnTo>
                    <a:pt x="2597" y="1094"/>
                  </a:lnTo>
                  <a:lnTo>
                    <a:pt x="2597" y="0"/>
                  </a:lnTo>
                  <a:lnTo>
                    <a:pt x="1503" y="0"/>
                  </a:lnTo>
                  <a:lnTo>
                    <a:pt x="1503" y="1094"/>
                  </a:lnTo>
                  <a:lnTo>
                    <a:pt x="1996" y="1094"/>
                  </a:lnTo>
                  <a:lnTo>
                    <a:pt x="1996" y="1491"/>
                  </a:lnTo>
                  <a:lnTo>
                    <a:pt x="1503" y="1491"/>
                  </a:lnTo>
                  <a:lnTo>
                    <a:pt x="1503" y="1984"/>
                  </a:lnTo>
                  <a:lnTo>
                    <a:pt x="1094" y="1984"/>
                  </a:lnTo>
                  <a:lnTo>
                    <a:pt x="1094" y="1491"/>
                  </a:lnTo>
                  <a:lnTo>
                    <a:pt x="0" y="1491"/>
                  </a:lnTo>
                  <a:lnTo>
                    <a:pt x="0" y="2585"/>
                  </a:lnTo>
                  <a:lnTo>
                    <a:pt x="490" y="2585"/>
                  </a:lnTo>
                  <a:lnTo>
                    <a:pt x="490" y="3009"/>
                  </a:lnTo>
                  <a:lnTo>
                    <a:pt x="0" y="3009"/>
                  </a:lnTo>
                  <a:lnTo>
                    <a:pt x="0" y="4102"/>
                  </a:lnTo>
                  <a:lnTo>
                    <a:pt x="1094" y="4102"/>
                  </a:lnTo>
                  <a:lnTo>
                    <a:pt x="1094" y="3009"/>
                  </a:lnTo>
                  <a:lnTo>
                    <a:pt x="601" y="3009"/>
                  </a:lnTo>
                  <a:lnTo>
                    <a:pt x="601" y="2585"/>
                  </a:lnTo>
                  <a:lnTo>
                    <a:pt x="1094" y="2585"/>
                  </a:lnTo>
                  <a:lnTo>
                    <a:pt x="1094" y="2095"/>
                  </a:lnTo>
                  <a:lnTo>
                    <a:pt x="1503" y="2095"/>
                  </a:lnTo>
                  <a:lnTo>
                    <a:pt x="1503" y="2585"/>
                  </a:lnTo>
                  <a:lnTo>
                    <a:pt x="1996" y="2585"/>
                  </a:lnTo>
                  <a:lnTo>
                    <a:pt x="1996" y="3009"/>
                  </a:lnTo>
                  <a:lnTo>
                    <a:pt x="1503" y="3009"/>
                  </a:lnTo>
                  <a:lnTo>
                    <a:pt x="1503" y="4102"/>
                  </a:lnTo>
                  <a:lnTo>
                    <a:pt x="2597" y="4102"/>
                  </a:lnTo>
                  <a:lnTo>
                    <a:pt x="2597" y="3009"/>
                  </a:lnTo>
                  <a:lnTo>
                    <a:pt x="2095" y="3009"/>
                  </a:lnTo>
                  <a:lnTo>
                    <a:pt x="2095" y="2585"/>
                  </a:lnTo>
                  <a:lnTo>
                    <a:pt x="2597" y="2585"/>
                  </a:lnTo>
                  <a:lnTo>
                    <a:pt x="2597" y="2095"/>
                  </a:lnTo>
                  <a:lnTo>
                    <a:pt x="2997" y="2095"/>
                  </a:lnTo>
                  <a:lnTo>
                    <a:pt x="2997" y="2585"/>
                  </a:lnTo>
                  <a:lnTo>
                    <a:pt x="4102" y="2585"/>
                  </a:lnTo>
                  <a:lnTo>
                    <a:pt x="4102" y="1491"/>
                  </a:lnTo>
                  <a:lnTo>
                    <a:pt x="2997" y="1491"/>
                  </a:lnTo>
                  <a:lnTo>
                    <a:pt x="2997" y="1491"/>
                  </a:lnTo>
                  <a:lnTo>
                    <a:pt x="2997" y="1491"/>
                  </a:lnTo>
                  <a:close/>
                  <a:moveTo>
                    <a:pt x="1603" y="97"/>
                  </a:moveTo>
                  <a:lnTo>
                    <a:pt x="2504" y="97"/>
                  </a:lnTo>
                  <a:lnTo>
                    <a:pt x="2504" y="983"/>
                  </a:lnTo>
                  <a:lnTo>
                    <a:pt x="1603" y="983"/>
                  </a:lnTo>
                  <a:lnTo>
                    <a:pt x="1603" y="97"/>
                  </a:lnTo>
                  <a:lnTo>
                    <a:pt x="1603" y="97"/>
                  </a:lnTo>
                  <a:lnTo>
                    <a:pt x="1603" y="97"/>
                  </a:lnTo>
                  <a:close/>
                  <a:moveTo>
                    <a:pt x="1001" y="3993"/>
                  </a:moveTo>
                  <a:lnTo>
                    <a:pt x="97" y="3993"/>
                  </a:lnTo>
                  <a:lnTo>
                    <a:pt x="97" y="3101"/>
                  </a:lnTo>
                  <a:lnTo>
                    <a:pt x="1001" y="3101"/>
                  </a:lnTo>
                  <a:lnTo>
                    <a:pt x="1001" y="3993"/>
                  </a:lnTo>
                  <a:lnTo>
                    <a:pt x="1001" y="3993"/>
                  </a:lnTo>
                  <a:lnTo>
                    <a:pt x="1001" y="3993"/>
                  </a:lnTo>
                  <a:close/>
                  <a:moveTo>
                    <a:pt x="1001" y="2488"/>
                  </a:moveTo>
                  <a:lnTo>
                    <a:pt x="97" y="2488"/>
                  </a:lnTo>
                  <a:lnTo>
                    <a:pt x="97" y="1584"/>
                  </a:lnTo>
                  <a:lnTo>
                    <a:pt x="1001" y="1584"/>
                  </a:lnTo>
                  <a:lnTo>
                    <a:pt x="1001" y="2488"/>
                  </a:lnTo>
                  <a:lnTo>
                    <a:pt x="1001" y="2488"/>
                  </a:lnTo>
                  <a:lnTo>
                    <a:pt x="1001" y="2488"/>
                  </a:lnTo>
                  <a:close/>
                  <a:moveTo>
                    <a:pt x="2504" y="3993"/>
                  </a:moveTo>
                  <a:lnTo>
                    <a:pt x="1603" y="3993"/>
                  </a:lnTo>
                  <a:lnTo>
                    <a:pt x="1603" y="3101"/>
                  </a:lnTo>
                  <a:lnTo>
                    <a:pt x="2504" y="3101"/>
                  </a:lnTo>
                  <a:lnTo>
                    <a:pt x="2504" y="3993"/>
                  </a:lnTo>
                  <a:lnTo>
                    <a:pt x="2504" y="3993"/>
                  </a:lnTo>
                  <a:lnTo>
                    <a:pt x="2504" y="3993"/>
                  </a:lnTo>
                  <a:close/>
                  <a:moveTo>
                    <a:pt x="2504" y="2488"/>
                  </a:moveTo>
                  <a:lnTo>
                    <a:pt x="1603" y="2488"/>
                  </a:lnTo>
                  <a:lnTo>
                    <a:pt x="1603" y="1584"/>
                  </a:lnTo>
                  <a:lnTo>
                    <a:pt x="2504" y="1584"/>
                  </a:lnTo>
                  <a:lnTo>
                    <a:pt x="2504" y="2488"/>
                  </a:lnTo>
                  <a:lnTo>
                    <a:pt x="2504" y="2488"/>
                  </a:lnTo>
                  <a:lnTo>
                    <a:pt x="2504" y="2488"/>
                  </a:lnTo>
                  <a:close/>
                  <a:moveTo>
                    <a:pt x="3993" y="2488"/>
                  </a:moveTo>
                  <a:lnTo>
                    <a:pt x="3101" y="2488"/>
                  </a:lnTo>
                  <a:lnTo>
                    <a:pt x="3101" y="1584"/>
                  </a:lnTo>
                  <a:lnTo>
                    <a:pt x="3993" y="1584"/>
                  </a:lnTo>
                  <a:lnTo>
                    <a:pt x="3993" y="2488"/>
                  </a:lnTo>
                  <a:lnTo>
                    <a:pt x="3993" y="2488"/>
                  </a:lnTo>
                  <a:lnTo>
                    <a:pt x="3993" y="2488"/>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197" name="Group 196"/>
          <p:cNvGrpSpPr/>
          <p:nvPr/>
        </p:nvGrpSpPr>
        <p:grpSpPr>
          <a:xfrm>
            <a:off x="11482113" y="4930740"/>
            <a:ext cx="960058" cy="700508"/>
            <a:chOff x="11170512" y="4416617"/>
            <a:chExt cx="941319" cy="686835"/>
          </a:xfrm>
        </p:grpSpPr>
        <p:sp>
          <p:nvSpPr>
            <p:cNvPr id="198" name="Freeform 25"/>
            <p:cNvSpPr>
              <a:spLocks/>
            </p:cNvSpPr>
            <p:nvPr/>
          </p:nvSpPr>
          <p:spPr bwMode="auto">
            <a:xfrm>
              <a:off x="11301446" y="4416617"/>
              <a:ext cx="679450" cy="686835"/>
            </a:xfrm>
            <a:custGeom>
              <a:avLst/>
              <a:gdLst>
                <a:gd name="T0" fmla="*/ 73 w 98"/>
                <a:gd name="T1" fmla="*/ 99 h 99"/>
                <a:gd name="T2" fmla="*/ 26 w 98"/>
                <a:gd name="T3" fmla="*/ 99 h 99"/>
                <a:gd name="T4" fmla="*/ 0 w 98"/>
                <a:gd name="T5" fmla="*/ 73 h 99"/>
                <a:gd name="T6" fmla="*/ 0 w 98"/>
                <a:gd name="T7" fmla="*/ 26 h 99"/>
                <a:gd name="T8" fmla="*/ 26 w 98"/>
                <a:gd name="T9" fmla="*/ 0 h 99"/>
                <a:gd name="T10" fmla="*/ 73 w 98"/>
                <a:gd name="T11" fmla="*/ 0 h 99"/>
                <a:gd name="T12" fmla="*/ 98 w 98"/>
                <a:gd name="T13" fmla="*/ 26 h 99"/>
                <a:gd name="T14" fmla="*/ 98 w 98"/>
                <a:gd name="T15" fmla="*/ 73 h 99"/>
                <a:gd name="T16" fmla="*/ 73 w 98"/>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9">
                  <a:moveTo>
                    <a:pt x="73" y="99"/>
                  </a:moveTo>
                  <a:cubicBezTo>
                    <a:pt x="26" y="99"/>
                    <a:pt x="26" y="99"/>
                    <a:pt x="26" y="99"/>
                  </a:cubicBezTo>
                  <a:cubicBezTo>
                    <a:pt x="12" y="99"/>
                    <a:pt x="0" y="87"/>
                    <a:pt x="0" y="73"/>
                  </a:cubicBezTo>
                  <a:cubicBezTo>
                    <a:pt x="0" y="26"/>
                    <a:pt x="0" y="26"/>
                    <a:pt x="0" y="26"/>
                  </a:cubicBezTo>
                  <a:cubicBezTo>
                    <a:pt x="0" y="12"/>
                    <a:pt x="12" y="0"/>
                    <a:pt x="26" y="0"/>
                  </a:cubicBezTo>
                  <a:cubicBezTo>
                    <a:pt x="73" y="0"/>
                    <a:pt x="73" y="0"/>
                    <a:pt x="73" y="0"/>
                  </a:cubicBezTo>
                  <a:cubicBezTo>
                    <a:pt x="87" y="0"/>
                    <a:pt x="98" y="12"/>
                    <a:pt x="98" y="26"/>
                  </a:cubicBezTo>
                  <a:cubicBezTo>
                    <a:pt x="98" y="73"/>
                    <a:pt x="98" y="73"/>
                    <a:pt x="98" y="73"/>
                  </a:cubicBezTo>
                  <a:cubicBezTo>
                    <a:pt x="98" y="87"/>
                    <a:pt x="87" y="99"/>
                    <a:pt x="73" y="99"/>
                  </a:cubicBezTo>
                  <a:close/>
                </a:path>
              </a:pathLst>
            </a:custGeom>
            <a:solidFill>
              <a:srgbClr val="00188F"/>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99" name="TextBox 198"/>
            <p:cNvSpPr txBox="1"/>
            <p:nvPr/>
          </p:nvSpPr>
          <p:spPr>
            <a:xfrm>
              <a:off x="11170512" y="4862130"/>
              <a:ext cx="941319" cy="184814"/>
            </a:xfrm>
            <a:prstGeom prst="rect">
              <a:avLst/>
            </a:prstGeom>
            <a:noFill/>
          </p:spPr>
          <p:txBody>
            <a:bodyPr wrap="square" lIns="0" tIns="0" rIns="0" bIns="0" rtlCol="0">
              <a:noAutofit/>
            </a:bodyPr>
            <a:lstStyle/>
            <a:p>
              <a:pPr algn="ctr" defTabSz="932384">
                <a:lnSpc>
                  <a:spcPct val="90000"/>
                </a:lnSpc>
                <a:spcAft>
                  <a:spcPts val="600"/>
                </a:spcAft>
              </a:pPr>
              <a:r>
                <a:rPr lang="en-US" sz="918" spc="-41" dirty="0">
                  <a:gradFill>
                    <a:gsLst>
                      <a:gs pos="50427">
                        <a:srgbClr val="FFFFFF"/>
                      </a:gs>
                      <a:gs pos="30000">
                        <a:srgbClr val="FFFFFF"/>
                      </a:gs>
                    </a:gsLst>
                    <a:lin ang="5400000" scaled="0"/>
                  </a:gradFill>
                  <a:cs typeface="Segoe UI" panose="020B0502040204020203" pitchFamily="34" charset="0"/>
                </a:rPr>
                <a:t>Conversations</a:t>
              </a:r>
            </a:p>
          </p:txBody>
        </p:sp>
        <p:sp>
          <p:nvSpPr>
            <p:cNvPr id="200" name="Freeform 5"/>
            <p:cNvSpPr>
              <a:spLocks noChangeAspect="1" noEditPoints="1"/>
            </p:cNvSpPr>
            <p:nvPr/>
          </p:nvSpPr>
          <p:spPr bwMode="black">
            <a:xfrm>
              <a:off x="11428206" y="4475480"/>
              <a:ext cx="425931" cy="359307"/>
            </a:xfrm>
            <a:custGeom>
              <a:avLst/>
              <a:gdLst>
                <a:gd name="T0" fmla="*/ 202 w 389"/>
                <a:gd name="T1" fmla="*/ 6 h 328"/>
                <a:gd name="T2" fmla="*/ 177 w 389"/>
                <a:gd name="T3" fmla="*/ 18 h 328"/>
                <a:gd name="T4" fmla="*/ 177 w 389"/>
                <a:gd name="T5" fmla="*/ 19 h 328"/>
                <a:gd name="T6" fmla="*/ 177 w 389"/>
                <a:gd name="T7" fmla="*/ 20 h 328"/>
                <a:gd name="T8" fmla="*/ 177 w 389"/>
                <a:gd name="T9" fmla="*/ 20 h 328"/>
                <a:gd name="T10" fmla="*/ 113 w 389"/>
                <a:gd name="T11" fmla="*/ 188 h 328"/>
                <a:gd name="T12" fmla="*/ 112 w 389"/>
                <a:gd name="T13" fmla="*/ 188 h 328"/>
                <a:gd name="T14" fmla="*/ 44 w 389"/>
                <a:gd name="T15" fmla="*/ 17 h 328"/>
                <a:gd name="T16" fmla="*/ 44 w 389"/>
                <a:gd name="T17" fmla="*/ 17 h 328"/>
                <a:gd name="T18" fmla="*/ 43 w 389"/>
                <a:gd name="T19" fmla="*/ 14 h 328"/>
                <a:gd name="T20" fmla="*/ 16 w 389"/>
                <a:gd name="T21" fmla="*/ 4 h 328"/>
                <a:gd name="T22" fmla="*/ 4 w 389"/>
                <a:gd name="T23" fmla="*/ 30 h 328"/>
                <a:gd name="T24" fmla="*/ 90 w 389"/>
                <a:gd name="T25" fmla="*/ 241 h 328"/>
                <a:gd name="T26" fmla="*/ 85 w 389"/>
                <a:gd name="T27" fmla="*/ 252 h 328"/>
                <a:gd name="T28" fmla="*/ 41 w 389"/>
                <a:gd name="T29" fmla="*/ 291 h 328"/>
                <a:gd name="T30" fmla="*/ 29 w 389"/>
                <a:gd name="T31" fmla="*/ 291 h 328"/>
                <a:gd name="T32" fmla="*/ 11 w 389"/>
                <a:gd name="T33" fmla="*/ 304 h 328"/>
                <a:gd name="T34" fmla="*/ 23 w 389"/>
                <a:gd name="T35" fmla="*/ 326 h 328"/>
                <a:gd name="T36" fmla="*/ 44 w 389"/>
                <a:gd name="T37" fmla="*/ 328 h 328"/>
                <a:gd name="T38" fmla="*/ 123 w 389"/>
                <a:gd name="T39" fmla="*/ 260 h 328"/>
                <a:gd name="T40" fmla="*/ 213 w 389"/>
                <a:gd name="T41" fmla="*/ 36 h 328"/>
                <a:gd name="T42" fmla="*/ 215 w 389"/>
                <a:gd name="T43" fmla="*/ 32 h 328"/>
                <a:gd name="T44" fmla="*/ 214 w 389"/>
                <a:gd name="T45" fmla="*/ 32 h 328"/>
                <a:gd name="T46" fmla="*/ 215 w 389"/>
                <a:gd name="T47" fmla="*/ 31 h 328"/>
                <a:gd name="T48" fmla="*/ 202 w 389"/>
                <a:gd name="T49" fmla="*/ 6 h 328"/>
                <a:gd name="T50" fmla="*/ 389 w 389"/>
                <a:gd name="T51" fmla="*/ 169 h 328"/>
                <a:gd name="T52" fmla="*/ 370 w 389"/>
                <a:gd name="T53" fmla="*/ 188 h 328"/>
                <a:gd name="T54" fmla="*/ 254 w 389"/>
                <a:gd name="T55" fmla="*/ 170 h 328"/>
                <a:gd name="T56" fmla="*/ 370 w 389"/>
                <a:gd name="T57" fmla="*/ 149 h 328"/>
                <a:gd name="T58" fmla="*/ 389 w 389"/>
                <a:gd name="T59" fmla="*/ 169 h 328"/>
                <a:gd name="T60" fmla="*/ 342 w 389"/>
                <a:gd name="T61" fmla="*/ 52 h 328"/>
                <a:gd name="T62" fmla="*/ 335 w 389"/>
                <a:gd name="T63" fmla="*/ 78 h 328"/>
                <a:gd name="T64" fmla="*/ 225 w 389"/>
                <a:gd name="T65" fmla="*/ 119 h 328"/>
                <a:gd name="T66" fmla="*/ 316 w 389"/>
                <a:gd name="T67" fmla="*/ 44 h 328"/>
                <a:gd name="T68" fmla="*/ 342 w 389"/>
                <a:gd name="T69" fmla="*/ 52 h 328"/>
                <a:gd name="T70" fmla="*/ 316 w 389"/>
                <a:gd name="T71" fmla="*/ 296 h 328"/>
                <a:gd name="T72" fmla="*/ 225 w 389"/>
                <a:gd name="T73" fmla="*/ 221 h 328"/>
                <a:gd name="T74" fmla="*/ 335 w 389"/>
                <a:gd name="T75" fmla="*/ 262 h 328"/>
                <a:gd name="T76" fmla="*/ 342 w 389"/>
                <a:gd name="T77" fmla="*/ 288 h 328"/>
                <a:gd name="T78" fmla="*/ 316 w 389"/>
                <a:gd name="T79" fmla="*/ 29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9" h="328">
                  <a:moveTo>
                    <a:pt x="202" y="6"/>
                  </a:moveTo>
                  <a:cubicBezTo>
                    <a:pt x="192" y="3"/>
                    <a:pt x="181" y="8"/>
                    <a:pt x="177" y="18"/>
                  </a:cubicBezTo>
                  <a:cubicBezTo>
                    <a:pt x="177" y="18"/>
                    <a:pt x="177" y="19"/>
                    <a:pt x="177" y="19"/>
                  </a:cubicBezTo>
                  <a:cubicBezTo>
                    <a:pt x="177" y="20"/>
                    <a:pt x="177" y="20"/>
                    <a:pt x="177" y="20"/>
                  </a:cubicBezTo>
                  <a:cubicBezTo>
                    <a:pt x="177" y="20"/>
                    <a:pt x="177" y="20"/>
                    <a:pt x="177" y="20"/>
                  </a:cubicBezTo>
                  <a:cubicBezTo>
                    <a:pt x="170" y="38"/>
                    <a:pt x="113" y="188"/>
                    <a:pt x="113" y="188"/>
                  </a:cubicBezTo>
                  <a:cubicBezTo>
                    <a:pt x="112" y="188"/>
                    <a:pt x="112" y="188"/>
                    <a:pt x="112" y="188"/>
                  </a:cubicBezTo>
                  <a:cubicBezTo>
                    <a:pt x="44" y="17"/>
                    <a:pt x="44" y="17"/>
                    <a:pt x="44" y="17"/>
                  </a:cubicBezTo>
                  <a:cubicBezTo>
                    <a:pt x="44" y="17"/>
                    <a:pt x="44" y="17"/>
                    <a:pt x="44" y="17"/>
                  </a:cubicBezTo>
                  <a:cubicBezTo>
                    <a:pt x="43" y="14"/>
                    <a:pt x="43" y="14"/>
                    <a:pt x="43" y="14"/>
                  </a:cubicBezTo>
                  <a:cubicBezTo>
                    <a:pt x="38" y="5"/>
                    <a:pt x="27" y="0"/>
                    <a:pt x="16" y="4"/>
                  </a:cubicBezTo>
                  <a:cubicBezTo>
                    <a:pt x="6" y="8"/>
                    <a:pt x="0" y="19"/>
                    <a:pt x="4" y="30"/>
                  </a:cubicBezTo>
                  <a:cubicBezTo>
                    <a:pt x="12" y="51"/>
                    <a:pt x="90" y="241"/>
                    <a:pt x="90" y="241"/>
                  </a:cubicBezTo>
                  <a:cubicBezTo>
                    <a:pt x="85" y="252"/>
                    <a:pt x="85" y="252"/>
                    <a:pt x="85" y="252"/>
                  </a:cubicBezTo>
                  <a:cubicBezTo>
                    <a:pt x="77" y="276"/>
                    <a:pt x="67" y="291"/>
                    <a:pt x="41" y="291"/>
                  </a:cubicBezTo>
                  <a:cubicBezTo>
                    <a:pt x="39" y="291"/>
                    <a:pt x="30" y="291"/>
                    <a:pt x="29" y="291"/>
                  </a:cubicBezTo>
                  <a:cubicBezTo>
                    <a:pt x="21" y="290"/>
                    <a:pt x="13" y="296"/>
                    <a:pt x="11" y="304"/>
                  </a:cubicBezTo>
                  <a:cubicBezTo>
                    <a:pt x="8" y="314"/>
                    <a:pt x="14" y="323"/>
                    <a:pt x="23" y="326"/>
                  </a:cubicBezTo>
                  <a:cubicBezTo>
                    <a:pt x="30" y="327"/>
                    <a:pt x="37" y="328"/>
                    <a:pt x="44" y="328"/>
                  </a:cubicBezTo>
                  <a:cubicBezTo>
                    <a:pt x="91" y="328"/>
                    <a:pt x="107" y="300"/>
                    <a:pt x="123" y="260"/>
                  </a:cubicBezTo>
                  <a:cubicBezTo>
                    <a:pt x="123" y="260"/>
                    <a:pt x="209" y="45"/>
                    <a:pt x="213" y="36"/>
                  </a:cubicBezTo>
                  <a:cubicBezTo>
                    <a:pt x="214" y="34"/>
                    <a:pt x="214" y="33"/>
                    <a:pt x="215" y="32"/>
                  </a:cubicBezTo>
                  <a:cubicBezTo>
                    <a:pt x="214" y="32"/>
                    <a:pt x="214" y="32"/>
                    <a:pt x="214" y="32"/>
                  </a:cubicBezTo>
                  <a:cubicBezTo>
                    <a:pt x="215" y="31"/>
                    <a:pt x="215" y="31"/>
                    <a:pt x="215" y="31"/>
                  </a:cubicBezTo>
                  <a:cubicBezTo>
                    <a:pt x="218" y="20"/>
                    <a:pt x="212" y="9"/>
                    <a:pt x="202" y="6"/>
                  </a:cubicBezTo>
                  <a:close/>
                  <a:moveTo>
                    <a:pt x="389" y="169"/>
                  </a:moveTo>
                  <a:cubicBezTo>
                    <a:pt x="389" y="179"/>
                    <a:pt x="381" y="188"/>
                    <a:pt x="370" y="188"/>
                  </a:cubicBezTo>
                  <a:cubicBezTo>
                    <a:pt x="359" y="188"/>
                    <a:pt x="254" y="181"/>
                    <a:pt x="254" y="170"/>
                  </a:cubicBezTo>
                  <a:cubicBezTo>
                    <a:pt x="254" y="159"/>
                    <a:pt x="359" y="149"/>
                    <a:pt x="370" y="149"/>
                  </a:cubicBezTo>
                  <a:cubicBezTo>
                    <a:pt x="381" y="149"/>
                    <a:pt x="389" y="158"/>
                    <a:pt x="389" y="169"/>
                  </a:cubicBezTo>
                  <a:close/>
                  <a:moveTo>
                    <a:pt x="342" y="52"/>
                  </a:moveTo>
                  <a:cubicBezTo>
                    <a:pt x="348" y="61"/>
                    <a:pt x="344" y="73"/>
                    <a:pt x="335" y="78"/>
                  </a:cubicBezTo>
                  <a:cubicBezTo>
                    <a:pt x="326" y="83"/>
                    <a:pt x="231" y="128"/>
                    <a:pt x="225" y="119"/>
                  </a:cubicBezTo>
                  <a:cubicBezTo>
                    <a:pt x="220" y="109"/>
                    <a:pt x="307" y="49"/>
                    <a:pt x="316" y="44"/>
                  </a:cubicBezTo>
                  <a:cubicBezTo>
                    <a:pt x="325" y="39"/>
                    <a:pt x="337" y="42"/>
                    <a:pt x="342" y="52"/>
                  </a:cubicBezTo>
                  <a:close/>
                  <a:moveTo>
                    <a:pt x="316" y="296"/>
                  </a:moveTo>
                  <a:cubicBezTo>
                    <a:pt x="307" y="290"/>
                    <a:pt x="220" y="230"/>
                    <a:pt x="225" y="221"/>
                  </a:cubicBezTo>
                  <a:cubicBezTo>
                    <a:pt x="231" y="212"/>
                    <a:pt x="326" y="256"/>
                    <a:pt x="335" y="262"/>
                  </a:cubicBezTo>
                  <a:cubicBezTo>
                    <a:pt x="344" y="267"/>
                    <a:pt x="348" y="279"/>
                    <a:pt x="342" y="288"/>
                  </a:cubicBezTo>
                  <a:cubicBezTo>
                    <a:pt x="337" y="298"/>
                    <a:pt x="325" y="301"/>
                    <a:pt x="316" y="296"/>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dirty="0">
                <a:solidFill>
                  <a:srgbClr val="FFFFFF"/>
                </a:solidFill>
              </a:endParaRPr>
            </a:p>
          </p:txBody>
        </p:sp>
      </p:grpSp>
      <p:sp>
        <p:nvSpPr>
          <p:cNvPr id="201" name="Rectangle 146"/>
          <p:cNvSpPr/>
          <p:nvPr/>
        </p:nvSpPr>
        <p:spPr bwMode="auto">
          <a:xfrm>
            <a:off x="4814227" y="4506021"/>
            <a:ext cx="82923" cy="1421892"/>
          </a:xfrm>
          <a:custGeom>
            <a:avLst/>
            <a:gdLst>
              <a:gd name="connsiteX0" fmla="*/ 0 w 81304"/>
              <a:gd name="connsiteY0" fmla="*/ 0 h 1394138"/>
              <a:gd name="connsiteX1" fmla="*/ 81304 w 81304"/>
              <a:gd name="connsiteY1" fmla="*/ 0 h 1394138"/>
              <a:gd name="connsiteX2" fmla="*/ 81304 w 81304"/>
              <a:gd name="connsiteY2" fmla="*/ 1394138 h 1394138"/>
              <a:gd name="connsiteX3" fmla="*/ 0 w 81304"/>
              <a:gd name="connsiteY3" fmla="*/ 1394138 h 1394138"/>
              <a:gd name="connsiteX4" fmla="*/ 0 w 81304"/>
              <a:gd name="connsiteY4" fmla="*/ 0 h 1394138"/>
              <a:gd name="connsiteX0" fmla="*/ 0 w 81304"/>
              <a:gd name="connsiteY0" fmla="*/ 0 h 1394138"/>
              <a:gd name="connsiteX1" fmla="*/ 81304 w 81304"/>
              <a:gd name="connsiteY1" fmla="*/ 0 h 1394138"/>
              <a:gd name="connsiteX2" fmla="*/ 81304 w 81304"/>
              <a:gd name="connsiteY2" fmla="*/ 1394138 h 1394138"/>
              <a:gd name="connsiteX3" fmla="*/ 19050 w 81304"/>
              <a:gd name="connsiteY3" fmla="*/ 1394138 h 1394138"/>
              <a:gd name="connsiteX4" fmla="*/ 0 w 81304"/>
              <a:gd name="connsiteY4" fmla="*/ 0 h 139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04" h="1394138">
                <a:moveTo>
                  <a:pt x="0" y="0"/>
                </a:moveTo>
                <a:lnTo>
                  <a:pt x="81304" y="0"/>
                </a:lnTo>
                <a:lnTo>
                  <a:pt x="81304" y="1394138"/>
                </a:lnTo>
                <a:lnTo>
                  <a:pt x="19050" y="1394138"/>
                </a:lnTo>
                <a:lnTo>
                  <a:pt x="0" y="0"/>
                </a:lnTo>
                <a:close/>
              </a:path>
            </a:pathLst>
          </a:cu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4489250" y="4468730"/>
            <a:ext cx="407901" cy="8618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Tree>
    <p:custDataLst>
      <p:custData r:id="rId1"/>
      <p:tags r:id="rId2"/>
    </p:custDataLst>
    <p:extLst>
      <p:ext uri="{BB962C8B-B14F-4D97-AF65-F5344CB8AC3E}">
        <p14:creationId xmlns:p14="http://schemas.microsoft.com/office/powerpoint/2010/main" val="42534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173450"/>
          </a:xfrm>
        </p:spPr>
        <p:txBody>
          <a:bodyPr/>
          <a:lstStyle/>
          <a:p>
            <a:pPr marL="0" indent="0">
              <a:buNone/>
            </a:pPr>
            <a:r>
              <a:rPr lang="en-US" dirty="0" smtClean="0"/>
              <a:t>GET https://graph.microsoft.com/beta/</a:t>
            </a:r>
            <a:r>
              <a:rPr lang="en-US" b="1" dirty="0" smtClean="0"/>
              <a:t>me/workingWith</a:t>
            </a:r>
          </a:p>
          <a:p>
            <a:pPr marL="0" indent="0">
              <a:buNone/>
            </a:pPr>
            <a:endParaRPr lang="en-US" dirty="0" smtClean="0"/>
          </a:p>
          <a:p>
            <a:pPr marL="0" indent="0">
              <a:buNone/>
            </a:pPr>
            <a:r>
              <a:rPr lang="en-US" dirty="0"/>
              <a:t>GET https://</a:t>
            </a:r>
            <a:r>
              <a:rPr lang="en-US" dirty="0" smtClean="0"/>
              <a:t>graph.microsoft.com/beta/contoso.com</a:t>
            </a:r>
            <a:endParaRPr lang="en-US" dirty="0"/>
          </a:p>
          <a:p>
            <a:pPr marL="0" indent="0">
              <a:buNone/>
            </a:pPr>
            <a:r>
              <a:rPr lang="en-US" dirty="0"/>
              <a:t>	</a:t>
            </a:r>
            <a:r>
              <a:rPr lang="en-US" b="1" dirty="0"/>
              <a:t>/</a:t>
            </a:r>
            <a:r>
              <a:rPr lang="en-US" b="1" dirty="0" smtClean="0"/>
              <a:t>users/yina@contoso.com/</a:t>
            </a:r>
            <a:r>
              <a:rPr lang="en-US" b="1" dirty="0" err="1" smtClean="0"/>
              <a:t>workingWith</a:t>
            </a:r>
            <a:endParaRPr lang="en-US" b="1" dirty="0"/>
          </a:p>
          <a:p>
            <a:pPr marL="0" indent="0">
              <a:buNone/>
            </a:pPr>
            <a:endParaRPr lang="en-US" dirty="0" smtClean="0"/>
          </a:p>
          <a:p>
            <a:pPr marL="0" indent="0">
              <a:buNone/>
            </a:pPr>
            <a:r>
              <a:rPr lang="en-US" dirty="0"/>
              <a:t>GET https://</a:t>
            </a:r>
            <a:r>
              <a:rPr lang="en-US" dirty="0" smtClean="0"/>
              <a:t>graph.microsoft.com/beta/contoso.com</a:t>
            </a:r>
            <a:endParaRPr lang="en-US" dirty="0"/>
          </a:p>
          <a:p>
            <a:pPr marL="0" indent="0">
              <a:buNone/>
            </a:pPr>
            <a:r>
              <a:rPr lang="en-US" dirty="0"/>
              <a:t>	</a:t>
            </a:r>
            <a:r>
              <a:rPr lang="en-US" b="1" dirty="0"/>
              <a:t>/</a:t>
            </a:r>
            <a:r>
              <a:rPr lang="en-US" b="1" dirty="0" smtClean="0"/>
              <a:t>users/mary@contoso.com/</a:t>
            </a:r>
            <a:r>
              <a:rPr lang="en-US" b="1" dirty="0" err="1" smtClean="0"/>
              <a:t>workingWith</a:t>
            </a:r>
            <a:endParaRPr lang="en-US" b="1" dirty="0" smtClean="0"/>
          </a:p>
          <a:p>
            <a:pPr marL="0" indent="0">
              <a:buNone/>
            </a:pPr>
            <a:endParaRPr lang="en-US" dirty="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356069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73" name="Picture 2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86" name="Picture 28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1" name="Picture 30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94" name="Picture 9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5" name="Picture 6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3" name="Picture 6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07" name="Picture 10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2" name="Picture 4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grpSp>
        <p:nvGrpSpPr>
          <p:cNvPr id="163" name="Group 162"/>
          <p:cNvGrpSpPr/>
          <p:nvPr/>
        </p:nvGrpSpPr>
        <p:grpSpPr>
          <a:xfrm>
            <a:off x="3376674" y="1235446"/>
            <a:ext cx="5356350" cy="4348916"/>
            <a:chOff x="3378140" y="1235446"/>
            <a:chExt cx="5356350" cy="4348916"/>
          </a:xfrm>
        </p:grpSpPr>
        <p:cxnSp>
          <p:nvCxnSpPr>
            <p:cNvPr id="164" name="Straight Connector 163"/>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a:off x="3378140" y="4790831"/>
              <a:ext cx="1101500" cy="793531"/>
              <a:chOff x="8290358" y="2705101"/>
              <a:chExt cx="1080000" cy="778042"/>
            </a:xfrm>
          </p:grpSpPr>
          <p:sp>
            <p:nvSpPr>
              <p:cNvPr id="172" name="Oval 171"/>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73" name="Diagram 172"/>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grpSp>
          <p:nvGrpSpPr>
            <p:cNvPr id="167" name="Group 166"/>
            <p:cNvGrpSpPr/>
            <p:nvPr/>
          </p:nvGrpSpPr>
          <p:grpSpPr>
            <a:xfrm>
              <a:off x="7940959" y="1235446"/>
              <a:ext cx="793531" cy="1101500"/>
              <a:chOff x="7559471" y="2559928"/>
              <a:chExt cx="778042" cy="1080000"/>
            </a:xfrm>
          </p:grpSpPr>
          <p:sp>
            <p:nvSpPr>
              <p:cNvPr id="170" name="Oval 169"/>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71" name="Diagram 170"/>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pSp>
        <p:sp>
          <p:nvSpPr>
            <p:cNvPr id="168" name="Rounded Rectangle 167"/>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169" name="Rounded Rectangle 168"/>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5" name="Group 4"/>
          <p:cNvGrpSpPr/>
          <p:nvPr/>
        </p:nvGrpSpPr>
        <p:grpSpPr>
          <a:xfrm>
            <a:off x="2411402" y="810729"/>
            <a:ext cx="3760381" cy="2688331"/>
            <a:chOff x="2411402" y="810729"/>
            <a:chExt cx="3760381" cy="2688331"/>
          </a:xfrm>
        </p:grpSpPr>
        <p:cxnSp>
          <p:nvCxnSpPr>
            <p:cNvPr id="174" name="Straight Connector 173"/>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2411402" y="810729"/>
              <a:ext cx="793531" cy="793531"/>
              <a:chOff x="2986088" y="3567362"/>
              <a:chExt cx="778042" cy="778042"/>
            </a:xfrm>
          </p:grpSpPr>
          <p:sp>
            <p:nvSpPr>
              <p:cNvPr id="177" name="Oval 17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78" name="Picture 17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179" name="Rounded Rectangle 178"/>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9833848" y="2697733"/>
            <a:ext cx="1904682" cy="1271452"/>
            <a:chOff x="9833848" y="2697733"/>
            <a:chExt cx="1904682" cy="1271452"/>
          </a:xfrm>
        </p:grpSpPr>
        <p:cxnSp>
          <p:nvCxnSpPr>
            <p:cNvPr id="185" name="Straight Connector 184"/>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87" name="Group 186"/>
            <p:cNvGrpSpPr/>
            <p:nvPr/>
          </p:nvGrpSpPr>
          <p:grpSpPr>
            <a:xfrm>
              <a:off x="10944999" y="3175654"/>
              <a:ext cx="793531" cy="793531"/>
              <a:chOff x="3869156" y="3567362"/>
              <a:chExt cx="778042" cy="778042"/>
            </a:xfrm>
          </p:grpSpPr>
          <p:sp>
            <p:nvSpPr>
              <p:cNvPr id="188" name="Oval 187"/>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89" name="Picture 18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13" name="Group 12"/>
          <p:cNvGrpSpPr/>
          <p:nvPr/>
        </p:nvGrpSpPr>
        <p:grpSpPr>
          <a:xfrm>
            <a:off x="6239083" y="2275704"/>
            <a:ext cx="4160158" cy="1192127"/>
            <a:chOff x="6239083" y="2275704"/>
            <a:chExt cx="4160158" cy="1192127"/>
          </a:xfrm>
        </p:grpSpPr>
        <p:grpSp>
          <p:nvGrpSpPr>
            <p:cNvPr id="181" name="Group 180"/>
            <p:cNvGrpSpPr/>
            <p:nvPr/>
          </p:nvGrpSpPr>
          <p:grpSpPr>
            <a:xfrm>
              <a:off x="6239083" y="2551093"/>
              <a:ext cx="3586270" cy="916738"/>
              <a:chOff x="6234760" y="2549762"/>
              <a:chExt cx="3586270" cy="916738"/>
            </a:xfrm>
          </p:grpSpPr>
          <p:cxnSp>
            <p:nvCxnSpPr>
              <p:cNvPr id="182" name="Straight Connector 18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90" name="Group 189"/>
            <p:cNvGrpSpPr/>
            <p:nvPr/>
          </p:nvGrpSpPr>
          <p:grpSpPr>
            <a:xfrm>
              <a:off x="9297741" y="2275704"/>
              <a:ext cx="1101500" cy="793531"/>
              <a:chOff x="7408118" y="3567362"/>
              <a:chExt cx="1080000" cy="778042"/>
            </a:xfrm>
          </p:grpSpPr>
          <p:sp>
            <p:nvSpPr>
              <p:cNvPr id="191" name="Oval 19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92" name="Diagram 19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4" r:lo="rId55" r:qs="rId56" r:cs="rId57"/>
              </a:graphicData>
            </a:graphic>
          </p:graphicFrame>
        </p:grpSp>
      </p:grpSp>
      <p:sp>
        <p:nvSpPr>
          <p:cNvPr id="8" name="Title 7"/>
          <p:cNvSpPr>
            <a:spLocks noGrp="1"/>
          </p:cNvSpPr>
          <p:nvPr>
            <p:ph type="title"/>
          </p:nvPr>
        </p:nvSpPr>
        <p:spPr/>
        <p:txBody>
          <a:bodyPr/>
          <a:lstStyle/>
          <a:p>
            <a:r>
              <a:rPr lang="en-US" dirty="0" smtClean="0"/>
              <a:t>/trendingAround</a:t>
            </a:r>
            <a:endParaRPr lang="en-US" dirty="0"/>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9" r:lo="rId60" r:qs="rId61" r:cs="rId62"/>
              </a:graphicData>
            </a:graphic>
          </p:graphicFrame>
        </p:grpSp>
      </p:grpSp>
    </p:spTree>
    <p:extLst>
      <p:ext uri="{BB962C8B-B14F-4D97-AF65-F5344CB8AC3E}">
        <p14:creationId xmlns:p14="http://schemas.microsoft.com/office/powerpoint/2010/main" val="109536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63"/>
                                        </p:tgtEl>
                                      </p:cBhvr>
                                    </p:animEffect>
                                    <p:set>
                                      <p:cBhvr>
                                        <p:cTn id="7" dur="1" fill="hold">
                                          <p:stCondLst>
                                            <p:cond delay="499"/>
                                          </p:stCondLst>
                                        </p:cTn>
                                        <p:tgtEl>
                                          <p:spTgt spid="163"/>
                                        </p:tgtEl>
                                        <p:attrNameLst>
                                          <p:attrName>style.visibility</p:attrName>
                                        </p:attrNameLst>
                                      </p:cBhvr>
                                      <p:to>
                                        <p:strVal val="hidden"/>
                                      </p:to>
                                    </p:set>
                                  </p:childTnLst>
                                </p:cTn>
                              </p:par>
                              <p:par>
                                <p:cTn id="8" presetID="10" presetClass="entr" presetSubtype="0" fill="hold" nodeType="withEffect">
                                  <p:stCondLst>
                                    <p:cond delay="4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63" presetClass="path" presetSubtype="0" accel="50000" decel="50000" fill="hold" nodeType="withEffect">
                                  <p:stCondLst>
                                    <p:cond delay="200"/>
                                  </p:stCondLst>
                                  <p:childTnLst>
                                    <p:animMotion origin="layout" path="M -4.46515E-6 8.94235E-7 L 0.08898 0.00045 " pathEditMode="relative" rAng="0" ptsTypes="AA">
                                      <p:cBhvr>
                                        <p:cTn id="12" dur="1000" spd="-100000" fill="hold"/>
                                        <p:tgtEl>
                                          <p:spTgt spid="5"/>
                                        </p:tgtEl>
                                        <p:attrNameLst>
                                          <p:attrName>ppt_x</p:attrName>
                                          <p:attrName>ppt_y</p:attrName>
                                        </p:attrNameLst>
                                      </p:cBhvr>
                                      <p:rCtr x="4442" y="2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4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par>
                                <p:cTn id="18" presetID="10" presetClass="entr" presetSubtype="0"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par>
                                <p:cTn id="21" presetID="42" presetClass="path" presetSubtype="0" accel="50000" decel="50000" fill="hold" nodeType="withEffect">
                                  <p:stCondLst>
                                    <p:cond delay="200"/>
                                  </p:stCondLst>
                                  <p:childTnLst>
                                    <p:animMotion origin="layout" path="M 4.65918E-6 4.17612E-6 L -0.00064 0.14344 " pathEditMode="relative" rAng="0" ptsTypes="AA">
                                      <p:cBhvr>
                                        <p:cTn id="22" dur="1000" spd="-100000" fill="hold"/>
                                        <p:tgtEl>
                                          <p:spTgt spid="14"/>
                                        </p:tgtEl>
                                        <p:attrNameLst>
                                          <p:attrName>ppt_x</p:attrName>
                                          <p:attrName>ppt_y</p:attrName>
                                        </p:attrNameLst>
                                      </p:cBhvr>
                                      <p:rCtr x="-38" y="71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3767185"/>
          </a:xfrm>
        </p:spPr>
        <p:txBody>
          <a:bodyPr/>
          <a:lstStyle/>
          <a:p>
            <a:pPr marL="0" indent="0">
              <a:buNone/>
            </a:pPr>
            <a:r>
              <a:rPr lang="en-US" dirty="0" smtClean="0"/>
              <a:t>GET https://graph.microsoft.com/beta</a:t>
            </a:r>
            <a:r>
              <a:rPr lang="en-US" b="1" dirty="0" smtClean="0"/>
              <a:t>/me/trendingAround</a:t>
            </a:r>
          </a:p>
          <a:p>
            <a:pPr marL="0" indent="0">
              <a:buNone/>
            </a:pPr>
            <a:endParaRPr lang="en-US" dirty="0" smtClean="0"/>
          </a:p>
          <a:p>
            <a:pPr marL="0" indent="0">
              <a:buNone/>
            </a:pPr>
            <a:r>
              <a:rPr lang="en-US" dirty="0"/>
              <a:t>GET https://</a:t>
            </a:r>
            <a:r>
              <a:rPr lang="en-US" dirty="0" smtClean="0"/>
              <a:t>graph.microsoft.com/beta/contoso.com</a:t>
            </a:r>
            <a:endParaRPr lang="en-US" dirty="0"/>
          </a:p>
          <a:p>
            <a:pPr marL="0" indent="0">
              <a:buNone/>
            </a:pPr>
            <a:r>
              <a:rPr lang="en-US" dirty="0"/>
              <a:t>	</a:t>
            </a:r>
            <a:r>
              <a:rPr lang="en-US" b="1" dirty="0"/>
              <a:t>/</a:t>
            </a:r>
            <a:r>
              <a:rPr lang="en-US" b="1" dirty="0" smtClean="0"/>
              <a:t>users/yina@contoso.com/</a:t>
            </a:r>
            <a:r>
              <a:rPr lang="en-US" b="1" dirty="0" err="1" smtClean="0"/>
              <a:t>trendingAround</a:t>
            </a:r>
            <a:endParaRPr lang="en-US" b="1" dirty="0"/>
          </a:p>
          <a:p>
            <a:pPr marL="0" indent="0">
              <a:buNone/>
            </a:pPr>
            <a:endParaRPr lang="en-US" dirty="0" smtClean="0"/>
          </a:p>
          <a:p>
            <a:pPr marL="0" indent="0">
              <a:buNone/>
            </a:pPr>
            <a:r>
              <a:rPr lang="en-US" dirty="0"/>
              <a:t>GET https://</a:t>
            </a:r>
            <a:r>
              <a:rPr lang="en-US" dirty="0" smtClean="0"/>
              <a:t>graph.microsoft.com/beta/contoso.com</a:t>
            </a:r>
            <a:endParaRPr lang="en-US" dirty="0"/>
          </a:p>
          <a:p>
            <a:pPr marL="0" indent="0">
              <a:buNone/>
            </a:pPr>
            <a:r>
              <a:rPr lang="en-US" dirty="0"/>
              <a:t>	</a:t>
            </a:r>
            <a:r>
              <a:rPr lang="en-US" b="1" dirty="0"/>
              <a:t>/</a:t>
            </a:r>
            <a:r>
              <a:rPr lang="en-US" b="1" dirty="0" smtClean="0"/>
              <a:t>users/mary@contoso.com/</a:t>
            </a:r>
            <a:r>
              <a:rPr lang="en-US" b="1" dirty="0" err="1" smtClean="0"/>
              <a:t>trendingAround</a:t>
            </a:r>
            <a:endParaRPr lang="en-US" b="1" dirty="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2909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11402" y="810729"/>
            <a:ext cx="9327128" cy="3158456"/>
            <a:chOff x="2411402" y="810729"/>
            <a:chExt cx="9327128" cy="3158456"/>
          </a:xfrm>
        </p:grpSpPr>
        <p:grpSp>
          <p:nvGrpSpPr>
            <p:cNvPr id="5" name="Group 4"/>
            <p:cNvGrpSpPr/>
            <p:nvPr/>
          </p:nvGrpSpPr>
          <p:grpSpPr>
            <a:xfrm>
              <a:off x="2411402" y="810729"/>
              <a:ext cx="3760381" cy="2688331"/>
              <a:chOff x="2411402" y="810729"/>
              <a:chExt cx="3760381" cy="2688331"/>
            </a:xfrm>
          </p:grpSpPr>
          <p:cxnSp>
            <p:nvCxnSpPr>
              <p:cNvPr id="174" name="Straight Connector 173"/>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2411402" y="810729"/>
                <a:ext cx="793531" cy="793531"/>
                <a:chOff x="2986088" y="3567362"/>
                <a:chExt cx="778042" cy="778042"/>
              </a:xfrm>
            </p:grpSpPr>
            <p:sp>
              <p:nvSpPr>
                <p:cNvPr id="177" name="Oval 17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78" name="Picture 1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179" name="Rounded Rectangle 178"/>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9833848" y="2697733"/>
              <a:ext cx="1904682" cy="1271452"/>
              <a:chOff x="9833848" y="2697733"/>
              <a:chExt cx="1904682" cy="1271452"/>
            </a:xfrm>
          </p:grpSpPr>
          <p:cxnSp>
            <p:nvCxnSpPr>
              <p:cNvPr id="185" name="Straight Connector 184"/>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87" name="Group 186"/>
              <p:cNvGrpSpPr/>
              <p:nvPr/>
            </p:nvGrpSpPr>
            <p:grpSpPr>
              <a:xfrm>
                <a:off x="10944999" y="3175654"/>
                <a:ext cx="793531" cy="793531"/>
                <a:chOff x="3869156" y="3567362"/>
                <a:chExt cx="778042" cy="778042"/>
              </a:xfrm>
            </p:grpSpPr>
            <p:sp>
              <p:nvSpPr>
                <p:cNvPr id="188" name="Oval 187"/>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13" name="Group 12"/>
            <p:cNvGrpSpPr/>
            <p:nvPr/>
          </p:nvGrpSpPr>
          <p:grpSpPr>
            <a:xfrm>
              <a:off x="6239083" y="2275704"/>
              <a:ext cx="4160158" cy="1192127"/>
              <a:chOff x="6239083" y="2275704"/>
              <a:chExt cx="4160158" cy="1192127"/>
            </a:xfrm>
          </p:grpSpPr>
          <p:grpSp>
            <p:nvGrpSpPr>
              <p:cNvPr id="181" name="Group 180"/>
              <p:cNvGrpSpPr/>
              <p:nvPr/>
            </p:nvGrpSpPr>
            <p:grpSpPr>
              <a:xfrm>
                <a:off x="6239083" y="2551093"/>
                <a:ext cx="3586270" cy="916738"/>
                <a:chOff x="6234760" y="2549762"/>
                <a:chExt cx="3586270" cy="916738"/>
              </a:xfrm>
            </p:grpSpPr>
            <p:cxnSp>
              <p:nvCxnSpPr>
                <p:cNvPr id="182" name="Straight Connector 18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90" name="Group 189"/>
              <p:cNvGrpSpPr/>
              <p:nvPr/>
            </p:nvGrpSpPr>
            <p:grpSpPr>
              <a:xfrm>
                <a:off x="9297741" y="2275704"/>
                <a:ext cx="1101500" cy="793531"/>
                <a:chOff x="7408118" y="3567362"/>
                <a:chExt cx="1080000" cy="778042"/>
              </a:xfrm>
            </p:grpSpPr>
            <p:sp>
              <p:nvSpPr>
                <p:cNvPr id="191" name="Oval 19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92" name="Diagram 19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grpSp>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73" name="Picture 2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86" name="Picture 2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1" name="Picture 3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94" name="Picture 9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3" name="Picture 6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2" name="Picture 4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8" name="Picture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8" name="Title 7"/>
          <p:cNvSpPr>
            <a:spLocks noGrp="1"/>
          </p:cNvSpPr>
          <p:nvPr>
            <p:ph type="title"/>
          </p:nvPr>
        </p:nvSpPr>
        <p:spPr/>
        <p:txBody>
          <a:bodyPr/>
          <a:lstStyle/>
          <a:p>
            <a:r>
              <a:rPr lang="en-US" dirty="0" smtClean="0"/>
              <a:t>/tasks (future)</a:t>
            </a:r>
            <a:endParaRPr lang="en-US" dirty="0"/>
          </a:p>
        </p:txBody>
      </p:sp>
      <p:grpSp>
        <p:nvGrpSpPr>
          <p:cNvPr id="221" name="Group 220"/>
          <p:cNvGrpSpPr/>
          <p:nvPr/>
        </p:nvGrpSpPr>
        <p:grpSpPr>
          <a:xfrm>
            <a:off x="6176332" y="3520337"/>
            <a:ext cx="3427621" cy="2047542"/>
            <a:chOff x="6176332" y="3520337"/>
            <a:chExt cx="3427621" cy="2047542"/>
          </a:xfrm>
        </p:grpSpPr>
        <p:cxnSp>
          <p:nvCxnSpPr>
            <p:cNvPr id="222" name="Straight Connector 221"/>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3"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24" name="Group 223"/>
            <p:cNvGrpSpPr/>
            <p:nvPr/>
          </p:nvGrpSpPr>
          <p:grpSpPr>
            <a:xfrm>
              <a:off x="7944573" y="4774348"/>
              <a:ext cx="793531" cy="793531"/>
              <a:chOff x="7944573" y="4774348"/>
              <a:chExt cx="793531" cy="793531"/>
            </a:xfrm>
          </p:grpSpPr>
          <p:sp>
            <p:nvSpPr>
              <p:cNvPr id="225" name="Oval 224"/>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226"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227" name="Group 226"/>
          <p:cNvGrpSpPr/>
          <p:nvPr/>
        </p:nvGrpSpPr>
        <p:grpSpPr>
          <a:xfrm>
            <a:off x="91445" y="3496755"/>
            <a:ext cx="2468904" cy="1180777"/>
            <a:chOff x="91445" y="3496755"/>
            <a:chExt cx="2468904" cy="1180777"/>
          </a:xfrm>
        </p:grpSpPr>
        <p:cxnSp>
          <p:nvCxnSpPr>
            <p:cNvPr id="228" name="Straight Connector 227"/>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9"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30" name="Group 229"/>
            <p:cNvGrpSpPr/>
            <p:nvPr/>
          </p:nvGrpSpPr>
          <p:grpSpPr>
            <a:xfrm>
              <a:off x="300086" y="3884001"/>
              <a:ext cx="793531" cy="793531"/>
              <a:chOff x="300086" y="3884001"/>
              <a:chExt cx="793531" cy="793531"/>
            </a:xfrm>
          </p:grpSpPr>
          <p:sp>
            <p:nvSpPr>
              <p:cNvPr id="231" name="Oval 230"/>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232"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241" name="Group 240"/>
          <p:cNvGrpSpPr/>
          <p:nvPr/>
        </p:nvGrpSpPr>
        <p:grpSpPr>
          <a:xfrm>
            <a:off x="1605471" y="3281476"/>
            <a:ext cx="4629081" cy="2119373"/>
            <a:chOff x="1605679" y="3284402"/>
            <a:chExt cx="4629081" cy="2119373"/>
          </a:xfrm>
        </p:grpSpPr>
        <p:cxnSp>
          <p:nvCxnSpPr>
            <p:cNvPr id="242" name="Straight Connector 241"/>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1799823" y="3284402"/>
              <a:ext cx="1464350" cy="2086357"/>
              <a:chOff x="636295" y="2518478"/>
              <a:chExt cx="1435768" cy="2045634"/>
            </a:xfrm>
          </p:grpSpPr>
          <p:sp>
            <p:nvSpPr>
              <p:cNvPr id="247" name="Oval 246"/>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248" name="Diagram 247"/>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pSp>
        <p:sp>
          <p:nvSpPr>
            <p:cNvPr id="244"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245" name="Straight Connector 244"/>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6" name="Rounded Rectangle 245"/>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5" name="Group 14"/>
          <p:cNvGrpSpPr/>
          <p:nvPr/>
        </p:nvGrpSpPr>
        <p:grpSpPr>
          <a:xfrm>
            <a:off x="2405094" y="811058"/>
            <a:ext cx="9327128" cy="3158456"/>
            <a:chOff x="2563802" y="963129"/>
            <a:chExt cx="9327128" cy="3158456"/>
          </a:xfrm>
        </p:grpSpPr>
        <p:grpSp>
          <p:nvGrpSpPr>
            <p:cNvPr id="249" name="Group 248"/>
            <p:cNvGrpSpPr/>
            <p:nvPr/>
          </p:nvGrpSpPr>
          <p:grpSpPr>
            <a:xfrm>
              <a:off x="2563802" y="963129"/>
              <a:ext cx="3760381" cy="2688331"/>
              <a:chOff x="2411402" y="810729"/>
              <a:chExt cx="3760381" cy="2688331"/>
            </a:xfrm>
          </p:grpSpPr>
          <p:cxnSp>
            <p:nvCxnSpPr>
              <p:cNvPr id="250" name="Straight Connector 249"/>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52" name="Group 251"/>
              <p:cNvGrpSpPr/>
              <p:nvPr/>
            </p:nvGrpSpPr>
            <p:grpSpPr>
              <a:xfrm>
                <a:off x="2411402" y="810729"/>
                <a:ext cx="793531" cy="793531"/>
                <a:chOff x="2986088" y="3567362"/>
                <a:chExt cx="778042" cy="778042"/>
              </a:xfrm>
            </p:grpSpPr>
            <p:sp>
              <p:nvSpPr>
                <p:cNvPr id="254" name="Oval 25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55" name="Picture 2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253" name="Rounded Rectangle 252"/>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56" name="Group 255"/>
            <p:cNvGrpSpPr/>
            <p:nvPr/>
          </p:nvGrpSpPr>
          <p:grpSpPr>
            <a:xfrm>
              <a:off x="9986248" y="2850133"/>
              <a:ext cx="1904682" cy="1271452"/>
              <a:chOff x="9833848" y="2697733"/>
              <a:chExt cx="1904682" cy="1271452"/>
            </a:xfrm>
          </p:grpSpPr>
          <p:cxnSp>
            <p:nvCxnSpPr>
              <p:cNvPr id="257" name="Straight Connector 256"/>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58" name="Rounded Rectangle 257"/>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259" name="Group 258"/>
              <p:cNvGrpSpPr/>
              <p:nvPr/>
            </p:nvGrpSpPr>
            <p:grpSpPr>
              <a:xfrm>
                <a:off x="10944999" y="3175654"/>
                <a:ext cx="793531" cy="793531"/>
                <a:chOff x="3869156" y="3567362"/>
                <a:chExt cx="778042" cy="778042"/>
              </a:xfrm>
            </p:grpSpPr>
            <p:sp>
              <p:nvSpPr>
                <p:cNvPr id="260" name="Oval 259"/>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61" name="Picture 2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262" name="Group 261"/>
            <p:cNvGrpSpPr/>
            <p:nvPr/>
          </p:nvGrpSpPr>
          <p:grpSpPr>
            <a:xfrm>
              <a:off x="6391483" y="2428104"/>
              <a:ext cx="4160158" cy="1192127"/>
              <a:chOff x="6239083" y="2275704"/>
              <a:chExt cx="4160158" cy="1192127"/>
            </a:xfrm>
          </p:grpSpPr>
          <p:grpSp>
            <p:nvGrpSpPr>
              <p:cNvPr id="263" name="Group 262"/>
              <p:cNvGrpSpPr/>
              <p:nvPr/>
            </p:nvGrpSpPr>
            <p:grpSpPr>
              <a:xfrm>
                <a:off x="6239083" y="2551093"/>
                <a:ext cx="3586270" cy="916738"/>
                <a:chOff x="6234760" y="2549762"/>
                <a:chExt cx="3586270" cy="916738"/>
              </a:xfrm>
            </p:grpSpPr>
            <p:cxnSp>
              <p:nvCxnSpPr>
                <p:cNvPr id="267" name="Straight Connector 26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69" name="Rounded Rectangle 268"/>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64" name="Group 263"/>
              <p:cNvGrpSpPr/>
              <p:nvPr/>
            </p:nvGrpSpPr>
            <p:grpSpPr>
              <a:xfrm>
                <a:off x="9297741" y="2275704"/>
                <a:ext cx="1101500" cy="793531"/>
                <a:chOff x="7408118" y="3567362"/>
                <a:chExt cx="1080000" cy="778042"/>
              </a:xfrm>
            </p:grpSpPr>
            <p:sp>
              <p:nvSpPr>
                <p:cNvPr id="265" name="Oval 264"/>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266" name="Diagram 265"/>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4" r:lo="rId55" r:qs="rId56" r:cs="rId57"/>
                </a:graphicData>
              </a:graphic>
            </p:graphicFrame>
          </p:grpSp>
        </p:gr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9" r:lo="rId60" r:qs="rId61" r:cs="rId62"/>
              </a:graphicData>
            </a:graphic>
          </p:graphicFrame>
        </p:grpSp>
      </p:grpSp>
    </p:spTree>
    <p:extLst>
      <p:ext uri="{BB962C8B-B14F-4D97-AF65-F5344CB8AC3E}">
        <p14:creationId xmlns:p14="http://schemas.microsoft.com/office/powerpoint/2010/main" val="3680848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25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250"/>
                                        <p:tgtEl>
                                          <p:spTgt spid="221"/>
                                        </p:tgtEl>
                                      </p:cBhvr>
                                    </p:animEffect>
                                  </p:childTnLst>
                                </p:cTn>
                              </p:par>
                              <p:par>
                                <p:cTn id="11" presetID="35" presetClass="path" presetSubtype="0" accel="50000" decel="50000" fill="hold" nodeType="withEffect">
                                  <p:stCondLst>
                                    <p:cond delay="200"/>
                                  </p:stCondLst>
                                  <p:childTnLst>
                                    <p:animMotion origin="layout" path="M -4.09242E-6 1.23014E-6 L -0.08705 0.00023 " pathEditMode="relative" rAng="0" ptsTypes="AA">
                                      <p:cBhvr>
                                        <p:cTn id="12" dur="1000" spd="-100000" fill="hold"/>
                                        <p:tgtEl>
                                          <p:spTgt spid="221"/>
                                        </p:tgtEl>
                                        <p:attrNameLst>
                                          <p:attrName>ppt_x</p:attrName>
                                          <p:attrName>ppt_y</p:attrName>
                                        </p:attrNameLst>
                                      </p:cBhvr>
                                      <p:rCtr x="-4353" y="0"/>
                                    </p:animMotion>
                                  </p:childTnLst>
                                </p:cTn>
                              </p:par>
                              <p:par>
                                <p:cTn id="13" presetID="10" presetClass="entr" presetSubtype="0" fill="hold" nodeType="withEffect">
                                  <p:stCondLst>
                                    <p:cond delay="20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1000"/>
                                        <p:tgtEl>
                                          <p:spTgt spid="241"/>
                                        </p:tgtEl>
                                      </p:cBhvr>
                                    </p:animEffect>
                                  </p:childTnLst>
                                </p:cTn>
                              </p:par>
                              <p:par>
                                <p:cTn id="16" presetID="10" presetClass="entr" presetSubtype="0" fill="hold" nodeType="withEffect">
                                  <p:stCondLst>
                                    <p:cond delay="450"/>
                                  </p:stCondLst>
                                  <p:childTnLst>
                                    <p:set>
                                      <p:cBhvr>
                                        <p:cTn id="17" dur="1" fill="hold">
                                          <p:stCondLst>
                                            <p:cond delay="0"/>
                                          </p:stCondLst>
                                        </p:cTn>
                                        <p:tgtEl>
                                          <p:spTgt spid="227"/>
                                        </p:tgtEl>
                                        <p:attrNameLst>
                                          <p:attrName>style.visibility</p:attrName>
                                        </p:attrNameLst>
                                      </p:cBhvr>
                                      <p:to>
                                        <p:strVal val="visible"/>
                                      </p:to>
                                    </p:set>
                                    <p:animEffect transition="in" filter="fade">
                                      <p:cBhvr>
                                        <p:cTn id="18" dur="250"/>
                                        <p:tgtEl>
                                          <p:spTgt spid="227"/>
                                        </p:tgtEl>
                                      </p:cBhvr>
                                    </p:animEffect>
                                  </p:childTnLst>
                                </p:cTn>
                              </p:par>
                              <p:par>
                                <p:cTn id="19" presetID="42" presetClass="path" presetSubtype="0" accel="50000" decel="50000" fill="hold" nodeType="withEffect">
                                  <p:stCondLst>
                                    <p:cond delay="200"/>
                                  </p:stCondLst>
                                  <p:childTnLst>
                                    <p:animMotion origin="layout" path="M 3.32653E-6 -3.35906E-6 L -0.00026 0.17113 " pathEditMode="relative" rAng="0" ptsTypes="AA">
                                      <p:cBhvr>
                                        <p:cTn id="20" dur="1000" spd="-100000" fill="hold"/>
                                        <p:tgtEl>
                                          <p:spTgt spid="227"/>
                                        </p:tgtEl>
                                        <p:attrNameLst>
                                          <p:attrName>ppt_x</p:attrName>
                                          <p:attrName>ppt_y</p:attrName>
                                        </p:attrNameLst>
                                      </p:cBhvr>
                                      <p:rCtr x="-13" y="85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3360920"/>
          </a:xfrm>
        </p:spPr>
        <p:txBody>
          <a:bodyPr/>
          <a:lstStyle/>
          <a:p>
            <a:pPr marL="0" indent="0">
              <a:buNone/>
            </a:pPr>
            <a:r>
              <a:rPr lang="en-US" dirty="0" smtClean="0"/>
              <a:t>GET https://graph.microsoft.com/beta/me</a:t>
            </a:r>
            <a:r>
              <a:rPr lang="en-US" b="1" dirty="0" smtClean="0"/>
              <a:t>/tasks</a:t>
            </a:r>
          </a:p>
          <a:p>
            <a:pPr marL="0" indent="0">
              <a:buNone/>
            </a:pPr>
            <a:endParaRPr lang="en-US" dirty="0" smtClean="0"/>
          </a:p>
          <a:p>
            <a:pPr marL="0" indent="0">
              <a:buNone/>
            </a:pPr>
            <a:r>
              <a:rPr lang="en-US" dirty="0"/>
              <a:t>GET https://</a:t>
            </a:r>
            <a:r>
              <a:rPr lang="en-US" dirty="0" smtClean="0"/>
              <a:t>graph.microsoft.com/beta/contoso.com</a:t>
            </a:r>
            <a:endParaRPr lang="en-US" dirty="0"/>
          </a:p>
          <a:p>
            <a:pPr marL="0" indent="0">
              <a:buNone/>
            </a:pPr>
            <a:r>
              <a:rPr lang="en-US" dirty="0"/>
              <a:t>	</a:t>
            </a:r>
            <a:r>
              <a:rPr lang="en-US" b="1" dirty="0"/>
              <a:t>/</a:t>
            </a:r>
            <a:r>
              <a:rPr lang="en-US" b="1" dirty="0" smtClean="0"/>
              <a:t>users/yina@contoso.com/tasks</a:t>
            </a:r>
            <a:endParaRPr lang="en-US" b="1" dirty="0"/>
          </a:p>
          <a:p>
            <a:pPr marL="0" indent="0">
              <a:buNone/>
            </a:pPr>
            <a:endParaRPr lang="en-US" dirty="0" smtClean="0"/>
          </a:p>
          <a:p>
            <a:pPr marL="0" indent="0">
              <a:buNone/>
            </a:pPr>
            <a:r>
              <a:rPr lang="en-US" dirty="0" smtClean="0"/>
              <a:t>GET </a:t>
            </a:r>
            <a:r>
              <a:rPr lang="en-US" dirty="0"/>
              <a:t>https://</a:t>
            </a:r>
            <a:r>
              <a:rPr lang="en-US" dirty="0" smtClean="0"/>
              <a:t>graph.microsoft.com/beta/contoso.com</a:t>
            </a:r>
            <a:endParaRPr lang="en-US" dirty="0"/>
          </a:p>
          <a:p>
            <a:pPr marL="0" indent="0">
              <a:buNone/>
            </a:pPr>
            <a:r>
              <a:rPr lang="en-US" dirty="0"/>
              <a:t>	</a:t>
            </a:r>
            <a:r>
              <a:rPr lang="en-US" b="1" dirty="0" smtClean="0"/>
              <a:t>/groups/&lt;id&gt;/tasks</a:t>
            </a:r>
            <a:endParaRPr lang="en-US" b="1" dirty="0"/>
          </a:p>
          <a:p>
            <a:pPr marL="0" indent="0">
              <a:buNone/>
            </a:pPr>
            <a:endParaRPr lang="en-US" dirty="0" smtClean="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301101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oup 220"/>
          <p:cNvGrpSpPr/>
          <p:nvPr/>
        </p:nvGrpSpPr>
        <p:grpSpPr>
          <a:xfrm>
            <a:off x="6176332" y="3520337"/>
            <a:ext cx="3427621" cy="2047542"/>
            <a:chOff x="6176332" y="3520337"/>
            <a:chExt cx="3427621" cy="2047542"/>
          </a:xfrm>
        </p:grpSpPr>
        <p:cxnSp>
          <p:nvCxnSpPr>
            <p:cNvPr id="222" name="Straight Connector 221"/>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3"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24" name="Group 223"/>
            <p:cNvGrpSpPr/>
            <p:nvPr/>
          </p:nvGrpSpPr>
          <p:grpSpPr>
            <a:xfrm>
              <a:off x="7944573" y="4774348"/>
              <a:ext cx="793531" cy="793531"/>
              <a:chOff x="7944573" y="4774348"/>
              <a:chExt cx="793531" cy="793531"/>
            </a:xfrm>
          </p:grpSpPr>
          <p:sp>
            <p:nvSpPr>
              <p:cNvPr id="225" name="Oval 224"/>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226"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227" name="Group 226"/>
          <p:cNvGrpSpPr/>
          <p:nvPr/>
        </p:nvGrpSpPr>
        <p:grpSpPr>
          <a:xfrm>
            <a:off x="91445" y="3496755"/>
            <a:ext cx="2468904" cy="1180777"/>
            <a:chOff x="91445" y="3496755"/>
            <a:chExt cx="2468904" cy="1180777"/>
          </a:xfrm>
        </p:grpSpPr>
        <p:cxnSp>
          <p:nvCxnSpPr>
            <p:cNvPr id="228" name="Straight Connector 227"/>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29"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30" name="Group 229"/>
            <p:cNvGrpSpPr/>
            <p:nvPr/>
          </p:nvGrpSpPr>
          <p:grpSpPr>
            <a:xfrm>
              <a:off x="300086" y="3884001"/>
              <a:ext cx="793531" cy="793531"/>
              <a:chOff x="300086" y="3884001"/>
              <a:chExt cx="793531" cy="793531"/>
            </a:xfrm>
          </p:grpSpPr>
          <p:sp>
            <p:nvSpPr>
              <p:cNvPr id="231" name="Oval 230"/>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232"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12" name="Group 11"/>
          <p:cNvGrpSpPr/>
          <p:nvPr/>
        </p:nvGrpSpPr>
        <p:grpSpPr>
          <a:xfrm>
            <a:off x="2411402" y="810729"/>
            <a:ext cx="9327128" cy="3158456"/>
            <a:chOff x="2411402" y="810729"/>
            <a:chExt cx="9327128" cy="3158456"/>
          </a:xfrm>
        </p:grpSpPr>
        <p:grpSp>
          <p:nvGrpSpPr>
            <p:cNvPr id="5" name="Group 4"/>
            <p:cNvGrpSpPr/>
            <p:nvPr/>
          </p:nvGrpSpPr>
          <p:grpSpPr>
            <a:xfrm>
              <a:off x="2411402" y="810729"/>
              <a:ext cx="3760381" cy="2688331"/>
              <a:chOff x="2411402" y="810729"/>
              <a:chExt cx="3760381" cy="2688331"/>
            </a:xfrm>
          </p:grpSpPr>
          <p:cxnSp>
            <p:nvCxnSpPr>
              <p:cNvPr id="174" name="Straight Connector 173"/>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2411402" y="810729"/>
                <a:ext cx="793531" cy="793531"/>
                <a:chOff x="2986088" y="3567362"/>
                <a:chExt cx="778042" cy="778042"/>
              </a:xfrm>
            </p:grpSpPr>
            <p:sp>
              <p:nvSpPr>
                <p:cNvPr id="177" name="Oval 176"/>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78" name="Picture 1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179" name="Rounded Rectangle 178"/>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4" name="Group 13"/>
            <p:cNvGrpSpPr/>
            <p:nvPr/>
          </p:nvGrpSpPr>
          <p:grpSpPr>
            <a:xfrm>
              <a:off x="9833848" y="2697733"/>
              <a:ext cx="1904682" cy="1271452"/>
              <a:chOff x="9833848" y="2697733"/>
              <a:chExt cx="1904682" cy="1271452"/>
            </a:xfrm>
          </p:grpSpPr>
          <p:cxnSp>
            <p:nvCxnSpPr>
              <p:cNvPr id="185" name="Straight Connector 184"/>
              <p:cNvCxnSpPr/>
              <p:nvPr/>
            </p:nvCxnSpPr>
            <p:spPr>
              <a:xfrm>
                <a:off x="9833848" y="2697733"/>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10343804" y="2867973"/>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87" name="Group 186"/>
              <p:cNvGrpSpPr/>
              <p:nvPr/>
            </p:nvGrpSpPr>
            <p:grpSpPr>
              <a:xfrm>
                <a:off x="10944999" y="3175654"/>
                <a:ext cx="793531" cy="793531"/>
                <a:chOff x="3869156" y="3567362"/>
                <a:chExt cx="778042" cy="778042"/>
              </a:xfrm>
            </p:grpSpPr>
            <p:sp>
              <p:nvSpPr>
                <p:cNvPr id="188" name="Oval 187"/>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grpSp>
          <p:nvGrpSpPr>
            <p:cNvPr id="13" name="Group 12"/>
            <p:cNvGrpSpPr/>
            <p:nvPr/>
          </p:nvGrpSpPr>
          <p:grpSpPr>
            <a:xfrm>
              <a:off x="6239083" y="2275704"/>
              <a:ext cx="4160158" cy="1192127"/>
              <a:chOff x="6239083" y="2275704"/>
              <a:chExt cx="4160158" cy="1192127"/>
            </a:xfrm>
          </p:grpSpPr>
          <p:grpSp>
            <p:nvGrpSpPr>
              <p:cNvPr id="181" name="Group 180"/>
              <p:cNvGrpSpPr/>
              <p:nvPr/>
            </p:nvGrpSpPr>
            <p:grpSpPr>
              <a:xfrm>
                <a:off x="6239083" y="2551093"/>
                <a:ext cx="3586270" cy="916738"/>
                <a:chOff x="6234760" y="2549762"/>
                <a:chExt cx="3586270" cy="916738"/>
              </a:xfrm>
            </p:grpSpPr>
            <p:cxnSp>
              <p:nvCxnSpPr>
                <p:cNvPr id="182" name="Straight Connector 181"/>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84" name="Rounded Rectangle 183"/>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90" name="Group 189"/>
              <p:cNvGrpSpPr/>
              <p:nvPr/>
            </p:nvGrpSpPr>
            <p:grpSpPr>
              <a:xfrm>
                <a:off x="9297741" y="2275704"/>
                <a:ext cx="1101500" cy="793531"/>
                <a:chOff x="7408118" y="3567362"/>
                <a:chExt cx="1080000" cy="778042"/>
              </a:xfrm>
            </p:grpSpPr>
            <p:sp>
              <p:nvSpPr>
                <p:cNvPr id="191" name="Oval 190"/>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92" name="Diagram 191"/>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grpSp>
      <p:grpSp>
        <p:nvGrpSpPr>
          <p:cNvPr id="18" name="Group 17"/>
          <p:cNvGrpSpPr/>
          <p:nvPr/>
        </p:nvGrpSpPr>
        <p:grpSpPr>
          <a:xfrm>
            <a:off x="3378140" y="1235446"/>
            <a:ext cx="5356350" cy="4348916"/>
            <a:chOff x="3378140" y="1235446"/>
            <a:chExt cx="5356350" cy="4348916"/>
          </a:xfrm>
        </p:grpSpPr>
        <p:cxnSp>
          <p:nvCxnSpPr>
            <p:cNvPr id="361" name="Straight Connector 360"/>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63" name="Group 362"/>
            <p:cNvGrpSpPr/>
            <p:nvPr/>
          </p:nvGrpSpPr>
          <p:grpSpPr>
            <a:xfrm>
              <a:off x="3378140" y="4790831"/>
              <a:ext cx="1101500" cy="793531"/>
              <a:chOff x="8290358" y="2705101"/>
              <a:chExt cx="1080000" cy="778042"/>
            </a:xfrm>
          </p:grpSpPr>
          <p:sp>
            <p:nvSpPr>
              <p:cNvPr id="364" name="Oval 363"/>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5" name="Diagram 364"/>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366" name="Group 365"/>
            <p:cNvGrpSpPr/>
            <p:nvPr/>
          </p:nvGrpSpPr>
          <p:grpSpPr>
            <a:xfrm>
              <a:off x="7940959" y="1235446"/>
              <a:ext cx="793531" cy="1101500"/>
              <a:chOff x="7559471" y="2559928"/>
              <a:chExt cx="778042" cy="1080000"/>
            </a:xfrm>
          </p:grpSpPr>
          <p:sp>
            <p:nvSpPr>
              <p:cNvPr id="367" name="Oval 366"/>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68" name="Diagram 367"/>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369" name="Rounded Rectangle 368"/>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0" name="Rounded Rectangle 369"/>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7" name="Group 16"/>
          <p:cNvGrpSpPr/>
          <p:nvPr/>
        </p:nvGrpSpPr>
        <p:grpSpPr>
          <a:xfrm>
            <a:off x="48012" y="1985597"/>
            <a:ext cx="6185895" cy="4532850"/>
            <a:chOff x="48012" y="1985597"/>
            <a:chExt cx="6185895" cy="4532850"/>
          </a:xfrm>
        </p:grpSpPr>
        <p:grpSp>
          <p:nvGrpSpPr>
            <p:cNvPr id="196" name="Group 195"/>
            <p:cNvGrpSpPr/>
            <p:nvPr/>
          </p:nvGrpSpPr>
          <p:grpSpPr>
            <a:xfrm>
              <a:off x="3111377" y="3499059"/>
              <a:ext cx="3058318" cy="2374714"/>
              <a:chOff x="3111377" y="3499059"/>
              <a:chExt cx="3058318" cy="2374714"/>
            </a:xfrm>
          </p:grpSpPr>
          <p:cxnSp>
            <p:nvCxnSpPr>
              <p:cNvPr id="197" name="Straight Connector 196"/>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00" name="Group 199"/>
            <p:cNvGrpSpPr/>
            <p:nvPr/>
          </p:nvGrpSpPr>
          <p:grpSpPr>
            <a:xfrm>
              <a:off x="2593679" y="4317579"/>
              <a:ext cx="883060" cy="2200868"/>
              <a:chOff x="2593679" y="4317579"/>
              <a:chExt cx="883060" cy="2200868"/>
            </a:xfrm>
          </p:grpSpPr>
          <p:grpSp>
            <p:nvGrpSpPr>
              <p:cNvPr id="201" name="Group 200"/>
              <p:cNvGrpSpPr/>
              <p:nvPr/>
            </p:nvGrpSpPr>
            <p:grpSpPr>
              <a:xfrm>
                <a:off x="2593679" y="4317579"/>
                <a:ext cx="881082" cy="1848377"/>
                <a:chOff x="2593679" y="4317579"/>
                <a:chExt cx="881082" cy="1848377"/>
              </a:xfrm>
            </p:grpSpPr>
            <p:cxnSp>
              <p:nvCxnSpPr>
                <p:cNvPr id="203" name="Straight Connector 202"/>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681230" y="5372425"/>
                  <a:ext cx="793531" cy="793531"/>
                  <a:chOff x="3869156" y="3567362"/>
                  <a:chExt cx="778042" cy="778042"/>
                </a:xfrm>
              </p:grpSpPr>
              <p:sp>
                <p:nvSpPr>
                  <p:cNvPr id="272" name="Oval 271"/>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73" name="Picture 2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sp>
            <p:nvSpPr>
              <p:cNvPr id="202"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74" name="Group 273"/>
            <p:cNvGrpSpPr/>
            <p:nvPr/>
          </p:nvGrpSpPr>
          <p:grpSpPr>
            <a:xfrm>
              <a:off x="48012" y="1985597"/>
              <a:ext cx="2570795" cy="2315904"/>
              <a:chOff x="48012" y="1985597"/>
              <a:chExt cx="2570795" cy="2315904"/>
            </a:xfrm>
          </p:grpSpPr>
          <p:cxnSp>
            <p:nvCxnSpPr>
              <p:cNvPr id="275" name="Straight Connector 27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a:off x="517509" y="2542611"/>
                <a:ext cx="793531" cy="793531"/>
                <a:chOff x="5681540" y="2652588"/>
                <a:chExt cx="778042" cy="778042"/>
              </a:xfrm>
            </p:grpSpPr>
            <p:sp>
              <p:nvSpPr>
                <p:cNvPr id="285" name="Oval 284"/>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86" name="Picture 2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277"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287" name="Group 286"/>
            <p:cNvGrpSpPr/>
            <p:nvPr/>
          </p:nvGrpSpPr>
          <p:grpSpPr>
            <a:xfrm>
              <a:off x="2615444" y="2671843"/>
              <a:ext cx="3556339" cy="837101"/>
              <a:chOff x="2615444" y="2671843"/>
              <a:chExt cx="3556339" cy="837101"/>
            </a:xfrm>
          </p:grpSpPr>
          <p:cxnSp>
            <p:nvCxnSpPr>
              <p:cNvPr id="288" name="Straight Connector 287"/>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165679" y="2262606"/>
              <a:ext cx="1890027" cy="2034151"/>
              <a:chOff x="2165679" y="2262606"/>
              <a:chExt cx="1890027" cy="2034151"/>
            </a:xfrm>
          </p:grpSpPr>
          <p:cxnSp>
            <p:nvCxnSpPr>
              <p:cNvPr id="297" name="Straight Connector 296"/>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2165679" y="2262606"/>
                <a:ext cx="819857" cy="810653"/>
                <a:chOff x="10113425" y="3530904"/>
                <a:chExt cx="803854" cy="794830"/>
              </a:xfrm>
            </p:grpSpPr>
            <p:sp>
              <p:nvSpPr>
                <p:cNvPr id="300" name="Oval 299"/>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1" name="Picture 3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299" name="Title 1"/>
              <p:cNvSpPr txBox="1">
                <a:spLocks/>
              </p:cNvSpPr>
              <p:nvPr/>
            </p:nvSpPr>
            <p:spPr>
              <a:xfrm>
                <a:off x="2704971" y="2800294"/>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02" name="Group 301"/>
            <p:cNvGrpSpPr/>
            <p:nvPr/>
          </p:nvGrpSpPr>
          <p:grpSpPr>
            <a:xfrm>
              <a:off x="1604826" y="3281093"/>
              <a:ext cx="4629081" cy="2119373"/>
              <a:chOff x="1605679" y="3284402"/>
              <a:chExt cx="4629081" cy="2119373"/>
            </a:xfrm>
          </p:grpSpPr>
          <p:cxnSp>
            <p:nvCxnSpPr>
              <p:cNvPr id="303" name="Straight Connector 302"/>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1799823" y="3284402"/>
                <a:ext cx="1464350" cy="2086357"/>
                <a:chOff x="636295" y="2518478"/>
                <a:chExt cx="1435768" cy="2045634"/>
              </a:xfrm>
            </p:grpSpPr>
            <p:sp>
              <p:nvSpPr>
                <p:cNvPr id="311" name="Oval 310"/>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12" name="Diagram 311"/>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305"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306" name="Straight Connector 30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10" name="Rounded Rectangle 309"/>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grpSp>
        <p:nvGrpSpPr>
          <p:cNvPr id="11" name="Group 10"/>
          <p:cNvGrpSpPr/>
          <p:nvPr/>
        </p:nvGrpSpPr>
        <p:grpSpPr>
          <a:xfrm>
            <a:off x="6162902" y="803240"/>
            <a:ext cx="5366001" cy="3902594"/>
            <a:chOff x="6162902" y="803240"/>
            <a:chExt cx="5366001" cy="3902594"/>
          </a:xfrm>
        </p:grpSpPr>
        <p:grpSp>
          <p:nvGrpSpPr>
            <p:cNvPr id="4" name="Group 3"/>
            <p:cNvGrpSpPr/>
            <p:nvPr/>
          </p:nvGrpSpPr>
          <p:grpSpPr>
            <a:xfrm>
              <a:off x="6234760" y="2274373"/>
              <a:ext cx="4160158" cy="1192127"/>
              <a:chOff x="6234760" y="2274373"/>
              <a:chExt cx="4160158" cy="1192127"/>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38" idx="3"/>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122" name="Rounded Rectangle 121"/>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d</a:t>
                </a:r>
                <a:r>
                  <a:rPr lang="en-GB" sz="1200" dirty="0" err="1" smtClean="0">
                    <a:solidFill>
                      <a:srgbClr val="0072C6"/>
                    </a:solidFill>
                    <a:latin typeface="Segoe UI Semibold" panose="020B0702040204020203" pitchFamily="34" charset="0"/>
                    <a:cs typeface="Segoe UI Semibold" panose="020B0702040204020203" pitchFamily="34" charset="0"/>
                  </a:rPr>
                  <a:t>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6177590" y="1062865"/>
              <a:ext cx="3013330" cy="2444072"/>
              <a:chOff x="6177590" y="1062865"/>
              <a:chExt cx="3013330" cy="2444072"/>
            </a:xfrm>
          </p:grpSpPr>
          <p:cxnSp>
            <p:nvCxnSpPr>
              <p:cNvPr id="97" name="Straight Connector 9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10" name="Group 9"/>
            <p:cNvGrpSpPr/>
            <p:nvPr/>
          </p:nvGrpSpPr>
          <p:grpSpPr>
            <a:xfrm>
              <a:off x="9516989" y="2680035"/>
              <a:ext cx="1044647" cy="1655850"/>
              <a:chOff x="9516989" y="2680035"/>
              <a:chExt cx="1044647" cy="1655850"/>
            </a:xfrm>
          </p:grpSpPr>
          <p:cxnSp>
            <p:nvCxnSpPr>
              <p:cNvPr id="99" name="Straight Connector 98"/>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6" name="Group 5"/>
            <p:cNvGrpSpPr/>
            <p:nvPr/>
          </p:nvGrpSpPr>
          <p:grpSpPr>
            <a:xfrm>
              <a:off x="8759315" y="803240"/>
              <a:ext cx="1070210" cy="1882551"/>
              <a:chOff x="8759315" y="803240"/>
              <a:chExt cx="1070210" cy="1882551"/>
            </a:xfrm>
          </p:grpSpPr>
          <p:cxnSp>
            <p:nvCxnSpPr>
              <p:cNvPr id="91" name="Straight Connector 90"/>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8759315" y="803240"/>
                <a:ext cx="793531" cy="793531"/>
                <a:chOff x="3869156" y="2705101"/>
                <a:chExt cx="778042" cy="778042"/>
              </a:xfrm>
            </p:grpSpPr>
            <p:sp>
              <p:nvSpPr>
                <p:cNvPr id="93" name="Oval 9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94" name="Picture 9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grpSp>
        <p:grpSp>
          <p:nvGrpSpPr>
            <p:cNvPr id="55" name="Group 54"/>
            <p:cNvGrpSpPr/>
            <p:nvPr/>
          </p:nvGrpSpPr>
          <p:grpSpPr>
            <a:xfrm>
              <a:off x="6162902" y="3127256"/>
              <a:ext cx="4330245" cy="1578578"/>
              <a:chOff x="6162902" y="3127256"/>
              <a:chExt cx="4330245" cy="1578578"/>
            </a:xfrm>
          </p:grpSpPr>
          <p:cxnSp>
            <p:nvCxnSpPr>
              <p:cNvPr id="56" name="Straight Connector 55"/>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699616" y="3912303"/>
                <a:ext cx="793531" cy="793531"/>
                <a:chOff x="2986088" y="3567362"/>
                <a:chExt cx="778042" cy="778042"/>
              </a:xfrm>
            </p:grpSpPr>
            <p:sp>
              <p:nvSpPr>
                <p:cNvPr id="64" name="Oval 63"/>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60" name="Group 59"/>
              <p:cNvGrpSpPr/>
              <p:nvPr/>
            </p:nvGrpSpPr>
            <p:grpSpPr>
              <a:xfrm>
                <a:off x="7961591" y="3127256"/>
                <a:ext cx="793531" cy="793531"/>
                <a:chOff x="3869156" y="2705101"/>
                <a:chExt cx="778042" cy="778042"/>
              </a:xfrm>
            </p:grpSpPr>
            <p:sp>
              <p:nvSpPr>
                <p:cNvPr id="62" name="Oval 61"/>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63" name="Picture 6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61"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101" name="Rounded Rectangle 100"/>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02" name="Group 101"/>
            <p:cNvGrpSpPr/>
            <p:nvPr/>
          </p:nvGrpSpPr>
          <p:grpSpPr>
            <a:xfrm>
              <a:off x="9835333" y="1366952"/>
              <a:ext cx="1693570" cy="1318140"/>
              <a:chOff x="9835333" y="1366952"/>
              <a:chExt cx="1693570" cy="1318140"/>
            </a:xfrm>
          </p:grpSpPr>
          <p:cxnSp>
            <p:nvCxnSpPr>
              <p:cNvPr id="103" name="Straight Connector 102"/>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0735372" y="1366952"/>
                <a:ext cx="793531" cy="793531"/>
                <a:chOff x="2986088" y="3567362"/>
                <a:chExt cx="778042" cy="778042"/>
              </a:xfrm>
            </p:grpSpPr>
            <p:sp>
              <p:nvSpPr>
                <p:cNvPr id="106" name="Oval 10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grpSp>
          <p:nvGrpSpPr>
            <p:cNvPr id="79" name="Group 78"/>
            <p:cNvGrpSpPr/>
            <p:nvPr/>
          </p:nvGrpSpPr>
          <p:grpSpPr>
            <a:xfrm>
              <a:off x="6243043" y="2274997"/>
              <a:ext cx="4160158" cy="1192127"/>
              <a:chOff x="6234760" y="2274373"/>
              <a:chExt cx="4160158" cy="1192127"/>
            </a:xfrm>
          </p:grpSpPr>
          <p:grpSp>
            <p:nvGrpSpPr>
              <p:cNvPr id="82" name="Group 81"/>
              <p:cNvGrpSpPr/>
              <p:nvPr/>
            </p:nvGrpSpPr>
            <p:grpSpPr>
              <a:xfrm>
                <a:off x="6234760" y="2549762"/>
                <a:ext cx="3586270" cy="916738"/>
                <a:chOff x="6234760" y="2549762"/>
                <a:chExt cx="3586270" cy="916738"/>
              </a:xfrm>
            </p:grpSpPr>
            <p:cxnSp>
              <p:nvCxnSpPr>
                <p:cNvPr id="87" name="Straight Connector 86"/>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83" name="Group 82"/>
              <p:cNvGrpSpPr/>
              <p:nvPr/>
            </p:nvGrpSpPr>
            <p:grpSpPr>
              <a:xfrm>
                <a:off x="9293418" y="2274373"/>
                <a:ext cx="1101500" cy="793531"/>
                <a:chOff x="7408118" y="3567362"/>
                <a:chExt cx="1080000" cy="778042"/>
              </a:xfrm>
            </p:grpSpPr>
            <p:sp>
              <p:nvSpPr>
                <p:cNvPr id="84" name="Oval 83"/>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85" name="Diagram 84"/>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pSp>
        </p:grpSp>
        <p:sp>
          <p:nvSpPr>
            <p:cNvPr id="108" name="Rounded Rectangle 107"/>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37" name="Group 36"/>
          <p:cNvGrpSpPr/>
          <p:nvPr/>
        </p:nvGrpSpPr>
        <p:grpSpPr>
          <a:xfrm>
            <a:off x="2707535" y="2805099"/>
            <a:ext cx="3462160" cy="1070662"/>
            <a:chOff x="2707535" y="2805099"/>
            <a:chExt cx="3462160" cy="1070662"/>
          </a:xfrm>
        </p:grpSpPr>
        <p:cxnSp>
          <p:nvCxnSpPr>
            <p:cNvPr id="38" name="Straight Connector 37"/>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40" name="Group 39"/>
            <p:cNvGrpSpPr/>
            <p:nvPr/>
          </p:nvGrpSpPr>
          <p:grpSpPr>
            <a:xfrm>
              <a:off x="3681653" y="3080825"/>
              <a:ext cx="811999" cy="794936"/>
              <a:chOff x="10113425" y="2651210"/>
              <a:chExt cx="796150" cy="779420"/>
            </a:xfrm>
          </p:grpSpPr>
          <p:sp>
            <p:nvSpPr>
              <p:cNvPr id="41" name="Oval 40"/>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2" name="Picture 4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grpSp>
        <p:nvGrpSpPr>
          <p:cNvPr id="43" name="Group 42"/>
          <p:cNvGrpSpPr/>
          <p:nvPr/>
        </p:nvGrpSpPr>
        <p:grpSpPr>
          <a:xfrm>
            <a:off x="5387148" y="3497878"/>
            <a:ext cx="1471286" cy="2676396"/>
            <a:chOff x="5385413" y="3499060"/>
            <a:chExt cx="1471286" cy="2676396"/>
          </a:xfrm>
        </p:grpSpPr>
        <p:cxnSp>
          <p:nvCxnSpPr>
            <p:cNvPr id="44" name="Straight Connector 43"/>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61037" y="5027783"/>
              <a:ext cx="793531" cy="793531"/>
              <a:chOff x="5681540" y="2652588"/>
              <a:chExt cx="778042" cy="778042"/>
            </a:xfrm>
          </p:grpSpPr>
          <p:sp>
            <p:nvSpPr>
              <p:cNvPr id="47" name="Oval 4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48" name="Picture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4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3395234" y="1349441"/>
            <a:ext cx="2774461" cy="2157496"/>
            <a:chOff x="3395234" y="1349441"/>
            <a:chExt cx="2774461" cy="2157496"/>
          </a:xfrm>
        </p:grpSpPr>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pSp>
        <p:sp>
          <p:nvSpPr>
            <p:cNvPr id="121" name="Rounded Rectangle 120"/>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7" name="Group 6"/>
          <p:cNvGrpSpPr/>
          <p:nvPr/>
        </p:nvGrpSpPr>
        <p:grpSpPr>
          <a:xfrm>
            <a:off x="1605679" y="3284402"/>
            <a:ext cx="4629081" cy="2119373"/>
            <a:chOff x="1605679" y="3284402"/>
            <a:chExt cx="4629081" cy="2119373"/>
          </a:xfrm>
        </p:grpSpPr>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799823" y="3284402"/>
              <a:ext cx="1464350" cy="2086357"/>
              <a:chOff x="636295" y="2518478"/>
              <a:chExt cx="1435768" cy="2045634"/>
            </a:xfrm>
          </p:grpSpPr>
          <p:sp>
            <p:nvSpPr>
              <p:cNvPr id="118" name="Oval 11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19" name="Diagram 11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pSp>
        <p:sp>
          <p:nvSpPr>
            <p:cNvPr id="120"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0" name="Rectangle 29"/>
          <p:cNvSpPr/>
          <p:nvPr/>
        </p:nvSpPr>
        <p:spPr bwMode="auto">
          <a:xfrm>
            <a:off x="30162" y="-7938"/>
            <a:ext cx="12436475" cy="6994525"/>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8" name="Title 7"/>
          <p:cNvSpPr>
            <a:spLocks noGrp="1"/>
          </p:cNvSpPr>
          <p:nvPr>
            <p:ph type="title"/>
          </p:nvPr>
        </p:nvSpPr>
        <p:spPr/>
        <p:txBody>
          <a:bodyPr/>
          <a:lstStyle/>
          <a:p>
            <a:r>
              <a:rPr lang="en-US" dirty="0" smtClean="0"/>
              <a:t>/notes (future)</a:t>
            </a:r>
            <a:endParaRPr lang="en-US" dirty="0"/>
          </a:p>
        </p:txBody>
      </p:sp>
      <p:grpSp>
        <p:nvGrpSpPr>
          <p:cNvPr id="193" name="Group 192"/>
          <p:cNvGrpSpPr/>
          <p:nvPr/>
        </p:nvGrpSpPr>
        <p:grpSpPr>
          <a:xfrm>
            <a:off x="6162902" y="3499060"/>
            <a:ext cx="4703535" cy="2714276"/>
            <a:chOff x="6162902" y="3499060"/>
            <a:chExt cx="4703535" cy="2714276"/>
          </a:xfrm>
        </p:grpSpPr>
        <p:cxnSp>
          <p:nvCxnSpPr>
            <p:cNvPr id="194" name="Straight Connector 193"/>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05"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06" name="Group 205"/>
            <p:cNvGrpSpPr/>
            <p:nvPr/>
          </p:nvGrpSpPr>
          <p:grpSpPr>
            <a:xfrm>
              <a:off x="8955980" y="5419805"/>
              <a:ext cx="793531" cy="793531"/>
              <a:chOff x="8955980" y="5419805"/>
              <a:chExt cx="793531" cy="793531"/>
            </a:xfrm>
          </p:grpSpPr>
          <p:sp>
            <p:nvSpPr>
              <p:cNvPr id="207" name="Oval 206"/>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08" name="Picture 207"/>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209" name="Group 208"/>
          <p:cNvGrpSpPr/>
          <p:nvPr/>
        </p:nvGrpSpPr>
        <p:grpSpPr>
          <a:xfrm>
            <a:off x="194613" y="4310988"/>
            <a:ext cx="2419947" cy="1941578"/>
            <a:chOff x="194613" y="4310988"/>
            <a:chExt cx="2419947" cy="1941578"/>
          </a:xfrm>
        </p:grpSpPr>
        <p:cxnSp>
          <p:nvCxnSpPr>
            <p:cNvPr id="210" name="Straight Connector 209"/>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11"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12" name="Group 211"/>
            <p:cNvGrpSpPr/>
            <p:nvPr/>
          </p:nvGrpSpPr>
          <p:grpSpPr>
            <a:xfrm>
              <a:off x="519369" y="5047253"/>
              <a:ext cx="793531" cy="793531"/>
              <a:chOff x="519369" y="5047253"/>
              <a:chExt cx="793531" cy="793531"/>
            </a:xfrm>
          </p:grpSpPr>
          <p:sp>
            <p:nvSpPr>
              <p:cNvPr id="213" name="Oval 212"/>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14" name="Picture 213"/>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grpSp>
        <p:nvGrpSpPr>
          <p:cNvPr id="215" name="Group 214"/>
          <p:cNvGrpSpPr/>
          <p:nvPr/>
        </p:nvGrpSpPr>
        <p:grpSpPr>
          <a:xfrm>
            <a:off x="6176332" y="3519062"/>
            <a:ext cx="3427621" cy="2047542"/>
            <a:chOff x="6176332" y="3520337"/>
            <a:chExt cx="3427621" cy="2047542"/>
          </a:xfrm>
        </p:grpSpPr>
        <p:cxnSp>
          <p:nvCxnSpPr>
            <p:cNvPr id="216" name="Straight Connector 215"/>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17"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18" name="Group 217"/>
            <p:cNvGrpSpPr/>
            <p:nvPr/>
          </p:nvGrpSpPr>
          <p:grpSpPr>
            <a:xfrm>
              <a:off x="7944573" y="4774348"/>
              <a:ext cx="793531" cy="793531"/>
              <a:chOff x="7944573" y="4774348"/>
              <a:chExt cx="793531" cy="793531"/>
            </a:xfrm>
          </p:grpSpPr>
          <p:sp>
            <p:nvSpPr>
              <p:cNvPr id="219" name="Oval 218"/>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220"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233" name="Group 232"/>
          <p:cNvGrpSpPr/>
          <p:nvPr/>
        </p:nvGrpSpPr>
        <p:grpSpPr>
          <a:xfrm>
            <a:off x="91445" y="3495480"/>
            <a:ext cx="2468904" cy="1180777"/>
            <a:chOff x="91445" y="3496755"/>
            <a:chExt cx="2468904" cy="1180777"/>
          </a:xfrm>
        </p:grpSpPr>
        <p:cxnSp>
          <p:nvCxnSpPr>
            <p:cNvPr id="234" name="Straight Connector 233"/>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35"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36" name="Group 235"/>
            <p:cNvGrpSpPr/>
            <p:nvPr/>
          </p:nvGrpSpPr>
          <p:grpSpPr>
            <a:xfrm>
              <a:off x="300086" y="3884001"/>
              <a:ext cx="793531" cy="793531"/>
              <a:chOff x="300086" y="3884001"/>
              <a:chExt cx="793531" cy="793531"/>
            </a:xfrm>
          </p:grpSpPr>
          <p:sp>
            <p:nvSpPr>
              <p:cNvPr id="237" name="Oval 236"/>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238"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241" name="Group 240"/>
          <p:cNvGrpSpPr/>
          <p:nvPr/>
        </p:nvGrpSpPr>
        <p:grpSpPr>
          <a:xfrm>
            <a:off x="1605471" y="3281476"/>
            <a:ext cx="4629081" cy="2119373"/>
            <a:chOff x="1605679" y="3284402"/>
            <a:chExt cx="4629081" cy="2119373"/>
          </a:xfrm>
        </p:grpSpPr>
        <p:cxnSp>
          <p:nvCxnSpPr>
            <p:cNvPr id="242" name="Straight Connector 241"/>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1799823" y="3284402"/>
              <a:ext cx="1464350" cy="2086357"/>
              <a:chOff x="636295" y="2518478"/>
              <a:chExt cx="1435768" cy="2045634"/>
            </a:xfrm>
          </p:grpSpPr>
          <p:sp>
            <p:nvSpPr>
              <p:cNvPr id="247" name="Oval 246"/>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248" name="Diagram 247"/>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0" r:lo="rId51" r:qs="rId52" r:cs="rId53"/>
              </a:graphicData>
            </a:graphic>
          </p:graphicFrame>
        </p:grpSp>
        <p:sp>
          <p:nvSpPr>
            <p:cNvPr id="244"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cxnSp>
          <p:nvCxnSpPr>
            <p:cNvPr id="245" name="Straight Connector 244"/>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46" name="Rounded Rectangle 245"/>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5" r:lo="rId56" r:qs="rId57" r:cs="rId58"/>
              </a:graphicData>
            </a:graphic>
          </p:graphicFrame>
        </p:grpSp>
      </p:grpSp>
    </p:spTree>
    <p:extLst>
      <p:ext uri="{BB962C8B-B14F-4D97-AF65-F5344CB8AC3E}">
        <p14:creationId xmlns:p14="http://schemas.microsoft.com/office/powerpoint/2010/main" val="1620366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15"/>
                                        </p:tgtEl>
                                      </p:cBhvr>
                                    </p:animEffect>
                                    <p:set>
                                      <p:cBhvr>
                                        <p:cTn id="7" dur="1" fill="hold">
                                          <p:stCondLst>
                                            <p:cond delay="499"/>
                                          </p:stCondLst>
                                        </p:cTn>
                                        <p:tgtEl>
                                          <p:spTgt spid="2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33"/>
                                        </p:tgtEl>
                                      </p:cBhvr>
                                    </p:animEffect>
                                    <p:set>
                                      <p:cBhvr>
                                        <p:cTn id="10" dur="1" fill="hold">
                                          <p:stCondLst>
                                            <p:cond delay="499"/>
                                          </p:stCondLst>
                                        </p:cTn>
                                        <p:tgtEl>
                                          <p:spTgt spid="233"/>
                                        </p:tgtEl>
                                        <p:attrNameLst>
                                          <p:attrName>style.visibility</p:attrName>
                                        </p:attrNameLst>
                                      </p:cBhvr>
                                      <p:to>
                                        <p:strVal val="hidden"/>
                                      </p:to>
                                    </p:set>
                                  </p:childTnLst>
                                </p:cTn>
                              </p:par>
                              <p:par>
                                <p:cTn id="11" presetID="10" presetClass="entr" presetSubtype="0" fill="hold" nodeType="withEffect">
                                  <p:stCondLst>
                                    <p:cond delay="40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par>
                                <p:cTn id="14" presetID="10" presetClass="entr" presetSubtype="0" fill="hold" nodeType="withEffect">
                                  <p:stCondLst>
                                    <p:cond delay="400"/>
                                  </p:stCondLst>
                                  <p:childTnLst>
                                    <p:set>
                                      <p:cBhvr>
                                        <p:cTn id="15" dur="1" fill="hold">
                                          <p:stCondLst>
                                            <p:cond delay="0"/>
                                          </p:stCondLst>
                                        </p:cTn>
                                        <p:tgtEl>
                                          <p:spTgt spid="209"/>
                                        </p:tgtEl>
                                        <p:attrNameLst>
                                          <p:attrName>style.visibility</p:attrName>
                                        </p:attrNameLst>
                                      </p:cBhvr>
                                      <p:to>
                                        <p:strVal val="visible"/>
                                      </p:to>
                                    </p:set>
                                    <p:animEffect transition="in" filter="fade">
                                      <p:cBhvr>
                                        <p:cTn id="16"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579715"/>
          </a:xfrm>
        </p:spPr>
        <p:txBody>
          <a:bodyPr/>
          <a:lstStyle/>
          <a:p>
            <a:pPr marL="0" indent="0">
              <a:buNone/>
            </a:pPr>
            <a:r>
              <a:rPr lang="en-US" dirty="0" smtClean="0"/>
              <a:t>GET </a:t>
            </a:r>
            <a:r>
              <a:rPr lang="en-US" dirty="0"/>
              <a:t>https://</a:t>
            </a:r>
            <a:r>
              <a:rPr lang="en-US" dirty="0" smtClean="0"/>
              <a:t>graph.microsoft.com/beta</a:t>
            </a:r>
            <a:r>
              <a:rPr lang="en-US" b="1" dirty="0" smtClean="0"/>
              <a:t>/me/notes/notebooks</a:t>
            </a:r>
          </a:p>
          <a:p>
            <a:pPr marL="0" indent="0">
              <a:buNone/>
            </a:pPr>
            <a:endParaRPr lang="en-US" dirty="0" smtClean="0"/>
          </a:p>
          <a:p>
            <a:pPr marL="0" indent="0">
              <a:buNone/>
            </a:pPr>
            <a:r>
              <a:rPr lang="en-US" dirty="0"/>
              <a:t>GET https://</a:t>
            </a:r>
            <a:r>
              <a:rPr lang="en-US" dirty="0" smtClean="0"/>
              <a:t>graph.microsoft.com/beta</a:t>
            </a:r>
            <a:r>
              <a:rPr lang="en-US" b="1" dirty="0" smtClean="0"/>
              <a:t>/me/notes/pages</a:t>
            </a:r>
            <a:endParaRPr lang="en-US" b="1" dirty="0"/>
          </a:p>
          <a:p>
            <a:pPr marL="0" indent="0">
              <a:buNone/>
            </a:pPr>
            <a:endParaRPr lang="en-US" dirty="0" smtClean="0"/>
          </a:p>
          <a:p>
            <a:pPr marL="0" indent="0">
              <a:buNone/>
            </a:pPr>
            <a:r>
              <a:rPr lang="en-US" dirty="0"/>
              <a:t>GET https://</a:t>
            </a:r>
            <a:r>
              <a:rPr lang="en-US" dirty="0" smtClean="0"/>
              <a:t>graph.microsoft.com/beta/contoso.com</a:t>
            </a:r>
            <a:endParaRPr lang="en-US" dirty="0"/>
          </a:p>
          <a:p>
            <a:pPr marL="0" indent="0">
              <a:buNone/>
            </a:pPr>
            <a:r>
              <a:rPr lang="en-US" b="1" dirty="0"/>
              <a:t>	/</a:t>
            </a:r>
            <a:r>
              <a:rPr lang="en-US" b="1" dirty="0" smtClean="0"/>
              <a:t>users/yina@contoso.com/notes/sections</a:t>
            </a:r>
            <a:endParaRPr lang="en-US" b="1" dirty="0"/>
          </a:p>
          <a:p>
            <a:pPr marL="0" indent="0">
              <a:buNone/>
            </a:pPr>
            <a:endParaRPr lang="en-US" dirty="0" smtClean="0"/>
          </a:p>
          <a:p>
            <a:pPr marL="0" indent="0">
              <a:buNone/>
            </a:pPr>
            <a:r>
              <a:rPr lang="en-US" dirty="0" smtClean="0"/>
              <a:t>GET </a:t>
            </a:r>
            <a:r>
              <a:rPr lang="en-US" dirty="0"/>
              <a:t>https://</a:t>
            </a:r>
            <a:r>
              <a:rPr lang="en-US" dirty="0" smtClean="0"/>
              <a:t>graph.microsoft.com/beta/contoso.com</a:t>
            </a:r>
            <a:endParaRPr lang="en-US" dirty="0"/>
          </a:p>
          <a:p>
            <a:pPr marL="0" indent="0">
              <a:buNone/>
            </a:pPr>
            <a:r>
              <a:rPr lang="en-US" b="1" dirty="0"/>
              <a:t>	</a:t>
            </a:r>
            <a:r>
              <a:rPr lang="en-US" b="1" dirty="0" smtClean="0"/>
              <a:t>/groups/&lt;id&gt;/notes/notebooks</a:t>
            </a:r>
            <a:endParaRPr lang="en-US" b="1" dirty="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Code</a:t>
            </a:r>
            <a:endParaRPr lang="en-US" dirty="0"/>
          </a:p>
        </p:txBody>
      </p:sp>
    </p:spTree>
    <p:extLst>
      <p:ext uri="{BB962C8B-B14F-4D97-AF65-F5344CB8AC3E}">
        <p14:creationId xmlns:p14="http://schemas.microsoft.com/office/powerpoint/2010/main" val="30979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5" y="3496755"/>
            <a:ext cx="2468904" cy="1180777"/>
            <a:chOff x="91445" y="3496755"/>
            <a:chExt cx="2468904" cy="1180777"/>
          </a:xfrm>
        </p:grpSpPr>
        <p:cxnSp>
          <p:nvCxnSpPr>
            <p:cNvPr id="197" name="Straight Connector 196"/>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1"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2" name="Group 361"/>
            <p:cNvGrpSpPr/>
            <p:nvPr/>
          </p:nvGrpSpPr>
          <p:grpSpPr>
            <a:xfrm>
              <a:off x="300086" y="3884001"/>
              <a:ext cx="793531" cy="793531"/>
              <a:chOff x="300086" y="3884001"/>
              <a:chExt cx="793531" cy="793531"/>
            </a:xfrm>
          </p:grpSpPr>
          <p:sp>
            <p:nvSpPr>
              <p:cNvPr id="363" name="Oval 362"/>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4"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cxnSp>
        <p:nvCxnSpPr>
          <p:cNvPr id="282" name="Straight Connector 281"/>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cxnSp>
        <p:nvCxnSpPr>
          <p:cNvPr id="112" name="Straight Connector 111"/>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3378140" y="4790831"/>
            <a:ext cx="1101500" cy="793531"/>
            <a:chOff x="8290358" y="2705101"/>
            <a:chExt cx="1080000" cy="778042"/>
          </a:xfrm>
        </p:grpSpPr>
        <p:sp>
          <p:nvSpPr>
            <p:cNvPr id="299" name="Oval 298"/>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0" name="Diagram 299"/>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04" name="Group 303"/>
          <p:cNvGrpSpPr/>
          <p:nvPr/>
        </p:nvGrpSpPr>
        <p:grpSpPr>
          <a:xfrm>
            <a:off x="7940959" y="1235446"/>
            <a:ext cx="793531" cy="1101500"/>
            <a:chOff x="7559471" y="2559928"/>
            <a:chExt cx="778042" cy="1080000"/>
          </a:xfrm>
        </p:grpSpPr>
        <p:sp>
          <p:nvSpPr>
            <p:cNvPr id="305" name="Oval 304"/>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6" name="Diagram 305"/>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10" name="Group 309"/>
          <p:cNvGrpSpPr/>
          <p:nvPr/>
        </p:nvGrpSpPr>
        <p:grpSpPr>
          <a:xfrm>
            <a:off x="2411402" y="810729"/>
            <a:ext cx="793531" cy="793531"/>
            <a:chOff x="2986088" y="3567362"/>
            <a:chExt cx="778042" cy="778042"/>
          </a:xfrm>
        </p:grpSpPr>
        <p:sp>
          <p:nvSpPr>
            <p:cNvPr id="311" name="Oval 310"/>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2" name="Picture 3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13" name="Group 312"/>
          <p:cNvGrpSpPr/>
          <p:nvPr/>
        </p:nvGrpSpPr>
        <p:grpSpPr>
          <a:xfrm>
            <a:off x="2165679" y="2262606"/>
            <a:ext cx="819857" cy="810653"/>
            <a:chOff x="10113425" y="3530904"/>
            <a:chExt cx="803854" cy="794830"/>
          </a:xfrm>
        </p:grpSpPr>
        <p:sp>
          <p:nvSpPr>
            <p:cNvPr id="314" name="Oval 31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5" name="Picture 3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316" name="Group 315"/>
          <p:cNvGrpSpPr/>
          <p:nvPr/>
        </p:nvGrpSpPr>
        <p:grpSpPr>
          <a:xfrm>
            <a:off x="517509" y="2542611"/>
            <a:ext cx="793531" cy="793531"/>
            <a:chOff x="5681540" y="2652588"/>
            <a:chExt cx="778042" cy="778042"/>
          </a:xfrm>
        </p:grpSpPr>
        <p:sp>
          <p:nvSpPr>
            <p:cNvPr id="317" name="Oval 31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8" name="Picture 3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19" name="Rounded Rectangle 318"/>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21" name="Rounded Rectangle 320"/>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5" name="Group 4"/>
          <p:cNvGrpSpPr/>
          <p:nvPr/>
        </p:nvGrpSpPr>
        <p:grpSpPr>
          <a:xfrm>
            <a:off x="6162902" y="3127256"/>
            <a:ext cx="4330245" cy="1578578"/>
            <a:chOff x="6162902" y="3127256"/>
            <a:chExt cx="4330245" cy="1578578"/>
          </a:xfrm>
        </p:grpSpPr>
        <p:cxnSp>
          <p:nvCxnSpPr>
            <p:cNvPr id="82" name="Straight Connector 81"/>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5" name="Group 294"/>
            <p:cNvGrpSpPr/>
            <p:nvPr/>
          </p:nvGrpSpPr>
          <p:grpSpPr>
            <a:xfrm>
              <a:off x="9699616" y="3912303"/>
              <a:ext cx="793531" cy="793531"/>
              <a:chOff x="2986088" y="3567362"/>
              <a:chExt cx="778042" cy="778042"/>
            </a:xfrm>
          </p:grpSpPr>
          <p:sp>
            <p:nvSpPr>
              <p:cNvPr id="296" name="Oval 29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97" name="Picture 2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22" name="Group 321"/>
            <p:cNvGrpSpPr/>
            <p:nvPr/>
          </p:nvGrpSpPr>
          <p:grpSpPr>
            <a:xfrm>
              <a:off x="7961591" y="3127256"/>
              <a:ext cx="793531" cy="793531"/>
              <a:chOff x="3869156" y="2705101"/>
              <a:chExt cx="778042" cy="778042"/>
            </a:xfrm>
          </p:grpSpPr>
          <p:sp>
            <p:nvSpPr>
              <p:cNvPr id="323" name="Oval 32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24" name="Picture 3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25"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5385413" y="3499060"/>
            <a:ext cx="1471286" cy="2676396"/>
            <a:chOff x="5385413" y="3499060"/>
            <a:chExt cx="1471286" cy="2676396"/>
          </a:xfrm>
        </p:grpSpPr>
        <p:cxnSp>
          <p:nvCxnSpPr>
            <p:cNvPr id="52" name="Straight Connector 5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5761037" y="5027783"/>
              <a:ext cx="793531" cy="793531"/>
              <a:chOff x="5681540" y="2652588"/>
              <a:chExt cx="778042" cy="778042"/>
            </a:xfrm>
          </p:grpSpPr>
          <p:sp>
            <p:nvSpPr>
              <p:cNvPr id="302" name="Oval 301"/>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3" name="Picture 3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2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330" name="Rounded Rectangle 329"/>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31" name="Rounded Rectangle 330"/>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7" name="Group 6"/>
          <p:cNvGrpSpPr/>
          <p:nvPr/>
        </p:nvGrpSpPr>
        <p:grpSpPr>
          <a:xfrm>
            <a:off x="6234760" y="2549762"/>
            <a:ext cx="3586270" cy="916738"/>
            <a:chOff x="6234760" y="2549762"/>
            <a:chExt cx="3586270" cy="916738"/>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0" name="Rounded Rectangle 31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8759315" y="803240"/>
            <a:ext cx="1212968" cy="1882551"/>
            <a:chOff x="8759315" y="803240"/>
            <a:chExt cx="1212968" cy="1882551"/>
          </a:xfrm>
        </p:grpSpPr>
        <p:cxnSp>
          <p:nvCxnSpPr>
            <p:cNvPr id="94" name="Straight Connector 93"/>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5" name="Group 334"/>
            <p:cNvGrpSpPr/>
            <p:nvPr/>
          </p:nvGrpSpPr>
          <p:grpSpPr>
            <a:xfrm>
              <a:off x="8759315" y="803240"/>
              <a:ext cx="793531" cy="793531"/>
              <a:chOff x="3869156" y="2705101"/>
              <a:chExt cx="778042" cy="778042"/>
            </a:xfrm>
          </p:grpSpPr>
          <p:sp>
            <p:nvSpPr>
              <p:cNvPr id="336" name="Oval 335"/>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37" name="Picture 3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38" name="Rounded Rectangle 337"/>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3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sp>
        <p:nvSpPr>
          <p:cNvPr id="342"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sp>
        <p:nvSpPr>
          <p:cNvPr id="343" name="Rounded Rectangle 342"/>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44" name="Rounded Rectangle 343"/>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47" name="Picture 3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cxnSp>
        <p:nvCxnSpPr>
          <p:cNvPr id="59" name="Straight Connector 58"/>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7"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48" name="Group 347"/>
          <p:cNvGrpSpPr/>
          <p:nvPr/>
        </p:nvGrpSpPr>
        <p:grpSpPr>
          <a:xfrm>
            <a:off x="3681653" y="3080825"/>
            <a:ext cx="811999" cy="794936"/>
            <a:chOff x="10113425" y="2651210"/>
            <a:chExt cx="796150" cy="779420"/>
          </a:xfrm>
        </p:grpSpPr>
        <p:sp>
          <p:nvSpPr>
            <p:cNvPr id="349" name="Oval 348"/>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0" name="Picture 34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sp>
        <p:nvSpPr>
          <p:cNvPr id="354" name="Rounded Rectangle 353"/>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58"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6" name="Group 5"/>
          <p:cNvGrpSpPr/>
          <p:nvPr/>
        </p:nvGrpSpPr>
        <p:grpSpPr>
          <a:xfrm>
            <a:off x="6176332" y="3520337"/>
            <a:ext cx="3427621" cy="2047542"/>
            <a:chOff x="6176332" y="3520337"/>
            <a:chExt cx="3427621" cy="2047542"/>
          </a:xfrm>
        </p:grpSpPr>
        <p:cxnSp>
          <p:nvCxnSpPr>
            <p:cNvPr id="61" name="Straight Connector 60"/>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8"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59" name="Group 358"/>
            <p:cNvGrpSpPr/>
            <p:nvPr/>
          </p:nvGrpSpPr>
          <p:grpSpPr>
            <a:xfrm>
              <a:off x="7944573" y="4774348"/>
              <a:ext cx="793531" cy="793531"/>
              <a:chOff x="7944573" y="4774348"/>
              <a:chExt cx="793531" cy="793531"/>
            </a:xfrm>
          </p:grpSpPr>
          <p:sp>
            <p:nvSpPr>
              <p:cNvPr id="360" name="Oval 359"/>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1"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10" name="Group 9"/>
          <p:cNvGrpSpPr/>
          <p:nvPr/>
        </p:nvGrpSpPr>
        <p:grpSpPr>
          <a:xfrm>
            <a:off x="6162902" y="3499060"/>
            <a:ext cx="4703535" cy="2714276"/>
            <a:chOff x="6162902" y="3499060"/>
            <a:chExt cx="4703535" cy="2714276"/>
          </a:xfrm>
        </p:grpSpPr>
        <p:cxnSp>
          <p:nvCxnSpPr>
            <p:cNvPr id="91" name="Straight Connector 90"/>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9"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5" name="Group 364"/>
            <p:cNvGrpSpPr/>
            <p:nvPr/>
          </p:nvGrpSpPr>
          <p:grpSpPr>
            <a:xfrm>
              <a:off x="8955980" y="5419805"/>
              <a:ext cx="793531" cy="793531"/>
              <a:chOff x="8955980" y="5419805"/>
              <a:chExt cx="793531" cy="793531"/>
            </a:xfrm>
          </p:grpSpPr>
          <p:sp>
            <p:nvSpPr>
              <p:cNvPr id="366" name="Oval 365"/>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67" name="Picture 36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8" name="Group 7"/>
          <p:cNvGrpSpPr/>
          <p:nvPr/>
        </p:nvGrpSpPr>
        <p:grpSpPr>
          <a:xfrm>
            <a:off x="194613" y="4310988"/>
            <a:ext cx="2419947" cy="1941578"/>
            <a:chOff x="194613" y="4310988"/>
            <a:chExt cx="2419947" cy="1941578"/>
          </a:xfrm>
        </p:grpSpPr>
        <p:cxnSp>
          <p:nvCxnSpPr>
            <p:cNvPr id="167" name="Straight Connector 166"/>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0"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8" name="Group 367"/>
            <p:cNvGrpSpPr/>
            <p:nvPr/>
          </p:nvGrpSpPr>
          <p:grpSpPr>
            <a:xfrm>
              <a:off x="519369" y="5047253"/>
              <a:ext cx="793531" cy="793531"/>
              <a:chOff x="519369" y="5047253"/>
              <a:chExt cx="793531" cy="793531"/>
            </a:xfrm>
          </p:grpSpPr>
          <p:sp>
            <p:nvSpPr>
              <p:cNvPr id="369" name="Oval 368"/>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70" name="Picture 36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cxnSp>
        <p:nvCxnSpPr>
          <p:cNvPr id="134" name="Straight Connector 133"/>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55" name="Group 354"/>
          <p:cNvGrpSpPr/>
          <p:nvPr/>
        </p:nvGrpSpPr>
        <p:grpSpPr>
          <a:xfrm>
            <a:off x="10735372" y="1366952"/>
            <a:ext cx="793531" cy="793531"/>
            <a:chOff x="2986088" y="3567362"/>
            <a:chExt cx="778042" cy="778042"/>
          </a:xfrm>
        </p:grpSpPr>
        <p:sp>
          <p:nvSpPr>
            <p:cNvPr id="356" name="Oval 35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7" name="Picture 3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371" name="Rounded Rectangle 370"/>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2" name="Rounded Rectangle 371"/>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cxnSp>
        <p:nvCxnSpPr>
          <p:cNvPr id="135" name="Straight Connector 134"/>
          <p:cNvCxnSpPr/>
          <p:nvPr/>
        </p:nvCxnSpPr>
        <p:spPr>
          <a:xfrm>
            <a:off x="9829525" y="2696402"/>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10339481" y="2866642"/>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38" name="Group 137"/>
          <p:cNvGrpSpPr/>
          <p:nvPr/>
        </p:nvGrpSpPr>
        <p:grpSpPr>
          <a:xfrm>
            <a:off x="10940676" y="3174323"/>
            <a:ext cx="793531" cy="793531"/>
            <a:chOff x="3869156" y="3567362"/>
            <a:chExt cx="778042" cy="778042"/>
          </a:xfrm>
        </p:grpSpPr>
        <p:sp>
          <p:nvSpPr>
            <p:cNvPr id="139" name="Oval 138"/>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40" name="Picture 13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grpSp>
        <p:nvGrpSpPr>
          <p:cNvPr id="351" name="Group 350"/>
          <p:cNvGrpSpPr/>
          <p:nvPr/>
        </p:nvGrpSpPr>
        <p:grpSpPr>
          <a:xfrm>
            <a:off x="1799823" y="3284402"/>
            <a:ext cx="1464350" cy="2086357"/>
            <a:chOff x="636295" y="2518478"/>
            <a:chExt cx="1435768" cy="2045634"/>
          </a:xfrm>
        </p:grpSpPr>
        <p:sp>
          <p:nvSpPr>
            <p:cNvPr id="352" name="Oval 351"/>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53" name="Diagram 352"/>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pSp>
      <p:sp>
        <p:nvSpPr>
          <p:cNvPr id="11" name="Title 10"/>
          <p:cNvSpPr>
            <a:spLocks noGrp="1"/>
          </p:cNvSpPr>
          <p:nvPr>
            <p:ph type="title"/>
          </p:nvPr>
        </p:nvSpPr>
        <p:spPr/>
        <p:txBody>
          <a:bodyPr/>
          <a:lstStyle/>
          <a:p>
            <a:r>
              <a:rPr lang="en-US" dirty="0" smtClean="0"/>
              <a:t>API</a:t>
            </a:r>
            <a:endParaRPr lang="en-US" dirty="0"/>
          </a:p>
        </p:txBody>
      </p:sp>
    </p:spTree>
    <p:extLst>
      <p:ext uri="{BB962C8B-B14F-4D97-AF65-F5344CB8AC3E}">
        <p14:creationId xmlns:p14="http://schemas.microsoft.com/office/powerpoint/2010/main" val="227771362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5" y="3496755"/>
            <a:ext cx="2468904" cy="1180777"/>
            <a:chOff x="91445" y="3496755"/>
            <a:chExt cx="2468904" cy="1180777"/>
          </a:xfrm>
        </p:grpSpPr>
        <p:cxnSp>
          <p:nvCxnSpPr>
            <p:cNvPr id="197" name="Straight Connector 196"/>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1"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2" name="Group 361"/>
            <p:cNvGrpSpPr/>
            <p:nvPr/>
          </p:nvGrpSpPr>
          <p:grpSpPr>
            <a:xfrm>
              <a:off x="300086" y="3884001"/>
              <a:ext cx="793531" cy="793531"/>
              <a:chOff x="300086" y="3884001"/>
              <a:chExt cx="793531" cy="793531"/>
            </a:xfrm>
          </p:grpSpPr>
          <p:sp>
            <p:nvSpPr>
              <p:cNvPr id="363" name="Oval 362"/>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4"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cxnSp>
        <p:nvCxnSpPr>
          <p:cNvPr id="282" name="Straight Connector 281"/>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cxnSp>
        <p:nvCxnSpPr>
          <p:cNvPr id="112" name="Straight Connector 111"/>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3378140" y="4790831"/>
            <a:ext cx="1101500" cy="793531"/>
            <a:chOff x="8290358" y="2705101"/>
            <a:chExt cx="1080000" cy="778042"/>
          </a:xfrm>
        </p:grpSpPr>
        <p:sp>
          <p:nvSpPr>
            <p:cNvPr id="299" name="Oval 298"/>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0" name="Diagram 299"/>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04" name="Group 303"/>
          <p:cNvGrpSpPr/>
          <p:nvPr/>
        </p:nvGrpSpPr>
        <p:grpSpPr>
          <a:xfrm>
            <a:off x="7940959" y="1235446"/>
            <a:ext cx="793531" cy="1101500"/>
            <a:chOff x="7559471" y="2559928"/>
            <a:chExt cx="778042" cy="1080000"/>
          </a:xfrm>
        </p:grpSpPr>
        <p:sp>
          <p:nvSpPr>
            <p:cNvPr id="305" name="Oval 304"/>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6" name="Diagram 305"/>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10" name="Group 309"/>
          <p:cNvGrpSpPr/>
          <p:nvPr/>
        </p:nvGrpSpPr>
        <p:grpSpPr>
          <a:xfrm>
            <a:off x="2411402" y="810729"/>
            <a:ext cx="793531" cy="793531"/>
            <a:chOff x="2986088" y="3567362"/>
            <a:chExt cx="778042" cy="778042"/>
          </a:xfrm>
        </p:grpSpPr>
        <p:sp>
          <p:nvSpPr>
            <p:cNvPr id="311" name="Oval 310"/>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2" name="Picture 3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13" name="Group 312"/>
          <p:cNvGrpSpPr/>
          <p:nvPr/>
        </p:nvGrpSpPr>
        <p:grpSpPr>
          <a:xfrm>
            <a:off x="2165679" y="2262606"/>
            <a:ext cx="819857" cy="810653"/>
            <a:chOff x="10113425" y="3530904"/>
            <a:chExt cx="803854" cy="794830"/>
          </a:xfrm>
        </p:grpSpPr>
        <p:sp>
          <p:nvSpPr>
            <p:cNvPr id="314" name="Oval 31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5" name="Picture 3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316" name="Group 315"/>
          <p:cNvGrpSpPr/>
          <p:nvPr/>
        </p:nvGrpSpPr>
        <p:grpSpPr>
          <a:xfrm>
            <a:off x="517509" y="2542611"/>
            <a:ext cx="793531" cy="793531"/>
            <a:chOff x="5681540" y="2652588"/>
            <a:chExt cx="778042" cy="778042"/>
          </a:xfrm>
        </p:grpSpPr>
        <p:sp>
          <p:nvSpPr>
            <p:cNvPr id="317" name="Oval 31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8" name="Picture 3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19" name="Rounded Rectangle 318"/>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21" name="Rounded Rectangle 320"/>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5" name="Group 4"/>
          <p:cNvGrpSpPr/>
          <p:nvPr/>
        </p:nvGrpSpPr>
        <p:grpSpPr>
          <a:xfrm>
            <a:off x="6162902" y="3127256"/>
            <a:ext cx="4330245" cy="1578578"/>
            <a:chOff x="6162902" y="3127256"/>
            <a:chExt cx="4330245" cy="1578578"/>
          </a:xfrm>
        </p:grpSpPr>
        <p:cxnSp>
          <p:nvCxnSpPr>
            <p:cNvPr id="82" name="Straight Connector 81"/>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5" name="Group 294"/>
            <p:cNvGrpSpPr/>
            <p:nvPr/>
          </p:nvGrpSpPr>
          <p:grpSpPr>
            <a:xfrm>
              <a:off x="9699616" y="3912303"/>
              <a:ext cx="793531" cy="793531"/>
              <a:chOff x="2986088" y="3567362"/>
              <a:chExt cx="778042" cy="778042"/>
            </a:xfrm>
          </p:grpSpPr>
          <p:sp>
            <p:nvSpPr>
              <p:cNvPr id="296" name="Oval 29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97" name="Picture 2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22" name="Group 321"/>
            <p:cNvGrpSpPr/>
            <p:nvPr/>
          </p:nvGrpSpPr>
          <p:grpSpPr>
            <a:xfrm>
              <a:off x="7961591" y="3127256"/>
              <a:ext cx="793531" cy="793531"/>
              <a:chOff x="3869156" y="2705101"/>
              <a:chExt cx="778042" cy="778042"/>
            </a:xfrm>
          </p:grpSpPr>
          <p:sp>
            <p:nvSpPr>
              <p:cNvPr id="323" name="Oval 32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24" name="Picture 3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25"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5385413" y="3499060"/>
            <a:ext cx="1471286" cy="2676396"/>
            <a:chOff x="5385413" y="3499060"/>
            <a:chExt cx="1471286" cy="2676396"/>
          </a:xfrm>
        </p:grpSpPr>
        <p:cxnSp>
          <p:nvCxnSpPr>
            <p:cNvPr id="52" name="Straight Connector 5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5761037" y="5027783"/>
              <a:ext cx="793531" cy="793531"/>
              <a:chOff x="5681540" y="2652588"/>
              <a:chExt cx="778042" cy="778042"/>
            </a:xfrm>
          </p:grpSpPr>
          <p:sp>
            <p:nvSpPr>
              <p:cNvPr id="302" name="Oval 301"/>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3" name="Picture 3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2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330" name="Rounded Rectangle 329"/>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31" name="Rounded Rectangle 330"/>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7" name="Group 6"/>
          <p:cNvGrpSpPr/>
          <p:nvPr/>
        </p:nvGrpSpPr>
        <p:grpSpPr>
          <a:xfrm>
            <a:off x="6234760" y="2549762"/>
            <a:ext cx="3586270" cy="916738"/>
            <a:chOff x="6234760" y="2549762"/>
            <a:chExt cx="3586270" cy="916738"/>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0" name="Rounded Rectangle 31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8759315" y="803240"/>
            <a:ext cx="1212968" cy="1882551"/>
            <a:chOff x="8759315" y="803240"/>
            <a:chExt cx="1212968" cy="1882551"/>
          </a:xfrm>
        </p:grpSpPr>
        <p:cxnSp>
          <p:nvCxnSpPr>
            <p:cNvPr id="94" name="Straight Connector 93"/>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5" name="Group 334"/>
            <p:cNvGrpSpPr/>
            <p:nvPr/>
          </p:nvGrpSpPr>
          <p:grpSpPr>
            <a:xfrm>
              <a:off x="8759315" y="803240"/>
              <a:ext cx="793531" cy="793531"/>
              <a:chOff x="3869156" y="2705101"/>
              <a:chExt cx="778042" cy="778042"/>
            </a:xfrm>
          </p:grpSpPr>
          <p:sp>
            <p:nvSpPr>
              <p:cNvPr id="336" name="Oval 335"/>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37" name="Picture 3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38" name="Rounded Rectangle 337"/>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3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sp>
        <p:nvSpPr>
          <p:cNvPr id="342"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sp>
        <p:nvSpPr>
          <p:cNvPr id="343" name="Rounded Rectangle 342"/>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44" name="Rounded Rectangle 343"/>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47" name="Picture 3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cxnSp>
        <p:nvCxnSpPr>
          <p:cNvPr id="59" name="Straight Connector 58"/>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7"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48" name="Group 347"/>
          <p:cNvGrpSpPr/>
          <p:nvPr/>
        </p:nvGrpSpPr>
        <p:grpSpPr>
          <a:xfrm>
            <a:off x="3681653" y="3080825"/>
            <a:ext cx="811999" cy="794936"/>
            <a:chOff x="10113425" y="2651210"/>
            <a:chExt cx="796150" cy="779420"/>
          </a:xfrm>
        </p:grpSpPr>
        <p:sp>
          <p:nvSpPr>
            <p:cNvPr id="349" name="Oval 348"/>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0" name="Picture 34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sp>
        <p:nvSpPr>
          <p:cNvPr id="354" name="Rounded Rectangle 353"/>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58"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6" name="Group 5"/>
          <p:cNvGrpSpPr/>
          <p:nvPr/>
        </p:nvGrpSpPr>
        <p:grpSpPr>
          <a:xfrm>
            <a:off x="6176332" y="3520337"/>
            <a:ext cx="3427621" cy="2047542"/>
            <a:chOff x="6176332" y="3520337"/>
            <a:chExt cx="3427621" cy="2047542"/>
          </a:xfrm>
        </p:grpSpPr>
        <p:cxnSp>
          <p:nvCxnSpPr>
            <p:cNvPr id="61" name="Straight Connector 60"/>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8"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59" name="Group 358"/>
            <p:cNvGrpSpPr/>
            <p:nvPr/>
          </p:nvGrpSpPr>
          <p:grpSpPr>
            <a:xfrm>
              <a:off x="7944573" y="4774348"/>
              <a:ext cx="793531" cy="793531"/>
              <a:chOff x="7944573" y="4774348"/>
              <a:chExt cx="793531" cy="793531"/>
            </a:xfrm>
          </p:grpSpPr>
          <p:sp>
            <p:nvSpPr>
              <p:cNvPr id="360" name="Oval 359"/>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1"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10" name="Group 9"/>
          <p:cNvGrpSpPr/>
          <p:nvPr/>
        </p:nvGrpSpPr>
        <p:grpSpPr>
          <a:xfrm>
            <a:off x="6162902" y="3499060"/>
            <a:ext cx="4703535" cy="2714276"/>
            <a:chOff x="6162902" y="3499060"/>
            <a:chExt cx="4703535" cy="2714276"/>
          </a:xfrm>
        </p:grpSpPr>
        <p:cxnSp>
          <p:nvCxnSpPr>
            <p:cNvPr id="91" name="Straight Connector 90"/>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9"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5" name="Group 364"/>
            <p:cNvGrpSpPr/>
            <p:nvPr/>
          </p:nvGrpSpPr>
          <p:grpSpPr>
            <a:xfrm>
              <a:off x="8955980" y="5419805"/>
              <a:ext cx="793531" cy="793531"/>
              <a:chOff x="8955980" y="5419805"/>
              <a:chExt cx="793531" cy="793531"/>
            </a:xfrm>
          </p:grpSpPr>
          <p:sp>
            <p:nvSpPr>
              <p:cNvPr id="366" name="Oval 365"/>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67" name="Picture 36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8" name="Group 7"/>
          <p:cNvGrpSpPr/>
          <p:nvPr/>
        </p:nvGrpSpPr>
        <p:grpSpPr>
          <a:xfrm>
            <a:off x="194613" y="4310988"/>
            <a:ext cx="2419947" cy="1941578"/>
            <a:chOff x="194613" y="4310988"/>
            <a:chExt cx="2419947" cy="1941578"/>
          </a:xfrm>
        </p:grpSpPr>
        <p:cxnSp>
          <p:nvCxnSpPr>
            <p:cNvPr id="167" name="Straight Connector 166"/>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0"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8" name="Group 367"/>
            <p:cNvGrpSpPr/>
            <p:nvPr/>
          </p:nvGrpSpPr>
          <p:grpSpPr>
            <a:xfrm>
              <a:off x="519369" y="5047253"/>
              <a:ext cx="793531" cy="793531"/>
              <a:chOff x="519369" y="5047253"/>
              <a:chExt cx="793531" cy="793531"/>
            </a:xfrm>
          </p:grpSpPr>
          <p:sp>
            <p:nvSpPr>
              <p:cNvPr id="369" name="Oval 368"/>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70" name="Picture 36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cxnSp>
        <p:nvCxnSpPr>
          <p:cNvPr id="134" name="Straight Connector 133"/>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55" name="Group 354"/>
          <p:cNvGrpSpPr/>
          <p:nvPr/>
        </p:nvGrpSpPr>
        <p:grpSpPr>
          <a:xfrm>
            <a:off x="10735372" y="1366952"/>
            <a:ext cx="793531" cy="793531"/>
            <a:chOff x="2986088" y="3567362"/>
            <a:chExt cx="778042" cy="778042"/>
          </a:xfrm>
        </p:grpSpPr>
        <p:sp>
          <p:nvSpPr>
            <p:cNvPr id="356" name="Oval 35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7" name="Picture 3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371" name="Rounded Rectangle 370"/>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2" name="Rounded Rectangle 371"/>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cxnSp>
        <p:nvCxnSpPr>
          <p:cNvPr id="135" name="Straight Connector 134"/>
          <p:cNvCxnSpPr/>
          <p:nvPr/>
        </p:nvCxnSpPr>
        <p:spPr>
          <a:xfrm>
            <a:off x="9829525" y="2696402"/>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10339481" y="2866642"/>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38" name="Group 137"/>
          <p:cNvGrpSpPr/>
          <p:nvPr/>
        </p:nvGrpSpPr>
        <p:grpSpPr>
          <a:xfrm>
            <a:off x="10940676" y="3174323"/>
            <a:ext cx="793531" cy="793531"/>
            <a:chOff x="3869156" y="3567362"/>
            <a:chExt cx="778042" cy="778042"/>
          </a:xfrm>
        </p:grpSpPr>
        <p:sp>
          <p:nvSpPr>
            <p:cNvPr id="139" name="Oval 138"/>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40" name="Picture 13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grpSp>
        <p:nvGrpSpPr>
          <p:cNvPr id="351" name="Group 350"/>
          <p:cNvGrpSpPr/>
          <p:nvPr/>
        </p:nvGrpSpPr>
        <p:grpSpPr>
          <a:xfrm>
            <a:off x="1799823" y="3284402"/>
            <a:ext cx="1464350" cy="2086357"/>
            <a:chOff x="636295" y="2518478"/>
            <a:chExt cx="1435768" cy="2045634"/>
          </a:xfrm>
        </p:grpSpPr>
        <p:sp>
          <p:nvSpPr>
            <p:cNvPr id="352" name="Oval 351"/>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53" name="Diagram 352"/>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pSp>
      <p:sp>
        <p:nvSpPr>
          <p:cNvPr id="11" name="Title 10"/>
          <p:cNvSpPr>
            <a:spLocks noGrp="1"/>
          </p:cNvSpPr>
          <p:nvPr>
            <p:ph type="title"/>
          </p:nvPr>
        </p:nvSpPr>
        <p:spPr/>
        <p:txBody>
          <a:bodyPr/>
          <a:lstStyle/>
          <a:p>
            <a:r>
              <a:rPr lang="en-US" dirty="0" smtClean="0"/>
              <a:t>API</a:t>
            </a:r>
            <a:endParaRPr lang="en-US" dirty="0"/>
          </a:p>
        </p:txBody>
      </p:sp>
      <p:sp>
        <p:nvSpPr>
          <p:cNvPr id="133" name="Rectangle 132"/>
          <p:cNvSpPr/>
          <p:nvPr/>
        </p:nvSpPr>
        <p:spPr bwMode="auto">
          <a:xfrm>
            <a:off x="-13555" y="29142"/>
            <a:ext cx="12436475" cy="6994525"/>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36" name="Title 5"/>
          <p:cNvSpPr txBox="1">
            <a:spLocks/>
          </p:cNvSpPr>
          <p:nvPr/>
        </p:nvSpPr>
        <p:spPr>
          <a:xfrm>
            <a:off x="2842510" y="3110424"/>
            <a:ext cx="6751454" cy="773676"/>
          </a:xfrm>
          <a:prstGeom prst="rect">
            <a:avLst/>
          </a:prstGeom>
          <a:solidFill>
            <a:srgbClr val="7030A0"/>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400">
                <a:solidFill>
                  <a:srgbClr val="FFFFFF"/>
                </a:solidFill>
              </a:rPr>
              <a:t>https://graph.microsoft.com/</a:t>
            </a:r>
          </a:p>
          <a:p>
            <a:endParaRPr sz="4400">
              <a:solidFill>
                <a:srgbClr val="FFFFFF"/>
              </a:solidFill>
            </a:endParaRPr>
          </a:p>
        </p:txBody>
      </p:sp>
    </p:spTree>
    <p:extLst>
      <p:ext uri="{BB962C8B-B14F-4D97-AF65-F5344CB8AC3E}">
        <p14:creationId xmlns:p14="http://schemas.microsoft.com/office/powerpoint/2010/main" val="180386396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How?</a:t>
            </a:r>
            <a:endParaRPr lang="en-US" sz="6000" b="1" dirty="0"/>
          </a:p>
        </p:txBody>
      </p:sp>
    </p:spTree>
    <p:extLst>
      <p:ext uri="{BB962C8B-B14F-4D97-AF65-F5344CB8AC3E}">
        <p14:creationId xmlns:p14="http://schemas.microsoft.com/office/powerpoint/2010/main" val="2371671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456237" y="3138393"/>
            <a:ext cx="7315203" cy="914400"/>
          </a:xfrm>
        </p:spPr>
        <p:txBody>
          <a:bodyPr/>
          <a:lstStyle/>
          <a:p>
            <a:r>
              <a:rPr lang="en-US" dirty="0" smtClean="0"/>
              <a:t>Why? </a:t>
            </a:r>
            <a:r>
              <a:rPr lang="en-US" dirty="0"/>
              <a:t>What? </a:t>
            </a:r>
            <a:r>
              <a:rPr lang="en-US" dirty="0" smtClean="0"/>
              <a:t>How? </a:t>
            </a:r>
          </a:p>
          <a:p>
            <a:r>
              <a:rPr lang="en-US" dirty="0" smtClean="0"/>
              <a:t>Demos, demos, demos</a:t>
            </a:r>
            <a:endParaRPr lang="en-US" dirty="0"/>
          </a:p>
          <a:p>
            <a:r>
              <a:rPr lang="en-US" dirty="0" smtClean="0"/>
              <a:t>What’s supported now</a:t>
            </a:r>
            <a:r>
              <a:rPr lang="en-US" dirty="0"/>
              <a:t>? </a:t>
            </a:r>
          </a:p>
          <a:p>
            <a:r>
              <a:rPr lang="en-US" dirty="0" smtClean="0"/>
              <a:t>What’s </a:t>
            </a:r>
            <a:r>
              <a:rPr lang="en-US" dirty="0"/>
              <a:t>coming next? </a:t>
            </a:r>
            <a:endParaRPr lang="en-US" dirty="0" smtClean="0"/>
          </a:p>
          <a:p>
            <a:r>
              <a:rPr lang="en-US" dirty="0"/>
              <a:t>Partner showcase</a:t>
            </a:r>
          </a:p>
          <a:p>
            <a:r>
              <a:rPr lang="en-US" dirty="0" smtClean="0"/>
              <a:t>Call to action</a:t>
            </a:r>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3" name="Picture Placeholder 2"/>
          <p:cNvSpPr>
            <a:spLocks noGrp="1"/>
          </p:cNvSpPr>
          <p:nvPr>
            <p:ph type="pic" sz="quarter" idx="16"/>
          </p:nvPr>
        </p:nvSpPr>
        <p:spPr/>
      </p:sp>
      <p:pic>
        <p:nvPicPr>
          <p:cNvPr id="4" name="Picture 3"/>
          <p:cNvPicPr>
            <a:picLocks noChangeAspect="1"/>
          </p:cNvPicPr>
          <p:nvPr/>
        </p:nvPicPr>
        <p:blipFill rotWithShape="1">
          <a:blip r:embed="rId5"/>
          <a:srcRect l="25843" t="3119" r="1124" b="97"/>
          <a:stretch/>
        </p:blipFill>
        <p:spPr>
          <a:xfrm>
            <a:off x="0" y="1363662"/>
            <a:ext cx="4953000" cy="4729163"/>
          </a:xfrm>
          <a:prstGeom prst="rect">
            <a:avLst/>
          </a:prstGeom>
        </p:spPr>
      </p:pic>
    </p:spTree>
    <p:custDataLst>
      <p:custData r:id="rId1"/>
      <p:tags r:id="rId2"/>
    </p:custDataLst>
    <p:extLst>
      <p:ext uri="{BB962C8B-B14F-4D97-AF65-F5344CB8AC3E}">
        <p14:creationId xmlns:p14="http://schemas.microsoft.com/office/powerpoint/2010/main" val="37237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7" y="3344862"/>
            <a:ext cx="7315203" cy="914400"/>
          </a:xfrm>
        </p:spPr>
        <p:txBody>
          <a:bodyPr/>
          <a:lstStyle/>
          <a:p>
            <a:r>
              <a:rPr lang="en-US" dirty="0" smtClean="0"/>
              <a:t>Abstraction layer</a:t>
            </a:r>
          </a:p>
          <a:p>
            <a:r>
              <a:rPr lang="en-US" dirty="0" smtClean="0"/>
              <a:t>Same</a:t>
            </a:r>
          </a:p>
          <a:p>
            <a:pPr lvl="1"/>
            <a:r>
              <a:rPr lang="en-US" dirty="0" smtClean="0"/>
              <a:t>App registration</a:t>
            </a:r>
          </a:p>
          <a:p>
            <a:pPr lvl="1"/>
            <a:r>
              <a:rPr lang="en-US" dirty="0" smtClean="0"/>
              <a:t>Permission scopes and security</a:t>
            </a:r>
          </a:p>
          <a:p>
            <a:pPr lvl="1"/>
            <a:r>
              <a:rPr lang="en-US" dirty="0" smtClean="0"/>
              <a:t>OAuth2.0 and </a:t>
            </a:r>
            <a:r>
              <a:rPr lang="en-US" dirty="0" err="1" smtClean="0"/>
              <a:t>OpenID</a:t>
            </a:r>
            <a:r>
              <a:rPr lang="en-US" dirty="0" smtClean="0"/>
              <a:t> Connect</a:t>
            </a:r>
          </a:p>
          <a:p>
            <a:r>
              <a:rPr lang="en-US" dirty="0" smtClean="0"/>
              <a:t>Simpler</a:t>
            </a:r>
          </a:p>
          <a:p>
            <a:pPr lvl="1"/>
            <a:r>
              <a:rPr lang="en-US" dirty="0" smtClean="0"/>
              <a:t>Single </a:t>
            </a:r>
            <a:r>
              <a:rPr lang="en-US" dirty="0"/>
              <a:t>endpoint</a:t>
            </a:r>
          </a:p>
          <a:p>
            <a:pPr lvl="1"/>
            <a:r>
              <a:rPr lang="en-US" dirty="0" smtClean="0"/>
              <a:t>Single access token</a:t>
            </a:r>
          </a:p>
          <a:p>
            <a:r>
              <a:rPr lang="en-US" dirty="0" smtClean="0"/>
              <a:t>Powerful </a:t>
            </a:r>
          </a:p>
          <a:p>
            <a:pPr lvl="1"/>
            <a:r>
              <a:rPr lang="en-US" dirty="0" smtClean="0"/>
              <a:t>Get to all data, connections and relationships</a:t>
            </a:r>
            <a:endParaRPr lang="en-US" dirty="0"/>
          </a:p>
        </p:txBody>
      </p:sp>
      <p:sp>
        <p:nvSpPr>
          <p:cNvPr id="6" name="Text Placeholder 5"/>
          <p:cNvSpPr>
            <a:spLocks noGrp="1"/>
          </p:cNvSpPr>
          <p:nvPr>
            <p:ph type="body" sz="quarter" idx="16"/>
          </p:nvPr>
        </p:nvSpPr>
        <p:spPr/>
        <p:txBody>
          <a:bodyPr/>
          <a:lstStyle/>
          <a:p>
            <a:r>
              <a:rPr lang="en-US" dirty="0"/>
              <a:t>Same platform, just simpler</a:t>
            </a:r>
          </a:p>
        </p:txBody>
      </p:sp>
      <p:sp>
        <p:nvSpPr>
          <p:cNvPr id="3" name="Title 2"/>
          <p:cNvSpPr>
            <a:spLocks noGrp="1"/>
          </p:cNvSpPr>
          <p:nvPr>
            <p:ph type="ctrTitle"/>
          </p:nvPr>
        </p:nvSpPr>
        <p:spPr>
          <a:solidFill>
            <a:srgbClr val="7030A0"/>
          </a:solidFill>
        </p:spPr>
        <p:txBody>
          <a:bodyPr/>
          <a:lstStyle/>
          <a:p>
            <a:r>
              <a:rPr lang="en-US" dirty="0"/>
              <a:t>Get to all data, connections and </a:t>
            </a:r>
            <a:r>
              <a:rPr lang="en-US" dirty="0" smtClean="0"/>
              <a:t>relationships in Office 365</a:t>
            </a:r>
            <a:endParaRPr lang="en-US" dirty="0"/>
          </a:p>
        </p:txBody>
      </p:sp>
      <p:sp>
        <p:nvSpPr>
          <p:cNvPr id="5"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Tree>
    <p:extLst>
      <p:ext uri="{BB962C8B-B14F-4D97-AF65-F5344CB8AC3E}">
        <p14:creationId xmlns:p14="http://schemas.microsoft.com/office/powerpoint/2010/main" val="50611972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917" y="1162720"/>
            <a:ext cx="4138427" cy="2486942"/>
          </a:xfrm>
          <a:prstGeom prst="rect">
            <a:avLst/>
          </a:prstGeom>
        </p:spPr>
      </p:pic>
      <p:grpSp>
        <p:nvGrpSpPr>
          <p:cNvPr id="6" name="Group 5"/>
          <p:cNvGrpSpPr/>
          <p:nvPr/>
        </p:nvGrpSpPr>
        <p:grpSpPr>
          <a:xfrm>
            <a:off x="7476344" y="1325476"/>
            <a:ext cx="2524125" cy="1556049"/>
            <a:chOff x="6794301" y="1084248"/>
            <a:chExt cx="2524125" cy="1556049"/>
          </a:xfrm>
        </p:grpSpPr>
        <p:pic>
          <p:nvPicPr>
            <p:cNvPr id="7" name="Picture 5"/>
            <p:cNvPicPr>
              <a:picLocks noChangeAspect="1"/>
            </p:cNvPicPr>
            <p:nvPr/>
          </p:nvPicPr>
          <p:blipFill>
            <a:blip r:embed="rId4"/>
            <a:stretch>
              <a:fillRect/>
            </a:stretch>
          </p:blipFill>
          <p:spPr>
            <a:xfrm>
              <a:off x="6794301" y="1084248"/>
              <a:ext cx="2524125" cy="1556049"/>
            </a:xfrm>
            <a:prstGeom prst="rect">
              <a:avLst/>
            </a:prstGeom>
          </p:spPr>
        </p:pic>
        <p:sp>
          <p:nvSpPr>
            <p:cNvPr id="8" name="TextBox 12"/>
            <p:cNvSpPr txBox="1"/>
            <p:nvPr/>
          </p:nvSpPr>
          <p:spPr>
            <a:xfrm>
              <a:off x="6940239" y="1382140"/>
              <a:ext cx="2232248" cy="1071062"/>
            </a:xfrm>
            <a:prstGeom prst="rect">
              <a:avLst/>
            </a:prstGeom>
            <a:solidFill>
              <a:srgbClr val="FFFFFF">
                <a:alpha val="74000"/>
              </a:srgbClr>
            </a:solidFill>
          </p:spPr>
          <p:txBody>
            <a:bodyPr wrap="square" lIns="182880" tIns="146304" rIns="182880" bIns="146304" rtlCol="0">
              <a:spAutoFit/>
            </a:bodyPr>
            <a:lstStyle/>
            <a:p>
              <a:pPr algn="ctr">
                <a:lnSpc>
                  <a:spcPct val="90000"/>
                </a:lnSpc>
                <a:spcAft>
                  <a:spcPts val="600"/>
                </a:spcAft>
              </a:pPr>
              <a:r>
                <a:rPr lang="nb-NO" sz="2800" dirty="0" smtClean="0">
                  <a:gradFill>
                    <a:gsLst>
                      <a:gs pos="2917">
                        <a:srgbClr val="404040"/>
                      </a:gs>
                      <a:gs pos="30000">
                        <a:srgbClr val="404040"/>
                      </a:gs>
                    </a:gsLst>
                    <a:lin ang="5400000" scaled="0"/>
                  </a:gradFill>
                </a:rPr>
                <a:t>Your </a:t>
              </a:r>
              <a:br>
                <a:rPr lang="nb-NO" sz="2800" dirty="0" smtClean="0">
                  <a:gradFill>
                    <a:gsLst>
                      <a:gs pos="2917">
                        <a:srgbClr val="404040"/>
                      </a:gs>
                      <a:gs pos="30000">
                        <a:srgbClr val="404040"/>
                      </a:gs>
                    </a:gsLst>
                    <a:lin ang="5400000" scaled="0"/>
                  </a:gradFill>
                </a:rPr>
              </a:br>
              <a:r>
                <a:rPr lang="nb-NO" sz="2800" dirty="0" smtClean="0">
                  <a:gradFill>
                    <a:gsLst>
                      <a:gs pos="2917">
                        <a:srgbClr val="404040"/>
                      </a:gs>
                      <a:gs pos="30000">
                        <a:srgbClr val="404040"/>
                      </a:gs>
                    </a:gsLst>
                    <a:lin ang="5400000" scaled="0"/>
                  </a:gradFill>
                </a:rPr>
                <a:t>App</a:t>
              </a:r>
            </a:p>
          </p:txBody>
        </p:sp>
      </p:grpSp>
      <p:sp>
        <p:nvSpPr>
          <p:cNvPr id="3" name="Title 2"/>
          <p:cNvSpPr>
            <a:spLocks noGrp="1"/>
          </p:cNvSpPr>
          <p:nvPr>
            <p:ph type="title"/>
          </p:nvPr>
        </p:nvSpPr>
        <p:spPr/>
        <p:txBody>
          <a:bodyPr/>
          <a:lstStyle/>
          <a:p>
            <a:r>
              <a:rPr lang="en-US" dirty="0" smtClean="0"/>
              <a:t>Office 365 unified API</a:t>
            </a:r>
            <a:endParaRPr lang="en-US" dirty="0"/>
          </a:p>
        </p:txBody>
      </p:sp>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198437" y="3268662"/>
            <a:ext cx="12132906" cy="3581400"/>
          </a:xfrm>
          <a:prstGeom prst="rect">
            <a:avLst/>
          </a:prstGeom>
        </p:spPr>
      </p:pic>
      <p:sp>
        <p:nvSpPr>
          <p:cNvPr id="10" name="Title 5"/>
          <p:cNvSpPr txBox="1">
            <a:spLocks/>
          </p:cNvSpPr>
          <p:nvPr/>
        </p:nvSpPr>
        <p:spPr>
          <a:xfrm>
            <a:off x="1064617" y="3802062"/>
            <a:ext cx="10335220" cy="657703"/>
          </a:xfrm>
          <a:prstGeom prst="rect">
            <a:avLst/>
          </a:prstGeom>
          <a:solidFill>
            <a:srgbClr val="7030A0"/>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solidFill>
                  <a:srgbClr val="FFFFFF"/>
                </a:solidFill>
              </a:rPr>
              <a:t>https://graph.microsoft.com/</a:t>
            </a:r>
          </a:p>
        </p:txBody>
      </p:sp>
    </p:spTree>
    <p:extLst>
      <p:ext uri="{BB962C8B-B14F-4D97-AF65-F5344CB8AC3E}">
        <p14:creationId xmlns:p14="http://schemas.microsoft.com/office/powerpoint/2010/main" val="199562949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46195"/>
            <a:ext cx="11887200" cy="5444567"/>
          </a:xfrm>
        </p:spPr>
        <p:txBody>
          <a:bodyPr/>
          <a:lstStyle/>
          <a:p>
            <a:pPr marL="241300" lvl="1" indent="0">
              <a:buNone/>
            </a:pPr>
            <a:endParaRPr lang="en-US" dirty="0" smtClean="0"/>
          </a:p>
          <a:p>
            <a:pPr marL="241300" lvl="1" indent="0">
              <a:buNone/>
            </a:pPr>
            <a:endParaRPr lang="en-US" dirty="0"/>
          </a:p>
          <a:p>
            <a:pPr marL="241300" lvl="1" indent="0">
              <a:buNone/>
            </a:pPr>
            <a:endParaRPr lang="en-US" dirty="0" smtClean="0"/>
          </a:p>
          <a:p>
            <a:pPr marL="241300" lvl="1" indent="0">
              <a:buNone/>
            </a:pPr>
            <a:endParaRPr lang="en-US" dirty="0" smtClean="0"/>
          </a:p>
          <a:p>
            <a:pPr marL="574675" lvl="1" indent="-457200">
              <a:spcAft>
                <a:spcPts val="600"/>
              </a:spcAft>
              <a:buFont typeface="+mj-lt"/>
              <a:buAutoNum type="arabicPeriod"/>
            </a:pPr>
            <a:r>
              <a:rPr lang="en-US" dirty="0" smtClean="0"/>
              <a:t>Get a tenant-level </a:t>
            </a:r>
            <a:r>
              <a:rPr lang="en-US" b="1" dirty="0"/>
              <a:t>entity </a:t>
            </a:r>
            <a:r>
              <a:rPr lang="en-US" b="1" dirty="0" smtClean="0"/>
              <a:t>set</a:t>
            </a:r>
            <a:r>
              <a:rPr lang="en-US" dirty="0" smtClean="0"/>
              <a:t>: </a:t>
            </a:r>
          </a:p>
          <a:p>
            <a:pPr marL="117475" lvl="1" indent="0">
              <a:spcAft>
                <a:spcPts val="600"/>
              </a:spcAft>
              <a:buNone/>
            </a:pPr>
            <a:r>
              <a:rPr lang="en-US" dirty="0">
                <a:solidFill>
                  <a:srgbClr val="107C10"/>
                </a:solidFill>
                <a:latin typeface="Consolas" pitchFamily="49" charset="0"/>
                <a:cs typeface="Consolas" pitchFamily="49" charset="0"/>
              </a:rPr>
              <a:t>	</a:t>
            </a:r>
            <a:r>
              <a:rPr lang="en-US" dirty="0" smtClean="0">
                <a:solidFill>
                  <a:srgbClr val="107C10"/>
                </a:solidFill>
                <a:latin typeface="Consolas" pitchFamily="49" charset="0"/>
                <a:cs typeface="Consolas" pitchFamily="49" charset="0"/>
              </a:rPr>
              <a:t>/user</a:t>
            </a:r>
            <a:endParaRPr lang="en-US" sz="900" dirty="0" smtClean="0"/>
          </a:p>
          <a:p>
            <a:pPr marL="574675" lvl="1" indent="-457200">
              <a:buFont typeface="+mj-lt"/>
              <a:buAutoNum type="arabicPeriod" startAt="2"/>
            </a:pPr>
            <a:r>
              <a:rPr lang="en-US" dirty="0" smtClean="0"/>
              <a:t>Select </a:t>
            </a:r>
            <a:r>
              <a:rPr lang="en-US" dirty="0"/>
              <a:t>a member from the entity </a:t>
            </a:r>
            <a:r>
              <a:rPr lang="en-US" dirty="0" smtClean="0"/>
              <a:t>set: </a:t>
            </a:r>
          </a:p>
          <a:p>
            <a:pPr marL="333375" lvl="2" indent="0">
              <a:buNone/>
            </a:pPr>
            <a:r>
              <a:rPr lang="en-US" dirty="0" smtClean="0">
                <a:solidFill>
                  <a:srgbClr val="107C10"/>
                </a:solidFill>
                <a:latin typeface="Consolas" pitchFamily="49" charset="0"/>
                <a:cs typeface="Consolas" pitchFamily="49" charset="0"/>
              </a:rPr>
              <a:t>	/user</a:t>
            </a:r>
            <a:r>
              <a:rPr lang="en-US" dirty="0">
                <a:solidFill>
                  <a:srgbClr val="DE4D2D"/>
                </a:solidFill>
                <a:latin typeface="Consolas" pitchFamily="49" charset="0"/>
                <a:cs typeface="Consolas" pitchFamily="49" charset="0"/>
              </a:rPr>
              <a:t>/{id}</a:t>
            </a:r>
          </a:p>
          <a:p>
            <a:pPr marL="117475" lvl="1" indent="0">
              <a:buNone/>
            </a:pPr>
            <a:endParaRPr lang="en-US" sz="900" dirty="0">
              <a:solidFill>
                <a:srgbClr val="107C10"/>
              </a:solidFill>
              <a:latin typeface="Consolas" pitchFamily="49" charset="0"/>
              <a:cs typeface="Consolas" pitchFamily="49" charset="0"/>
            </a:endParaRPr>
          </a:p>
          <a:p>
            <a:pPr marL="574675" lvl="1" indent="-457200">
              <a:buFont typeface="+mj-lt"/>
              <a:buAutoNum type="arabicPeriod" startAt="3"/>
            </a:pPr>
            <a:r>
              <a:rPr lang="en-US" dirty="0" smtClean="0"/>
              <a:t>Get an </a:t>
            </a:r>
            <a:r>
              <a:rPr lang="en-US" dirty="0"/>
              <a:t>entity </a:t>
            </a:r>
            <a:r>
              <a:rPr lang="en-US" b="1" dirty="0" smtClean="0"/>
              <a:t>property</a:t>
            </a:r>
            <a:r>
              <a:rPr lang="en-US" dirty="0" smtClean="0"/>
              <a:t>:</a:t>
            </a:r>
          </a:p>
          <a:p>
            <a:pPr marL="117475" lvl="1" indent="0">
              <a:buNone/>
            </a:pPr>
            <a:r>
              <a:rPr lang="en-US" dirty="0">
                <a:solidFill>
                  <a:srgbClr val="107C10"/>
                </a:solidFill>
                <a:latin typeface="Consolas" pitchFamily="49" charset="0"/>
                <a:cs typeface="Consolas" pitchFamily="49" charset="0"/>
              </a:rPr>
              <a:t>	</a:t>
            </a:r>
            <a:r>
              <a:rPr lang="en-US" dirty="0" smtClean="0">
                <a:solidFill>
                  <a:srgbClr val="107C10"/>
                </a:solidFill>
                <a:latin typeface="Consolas" pitchFamily="49" charset="0"/>
                <a:cs typeface="Consolas" pitchFamily="49" charset="0"/>
              </a:rPr>
              <a:t>/user</a:t>
            </a:r>
            <a:r>
              <a:rPr lang="en-US" dirty="0">
                <a:solidFill>
                  <a:srgbClr val="DE4D2D"/>
                </a:solidFill>
                <a:latin typeface="Consolas" pitchFamily="49" charset="0"/>
                <a:cs typeface="Consolas" pitchFamily="49" charset="0"/>
              </a:rPr>
              <a:t>/{id</a:t>
            </a:r>
            <a:r>
              <a:rPr lang="en-US" dirty="0" smtClean="0">
                <a:solidFill>
                  <a:srgbClr val="DE4D2D"/>
                </a:solidFill>
                <a:latin typeface="Consolas" pitchFamily="49" charset="0"/>
                <a:cs typeface="Consolas" pitchFamily="49" charset="0"/>
              </a:rPr>
              <a:t>}</a:t>
            </a:r>
            <a:r>
              <a:rPr lang="en-US" dirty="0" smtClean="0">
                <a:solidFill>
                  <a:srgbClr val="FF33CC"/>
                </a:solidFill>
                <a:latin typeface="Consolas" pitchFamily="49" charset="0"/>
                <a:cs typeface="Consolas" pitchFamily="49" charset="0"/>
              </a:rPr>
              <a:t>/department</a:t>
            </a:r>
          </a:p>
          <a:p>
            <a:pPr marL="117475" lvl="1" indent="0">
              <a:buNone/>
            </a:pPr>
            <a:endParaRPr lang="en-US" sz="900" dirty="0" smtClean="0">
              <a:solidFill>
                <a:srgbClr val="FF33CC"/>
              </a:solidFill>
              <a:latin typeface="Consolas" pitchFamily="49" charset="0"/>
              <a:cs typeface="Consolas" pitchFamily="49" charset="0"/>
            </a:endParaRPr>
          </a:p>
          <a:p>
            <a:pPr marL="574675" lvl="1" indent="-457200">
              <a:buFont typeface="+mj-lt"/>
              <a:buAutoNum type="arabicPeriod" startAt="4"/>
            </a:pPr>
            <a:r>
              <a:rPr lang="en-US" dirty="0"/>
              <a:t>Traverse to related </a:t>
            </a:r>
            <a:r>
              <a:rPr lang="en-US" b="1" dirty="0"/>
              <a:t>entity type </a:t>
            </a:r>
            <a:r>
              <a:rPr lang="en-US" dirty="0"/>
              <a:t>via </a:t>
            </a:r>
            <a:r>
              <a:rPr lang="en-US" b="1" dirty="0"/>
              <a:t>navigation properties</a:t>
            </a:r>
            <a:r>
              <a:rPr lang="en-US" dirty="0"/>
              <a:t>: </a:t>
            </a:r>
          </a:p>
          <a:p>
            <a:pPr marL="117475" lvl="1" indent="0">
              <a:buNone/>
            </a:pPr>
            <a:r>
              <a:rPr lang="en-US" dirty="0">
                <a:solidFill>
                  <a:srgbClr val="107C10"/>
                </a:solidFill>
                <a:latin typeface="Consolas" pitchFamily="49" charset="0"/>
                <a:cs typeface="Consolas" pitchFamily="49" charset="0"/>
              </a:rPr>
              <a:t>	/user</a:t>
            </a:r>
            <a:r>
              <a:rPr lang="en-US" dirty="0">
                <a:solidFill>
                  <a:srgbClr val="DE4D2D"/>
                </a:solidFill>
                <a:latin typeface="Consolas" pitchFamily="49" charset="0"/>
                <a:cs typeface="Consolas" pitchFamily="49" charset="0"/>
              </a:rPr>
              <a:t>/{id}</a:t>
            </a:r>
            <a:r>
              <a:rPr lang="en-US" dirty="0">
                <a:solidFill>
                  <a:srgbClr val="FF33CC"/>
                </a:solidFill>
                <a:latin typeface="Consolas" pitchFamily="49" charset="0"/>
                <a:cs typeface="Consolas" pitchFamily="49" charset="0"/>
              </a:rPr>
              <a:t>/</a:t>
            </a:r>
            <a:r>
              <a:rPr lang="en-US" dirty="0" smtClean="0">
                <a:solidFill>
                  <a:srgbClr val="FF33CC"/>
                </a:solidFill>
                <a:latin typeface="Consolas" pitchFamily="49" charset="0"/>
                <a:cs typeface="Consolas" pitchFamily="49" charset="0"/>
              </a:rPr>
              <a:t>files</a:t>
            </a:r>
            <a:endParaRPr lang="en-US" sz="900" dirty="0">
              <a:solidFill>
                <a:srgbClr val="107C10"/>
              </a:solidFill>
              <a:latin typeface="Consolas" pitchFamily="49" charset="0"/>
              <a:cs typeface="Consolas" pitchFamily="49" charset="0"/>
            </a:endParaRPr>
          </a:p>
        </p:txBody>
      </p:sp>
      <p:sp>
        <p:nvSpPr>
          <p:cNvPr id="3" name="Title 2"/>
          <p:cNvSpPr>
            <a:spLocks noGrp="1"/>
          </p:cNvSpPr>
          <p:nvPr>
            <p:ph type="title"/>
          </p:nvPr>
        </p:nvSpPr>
        <p:spPr/>
        <p:txBody>
          <a:bodyPr/>
          <a:lstStyle/>
          <a:p>
            <a:r>
              <a:rPr lang="en-US" dirty="0" smtClean="0"/>
              <a:t>Navigating the API</a:t>
            </a:r>
            <a:endParaRPr lang="en-US" dirty="0"/>
          </a:p>
        </p:txBody>
      </p:sp>
      <p:sp>
        <p:nvSpPr>
          <p:cNvPr id="4" name="TextBox 3"/>
          <p:cNvSpPr txBox="1"/>
          <p:nvPr/>
        </p:nvSpPr>
        <p:spPr>
          <a:xfrm>
            <a:off x="272273" y="1363662"/>
            <a:ext cx="4957126" cy="1037207"/>
          </a:xfrm>
          <a:prstGeom prst="rect">
            <a:avLst/>
          </a:prstGeom>
          <a:noFill/>
        </p:spPr>
        <p:txBody>
          <a:bodyPr wrap="none" lIns="182880" tIns="146304" rIns="182880" bIns="146304" rtlCol="0">
            <a:spAutoFit/>
          </a:bodyPr>
          <a:lstStyle/>
          <a:p>
            <a:pPr marL="0" lvl="1">
              <a:lnSpc>
                <a:spcPct val="90000"/>
              </a:lnSpc>
              <a:spcAft>
                <a:spcPts val="600"/>
              </a:spcAft>
            </a:pPr>
            <a:r>
              <a:rPr lang="en-US" sz="2400" dirty="0">
                <a:gradFill>
                  <a:gsLst>
                    <a:gs pos="100000">
                      <a:srgbClr val="404040"/>
                    </a:gs>
                    <a:gs pos="0">
                      <a:srgbClr val="404040"/>
                    </a:gs>
                  </a:gsLst>
                  <a:lin ang="5400000" scaled="0"/>
                </a:gradFill>
                <a:latin typeface="Consolas" pitchFamily="49" charset="0"/>
                <a:cs typeface="Consolas" pitchFamily="49" charset="0"/>
              </a:rPr>
              <a:t>https://</a:t>
            </a:r>
            <a:r>
              <a:rPr lang="en-US" sz="2400" dirty="0" smtClean="0">
                <a:gradFill>
                  <a:gsLst>
                    <a:gs pos="100000">
                      <a:srgbClr val="404040"/>
                    </a:gs>
                    <a:gs pos="0">
                      <a:srgbClr val="404040"/>
                    </a:gs>
                  </a:gsLst>
                  <a:lin ang="5400000" scaled="0"/>
                </a:gradFill>
                <a:latin typeface="Consolas" pitchFamily="49" charset="0"/>
                <a:cs typeface="Consolas" pitchFamily="49" charset="0"/>
              </a:rPr>
              <a:t>graph.microsoft.com</a:t>
            </a:r>
          </a:p>
          <a:p>
            <a:pPr marL="0" lvl="1">
              <a:lnSpc>
                <a:spcPct val="90000"/>
              </a:lnSpc>
              <a:spcAft>
                <a:spcPts val="600"/>
              </a:spcAft>
            </a:pPr>
            <a:r>
              <a:rPr lang="en-US" sz="2400" dirty="0">
                <a:gradFill>
                  <a:gsLst>
                    <a:gs pos="100000">
                      <a:srgbClr val="404040"/>
                    </a:gs>
                    <a:gs pos="0">
                      <a:srgbClr val="404040"/>
                    </a:gs>
                  </a:gsLst>
                  <a:lin ang="5400000" scaled="0"/>
                </a:gradFill>
                <a:latin typeface="Consolas" pitchFamily="49" charset="0"/>
                <a:cs typeface="Consolas" pitchFamily="49" charset="0"/>
              </a:rPr>
              <a:t>	</a:t>
            </a:r>
            <a:r>
              <a:rPr lang="en-US" sz="2400" dirty="0" smtClean="0">
                <a:gradFill>
                  <a:gsLst>
                    <a:gs pos="100000">
                      <a:srgbClr val="404040"/>
                    </a:gs>
                    <a:gs pos="0">
                      <a:srgbClr val="404040"/>
                    </a:gs>
                  </a:gsLst>
                  <a:lin ang="5400000" scaled="0"/>
                </a:gradFill>
                <a:latin typeface="Consolas" pitchFamily="49" charset="0"/>
                <a:cs typeface="Consolas" pitchFamily="49" charset="0"/>
              </a:rPr>
              <a:t>/</a:t>
            </a:r>
            <a:endParaRPr lang="en-US" sz="2400" dirty="0">
              <a:gradFill>
                <a:gsLst>
                  <a:gs pos="100000">
                    <a:srgbClr val="404040"/>
                  </a:gs>
                  <a:gs pos="0">
                    <a:srgbClr val="404040"/>
                  </a:gs>
                </a:gsLst>
                <a:lin ang="5400000" scaled="0"/>
              </a:gradFill>
              <a:latin typeface="Consolas" pitchFamily="49" charset="0"/>
              <a:cs typeface="Consolas" pitchFamily="49" charset="0"/>
            </a:endParaRPr>
          </a:p>
        </p:txBody>
      </p:sp>
      <p:sp>
        <p:nvSpPr>
          <p:cNvPr id="5" name="Rectangle 4"/>
          <p:cNvSpPr/>
          <p:nvPr/>
        </p:nvSpPr>
        <p:spPr>
          <a:xfrm>
            <a:off x="1189037" y="1802598"/>
            <a:ext cx="2068515" cy="627864"/>
          </a:xfrm>
          <a:prstGeom prst="rect">
            <a:avLst/>
          </a:prstGeom>
          <a:noFill/>
        </p:spPr>
        <p:txBody>
          <a:bodyPr wrap="none" lIns="182880" tIns="146304" rIns="182880" bIns="146304" rtlCol="0">
            <a:spAutoFit/>
          </a:bodyPr>
          <a:lstStyle/>
          <a:p>
            <a:pPr marL="0" lvl="1">
              <a:lnSpc>
                <a:spcPct val="90000"/>
              </a:lnSpc>
              <a:spcAft>
                <a:spcPts val="600"/>
              </a:spcAft>
            </a:pPr>
            <a:r>
              <a:rPr lang="en-US" sz="2400" dirty="0">
                <a:solidFill>
                  <a:srgbClr val="7030A0"/>
                </a:solidFill>
                <a:latin typeface="Consolas" pitchFamily="49" charset="0"/>
                <a:cs typeface="Consolas" pitchFamily="49" charset="0"/>
              </a:rPr>
              <a:t>/{</a:t>
            </a:r>
            <a:r>
              <a:rPr lang="en-US" sz="2400" dirty="0" smtClean="0">
                <a:solidFill>
                  <a:srgbClr val="7030A0"/>
                </a:solidFill>
                <a:latin typeface="Consolas" pitchFamily="49" charset="0"/>
                <a:cs typeface="Consolas" pitchFamily="49" charset="0"/>
              </a:rPr>
              <a:t>version}</a:t>
            </a:r>
            <a:endParaRPr lang="en-US" sz="2400" dirty="0">
              <a:solidFill>
                <a:srgbClr val="7030A0"/>
              </a:solidFill>
              <a:latin typeface="Consolas" pitchFamily="49" charset="0"/>
              <a:cs typeface="Consolas" pitchFamily="49" charset="0"/>
            </a:endParaRPr>
          </a:p>
        </p:txBody>
      </p:sp>
      <p:sp>
        <p:nvSpPr>
          <p:cNvPr id="6" name="Rectangle 5"/>
          <p:cNvSpPr/>
          <p:nvPr/>
        </p:nvSpPr>
        <p:spPr>
          <a:xfrm>
            <a:off x="2892422" y="1802598"/>
            <a:ext cx="2028846" cy="627864"/>
          </a:xfrm>
          <a:prstGeom prst="rect">
            <a:avLst/>
          </a:prstGeom>
          <a:noFill/>
        </p:spPr>
        <p:txBody>
          <a:bodyPr wrap="square" lIns="182880" tIns="146304" rIns="182880" bIns="146304" rtlCol="0">
            <a:spAutoFit/>
          </a:bodyPr>
          <a:lstStyle/>
          <a:p>
            <a:pPr marL="0" lvl="1">
              <a:lnSpc>
                <a:spcPct val="90000"/>
              </a:lnSpc>
              <a:spcAft>
                <a:spcPts val="600"/>
              </a:spcAft>
            </a:pPr>
            <a:r>
              <a:rPr lang="en-US" sz="2400" dirty="0" smtClean="0">
                <a:solidFill>
                  <a:srgbClr val="0078D7"/>
                </a:solidFill>
                <a:latin typeface="Consolas" pitchFamily="49" charset="0"/>
                <a:cs typeface="Consolas" pitchFamily="49" charset="0"/>
              </a:rPr>
              <a:t>/{tenant}</a:t>
            </a:r>
            <a:endParaRPr lang="en-US" sz="2400" dirty="0">
              <a:solidFill>
                <a:srgbClr val="0078D7"/>
              </a:solidFill>
              <a:latin typeface="Consolas" pitchFamily="49" charset="0"/>
              <a:cs typeface="Consolas" pitchFamily="49" charset="0"/>
            </a:endParaRPr>
          </a:p>
        </p:txBody>
      </p:sp>
      <p:sp>
        <p:nvSpPr>
          <p:cNvPr id="7" name="Rectangle 6"/>
          <p:cNvSpPr/>
          <p:nvPr/>
        </p:nvSpPr>
        <p:spPr>
          <a:xfrm>
            <a:off x="4465637" y="1802598"/>
            <a:ext cx="2743200" cy="627864"/>
          </a:xfrm>
          <a:prstGeom prst="rect">
            <a:avLst/>
          </a:prstGeom>
          <a:noFill/>
        </p:spPr>
        <p:txBody>
          <a:bodyPr wrap="square" lIns="182880" tIns="146304" rIns="182880" bIns="146304" rtlCol="0">
            <a:spAutoFit/>
          </a:bodyPr>
          <a:lstStyle/>
          <a:p>
            <a:pPr marL="0" lvl="1">
              <a:lnSpc>
                <a:spcPct val="90000"/>
              </a:lnSpc>
              <a:spcAft>
                <a:spcPts val="600"/>
              </a:spcAft>
            </a:pPr>
            <a:r>
              <a:rPr lang="en-US" sz="2400" dirty="0" smtClean="0">
                <a:solidFill>
                  <a:srgbClr val="107C10"/>
                </a:solidFill>
                <a:latin typeface="Consolas" pitchFamily="49" charset="0"/>
                <a:cs typeface="Consolas" pitchFamily="49" charset="0"/>
              </a:rPr>
              <a:t>/{entity-set}</a:t>
            </a:r>
            <a:endParaRPr lang="en-US" sz="2400" dirty="0">
              <a:solidFill>
                <a:srgbClr val="107C10"/>
              </a:solidFill>
              <a:latin typeface="Consolas" pitchFamily="49" charset="0"/>
              <a:cs typeface="Consolas" pitchFamily="49" charset="0"/>
            </a:endParaRPr>
          </a:p>
        </p:txBody>
      </p:sp>
      <p:sp>
        <p:nvSpPr>
          <p:cNvPr id="8" name="Rectangle 7"/>
          <p:cNvSpPr/>
          <p:nvPr/>
        </p:nvSpPr>
        <p:spPr>
          <a:xfrm>
            <a:off x="6688093" y="1802598"/>
            <a:ext cx="1282744" cy="627864"/>
          </a:xfrm>
          <a:prstGeom prst="rect">
            <a:avLst/>
          </a:prstGeom>
          <a:noFill/>
        </p:spPr>
        <p:txBody>
          <a:bodyPr wrap="square" lIns="182880" tIns="146304" rIns="182880" bIns="146304" rtlCol="0">
            <a:spAutoFit/>
          </a:bodyPr>
          <a:lstStyle/>
          <a:p>
            <a:pPr marL="0" lvl="1">
              <a:lnSpc>
                <a:spcPct val="90000"/>
              </a:lnSpc>
              <a:spcAft>
                <a:spcPts val="600"/>
              </a:spcAft>
            </a:pPr>
            <a:r>
              <a:rPr lang="en-US" sz="2400" dirty="0" smtClean="0">
                <a:solidFill>
                  <a:srgbClr val="DE4D2D"/>
                </a:solidFill>
                <a:latin typeface="Consolas" pitchFamily="49" charset="0"/>
                <a:cs typeface="Consolas" pitchFamily="49" charset="0"/>
              </a:rPr>
              <a:t>/{id}</a:t>
            </a:r>
            <a:endParaRPr lang="en-US" sz="2400" dirty="0">
              <a:solidFill>
                <a:srgbClr val="DE4D2D"/>
              </a:solidFill>
              <a:latin typeface="Consolas" pitchFamily="49" charset="0"/>
              <a:cs typeface="Consolas" pitchFamily="49" charset="0"/>
            </a:endParaRPr>
          </a:p>
        </p:txBody>
      </p:sp>
      <p:sp>
        <p:nvSpPr>
          <p:cNvPr id="9" name="Rectangle 8"/>
          <p:cNvSpPr/>
          <p:nvPr/>
        </p:nvSpPr>
        <p:spPr>
          <a:xfrm>
            <a:off x="7513636" y="1802598"/>
            <a:ext cx="2224025" cy="627864"/>
          </a:xfrm>
          <a:prstGeom prst="rect">
            <a:avLst/>
          </a:prstGeom>
          <a:noFill/>
        </p:spPr>
        <p:txBody>
          <a:bodyPr wrap="square" lIns="182880" tIns="146304" rIns="182880" bIns="146304" rtlCol="0">
            <a:spAutoFit/>
          </a:bodyPr>
          <a:lstStyle/>
          <a:p>
            <a:pPr marL="0" lvl="1">
              <a:lnSpc>
                <a:spcPct val="90000"/>
              </a:lnSpc>
              <a:spcAft>
                <a:spcPts val="600"/>
              </a:spcAft>
            </a:pPr>
            <a:r>
              <a:rPr lang="en-US" sz="2400" dirty="0" smtClean="0">
                <a:solidFill>
                  <a:srgbClr val="FF33CC"/>
                </a:solidFill>
                <a:latin typeface="Consolas" pitchFamily="49" charset="0"/>
                <a:cs typeface="Consolas" pitchFamily="49" charset="0"/>
              </a:rPr>
              <a:t>/{property}</a:t>
            </a:r>
            <a:endParaRPr lang="en-US" sz="2400" dirty="0">
              <a:solidFill>
                <a:srgbClr val="FF33CC"/>
              </a:solidFill>
              <a:latin typeface="Consolas" pitchFamily="49" charset="0"/>
              <a:cs typeface="Consolas" pitchFamily="49" charset="0"/>
            </a:endParaRPr>
          </a:p>
        </p:txBody>
      </p:sp>
    </p:spTree>
    <p:extLst>
      <p:ext uri="{BB962C8B-B14F-4D97-AF65-F5344CB8AC3E}">
        <p14:creationId xmlns:p14="http://schemas.microsoft.com/office/powerpoint/2010/main" val="358213009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56237" y="2125663"/>
            <a:ext cx="5791200" cy="1828800"/>
          </a:xfrm>
        </p:spPr>
        <p:txBody>
          <a:bodyPr/>
          <a:lstStyle/>
          <a:p>
            <a:r>
              <a:rPr lang="en-US" sz="6000" b="1" dirty="0" smtClean="0"/>
              <a:t>Demos</a:t>
            </a:r>
            <a:r>
              <a:rPr lang="en-US" dirty="0" smtClean="0"/>
              <a:t/>
            </a:r>
            <a:br>
              <a:rPr lang="en-US" dirty="0" smtClean="0"/>
            </a:br>
            <a:r>
              <a:rPr lang="en-US" dirty="0" smtClean="0"/>
              <a:t>App registration, permission scopes, </a:t>
            </a:r>
            <a:br>
              <a:rPr lang="en-US" dirty="0" smtClean="0"/>
            </a:br>
            <a:r>
              <a:rPr lang="en-US" dirty="0" err="1" smtClean="0"/>
              <a:t>OpenId</a:t>
            </a:r>
            <a:r>
              <a:rPr lang="en-US" dirty="0" smtClean="0"/>
              <a:t> Connect, CORS…</a:t>
            </a:r>
            <a:endParaRPr lang="en-US" dirty="0"/>
          </a:p>
        </p:txBody>
      </p:sp>
      <p:pic>
        <p:nvPicPr>
          <p:cNvPr id="183" name="Picture 182"/>
          <p:cNvPicPr>
            <a:picLocks noChangeAspect="1"/>
          </p:cNvPicPr>
          <p:nvPr/>
        </p:nvPicPr>
        <p:blipFill rotWithShape="1">
          <a:blip r:embed="rId3"/>
          <a:srcRect l="25843" t="3119" r="1124" b="97"/>
          <a:stretch/>
        </p:blipFill>
        <p:spPr>
          <a:xfrm>
            <a:off x="0" y="1363662"/>
            <a:ext cx="4953000" cy="4729163"/>
          </a:xfrm>
          <a:prstGeom prst="rect">
            <a:avLst/>
          </a:prstGeom>
        </p:spPr>
      </p:pic>
    </p:spTree>
    <p:extLst>
      <p:ext uri="{BB962C8B-B14F-4D97-AF65-F5344CB8AC3E}">
        <p14:creationId xmlns:p14="http://schemas.microsoft.com/office/powerpoint/2010/main" val="42102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What is supported now?</a:t>
            </a:r>
            <a:endParaRPr lang="en-US" sz="6000" b="1" dirty="0"/>
          </a:p>
        </p:txBody>
      </p:sp>
    </p:spTree>
    <p:extLst>
      <p:ext uri="{BB962C8B-B14F-4D97-AF65-F5344CB8AC3E}">
        <p14:creationId xmlns:p14="http://schemas.microsoft.com/office/powerpoint/2010/main" val="3735395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Users</a:t>
            </a:r>
          </a:p>
          <a:p>
            <a:r>
              <a:rPr lang="en-US" dirty="0" smtClean="0"/>
              <a:t>Files</a:t>
            </a:r>
          </a:p>
          <a:p>
            <a:r>
              <a:rPr lang="en-US" dirty="0" smtClean="0"/>
              <a:t>Mail</a:t>
            </a:r>
          </a:p>
          <a:p>
            <a:r>
              <a:rPr lang="en-US" dirty="0" smtClean="0"/>
              <a:t>Calendar</a:t>
            </a:r>
          </a:p>
          <a:p>
            <a:r>
              <a:rPr lang="en-US" dirty="0" smtClean="0"/>
              <a:t>Org. Contacts</a:t>
            </a:r>
          </a:p>
          <a:p>
            <a:r>
              <a:rPr lang="en-US" dirty="0" smtClean="0"/>
              <a:t>Groups*</a:t>
            </a:r>
            <a:endParaRPr lang="en-US" dirty="0"/>
          </a:p>
          <a:p>
            <a:r>
              <a:rPr lang="en-US" dirty="0" smtClean="0"/>
              <a:t>Social Activity*</a:t>
            </a:r>
            <a:endParaRPr lang="en-US" dirty="0"/>
          </a:p>
        </p:txBody>
      </p:sp>
      <p:sp>
        <p:nvSpPr>
          <p:cNvPr id="3" name="Title 2"/>
          <p:cNvSpPr>
            <a:spLocks noGrp="1"/>
          </p:cNvSpPr>
          <p:nvPr>
            <p:ph type="title"/>
          </p:nvPr>
        </p:nvSpPr>
        <p:spPr/>
        <p:txBody>
          <a:bodyPr/>
          <a:lstStyle/>
          <a:p>
            <a:r>
              <a:rPr lang="en-US" dirty="0"/>
              <a:t>Supported functionality</a:t>
            </a:r>
          </a:p>
        </p:txBody>
      </p:sp>
      <p:sp>
        <p:nvSpPr>
          <p:cNvPr id="11" name="Text Placeholder 1"/>
          <p:cNvSpPr txBox="1">
            <a:spLocks/>
          </p:cNvSpPr>
          <p:nvPr/>
        </p:nvSpPr>
        <p:spPr>
          <a:xfrm>
            <a:off x="5608637" y="1212850"/>
            <a:ext cx="6324599" cy="547842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gradFill>
                  <a:gsLst>
                    <a:gs pos="1250">
                      <a:srgbClr val="404040"/>
                    </a:gs>
                    <a:gs pos="100000">
                      <a:srgbClr val="404040"/>
                    </a:gs>
                  </a:gsLst>
                  <a:lin ang="5400000" scaled="0"/>
                </a:gradFill>
              </a:rPr>
              <a:t>Commercial </a:t>
            </a:r>
          </a:p>
          <a:p>
            <a:pPr>
              <a:defRPr/>
            </a:pPr>
            <a:r>
              <a:rPr lang="en-US" dirty="0">
                <a:gradFill>
                  <a:gsLst>
                    <a:gs pos="1250">
                      <a:srgbClr val="404040"/>
                    </a:gs>
                    <a:gs pos="100000">
                      <a:srgbClr val="404040"/>
                    </a:gs>
                  </a:gsLst>
                  <a:lin ang="5400000" scaled="0"/>
                </a:gradFill>
              </a:rPr>
              <a:t>OAuth2.0</a:t>
            </a:r>
          </a:p>
          <a:p>
            <a:pPr>
              <a:defRPr/>
            </a:pPr>
            <a:r>
              <a:rPr lang="en-US" dirty="0">
                <a:gradFill>
                  <a:gsLst>
                    <a:gs pos="1250">
                      <a:srgbClr val="404040"/>
                    </a:gs>
                    <a:gs pos="100000">
                      <a:srgbClr val="404040"/>
                    </a:gs>
                  </a:gsLst>
                  <a:lin ang="5400000" scaled="0"/>
                </a:gradFill>
              </a:rPr>
              <a:t>CORS</a:t>
            </a:r>
          </a:p>
          <a:p>
            <a:pPr>
              <a:defRPr/>
            </a:pPr>
            <a:r>
              <a:rPr lang="en-US" dirty="0" smtClean="0">
                <a:gradFill>
                  <a:gsLst>
                    <a:gs pos="1250">
                      <a:srgbClr val="404040"/>
                    </a:gs>
                    <a:gs pos="100000">
                      <a:srgbClr val="404040"/>
                    </a:gs>
                  </a:gsLst>
                  <a:lin ang="5400000" scaled="0"/>
                </a:gradFill>
              </a:rPr>
              <a:t>CRUD</a:t>
            </a:r>
          </a:p>
          <a:p>
            <a:pPr>
              <a:defRPr/>
            </a:pPr>
            <a:r>
              <a:rPr lang="en-US" dirty="0" smtClean="0">
                <a:gradFill>
                  <a:gsLst>
                    <a:gs pos="1250">
                      <a:srgbClr val="404040"/>
                    </a:gs>
                    <a:gs pos="100000">
                      <a:srgbClr val="404040"/>
                    </a:gs>
                  </a:gsLst>
                  <a:lin ang="5400000" scaled="0"/>
                </a:gradFill>
              </a:rPr>
              <a:t>OData query operations</a:t>
            </a:r>
          </a:p>
          <a:p>
            <a:pPr>
              <a:defRPr/>
            </a:pPr>
            <a:r>
              <a:rPr lang="en-US" dirty="0" smtClean="0">
                <a:gradFill>
                  <a:gsLst>
                    <a:gs pos="1250">
                      <a:srgbClr val="404040"/>
                    </a:gs>
                    <a:gs pos="100000">
                      <a:srgbClr val="404040"/>
                    </a:gs>
                  </a:gsLst>
                  <a:lin ang="5400000" scaled="0"/>
                </a:gradFill>
              </a:rPr>
              <a:t>Actions and functions</a:t>
            </a:r>
            <a:endParaRPr lang="en-US" dirty="0">
              <a:gradFill>
                <a:gsLst>
                  <a:gs pos="1250">
                    <a:srgbClr val="404040"/>
                  </a:gs>
                  <a:gs pos="100000">
                    <a:srgbClr val="404040"/>
                  </a:gs>
                </a:gsLst>
                <a:lin ang="5400000" scaled="0"/>
              </a:gradFill>
            </a:endParaRPr>
          </a:p>
          <a:p>
            <a:pPr>
              <a:defRPr/>
            </a:pPr>
            <a:r>
              <a:rPr lang="en-US" dirty="0" smtClean="0">
                <a:gradFill>
                  <a:gsLst>
                    <a:gs pos="1250">
                      <a:srgbClr val="404040"/>
                    </a:gs>
                    <a:gs pos="100000">
                      <a:srgbClr val="404040"/>
                    </a:gs>
                  </a:gsLst>
                  <a:lin ang="5400000" scaled="0"/>
                </a:gradFill>
              </a:rPr>
              <a:t>Client libraries </a:t>
            </a:r>
            <a:r>
              <a:rPr lang="en-US" sz="2400" dirty="0" err="1" smtClean="0">
                <a:gradFill>
                  <a:gsLst>
                    <a:gs pos="1250">
                      <a:srgbClr val="404040"/>
                    </a:gs>
                    <a:gs pos="100000">
                      <a:srgbClr val="404040"/>
                    </a:gs>
                  </a:gsLst>
                  <a:lin ang="5400000" scaled="0"/>
                </a:gradFill>
                <a:latin typeface="Segoe UI"/>
              </a:rPr>
              <a:t>.Net</a:t>
            </a:r>
            <a:r>
              <a:rPr lang="en-US" sz="2400" dirty="0" smtClean="0">
                <a:gradFill>
                  <a:gsLst>
                    <a:gs pos="1250">
                      <a:srgbClr val="404040"/>
                    </a:gs>
                    <a:gs pos="100000">
                      <a:srgbClr val="404040"/>
                    </a:gs>
                  </a:gsLst>
                  <a:lin ang="5400000" scaled="0"/>
                </a:gradFill>
                <a:latin typeface="Segoe UI"/>
              </a:rPr>
              <a:t>, Android, iOS</a:t>
            </a:r>
          </a:p>
          <a:p>
            <a:pPr>
              <a:defRPr/>
            </a:pPr>
            <a:endParaRPr lang="en-US" dirty="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1144426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5" y="3496755"/>
            <a:ext cx="2468904" cy="1180777"/>
            <a:chOff x="91445" y="3496755"/>
            <a:chExt cx="2468904" cy="1180777"/>
          </a:xfrm>
        </p:grpSpPr>
        <p:cxnSp>
          <p:nvCxnSpPr>
            <p:cNvPr id="197" name="Straight Connector 196"/>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1"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2" name="Group 361"/>
            <p:cNvGrpSpPr/>
            <p:nvPr/>
          </p:nvGrpSpPr>
          <p:grpSpPr>
            <a:xfrm>
              <a:off x="300086" y="3884001"/>
              <a:ext cx="793531" cy="793531"/>
              <a:chOff x="300086" y="3884001"/>
              <a:chExt cx="793531" cy="793531"/>
            </a:xfrm>
          </p:grpSpPr>
          <p:sp>
            <p:nvSpPr>
              <p:cNvPr id="363" name="Oval 362"/>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4"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cxnSp>
        <p:nvCxnSpPr>
          <p:cNvPr id="282" name="Straight Connector 281"/>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cxnSp>
        <p:nvCxnSpPr>
          <p:cNvPr id="112" name="Straight Connector 111"/>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3378140" y="4790831"/>
            <a:ext cx="1101500" cy="793531"/>
            <a:chOff x="8290358" y="2705101"/>
            <a:chExt cx="1080000" cy="778042"/>
          </a:xfrm>
        </p:grpSpPr>
        <p:sp>
          <p:nvSpPr>
            <p:cNvPr id="299" name="Oval 298"/>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0" name="Diagram 299"/>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04" name="Group 303"/>
          <p:cNvGrpSpPr/>
          <p:nvPr/>
        </p:nvGrpSpPr>
        <p:grpSpPr>
          <a:xfrm>
            <a:off x="7940959" y="1235446"/>
            <a:ext cx="793531" cy="1101500"/>
            <a:chOff x="7559471" y="2559928"/>
            <a:chExt cx="778042" cy="1080000"/>
          </a:xfrm>
        </p:grpSpPr>
        <p:sp>
          <p:nvSpPr>
            <p:cNvPr id="305" name="Oval 304"/>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6" name="Diagram 305"/>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10" name="Group 309"/>
          <p:cNvGrpSpPr/>
          <p:nvPr/>
        </p:nvGrpSpPr>
        <p:grpSpPr>
          <a:xfrm>
            <a:off x="2411402" y="810729"/>
            <a:ext cx="793531" cy="793531"/>
            <a:chOff x="2986088" y="3567362"/>
            <a:chExt cx="778042" cy="778042"/>
          </a:xfrm>
        </p:grpSpPr>
        <p:sp>
          <p:nvSpPr>
            <p:cNvPr id="311" name="Oval 310"/>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2" name="Picture 3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13" name="Group 312"/>
          <p:cNvGrpSpPr/>
          <p:nvPr/>
        </p:nvGrpSpPr>
        <p:grpSpPr>
          <a:xfrm>
            <a:off x="2165679" y="2262606"/>
            <a:ext cx="819857" cy="810653"/>
            <a:chOff x="10113425" y="3530904"/>
            <a:chExt cx="803854" cy="794830"/>
          </a:xfrm>
        </p:grpSpPr>
        <p:sp>
          <p:nvSpPr>
            <p:cNvPr id="314" name="Oval 31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5" name="Picture 3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316" name="Group 315"/>
          <p:cNvGrpSpPr/>
          <p:nvPr/>
        </p:nvGrpSpPr>
        <p:grpSpPr>
          <a:xfrm>
            <a:off x="517509" y="2542611"/>
            <a:ext cx="793531" cy="793531"/>
            <a:chOff x="5681540" y="2652588"/>
            <a:chExt cx="778042" cy="778042"/>
          </a:xfrm>
        </p:grpSpPr>
        <p:sp>
          <p:nvSpPr>
            <p:cNvPr id="317" name="Oval 31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8" name="Picture 3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19" name="Rounded Rectangle 318"/>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21" name="Rounded Rectangle 320"/>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5" name="Group 4"/>
          <p:cNvGrpSpPr/>
          <p:nvPr/>
        </p:nvGrpSpPr>
        <p:grpSpPr>
          <a:xfrm>
            <a:off x="6162902" y="3127256"/>
            <a:ext cx="4330245" cy="1578578"/>
            <a:chOff x="6162902" y="3127256"/>
            <a:chExt cx="4330245" cy="1578578"/>
          </a:xfrm>
        </p:grpSpPr>
        <p:cxnSp>
          <p:nvCxnSpPr>
            <p:cNvPr id="82" name="Straight Connector 81"/>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5" name="Group 294"/>
            <p:cNvGrpSpPr/>
            <p:nvPr/>
          </p:nvGrpSpPr>
          <p:grpSpPr>
            <a:xfrm>
              <a:off x="9699616" y="3912303"/>
              <a:ext cx="793531" cy="793531"/>
              <a:chOff x="2986088" y="3567362"/>
              <a:chExt cx="778042" cy="778042"/>
            </a:xfrm>
          </p:grpSpPr>
          <p:sp>
            <p:nvSpPr>
              <p:cNvPr id="296" name="Oval 29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97" name="Picture 2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22" name="Group 321"/>
            <p:cNvGrpSpPr/>
            <p:nvPr/>
          </p:nvGrpSpPr>
          <p:grpSpPr>
            <a:xfrm>
              <a:off x="7961591" y="3127256"/>
              <a:ext cx="793531" cy="793531"/>
              <a:chOff x="3869156" y="2705101"/>
              <a:chExt cx="778042" cy="778042"/>
            </a:xfrm>
          </p:grpSpPr>
          <p:sp>
            <p:nvSpPr>
              <p:cNvPr id="323" name="Oval 32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24" name="Picture 3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25"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5385413" y="3499060"/>
            <a:ext cx="1471286" cy="2676396"/>
            <a:chOff x="5385413" y="3499060"/>
            <a:chExt cx="1471286" cy="2676396"/>
          </a:xfrm>
        </p:grpSpPr>
        <p:cxnSp>
          <p:nvCxnSpPr>
            <p:cNvPr id="52" name="Straight Connector 5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5761037" y="5027783"/>
              <a:ext cx="793531" cy="793531"/>
              <a:chOff x="5681540" y="2652588"/>
              <a:chExt cx="778042" cy="778042"/>
            </a:xfrm>
          </p:grpSpPr>
          <p:sp>
            <p:nvSpPr>
              <p:cNvPr id="302" name="Oval 301"/>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3" name="Picture 3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2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330" name="Rounded Rectangle 329"/>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31" name="Rounded Rectangle 330"/>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7" name="Group 6"/>
          <p:cNvGrpSpPr/>
          <p:nvPr/>
        </p:nvGrpSpPr>
        <p:grpSpPr>
          <a:xfrm>
            <a:off x="6234760" y="2549762"/>
            <a:ext cx="3586270" cy="916738"/>
            <a:chOff x="6234760" y="2549762"/>
            <a:chExt cx="3586270" cy="916738"/>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0" name="Rounded Rectangle 31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8759315" y="803240"/>
            <a:ext cx="1212968" cy="1882551"/>
            <a:chOff x="8759315" y="803240"/>
            <a:chExt cx="1212968" cy="1882551"/>
          </a:xfrm>
        </p:grpSpPr>
        <p:cxnSp>
          <p:nvCxnSpPr>
            <p:cNvPr id="94" name="Straight Connector 93"/>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5" name="Group 334"/>
            <p:cNvGrpSpPr/>
            <p:nvPr/>
          </p:nvGrpSpPr>
          <p:grpSpPr>
            <a:xfrm>
              <a:off x="8759315" y="803240"/>
              <a:ext cx="793531" cy="793531"/>
              <a:chOff x="3869156" y="2705101"/>
              <a:chExt cx="778042" cy="778042"/>
            </a:xfrm>
          </p:grpSpPr>
          <p:sp>
            <p:nvSpPr>
              <p:cNvPr id="336" name="Oval 335"/>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37" name="Picture 3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38" name="Rounded Rectangle 337"/>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3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sp>
        <p:nvSpPr>
          <p:cNvPr id="342"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sp>
        <p:nvSpPr>
          <p:cNvPr id="343" name="Rounded Rectangle 342"/>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44" name="Rounded Rectangle 343"/>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47" name="Picture 3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cxnSp>
        <p:nvCxnSpPr>
          <p:cNvPr id="59" name="Straight Connector 58"/>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7"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48" name="Group 347"/>
          <p:cNvGrpSpPr/>
          <p:nvPr/>
        </p:nvGrpSpPr>
        <p:grpSpPr>
          <a:xfrm>
            <a:off x="3681653" y="3080825"/>
            <a:ext cx="811999" cy="794936"/>
            <a:chOff x="10113425" y="2651210"/>
            <a:chExt cx="796150" cy="779420"/>
          </a:xfrm>
        </p:grpSpPr>
        <p:sp>
          <p:nvSpPr>
            <p:cNvPr id="349" name="Oval 348"/>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0" name="Picture 34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sp>
        <p:nvSpPr>
          <p:cNvPr id="354" name="Rounded Rectangle 353"/>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58"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6" name="Group 5"/>
          <p:cNvGrpSpPr/>
          <p:nvPr/>
        </p:nvGrpSpPr>
        <p:grpSpPr>
          <a:xfrm>
            <a:off x="6176332" y="3520337"/>
            <a:ext cx="3427621" cy="2047542"/>
            <a:chOff x="6176332" y="3520337"/>
            <a:chExt cx="3427621" cy="2047542"/>
          </a:xfrm>
        </p:grpSpPr>
        <p:cxnSp>
          <p:nvCxnSpPr>
            <p:cNvPr id="61" name="Straight Connector 60"/>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8"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59" name="Group 358"/>
            <p:cNvGrpSpPr/>
            <p:nvPr/>
          </p:nvGrpSpPr>
          <p:grpSpPr>
            <a:xfrm>
              <a:off x="7944573" y="4774348"/>
              <a:ext cx="793531" cy="793531"/>
              <a:chOff x="7944573" y="4774348"/>
              <a:chExt cx="793531" cy="793531"/>
            </a:xfrm>
          </p:grpSpPr>
          <p:sp>
            <p:nvSpPr>
              <p:cNvPr id="360" name="Oval 359"/>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1"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10" name="Group 9"/>
          <p:cNvGrpSpPr/>
          <p:nvPr/>
        </p:nvGrpSpPr>
        <p:grpSpPr>
          <a:xfrm>
            <a:off x="6162902" y="3499060"/>
            <a:ext cx="4703535" cy="2714276"/>
            <a:chOff x="6162902" y="3499060"/>
            <a:chExt cx="4703535" cy="2714276"/>
          </a:xfrm>
        </p:grpSpPr>
        <p:cxnSp>
          <p:nvCxnSpPr>
            <p:cNvPr id="91" name="Straight Connector 90"/>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9"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5" name="Group 364"/>
            <p:cNvGrpSpPr/>
            <p:nvPr/>
          </p:nvGrpSpPr>
          <p:grpSpPr>
            <a:xfrm>
              <a:off x="8955980" y="5419805"/>
              <a:ext cx="793531" cy="793531"/>
              <a:chOff x="8955980" y="5419805"/>
              <a:chExt cx="793531" cy="793531"/>
            </a:xfrm>
          </p:grpSpPr>
          <p:sp>
            <p:nvSpPr>
              <p:cNvPr id="366" name="Oval 365"/>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67" name="Picture 36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8" name="Group 7"/>
          <p:cNvGrpSpPr/>
          <p:nvPr/>
        </p:nvGrpSpPr>
        <p:grpSpPr>
          <a:xfrm>
            <a:off x="194613" y="4310988"/>
            <a:ext cx="2419947" cy="1941578"/>
            <a:chOff x="194613" y="4310988"/>
            <a:chExt cx="2419947" cy="1941578"/>
          </a:xfrm>
        </p:grpSpPr>
        <p:cxnSp>
          <p:nvCxnSpPr>
            <p:cNvPr id="167" name="Straight Connector 166"/>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0"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8" name="Group 367"/>
            <p:cNvGrpSpPr/>
            <p:nvPr/>
          </p:nvGrpSpPr>
          <p:grpSpPr>
            <a:xfrm>
              <a:off x="519369" y="5047253"/>
              <a:ext cx="793531" cy="793531"/>
              <a:chOff x="519369" y="5047253"/>
              <a:chExt cx="793531" cy="793531"/>
            </a:xfrm>
          </p:grpSpPr>
          <p:sp>
            <p:nvSpPr>
              <p:cNvPr id="369" name="Oval 368"/>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70" name="Picture 36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cxnSp>
        <p:nvCxnSpPr>
          <p:cNvPr id="134" name="Straight Connector 133"/>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55" name="Group 354"/>
          <p:cNvGrpSpPr/>
          <p:nvPr/>
        </p:nvGrpSpPr>
        <p:grpSpPr>
          <a:xfrm>
            <a:off x="10735372" y="1366952"/>
            <a:ext cx="793531" cy="793531"/>
            <a:chOff x="2986088" y="3567362"/>
            <a:chExt cx="778042" cy="778042"/>
          </a:xfrm>
        </p:grpSpPr>
        <p:sp>
          <p:nvSpPr>
            <p:cNvPr id="356" name="Oval 35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7" name="Picture 3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371" name="Rounded Rectangle 370"/>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2" name="Rounded Rectangle 371"/>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cxnSp>
        <p:nvCxnSpPr>
          <p:cNvPr id="135" name="Straight Connector 134"/>
          <p:cNvCxnSpPr/>
          <p:nvPr/>
        </p:nvCxnSpPr>
        <p:spPr>
          <a:xfrm>
            <a:off x="9829525" y="2696402"/>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10339481" y="2866642"/>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38" name="Group 137"/>
          <p:cNvGrpSpPr/>
          <p:nvPr/>
        </p:nvGrpSpPr>
        <p:grpSpPr>
          <a:xfrm>
            <a:off x="10940676" y="3174323"/>
            <a:ext cx="793531" cy="793531"/>
            <a:chOff x="3869156" y="3567362"/>
            <a:chExt cx="778042" cy="778042"/>
          </a:xfrm>
        </p:grpSpPr>
        <p:sp>
          <p:nvSpPr>
            <p:cNvPr id="139" name="Oval 138"/>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40" name="Picture 13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grpSp>
        <p:nvGrpSpPr>
          <p:cNvPr id="351" name="Group 350"/>
          <p:cNvGrpSpPr/>
          <p:nvPr/>
        </p:nvGrpSpPr>
        <p:grpSpPr>
          <a:xfrm>
            <a:off x="1799823" y="3284402"/>
            <a:ext cx="1464350" cy="2086357"/>
            <a:chOff x="636295" y="2518478"/>
            <a:chExt cx="1435768" cy="2045634"/>
          </a:xfrm>
        </p:grpSpPr>
        <p:sp>
          <p:nvSpPr>
            <p:cNvPr id="352" name="Oval 351"/>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53" name="Diagram 352"/>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pSp>
      <p:sp>
        <p:nvSpPr>
          <p:cNvPr id="11" name="Title 10"/>
          <p:cNvSpPr>
            <a:spLocks noGrp="1"/>
          </p:cNvSpPr>
          <p:nvPr>
            <p:ph type="title"/>
          </p:nvPr>
        </p:nvSpPr>
        <p:spPr/>
        <p:txBody>
          <a:bodyPr/>
          <a:lstStyle/>
          <a:p>
            <a:r>
              <a:rPr lang="en-US" dirty="0" smtClean="0"/>
              <a:t>API</a:t>
            </a:r>
            <a:endParaRPr lang="en-US" dirty="0"/>
          </a:p>
        </p:txBody>
      </p:sp>
      <p:sp>
        <p:nvSpPr>
          <p:cNvPr id="133" name="Rectangle 132"/>
          <p:cNvSpPr/>
          <p:nvPr/>
        </p:nvSpPr>
        <p:spPr bwMode="auto">
          <a:xfrm>
            <a:off x="-13555" y="29142"/>
            <a:ext cx="12436475" cy="6994525"/>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36" name="Title 5"/>
          <p:cNvSpPr txBox="1">
            <a:spLocks/>
          </p:cNvSpPr>
          <p:nvPr/>
        </p:nvSpPr>
        <p:spPr>
          <a:xfrm>
            <a:off x="1090007" y="3110424"/>
            <a:ext cx="10256461" cy="773676"/>
          </a:xfrm>
          <a:prstGeom prst="rect">
            <a:avLst/>
          </a:prstGeom>
          <a:solidFill>
            <a:srgbClr val="7030A0"/>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400">
                <a:solidFill>
                  <a:srgbClr val="FFFFFF"/>
                </a:solidFill>
              </a:rPr>
              <a:t>https://graph.microsoft.com/beta/$metadata</a:t>
            </a:r>
          </a:p>
          <a:p>
            <a:endParaRPr sz="4400">
              <a:solidFill>
                <a:srgbClr val="FFFFFF"/>
              </a:solidFill>
            </a:endParaRPr>
          </a:p>
        </p:txBody>
      </p:sp>
    </p:spTree>
    <p:extLst>
      <p:ext uri="{BB962C8B-B14F-4D97-AF65-F5344CB8AC3E}">
        <p14:creationId xmlns:p14="http://schemas.microsoft.com/office/powerpoint/2010/main" val="198544881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56237" y="2125663"/>
            <a:ext cx="5791200" cy="1828800"/>
          </a:xfrm>
        </p:spPr>
        <p:txBody>
          <a:bodyPr/>
          <a:lstStyle/>
          <a:p>
            <a:r>
              <a:rPr lang="en-US" sz="6000" b="1" dirty="0"/>
              <a:t>Demos</a:t>
            </a:r>
            <a:r>
              <a:rPr lang="en-US" dirty="0"/>
              <a:t/>
            </a:r>
            <a:br>
              <a:rPr lang="en-US" dirty="0"/>
            </a:br>
            <a:r>
              <a:rPr lang="en-US" dirty="0"/>
              <a:t>Client library, CRUD, Actions…</a:t>
            </a:r>
            <a:endParaRPr lang="en-US" sz="4000" dirty="0"/>
          </a:p>
        </p:txBody>
      </p:sp>
      <p:pic>
        <p:nvPicPr>
          <p:cNvPr id="183" name="Picture 182"/>
          <p:cNvPicPr>
            <a:picLocks noChangeAspect="1"/>
          </p:cNvPicPr>
          <p:nvPr/>
        </p:nvPicPr>
        <p:blipFill rotWithShape="1">
          <a:blip r:embed="rId3"/>
          <a:srcRect l="25843" t="3119" r="1124" b="97"/>
          <a:stretch/>
        </p:blipFill>
        <p:spPr>
          <a:xfrm>
            <a:off x="0" y="1363662"/>
            <a:ext cx="4953000" cy="4729163"/>
          </a:xfrm>
          <a:prstGeom prst="rect">
            <a:avLst/>
          </a:prstGeom>
        </p:spPr>
      </p:pic>
    </p:spTree>
    <p:extLst>
      <p:ext uri="{BB962C8B-B14F-4D97-AF65-F5344CB8AC3E}">
        <p14:creationId xmlns:p14="http://schemas.microsoft.com/office/powerpoint/2010/main" val="40950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What’s coming next?</a:t>
            </a:r>
            <a:endParaRPr lang="en-US" sz="6000" b="1" dirty="0"/>
          </a:p>
        </p:txBody>
      </p:sp>
    </p:spTree>
    <p:extLst>
      <p:ext uri="{BB962C8B-B14F-4D97-AF65-F5344CB8AC3E}">
        <p14:creationId xmlns:p14="http://schemas.microsoft.com/office/powerpoint/2010/main" val="3689152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gradFill>
                  <a:gsLst>
                    <a:gs pos="28302">
                      <a:schemeClr val="tx1"/>
                    </a:gs>
                    <a:gs pos="67000">
                      <a:schemeClr val="tx1"/>
                    </a:gs>
                  </a:gsLst>
                  <a:lin ang="5400000" scaled="0"/>
                </a:gradFill>
              </a:rPr>
              <a:t>Notifications / web hooks </a:t>
            </a:r>
          </a:p>
          <a:p>
            <a:r>
              <a:rPr lang="en-US" sz="3200" dirty="0">
                <a:gradFill>
                  <a:gsLst>
                    <a:gs pos="28302">
                      <a:schemeClr val="tx1"/>
                    </a:gs>
                    <a:gs pos="67000">
                      <a:schemeClr val="tx1"/>
                    </a:gs>
                  </a:gsLst>
                  <a:lin ang="5400000" scaled="0"/>
                </a:gradFill>
              </a:rPr>
              <a:t>Consumer </a:t>
            </a:r>
          </a:p>
          <a:p>
            <a:r>
              <a:rPr lang="en-US" sz="3200" dirty="0">
                <a:gradFill>
                  <a:gsLst>
                    <a:gs pos="28302">
                      <a:schemeClr val="tx1"/>
                    </a:gs>
                    <a:gs pos="67000">
                      <a:schemeClr val="tx1"/>
                    </a:gs>
                  </a:gsLst>
                  <a:lin ang="5400000" scaled="0"/>
                </a:gradFill>
              </a:rPr>
              <a:t>Instant-on</a:t>
            </a:r>
          </a:p>
          <a:p>
            <a:r>
              <a:rPr lang="en-US" sz="3200" dirty="0" smtClean="0">
                <a:gradFill>
                  <a:gsLst>
                    <a:gs pos="28302">
                      <a:schemeClr val="tx1"/>
                    </a:gs>
                    <a:gs pos="67000">
                      <a:schemeClr val="tx1"/>
                    </a:gs>
                  </a:gsLst>
                  <a:lin ang="5400000" scaled="0"/>
                </a:gradFill>
              </a:rPr>
              <a:t>Personal contacts</a:t>
            </a:r>
          </a:p>
          <a:p>
            <a:r>
              <a:rPr lang="en-US" sz="3200" dirty="0" smtClean="0">
                <a:gradFill>
                  <a:gsLst>
                    <a:gs pos="28302">
                      <a:schemeClr val="tx1"/>
                    </a:gs>
                    <a:gs pos="67000">
                      <a:schemeClr val="tx1"/>
                    </a:gs>
                  </a:gsLst>
                  <a:lin ang="5400000" scaled="0"/>
                </a:gradFill>
              </a:rPr>
              <a:t>Tasks</a:t>
            </a:r>
            <a:endParaRPr lang="en-US" sz="3200" dirty="0">
              <a:gradFill>
                <a:gsLst>
                  <a:gs pos="28302">
                    <a:schemeClr val="tx1"/>
                  </a:gs>
                  <a:gs pos="67000">
                    <a:schemeClr val="tx1"/>
                  </a:gs>
                </a:gsLst>
                <a:lin ang="5400000" scaled="0"/>
              </a:gradFill>
            </a:endParaRPr>
          </a:p>
          <a:p>
            <a:r>
              <a:rPr lang="en-US" sz="3200" dirty="0" smtClean="0">
                <a:gradFill>
                  <a:gsLst>
                    <a:gs pos="28302">
                      <a:schemeClr val="tx1"/>
                    </a:gs>
                    <a:gs pos="67000">
                      <a:schemeClr val="tx1"/>
                    </a:gs>
                  </a:gsLst>
                  <a:lin ang="5400000" scaled="0"/>
                </a:gradFill>
              </a:rPr>
              <a:t>Notes</a:t>
            </a:r>
          </a:p>
          <a:p>
            <a:r>
              <a:rPr lang="en-US" sz="3200" dirty="0" smtClean="0">
                <a:gradFill>
                  <a:gsLst>
                    <a:gs pos="28302">
                      <a:schemeClr val="tx1"/>
                    </a:gs>
                    <a:gs pos="67000">
                      <a:schemeClr val="tx1"/>
                    </a:gs>
                  </a:gsLst>
                  <a:lin ang="5400000" scaled="0"/>
                </a:gradFill>
              </a:rPr>
              <a:t>Skype</a:t>
            </a:r>
            <a:endParaRPr lang="en-US" sz="3200" dirty="0">
              <a:gradFill>
                <a:gsLst>
                  <a:gs pos="28302">
                    <a:schemeClr val="tx1"/>
                  </a:gs>
                  <a:gs pos="67000">
                    <a:schemeClr val="tx1"/>
                  </a:gs>
                </a:gsLst>
                <a:lin ang="5400000" scaled="0"/>
              </a:gradFill>
            </a:endParaRPr>
          </a:p>
          <a:p>
            <a:r>
              <a:rPr lang="en-US" sz="3200" dirty="0" smtClean="0">
                <a:gradFill>
                  <a:gsLst>
                    <a:gs pos="28302">
                      <a:schemeClr val="tx1"/>
                    </a:gs>
                    <a:gs pos="67000">
                      <a:schemeClr val="tx1"/>
                    </a:gs>
                  </a:gsLst>
                  <a:lin ang="5400000" scaled="0"/>
                </a:gradFill>
              </a:rPr>
              <a:t>Additional insights and relationships </a:t>
            </a:r>
          </a:p>
          <a:p>
            <a:r>
              <a:rPr lang="en-US" sz="3200" dirty="0" smtClean="0">
                <a:gradFill>
                  <a:gsLst>
                    <a:gs pos="28302">
                      <a:schemeClr val="tx1"/>
                    </a:gs>
                    <a:gs pos="67000">
                      <a:schemeClr val="tx1"/>
                    </a:gs>
                  </a:gsLst>
                  <a:lin ang="5400000" scaled="0"/>
                </a:gradFill>
              </a:rPr>
              <a:t>Extensibility</a:t>
            </a:r>
            <a:endParaRPr lang="en-US" sz="3200" dirty="0">
              <a:gradFill>
                <a:gsLst>
                  <a:gs pos="28302">
                    <a:schemeClr val="tx1"/>
                  </a:gs>
                  <a:gs pos="67000">
                    <a:schemeClr val="tx1"/>
                  </a:gs>
                </a:gsLst>
                <a:lin ang="5400000" scaled="0"/>
              </a:gradFill>
            </a:endParaRPr>
          </a:p>
        </p:txBody>
      </p:sp>
      <p:sp>
        <p:nvSpPr>
          <p:cNvPr id="3" name="Title 2"/>
          <p:cNvSpPr>
            <a:spLocks noGrp="1"/>
          </p:cNvSpPr>
          <p:nvPr>
            <p:ph type="ctrTitle"/>
          </p:nvPr>
        </p:nvSpPr>
        <p:spPr>
          <a:solidFill>
            <a:srgbClr val="7030A0"/>
          </a:solidFill>
        </p:spPr>
        <p:txBody>
          <a:bodyPr/>
          <a:lstStyle/>
          <a:p>
            <a:r>
              <a:rPr lang="en-US" smtClean="0"/>
              <a:t>Roadmap</a:t>
            </a:r>
            <a:endParaRPr lang="en-US" dirty="0"/>
          </a:p>
        </p:txBody>
      </p:sp>
      <p:sp>
        <p:nvSpPr>
          <p:cNvPr id="4"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Tree>
    <p:extLst>
      <p:ext uri="{BB962C8B-B14F-4D97-AF65-F5344CB8AC3E}">
        <p14:creationId xmlns:p14="http://schemas.microsoft.com/office/powerpoint/2010/main" val="7947545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4638" y="1579925"/>
            <a:ext cx="8229600" cy="2780933"/>
            <a:chOff x="274638" y="1579925"/>
            <a:chExt cx="8229600" cy="2780933"/>
          </a:xfrm>
        </p:grpSpPr>
        <p:sp>
          <p:nvSpPr>
            <p:cNvPr id="9" name="Title 1"/>
            <p:cNvSpPr txBox="1">
              <a:spLocks/>
            </p:cNvSpPr>
            <p:nvPr/>
          </p:nvSpPr>
          <p:spPr>
            <a:xfrm>
              <a:off x="655637" y="1820862"/>
              <a:ext cx="7848601" cy="1828800"/>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defRPr/>
              </a:pPr>
              <a:r>
                <a:rPr sz="6000">
                  <a:gradFill>
                    <a:gsLst>
                      <a:gs pos="1250">
                        <a:srgbClr val="404040"/>
                      </a:gs>
                      <a:gs pos="100000">
                        <a:srgbClr val="404040"/>
                      </a:gs>
                    </a:gsLst>
                    <a:lin ang="5400000" scaled="0"/>
                  </a:gradFill>
                </a:rPr>
                <a:t>The most strategic developer surface area for us is Office 365 </a:t>
              </a:r>
              <a:endParaRPr>
                <a:gradFill>
                  <a:gsLst>
                    <a:gs pos="1250">
                      <a:srgbClr val="404040"/>
                    </a:gs>
                    <a:gs pos="100000">
                      <a:srgbClr val="404040"/>
                    </a:gs>
                  </a:gsLst>
                  <a:lin ang="5400000" scaled="0"/>
                </a:gradFill>
              </a:endParaRPr>
            </a:p>
            <a:p>
              <a:pPr>
                <a:spcAft>
                  <a:spcPts val="600"/>
                </a:spcAft>
                <a:defRPr/>
              </a:pPr>
              <a:r>
                <a:rPr>
                  <a:gradFill>
                    <a:gsLst>
                      <a:gs pos="1250">
                        <a:srgbClr val="404040"/>
                      </a:gs>
                      <a:gs pos="100000">
                        <a:srgbClr val="404040"/>
                      </a:gs>
                    </a:gsLst>
                    <a:lin ang="5400000" scaled="0"/>
                  </a:gradFill>
                </a:rPr>
                <a:t/>
              </a:r>
              <a:br>
                <a:rPr>
                  <a:gradFill>
                    <a:gsLst>
                      <a:gs pos="1250">
                        <a:srgbClr val="404040"/>
                      </a:gs>
                      <a:gs pos="100000">
                        <a:srgbClr val="404040"/>
                      </a:gs>
                    </a:gsLst>
                    <a:lin ang="5400000" scaled="0"/>
                  </a:gradFill>
                </a:rPr>
              </a:br>
              <a:endParaRPr>
                <a:gradFill>
                  <a:gsLst>
                    <a:gs pos="1250">
                      <a:srgbClr val="404040"/>
                    </a:gs>
                    <a:gs pos="100000">
                      <a:srgbClr val="404040"/>
                    </a:gs>
                  </a:gsLst>
                  <a:lin ang="5400000" scaled="0"/>
                </a:gradFill>
              </a:endParaRPr>
            </a:p>
          </p:txBody>
        </p:sp>
        <p:sp>
          <p:nvSpPr>
            <p:cNvPr id="8" name="TextBox 7"/>
            <p:cNvSpPr txBox="1"/>
            <p:nvPr/>
          </p:nvSpPr>
          <p:spPr>
            <a:xfrm>
              <a:off x="274638" y="1579925"/>
              <a:ext cx="614335" cy="1126462"/>
            </a:xfrm>
            <a:prstGeom prst="rect">
              <a:avLst/>
            </a:prstGeom>
            <a:noFill/>
          </p:spPr>
          <p:txBody>
            <a:bodyPr wrap="none" lIns="182880" tIns="146304" rIns="182880" bIns="146304" rtlCol="0">
              <a:spAutoFit/>
            </a:bodyPr>
            <a:lstStyle/>
            <a:p>
              <a:pPr>
                <a:lnSpc>
                  <a:spcPct val="90000"/>
                </a:lnSpc>
                <a:spcAft>
                  <a:spcPts val="600"/>
                </a:spcAft>
                <a:defRPr/>
              </a:pPr>
              <a:r>
                <a:rPr lang="en-US" sz="6000" spc="-102" dirty="0" smtClean="0">
                  <a:ln w="3175">
                    <a:noFill/>
                  </a:ln>
                  <a:gradFill>
                    <a:gsLst>
                      <a:gs pos="1250">
                        <a:srgbClr val="404040"/>
                      </a:gs>
                      <a:gs pos="100000">
                        <a:srgbClr val="404040"/>
                      </a:gs>
                    </a:gsLst>
                    <a:lin ang="5400000" scaled="0"/>
                  </a:gradFill>
                  <a:latin typeface="Segoe UI Light"/>
                  <a:cs typeface="Segoe UI" pitchFamily="34" charset="0"/>
                </a:rPr>
                <a:t>“</a:t>
              </a:r>
              <a:endParaRPr lang="en-US" sz="6000" spc="-102" dirty="0">
                <a:ln w="3175">
                  <a:noFill/>
                </a:ln>
                <a:gradFill>
                  <a:gsLst>
                    <a:gs pos="1250">
                      <a:srgbClr val="404040"/>
                    </a:gs>
                    <a:gs pos="100000">
                      <a:srgbClr val="404040"/>
                    </a:gs>
                  </a:gsLst>
                  <a:lin ang="5400000" scaled="0"/>
                </a:gradFill>
                <a:latin typeface="Segoe UI Light"/>
                <a:cs typeface="Segoe UI" pitchFamily="34" charset="0"/>
              </a:endParaRPr>
            </a:p>
          </p:txBody>
        </p:sp>
        <p:sp>
          <p:nvSpPr>
            <p:cNvPr id="11" name="TextBox 10"/>
            <p:cNvSpPr txBox="1"/>
            <p:nvPr/>
          </p:nvSpPr>
          <p:spPr>
            <a:xfrm>
              <a:off x="6294437" y="3234396"/>
              <a:ext cx="614335" cy="1126462"/>
            </a:xfrm>
            <a:prstGeom prst="rect">
              <a:avLst/>
            </a:prstGeom>
            <a:noFill/>
          </p:spPr>
          <p:txBody>
            <a:bodyPr wrap="none" lIns="182880" tIns="146304" rIns="182880" bIns="146304" rtlCol="0">
              <a:spAutoFit/>
            </a:bodyPr>
            <a:lstStyle/>
            <a:p>
              <a:pPr>
                <a:lnSpc>
                  <a:spcPct val="90000"/>
                </a:lnSpc>
                <a:spcAft>
                  <a:spcPts val="600"/>
                </a:spcAft>
                <a:defRPr/>
              </a:pPr>
              <a:r>
                <a:rPr lang="en-US" sz="6000" spc="-102" dirty="0" smtClean="0">
                  <a:ln w="3175">
                    <a:noFill/>
                  </a:ln>
                  <a:gradFill>
                    <a:gsLst>
                      <a:gs pos="1250">
                        <a:srgbClr val="404040"/>
                      </a:gs>
                      <a:gs pos="100000">
                        <a:srgbClr val="404040"/>
                      </a:gs>
                    </a:gsLst>
                    <a:lin ang="5400000" scaled="0"/>
                  </a:gradFill>
                  <a:latin typeface="Segoe UI Light"/>
                  <a:cs typeface="Segoe UI" pitchFamily="34" charset="0"/>
                </a:rPr>
                <a:t>”</a:t>
              </a:r>
              <a:endParaRPr lang="en-US" sz="6000" spc="-102" dirty="0">
                <a:ln w="3175">
                  <a:noFill/>
                </a:ln>
                <a:gradFill>
                  <a:gsLst>
                    <a:gs pos="1250">
                      <a:srgbClr val="404040"/>
                    </a:gs>
                    <a:gs pos="100000">
                      <a:srgbClr val="404040"/>
                    </a:gs>
                  </a:gsLst>
                  <a:lin ang="5400000" scaled="0"/>
                </a:gradFill>
                <a:latin typeface="Segoe UI Light"/>
                <a:cs typeface="Segoe UI" pitchFamily="34" charset="0"/>
              </a:endParaRPr>
            </a:p>
          </p:txBody>
        </p:sp>
      </p:grpSp>
      <p:sp>
        <p:nvSpPr>
          <p:cNvPr id="13" name="Title 1"/>
          <p:cNvSpPr txBox="1">
            <a:spLocks/>
          </p:cNvSpPr>
          <p:nvPr/>
        </p:nvSpPr>
        <p:spPr>
          <a:xfrm>
            <a:off x="655636" y="4487862"/>
            <a:ext cx="7848601" cy="1828800"/>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600"/>
              </a:spcAft>
              <a:defRPr/>
            </a:pPr>
            <a:r>
              <a:rPr sz="3198" spc="0">
                <a:gradFill>
                  <a:gsLst>
                    <a:gs pos="1250">
                      <a:srgbClr val="404040"/>
                    </a:gs>
                    <a:gs pos="100000">
                      <a:srgbClr val="404040"/>
                    </a:gs>
                  </a:gsLst>
                  <a:lin ang="5400000" scaled="0"/>
                </a:gradFill>
              </a:rPr>
              <a:t>—Satya Nadella</a:t>
            </a:r>
            <a:r>
              <a:rPr spc="0">
                <a:gradFill>
                  <a:gsLst>
                    <a:gs pos="1250">
                      <a:srgbClr val="404040"/>
                    </a:gs>
                    <a:gs pos="100000">
                      <a:srgbClr val="404040"/>
                    </a:gs>
                  </a:gsLst>
                  <a:lin ang="5400000" scaled="0"/>
                </a:gradFill>
              </a:rPr>
              <a:t/>
            </a:r>
            <a:br>
              <a:rPr spc="0">
                <a:gradFill>
                  <a:gsLst>
                    <a:gs pos="1250">
                      <a:srgbClr val="404040"/>
                    </a:gs>
                    <a:gs pos="100000">
                      <a:srgbClr val="404040"/>
                    </a:gs>
                  </a:gsLst>
                  <a:lin ang="5400000" scaled="0"/>
                </a:gradFill>
              </a:rPr>
            </a:br>
            <a:endParaRPr spc="0">
              <a:gradFill>
                <a:gsLst>
                  <a:gs pos="1250">
                    <a:srgbClr val="404040"/>
                  </a:gs>
                  <a:gs pos="100000">
                    <a:srgbClr val="404040"/>
                  </a:gs>
                </a:gsLst>
                <a:lin ang="5400000" scaled="0"/>
              </a:gradFill>
            </a:endParaRPr>
          </a:p>
        </p:txBody>
      </p:sp>
      <p:sp>
        <p:nvSpPr>
          <p:cNvPr id="1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96265" y="602748"/>
            <a:ext cx="4261871" cy="6389758"/>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3801794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63" presetClass="path" presetSubtype="0" decel="100000" fill="hold" nodeType="withEffect">
                                  <p:stCondLst>
                                    <p:cond delay="0"/>
                                  </p:stCondLst>
                                  <p:childTnLst>
                                    <p:animMotion origin="layout" path="M -1.13607E-6 9.21471E-7 L 0.0831 9.21471E-7 " pathEditMode="relative" rAng="0" ptsTypes="AA">
                                      <p:cBhvr>
                                        <p:cTn id="9" dur="1000" spd="-100000" fill="hold"/>
                                        <p:tgtEl>
                                          <p:spTgt spid="10"/>
                                        </p:tgtEl>
                                        <p:attrNameLst>
                                          <p:attrName>ppt_x</p:attrName>
                                          <p:attrName>ppt_y</p:attrName>
                                        </p:attrNameLst>
                                      </p:cBhvr>
                                      <p:rCtr x="4149" y="0"/>
                                    </p:animMotion>
                                  </p:childTnLst>
                                </p:cTn>
                              </p:par>
                              <p:par>
                                <p:cTn id="10" presetID="10" presetClass="entr" presetSubtype="0" fill="hold" nodeType="withEffect">
                                  <p:stCondLst>
                                    <p:cond delay="25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50"/>
                                        <p:tgtEl>
                                          <p:spTgt spid="1028"/>
                                        </p:tgtEl>
                                      </p:cBhvr>
                                    </p:animEffect>
                                  </p:childTnLst>
                                </p:cTn>
                              </p:par>
                              <p:par>
                                <p:cTn id="13" presetID="63" presetClass="path" presetSubtype="0" decel="100000" fill="hold" nodeType="withEffect">
                                  <p:stCondLst>
                                    <p:cond delay="0"/>
                                  </p:stCondLst>
                                  <p:childTnLst>
                                    <p:animMotion origin="layout" path="M 3.11718E-6 2.43305E-6 L 0.1856 2.43305E-6 " pathEditMode="relative" rAng="0" ptsTypes="AA">
                                      <p:cBhvr>
                                        <p:cTn id="14" dur="1000" spd="-100000" fill="hold"/>
                                        <p:tgtEl>
                                          <p:spTgt spid="1028"/>
                                        </p:tgtEl>
                                        <p:attrNameLst>
                                          <p:attrName>ppt_x</p:attrName>
                                          <p:attrName>ppt_y</p:attrName>
                                        </p:attrNameLst>
                                      </p:cBhvr>
                                      <p:rCtr x="9280" y="0"/>
                                    </p:animMotion>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par>
                                <p:cTn id="18" presetID="63" presetClass="path" presetSubtype="0" decel="100000" fill="hold" grpId="1" nodeType="withEffect">
                                  <p:stCondLst>
                                    <p:cond delay="0"/>
                                  </p:stCondLst>
                                  <p:childTnLst>
                                    <p:animMotion origin="layout" path="M -2.23641E-6 -7.48979E-7 L 0.13697 -7.48979E-7 " pathEditMode="relative" rAng="0" ptsTypes="AA">
                                      <p:cBhvr>
                                        <p:cTn id="19" dur="1000" spd="-100000" fill="hold"/>
                                        <p:tgtEl>
                                          <p:spTgt spid="13"/>
                                        </p:tgtEl>
                                        <p:attrNameLst>
                                          <p:attrName>ppt_x</p:attrName>
                                          <p:attrName>ppt_y</p:attrName>
                                        </p:attrNameLst>
                                      </p:cBhvr>
                                      <p:rCtr x="68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51437" y="1212850"/>
            <a:ext cx="7010400" cy="5503045"/>
          </a:xfrm>
        </p:spPr>
        <p:txBody>
          <a:bodyPr/>
          <a:lstStyle/>
          <a:p>
            <a:r>
              <a:rPr lang="en-US" sz="3200" dirty="0">
                <a:gradFill>
                  <a:gsLst>
                    <a:gs pos="28302">
                      <a:schemeClr val="tx1"/>
                    </a:gs>
                    <a:gs pos="67000">
                      <a:schemeClr val="tx1"/>
                    </a:gs>
                  </a:gsLst>
                  <a:lin ang="5400000" scaled="0"/>
                </a:gradFill>
              </a:rPr>
              <a:t>Notifications / web hooks </a:t>
            </a:r>
          </a:p>
          <a:p>
            <a:r>
              <a:rPr lang="en-US" sz="3200" dirty="0">
                <a:gradFill>
                  <a:gsLst>
                    <a:gs pos="28302">
                      <a:schemeClr val="tx1"/>
                    </a:gs>
                    <a:gs pos="67000">
                      <a:schemeClr val="tx1"/>
                    </a:gs>
                  </a:gsLst>
                  <a:lin ang="5400000" scaled="0"/>
                </a:gradFill>
              </a:rPr>
              <a:t>Consumer </a:t>
            </a:r>
          </a:p>
          <a:p>
            <a:r>
              <a:rPr lang="en-US" sz="3200" dirty="0">
                <a:gradFill>
                  <a:gsLst>
                    <a:gs pos="28302">
                      <a:schemeClr val="tx1"/>
                    </a:gs>
                    <a:gs pos="67000">
                      <a:schemeClr val="tx1"/>
                    </a:gs>
                  </a:gsLst>
                  <a:lin ang="5400000" scaled="0"/>
                </a:gradFill>
              </a:rPr>
              <a:t>Instant-on</a:t>
            </a:r>
          </a:p>
          <a:p>
            <a:r>
              <a:rPr lang="en-US" sz="3200" dirty="0">
                <a:gradFill>
                  <a:gsLst>
                    <a:gs pos="28302">
                      <a:schemeClr val="tx1"/>
                    </a:gs>
                    <a:gs pos="67000">
                      <a:schemeClr val="tx1"/>
                    </a:gs>
                  </a:gsLst>
                  <a:lin ang="5400000" scaled="0"/>
                </a:gradFill>
              </a:rPr>
              <a:t>Personal contacts</a:t>
            </a:r>
          </a:p>
          <a:p>
            <a:r>
              <a:rPr lang="en-US" sz="3200" dirty="0">
                <a:gradFill>
                  <a:gsLst>
                    <a:gs pos="28302">
                      <a:schemeClr val="tx1"/>
                    </a:gs>
                    <a:gs pos="67000">
                      <a:schemeClr val="tx1"/>
                    </a:gs>
                  </a:gsLst>
                  <a:lin ang="5400000" scaled="0"/>
                </a:gradFill>
              </a:rPr>
              <a:t>Tasks</a:t>
            </a:r>
          </a:p>
          <a:p>
            <a:r>
              <a:rPr lang="en-US" sz="3200" dirty="0">
                <a:gradFill>
                  <a:gsLst>
                    <a:gs pos="28302">
                      <a:schemeClr val="tx1"/>
                    </a:gs>
                    <a:gs pos="67000">
                      <a:schemeClr val="tx1"/>
                    </a:gs>
                  </a:gsLst>
                  <a:lin ang="5400000" scaled="0"/>
                </a:gradFill>
              </a:rPr>
              <a:t>Notes</a:t>
            </a:r>
          </a:p>
          <a:p>
            <a:r>
              <a:rPr lang="en-US" sz="3200" dirty="0">
                <a:gradFill>
                  <a:gsLst>
                    <a:gs pos="28302">
                      <a:schemeClr val="tx1"/>
                    </a:gs>
                    <a:gs pos="67000">
                      <a:schemeClr val="tx1"/>
                    </a:gs>
                  </a:gsLst>
                  <a:lin ang="5400000" scaled="0"/>
                </a:gradFill>
              </a:rPr>
              <a:t>Skype</a:t>
            </a:r>
          </a:p>
          <a:p>
            <a:r>
              <a:rPr lang="en-US" sz="3200" dirty="0">
                <a:gradFill>
                  <a:gsLst>
                    <a:gs pos="28302">
                      <a:schemeClr val="tx1"/>
                    </a:gs>
                    <a:gs pos="67000">
                      <a:schemeClr val="tx1"/>
                    </a:gs>
                  </a:gsLst>
                  <a:lin ang="5400000" scaled="0"/>
                </a:gradFill>
              </a:rPr>
              <a:t>Additional insights and relationships </a:t>
            </a:r>
          </a:p>
          <a:p>
            <a:r>
              <a:rPr lang="en-US" sz="3200" dirty="0">
                <a:gradFill>
                  <a:gsLst>
                    <a:gs pos="28302">
                      <a:schemeClr val="tx1"/>
                    </a:gs>
                    <a:gs pos="67000">
                      <a:schemeClr val="tx1"/>
                    </a:gs>
                  </a:gsLst>
                  <a:lin ang="5400000" scaled="0"/>
                </a:gradFill>
              </a:rPr>
              <a:t>Extensibility</a:t>
            </a:r>
          </a:p>
          <a:p>
            <a:endParaRPr lang="en-US" sz="3200" dirty="0"/>
          </a:p>
        </p:txBody>
      </p:sp>
      <p:sp>
        <p:nvSpPr>
          <p:cNvPr id="3" name="Title 2"/>
          <p:cNvSpPr>
            <a:spLocks noGrp="1"/>
          </p:cNvSpPr>
          <p:nvPr>
            <p:ph type="title"/>
          </p:nvPr>
        </p:nvSpPr>
        <p:spPr/>
        <p:txBody>
          <a:bodyPr/>
          <a:lstStyle/>
          <a:p>
            <a:r>
              <a:rPr lang="en-US" dirty="0" smtClean="0"/>
              <a:t>Roadmap</a:t>
            </a:r>
            <a:endParaRPr lang="en-US" dirty="0"/>
          </a:p>
        </p:txBody>
      </p:sp>
      <p:pic>
        <p:nvPicPr>
          <p:cNvPr id="4" name="Picture 3"/>
          <p:cNvPicPr>
            <a:picLocks noChangeAspect="1"/>
          </p:cNvPicPr>
          <p:nvPr/>
        </p:nvPicPr>
        <p:blipFill rotWithShape="1">
          <a:blip r:embed="rId2"/>
          <a:srcRect l="25843" t="3119" r="1124" b="97"/>
          <a:stretch/>
        </p:blipFill>
        <p:spPr>
          <a:xfrm>
            <a:off x="0" y="1363662"/>
            <a:ext cx="4953000" cy="4729163"/>
          </a:xfrm>
          <a:prstGeom prst="rect">
            <a:avLst/>
          </a:prstGeom>
        </p:spPr>
      </p:pic>
    </p:spTree>
    <p:extLst>
      <p:ext uri="{BB962C8B-B14F-4D97-AF65-F5344CB8AC3E}">
        <p14:creationId xmlns:p14="http://schemas.microsoft.com/office/powerpoint/2010/main" val="242686896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t>Partner showcase</a:t>
            </a:r>
            <a:br>
              <a:rPr lang="en-US" sz="6000" b="1" dirty="0"/>
            </a:br>
            <a:r>
              <a:rPr lang="en-US" sz="6000" b="1" dirty="0"/>
              <a:t>Smartsheet.com</a:t>
            </a:r>
            <a:br>
              <a:rPr lang="en-US" sz="6000" b="1" dirty="0"/>
            </a:br>
            <a:endParaRPr lang="en-US" sz="6000" b="1" dirty="0"/>
          </a:p>
        </p:txBody>
      </p:sp>
      <p:grpSp>
        <p:nvGrpSpPr>
          <p:cNvPr id="3" name="Group 2"/>
          <p:cNvGrpSpPr/>
          <p:nvPr/>
        </p:nvGrpSpPr>
        <p:grpSpPr>
          <a:xfrm>
            <a:off x="7950200" y="3685976"/>
            <a:ext cx="3919537" cy="2683304"/>
            <a:chOff x="7358491" y="3026584"/>
            <a:chExt cx="3584146" cy="2453696"/>
          </a:xfrm>
        </p:grpSpPr>
        <p:grpSp>
          <p:nvGrpSpPr>
            <p:cNvPr id="4" name="Group 3"/>
            <p:cNvGrpSpPr/>
            <p:nvPr/>
          </p:nvGrpSpPr>
          <p:grpSpPr>
            <a:xfrm rot="10800000">
              <a:off x="7358491" y="3026584"/>
              <a:ext cx="3584146" cy="2453696"/>
              <a:chOff x="2710505" y="-1295919"/>
              <a:chExt cx="2257847" cy="1545715"/>
            </a:xfrm>
          </p:grpSpPr>
          <p:sp>
            <p:nvSpPr>
              <p:cNvPr id="6" name="Rounded Rectangle 5"/>
              <p:cNvSpPr/>
              <p:nvPr/>
            </p:nvSpPr>
            <p:spPr bwMode="auto">
              <a:xfrm>
                <a:off x="2710505" y="-1295919"/>
                <a:ext cx="2257847" cy="1545715"/>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834203" y="-1200535"/>
                <a:ext cx="1944020" cy="1354947"/>
              </a:xfrm>
              <a:prstGeom prst="roundRect">
                <a:avLst>
                  <a:gd name="adj" fmla="val 3643"/>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4814416" y="-568782"/>
                <a:ext cx="91440" cy="91440"/>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5" name="Picture 4"/>
            <p:cNvPicPr>
              <a:picLocks noChangeAspect="1"/>
            </p:cNvPicPr>
            <p:nvPr/>
          </p:nvPicPr>
          <p:blipFill>
            <a:blip r:embed="rId3"/>
            <a:stretch>
              <a:fillRect/>
            </a:stretch>
          </p:blipFill>
          <p:spPr>
            <a:xfrm>
              <a:off x="7782486" y="3827328"/>
              <a:ext cx="2841610" cy="641914"/>
            </a:xfrm>
            <a:prstGeom prst="rect">
              <a:avLst/>
            </a:prstGeom>
          </p:spPr>
        </p:pic>
      </p:grpSp>
    </p:spTree>
    <p:extLst>
      <p:ext uri="{BB962C8B-B14F-4D97-AF65-F5344CB8AC3E}">
        <p14:creationId xmlns:p14="http://schemas.microsoft.com/office/powerpoint/2010/main" val="692584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Call to action</a:t>
            </a:r>
            <a:endParaRPr lang="en-US" sz="6000" b="1" dirty="0"/>
          </a:p>
        </p:txBody>
      </p:sp>
    </p:spTree>
    <p:extLst>
      <p:ext uri="{BB962C8B-B14F-4D97-AF65-F5344CB8AC3E}">
        <p14:creationId xmlns:p14="http://schemas.microsoft.com/office/powerpoint/2010/main" val="148984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19891"/>
          </a:xfrm>
        </p:spPr>
        <p:txBody>
          <a:bodyPr/>
          <a:lstStyle/>
          <a:p>
            <a:r>
              <a:rPr lang="en-US" sz="3600" b="1" dirty="0" smtClean="0"/>
              <a:t>Try it NOW!</a:t>
            </a:r>
          </a:p>
          <a:p>
            <a:pPr marL="576263" lvl="2" indent="-238125"/>
            <a:r>
              <a:rPr lang="en-US" sz="2000" dirty="0">
                <a:hlinkClick r:id="rId3"/>
              </a:rPr>
              <a:t>http://apisandbox.msdn.com/</a:t>
            </a:r>
            <a:r>
              <a:rPr lang="en-US" sz="2000" dirty="0"/>
              <a:t>  </a:t>
            </a:r>
          </a:p>
          <a:p>
            <a:pPr marL="576263" lvl="2" indent="-238125"/>
            <a:r>
              <a:rPr lang="en-US" sz="2000" dirty="0" smtClean="0">
                <a:hlinkClick r:id="rId4"/>
              </a:rPr>
              <a:t>https://graphexplorer2.azurewebsites.net/</a:t>
            </a:r>
            <a:r>
              <a:rPr lang="en-US" sz="2000" dirty="0" smtClean="0"/>
              <a:t> </a:t>
            </a:r>
          </a:p>
          <a:p>
            <a:pPr marL="338138" lvl="2" indent="0">
              <a:buNone/>
            </a:pPr>
            <a:endParaRPr lang="en-US" sz="2000" dirty="0" smtClean="0"/>
          </a:p>
          <a:p>
            <a:r>
              <a:rPr lang="en-US" sz="3600" b="1" dirty="0" smtClean="0"/>
              <a:t>Get</a:t>
            </a:r>
            <a:r>
              <a:rPr lang="en-US" sz="3600" dirty="0" smtClean="0"/>
              <a:t> the client libraries</a:t>
            </a:r>
          </a:p>
          <a:p>
            <a:pPr marL="576263" lvl="2" indent="-238125"/>
            <a:r>
              <a:rPr lang="en-US" sz="2000" dirty="0">
                <a:hlinkClick r:id="rId5"/>
              </a:rPr>
              <a:t>http://</a:t>
            </a:r>
            <a:r>
              <a:rPr lang="en-US" sz="2000" dirty="0" smtClean="0">
                <a:hlinkClick r:id="rId5"/>
              </a:rPr>
              <a:t>dev.office.com/unifiedAPIs</a:t>
            </a:r>
            <a:endParaRPr lang="en-US" sz="2000" dirty="0" smtClean="0"/>
          </a:p>
          <a:p>
            <a:pPr marL="338138" lvl="2" indent="0">
              <a:buNone/>
            </a:pPr>
            <a:endParaRPr lang="en-US" sz="2000" dirty="0" smtClean="0"/>
          </a:p>
          <a:p>
            <a:r>
              <a:rPr lang="en-US" sz="3600" b="1" dirty="0" smtClean="0"/>
              <a:t>Run</a:t>
            </a:r>
            <a:r>
              <a:rPr lang="en-US" sz="3600" dirty="0" smtClean="0"/>
              <a:t> the sample code</a:t>
            </a:r>
          </a:p>
          <a:p>
            <a:pPr marL="576263" lvl="2" indent="-238125"/>
            <a:r>
              <a:rPr lang="en-US" sz="2000" dirty="0">
                <a:hlinkClick r:id="rId5"/>
              </a:rPr>
              <a:t>http://</a:t>
            </a:r>
            <a:r>
              <a:rPr lang="en-US" sz="2000" dirty="0" smtClean="0">
                <a:hlinkClick r:id="rId5"/>
              </a:rPr>
              <a:t>dev.office.com/unifiedAPIs</a:t>
            </a:r>
            <a:endParaRPr lang="en-US" sz="2000" dirty="0" smtClean="0"/>
          </a:p>
          <a:p>
            <a:pPr marL="576263" lvl="2" indent="-238125"/>
            <a:endParaRPr lang="en-US" sz="2000" dirty="0" smtClean="0"/>
          </a:p>
          <a:p>
            <a:r>
              <a:rPr lang="en-US" sz="3600" b="1" dirty="0" smtClean="0"/>
              <a:t>Read</a:t>
            </a:r>
            <a:r>
              <a:rPr lang="en-US" sz="3600" dirty="0" smtClean="0"/>
              <a:t> our documentation</a:t>
            </a:r>
          </a:p>
          <a:p>
            <a:pPr marL="576263" lvl="2" indent="-238125"/>
            <a:r>
              <a:rPr lang="en-US" sz="2000" dirty="0">
                <a:hlinkClick r:id="rId5"/>
              </a:rPr>
              <a:t>http://dev.office.com/unifiedAPIs</a:t>
            </a:r>
            <a:endParaRPr lang="en-US" sz="2000" dirty="0"/>
          </a:p>
        </p:txBody>
      </p:sp>
      <p:sp>
        <p:nvSpPr>
          <p:cNvPr id="3" name="Title 2"/>
          <p:cNvSpPr>
            <a:spLocks noGrp="1"/>
          </p:cNvSpPr>
          <p:nvPr>
            <p:ph type="title"/>
          </p:nvPr>
        </p:nvSpPr>
        <p:spPr/>
        <p:txBody>
          <a:bodyPr/>
          <a:lstStyle/>
          <a:p>
            <a:r>
              <a:rPr lang="en-US" dirty="0"/>
              <a:t>Call to action - </a:t>
            </a:r>
            <a:r>
              <a:rPr lang="en-US" dirty="0">
                <a:hlinkClick r:id="rId5"/>
              </a:rPr>
              <a:t>http://</a:t>
            </a:r>
            <a:r>
              <a:rPr lang="en-US" dirty="0" smtClean="0">
                <a:hlinkClick r:id="rId5"/>
              </a:rPr>
              <a:t>dev.office.com/unifiedAPIs</a:t>
            </a:r>
            <a:r>
              <a:rPr lang="en-US" dirty="0" smtClean="0"/>
              <a:t>  </a:t>
            </a:r>
            <a:r>
              <a:rPr lang="en-US" dirty="0"/>
              <a:t/>
            </a:r>
            <a:br>
              <a:rPr lang="en-US" dirty="0"/>
            </a:br>
            <a:endParaRPr lang="en-US" dirty="0"/>
          </a:p>
        </p:txBody>
      </p:sp>
      <p:sp>
        <p:nvSpPr>
          <p:cNvPr id="5"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pic>
        <p:nvPicPr>
          <p:cNvPr id="4" name="Picture 3"/>
          <p:cNvPicPr>
            <a:picLocks noChangeAspect="1"/>
          </p:cNvPicPr>
          <p:nvPr/>
        </p:nvPicPr>
        <p:blipFill>
          <a:blip r:embed="rId6"/>
          <a:stretch>
            <a:fillRect/>
          </a:stretch>
        </p:blipFill>
        <p:spPr>
          <a:xfrm>
            <a:off x="7778044" y="1208925"/>
            <a:ext cx="4353632" cy="5488737"/>
          </a:xfrm>
          <a:prstGeom prst="rect">
            <a:avLst/>
          </a:prstGeom>
        </p:spPr>
      </p:pic>
    </p:spTree>
    <p:extLst>
      <p:ext uri="{BB962C8B-B14F-4D97-AF65-F5344CB8AC3E}">
        <p14:creationId xmlns:p14="http://schemas.microsoft.com/office/powerpoint/2010/main" val="2294780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7543799" cy="4133439"/>
          </a:xfrm>
        </p:spPr>
        <p:txBody>
          <a:bodyPr/>
          <a:lstStyle/>
          <a:p>
            <a:pPr marL="0" indent="0">
              <a:spcBef>
                <a:spcPts val="1800"/>
              </a:spcBef>
              <a:buNone/>
            </a:pPr>
            <a:r>
              <a:rPr lang="en-US" dirty="0"/>
              <a:t>Office 365 unified API (preview)</a:t>
            </a:r>
          </a:p>
          <a:p>
            <a:pPr marL="0" indent="0">
              <a:spcBef>
                <a:spcPts val="1800"/>
              </a:spcBef>
              <a:buNone/>
            </a:pPr>
            <a:r>
              <a:rPr lang="en-US" dirty="0">
                <a:latin typeface="Segoe UI Semibold" panose="020B0702040204020203" pitchFamily="34" charset="0"/>
                <a:cs typeface="Segoe UI Semibold" panose="020B0702040204020203" pitchFamily="34" charset="0"/>
              </a:rPr>
              <a:t>One API </a:t>
            </a:r>
            <a:r>
              <a:rPr lang="en-US" dirty="0"/>
              <a:t>to rule them all</a:t>
            </a:r>
          </a:p>
          <a:p>
            <a:pPr marL="0" lvl="1" indent="0">
              <a:spcBef>
                <a:spcPts val="1200"/>
              </a:spcBef>
              <a:buNone/>
            </a:pPr>
            <a:endParaRPr lang="en-US" dirty="0" smtClean="0"/>
          </a:p>
          <a:p>
            <a:pPr marL="342900" lvl="1" indent="-342900">
              <a:spcBef>
                <a:spcPts val="1200"/>
              </a:spcBef>
            </a:pPr>
            <a:r>
              <a:rPr lang="en-US" dirty="0" smtClean="0"/>
              <a:t>Great </a:t>
            </a:r>
            <a:r>
              <a:rPr lang="en-US" dirty="0"/>
              <a:t>developer experience for consuming Microsoft services from a single URL space with a single token.</a:t>
            </a:r>
          </a:p>
          <a:p>
            <a:pPr marL="342900" lvl="1" indent="-342900">
              <a:spcBef>
                <a:spcPts val="1200"/>
              </a:spcBef>
            </a:pPr>
            <a:r>
              <a:rPr lang="en-US" dirty="0"/>
              <a:t>Directly navigate between currently </a:t>
            </a:r>
            <a:r>
              <a:rPr lang="en-US" dirty="0" err="1"/>
              <a:t>siloed</a:t>
            </a:r>
            <a:r>
              <a:rPr lang="en-US" dirty="0"/>
              <a:t> Office 365 services.</a:t>
            </a:r>
          </a:p>
          <a:p>
            <a:pPr marL="342900" lvl="1" indent="-342900">
              <a:spcBef>
                <a:spcPts val="1200"/>
              </a:spcBef>
            </a:pPr>
            <a:r>
              <a:rPr lang="en-US" dirty="0"/>
              <a:t>Combine the full O365 services and the rich relationships and queries enabled by the Office Graph into a single service.</a:t>
            </a:r>
          </a:p>
        </p:txBody>
      </p:sp>
      <p:sp>
        <p:nvSpPr>
          <p:cNvPr id="3" name="Title 2"/>
          <p:cNvSpPr>
            <a:spLocks noGrp="1"/>
          </p:cNvSpPr>
          <p:nvPr>
            <p:ph type="title"/>
          </p:nvPr>
        </p:nvSpPr>
        <p:spPr/>
        <p:txBody>
          <a:bodyPr/>
          <a:lstStyle/>
          <a:p>
            <a:r>
              <a:rPr lang="en-US" dirty="0" smtClean="0"/>
              <a:t>Summary</a:t>
            </a:r>
            <a:endParaRPr lang="en-US" dirty="0"/>
          </a:p>
        </p:txBody>
      </p:sp>
      <p:sp>
        <p:nvSpPr>
          <p:cNvPr id="4"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pic>
        <p:nvPicPr>
          <p:cNvPr id="6" name="Picture 5"/>
          <p:cNvPicPr>
            <a:picLocks noChangeAspect="1"/>
          </p:cNvPicPr>
          <p:nvPr/>
        </p:nvPicPr>
        <p:blipFill>
          <a:blip r:embed="rId3"/>
          <a:stretch>
            <a:fillRect/>
          </a:stretch>
        </p:blipFill>
        <p:spPr>
          <a:xfrm>
            <a:off x="7480363" y="1679302"/>
            <a:ext cx="4653677" cy="4133440"/>
          </a:xfrm>
          <a:prstGeom prst="rect">
            <a:avLst/>
          </a:prstGeom>
        </p:spPr>
      </p:pic>
    </p:spTree>
    <p:extLst>
      <p:ext uri="{BB962C8B-B14F-4D97-AF65-F5344CB8AC3E}">
        <p14:creationId xmlns:p14="http://schemas.microsoft.com/office/powerpoint/2010/main" val="3422347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4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Related sessions</a:t>
            </a:r>
            <a:endParaRPr lang="en-US" dirty="0"/>
          </a:p>
        </p:txBody>
      </p:sp>
      <p:graphicFrame>
        <p:nvGraphicFramePr>
          <p:cNvPr id="5" name="Table 4"/>
          <p:cNvGraphicFramePr>
            <a:graphicFrameLocks noGrp="1"/>
          </p:cNvGraphicFramePr>
          <p:nvPr>
            <p:extLst/>
          </p:nvPr>
        </p:nvGraphicFramePr>
        <p:xfrm>
          <a:off x="494871" y="1212849"/>
          <a:ext cx="11669332" cy="4846325"/>
        </p:xfrm>
        <a:graphic>
          <a:graphicData uri="http://schemas.openxmlformats.org/drawingml/2006/table">
            <a:tbl>
              <a:tblPr>
                <a:tableStyleId>{2D5ABB26-0587-4C30-8999-92F81FD0307C}</a:tableStyleId>
              </a:tblPr>
              <a:tblGrid>
                <a:gridCol w="914400">
                  <a:extLst>
                    <a:ext uri="{9D8B030D-6E8A-4147-A177-3AD203B41FA5}">
                      <a16:colId xmlns:a16="http://schemas.microsoft.com/office/drawing/2014/main" xmlns="" val="2675672892"/>
                    </a:ext>
                  </a:extLst>
                </a:gridCol>
                <a:gridCol w="8201787">
                  <a:extLst>
                    <a:ext uri="{9D8B030D-6E8A-4147-A177-3AD203B41FA5}">
                      <a16:colId xmlns:a16="http://schemas.microsoft.com/office/drawing/2014/main" xmlns="" val="2195685899"/>
                    </a:ext>
                  </a:extLst>
                </a:gridCol>
                <a:gridCol w="1403287">
                  <a:extLst>
                    <a:ext uri="{9D8B030D-6E8A-4147-A177-3AD203B41FA5}">
                      <a16:colId xmlns:a16="http://schemas.microsoft.com/office/drawing/2014/main" xmlns="" val="326205075"/>
                    </a:ext>
                  </a:extLst>
                </a:gridCol>
                <a:gridCol w="1149858">
                  <a:extLst>
                    <a:ext uri="{9D8B030D-6E8A-4147-A177-3AD203B41FA5}">
                      <a16:colId xmlns:a16="http://schemas.microsoft.com/office/drawing/2014/main" xmlns="" val="67244467"/>
                    </a:ext>
                  </a:extLst>
                </a:gridCol>
              </a:tblGrid>
              <a:tr h="440575">
                <a:tc>
                  <a:txBody>
                    <a:bodyPr/>
                    <a:lstStyle/>
                    <a:p>
                      <a:pPr algn="l" fontAlgn="t"/>
                      <a:r>
                        <a:rPr lang="en-US" sz="1800" b="1" u="none" strike="noStrike" dirty="0" smtClean="0">
                          <a:gradFill>
                            <a:gsLst>
                              <a:gs pos="1250">
                                <a:schemeClr val="bg1"/>
                              </a:gs>
                              <a:gs pos="100000">
                                <a:schemeClr val="bg1"/>
                              </a:gs>
                            </a:gsLst>
                            <a:lin ang="5400000" scaled="0"/>
                          </a:gradFill>
                          <a:effectLst/>
                        </a:rPr>
                        <a:t>CODE</a:t>
                      </a:r>
                      <a:endParaRPr lang="en-US" sz="1800" b="1" i="0" u="none" strike="noStrike" dirty="0">
                        <a:gradFill>
                          <a:gsLst>
                            <a:gs pos="1250">
                              <a:schemeClr val="bg1"/>
                            </a:gs>
                            <a:gs pos="100000">
                              <a:schemeClr val="bg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rgbClr val="7030A0"/>
                    </a:solidFill>
                  </a:tcPr>
                </a:tc>
                <a:tc>
                  <a:txBody>
                    <a:bodyPr/>
                    <a:lstStyle/>
                    <a:p>
                      <a:pPr algn="l" fontAlgn="t"/>
                      <a:r>
                        <a:rPr lang="en-US" sz="1800" b="1" u="none" strike="noStrike" dirty="0" smtClean="0">
                          <a:gradFill>
                            <a:gsLst>
                              <a:gs pos="1250">
                                <a:schemeClr val="bg1"/>
                              </a:gs>
                              <a:gs pos="100000">
                                <a:schemeClr val="bg1"/>
                              </a:gs>
                            </a:gsLst>
                            <a:lin ang="5400000" scaled="0"/>
                          </a:gradFill>
                          <a:effectLst/>
                        </a:rPr>
                        <a:t>TITLE</a:t>
                      </a:r>
                      <a:endParaRPr lang="en-US" sz="1800" b="1" i="0" u="none" strike="noStrike" dirty="0">
                        <a:gradFill>
                          <a:gsLst>
                            <a:gs pos="1250">
                              <a:schemeClr val="bg1"/>
                            </a:gs>
                            <a:gs pos="100000">
                              <a:schemeClr val="bg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rgbClr val="7030A0"/>
                    </a:solidFill>
                  </a:tcPr>
                </a:tc>
                <a:tc>
                  <a:txBody>
                    <a:bodyPr/>
                    <a:lstStyle/>
                    <a:p>
                      <a:pPr algn="ctr" fontAlgn="t"/>
                      <a:r>
                        <a:rPr lang="en-US" sz="1800" b="1" u="none" strike="noStrike" dirty="0" smtClean="0">
                          <a:gradFill>
                            <a:gsLst>
                              <a:gs pos="1250">
                                <a:schemeClr val="bg1"/>
                              </a:gs>
                              <a:gs pos="100000">
                                <a:schemeClr val="bg1"/>
                              </a:gs>
                            </a:gsLst>
                            <a:lin ang="5400000" scaled="0"/>
                          </a:gradFill>
                          <a:effectLst/>
                        </a:rPr>
                        <a:t>DATE</a:t>
                      </a:r>
                      <a:endParaRPr lang="en-US" sz="1800" b="1" i="0" u="none" strike="noStrike" dirty="0">
                        <a:gradFill>
                          <a:gsLst>
                            <a:gs pos="1250">
                              <a:schemeClr val="bg1"/>
                            </a:gs>
                            <a:gs pos="100000">
                              <a:schemeClr val="bg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rgbClr val="7030A0"/>
                    </a:solidFill>
                  </a:tcPr>
                </a:tc>
                <a:tc>
                  <a:txBody>
                    <a:bodyPr/>
                    <a:lstStyle/>
                    <a:p>
                      <a:pPr algn="ctr" fontAlgn="t"/>
                      <a:r>
                        <a:rPr lang="en-US" sz="1800" b="1" u="none" strike="noStrike" dirty="0" smtClean="0">
                          <a:gradFill>
                            <a:gsLst>
                              <a:gs pos="1250">
                                <a:schemeClr val="bg1"/>
                              </a:gs>
                              <a:gs pos="100000">
                                <a:schemeClr val="bg1"/>
                              </a:gs>
                            </a:gsLst>
                            <a:lin ang="5400000" scaled="0"/>
                          </a:gradFill>
                          <a:effectLst/>
                        </a:rPr>
                        <a:t>START</a:t>
                      </a:r>
                      <a:endParaRPr lang="en-US" sz="1800" b="1" i="0" u="none" strike="noStrike" dirty="0">
                        <a:gradFill>
                          <a:gsLst>
                            <a:gs pos="1250">
                              <a:schemeClr val="bg1"/>
                            </a:gs>
                            <a:gs pos="100000">
                              <a:schemeClr val="bg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xmlns="" val="1170200207"/>
                  </a:ext>
                </a:extLst>
              </a:tr>
              <a:tr h="440575">
                <a:tc>
                  <a:txBody>
                    <a:bodyPr/>
                    <a:lstStyle/>
                    <a:p>
                      <a:pPr algn="l" fontAlgn="b"/>
                      <a:r>
                        <a:rPr lang="en-US" sz="1600" u="none" strike="noStrike" dirty="0">
                          <a:gradFill>
                            <a:gsLst>
                              <a:gs pos="15044">
                                <a:schemeClr val="tx1"/>
                              </a:gs>
                              <a:gs pos="48000">
                                <a:schemeClr val="tx1"/>
                              </a:gs>
                            </a:gsLst>
                            <a:lin ang="5400000" scaled="0"/>
                          </a:gradFill>
                          <a:effectLst/>
                        </a:rPr>
                        <a:t>630</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u="none" strike="noStrike" dirty="0">
                          <a:gradFill>
                            <a:gsLst>
                              <a:gs pos="15044">
                                <a:schemeClr val="tx1"/>
                              </a:gs>
                              <a:gs pos="48000">
                                <a:schemeClr val="tx1"/>
                              </a:gs>
                            </a:gsLst>
                            <a:lin ang="5400000" scaled="0"/>
                          </a:gradFill>
                          <a:effectLst/>
                        </a:rPr>
                        <a:t>Get </a:t>
                      </a:r>
                      <a:r>
                        <a:rPr lang="en-US" sz="1800" u="none" strike="noStrike" dirty="0" smtClean="0">
                          <a:gradFill>
                            <a:gsLst>
                              <a:gs pos="15044">
                                <a:schemeClr val="tx1"/>
                              </a:gs>
                              <a:gs pos="48000">
                                <a:schemeClr val="tx1"/>
                              </a:gs>
                            </a:gsLst>
                            <a:lin ang="5400000" scaled="0"/>
                          </a:gradFill>
                          <a:effectLst/>
                        </a:rPr>
                        <a:t>your hands </a:t>
                      </a:r>
                      <a:r>
                        <a:rPr lang="en-US" sz="1800" u="none" strike="noStrike" dirty="0">
                          <a:gradFill>
                            <a:gsLst>
                              <a:gs pos="15044">
                                <a:schemeClr val="tx1"/>
                              </a:gs>
                              <a:gs pos="48000">
                                <a:schemeClr val="tx1"/>
                              </a:gs>
                            </a:gsLst>
                            <a:lin ang="5400000" scaled="0"/>
                          </a:gradFill>
                          <a:effectLst/>
                        </a:rPr>
                        <a:t>d</a:t>
                      </a:r>
                      <a:r>
                        <a:rPr lang="en-US" sz="1800" u="none" strike="noStrike" dirty="0" smtClean="0">
                          <a:gradFill>
                            <a:gsLst>
                              <a:gs pos="15044">
                                <a:schemeClr val="tx1"/>
                              </a:gs>
                              <a:gs pos="48000">
                                <a:schemeClr val="tx1"/>
                              </a:gs>
                            </a:gsLst>
                            <a:lin ang="5400000" scaled="0"/>
                          </a:gradFill>
                          <a:effectLst/>
                        </a:rPr>
                        <a:t>irty </a:t>
                      </a:r>
                      <a:r>
                        <a:rPr lang="en-US" sz="1800" u="none" strike="noStrike" dirty="0">
                          <a:gradFill>
                            <a:gsLst>
                              <a:gs pos="15044">
                                <a:schemeClr val="tx1"/>
                              </a:gs>
                              <a:gs pos="48000">
                                <a:schemeClr val="tx1"/>
                              </a:gs>
                            </a:gsLst>
                            <a:lin ang="5400000" scaled="0"/>
                          </a:gradFill>
                          <a:effectLst/>
                        </a:rPr>
                        <a:t>with the Office 365 APIs, </a:t>
                      </a:r>
                      <a:r>
                        <a:rPr lang="en-US" sz="1800" u="none" strike="noStrike" dirty="0" smtClean="0">
                          <a:gradFill>
                            <a:gsLst>
                              <a:gs pos="15044">
                                <a:schemeClr val="tx1"/>
                              </a:gs>
                              <a:gs pos="48000">
                                <a:schemeClr val="tx1"/>
                              </a:gs>
                            </a:gsLst>
                            <a:lin ang="5400000" scaled="0"/>
                          </a:gradFill>
                          <a:effectLst/>
                        </a:rPr>
                        <a:t>authentication, </a:t>
                      </a:r>
                      <a:r>
                        <a:rPr lang="en-US" sz="1800" u="none" strike="noStrike" dirty="0">
                          <a:gradFill>
                            <a:gsLst>
                              <a:gs pos="15044">
                                <a:schemeClr val="tx1"/>
                              </a:gs>
                              <a:gs pos="48000">
                                <a:schemeClr val="tx1"/>
                              </a:gs>
                            </a:gsLst>
                            <a:lin ang="5400000" scaled="0"/>
                          </a:gradFill>
                          <a:effectLst/>
                        </a:rPr>
                        <a:t>and SDKs</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gridSpan="2">
                  <a:txBody>
                    <a:bodyPr/>
                    <a:lstStyle/>
                    <a:p>
                      <a:pPr algn="ctr" fontAlgn="b">
                        <a:tabLst>
                          <a:tab pos="977900" algn="r"/>
                        </a:tabLst>
                      </a:pPr>
                      <a:r>
                        <a:rPr lang="en-US" sz="1600" b="0" i="0" u="none" strike="noStrike" dirty="0" smtClean="0">
                          <a:gradFill>
                            <a:gsLst>
                              <a:gs pos="15044">
                                <a:schemeClr val="tx1"/>
                              </a:gs>
                              <a:gs pos="48000">
                                <a:schemeClr val="tx1"/>
                              </a:gs>
                            </a:gsLst>
                            <a:lin ang="5400000" scaled="0"/>
                          </a:gradFill>
                          <a:effectLst/>
                          <a:latin typeface="Arial" panose="020B0604020202020204" pitchFamily="34" charset="0"/>
                        </a:rPr>
                        <a:t>Online soon</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tcPr>
                </a:tc>
                <a:tc hMerge="1">
                  <a:txBody>
                    <a:bodyPr/>
                    <a:lstStyle/>
                    <a:p>
                      <a:pPr algn="l" fontAlgn="b">
                        <a:tabLst>
                          <a:tab pos="800100" algn="r"/>
                        </a:tabLst>
                      </a:pP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823400183"/>
                  </a:ext>
                </a:extLst>
              </a:tr>
              <a:tr h="440575">
                <a:tc>
                  <a:txBody>
                    <a:bodyPr/>
                    <a:lstStyle/>
                    <a:p>
                      <a:pPr algn="l" fontAlgn="b"/>
                      <a:r>
                        <a:rPr lang="en-US" sz="1600" u="none" strike="noStrike" dirty="0">
                          <a:gradFill>
                            <a:gsLst>
                              <a:gs pos="15044">
                                <a:schemeClr val="tx1"/>
                              </a:gs>
                              <a:gs pos="48000">
                                <a:schemeClr val="tx1"/>
                              </a:gs>
                            </a:gsLst>
                            <a:lin ang="5400000" scaled="0"/>
                          </a:gradFill>
                          <a:effectLst/>
                        </a:rPr>
                        <a:t>728</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u="none" strike="noStrike" dirty="0">
                          <a:gradFill>
                            <a:gsLst>
                              <a:gs pos="15044">
                                <a:schemeClr val="tx1"/>
                              </a:gs>
                              <a:gs pos="48000">
                                <a:schemeClr val="tx1"/>
                              </a:gs>
                            </a:gsLst>
                            <a:lin ang="5400000" scaled="0"/>
                          </a:gradFill>
                          <a:effectLst/>
                        </a:rPr>
                        <a:t>Integrating </a:t>
                      </a:r>
                      <a:r>
                        <a:rPr lang="en-US" sz="1800" u="none" strike="noStrike" dirty="0" smtClean="0">
                          <a:gradFill>
                            <a:gsLst>
                              <a:gs pos="15044">
                                <a:schemeClr val="tx1"/>
                              </a:gs>
                              <a:gs pos="48000">
                                <a:schemeClr val="tx1"/>
                              </a:gs>
                            </a:gsLst>
                            <a:lin ang="5400000" scaled="0"/>
                          </a:gradFill>
                          <a:effectLst/>
                        </a:rPr>
                        <a:t>Web </a:t>
                      </a:r>
                      <a:r>
                        <a:rPr lang="en-US" sz="1800" u="none" strike="noStrike" dirty="0">
                          <a:gradFill>
                            <a:gsLst>
                              <a:gs pos="15044">
                                <a:schemeClr val="tx1"/>
                              </a:gs>
                              <a:gs pos="48000">
                                <a:schemeClr val="tx1"/>
                              </a:gs>
                            </a:gsLst>
                            <a:lin ang="5400000" scaled="0"/>
                          </a:gradFill>
                          <a:effectLst/>
                        </a:rPr>
                        <a:t>applications for Office 365</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gridSpan="2">
                  <a:txBody>
                    <a:bodyPr/>
                    <a:lstStyle/>
                    <a:p>
                      <a:pPr algn="ctr" fontAlgn="b"/>
                      <a:r>
                        <a:rPr lang="en-US" sz="1600" b="0" i="0" u="none" strike="noStrike" dirty="0" smtClean="0">
                          <a:gradFill>
                            <a:gsLst>
                              <a:gs pos="15044">
                                <a:schemeClr val="tx1"/>
                              </a:gs>
                              <a:gs pos="48000">
                                <a:schemeClr val="tx1"/>
                              </a:gs>
                            </a:gsLst>
                            <a:lin ang="5400000" scaled="0"/>
                          </a:gradFill>
                          <a:effectLst/>
                          <a:latin typeface="Arial" panose="020B0604020202020204" pitchFamily="34" charset="0"/>
                        </a:rPr>
                        <a:t>Online soon</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hMerge="1">
                  <a:txBody>
                    <a:bodyPr/>
                    <a:lstStyle/>
                    <a:p>
                      <a:pPr marL="0" algn="l" defTabSz="932742" rtl="0" eaLnBrk="1" fontAlgn="b" latinLnBrk="0" hangingPunct="1">
                        <a:tabLst>
                          <a:tab pos="800100" algn="r"/>
                        </a:tabLst>
                      </a:pP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735620234"/>
                  </a:ext>
                </a:extLst>
              </a:tr>
              <a:tr h="440575">
                <a:tc>
                  <a:txBody>
                    <a:bodyPr/>
                    <a:lstStyle/>
                    <a:p>
                      <a:pPr algn="l" fontAlgn="b"/>
                      <a:r>
                        <a:rPr lang="en-US" sz="1600" u="none" strike="noStrike" dirty="0" smtClean="0">
                          <a:gradFill>
                            <a:gsLst>
                              <a:gs pos="15044">
                                <a:schemeClr val="tx1"/>
                              </a:gs>
                              <a:gs pos="48000">
                                <a:schemeClr val="tx1"/>
                              </a:gs>
                            </a:gsLst>
                            <a:lin ang="5400000" scaled="0"/>
                          </a:gradFill>
                          <a:effectLst/>
                        </a:rPr>
                        <a:t>676</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u="none" strike="noStrike" dirty="0">
                          <a:gradFill>
                            <a:gsLst>
                              <a:gs pos="15044">
                                <a:schemeClr val="tx1"/>
                              </a:gs>
                              <a:gs pos="48000">
                                <a:schemeClr val="tx1"/>
                              </a:gs>
                            </a:gsLst>
                            <a:lin ang="5400000" scaled="0"/>
                          </a:gradFill>
                          <a:effectLst/>
                        </a:rPr>
                        <a:t>Building </a:t>
                      </a:r>
                      <a:r>
                        <a:rPr lang="en-US" sz="1800" u="none" strike="noStrike" dirty="0" smtClean="0">
                          <a:gradFill>
                            <a:gsLst>
                              <a:gs pos="15044">
                                <a:schemeClr val="tx1"/>
                              </a:gs>
                              <a:gs pos="48000">
                                <a:schemeClr val="tx1"/>
                              </a:gs>
                            </a:gsLst>
                            <a:lin ang="5400000" scaled="0"/>
                          </a:gradFill>
                          <a:effectLst/>
                        </a:rPr>
                        <a:t>solutions </a:t>
                      </a:r>
                      <a:r>
                        <a:rPr lang="en-US" sz="1800" u="none" strike="noStrike" dirty="0">
                          <a:gradFill>
                            <a:gsLst>
                              <a:gs pos="15044">
                                <a:schemeClr val="tx1"/>
                              </a:gs>
                              <a:gs pos="48000">
                                <a:schemeClr val="tx1"/>
                              </a:gs>
                            </a:gsLst>
                            <a:lin ang="5400000" scaled="0"/>
                          </a:gradFill>
                          <a:effectLst/>
                        </a:rPr>
                        <a:t>with Office Graph</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600" u="none" strike="noStrike" dirty="0">
                          <a:gradFill>
                            <a:gsLst>
                              <a:gs pos="15044">
                                <a:schemeClr val="tx1"/>
                              </a:gs>
                              <a:gs pos="48000">
                                <a:schemeClr val="tx1"/>
                              </a:gs>
                            </a:gsLst>
                            <a:lin ang="5400000" scaled="0"/>
                          </a:gradFill>
                          <a:effectLst/>
                        </a:rPr>
                        <a:t>4/30/2015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2:00PM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959659308"/>
                  </a:ext>
                </a:extLst>
              </a:tr>
              <a:tr h="440575">
                <a:tc>
                  <a:txBody>
                    <a:bodyPr/>
                    <a:lstStyle/>
                    <a:p>
                      <a:pPr algn="l" fontAlgn="b"/>
                      <a:r>
                        <a:rPr lang="en-US" sz="1600" u="none" strike="noStrike" dirty="0">
                          <a:gradFill>
                            <a:gsLst>
                              <a:gs pos="15044">
                                <a:schemeClr val="tx1"/>
                              </a:gs>
                              <a:gs pos="48000">
                                <a:schemeClr val="tx1"/>
                              </a:gs>
                            </a:gsLst>
                            <a:lin ang="5400000" scaled="0"/>
                          </a:gradFill>
                          <a:effectLst/>
                        </a:rPr>
                        <a:t>701</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u="none" strike="noStrike" dirty="0">
                          <a:gradFill>
                            <a:gsLst>
                              <a:gs pos="15044">
                                <a:schemeClr val="tx1"/>
                              </a:gs>
                              <a:gs pos="48000">
                                <a:schemeClr val="tx1"/>
                              </a:gs>
                            </a:gsLst>
                            <a:lin ang="5400000" scaled="0"/>
                          </a:gradFill>
                          <a:effectLst/>
                        </a:rPr>
                        <a:t>Deep </a:t>
                      </a:r>
                      <a:r>
                        <a:rPr lang="en-US" sz="1800" u="none" strike="noStrike" dirty="0" smtClean="0">
                          <a:gradFill>
                            <a:gsLst>
                              <a:gs pos="15044">
                                <a:schemeClr val="tx1"/>
                              </a:gs>
                              <a:gs pos="48000">
                                <a:schemeClr val="tx1"/>
                              </a:gs>
                            </a:gsLst>
                            <a:lin ang="5400000" scaled="0"/>
                          </a:gradFill>
                          <a:effectLst/>
                        </a:rPr>
                        <a:t>dive </a:t>
                      </a:r>
                      <a:r>
                        <a:rPr lang="en-US" sz="1800" u="none" strike="noStrike" dirty="0">
                          <a:gradFill>
                            <a:gsLst>
                              <a:gs pos="15044">
                                <a:schemeClr val="tx1"/>
                              </a:gs>
                              <a:gs pos="48000">
                                <a:schemeClr val="tx1"/>
                              </a:gs>
                            </a:gsLst>
                            <a:lin ang="5400000" scaled="0"/>
                          </a:gradFill>
                          <a:effectLst/>
                        </a:rPr>
                        <a:t>into the Office 365 </a:t>
                      </a:r>
                      <a:r>
                        <a:rPr lang="en-US" sz="1800" u="none" strike="noStrike" dirty="0" smtClean="0">
                          <a:gradFill>
                            <a:gsLst>
                              <a:gs pos="15044">
                                <a:schemeClr val="tx1"/>
                              </a:gs>
                              <a:gs pos="48000">
                                <a:schemeClr val="tx1"/>
                              </a:gs>
                            </a:gsLst>
                            <a:lin ang="5400000" scaled="0"/>
                          </a:gradFill>
                          <a:effectLst/>
                        </a:rPr>
                        <a:t>groups </a:t>
                      </a:r>
                      <a:r>
                        <a:rPr lang="en-US" sz="1800" u="none" strike="noStrike" dirty="0">
                          <a:gradFill>
                            <a:gsLst>
                              <a:gs pos="15044">
                                <a:schemeClr val="tx1"/>
                              </a:gs>
                              <a:gs pos="48000">
                                <a:schemeClr val="tx1"/>
                              </a:gs>
                            </a:gsLst>
                            <a:lin ang="5400000" scaled="0"/>
                          </a:gradFill>
                          <a:effectLst/>
                        </a:rPr>
                        <a:t>REST API</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600" u="none" strike="noStrike" dirty="0">
                          <a:gradFill>
                            <a:gsLst>
                              <a:gs pos="15044">
                                <a:schemeClr val="tx1"/>
                              </a:gs>
                              <a:gs pos="48000">
                                <a:schemeClr val="tx1"/>
                              </a:gs>
                            </a:gsLst>
                            <a:lin ang="5400000" scaled="0"/>
                          </a:gradFill>
                          <a:effectLst/>
                        </a:rPr>
                        <a:t>4/30/2015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3:30PM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28993286"/>
                  </a:ext>
                </a:extLst>
              </a:tr>
              <a:tr h="440575">
                <a:tc>
                  <a:txBody>
                    <a:bodyPr/>
                    <a:lstStyle/>
                    <a:p>
                      <a:pPr algn="l" fontAlgn="b"/>
                      <a:r>
                        <a:rPr lang="en-US" sz="1600" u="none" strike="noStrike">
                          <a:gradFill>
                            <a:gsLst>
                              <a:gs pos="15044">
                                <a:schemeClr val="tx1"/>
                              </a:gs>
                              <a:gs pos="48000">
                                <a:schemeClr val="tx1"/>
                              </a:gs>
                            </a:gsLst>
                            <a:lin ang="5400000" scaled="0"/>
                          </a:gradFill>
                          <a:effectLst/>
                        </a:rPr>
                        <a:t>632</a:t>
                      </a:r>
                      <a:endParaRPr lang="en-US" sz="1600" b="0" i="0" u="none" strike="noStrike">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u="none" strike="noStrike" dirty="0">
                          <a:gradFill>
                            <a:gsLst>
                              <a:gs pos="15044">
                                <a:schemeClr val="tx1"/>
                              </a:gs>
                              <a:gs pos="48000">
                                <a:schemeClr val="tx1"/>
                              </a:gs>
                            </a:gsLst>
                            <a:lin ang="5400000" scaled="0"/>
                          </a:gradFill>
                          <a:effectLst/>
                        </a:rPr>
                        <a:t>Office 365 and Azure: A </a:t>
                      </a:r>
                      <a:r>
                        <a:rPr lang="en-US" sz="1800" u="none" strike="noStrike" dirty="0" smtClean="0">
                          <a:gradFill>
                            <a:gsLst>
                              <a:gs pos="15044">
                                <a:schemeClr val="tx1"/>
                              </a:gs>
                              <a:gs pos="48000">
                                <a:schemeClr val="tx1"/>
                              </a:gs>
                            </a:gsLst>
                            <a:lin ang="5400000" scaled="0"/>
                          </a:gradFill>
                          <a:effectLst/>
                        </a:rPr>
                        <a:t>developer's </a:t>
                      </a:r>
                      <a:r>
                        <a:rPr lang="en-US" sz="1800" u="none" strike="noStrike" dirty="0">
                          <a:gradFill>
                            <a:gsLst>
                              <a:gs pos="15044">
                                <a:schemeClr val="tx1"/>
                              </a:gs>
                              <a:gs pos="48000">
                                <a:schemeClr val="tx1"/>
                              </a:gs>
                            </a:gsLst>
                            <a:lin ang="5400000" scaled="0"/>
                          </a:gradFill>
                          <a:effectLst/>
                        </a:rPr>
                        <a:t>g</a:t>
                      </a:r>
                      <a:r>
                        <a:rPr lang="en-US" sz="1800" u="none" strike="noStrike" dirty="0" smtClean="0">
                          <a:gradFill>
                            <a:gsLst>
                              <a:gs pos="15044">
                                <a:schemeClr val="tx1"/>
                              </a:gs>
                              <a:gs pos="48000">
                                <a:schemeClr val="tx1"/>
                              </a:gs>
                            </a:gsLst>
                            <a:lin ang="5400000" scaled="0"/>
                          </a:gradFill>
                          <a:effectLst/>
                        </a:rPr>
                        <a:t>uide </a:t>
                      </a:r>
                      <a:r>
                        <a:rPr lang="en-US" sz="1800" u="none" strike="noStrike" dirty="0">
                          <a:gradFill>
                            <a:gsLst>
                              <a:gs pos="15044">
                                <a:schemeClr val="tx1"/>
                              </a:gs>
                              <a:gs pos="48000">
                                <a:schemeClr val="tx1"/>
                              </a:gs>
                            </a:gsLst>
                            <a:lin ang="5400000" scaled="0"/>
                          </a:gradFill>
                          <a:effectLst/>
                        </a:rPr>
                        <a:t>for </a:t>
                      </a:r>
                      <a:r>
                        <a:rPr lang="en-US" sz="1800" u="none" strike="noStrike" dirty="0" smtClean="0">
                          <a:gradFill>
                            <a:gsLst>
                              <a:gs pos="15044">
                                <a:schemeClr val="tx1"/>
                              </a:gs>
                              <a:gs pos="48000">
                                <a:schemeClr val="tx1"/>
                              </a:gs>
                            </a:gsLst>
                            <a:lin ang="5400000" scaled="0"/>
                          </a:gradFill>
                          <a:effectLst/>
                        </a:rPr>
                        <a:t>maximizing </a:t>
                      </a:r>
                      <a:r>
                        <a:rPr lang="en-US" sz="1800" u="none" strike="noStrike" dirty="0">
                          <a:gradFill>
                            <a:gsLst>
                              <a:gs pos="15044">
                                <a:schemeClr val="tx1"/>
                              </a:gs>
                              <a:gs pos="48000">
                                <a:schemeClr val="tx1"/>
                              </a:gs>
                            </a:gsLst>
                            <a:lin ang="5400000" scaled="0"/>
                          </a:gradFill>
                          <a:effectLst/>
                        </a:rPr>
                        <a:t>the Cloud</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600" u="none" strike="noStrike" dirty="0">
                          <a:gradFill>
                            <a:gsLst>
                              <a:gs pos="15044">
                                <a:schemeClr val="tx1"/>
                              </a:gs>
                              <a:gs pos="48000">
                                <a:schemeClr val="tx1"/>
                              </a:gs>
                            </a:gsLst>
                            <a:lin ang="5400000" scaled="0"/>
                          </a:gradFill>
                          <a:effectLst/>
                        </a:rPr>
                        <a:t>4/30/2015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5:00PM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850865971"/>
                  </a:ext>
                </a:extLst>
              </a:tr>
              <a:tr h="440575">
                <a:tc>
                  <a:txBody>
                    <a:bodyPr/>
                    <a:lstStyle/>
                    <a:p>
                      <a:pPr algn="l" fontAlgn="b"/>
                      <a:r>
                        <a:rPr lang="en-US" sz="1600" u="none" strike="noStrike" dirty="0">
                          <a:gradFill>
                            <a:gsLst>
                              <a:gs pos="15044">
                                <a:schemeClr val="tx1"/>
                              </a:gs>
                              <a:gs pos="48000">
                                <a:schemeClr val="tx1"/>
                              </a:gs>
                            </a:gsLst>
                            <a:lin ang="5400000" scaled="0"/>
                          </a:gradFill>
                          <a:effectLst/>
                        </a:rPr>
                        <a:t>722</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u="none" strike="noStrike" dirty="0">
                          <a:gradFill>
                            <a:gsLst>
                              <a:gs pos="15044">
                                <a:schemeClr val="tx1"/>
                              </a:gs>
                              <a:gs pos="48000">
                                <a:schemeClr val="tx1"/>
                              </a:gs>
                            </a:gsLst>
                            <a:lin ang="5400000" scaled="0"/>
                          </a:gradFill>
                          <a:effectLst/>
                        </a:rPr>
                        <a:t>Mobile </a:t>
                      </a:r>
                      <a:r>
                        <a:rPr lang="en-US" sz="1800" u="none" strike="noStrike" dirty="0" smtClean="0">
                          <a:gradFill>
                            <a:gsLst>
                              <a:gs pos="15044">
                                <a:schemeClr val="tx1"/>
                              </a:gs>
                              <a:gs pos="48000">
                                <a:schemeClr val="tx1"/>
                              </a:gs>
                            </a:gsLst>
                            <a:lin ang="5400000" scaled="0"/>
                          </a:gradFill>
                          <a:effectLst/>
                        </a:rPr>
                        <a:t>development </a:t>
                      </a:r>
                      <a:r>
                        <a:rPr lang="en-US" sz="1800" u="none" strike="noStrike" dirty="0">
                          <a:gradFill>
                            <a:gsLst>
                              <a:gs pos="15044">
                                <a:schemeClr val="tx1"/>
                              </a:gs>
                              <a:gs pos="48000">
                                <a:schemeClr val="tx1"/>
                              </a:gs>
                            </a:gsLst>
                            <a:lin ang="5400000" scaled="0"/>
                          </a:gradFill>
                          <a:effectLst/>
                        </a:rPr>
                        <a:t>with iOS, </a:t>
                      </a:r>
                      <a:r>
                        <a:rPr lang="en-US" sz="1800" u="none" strike="noStrike" dirty="0" smtClean="0">
                          <a:gradFill>
                            <a:gsLst>
                              <a:gs pos="15044">
                                <a:schemeClr val="tx1"/>
                              </a:gs>
                              <a:gs pos="48000">
                                <a:schemeClr val="tx1"/>
                              </a:gs>
                            </a:gsLst>
                            <a:lin ang="5400000" scaled="0"/>
                          </a:gradFill>
                          <a:effectLst/>
                        </a:rPr>
                        <a:t>Android, </a:t>
                      </a:r>
                      <a:r>
                        <a:rPr lang="en-US" sz="1800" u="none" strike="noStrike" dirty="0">
                          <a:gradFill>
                            <a:gsLst>
                              <a:gs pos="15044">
                                <a:schemeClr val="tx1"/>
                              </a:gs>
                              <a:gs pos="48000">
                                <a:schemeClr val="tx1"/>
                              </a:gs>
                            </a:gsLst>
                            <a:lin ang="5400000" scaled="0"/>
                          </a:gradFill>
                          <a:effectLst/>
                        </a:rPr>
                        <a:t>and Office 365</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600" u="none" strike="noStrike" dirty="0">
                          <a:gradFill>
                            <a:gsLst>
                              <a:gs pos="15044">
                                <a:schemeClr val="tx1"/>
                              </a:gs>
                              <a:gs pos="48000">
                                <a:schemeClr val="tx1"/>
                              </a:gs>
                            </a:gsLst>
                            <a:lin ang="5400000" scaled="0"/>
                          </a:gradFill>
                          <a:effectLst/>
                        </a:rPr>
                        <a:t>4/30/2015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6:30PM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59098609"/>
                  </a:ext>
                </a:extLst>
              </a:tr>
              <a:tr h="440575">
                <a:tc>
                  <a:txBody>
                    <a:bodyPr/>
                    <a:lstStyle/>
                    <a:p>
                      <a:pPr algn="l" fontAlgn="b"/>
                      <a:r>
                        <a:rPr lang="en-US" sz="1600" u="none" strike="noStrike">
                          <a:gradFill>
                            <a:gsLst>
                              <a:gs pos="15044">
                                <a:schemeClr val="tx1"/>
                              </a:gs>
                              <a:gs pos="48000">
                                <a:schemeClr val="tx1"/>
                              </a:gs>
                            </a:gsLst>
                            <a:lin ang="5400000" scaled="0"/>
                          </a:gradFill>
                          <a:effectLst/>
                        </a:rPr>
                        <a:t>715</a:t>
                      </a:r>
                      <a:endParaRPr lang="en-US" sz="1600" b="0" i="0" u="none" strike="noStrike">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u="none" strike="noStrike" dirty="0">
                          <a:gradFill>
                            <a:gsLst>
                              <a:gs pos="15044">
                                <a:schemeClr val="tx1"/>
                              </a:gs>
                              <a:gs pos="48000">
                                <a:schemeClr val="tx1"/>
                              </a:gs>
                            </a:gsLst>
                            <a:lin ang="5400000" scaled="0"/>
                          </a:gradFill>
                          <a:effectLst/>
                        </a:rPr>
                        <a:t>Connecting to OneNote in the Cloud with Office 365 APIs</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600" u="none" strike="noStrike" dirty="0">
                          <a:gradFill>
                            <a:gsLst>
                              <a:gs pos="15044">
                                <a:schemeClr val="tx1"/>
                              </a:gs>
                              <a:gs pos="48000">
                                <a:schemeClr val="tx1"/>
                              </a:gs>
                            </a:gsLst>
                            <a:lin ang="5400000" scaled="0"/>
                          </a:gradFill>
                          <a:effectLst/>
                        </a:rPr>
                        <a:t>4/30/2015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6:30PM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980964156"/>
                  </a:ext>
                </a:extLst>
              </a:tr>
              <a:tr h="440575">
                <a:tc>
                  <a:txBody>
                    <a:bodyPr/>
                    <a:lstStyle/>
                    <a:p>
                      <a:pPr algn="l" fontAlgn="b"/>
                      <a:r>
                        <a:rPr lang="en-US" sz="1600" u="none" strike="noStrike" dirty="0">
                          <a:gradFill>
                            <a:gsLst>
                              <a:gs pos="15044">
                                <a:schemeClr val="tx1"/>
                              </a:gs>
                              <a:gs pos="48000">
                                <a:schemeClr val="tx1"/>
                              </a:gs>
                            </a:gsLst>
                            <a:lin ang="5400000" scaled="0"/>
                          </a:gradFill>
                          <a:effectLst/>
                        </a:rPr>
                        <a:t>661</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u="none" strike="noStrike" dirty="0">
                          <a:gradFill>
                            <a:gsLst>
                              <a:gs pos="15044">
                                <a:schemeClr val="tx1"/>
                              </a:gs>
                              <a:gs pos="48000">
                                <a:schemeClr val="tx1"/>
                              </a:gs>
                            </a:gsLst>
                            <a:lin ang="5400000" scaled="0"/>
                          </a:gradFill>
                          <a:effectLst/>
                        </a:rPr>
                        <a:t>Building </a:t>
                      </a:r>
                      <a:r>
                        <a:rPr lang="en-US" sz="1800" u="none" strike="noStrike" dirty="0" smtClean="0">
                          <a:gradFill>
                            <a:gsLst>
                              <a:gs pos="15044">
                                <a:schemeClr val="tx1"/>
                              </a:gs>
                              <a:gs pos="48000">
                                <a:schemeClr val="tx1"/>
                              </a:gs>
                            </a:gsLst>
                            <a:lin ang="5400000" scaled="0"/>
                          </a:gradFill>
                          <a:effectLst/>
                        </a:rPr>
                        <a:t>multi-device </a:t>
                      </a:r>
                      <a:r>
                        <a:rPr lang="en-US" sz="1800" u="none" strike="noStrike" dirty="0">
                          <a:gradFill>
                            <a:gsLst>
                              <a:gs pos="15044">
                                <a:schemeClr val="tx1"/>
                              </a:gs>
                              <a:gs pos="48000">
                                <a:schemeClr val="tx1"/>
                              </a:gs>
                            </a:gsLst>
                            <a:lin ang="5400000" scaled="0"/>
                          </a:gradFill>
                          <a:effectLst/>
                        </a:rPr>
                        <a:t>a</a:t>
                      </a:r>
                      <a:r>
                        <a:rPr lang="en-US" sz="1800" u="none" strike="noStrike" dirty="0" smtClean="0">
                          <a:gradFill>
                            <a:gsLst>
                              <a:gs pos="15044">
                                <a:schemeClr val="tx1"/>
                              </a:gs>
                              <a:gs pos="48000">
                                <a:schemeClr val="tx1"/>
                              </a:gs>
                            </a:gsLst>
                            <a:lin ang="5400000" scaled="0"/>
                          </a:gradFill>
                          <a:effectLst/>
                        </a:rPr>
                        <a:t>pplications </a:t>
                      </a:r>
                      <a:r>
                        <a:rPr lang="en-US" sz="1800" u="none" strike="noStrike" dirty="0">
                          <a:gradFill>
                            <a:gsLst>
                              <a:gs pos="15044">
                                <a:schemeClr val="tx1"/>
                              </a:gs>
                              <a:gs pos="48000">
                                <a:schemeClr val="tx1"/>
                              </a:gs>
                            </a:gsLst>
                            <a:lin ang="5400000" scaled="0"/>
                          </a:gradFill>
                          <a:effectLst/>
                        </a:rPr>
                        <a:t>with </a:t>
                      </a:r>
                      <a:r>
                        <a:rPr lang="en-US" sz="1800" u="none" strike="noStrike" dirty="0" err="1">
                          <a:gradFill>
                            <a:gsLst>
                              <a:gs pos="15044">
                                <a:schemeClr val="tx1"/>
                              </a:gs>
                              <a:gs pos="48000">
                                <a:schemeClr val="tx1"/>
                              </a:gs>
                            </a:gsLst>
                            <a:lin ang="5400000" scaled="0"/>
                          </a:gradFill>
                          <a:effectLst/>
                        </a:rPr>
                        <a:t>Xamarin</a:t>
                      </a:r>
                      <a:r>
                        <a:rPr lang="en-US" sz="1800" u="none" strike="noStrike" dirty="0">
                          <a:gradFill>
                            <a:gsLst>
                              <a:gs pos="15044">
                                <a:schemeClr val="tx1"/>
                              </a:gs>
                              <a:gs pos="48000">
                                <a:schemeClr val="tx1"/>
                              </a:gs>
                            </a:gsLst>
                            <a:lin ang="5400000" scaled="0"/>
                          </a:gradFill>
                          <a:effectLst/>
                        </a:rPr>
                        <a:t> with Office 365 APIs</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600" u="none" strike="noStrike" dirty="0">
                          <a:gradFill>
                            <a:gsLst>
                              <a:gs pos="15044">
                                <a:schemeClr val="tx1"/>
                              </a:gs>
                              <a:gs pos="48000">
                                <a:schemeClr val="tx1"/>
                              </a:gs>
                            </a:gsLst>
                            <a:lin ang="5400000" scaled="0"/>
                          </a:gradFill>
                          <a:effectLst/>
                        </a:rPr>
                        <a:t>5/1/2015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9:00AM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053392561"/>
                  </a:ext>
                </a:extLst>
              </a:tr>
              <a:tr h="440575">
                <a:tc>
                  <a:txBody>
                    <a:bodyPr/>
                    <a:lstStyle/>
                    <a:p>
                      <a:pPr algn="l" fontAlgn="b"/>
                      <a:r>
                        <a:rPr lang="en-US" sz="1600" u="none" strike="noStrike" dirty="0">
                          <a:gradFill>
                            <a:gsLst>
                              <a:gs pos="15044">
                                <a:schemeClr val="tx1"/>
                              </a:gs>
                              <a:gs pos="48000">
                                <a:schemeClr val="tx1"/>
                              </a:gs>
                            </a:gsLst>
                            <a:lin ang="5400000" scaled="0"/>
                          </a:gradFill>
                          <a:effectLst/>
                        </a:rPr>
                        <a:t>689</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u="none" strike="noStrike" dirty="0">
                          <a:gradFill>
                            <a:gsLst>
                              <a:gs pos="15044">
                                <a:schemeClr val="tx1"/>
                              </a:gs>
                              <a:gs pos="48000">
                                <a:schemeClr val="tx1"/>
                              </a:gs>
                            </a:gsLst>
                            <a:lin ang="5400000" scaled="0"/>
                          </a:gradFill>
                          <a:effectLst/>
                        </a:rPr>
                        <a:t>Building a </a:t>
                      </a:r>
                      <a:r>
                        <a:rPr lang="en-US" sz="1800" u="none" strike="noStrike" dirty="0" smtClean="0">
                          <a:gradFill>
                            <a:gsLst>
                              <a:gs pos="15044">
                                <a:schemeClr val="tx1"/>
                              </a:gs>
                              <a:gs pos="48000">
                                <a:schemeClr val="tx1"/>
                              </a:gs>
                            </a:gsLst>
                            <a:lin ang="5400000" scaled="0"/>
                          </a:gradFill>
                          <a:effectLst/>
                        </a:rPr>
                        <a:t>single </a:t>
                      </a:r>
                      <a:r>
                        <a:rPr lang="en-US" sz="1800" u="none" strike="noStrike" dirty="0">
                          <a:gradFill>
                            <a:gsLst>
                              <a:gs pos="15044">
                                <a:schemeClr val="tx1"/>
                              </a:gs>
                              <a:gs pos="48000">
                                <a:schemeClr val="tx1"/>
                              </a:gs>
                            </a:gsLst>
                            <a:lin ang="5400000" scaled="0"/>
                          </a:gradFill>
                          <a:effectLst/>
                        </a:rPr>
                        <a:t>p</a:t>
                      </a:r>
                      <a:r>
                        <a:rPr lang="en-US" sz="1800" u="none" strike="noStrike" dirty="0" smtClean="0">
                          <a:gradFill>
                            <a:gsLst>
                              <a:gs pos="15044">
                                <a:schemeClr val="tx1"/>
                              </a:gs>
                              <a:gs pos="48000">
                                <a:schemeClr val="tx1"/>
                              </a:gs>
                            </a:gsLst>
                            <a:lin ang="5400000" scaled="0"/>
                          </a:gradFill>
                          <a:effectLst/>
                        </a:rPr>
                        <a:t>age </a:t>
                      </a:r>
                      <a:r>
                        <a:rPr lang="en-US" sz="1800" u="none" strike="noStrike" dirty="0">
                          <a:gradFill>
                            <a:gsLst>
                              <a:gs pos="15044">
                                <a:schemeClr val="tx1"/>
                              </a:gs>
                              <a:gs pos="48000">
                                <a:schemeClr val="tx1"/>
                              </a:gs>
                            </a:gsLst>
                            <a:lin ang="5400000" scaled="0"/>
                          </a:gradFill>
                          <a:effectLst/>
                        </a:rPr>
                        <a:t>a</a:t>
                      </a:r>
                      <a:r>
                        <a:rPr lang="en-US" sz="1800" u="none" strike="noStrike" dirty="0" smtClean="0">
                          <a:gradFill>
                            <a:gsLst>
                              <a:gs pos="15044">
                                <a:schemeClr val="tx1"/>
                              </a:gs>
                              <a:gs pos="48000">
                                <a:schemeClr val="tx1"/>
                              </a:gs>
                            </a:gsLst>
                            <a:lin ang="5400000" scaled="0"/>
                          </a:gradFill>
                          <a:effectLst/>
                        </a:rPr>
                        <a:t>pp </a:t>
                      </a:r>
                      <a:r>
                        <a:rPr lang="en-US" sz="1800" u="none" strike="noStrike" dirty="0">
                          <a:gradFill>
                            <a:gsLst>
                              <a:gs pos="15044">
                                <a:schemeClr val="tx1"/>
                              </a:gs>
                              <a:gs pos="48000">
                                <a:schemeClr val="tx1"/>
                              </a:gs>
                            </a:gsLst>
                            <a:lin ang="5400000" scaled="0"/>
                          </a:gradFill>
                          <a:effectLst/>
                        </a:rPr>
                        <a:t>u</a:t>
                      </a:r>
                      <a:r>
                        <a:rPr lang="en-US" sz="1800" u="none" strike="noStrike" dirty="0" smtClean="0">
                          <a:gradFill>
                            <a:gsLst>
                              <a:gs pos="15044">
                                <a:schemeClr val="tx1"/>
                              </a:gs>
                              <a:gs pos="48000">
                                <a:schemeClr val="tx1"/>
                              </a:gs>
                            </a:gsLst>
                            <a:lin ang="5400000" scaled="0"/>
                          </a:gradFill>
                          <a:effectLst/>
                        </a:rPr>
                        <a:t>sing Angular </a:t>
                      </a:r>
                      <a:r>
                        <a:rPr lang="en-US" sz="1800" u="none" strike="noStrike" dirty="0">
                          <a:gradFill>
                            <a:gsLst>
                              <a:gs pos="15044">
                                <a:schemeClr val="tx1"/>
                              </a:gs>
                              <a:gs pos="48000">
                                <a:schemeClr val="tx1"/>
                              </a:gs>
                            </a:gsLst>
                            <a:lin ang="5400000" scaled="0"/>
                          </a:gradFill>
                          <a:effectLst/>
                        </a:rPr>
                        <a:t>and Typescript </a:t>
                      </a:r>
                      <a:r>
                        <a:rPr lang="en-US" sz="1800" u="none" strike="noStrike" dirty="0" smtClean="0">
                          <a:gradFill>
                            <a:gsLst>
                              <a:gs pos="15044">
                                <a:schemeClr val="tx1"/>
                              </a:gs>
                              <a:gs pos="48000">
                                <a:schemeClr val="tx1"/>
                              </a:gs>
                            </a:gsLst>
                            <a:lin ang="5400000" scaled="0"/>
                          </a:gradFill>
                          <a:effectLst/>
                        </a:rPr>
                        <a:t>using Office </a:t>
                      </a:r>
                      <a:r>
                        <a:rPr lang="en-US" sz="1800" u="none" strike="noStrike" dirty="0">
                          <a:gradFill>
                            <a:gsLst>
                              <a:gs pos="15044">
                                <a:schemeClr val="tx1"/>
                              </a:gs>
                              <a:gs pos="48000">
                                <a:schemeClr val="tx1"/>
                              </a:gs>
                            </a:gsLst>
                            <a:lin ang="5400000" scaled="0"/>
                          </a:gradFill>
                          <a:effectLst/>
                        </a:rPr>
                        <a:t>365 APIs</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600" u="none" strike="noStrike" dirty="0">
                          <a:gradFill>
                            <a:gsLst>
                              <a:gs pos="15044">
                                <a:schemeClr val="tx1"/>
                              </a:gs>
                              <a:gs pos="48000">
                                <a:schemeClr val="tx1"/>
                              </a:gs>
                            </a:gsLst>
                            <a:lin ang="5400000" scaled="0"/>
                          </a:gradFill>
                          <a:effectLst/>
                        </a:rPr>
                        <a:t>5/1/2015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a:noFill/>
                    </a:lnB>
                    <a:lnTlToBr w="12700" cmpd="sng">
                      <a:noFill/>
                      <a:prstDash val="solid"/>
                    </a:lnTlToBr>
                    <a:lnBlToTr w="12700" cmpd="sng">
                      <a:noFill/>
                      <a:prstDash val="solid"/>
                    </a:lnBlToTr>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10:30AM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18434161"/>
                  </a:ext>
                </a:extLst>
              </a:tr>
              <a:tr h="440575">
                <a:tc>
                  <a:txBody>
                    <a:bodyPr/>
                    <a:lstStyle/>
                    <a:p>
                      <a:pPr algn="l" fontAlgn="b"/>
                      <a:r>
                        <a:rPr lang="en-US" sz="1600" u="none" strike="noStrike" dirty="0">
                          <a:gradFill>
                            <a:gsLst>
                              <a:gs pos="15044">
                                <a:schemeClr val="tx1"/>
                              </a:gs>
                              <a:gs pos="48000">
                                <a:schemeClr val="tx1"/>
                              </a:gs>
                            </a:gsLst>
                            <a:lin ang="5400000" scaled="0"/>
                          </a:gradFill>
                          <a:effectLst/>
                        </a:rPr>
                        <a:t>767</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u="none" strike="noStrike" dirty="0">
                          <a:gradFill>
                            <a:gsLst>
                              <a:gs pos="15044">
                                <a:schemeClr val="tx1"/>
                              </a:gs>
                              <a:gs pos="48000">
                                <a:schemeClr val="tx1"/>
                              </a:gs>
                            </a:gsLst>
                            <a:lin ang="5400000" scaled="0"/>
                          </a:gradFill>
                          <a:effectLst/>
                        </a:rPr>
                        <a:t>Building </a:t>
                      </a:r>
                      <a:r>
                        <a:rPr lang="en-US" sz="1800" u="none" strike="noStrike" dirty="0" smtClean="0">
                          <a:gradFill>
                            <a:gsLst>
                              <a:gs pos="15044">
                                <a:schemeClr val="tx1"/>
                              </a:gs>
                              <a:gs pos="48000">
                                <a:schemeClr val="tx1"/>
                              </a:gs>
                            </a:gsLst>
                            <a:lin ang="5400000" scaled="0"/>
                          </a:gradFill>
                          <a:effectLst/>
                        </a:rPr>
                        <a:t>universal </a:t>
                      </a:r>
                      <a:r>
                        <a:rPr lang="en-US" sz="1800" u="none" strike="noStrike" dirty="0">
                          <a:gradFill>
                            <a:gsLst>
                              <a:gs pos="15044">
                                <a:schemeClr val="tx1"/>
                              </a:gs>
                              <a:gs pos="48000">
                                <a:schemeClr val="tx1"/>
                              </a:gs>
                            </a:gsLst>
                            <a:lin ang="5400000" scaled="0"/>
                          </a:gradFill>
                          <a:effectLst/>
                        </a:rPr>
                        <a:t>a</a:t>
                      </a:r>
                      <a:r>
                        <a:rPr lang="en-US" sz="1800" u="none" strike="noStrike" dirty="0" smtClean="0">
                          <a:gradFill>
                            <a:gsLst>
                              <a:gs pos="15044">
                                <a:schemeClr val="tx1"/>
                              </a:gs>
                              <a:gs pos="48000">
                                <a:schemeClr val="tx1"/>
                              </a:gs>
                            </a:gsLst>
                            <a:lin ang="5400000" scaled="0"/>
                          </a:gradFill>
                          <a:effectLst/>
                        </a:rPr>
                        <a:t>pps </a:t>
                      </a:r>
                      <a:r>
                        <a:rPr lang="en-US" sz="1800" u="none" strike="noStrike" dirty="0">
                          <a:gradFill>
                            <a:gsLst>
                              <a:gs pos="15044">
                                <a:schemeClr val="tx1"/>
                              </a:gs>
                              <a:gs pos="48000">
                                <a:schemeClr val="tx1"/>
                              </a:gs>
                            </a:gsLst>
                            <a:lin ang="5400000" scaled="0"/>
                          </a:gradFill>
                          <a:effectLst/>
                        </a:rPr>
                        <a:t>with </a:t>
                      </a:r>
                      <a:r>
                        <a:rPr lang="en-US" sz="1800" u="none" strike="noStrike" dirty="0" smtClean="0">
                          <a:gradFill>
                            <a:gsLst>
                              <a:gs pos="15044">
                                <a:schemeClr val="tx1"/>
                              </a:gs>
                              <a:gs pos="48000">
                                <a:schemeClr val="tx1"/>
                              </a:gs>
                            </a:gsLst>
                            <a:lin ang="5400000" scaled="0"/>
                          </a:gradFill>
                          <a:effectLst/>
                        </a:rPr>
                        <a:t>connected </a:t>
                      </a:r>
                      <a:r>
                        <a:rPr lang="en-US" sz="1800" u="none" strike="noStrike" dirty="0">
                          <a:gradFill>
                            <a:gsLst>
                              <a:gs pos="15044">
                                <a:schemeClr val="tx1"/>
                              </a:gs>
                              <a:gs pos="48000">
                                <a:schemeClr val="tx1"/>
                              </a:gs>
                            </a:gsLst>
                            <a:lin ang="5400000" scaled="0"/>
                          </a:gradFill>
                          <a:effectLst/>
                        </a:rPr>
                        <a:t>s</a:t>
                      </a:r>
                      <a:r>
                        <a:rPr lang="en-US" sz="1800" u="none" strike="noStrike" dirty="0" smtClean="0">
                          <a:gradFill>
                            <a:gsLst>
                              <a:gs pos="15044">
                                <a:schemeClr val="tx1"/>
                              </a:gs>
                              <a:gs pos="48000">
                                <a:schemeClr val="tx1"/>
                              </a:gs>
                            </a:gsLst>
                            <a:lin ang="5400000" scaled="0"/>
                          </a:gradFill>
                          <a:effectLst/>
                        </a:rPr>
                        <a:t>ervices</a:t>
                      </a:r>
                      <a:endParaRPr lang="en-US" sz="18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14630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600" u="none" strike="noStrike" dirty="0">
                          <a:gradFill>
                            <a:gsLst>
                              <a:gs pos="15044">
                                <a:schemeClr val="tx1"/>
                              </a:gs>
                              <a:gs pos="48000">
                                <a:schemeClr val="tx1"/>
                              </a:gs>
                            </a:gsLst>
                            <a:lin ang="5400000" scaled="0"/>
                          </a:gradFill>
                          <a:effectLst/>
                        </a:rPr>
                        <a:t>5/1/2015</a:t>
                      </a:r>
                      <a:endParaRPr lang="en-US" sz="1600" b="0" i="0" u="none" strike="noStrike" dirty="0">
                        <a:gradFill>
                          <a:gsLst>
                            <a:gs pos="15044">
                              <a:schemeClr val="tx1"/>
                            </a:gs>
                            <a:gs pos="48000">
                              <a:schemeClr val="tx1"/>
                            </a:gs>
                          </a:gsLst>
                          <a:lin ang="5400000" scaled="0"/>
                        </a:gradFill>
                        <a:effectLst/>
                        <a:latin typeface="Arial" panose="020B0604020202020204" pitchFamily="34" charset="0"/>
                      </a:endParaRPr>
                    </a:p>
                  </a:txBody>
                  <a:tcPr marL="146304" marR="27432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fontAlgn="b" latinLnBrk="0" hangingPunct="1">
                        <a:tabLst>
                          <a:tab pos="800100" algn="r"/>
                        </a:tabLst>
                      </a:pPr>
                      <a:r>
                        <a:rPr lang="en-US" sz="1600" u="none" strike="noStrike" kern="1200" dirty="0" smtClean="0">
                          <a:gradFill>
                            <a:gsLst>
                              <a:gs pos="15044">
                                <a:schemeClr val="tx1"/>
                              </a:gs>
                              <a:gs pos="48000">
                                <a:schemeClr val="tx1"/>
                              </a:gs>
                            </a:gsLst>
                            <a:lin ang="5400000" scaled="0"/>
                          </a:gradFill>
                          <a:effectLst/>
                          <a:latin typeface="+mn-lt"/>
                          <a:ea typeface="+mn-ea"/>
                          <a:cs typeface="+mn-cs"/>
                        </a:rPr>
                        <a:t>	2:00PM</a:t>
                      </a:r>
                      <a:endParaRPr lang="en-US" sz="1600" u="none" strike="noStrike" kern="1200" dirty="0">
                        <a:gradFill>
                          <a:gsLst>
                            <a:gs pos="15044">
                              <a:schemeClr val="tx1"/>
                            </a:gs>
                            <a:gs pos="48000">
                              <a:schemeClr val="tx1"/>
                            </a:gs>
                          </a:gsLst>
                          <a:lin ang="5400000" scaled="0"/>
                        </a:gradFill>
                        <a:effectLst/>
                        <a:latin typeface="+mn-lt"/>
                        <a:ea typeface="+mn-ea"/>
                        <a:cs typeface="+mn-cs"/>
                      </a:endParaRPr>
                    </a:p>
                  </a:txBody>
                  <a:tcPr marL="146304" marR="14630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999355253"/>
                  </a:ext>
                </a:extLst>
              </a:tr>
            </a:tbl>
          </a:graphicData>
        </a:graphic>
      </p:graphicFrame>
      <p:sp>
        <p:nvSpPr>
          <p:cNvPr id="6"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Tree>
    <p:extLst>
      <p:ext uri="{BB962C8B-B14F-4D97-AF65-F5344CB8AC3E}">
        <p14:creationId xmlns:p14="http://schemas.microsoft.com/office/powerpoint/2010/main" val="317382782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
        <p:nvSpPr>
          <p:cNvPr id="7" name="Content Placeholder 6"/>
          <p:cNvSpPr>
            <a:spLocks noGrp="1"/>
          </p:cNvSpPr>
          <p:nvPr>
            <p:ph idx="4294967295"/>
          </p:nvPr>
        </p:nvSpPr>
        <p:spPr>
          <a:xfrm>
            <a:off x="882" y="5231556"/>
            <a:ext cx="12434711" cy="640233"/>
          </a:xfrm>
          <a:prstGeom prst="rect">
            <a:avLst/>
          </a:prstGeom>
        </p:spPr>
        <p:txBody>
          <a:bodyPr/>
          <a:lstStyle/>
          <a:p>
            <a:pPr marL="0" indent="0" algn="ctr">
              <a:buNone/>
            </a:pPr>
            <a:r>
              <a:rPr lang="en-US" sz="3199" dirty="0">
                <a:hlinkClick r:id="rId2"/>
              </a:rPr>
              <a:t>http://dev.office.com/devprogram</a:t>
            </a:r>
            <a:r>
              <a:rPr lang="en-US" sz="3199" dirty="0"/>
              <a:t> </a:t>
            </a:r>
          </a:p>
        </p:txBody>
      </p:sp>
      <p:sp>
        <p:nvSpPr>
          <p:cNvPr id="6" name="Title 5"/>
          <p:cNvSpPr>
            <a:spLocks noGrp="1"/>
          </p:cNvSpPr>
          <p:nvPr>
            <p:ph type="title"/>
          </p:nvPr>
        </p:nvSpPr>
        <p:spPr/>
        <p:txBody>
          <a:bodyPr/>
          <a:lstStyle/>
          <a:p>
            <a:r>
              <a:rPr lang="en-US" dirty="0" smtClean="0"/>
              <a:t>Developer Program Launch</a:t>
            </a:r>
            <a:endParaRPr lang="en-US" dirty="0"/>
          </a:p>
        </p:txBody>
      </p:sp>
      <p:grpSp>
        <p:nvGrpSpPr>
          <p:cNvPr id="83" name="Group 82"/>
          <p:cNvGrpSpPr/>
          <p:nvPr/>
        </p:nvGrpSpPr>
        <p:grpSpPr>
          <a:xfrm>
            <a:off x="4662709" y="3198857"/>
            <a:ext cx="3114234" cy="3817395"/>
            <a:chOff x="4662488" y="3198813"/>
            <a:chExt cx="3114676" cy="3817937"/>
          </a:xfrm>
        </p:grpSpPr>
        <p:sp>
          <p:nvSpPr>
            <p:cNvPr id="84" name="AutoShape 3"/>
            <p:cNvSpPr>
              <a:spLocks noChangeAspect="1" noChangeArrowheads="1" noTextEdit="1"/>
            </p:cNvSpPr>
            <p:nvPr/>
          </p:nvSpPr>
          <p:spPr bwMode="auto">
            <a:xfrm>
              <a:off x="4732338" y="3198813"/>
              <a:ext cx="29749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89" name="Freeform 5"/>
            <p:cNvSpPr>
              <a:spLocks/>
            </p:cNvSpPr>
            <p:nvPr/>
          </p:nvSpPr>
          <p:spPr bwMode="auto">
            <a:xfrm>
              <a:off x="6946901" y="5176838"/>
              <a:ext cx="830263" cy="1839912"/>
            </a:xfrm>
            <a:custGeom>
              <a:avLst/>
              <a:gdLst>
                <a:gd name="T0" fmla="*/ 12 w 72"/>
                <a:gd name="T1" fmla="*/ 0 h 160"/>
                <a:gd name="T2" fmla="*/ 0 w 72"/>
                <a:gd name="T3" fmla="*/ 76 h 160"/>
                <a:gd name="T4" fmla="*/ 57 w 72"/>
                <a:gd name="T5" fmla="*/ 151 h 160"/>
                <a:gd name="T6" fmla="*/ 67 w 72"/>
                <a:gd name="T7" fmla="*/ 151 h 160"/>
                <a:gd name="T8" fmla="*/ 12 w 72"/>
                <a:gd name="T9" fmla="*/ 0 h 160"/>
              </a:gdLst>
              <a:ahLst/>
              <a:cxnLst>
                <a:cxn ang="0">
                  <a:pos x="T0" y="T1"/>
                </a:cxn>
                <a:cxn ang="0">
                  <a:pos x="T2" y="T3"/>
                </a:cxn>
                <a:cxn ang="0">
                  <a:pos x="T4" y="T5"/>
                </a:cxn>
                <a:cxn ang="0">
                  <a:pos x="T6" y="T7"/>
                </a:cxn>
                <a:cxn ang="0">
                  <a:pos x="T8" y="T9"/>
                </a:cxn>
              </a:cxnLst>
              <a:rect l="0" t="0" r="r" b="b"/>
              <a:pathLst>
                <a:path w="72" h="160">
                  <a:moveTo>
                    <a:pt x="12" y="0"/>
                  </a:moveTo>
                  <a:cubicBezTo>
                    <a:pt x="11" y="24"/>
                    <a:pt x="8" y="49"/>
                    <a:pt x="0" y="76"/>
                  </a:cubicBezTo>
                  <a:cubicBezTo>
                    <a:pt x="45" y="82"/>
                    <a:pt x="56" y="147"/>
                    <a:pt x="57" y="151"/>
                  </a:cubicBezTo>
                  <a:cubicBezTo>
                    <a:pt x="58" y="160"/>
                    <a:pt x="67" y="157"/>
                    <a:pt x="67" y="151"/>
                  </a:cubicBezTo>
                  <a:cubicBezTo>
                    <a:pt x="72" y="50"/>
                    <a:pt x="21" y="7"/>
                    <a:pt x="12"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6" name="Freeform 6"/>
            <p:cNvSpPr>
              <a:spLocks/>
            </p:cNvSpPr>
            <p:nvPr/>
          </p:nvSpPr>
          <p:spPr bwMode="auto">
            <a:xfrm>
              <a:off x="4662488" y="5187950"/>
              <a:ext cx="819150" cy="1828800"/>
            </a:xfrm>
            <a:custGeom>
              <a:avLst/>
              <a:gdLst>
                <a:gd name="T0" fmla="*/ 59 w 71"/>
                <a:gd name="T1" fmla="*/ 0 h 159"/>
                <a:gd name="T2" fmla="*/ 5 w 71"/>
                <a:gd name="T3" fmla="*/ 150 h 159"/>
                <a:gd name="T4" fmla="*/ 15 w 71"/>
                <a:gd name="T5" fmla="*/ 150 h 159"/>
                <a:gd name="T6" fmla="*/ 71 w 71"/>
                <a:gd name="T7" fmla="*/ 75 h 159"/>
                <a:gd name="T8" fmla="*/ 59 w 71"/>
                <a:gd name="T9" fmla="*/ 0 h 159"/>
              </a:gdLst>
              <a:ahLst/>
              <a:cxnLst>
                <a:cxn ang="0">
                  <a:pos x="T0" y="T1"/>
                </a:cxn>
                <a:cxn ang="0">
                  <a:pos x="T2" y="T3"/>
                </a:cxn>
                <a:cxn ang="0">
                  <a:pos x="T4" y="T5"/>
                </a:cxn>
                <a:cxn ang="0">
                  <a:pos x="T6" y="T7"/>
                </a:cxn>
                <a:cxn ang="0">
                  <a:pos x="T8" y="T9"/>
                </a:cxn>
              </a:cxnLst>
              <a:rect l="0" t="0" r="r" b="b"/>
              <a:pathLst>
                <a:path w="71" h="159">
                  <a:moveTo>
                    <a:pt x="59" y="0"/>
                  </a:moveTo>
                  <a:cubicBezTo>
                    <a:pt x="48" y="9"/>
                    <a:pt x="0" y="52"/>
                    <a:pt x="5" y="150"/>
                  </a:cubicBezTo>
                  <a:cubicBezTo>
                    <a:pt x="5" y="156"/>
                    <a:pt x="14" y="159"/>
                    <a:pt x="15" y="150"/>
                  </a:cubicBezTo>
                  <a:cubicBezTo>
                    <a:pt x="16" y="146"/>
                    <a:pt x="27" y="82"/>
                    <a:pt x="71" y="75"/>
                  </a:cubicBezTo>
                  <a:cubicBezTo>
                    <a:pt x="63" y="49"/>
                    <a:pt x="60" y="23"/>
                    <a:pt x="59"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7" name="Freeform 7"/>
            <p:cNvSpPr>
              <a:spLocks/>
            </p:cNvSpPr>
            <p:nvPr/>
          </p:nvSpPr>
          <p:spPr bwMode="auto">
            <a:xfrm>
              <a:off x="6105526" y="5119688"/>
              <a:ext cx="230188" cy="1851025"/>
            </a:xfrm>
            <a:custGeom>
              <a:avLst/>
              <a:gdLst>
                <a:gd name="T0" fmla="*/ 10 w 20"/>
                <a:gd name="T1" fmla="*/ 0 h 161"/>
                <a:gd name="T2" fmla="*/ 10 w 20"/>
                <a:gd name="T3" fmla="*/ 0 h 161"/>
                <a:gd name="T4" fmla="*/ 10 w 20"/>
                <a:gd name="T5" fmla="*/ 0 h 161"/>
                <a:gd name="T6" fmla="*/ 10 w 20"/>
                <a:gd name="T7" fmla="*/ 0 h 161"/>
                <a:gd name="T8" fmla="*/ 10 w 20"/>
                <a:gd name="T9" fmla="*/ 0 h 161"/>
                <a:gd name="T10" fmla="*/ 0 w 20"/>
                <a:gd name="T11" fmla="*/ 11 h 161"/>
                <a:gd name="T12" fmla="*/ 0 w 20"/>
                <a:gd name="T13" fmla="*/ 149 h 161"/>
                <a:gd name="T14" fmla="*/ 10 w 20"/>
                <a:gd name="T15" fmla="*/ 161 h 161"/>
                <a:gd name="T16" fmla="*/ 10 w 20"/>
                <a:gd name="T17" fmla="*/ 161 h 161"/>
                <a:gd name="T18" fmla="*/ 10 w 20"/>
                <a:gd name="T19" fmla="*/ 161 h 161"/>
                <a:gd name="T20" fmla="*/ 10 w 20"/>
                <a:gd name="T21" fmla="*/ 161 h 161"/>
                <a:gd name="T22" fmla="*/ 10 w 20"/>
                <a:gd name="T23" fmla="*/ 161 h 161"/>
                <a:gd name="T24" fmla="*/ 20 w 20"/>
                <a:gd name="T25" fmla="*/ 149 h 161"/>
                <a:gd name="T26" fmla="*/ 20 w 20"/>
                <a:gd name="T27" fmla="*/ 11 h 161"/>
                <a:gd name="T28" fmla="*/ 10 w 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61">
                  <a:moveTo>
                    <a:pt x="10" y="0"/>
                  </a:moveTo>
                  <a:cubicBezTo>
                    <a:pt x="10" y="0"/>
                    <a:pt x="10" y="0"/>
                    <a:pt x="10" y="0"/>
                  </a:cubicBezTo>
                  <a:cubicBezTo>
                    <a:pt x="10" y="0"/>
                    <a:pt x="10" y="0"/>
                    <a:pt x="10" y="0"/>
                  </a:cubicBezTo>
                  <a:cubicBezTo>
                    <a:pt x="10" y="0"/>
                    <a:pt x="10" y="0"/>
                    <a:pt x="10" y="0"/>
                  </a:cubicBezTo>
                  <a:cubicBezTo>
                    <a:pt x="10" y="0"/>
                    <a:pt x="10" y="0"/>
                    <a:pt x="10" y="0"/>
                  </a:cubicBezTo>
                  <a:cubicBezTo>
                    <a:pt x="0" y="0"/>
                    <a:pt x="0" y="11"/>
                    <a:pt x="0" y="11"/>
                  </a:cubicBezTo>
                  <a:cubicBezTo>
                    <a:pt x="0" y="11"/>
                    <a:pt x="0" y="144"/>
                    <a:pt x="0" y="149"/>
                  </a:cubicBezTo>
                  <a:cubicBezTo>
                    <a:pt x="0" y="154"/>
                    <a:pt x="0" y="161"/>
                    <a:pt x="10" y="161"/>
                  </a:cubicBezTo>
                  <a:cubicBezTo>
                    <a:pt x="10" y="161"/>
                    <a:pt x="10" y="161"/>
                    <a:pt x="10" y="161"/>
                  </a:cubicBezTo>
                  <a:cubicBezTo>
                    <a:pt x="10" y="161"/>
                    <a:pt x="10" y="161"/>
                    <a:pt x="10" y="161"/>
                  </a:cubicBezTo>
                  <a:cubicBezTo>
                    <a:pt x="10" y="161"/>
                    <a:pt x="10" y="161"/>
                    <a:pt x="10" y="161"/>
                  </a:cubicBezTo>
                  <a:cubicBezTo>
                    <a:pt x="10" y="161"/>
                    <a:pt x="10" y="161"/>
                    <a:pt x="10" y="161"/>
                  </a:cubicBezTo>
                  <a:cubicBezTo>
                    <a:pt x="20" y="161"/>
                    <a:pt x="20" y="154"/>
                    <a:pt x="20" y="149"/>
                  </a:cubicBezTo>
                  <a:cubicBezTo>
                    <a:pt x="20" y="144"/>
                    <a:pt x="20" y="11"/>
                    <a:pt x="20" y="11"/>
                  </a:cubicBezTo>
                  <a:cubicBezTo>
                    <a:pt x="20" y="11"/>
                    <a:pt x="20" y="0"/>
                    <a:pt x="1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8" name="Freeform 8"/>
            <p:cNvSpPr>
              <a:spLocks/>
            </p:cNvSpPr>
            <p:nvPr/>
          </p:nvSpPr>
          <p:spPr bwMode="auto">
            <a:xfrm>
              <a:off x="5851526" y="3198813"/>
              <a:ext cx="738188" cy="425450"/>
            </a:xfrm>
            <a:custGeom>
              <a:avLst/>
              <a:gdLst>
                <a:gd name="T0" fmla="*/ 64 w 64"/>
                <a:gd name="T1" fmla="*/ 37 h 37"/>
                <a:gd name="T2" fmla="*/ 32 w 64"/>
                <a:gd name="T3" fmla="*/ 0 h 37"/>
                <a:gd name="T4" fmla="*/ 32 w 64"/>
                <a:gd name="T5" fmla="*/ 0 h 37"/>
                <a:gd name="T6" fmla="*/ 0 w 64"/>
                <a:gd name="T7" fmla="*/ 37 h 37"/>
                <a:gd name="T8" fmla="*/ 64 w 64"/>
                <a:gd name="T9" fmla="*/ 37 h 37"/>
              </a:gdLst>
              <a:ahLst/>
              <a:cxnLst>
                <a:cxn ang="0">
                  <a:pos x="T0" y="T1"/>
                </a:cxn>
                <a:cxn ang="0">
                  <a:pos x="T2" y="T3"/>
                </a:cxn>
                <a:cxn ang="0">
                  <a:pos x="T4" y="T5"/>
                </a:cxn>
                <a:cxn ang="0">
                  <a:pos x="T6" y="T7"/>
                </a:cxn>
                <a:cxn ang="0">
                  <a:pos x="T8" y="T9"/>
                </a:cxn>
              </a:cxnLst>
              <a:rect l="0" t="0" r="r" b="b"/>
              <a:pathLst>
                <a:path w="64" h="37">
                  <a:moveTo>
                    <a:pt x="64" y="37"/>
                  </a:moveTo>
                  <a:cubicBezTo>
                    <a:pt x="51" y="14"/>
                    <a:pt x="38" y="0"/>
                    <a:pt x="32" y="0"/>
                  </a:cubicBezTo>
                  <a:cubicBezTo>
                    <a:pt x="32" y="0"/>
                    <a:pt x="32" y="0"/>
                    <a:pt x="32" y="0"/>
                  </a:cubicBezTo>
                  <a:cubicBezTo>
                    <a:pt x="26" y="0"/>
                    <a:pt x="13" y="14"/>
                    <a:pt x="0" y="37"/>
                  </a:cubicBezTo>
                  <a:lnTo>
                    <a:pt x="64" y="37"/>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9" name="Freeform 9"/>
            <p:cNvSpPr>
              <a:spLocks noEditPoints="1"/>
            </p:cNvSpPr>
            <p:nvPr/>
          </p:nvSpPr>
          <p:spPr bwMode="auto">
            <a:xfrm>
              <a:off x="5262563" y="3727450"/>
              <a:ext cx="1914525" cy="2484437"/>
            </a:xfrm>
            <a:custGeom>
              <a:avLst/>
              <a:gdLst>
                <a:gd name="T0" fmla="*/ 120 w 166"/>
                <a:gd name="T1" fmla="*/ 0 h 216"/>
                <a:gd name="T2" fmla="*/ 46 w 166"/>
                <a:gd name="T3" fmla="*/ 0 h 216"/>
                <a:gd name="T4" fmla="*/ 32 w 166"/>
                <a:gd name="T5" fmla="*/ 216 h 216"/>
                <a:gd name="T6" fmla="*/ 65 w 166"/>
                <a:gd name="T7" fmla="*/ 216 h 216"/>
                <a:gd name="T8" fmla="*/ 65 w 166"/>
                <a:gd name="T9" fmla="*/ 132 h 216"/>
                <a:gd name="T10" fmla="*/ 70 w 166"/>
                <a:gd name="T11" fmla="*/ 118 h 216"/>
                <a:gd name="T12" fmla="*/ 83 w 166"/>
                <a:gd name="T13" fmla="*/ 113 h 216"/>
                <a:gd name="T14" fmla="*/ 96 w 166"/>
                <a:gd name="T15" fmla="*/ 118 h 216"/>
                <a:gd name="T16" fmla="*/ 101 w 166"/>
                <a:gd name="T17" fmla="*/ 132 h 216"/>
                <a:gd name="T18" fmla="*/ 101 w 166"/>
                <a:gd name="T19" fmla="*/ 216 h 216"/>
                <a:gd name="T20" fmla="*/ 134 w 166"/>
                <a:gd name="T21" fmla="*/ 216 h 216"/>
                <a:gd name="T22" fmla="*/ 120 w 166"/>
                <a:gd name="T23" fmla="*/ 0 h 216"/>
                <a:gd name="T24" fmla="*/ 83 w 166"/>
                <a:gd name="T25" fmla="*/ 75 h 216"/>
                <a:gd name="T26" fmla="*/ 57 w 166"/>
                <a:gd name="T27" fmla="*/ 49 h 216"/>
                <a:gd name="T28" fmla="*/ 83 w 166"/>
                <a:gd name="T29" fmla="*/ 23 h 216"/>
                <a:gd name="T30" fmla="*/ 109 w 166"/>
                <a:gd name="T31" fmla="*/ 49 h 216"/>
                <a:gd name="T32" fmla="*/ 83 w 166"/>
                <a:gd name="T33" fmla="*/ 7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16">
                  <a:moveTo>
                    <a:pt x="120" y="0"/>
                  </a:moveTo>
                  <a:cubicBezTo>
                    <a:pt x="46" y="0"/>
                    <a:pt x="46" y="0"/>
                    <a:pt x="46" y="0"/>
                  </a:cubicBezTo>
                  <a:cubicBezTo>
                    <a:pt x="21" y="47"/>
                    <a:pt x="0" y="126"/>
                    <a:pt x="32" y="216"/>
                  </a:cubicBezTo>
                  <a:cubicBezTo>
                    <a:pt x="32" y="216"/>
                    <a:pt x="50" y="216"/>
                    <a:pt x="65" y="216"/>
                  </a:cubicBezTo>
                  <a:cubicBezTo>
                    <a:pt x="65" y="132"/>
                    <a:pt x="65" y="132"/>
                    <a:pt x="65" y="132"/>
                  </a:cubicBezTo>
                  <a:cubicBezTo>
                    <a:pt x="65" y="130"/>
                    <a:pt x="65" y="123"/>
                    <a:pt x="70" y="118"/>
                  </a:cubicBezTo>
                  <a:cubicBezTo>
                    <a:pt x="72" y="116"/>
                    <a:pt x="77" y="113"/>
                    <a:pt x="83" y="113"/>
                  </a:cubicBezTo>
                  <a:cubicBezTo>
                    <a:pt x="90" y="113"/>
                    <a:pt x="94" y="116"/>
                    <a:pt x="96" y="118"/>
                  </a:cubicBezTo>
                  <a:cubicBezTo>
                    <a:pt x="101" y="123"/>
                    <a:pt x="101" y="130"/>
                    <a:pt x="101" y="132"/>
                  </a:cubicBezTo>
                  <a:cubicBezTo>
                    <a:pt x="101" y="216"/>
                    <a:pt x="101" y="216"/>
                    <a:pt x="101" y="216"/>
                  </a:cubicBezTo>
                  <a:cubicBezTo>
                    <a:pt x="116" y="216"/>
                    <a:pt x="134" y="216"/>
                    <a:pt x="134" y="216"/>
                  </a:cubicBezTo>
                  <a:cubicBezTo>
                    <a:pt x="166" y="126"/>
                    <a:pt x="145" y="47"/>
                    <a:pt x="120" y="0"/>
                  </a:cubicBezTo>
                  <a:close/>
                  <a:moveTo>
                    <a:pt x="83" y="75"/>
                  </a:moveTo>
                  <a:cubicBezTo>
                    <a:pt x="69" y="75"/>
                    <a:pt x="57" y="63"/>
                    <a:pt x="57" y="49"/>
                  </a:cubicBezTo>
                  <a:cubicBezTo>
                    <a:pt x="57" y="35"/>
                    <a:pt x="69" y="23"/>
                    <a:pt x="83" y="23"/>
                  </a:cubicBezTo>
                  <a:cubicBezTo>
                    <a:pt x="97" y="23"/>
                    <a:pt x="109" y="35"/>
                    <a:pt x="109" y="49"/>
                  </a:cubicBezTo>
                  <a:cubicBezTo>
                    <a:pt x="109" y="63"/>
                    <a:pt x="97" y="75"/>
                    <a:pt x="83" y="75"/>
                  </a:cubicBezTo>
                  <a:close/>
                </a:path>
              </a:pathLst>
            </a:custGeom>
            <a:solidFill>
              <a:srgbClr val="0078D7"/>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0" name="Freeform 10"/>
            <p:cNvSpPr>
              <a:spLocks/>
            </p:cNvSpPr>
            <p:nvPr/>
          </p:nvSpPr>
          <p:spPr bwMode="auto">
            <a:xfrm>
              <a:off x="5619751" y="6292850"/>
              <a:ext cx="392113" cy="92075"/>
            </a:xfrm>
            <a:custGeom>
              <a:avLst/>
              <a:gdLst>
                <a:gd name="T0" fmla="*/ 34 w 34"/>
                <a:gd name="T1" fmla="*/ 0 h 8"/>
                <a:gd name="T2" fmla="*/ 5 w 34"/>
                <a:gd name="T3" fmla="*/ 0 h 8"/>
                <a:gd name="T4" fmla="*/ 0 w 34"/>
                <a:gd name="T5" fmla="*/ 4 h 8"/>
                <a:gd name="T6" fmla="*/ 5 w 34"/>
                <a:gd name="T7" fmla="*/ 8 h 8"/>
                <a:gd name="T8" fmla="*/ 34 w 34"/>
                <a:gd name="T9" fmla="*/ 8 h 8"/>
                <a:gd name="T10" fmla="*/ 34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4" y="0"/>
                  </a:moveTo>
                  <a:cubicBezTo>
                    <a:pt x="5" y="0"/>
                    <a:pt x="5" y="0"/>
                    <a:pt x="5" y="0"/>
                  </a:cubicBezTo>
                  <a:cubicBezTo>
                    <a:pt x="2" y="0"/>
                    <a:pt x="0" y="2"/>
                    <a:pt x="0" y="4"/>
                  </a:cubicBezTo>
                  <a:cubicBezTo>
                    <a:pt x="0" y="6"/>
                    <a:pt x="2" y="8"/>
                    <a:pt x="5" y="8"/>
                  </a:cubicBezTo>
                  <a:cubicBezTo>
                    <a:pt x="34" y="8"/>
                    <a:pt x="34" y="8"/>
                    <a:pt x="34" y="8"/>
                  </a:cubicBezTo>
                  <a:lnTo>
                    <a:pt x="34" y="0"/>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1" name="Freeform 11"/>
            <p:cNvSpPr>
              <a:spLocks/>
            </p:cNvSpPr>
            <p:nvPr/>
          </p:nvSpPr>
          <p:spPr bwMode="auto">
            <a:xfrm>
              <a:off x="6427788" y="6292850"/>
              <a:ext cx="392113" cy="92075"/>
            </a:xfrm>
            <a:custGeom>
              <a:avLst/>
              <a:gdLst>
                <a:gd name="T0" fmla="*/ 30 w 34"/>
                <a:gd name="T1" fmla="*/ 0 h 8"/>
                <a:gd name="T2" fmla="*/ 0 w 34"/>
                <a:gd name="T3" fmla="*/ 0 h 8"/>
                <a:gd name="T4" fmla="*/ 0 w 34"/>
                <a:gd name="T5" fmla="*/ 8 h 8"/>
                <a:gd name="T6" fmla="*/ 30 w 34"/>
                <a:gd name="T7" fmla="*/ 8 h 8"/>
                <a:gd name="T8" fmla="*/ 34 w 34"/>
                <a:gd name="T9" fmla="*/ 4 h 8"/>
                <a:gd name="T10" fmla="*/ 30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0" y="0"/>
                  </a:moveTo>
                  <a:cubicBezTo>
                    <a:pt x="0" y="0"/>
                    <a:pt x="0" y="0"/>
                    <a:pt x="0" y="0"/>
                  </a:cubicBezTo>
                  <a:cubicBezTo>
                    <a:pt x="0" y="8"/>
                    <a:pt x="0" y="8"/>
                    <a:pt x="0" y="8"/>
                  </a:cubicBezTo>
                  <a:cubicBezTo>
                    <a:pt x="30" y="8"/>
                    <a:pt x="30" y="8"/>
                    <a:pt x="30" y="8"/>
                  </a:cubicBezTo>
                  <a:cubicBezTo>
                    <a:pt x="32" y="8"/>
                    <a:pt x="34" y="6"/>
                    <a:pt x="34" y="4"/>
                  </a:cubicBezTo>
                  <a:cubicBezTo>
                    <a:pt x="34" y="2"/>
                    <a:pt x="32" y="0"/>
                    <a:pt x="3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grpSp>
      <p:grpSp>
        <p:nvGrpSpPr>
          <p:cNvPr id="294" name="Group 293"/>
          <p:cNvGrpSpPr/>
          <p:nvPr/>
        </p:nvGrpSpPr>
        <p:grpSpPr>
          <a:xfrm>
            <a:off x="467184" y="2305432"/>
            <a:ext cx="2335911" cy="1951946"/>
            <a:chOff x="457200" y="2260433"/>
            <a:chExt cx="2290317" cy="1913846"/>
          </a:xfrm>
        </p:grpSpPr>
        <p:sp>
          <p:nvSpPr>
            <p:cNvPr id="67" name="Rectangle 66"/>
            <p:cNvSpPr/>
            <p:nvPr/>
          </p:nvSpPr>
          <p:spPr>
            <a:xfrm>
              <a:off x="457200" y="3466393"/>
              <a:ext cx="2290317" cy="707886"/>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E-mail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Newsletters</a:t>
              </a:r>
            </a:p>
          </p:txBody>
        </p:sp>
        <p:grpSp>
          <p:nvGrpSpPr>
            <p:cNvPr id="293" name="Group 292"/>
            <p:cNvGrpSpPr/>
            <p:nvPr/>
          </p:nvGrpSpPr>
          <p:grpSpPr>
            <a:xfrm>
              <a:off x="746844" y="2260433"/>
              <a:ext cx="1711028" cy="991002"/>
              <a:chOff x="860785" y="2260433"/>
              <a:chExt cx="1711028" cy="991002"/>
            </a:xfrm>
          </p:grpSpPr>
          <p:grpSp>
            <p:nvGrpSpPr>
              <p:cNvPr id="63" name="Group 62"/>
              <p:cNvGrpSpPr/>
              <p:nvPr/>
            </p:nvGrpSpPr>
            <p:grpSpPr>
              <a:xfrm>
                <a:off x="860785" y="2260433"/>
                <a:ext cx="1711028" cy="991002"/>
                <a:chOff x="506413" y="1770063"/>
                <a:chExt cx="2105025" cy="1219200"/>
              </a:xfrm>
            </p:grpSpPr>
            <p:sp>
              <p:nvSpPr>
                <p:cNvPr id="59" name="Rectangle 20"/>
                <p:cNvSpPr>
                  <a:spLocks noChangeArrowheads="1"/>
                </p:cNvSpPr>
                <p:nvPr/>
              </p:nvSpPr>
              <p:spPr bwMode="auto">
                <a:xfrm>
                  <a:off x="758825" y="1770063"/>
                  <a:ext cx="1624012" cy="11207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0" name="Oval 21"/>
                <p:cNvSpPr>
                  <a:spLocks noChangeArrowheads="1"/>
                </p:cNvSpPr>
                <p:nvPr/>
              </p:nvSpPr>
              <p:spPr bwMode="auto">
                <a:xfrm>
                  <a:off x="1552575" y="1793876"/>
                  <a:ext cx="36512" cy="365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1" name="Rectangle 22"/>
                <p:cNvSpPr>
                  <a:spLocks noChangeArrowheads="1"/>
                </p:cNvSpPr>
                <p:nvPr/>
              </p:nvSpPr>
              <p:spPr bwMode="auto">
                <a:xfrm>
                  <a:off x="819150" y="1855788"/>
                  <a:ext cx="1514475" cy="987425"/>
                </a:xfrm>
                <a:prstGeom prst="rect">
                  <a:avLst/>
                </a:prstGeom>
                <a:solidFill>
                  <a:srgbClr val="5C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2" name="Freeform 23"/>
                <p:cNvSpPr>
                  <a:spLocks/>
                </p:cNvSpPr>
                <p:nvPr/>
              </p:nvSpPr>
              <p:spPr bwMode="auto">
                <a:xfrm>
                  <a:off x="506413" y="2903538"/>
                  <a:ext cx="2105025" cy="8572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grpSp>
          <p:sp>
            <p:nvSpPr>
              <p:cNvPr id="2" name="Rectangle 1"/>
              <p:cNvSpPr/>
              <p:nvPr/>
            </p:nvSpPr>
            <p:spPr bwMode="auto">
              <a:xfrm>
                <a:off x="1416844" y="2379232"/>
                <a:ext cx="8465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Connector 4"/>
              <p:cNvCxnSpPr/>
              <p:nvPr/>
            </p:nvCxnSpPr>
            <p:spPr>
              <a:xfrm>
                <a:off x="1416844" y="253061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16844" y="260803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416844" y="2685462"/>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16844" y="2762886"/>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bwMode="auto">
              <a:xfrm>
                <a:off x="1142807" y="2375321"/>
                <a:ext cx="2340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1142807" y="2469924"/>
                <a:ext cx="234036" cy="61456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108" name="Straight Connector 107"/>
              <p:cNvCxnSpPr/>
              <p:nvPr/>
            </p:nvCxnSpPr>
            <p:spPr>
              <a:xfrm>
                <a:off x="1416844" y="2840310"/>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416844" y="291773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16844" y="299515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16844" y="3072583"/>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97" name="Group 296"/>
          <p:cNvGrpSpPr/>
          <p:nvPr/>
        </p:nvGrpSpPr>
        <p:grpSpPr>
          <a:xfrm>
            <a:off x="3348204" y="2328270"/>
            <a:ext cx="1642550" cy="2243012"/>
            <a:chOff x="3320378" y="2282825"/>
            <a:chExt cx="1610489" cy="2199231"/>
          </a:xfrm>
        </p:grpSpPr>
        <p:sp>
          <p:nvSpPr>
            <p:cNvPr id="1041" name="Rectangle 1040"/>
            <p:cNvSpPr/>
            <p:nvPr/>
          </p:nvSpPr>
          <p:spPr>
            <a:xfrm>
              <a:off x="3320378" y="3466393"/>
              <a:ext cx="1610489" cy="1015663"/>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Free Developer Subscription</a:t>
              </a:r>
            </a:p>
          </p:txBody>
        </p:sp>
        <p:grpSp>
          <p:nvGrpSpPr>
            <p:cNvPr id="1130" name="Group 1129"/>
            <p:cNvGrpSpPr/>
            <p:nvPr/>
          </p:nvGrpSpPr>
          <p:grpSpPr>
            <a:xfrm>
              <a:off x="3376613" y="2282825"/>
              <a:ext cx="1422401" cy="1065213"/>
              <a:chOff x="3376613" y="2282825"/>
              <a:chExt cx="1422401" cy="1065213"/>
            </a:xfrm>
          </p:grpSpPr>
          <p:sp>
            <p:nvSpPr>
              <p:cNvPr id="24" name="Freeform 7"/>
              <p:cNvSpPr>
                <a:spLocks/>
              </p:cNvSpPr>
              <p:nvPr/>
            </p:nvSpPr>
            <p:spPr bwMode="auto">
              <a:xfrm>
                <a:off x="3376613" y="2741613"/>
                <a:ext cx="419100" cy="555625"/>
              </a:xfrm>
              <a:custGeom>
                <a:avLst/>
                <a:gdLst>
                  <a:gd name="T0" fmla="*/ 0 w 139"/>
                  <a:gd name="T1" fmla="*/ 184 h 184"/>
                  <a:gd name="T2" fmla="*/ 34 w 139"/>
                  <a:gd name="T3" fmla="*/ 116 h 184"/>
                  <a:gd name="T4" fmla="*/ 30 w 139"/>
                  <a:gd name="T5" fmla="*/ 90 h 184"/>
                  <a:gd name="T6" fmla="*/ 30 w 139"/>
                  <a:gd name="T7" fmla="*/ 58 h 184"/>
                  <a:gd name="T8" fmla="*/ 81 w 139"/>
                  <a:gd name="T9" fmla="*/ 0 h 184"/>
                  <a:gd name="T10" fmla="*/ 139 w 139"/>
                  <a:gd name="T11" fmla="*/ 58 h 184"/>
                  <a:gd name="T12" fmla="*/ 139 w 139"/>
                  <a:gd name="T13" fmla="*/ 90 h 184"/>
                  <a:gd name="T14" fmla="*/ 106 w 139"/>
                  <a:gd name="T15" fmla="*/ 142 h 184"/>
                  <a:gd name="T16" fmla="*/ 94 w 139"/>
                  <a:gd name="T17" fmla="*/ 184 h 184"/>
                  <a:gd name="T18" fmla="*/ 0 w 13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84">
                    <a:moveTo>
                      <a:pt x="0" y="184"/>
                    </a:moveTo>
                    <a:cubicBezTo>
                      <a:pt x="34" y="116"/>
                      <a:pt x="34" y="116"/>
                      <a:pt x="34" y="116"/>
                    </a:cubicBezTo>
                    <a:cubicBezTo>
                      <a:pt x="31" y="108"/>
                      <a:pt x="30" y="99"/>
                      <a:pt x="30" y="90"/>
                    </a:cubicBezTo>
                    <a:cubicBezTo>
                      <a:pt x="30" y="58"/>
                      <a:pt x="30" y="58"/>
                      <a:pt x="30" y="58"/>
                    </a:cubicBezTo>
                    <a:cubicBezTo>
                      <a:pt x="30" y="26"/>
                      <a:pt x="48" y="0"/>
                      <a:pt x="81" y="0"/>
                    </a:cubicBezTo>
                    <a:cubicBezTo>
                      <a:pt x="113" y="0"/>
                      <a:pt x="139" y="26"/>
                      <a:pt x="139" y="58"/>
                    </a:cubicBezTo>
                    <a:cubicBezTo>
                      <a:pt x="139" y="90"/>
                      <a:pt x="139" y="90"/>
                      <a:pt x="139" y="90"/>
                    </a:cubicBezTo>
                    <a:cubicBezTo>
                      <a:pt x="139" y="113"/>
                      <a:pt x="126" y="133"/>
                      <a:pt x="106" y="142"/>
                    </a:cubicBezTo>
                    <a:cubicBezTo>
                      <a:pt x="94" y="184"/>
                      <a:pt x="94" y="184"/>
                      <a:pt x="94" y="184"/>
                    </a:cubicBezTo>
                    <a:lnTo>
                      <a:pt x="0" y="184"/>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 name="Freeform 8"/>
              <p:cNvSpPr>
                <a:spLocks/>
              </p:cNvSpPr>
              <p:nvPr/>
            </p:nvSpPr>
            <p:spPr bwMode="auto">
              <a:xfrm>
                <a:off x="3533776" y="2282825"/>
                <a:ext cx="1238250" cy="773113"/>
              </a:xfrm>
              <a:custGeom>
                <a:avLst/>
                <a:gdLst>
                  <a:gd name="T0" fmla="*/ 411 w 411"/>
                  <a:gd name="T1" fmla="*/ 250 h 256"/>
                  <a:gd name="T2" fmla="*/ 406 w 411"/>
                  <a:gd name="T3" fmla="*/ 256 h 256"/>
                  <a:gd name="T4" fmla="*/ 6 w 411"/>
                  <a:gd name="T5" fmla="*/ 256 h 256"/>
                  <a:gd name="T6" fmla="*/ 0 w 411"/>
                  <a:gd name="T7" fmla="*/ 250 h 256"/>
                  <a:gd name="T8" fmla="*/ 0 w 411"/>
                  <a:gd name="T9" fmla="*/ 6 h 256"/>
                  <a:gd name="T10" fmla="*/ 6 w 411"/>
                  <a:gd name="T11" fmla="*/ 0 h 256"/>
                  <a:gd name="T12" fmla="*/ 406 w 411"/>
                  <a:gd name="T13" fmla="*/ 0 h 256"/>
                  <a:gd name="T14" fmla="*/ 411 w 411"/>
                  <a:gd name="T15" fmla="*/ 6 h 256"/>
                  <a:gd name="T16" fmla="*/ 411 w 411"/>
                  <a:gd name="T17" fmla="*/ 25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256">
                    <a:moveTo>
                      <a:pt x="411" y="250"/>
                    </a:moveTo>
                    <a:cubicBezTo>
                      <a:pt x="411" y="253"/>
                      <a:pt x="409" y="256"/>
                      <a:pt x="406" y="256"/>
                    </a:cubicBezTo>
                    <a:cubicBezTo>
                      <a:pt x="6" y="256"/>
                      <a:pt x="6" y="256"/>
                      <a:pt x="6" y="256"/>
                    </a:cubicBezTo>
                    <a:cubicBezTo>
                      <a:pt x="3" y="256"/>
                      <a:pt x="0" y="253"/>
                      <a:pt x="0" y="250"/>
                    </a:cubicBezTo>
                    <a:cubicBezTo>
                      <a:pt x="0" y="6"/>
                      <a:pt x="0" y="6"/>
                      <a:pt x="0" y="6"/>
                    </a:cubicBezTo>
                    <a:cubicBezTo>
                      <a:pt x="0" y="3"/>
                      <a:pt x="3" y="0"/>
                      <a:pt x="6" y="0"/>
                    </a:cubicBezTo>
                    <a:cubicBezTo>
                      <a:pt x="406" y="0"/>
                      <a:pt x="406" y="0"/>
                      <a:pt x="406" y="0"/>
                    </a:cubicBezTo>
                    <a:cubicBezTo>
                      <a:pt x="409" y="0"/>
                      <a:pt x="411" y="3"/>
                      <a:pt x="411" y="6"/>
                    </a:cubicBezTo>
                    <a:lnTo>
                      <a:pt x="411"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6" name="Freeform 9"/>
              <p:cNvSpPr>
                <a:spLocks/>
              </p:cNvSpPr>
              <p:nvPr/>
            </p:nvSpPr>
            <p:spPr bwMode="auto">
              <a:xfrm>
                <a:off x="3630613" y="2376488"/>
                <a:ext cx="1047750" cy="579438"/>
              </a:xfrm>
              <a:custGeom>
                <a:avLst/>
                <a:gdLst>
                  <a:gd name="T0" fmla="*/ 348 w 348"/>
                  <a:gd name="T1" fmla="*/ 187 h 192"/>
                  <a:gd name="T2" fmla="*/ 343 w 348"/>
                  <a:gd name="T3" fmla="*/ 192 h 192"/>
                  <a:gd name="T4" fmla="*/ 5 w 348"/>
                  <a:gd name="T5" fmla="*/ 192 h 192"/>
                  <a:gd name="T6" fmla="*/ 0 w 348"/>
                  <a:gd name="T7" fmla="*/ 187 h 192"/>
                  <a:gd name="T8" fmla="*/ 0 w 348"/>
                  <a:gd name="T9" fmla="*/ 5 h 192"/>
                  <a:gd name="T10" fmla="*/ 5 w 348"/>
                  <a:gd name="T11" fmla="*/ 0 h 192"/>
                  <a:gd name="T12" fmla="*/ 343 w 348"/>
                  <a:gd name="T13" fmla="*/ 0 h 192"/>
                  <a:gd name="T14" fmla="*/ 348 w 348"/>
                  <a:gd name="T15" fmla="*/ 5 h 192"/>
                  <a:gd name="T16" fmla="*/ 348 w 348"/>
                  <a:gd name="T17"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92">
                    <a:moveTo>
                      <a:pt x="348" y="187"/>
                    </a:moveTo>
                    <a:cubicBezTo>
                      <a:pt x="348" y="190"/>
                      <a:pt x="345" y="192"/>
                      <a:pt x="343" y="192"/>
                    </a:cubicBezTo>
                    <a:cubicBezTo>
                      <a:pt x="5" y="192"/>
                      <a:pt x="5" y="192"/>
                      <a:pt x="5" y="192"/>
                    </a:cubicBezTo>
                    <a:cubicBezTo>
                      <a:pt x="2" y="192"/>
                      <a:pt x="0" y="190"/>
                      <a:pt x="0" y="187"/>
                    </a:cubicBezTo>
                    <a:cubicBezTo>
                      <a:pt x="0" y="5"/>
                      <a:pt x="0" y="5"/>
                      <a:pt x="0" y="5"/>
                    </a:cubicBezTo>
                    <a:cubicBezTo>
                      <a:pt x="0" y="2"/>
                      <a:pt x="2" y="0"/>
                      <a:pt x="5" y="0"/>
                    </a:cubicBezTo>
                    <a:cubicBezTo>
                      <a:pt x="343" y="0"/>
                      <a:pt x="343" y="0"/>
                      <a:pt x="343" y="0"/>
                    </a:cubicBezTo>
                    <a:cubicBezTo>
                      <a:pt x="345" y="0"/>
                      <a:pt x="348" y="2"/>
                      <a:pt x="348" y="5"/>
                    </a:cubicBezTo>
                    <a:lnTo>
                      <a:pt x="348" y="187"/>
                    </a:lnTo>
                    <a:close/>
                  </a:path>
                </a:pathLst>
              </a:custGeom>
              <a:solidFill>
                <a:srgbClr val="BAD8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98" name="Freeform 161"/>
              <p:cNvSpPr>
                <a:spLocks/>
              </p:cNvSpPr>
              <p:nvPr/>
            </p:nvSpPr>
            <p:spPr bwMode="auto">
              <a:xfrm>
                <a:off x="3467101" y="2659063"/>
                <a:ext cx="144463" cy="157163"/>
              </a:xfrm>
              <a:custGeom>
                <a:avLst/>
                <a:gdLst>
                  <a:gd name="T0" fmla="*/ 43 w 48"/>
                  <a:gd name="T1" fmla="*/ 9 h 52"/>
                  <a:gd name="T2" fmla="*/ 43 w 48"/>
                  <a:gd name="T3" fmla="*/ 26 h 52"/>
                  <a:gd name="T4" fmla="*/ 22 w 48"/>
                  <a:gd name="T5" fmla="*/ 47 h 52"/>
                  <a:gd name="T6" fmla="*/ 5 w 48"/>
                  <a:gd name="T7" fmla="*/ 47 h 52"/>
                  <a:gd name="T8" fmla="*/ 5 w 48"/>
                  <a:gd name="T9" fmla="*/ 30 h 52"/>
                  <a:gd name="T10" fmla="*/ 35 w 48"/>
                  <a:gd name="T11" fmla="*/ 0 h 52"/>
                  <a:gd name="T12" fmla="*/ 43 w 48"/>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3" y="9"/>
                    </a:moveTo>
                    <a:cubicBezTo>
                      <a:pt x="48" y="14"/>
                      <a:pt x="48" y="21"/>
                      <a:pt x="43" y="26"/>
                    </a:cubicBezTo>
                    <a:cubicBezTo>
                      <a:pt x="22" y="47"/>
                      <a:pt x="22" y="47"/>
                      <a:pt x="22" y="47"/>
                    </a:cubicBezTo>
                    <a:cubicBezTo>
                      <a:pt x="17" y="52"/>
                      <a:pt x="9" y="52"/>
                      <a:pt x="5" y="47"/>
                    </a:cubicBezTo>
                    <a:cubicBezTo>
                      <a:pt x="0" y="43"/>
                      <a:pt x="0" y="35"/>
                      <a:pt x="5" y="30"/>
                    </a:cubicBezTo>
                    <a:cubicBezTo>
                      <a:pt x="35" y="0"/>
                      <a:pt x="35" y="0"/>
                      <a:pt x="35" y="0"/>
                    </a:cubicBezTo>
                    <a:lnTo>
                      <a:pt x="43" y="9"/>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99" name="Freeform 162"/>
              <p:cNvSpPr>
                <a:spLocks/>
              </p:cNvSpPr>
              <p:nvPr/>
            </p:nvSpPr>
            <p:spPr bwMode="auto">
              <a:xfrm>
                <a:off x="3467101" y="2732088"/>
                <a:ext cx="87313" cy="220663"/>
              </a:xfrm>
              <a:custGeom>
                <a:avLst/>
                <a:gdLst>
                  <a:gd name="T0" fmla="*/ 0 w 29"/>
                  <a:gd name="T1" fmla="*/ 55 h 73"/>
                  <a:gd name="T2" fmla="*/ 15 w 29"/>
                  <a:gd name="T3" fmla="*/ 70 h 73"/>
                  <a:gd name="T4" fmla="*/ 15 w 29"/>
                  <a:gd name="T5" fmla="*/ 70 h 73"/>
                  <a:gd name="T6" fmla="*/ 29 w 29"/>
                  <a:gd name="T7" fmla="*/ 65 h 73"/>
                  <a:gd name="T8" fmla="*/ 29 w 29"/>
                  <a:gd name="T9" fmla="*/ 8 h 73"/>
                  <a:gd name="T10" fmla="*/ 15 w 29"/>
                  <a:gd name="T11" fmla="*/ 3 h 73"/>
                  <a:gd name="T12" fmla="*/ 15 w 29"/>
                  <a:gd name="T13" fmla="*/ 3 h 73"/>
                  <a:gd name="T14" fmla="*/ 0 w 29"/>
                  <a:gd name="T15" fmla="*/ 18 h 73"/>
                  <a:gd name="T16" fmla="*/ 0 w 29"/>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3">
                    <a:moveTo>
                      <a:pt x="0" y="55"/>
                    </a:moveTo>
                    <a:cubicBezTo>
                      <a:pt x="0" y="63"/>
                      <a:pt x="6" y="70"/>
                      <a:pt x="15" y="70"/>
                    </a:cubicBezTo>
                    <a:cubicBezTo>
                      <a:pt x="15" y="70"/>
                      <a:pt x="15" y="70"/>
                      <a:pt x="15" y="70"/>
                    </a:cubicBezTo>
                    <a:cubicBezTo>
                      <a:pt x="23" y="70"/>
                      <a:pt x="29" y="73"/>
                      <a:pt x="29" y="65"/>
                    </a:cubicBezTo>
                    <a:cubicBezTo>
                      <a:pt x="29" y="8"/>
                      <a:pt x="29" y="8"/>
                      <a:pt x="29" y="8"/>
                    </a:cubicBezTo>
                    <a:cubicBezTo>
                      <a:pt x="29" y="0"/>
                      <a:pt x="23" y="3"/>
                      <a:pt x="15" y="3"/>
                    </a:cubicBezTo>
                    <a:cubicBezTo>
                      <a:pt x="15" y="3"/>
                      <a:pt x="15" y="3"/>
                      <a:pt x="15" y="3"/>
                    </a:cubicBezTo>
                    <a:cubicBezTo>
                      <a:pt x="6" y="3"/>
                      <a:pt x="0" y="9"/>
                      <a:pt x="0" y="18"/>
                    </a:cubicBezTo>
                    <a:lnTo>
                      <a:pt x="0" y="55"/>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0" name="Freeform 163"/>
              <p:cNvSpPr>
                <a:spLocks/>
              </p:cNvSpPr>
              <p:nvPr/>
            </p:nvSpPr>
            <p:spPr bwMode="auto">
              <a:xfrm>
                <a:off x="3540126" y="2659063"/>
                <a:ext cx="41275" cy="36513"/>
              </a:xfrm>
              <a:custGeom>
                <a:avLst/>
                <a:gdLst>
                  <a:gd name="T0" fmla="*/ 11 w 14"/>
                  <a:gd name="T1" fmla="*/ 0 h 12"/>
                  <a:gd name="T2" fmla="*/ 14 w 14"/>
                  <a:gd name="T3" fmla="*/ 3 h 12"/>
                  <a:gd name="T4" fmla="*/ 9 w 14"/>
                  <a:gd name="T5" fmla="*/ 8 h 12"/>
                  <a:gd name="T6" fmla="*/ 0 w 14"/>
                  <a:gd name="T7" fmla="*/ 11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4" y="3"/>
                      <a:pt x="14" y="3"/>
                      <a:pt x="14" y="3"/>
                    </a:cubicBezTo>
                    <a:cubicBezTo>
                      <a:pt x="9" y="8"/>
                      <a:pt x="9" y="8"/>
                      <a:pt x="9" y="8"/>
                    </a:cubicBezTo>
                    <a:cubicBezTo>
                      <a:pt x="7" y="11"/>
                      <a:pt x="3" y="12"/>
                      <a:pt x="0" y="11"/>
                    </a:cubicBezTo>
                    <a:lnTo>
                      <a:pt x="11" y="0"/>
                    </a:lnTo>
                    <a:close/>
                  </a:path>
                </a:pathLst>
              </a:custGeom>
              <a:solidFill>
                <a:srgbClr val="EFD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1" name="Freeform 164"/>
              <p:cNvSpPr>
                <a:spLocks/>
              </p:cNvSpPr>
              <p:nvPr/>
            </p:nvSpPr>
            <p:spPr bwMode="auto">
              <a:xfrm>
                <a:off x="3524251" y="2882900"/>
                <a:ext cx="144463" cy="381000"/>
              </a:xfrm>
              <a:custGeom>
                <a:avLst/>
                <a:gdLst>
                  <a:gd name="T0" fmla="*/ 0 w 48"/>
                  <a:gd name="T1" fmla="*/ 0 h 126"/>
                  <a:gd name="T2" fmla="*/ 48 w 48"/>
                  <a:gd name="T3" fmla="*/ 63 h 126"/>
                  <a:gd name="T4" fmla="*/ 0 w 48"/>
                  <a:gd name="T5" fmla="*/ 126 h 126"/>
                  <a:gd name="T6" fmla="*/ 0 w 48"/>
                  <a:gd name="T7" fmla="*/ 0 h 126"/>
                </a:gdLst>
                <a:ahLst/>
                <a:cxnLst>
                  <a:cxn ang="0">
                    <a:pos x="T0" y="T1"/>
                  </a:cxn>
                  <a:cxn ang="0">
                    <a:pos x="T2" y="T3"/>
                  </a:cxn>
                  <a:cxn ang="0">
                    <a:pos x="T4" y="T5"/>
                  </a:cxn>
                  <a:cxn ang="0">
                    <a:pos x="T6" y="T7"/>
                  </a:cxn>
                </a:cxnLst>
                <a:rect l="0" t="0" r="r" b="b"/>
                <a:pathLst>
                  <a:path w="48" h="126">
                    <a:moveTo>
                      <a:pt x="0" y="0"/>
                    </a:moveTo>
                    <a:cubicBezTo>
                      <a:pt x="28" y="8"/>
                      <a:pt x="48" y="33"/>
                      <a:pt x="48" y="63"/>
                    </a:cubicBezTo>
                    <a:cubicBezTo>
                      <a:pt x="48" y="93"/>
                      <a:pt x="28" y="119"/>
                      <a:pt x="0" y="126"/>
                    </a:cubicBezTo>
                    <a:lnTo>
                      <a:pt x="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2" name="Freeform 165"/>
              <p:cNvSpPr>
                <a:spLocks/>
              </p:cNvSpPr>
              <p:nvPr/>
            </p:nvSpPr>
            <p:spPr bwMode="auto">
              <a:xfrm>
                <a:off x="3668713" y="3055938"/>
                <a:ext cx="120650" cy="77788"/>
              </a:xfrm>
              <a:custGeom>
                <a:avLst/>
                <a:gdLst>
                  <a:gd name="T0" fmla="*/ 26 w 40"/>
                  <a:gd name="T1" fmla="*/ 26 h 26"/>
                  <a:gd name="T2" fmla="*/ 0 w 40"/>
                  <a:gd name="T3" fmla="*/ 0 h 26"/>
                  <a:gd name="T4" fmla="*/ 40 w 40"/>
                  <a:gd name="T5" fmla="*/ 0 h 26"/>
                  <a:gd name="T6" fmla="*/ 26 w 40"/>
                  <a:gd name="T7" fmla="*/ 26 h 26"/>
                </a:gdLst>
                <a:ahLst/>
                <a:cxnLst>
                  <a:cxn ang="0">
                    <a:pos x="T0" y="T1"/>
                  </a:cxn>
                  <a:cxn ang="0">
                    <a:pos x="T2" y="T3"/>
                  </a:cxn>
                  <a:cxn ang="0">
                    <a:pos x="T4" y="T5"/>
                  </a:cxn>
                  <a:cxn ang="0">
                    <a:pos x="T6" y="T7"/>
                  </a:cxn>
                </a:cxnLst>
                <a:rect l="0" t="0" r="r" b="b"/>
                <a:pathLst>
                  <a:path w="40" h="26">
                    <a:moveTo>
                      <a:pt x="26" y="26"/>
                    </a:moveTo>
                    <a:cubicBezTo>
                      <a:pt x="0" y="0"/>
                      <a:pt x="0" y="0"/>
                      <a:pt x="0" y="0"/>
                    </a:cubicBezTo>
                    <a:cubicBezTo>
                      <a:pt x="40" y="0"/>
                      <a:pt x="40" y="0"/>
                      <a:pt x="40" y="0"/>
                    </a:cubicBezTo>
                    <a:cubicBezTo>
                      <a:pt x="38" y="10"/>
                      <a:pt x="33" y="19"/>
                      <a:pt x="26" y="2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6" name="TextBox 1125"/>
              <p:cNvSpPr txBox="1"/>
              <p:nvPr/>
            </p:nvSpPr>
            <p:spPr>
              <a:xfrm>
                <a:off x="3534023" y="2405361"/>
                <a:ext cx="1223320" cy="489365"/>
              </a:xfrm>
              <a:prstGeom prst="rect">
                <a:avLst/>
              </a:prstGeom>
              <a:noFill/>
            </p:spPr>
            <p:txBody>
              <a:bodyPr wrap="square" lIns="0" tIns="149217" rIns="0" bIns="149217" rtlCol="0" anchor="ctr" anchorCtr="0">
                <a:spAutoFit/>
              </a:bodyPr>
              <a:lstStyle/>
              <a:p>
                <a:pPr algn="ctr">
                  <a:lnSpc>
                    <a:spcPct val="90000"/>
                  </a:lnSpc>
                  <a:spcAft>
                    <a:spcPts val="612"/>
                  </a:spcAft>
                </a:pPr>
                <a:r>
                  <a:rPr lang="en-US" sz="1428" dirty="0">
                    <a:gradFill>
                      <a:gsLst>
                        <a:gs pos="83000">
                          <a:srgbClr val="FFFFFF"/>
                        </a:gs>
                        <a:gs pos="100000">
                          <a:srgbClr val="FFFFFF"/>
                        </a:gs>
                      </a:gsLst>
                      <a:lin ang="5400000" scaled="1"/>
                    </a:gradFill>
                  </a:rPr>
                  <a:t>1 YEAR FREE</a:t>
                </a:r>
              </a:p>
            </p:txBody>
          </p:sp>
          <p:cxnSp>
            <p:nvCxnSpPr>
              <p:cNvPr id="295" name="Straight Connector 294"/>
              <p:cNvCxnSpPr/>
              <p:nvPr/>
            </p:nvCxnSpPr>
            <p:spPr>
              <a:xfrm>
                <a:off x="3722415" y="2444926"/>
                <a:ext cx="846536"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3660384" y="2786063"/>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3660384" y="2838450"/>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3660384" y="2890045"/>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29" name="Group 1128"/>
              <p:cNvGrpSpPr/>
              <p:nvPr/>
            </p:nvGrpSpPr>
            <p:grpSpPr>
              <a:xfrm>
                <a:off x="3987801" y="2778125"/>
                <a:ext cx="811213" cy="569913"/>
                <a:chOff x="3987801" y="2778125"/>
                <a:chExt cx="811213" cy="569913"/>
              </a:xfrm>
            </p:grpSpPr>
            <p:sp>
              <p:nvSpPr>
                <p:cNvPr id="1103" name="Freeform 166"/>
                <p:cNvSpPr>
                  <a:spLocks/>
                </p:cNvSpPr>
                <p:nvPr/>
              </p:nvSpPr>
              <p:spPr bwMode="auto">
                <a:xfrm>
                  <a:off x="3987801" y="2778125"/>
                  <a:ext cx="236538" cy="231775"/>
                </a:xfrm>
                <a:custGeom>
                  <a:avLst/>
                  <a:gdLst>
                    <a:gd name="T0" fmla="*/ 78 w 78"/>
                    <a:gd name="T1" fmla="*/ 60 h 77"/>
                    <a:gd name="T2" fmla="*/ 23 w 78"/>
                    <a:gd name="T3" fmla="*/ 5 h 77"/>
                    <a:gd name="T4" fmla="*/ 5 w 78"/>
                    <a:gd name="T5" fmla="*/ 5 h 77"/>
                    <a:gd name="T6" fmla="*/ 5 w 78"/>
                    <a:gd name="T7" fmla="*/ 22 h 77"/>
                    <a:gd name="T8" fmla="*/ 60 w 78"/>
                    <a:gd name="T9" fmla="*/ 77 h 77"/>
                    <a:gd name="T10" fmla="*/ 78 w 78"/>
                    <a:gd name="T11" fmla="*/ 60 h 77"/>
                  </a:gdLst>
                  <a:ahLst/>
                  <a:cxnLst>
                    <a:cxn ang="0">
                      <a:pos x="T0" y="T1"/>
                    </a:cxn>
                    <a:cxn ang="0">
                      <a:pos x="T2" y="T3"/>
                    </a:cxn>
                    <a:cxn ang="0">
                      <a:pos x="T4" y="T5"/>
                    </a:cxn>
                    <a:cxn ang="0">
                      <a:pos x="T6" y="T7"/>
                    </a:cxn>
                    <a:cxn ang="0">
                      <a:pos x="T8" y="T9"/>
                    </a:cxn>
                    <a:cxn ang="0">
                      <a:pos x="T10" y="T11"/>
                    </a:cxn>
                  </a:cxnLst>
                  <a:rect l="0" t="0" r="r" b="b"/>
                  <a:pathLst>
                    <a:path w="78" h="77">
                      <a:moveTo>
                        <a:pt x="78" y="60"/>
                      </a:moveTo>
                      <a:cubicBezTo>
                        <a:pt x="23" y="5"/>
                        <a:pt x="23" y="5"/>
                        <a:pt x="23" y="5"/>
                      </a:cubicBezTo>
                      <a:cubicBezTo>
                        <a:pt x="18" y="0"/>
                        <a:pt x="10" y="0"/>
                        <a:pt x="5" y="5"/>
                      </a:cubicBezTo>
                      <a:cubicBezTo>
                        <a:pt x="0" y="10"/>
                        <a:pt x="0" y="17"/>
                        <a:pt x="5" y="22"/>
                      </a:cubicBezTo>
                      <a:cubicBezTo>
                        <a:pt x="60" y="77"/>
                        <a:pt x="60" y="77"/>
                        <a:pt x="60" y="77"/>
                      </a:cubicBezTo>
                      <a:lnTo>
                        <a:pt x="78" y="6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4" name="Freeform 167"/>
                <p:cNvSpPr>
                  <a:spLocks/>
                </p:cNvSpPr>
                <p:nvPr/>
              </p:nvSpPr>
              <p:spPr bwMode="auto">
                <a:xfrm>
                  <a:off x="4000501" y="2786063"/>
                  <a:ext cx="66675" cy="69850"/>
                </a:xfrm>
                <a:custGeom>
                  <a:avLst/>
                  <a:gdLst>
                    <a:gd name="T0" fmla="*/ 6 w 22"/>
                    <a:gd name="T1" fmla="*/ 6 h 23"/>
                    <a:gd name="T2" fmla="*/ 0 w 22"/>
                    <a:gd name="T3" fmla="*/ 13 h 23"/>
                    <a:gd name="T4" fmla="*/ 6 w 22"/>
                    <a:gd name="T5" fmla="*/ 19 h 23"/>
                    <a:gd name="T6" fmla="*/ 19 w 22"/>
                    <a:gd name="T7" fmla="*/ 19 h 23"/>
                    <a:gd name="T8" fmla="*/ 19 w 22"/>
                    <a:gd name="T9" fmla="*/ 7 h 23"/>
                    <a:gd name="T10" fmla="*/ 13 w 22"/>
                    <a:gd name="T11" fmla="*/ 0 h 23"/>
                    <a:gd name="T12" fmla="*/ 6 w 22"/>
                    <a:gd name="T13" fmla="*/ 6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6"/>
                      </a:moveTo>
                      <a:cubicBezTo>
                        <a:pt x="3" y="8"/>
                        <a:pt x="1" y="11"/>
                        <a:pt x="0" y="13"/>
                      </a:cubicBezTo>
                      <a:cubicBezTo>
                        <a:pt x="6" y="19"/>
                        <a:pt x="6" y="19"/>
                        <a:pt x="6" y="19"/>
                      </a:cubicBezTo>
                      <a:cubicBezTo>
                        <a:pt x="10" y="23"/>
                        <a:pt x="15" y="23"/>
                        <a:pt x="19" y="19"/>
                      </a:cubicBezTo>
                      <a:cubicBezTo>
                        <a:pt x="22" y="16"/>
                        <a:pt x="22" y="10"/>
                        <a:pt x="19" y="7"/>
                      </a:cubicBezTo>
                      <a:cubicBezTo>
                        <a:pt x="13" y="0"/>
                        <a:pt x="13" y="0"/>
                        <a:pt x="13" y="0"/>
                      </a:cubicBezTo>
                      <a:cubicBezTo>
                        <a:pt x="10" y="2"/>
                        <a:pt x="8" y="4"/>
                        <a:pt x="6" y="6"/>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5" name="Freeform 168"/>
                <p:cNvSpPr>
                  <a:spLocks/>
                </p:cNvSpPr>
                <p:nvPr/>
              </p:nvSpPr>
              <p:spPr bwMode="auto">
                <a:xfrm>
                  <a:off x="4033838" y="2822575"/>
                  <a:ext cx="33338" cy="30163"/>
                </a:xfrm>
                <a:custGeom>
                  <a:avLst/>
                  <a:gdLst>
                    <a:gd name="T0" fmla="*/ 3 w 11"/>
                    <a:gd name="T1" fmla="*/ 3 h 10"/>
                    <a:gd name="T2" fmla="*/ 1 w 11"/>
                    <a:gd name="T3" fmla="*/ 10 h 10"/>
                    <a:gd name="T4" fmla="*/ 8 w 11"/>
                    <a:gd name="T5" fmla="*/ 7 h 10"/>
                    <a:gd name="T6" fmla="*/ 10 w 11"/>
                    <a:gd name="T7" fmla="*/ 0 h 10"/>
                    <a:gd name="T8" fmla="*/ 3 w 11"/>
                    <a:gd name="T9" fmla="*/ 3 h 10"/>
                  </a:gdLst>
                  <a:ahLst/>
                  <a:cxnLst>
                    <a:cxn ang="0">
                      <a:pos x="T0" y="T1"/>
                    </a:cxn>
                    <a:cxn ang="0">
                      <a:pos x="T2" y="T3"/>
                    </a:cxn>
                    <a:cxn ang="0">
                      <a:pos x="T4" y="T5"/>
                    </a:cxn>
                    <a:cxn ang="0">
                      <a:pos x="T6" y="T7"/>
                    </a:cxn>
                    <a:cxn ang="0">
                      <a:pos x="T8" y="T9"/>
                    </a:cxn>
                  </a:cxnLst>
                  <a:rect l="0" t="0" r="r" b="b"/>
                  <a:pathLst>
                    <a:path w="11" h="10">
                      <a:moveTo>
                        <a:pt x="3" y="3"/>
                      </a:moveTo>
                      <a:cubicBezTo>
                        <a:pt x="1" y="5"/>
                        <a:pt x="0" y="7"/>
                        <a:pt x="1" y="10"/>
                      </a:cubicBezTo>
                      <a:cubicBezTo>
                        <a:pt x="3" y="10"/>
                        <a:pt x="6" y="9"/>
                        <a:pt x="8" y="7"/>
                      </a:cubicBezTo>
                      <a:cubicBezTo>
                        <a:pt x="10" y="5"/>
                        <a:pt x="11" y="3"/>
                        <a:pt x="10" y="0"/>
                      </a:cubicBezTo>
                      <a:cubicBezTo>
                        <a:pt x="8" y="0"/>
                        <a:pt x="5" y="1"/>
                        <a:pt x="3" y="3"/>
                      </a:cubicBezTo>
                      <a:close/>
                    </a:path>
                  </a:pathLst>
                </a:custGeom>
                <a:solidFill>
                  <a:srgbClr val="E0A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6" name="Freeform 169"/>
                <p:cNvSpPr>
                  <a:spLocks/>
                </p:cNvSpPr>
                <p:nvPr/>
              </p:nvSpPr>
              <p:spPr bwMode="auto">
                <a:xfrm>
                  <a:off x="4064001" y="2852738"/>
                  <a:ext cx="30163" cy="30163"/>
                </a:xfrm>
                <a:custGeom>
                  <a:avLst/>
                  <a:gdLst>
                    <a:gd name="T0" fmla="*/ 10 w 10"/>
                    <a:gd name="T1" fmla="*/ 0 h 10"/>
                    <a:gd name="T2" fmla="*/ 3 w 10"/>
                    <a:gd name="T3" fmla="*/ 3 h 10"/>
                    <a:gd name="T4" fmla="*/ 0 w 10"/>
                    <a:gd name="T5" fmla="*/ 10 h 10"/>
                  </a:gdLst>
                  <a:ahLst/>
                  <a:cxnLst>
                    <a:cxn ang="0">
                      <a:pos x="T0" y="T1"/>
                    </a:cxn>
                    <a:cxn ang="0">
                      <a:pos x="T2" y="T3"/>
                    </a:cxn>
                    <a:cxn ang="0">
                      <a:pos x="T4" y="T5"/>
                    </a:cxn>
                  </a:cxnLst>
                  <a:rect l="0" t="0" r="r" b="b"/>
                  <a:pathLst>
                    <a:path w="10" h="10">
                      <a:moveTo>
                        <a:pt x="10" y="0"/>
                      </a:moveTo>
                      <a:cubicBezTo>
                        <a:pt x="8" y="0"/>
                        <a:pt x="5" y="1"/>
                        <a:pt x="3" y="3"/>
                      </a:cubicBezTo>
                      <a:cubicBezTo>
                        <a:pt x="1" y="5"/>
                        <a:pt x="0" y="7"/>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7" name="Freeform 170"/>
                <p:cNvSpPr>
                  <a:spLocks/>
                </p:cNvSpPr>
                <p:nvPr/>
              </p:nvSpPr>
              <p:spPr bwMode="auto">
                <a:xfrm>
                  <a:off x="4076701" y="2865438"/>
                  <a:ext cx="28575"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8" name="Freeform 171"/>
                <p:cNvSpPr>
                  <a:spLocks/>
                </p:cNvSpPr>
                <p:nvPr/>
              </p:nvSpPr>
              <p:spPr bwMode="auto">
                <a:xfrm>
                  <a:off x="4076701" y="2862263"/>
                  <a:ext cx="14288" cy="14288"/>
                </a:xfrm>
                <a:custGeom>
                  <a:avLst/>
                  <a:gdLst>
                    <a:gd name="T0" fmla="*/ 5 w 5"/>
                    <a:gd name="T1" fmla="*/ 0 h 5"/>
                    <a:gd name="T2" fmla="*/ 1 w 5"/>
                    <a:gd name="T3" fmla="*/ 2 h 5"/>
                    <a:gd name="T4" fmla="*/ 0 w 5"/>
                    <a:gd name="T5" fmla="*/ 5 h 5"/>
                  </a:gdLst>
                  <a:ahLst/>
                  <a:cxnLst>
                    <a:cxn ang="0">
                      <a:pos x="T0" y="T1"/>
                    </a:cxn>
                    <a:cxn ang="0">
                      <a:pos x="T2" y="T3"/>
                    </a:cxn>
                    <a:cxn ang="0">
                      <a:pos x="T4" y="T5"/>
                    </a:cxn>
                  </a:cxnLst>
                  <a:rect l="0" t="0" r="r" b="b"/>
                  <a:pathLst>
                    <a:path w="5" h="5">
                      <a:moveTo>
                        <a:pt x="5" y="0"/>
                      </a:moveTo>
                      <a:cubicBezTo>
                        <a:pt x="3" y="0"/>
                        <a:pt x="2" y="1"/>
                        <a:pt x="1" y="2"/>
                      </a:cubicBezTo>
                      <a:cubicBezTo>
                        <a:pt x="0" y="3"/>
                        <a:pt x="0"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9" name="Freeform 172"/>
                <p:cNvSpPr>
                  <a:spLocks/>
                </p:cNvSpPr>
                <p:nvPr/>
              </p:nvSpPr>
              <p:spPr bwMode="auto">
                <a:xfrm>
                  <a:off x="4081463" y="2868613"/>
                  <a:ext cx="15875" cy="17463"/>
                </a:xfrm>
                <a:custGeom>
                  <a:avLst/>
                  <a:gdLst>
                    <a:gd name="T0" fmla="*/ 0 w 5"/>
                    <a:gd name="T1" fmla="*/ 6 h 6"/>
                    <a:gd name="T2" fmla="*/ 3 w 5"/>
                    <a:gd name="T3" fmla="*/ 4 h 6"/>
                    <a:gd name="T4" fmla="*/ 5 w 5"/>
                    <a:gd name="T5" fmla="*/ 0 h 6"/>
                  </a:gdLst>
                  <a:ahLst/>
                  <a:cxnLst>
                    <a:cxn ang="0">
                      <a:pos x="T0" y="T1"/>
                    </a:cxn>
                    <a:cxn ang="0">
                      <a:pos x="T2" y="T3"/>
                    </a:cxn>
                    <a:cxn ang="0">
                      <a:pos x="T4" y="T5"/>
                    </a:cxn>
                  </a:cxnLst>
                  <a:rect l="0" t="0" r="r" b="b"/>
                  <a:pathLst>
                    <a:path w="5" h="6">
                      <a:moveTo>
                        <a:pt x="0" y="6"/>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0" name="Freeform 173"/>
                <p:cNvSpPr>
                  <a:spLocks/>
                </p:cNvSpPr>
                <p:nvPr/>
              </p:nvSpPr>
              <p:spPr bwMode="auto">
                <a:xfrm>
                  <a:off x="4130676" y="2916238"/>
                  <a:ext cx="30163" cy="30163"/>
                </a:xfrm>
                <a:custGeom>
                  <a:avLst/>
                  <a:gdLst>
                    <a:gd name="T0" fmla="*/ 10 w 10"/>
                    <a:gd name="T1" fmla="*/ 0 h 10"/>
                    <a:gd name="T2" fmla="*/ 3 w 10"/>
                    <a:gd name="T3" fmla="*/ 4 h 10"/>
                    <a:gd name="T4" fmla="*/ 0 w 10"/>
                    <a:gd name="T5" fmla="*/ 10 h 10"/>
                  </a:gdLst>
                  <a:ahLst/>
                  <a:cxnLst>
                    <a:cxn ang="0">
                      <a:pos x="T0" y="T1"/>
                    </a:cxn>
                    <a:cxn ang="0">
                      <a:pos x="T2" y="T3"/>
                    </a:cxn>
                    <a:cxn ang="0">
                      <a:pos x="T4" y="T5"/>
                    </a:cxn>
                  </a:cxnLst>
                  <a:rect l="0" t="0" r="r" b="b"/>
                  <a:pathLst>
                    <a:path w="10" h="10">
                      <a:moveTo>
                        <a:pt x="10" y="0"/>
                      </a:moveTo>
                      <a:cubicBezTo>
                        <a:pt x="7" y="1"/>
                        <a:pt x="5" y="2"/>
                        <a:pt x="3" y="4"/>
                      </a:cubicBezTo>
                      <a:cubicBezTo>
                        <a:pt x="1" y="6"/>
                        <a:pt x="0" y="8"/>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1" name="Freeform 174"/>
                <p:cNvSpPr>
                  <a:spLocks/>
                </p:cNvSpPr>
                <p:nvPr/>
              </p:nvSpPr>
              <p:spPr bwMode="auto">
                <a:xfrm>
                  <a:off x="4141788" y="2932113"/>
                  <a:ext cx="30163"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2" name="Freeform 175"/>
                <p:cNvSpPr>
                  <a:spLocks/>
                </p:cNvSpPr>
                <p:nvPr/>
              </p:nvSpPr>
              <p:spPr bwMode="auto">
                <a:xfrm>
                  <a:off x="4138613" y="2928938"/>
                  <a:ext cx="19050" cy="14288"/>
                </a:xfrm>
                <a:custGeom>
                  <a:avLst/>
                  <a:gdLst>
                    <a:gd name="T0" fmla="*/ 6 w 6"/>
                    <a:gd name="T1" fmla="*/ 0 h 5"/>
                    <a:gd name="T2" fmla="*/ 2 w 6"/>
                    <a:gd name="T3" fmla="*/ 2 h 5"/>
                    <a:gd name="T4" fmla="*/ 0 w 6"/>
                    <a:gd name="T5" fmla="*/ 5 h 5"/>
                  </a:gdLst>
                  <a:ahLst/>
                  <a:cxnLst>
                    <a:cxn ang="0">
                      <a:pos x="T0" y="T1"/>
                    </a:cxn>
                    <a:cxn ang="0">
                      <a:pos x="T2" y="T3"/>
                    </a:cxn>
                    <a:cxn ang="0">
                      <a:pos x="T4" y="T5"/>
                    </a:cxn>
                  </a:cxnLst>
                  <a:rect l="0" t="0" r="r" b="b"/>
                  <a:pathLst>
                    <a:path w="6" h="5">
                      <a:moveTo>
                        <a:pt x="6" y="0"/>
                      </a:moveTo>
                      <a:cubicBezTo>
                        <a:pt x="4" y="0"/>
                        <a:pt x="3" y="1"/>
                        <a:pt x="2" y="2"/>
                      </a:cubicBezTo>
                      <a:cubicBezTo>
                        <a:pt x="1" y="3"/>
                        <a:pt x="1"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3" name="Freeform 176"/>
                <p:cNvSpPr>
                  <a:spLocks/>
                </p:cNvSpPr>
                <p:nvPr/>
              </p:nvSpPr>
              <p:spPr bwMode="auto">
                <a:xfrm>
                  <a:off x="4148138" y="2933700"/>
                  <a:ext cx="15875" cy="15875"/>
                </a:xfrm>
                <a:custGeom>
                  <a:avLst/>
                  <a:gdLst>
                    <a:gd name="T0" fmla="*/ 0 w 5"/>
                    <a:gd name="T1" fmla="*/ 5 h 5"/>
                    <a:gd name="T2" fmla="*/ 3 w 5"/>
                    <a:gd name="T3" fmla="*/ 4 h 5"/>
                    <a:gd name="T4" fmla="*/ 5 w 5"/>
                    <a:gd name="T5" fmla="*/ 0 h 5"/>
                  </a:gdLst>
                  <a:ahLst/>
                  <a:cxnLst>
                    <a:cxn ang="0">
                      <a:pos x="T0" y="T1"/>
                    </a:cxn>
                    <a:cxn ang="0">
                      <a:pos x="T2" y="T3"/>
                    </a:cxn>
                    <a:cxn ang="0">
                      <a:pos x="T4" y="T5"/>
                    </a:cxn>
                  </a:cxnLst>
                  <a:rect l="0" t="0" r="r" b="b"/>
                  <a:pathLst>
                    <a:path w="5" h="5">
                      <a:moveTo>
                        <a:pt x="0" y="5"/>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4" name="Freeform 177"/>
                <p:cNvSpPr>
                  <a:spLocks/>
                </p:cNvSpPr>
                <p:nvPr/>
              </p:nvSpPr>
              <p:spPr bwMode="auto">
                <a:xfrm>
                  <a:off x="4187826" y="2801938"/>
                  <a:ext cx="231775" cy="157163"/>
                </a:xfrm>
                <a:custGeom>
                  <a:avLst/>
                  <a:gdLst>
                    <a:gd name="T0" fmla="*/ 77 w 77"/>
                    <a:gd name="T1" fmla="*/ 12 h 52"/>
                    <a:gd name="T2" fmla="*/ 70 w 77"/>
                    <a:gd name="T3" fmla="*/ 5 h 52"/>
                    <a:gd name="T4" fmla="*/ 53 w 77"/>
                    <a:gd name="T5" fmla="*/ 5 h 52"/>
                    <a:gd name="T6" fmla="*/ 44 w 77"/>
                    <a:gd name="T7" fmla="*/ 14 h 52"/>
                    <a:gd name="T8" fmla="*/ 27 w 77"/>
                    <a:gd name="T9" fmla="*/ 15 h 52"/>
                    <a:gd name="T10" fmla="*/ 18 w 77"/>
                    <a:gd name="T11" fmla="*/ 25 h 52"/>
                    <a:gd name="T12" fmla="*/ 5 w 77"/>
                    <a:gd name="T13" fmla="*/ 28 h 52"/>
                    <a:gd name="T14" fmla="*/ 5 w 77"/>
                    <a:gd name="T15" fmla="*/ 45 h 52"/>
                    <a:gd name="T16" fmla="*/ 12 w 77"/>
                    <a:gd name="T17" fmla="*/ 52 h 52"/>
                    <a:gd name="T18" fmla="*/ 26 w 77"/>
                    <a:gd name="T19" fmla="*/ 38 h 52"/>
                    <a:gd name="T20" fmla="*/ 27 w 77"/>
                    <a:gd name="T21" fmla="*/ 39 h 52"/>
                    <a:gd name="T22" fmla="*/ 31 w 77"/>
                    <a:gd name="T23" fmla="*/ 36 h 52"/>
                    <a:gd name="T24" fmla="*/ 34 w 77"/>
                    <a:gd name="T25" fmla="*/ 39 h 52"/>
                    <a:gd name="T26" fmla="*/ 48 w 77"/>
                    <a:gd name="T27" fmla="*/ 25 h 52"/>
                    <a:gd name="T28" fmla="*/ 58 w 77"/>
                    <a:gd name="T29" fmla="*/ 35 h 52"/>
                    <a:gd name="T30" fmla="*/ 70 w 77"/>
                    <a:gd name="T31" fmla="*/ 22 h 52"/>
                    <a:gd name="T32" fmla="*/ 68 w 77"/>
                    <a:gd name="T33" fmla="*/ 21 h 52"/>
                    <a:gd name="T34" fmla="*/ 77 w 77"/>
                    <a:gd name="T3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77" y="12"/>
                      </a:moveTo>
                      <a:cubicBezTo>
                        <a:pt x="70" y="5"/>
                        <a:pt x="70" y="5"/>
                        <a:pt x="70" y="5"/>
                      </a:cubicBezTo>
                      <a:cubicBezTo>
                        <a:pt x="65" y="0"/>
                        <a:pt x="57" y="0"/>
                        <a:pt x="53" y="5"/>
                      </a:cubicBezTo>
                      <a:cubicBezTo>
                        <a:pt x="44" y="14"/>
                        <a:pt x="44" y="14"/>
                        <a:pt x="44" y="14"/>
                      </a:cubicBezTo>
                      <a:cubicBezTo>
                        <a:pt x="39" y="10"/>
                        <a:pt x="32" y="10"/>
                        <a:pt x="27" y="15"/>
                      </a:cubicBezTo>
                      <a:cubicBezTo>
                        <a:pt x="18" y="25"/>
                        <a:pt x="18" y="25"/>
                        <a:pt x="18" y="25"/>
                      </a:cubicBezTo>
                      <a:cubicBezTo>
                        <a:pt x="13" y="23"/>
                        <a:pt x="8" y="24"/>
                        <a:pt x="5" y="28"/>
                      </a:cubicBezTo>
                      <a:cubicBezTo>
                        <a:pt x="0" y="32"/>
                        <a:pt x="0" y="40"/>
                        <a:pt x="5" y="45"/>
                      </a:cubicBezTo>
                      <a:cubicBezTo>
                        <a:pt x="12" y="52"/>
                        <a:pt x="12" y="52"/>
                        <a:pt x="12" y="52"/>
                      </a:cubicBezTo>
                      <a:cubicBezTo>
                        <a:pt x="26" y="38"/>
                        <a:pt x="26" y="38"/>
                        <a:pt x="26" y="38"/>
                      </a:cubicBezTo>
                      <a:cubicBezTo>
                        <a:pt x="27" y="39"/>
                        <a:pt x="27" y="39"/>
                        <a:pt x="27" y="39"/>
                      </a:cubicBezTo>
                      <a:cubicBezTo>
                        <a:pt x="31" y="36"/>
                        <a:pt x="31" y="36"/>
                        <a:pt x="31" y="36"/>
                      </a:cubicBezTo>
                      <a:cubicBezTo>
                        <a:pt x="34" y="39"/>
                        <a:pt x="34" y="39"/>
                        <a:pt x="34" y="39"/>
                      </a:cubicBezTo>
                      <a:cubicBezTo>
                        <a:pt x="48" y="25"/>
                        <a:pt x="48" y="25"/>
                        <a:pt x="48" y="25"/>
                      </a:cubicBezTo>
                      <a:cubicBezTo>
                        <a:pt x="58" y="35"/>
                        <a:pt x="58" y="35"/>
                        <a:pt x="58" y="35"/>
                      </a:cubicBezTo>
                      <a:cubicBezTo>
                        <a:pt x="70" y="22"/>
                        <a:pt x="70" y="22"/>
                        <a:pt x="70" y="22"/>
                      </a:cubicBezTo>
                      <a:cubicBezTo>
                        <a:pt x="68" y="21"/>
                        <a:pt x="68" y="21"/>
                        <a:pt x="68" y="21"/>
                      </a:cubicBezTo>
                      <a:lnTo>
                        <a:pt x="77" y="12"/>
                      </a:ln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5" name="Freeform 178"/>
                <p:cNvSpPr>
                  <a:spLocks/>
                </p:cNvSpPr>
                <p:nvPr/>
              </p:nvSpPr>
              <p:spPr bwMode="auto">
                <a:xfrm>
                  <a:off x="4160838" y="2838450"/>
                  <a:ext cx="406400" cy="401638"/>
                </a:xfrm>
                <a:custGeom>
                  <a:avLst/>
                  <a:gdLst>
                    <a:gd name="T0" fmla="*/ 150 w 256"/>
                    <a:gd name="T1" fmla="*/ 253 h 253"/>
                    <a:gd name="T2" fmla="*/ 256 w 256"/>
                    <a:gd name="T3" fmla="*/ 184 h 253"/>
                    <a:gd name="T4" fmla="*/ 163 w 256"/>
                    <a:gd name="T5" fmla="*/ 0 h 253"/>
                    <a:gd name="T6" fmla="*/ 127 w 256"/>
                    <a:gd name="T7" fmla="*/ 30 h 253"/>
                    <a:gd name="T8" fmla="*/ 83 w 256"/>
                    <a:gd name="T9" fmla="*/ 53 h 253"/>
                    <a:gd name="T10" fmla="*/ 36 w 256"/>
                    <a:gd name="T11" fmla="*/ 72 h 253"/>
                    <a:gd name="T12" fmla="*/ 0 w 256"/>
                    <a:gd name="T13" fmla="*/ 102 h 253"/>
                    <a:gd name="T14" fmla="*/ 150 w 256"/>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53">
                      <a:moveTo>
                        <a:pt x="150" y="253"/>
                      </a:moveTo>
                      <a:lnTo>
                        <a:pt x="256" y="184"/>
                      </a:lnTo>
                      <a:lnTo>
                        <a:pt x="163" y="0"/>
                      </a:lnTo>
                      <a:lnTo>
                        <a:pt x="127" y="30"/>
                      </a:lnTo>
                      <a:lnTo>
                        <a:pt x="83" y="53"/>
                      </a:lnTo>
                      <a:lnTo>
                        <a:pt x="36" y="72"/>
                      </a:lnTo>
                      <a:lnTo>
                        <a:pt x="0" y="102"/>
                      </a:lnTo>
                      <a:lnTo>
                        <a:pt x="150" y="25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6" name="Freeform 179"/>
                <p:cNvSpPr>
                  <a:spLocks/>
                </p:cNvSpPr>
                <p:nvPr/>
              </p:nvSpPr>
              <p:spPr bwMode="auto">
                <a:xfrm>
                  <a:off x="4208463" y="2889250"/>
                  <a:ext cx="87313" cy="87313"/>
                </a:xfrm>
                <a:custGeom>
                  <a:avLst/>
                  <a:gdLst>
                    <a:gd name="T0" fmla="*/ 29 w 29"/>
                    <a:gd name="T1" fmla="*/ 12 h 29"/>
                    <a:gd name="T2" fmla="*/ 22 w 29"/>
                    <a:gd name="T3" fmla="*/ 5 h 29"/>
                    <a:gd name="T4" fmla="*/ 5 w 29"/>
                    <a:gd name="T5" fmla="*/ 5 h 29"/>
                    <a:gd name="T6" fmla="*/ 5 w 29"/>
                    <a:gd name="T7" fmla="*/ 23 h 29"/>
                    <a:gd name="T8" fmla="*/ 11 w 29"/>
                    <a:gd name="T9" fmla="*/ 29 h 29"/>
                    <a:gd name="T10" fmla="*/ 29 w 29"/>
                    <a:gd name="T11" fmla="*/ 12 h 29"/>
                  </a:gdLst>
                  <a:ahLst/>
                  <a:cxnLst>
                    <a:cxn ang="0">
                      <a:pos x="T0" y="T1"/>
                    </a:cxn>
                    <a:cxn ang="0">
                      <a:pos x="T2" y="T3"/>
                    </a:cxn>
                    <a:cxn ang="0">
                      <a:pos x="T4" y="T5"/>
                    </a:cxn>
                    <a:cxn ang="0">
                      <a:pos x="T6" y="T7"/>
                    </a:cxn>
                    <a:cxn ang="0">
                      <a:pos x="T8" y="T9"/>
                    </a:cxn>
                    <a:cxn ang="0">
                      <a:pos x="T10" y="T11"/>
                    </a:cxn>
                  </a:cxnLst>
                  <a:rect l="0" t="0" r="r" b="b"/>
                  <a:pathLst>
                    <a:path w="29" h="29">
                      <a:moveTo>
                        <a:pt x="29" y="12"/>
                      </a:moveTo>
                      <a:cubicBezTo>
                        <a:pt x="22" y="5"/>
                        <a:pt x="22" y="5"/>
                        <a:pt x="22" y="5"/>
                      </a:cubicBezTo>
                      <a:cubicBezTo>
                        <a:pt x="17" y="0"/>
                        <a:pt x="9" y="0"/>
                        <a:pt x="5" y="5"/>
                      </a:cubicBezTo>
                      <a:cubicBezTo>
                        <a:pt x="0" y="10"/>
                        <a:pt x="0" y="18"/>
                        <a:pt x="5" y="23"/>
                      </a:cubicBezTo>
                      <a:cubicBezTo>
                        <a:pt x="11" y="29"/>
                        <a:pt x="11" y="29"/>
                        <a:pt x="11" y="29"/>
                      </a:cubicBezTo>
                      <a:lnTo>
                        <a:pt x="29" y="1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7" name="Freeform 180"/>
                <p:cNvSpPr>
                  <a:spLocks/>
                </p:cNvSpPr>
                <p:nvPr/>
              </p:nvSpPr>
              <p:spPr bwMode="auto">
                <a:xfrm>
                  <a:off x="4275138" y="2852738"/>
                  <a:ext cx="87313" cy="87313"/>
                </a:xfrm>
                <a:custGeom>
                  <a:avLst/>
                  <a:gdLst>
                    <a:gd name="T0" fmla="*/ 29 w 29"/>
                    <a:gd name="T1" fmla="*/ 11 h 29"/>
                    <a:gd name="T2" fmla="*/ 22 w 29"/>
                    <a:gd name="T3" fmla="*/ 4 h 29"/>
                    <a:gd name="T4" fmla="*/ 5 w 29"/>
                    <a:gd name="T5" fmla="*/ 4 h 29"/>
                    <a:gd name="T6" fmla="*/ 5 w 29"/>
                    <a:gd name="T7" fmla="*/ 22 h 29"/>
                    <a:gd name="T8" fmla="*/ 12 w 29"/>
                    <a:gd name="T9" fmla="*/ 29 h 29"/>
                    <a:gd name="T10" fmla="*/ 29 w 29"/>
                    <a:gd name="T11" fmla="*/ 11 h 29"/>
                  </a:gdLst>
                  <a:ahLst/>
                  <a:cxnLst>
                    <a:cxn ang="0">
                      <a:pos x="T0" y="T1"/>
                    </a:cxn>
                    <a:cxn ang="0">
                      <a:pos x="T2" y="T3"/>
                    </a:cxn>
                    <a:cxn ang="0">
                      <a:pos x="T4" y="T5"/>
                    </a:cxn>
                    <a:cxn ang="0">
                      <a:pos x="T6" y="T7"/>
                    </a:cxn>
                    <a:cxn ang="0">
                      <a:pos x="T8" y="T9"/>
                    </a:cxn>
                    <a:cxn ang="0">
                      <a:pos x="T10" y="T11"/>
                    </a:cxn>
                  </a:cxnLst>
                  <a:rect l="0" t="0" r="r" b="b"/>
                  <a:pathLst>
                    <a:path w="29" h="29">
                      <a:moveTo>
                        <a:pt x="29" y="11"/>
                      </a:moveTo>
                      <a:cubicBezTo>
                        <a:pt x="22" y="4"/>
                        <a:pt x="22" y="4"/>
                        <a:pt x="22" y="4"/>
                      </a:cubicBezTo>
                      <a:cubicBezTo>
                        <a:pt x="18" y="0"/>
                        <a:pt x="10" y="0"/>
                        <a:pt x="5" y="4"/>
                      </a:cubicBezTo>
                      <a:cubicBezTo>
                        <a:pt x="0" y="9"/>
                        <a:pt x="0" y="17"/>
                        <a:pt x="5" y="22"/>
                      </a:cubicBezTo>
                      <a:cubicBezTo>
                        <a:pt x="12" y="29"/>
                        <a:pt x="12" y="29"/>
                        <a:pt x="12" y="29"/>
                      </a:cubicBezTo>
                      <a:lnTo>
                        <a:pt x="29" y="11"/>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9" name="Freeform 182"/>
                <p:cNvSpPr>
                  <a:spLocks/>
                </p:cNvSpPr>
                <p:nvPr/>
              </p:nvSpPr>
              <p:spPr bwMode="auto">
                <a:xfrm>
                  <a:off x="4165601" y="3027363"/>
                  <a:ext cx="266700" cy="190500"/>
                </a:xfrm>
                <a:custGeom>
                  <a:avLst/>
                  <a:gdLst>
                    <a:gd name="T0" fmla="*/ 88 w 88"/>
                    <a:gd name="T1" fmla="*/ 63 h 63"/>
                    <a:gd name="T2" fmla="*/ 23 w 88"/>
                    <a:gd name="T3" fmla="*/ 40 h 63"/>
                    <a:gd name="T4" fmla="*/ 30 w 88"/>
                    <a:gd name="T5" fmla="*/ 0 h 63"/>
                    <a:gd name="T6" fmla="*/ 88 w 88"/>
                    <a:gd name="T7" fmla="*/ 63 h 63"/>
                  </a:gdLst>
                  <a:ahLst/>
                  <a:cxnLst>
                    <a:cxn ang="0">
                      <a:pos x="T0" y="T1"/>
                    </a:cxn>
                    <a:cxn ang="0">
                      <a:pos x="T2" y="T3"/>
                    </a:cxn>
                    <a:cxn ang="0">
                      <a:pos x="T4" y="T5"/>
                    </a:cxn>
                    <a:cxn ang="0">
                      <a:pos x="T6" y="T7"/>
                    </a:cxn>
                  </a:cxnLst>
                  <a:rect l="0" t="0" r="r" b="b"/>
                  <a:pathLst>
                    <a:path w="88" h="63">
                      <a:moveTo>
                        <a:pt x="88" y="63"/>
                      </a:moveTo>
                      <a:cubicBezTo>
                        <a:pt x="88" y="63"/>
                        <a:pt x="42" y="60"/>
                        <a:pt x="23" y="40"/>
                      </a:cubicBezTo>
                      <a:cubicBezTo>
                        <a:pt x="0" y="15"/>
                        <a:pt x="30" y="0"/>
                        <a:pt x="30" y="0"/>
                      </a:cubicBezTo>
                      <a:lnTo>
                        <a:pt x="88" y="6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0" name="Freeform 183"/>
                <p:cNvSpPr>
                  <a:spLocks/>
                </p:cNvSpPr>
                <p:nvPr/>
              </p:nvSpPr>
              <p:spPr bwMode="auto">
                <a:xfrm>
                  <a:off x="4148138" y="3009900"/>
                  <a:ext cx="147638" cy="153988"/>
                </a:xfrm>
                <a:custGeom>
                  <a:avLst/>
                  <a:gdLst>
                    <a:gd name="T0" fmla="*/ 45 w 49"/>
                    <a:gd name="T1" fmla="*/ 32 h 51"/>
                    <a:gd name="T2" fmla="*/ 44 w 49"/>
                    <a:gd name="T3" fmla="*/ 47 h 51"/>
                    <a:gd name="T4" fmla="*/ 44 w 49"/>
                    <a:gd name="T5" fmla="*/ 47 h 51"/>
                    <a:gd name="T6" fmla="*/ 29 w 49"/>
                    <a:gd name="T7" fmla="*/ 46 h 51"/>
                    <a:gd name="T8" fmla="*/ 4 w 49"/>
                    <a:gd name="T9" fmla="*/ 19 h 51"/>
                    <a:gd name="T10" fmla="*/ 5 w 49"/>
                    <a:gd name="T11" fmla="*/ 4 h 51"/>
                    <a:gd name="T12" fmla="*/ 5 w 49"/>
                    <a:gd name="T13" fmla="*/ 4 h 51"/>
                    <a:gd name="T14" fmla="*/ 20 w 49"/>
                    <a:gd name="T15" fmla="*/ 5 h 51"/>
                    <a:gd name="T16" fmla="*/ 45 w 49"/>
                    <a:gd name="T1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1">
                      <a:moveTo>
                        <a:pt x="45" y="32"/>
                      </a:moveTo>
                      <a:cubicBezTo>
                        <a:pt x="49" y="36"/>
                        <a:pt x="49" y="43"/>
                        <a:pt x="44" y="47"/>
                      </a:cubicBezTo>
                      <a:cubicBezTo>
                        <a:pt x="44" y="47"/>
                        <a:pt x="44" y="47"/>
                        <a:pt x="44" y="47"/>
                      </a:cubicBezTo>
                      <a:cubicBezTo>
                        <a:pt x="40" y="51"/>
                        <a:pt x="33" y="50"/>
                        <a:pt x="29" y="46"/>
                      </a:cubicBezTo>
                      <a:cubicBezTo>
                        <a:pt x="4" y="19"/>
                        <a:pt x="4" y="19"/>
                        <a:pt x="4" y="19"/>
                      </a:cubicBezTo>
                      <a:cubicBezTo>
                        <a:pt x="0" y="15"/>
                        <a:pt x="1" y="8"/>
                        <a:pt x="5" y="4"/>
                      </a:cubicBezTo>
                      <a:cubicBezTo>
                        <a:pt x="5" y="4"/>
                        <a:pt x="5" y="4"/>
                        <a:pt x="5" y="4"/>
                      </a:cubicBezTo>
                      <a:cubicBezTo>
                        <a:pt x="9" y="0"/>
                        <a:pt x="16" y="1"/>
                        <a:pt x="20" y="5"/>
                      </a:cubicBezTo>
                      <a:lnTo>
                        <a:pt x="45" y="3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1" name="Freeform 184"/>
                <p:cNvSpPr>
                  <a:spLocks/>
                </p:cNvSpPr>
                <p:nvPr/>
              </p:nvSpPr>
              <p:spPr bwMode="auto">
                <a:xfrm>
                  <a:off x="4160838" y="3000375"/>
                  <a:ext cx="84138" cy="96838"/>
                </a:xfrm>
                <a:custGeom>
                  <a:avLst/>
                  <a:gdLst>
                    <a:gd name="T0" fmla="*/ 10 w 28"/>
                    <a:gd name="T1" fmla="*/ 27 h 32"/>
                    <a:gd name="T2" fmla="*/ 9 w 28"/>
                    <a:gd name="T3" fmla="*/ 9 h 32"/>
                    <a:gd name="T4" fmla="*/ 28 w 28"/>
                    <a:gd name="T5" fmla="*/ 18 h 32"/>
                    <a:gd name="T6" fmla="*/ 21 w 28"/>
                    <a:gd name="T7" fmla="*/ 32 h 32"/>
                    <a:gd name="T8" fmla="*/ 10 w 28"/>
                    <a:gd name="T9" fmla="*/ 27 h 32"/>
                  </a:gdLst>
                  <a:ahLst/>
                  <a:cxnLst>
                    <a:cxn ang="0">
                      <a:pos x="T0" y="T1"/>
                    </a:cxn>
                    <a:cxn ang="0">
                      <a:pos x="T2" y="T3"/>
                    </a:cxn>
                    <a:cxn ang="0">
                      <a:pos x="T4" y="T5"/>
                    </a:cxn>
                    <a:cxn ang="0">
                      <a:pos x="T6" y="T7"/>
                    </a:cxn>
                    <a:cxn ang="0">
                      <a:pos x="T8" y="T9"/>
                    </a:cxn>
                  </a:cxnLst>
                  <a:rect l="0" t="0" r="r" b="b"/>
                  <a:pathLst>
                    <a:path w="28" h="32">
                      <a:moveTo>
                        <a:pt x="10" y="27"/>
                      </a:moveTo>
                      <a:cubicBezTo>
                        <a:pt x="10" y="27"/>
                        <a:pt x="18" y="18"/>
                        <a:pt x="9" y="9"/>
                      </a:cubicBezTo>
                      <a:cubicBezTo>
                        <a:pt x="0" y="0"/>
                        <a:pt x="28" y="18"/>
                        <a:pt x="28" y="18"/>
                      </a:cubicBezTo>
                      <a:cubicBezTo>
                        <a:pt x="21" y="32"/>
                        <a:pt x="21" y="32"/>
                        <a:pt x="21" y="32"/>
                      </a:cubicBezTo>
                      <a:lnTo>
                        <a:pt x="10" y="27"/>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2" name="Freeform 185"/>
                <p:cNvSpPr>
                  <a:spLocks/>
                </p:cNvSpPr>
                <p:nvPr/>
              </p:nvSpPr>
              <p:spPr bwMode="auto">
                <a:xfrm>
                  <a:off x="4067176" y="2973388"/>
                  <a:ext cx="157163" cy="109538"/>
                </a:xfrm>
                <a:custGeom>
                  <a:avLst/>
                  <a:gdLst>
                    <a:gd name="T0" fmla="*/ 5 w 52"/>
                    <a:gd name="T1" fmla="*/ 7 h 36"/>
                    <a:gd name="T2" fmla="*/ 0 w 52"/>
                    <a:gd name="T3" fmla="*/ 16 h 36"/>
                    <a:gd name="T4" fmla="*/ 9 w 52"/>
                    <a:gd name="T5" fmla="*/ 21 h 36"/>
                    <a:gd name="T6" fmla="*/ 36 w 52"/>
                    <a:gd name="T7" fmla="*/ 34 h 36"/>
                    <a:gd name="T8" fmla="*/ 50 w 52"/>
                    <a:gd name="T9" fmla="*/ 29 h 36"/>
                    <a:gd name="T10" fmla="*/ 45 w 52"/>
                    <a:gd name="T11" fmla="*/ 16 h 36"/>
                    <a:gd name="T12" fmla="*/ 18 w 52"/>
                    <a:gd name="T13" fmla="*/ 3 h 36"/>
                    <a:gd name="T14" fmla="*/ 5 w 5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5" y="7"/>
                      </a:moveTo>
                      <a:cubicBezTo>
                        <a:pt x="0" y="16"/>
                        <a:pt x="0" y="16"/>
                        <a:pt x="0" y="16"/>
                      </a:cubicBezTo>
                      <a:cubicBezTo>
                        <a:pt x="9" y="21"/>
                        <a:pt x="9" y="21"/>
                        <a:pt x="9" y="21"/>
                      </a:cubicBezTo>
                      <a:cubicBezTo>
                        <a:pt x="36" y="34"/>
                        <a:pt x="36" y="34"/>
                        <a:pt x="36" y="34"/>
                      </a:cubicBezTo>
                      <a:cubicBezTo>
                        <a:pt x="41" y="36"/>
                        <a:pt x="47" y="34"/>
                        <a:pt x="50" y="29"/>
                      </a:cubicBezTo>
                      <a:cubicBezTo>
                        <a:pt x="52" y="25"/>
                        <a:pt x="50" y="19"/>
                        <a:pt x="45" y="16"/>
                      </a:cubicBezTo>
                      <a:cubicBezTo>
                        <a:pt x="18" y="3"/>
                        <a:pt x="18" y="3"/>
                        <a:pt x="18" y="3"/>
                      </a:cubicBezTo>
                      <a:cubicBezTo>
                        <a:pt x="13" y="0"/>
                        <a:pt x="7" y="2"/>
                        <a:pt x="5" y="7"/>
                      </a:cubicBez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3" name="Freeform 186"/>
                <p:cNvSpPr>
                  <a:spLocks/>
                </p:cNvSpPr>
                <p:nvPr/>
              </p:nvSpPr>
              <p:spPr bwMode="auto">
                <a:xfrm>
                  <a:off x="4067176" y="3006725"/>
                  <a:ext cx="57150" cy="42863"/>
                </a:xfrm>
                <a:custGeom>
                  <a:avLst/>
                  <a:gdLst>
                    <a:gd name="T0" fmla="*/ 12 w 19"/>
                    <a:gd name="T1" fmla="*/ 5 h 14"/>
                    <a:gd name="T2" fmla="*/ 3 w 19"/>
                    <a:gd name="T3" fmla="*/ 0 h 14"/>
                    <a:gd name="T4" fmla="*/ 0 w 19"/>
                    <a:gd name="T5" fmla="*/ 5 h 14"/>
                    <a:gd name="T6" fmla="*/ 9 w 19"/>
                    <a:gd name="T7" fmla="*/ 10 h 14"/>
                    <a:gd name="T8" fmla="*/ 19 w 19"/>
                    <a:gd name="T9" fmla="*/ 14 h 14"/>
                    <a:gd name="T10" fmla="*/ 12 w 19"/>
                    <a:gd name="T11" fmla="*/ 5 h 14"/>
                  </a:gdLst>
                  <a:ahLst/>
                  <a:cxnLst>
                    <a:cxn ang="0">
                      <a:pos x="T0" y="T1"/>
                    </a:cxn>
                    <a:cxn ang="0">
                      <a:pos x="T2" y="T3"/>
                    </a:cxn>
                    <a:cxn ang="0">
                      <a:pos x="T4" y="T5"/>
                    </a:cxn>
                    <a:cxn ang="0">
                      <a:pos x="T6" y="T7"/>
                    </a:cxn>
                    <a:cxn ang="0">
                      <a:pos x="T8" y="T9"/>
                    </a:cxn>
                    <a:cxn ang="0">
                      <a:pos x="T10" y="T11"/>
                    </a:cxn>
                  </a:cxnLst>
                  <a:rect l="0" t="0" r="r" b="b"/>
                  <a:pathLst>
                    <a:path w="19" h="14">
                      <a:moveTo>
                        <a:pt x="12" y="5"/>
                      </a:moveTo>
                      <a:cubicBezTo>
                        <a:pt x="3" y="0"/>
                        <a:pt x="3" y="0"/>
                        <a:pt x="3" y="0"/>
                      </a:cubicBezTo>
                      <a:cubicBezTo>
                        <a:pt x="0" y="5"/>
                        <a:pt x="0" y="5"/>
                        <a:pt x="0" y="5"/>
                      </a:cubicBezTo>
                      <a:cubicBezTo>
                        <a:pt x="9" y="10"/>
                        <a:pt x="9" y="10"/>
                        <a:pt x="9" y="10"/>
                      </a:cubicBezTo>
                      <a:cubicBezTo>
                        <a:pt x="19" y="14"/>
                        <a:pt x="19" y="14"/>
                        <a:pt x="19" y="14"/>
                      </a:cubicBezTo>
                      <a:cubicBezTo>
                        <a:pt x="18" y="10"/>
                        <a:pt x="16" y="7"/>
                        <a:pt x="12" y="5"/>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4" name="Freeform 187"/>
                <p:cNvSpPr>
                  <a:spLocks/>
                </p:cNvSpPr>
                <p:nvPr/>
              </p:nvSpPr>
              <p:spPr bwMode="auto">
                <a:xfrm>
                  <a:off x="4121151" y="2982913"/>
                  <a:ext cx="84138" cy="66675"/>
                </a:xfrm>
                <a:custGeom>
                  <a:avLst/>
                  <a:gdLst>
                    <a:gd name="T0" fmla="*/ 13 w 28"/>
                    <a:gd name="T1" fmla="*/ 6 h 22"/>
                    <a:gd name="T2" fmla="*/ 28 w 28"/>
                    <a:gd name="T3" fmla="*/ 22 h 22"/>
                    <a:gd name="T4" fmla="*/ 0 w 28"/>
                    <a:gd name="T5" fmla="*/ 0 h 22"/>
                    <a:gd name="T6" fmla="*/ 13 w 28"/>
                    <a:gd name="T7" fmla="*/ 6 h 22"/>
                  </a:gdLst>
                  <a:ahLst/>
                  <a:cxnLst>
                    <a:cxn ang="0">
                      <a:pos x="T0" y="T1"/>
                    </a:cxn>
                    <a:cxn ang="0">
                      <a:pos x="T2" y="T3"/>
                    </a:cxn>
                    <a:cxn ang="0">
                      <a:pos x="T4" y="T5"/>
                    </a:cxn>
                    <a:cxn ang="0">
                      <a:pos x="T6" y="T7"/>
                    </a:cxn>
                  </a:cxnLst>
                  <a:rect l="0" t="0" r="r" b="b"/>
                  <a:pathLst>
                    <a:path w="28" h="22">
                      <a:moveTo>
                        <a:pt x="13" y="6"/>
                      </a:moveTo>
                      <a:cubicBezTo>
                        <a:pt x="28" y="22"/>
                        <a:pt x="28" y="22"/>
                        <a:pt x="28" y="22"/>
                      </a:cubicBezTo>
                      <a:cubicBezTo>
                        <a:pt x="28" y="22"/>
                        <a:pt x="3" y="22"/>
                        <a:pt x="0" y="0"/>
                      </a:cubicBezTo>
                      <a:cubicBezTo>
                        <a:pt x="8" y="4"/>
                        <a:pt x="13" y="6"/>
                        <a:pt x="13" y="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5" name="Freeform 188"/>
                <p:cNvSpPr>
                  <a:spLocks/>
                </p:cNvSpPr>
                <p:nvPr/>
              </p:nvSpPr>
              <p:spPr bwMode="auto">
                <a:xfrm>
                  <a:off x="4343401" y="3043238"/>
                  <a:ext cx="455613" cy="304800"/>
                </a:xfrm>
                <a:custGeom>
                  <a:avLst/>
                  <a:gdLst>
                    <a:gd name="T0" fmla="*/ 109 w 287"/>
                    <a:gd name="T1" fmla="*/ 0 h 192"/>
                    <a:gd name="T2" fmla="*/ 287 w 287"/>
                    <a:gd name="T3" fmla="*/ 139 h 192"/>
                    <a:gd name="T4" fmla="*/ 95 w 287"/>
                    <a:gd name="T5" fmla="*/ 192 h 192"/>
                    <a:gd name="T6" fmla="*/ 0 w 287"/>
                    <a:gd name="T7" fmla="*/ 89 h 192"/>
                    <a:gd name="T8" fmla="*/ 109 w 287"/>
                    <a:gd name="T9" fmla="*/ 0 h 192"/>
                  </a:gdLst>
                  <a:ahLst/>
                  <a:cxnLst>
                    <a:cxn ang="0">
                      <a:pos x="T0" y="T1"/>
                    </a:cxn>
                    <a:cxn ang="0">
                      <a:pos x="T2" y="T3"/>
                    </a:cxn>
                    <a:cxn ang="0">
                      <a:pos x="T4" y="T5"/>
                    </a:cxn>
                    <a:cxn ang="0">
                      <a:pos x="T6" y="T7"/>
                    </a:cxn>
                    <a:cxn ang="0">
                      <a:pos x="T8" y="T9"/>
                    </a:cxn>
                  </a:cxnLst>
                  <a:rect l="0" t="0" r="r" b="b"/>
                  <a:pathLst>
                    <a:path w="287" h="192">
                      <a:moveTo>
                        <a:pt x="109" y="0"/>
                      </a:moveTo>
                      <a:lnTo>
                        <a:pt x="287" y="139"/>
                      </a:lnTo>
                      <a:lnTo>
                        <a:pt x="95" y="192"/>
                      </a:lnTo>
                      <a:lnTo>
                        <a:pt x="0" y="89"/>
                      </a:lnTo>
                      <a:lnTo>
                        <a:pt x="109"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grpSp>
        <p:nvGrpSpPr>
          <p:cNvPr id="302" name="Group 301"/>
          <p:cNvGrpSpPr/>
          <p:nvPr/>
        </p:nvGrpSpPr>
        <p:grpSpPr>
          <a:xfrm>
            <a:off x="5535862" y="2257592"/>
            <a:ext cx="1642550" cy="1999785"/>
            <a:chOff x="5503728" y="2213527"/>
            <a:chExt cx="1610489" cy="1960752"/>
          </a:xfrm>
        </p:grpSpPr>
        <p:sp>
          <p:nvSpPr>
            <p:cNvPr id="134" name="Rectangle 133"/>
            <p:cNvSpPr/>
            <p:nvPr/>
          </p:nvSpPr>
          <p:spPr>
            <a:xfrm>
              <a:off x="5503728" y="3466393"/>
              <a:ext cx="1610489" cy="707886"/>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Free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Training</a:t>
              </a:r>
            </a:p>
          </p:txBody>
        </p:sp>
        <p:pic>
          <p:nvPicPr>
            <p:cNvPr id="303" name="Picture 302"/>
            <p:cNvPicPr>
              <a:picLocks noChangeAspect="1"/>
            </p:cNvPicPr>
            <p:nvPr/>
          </p:nvPicPr>
          <p:blipFill>
            <a:blip r:embed="rId3"/>
            <a:stretch>
              <a:fillRect/>
            </a:stretch>
          </p:blipFill>
          <p:spPr>
            <a:xfrm flipH="1">
              <a:off x="5899272" y="2213527"/>
              <a:ext cx="819400" cy="1205398"/>
            </a:xfrm>
            <a:prstGeom prst="rect">
              <a:avLst/>
            </a:prstGeom>
          </p:spPr>
        </p:pic>
      </p:grpSp>
      <p:grpSp>
        <p:nvGrpSpPr>
          <p:cNvPr id="298" name="Group 297"/>
          <p:cNvGrpSpPr/>
          <p:nvPr/>
        </p:nvGrpSpPr>
        <p:grpSpPr>
          <a:xfrm>
            <a:off x="7723520" y="2257436"/>
            <a:ext cx="1779745" cy="1999942"/>
            <a:chOff x="7453007" y="2213374"/>
            <a:chExt cx="1745006" cy="1960905"/>
          </a:xfrm>
        </p:grpSpPr>
        <p:sp>
          <p:nvSpPr>
            <p:cNvPr id="142" name="Rectangle 141"/>
            <p:cNvSpPr/>
            <p:nvPr/>
          </p:nvSpPr>
          <p:spPr>
            <a:xfrm>
              <a:off x="7520266" y="3466393"/>
              <a:ext cx="1610489" cy="707886"/>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Free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Tools</a:t>
              </a:r>
            </a:p>
          </p:txBody>
        </p:sp>
        <p:grpSp>
          <p:nvGrpSpPr>
            <p:cNvPr id="1140" name="Group 1139"/>
            <p:cNvGrpSpPr/>
            <p:nvPr/>
          </p:nvGrpSpPr>
          <p:grpSpPr>
            <a:xfrm>
              <a:off x="7453007" y="2213374"/>
              <a:ext cx="1745006" cy="1177578"/>
              <a:chOff x="7353454" y="2213374"/>
              <a:chExt cx="1745006" cy="1177578"/>
            </a:xfrm>
          </p:grpSpPr>
          <p:grpSp>
            <p:nvGrpSpPr>
              <p:cNvPr id="1139" name="Group 1138"/>
              <p:cNvGrpSpPr/>
              <p:nvPr/>
            </p:nvGrpSpPr>
            <p:grpSpPr>
              <a:xfrm>
                <a:off x="7353454" y="2213374"/>
                <a:ext cx="1517514" cy="1152575"/>
                <a:chOff x="7377113" y="1308100"/>
                <a:chExt cx="1277937" cy="847725"/>
              </a:xfrm>
            </p:grpSpPr>
            <p:sp>
              <p:nvSpPr>
                <p:cNvPr id="1132" name="AutoShape 190"/>
                <p:cNvSpPr>
                  <a:spLocks noChangeAspect="1" noChangeArrowheads="1" noTextEdit="1"/>
                </p:cNvSpPr>
                <p:nvPr/>
              </p:nvSpPr>
              <p:spPr bwMode="auto">
                <a:xfrm>
                  <a:off x="7377113" y="1308100"/>
                  <a:ext cx="12779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3" name="Rectangle 192"/>
                <p:cNvSpPr>
                  <a:spLocks noChangeArrowheads="1"/>
                </p:cNvSpPr>
                <p:nvPr/>
              </p:nvSpPr>
              <p:spPr bwMode="auto">
                <a:xfrm>
                  <a:off x="7844201" y="1393963"/>
                  <a:ext cx="564787" cy="761862"/>
                </a:xfrm>
                <a:prstGeom prst="rect">
                  <a:avLst/>
                </a:pr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4" name="Rectangle 193"/>
                <p:cNvSpPr>
                  <a:spLocks noChangeArrowheads="1"/>
                </p:cNvSpPr>
                <p:nvPr/>
              </p:nvSpPr>
              <p:spPr bwMode="auto">
                <a:xfrm>
                  <a:off x="7586663" y="1393963"/>
                  <a:ext cx="271895" cy="761862"/>
                </a:xfrm>
                <a:prstGeom prst="rect">
                  <a:avLst/>
                </a:pr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5" name="Freeform 194"/>
                <p:cNvSpPr>
                  <a:spLocks/>
                </p:cNvSpPr>
                <p:nvPr/>
              </p:nvSpPr>
              <p:spPr bwMode="auto">
                <a:xfrm>
                  <a:off x="7466520" y="1394833"/>
                  <a:ext cx="392039" cy="216395"/>
                </a:xfrm>
                <a:custGeom>
                  <a:avLst/>
                  <a:gdLst>
                    <a:gd name="T0" fmla="*/ 215 w 348"/>
                    <a:gd name="T1" fmla="*/ 133 h 133"/>
                    <a:gd name="T2" fmla="*/ 0 w 348"/>
                    <a:gd name="T3" fmla="*/ 133 h 133"/>
                    <a:gd name="T4" fmla="*/ 130 w 348"/>
                    <a:gd name="T5" fmla="*/ 0 h 133"/>
                    <a:gd name="T6" fmla="*/ 348 w 348"/>
                    <a:gd name="T7" fmla="*/ 0 h 133"/>
                    <a:gd name="T8" fmla="*/ 215 w 348"/>
                    <a:gd name="T9" fmla="*/ 133 h 133"/>
                    <a:gd name="connsiteX0" fmla="*/ 4375 w 8197"/>
                    <a:gd name="connsiteY0" fmla="*/ 10000 h 10000"/>
                    <a:gd name="connsiteX1" fmla="*/ 0 w 8197"/>
                    <a:gd name="connsiteY1" fmla="*/ 10000 h 10000"/>
                    <a:gd name="connsiteX2" fmla="*/ 1933 w 8197"/>
                    <a:gd name="connsiteY2" fmla="*/ 0 h 10000"/>
                    <a:gd name="connsiteX3" fmla="*/ 8197 w 8197"/>
                    <a:gd name="connsiteY3" fmla="*/ 0 h 10000"/>
                    <a:gd name="connsiteX4" fmla="*/ 4375 w 8197"/>
                    <a:gd name="connsiteY4" fmla="*/ 10000 h 10000"/>
                    <a:gd name="connsiteX0" fmla="*/ 7639 w 10000"/>
                    <a:gd name="connsiteY0" fmla="*/ 10249 h 10249"/>
                    <a:gd name="connsiteX1" fmla="*/ 0 w 10000"/>
                    <a:gd name="connsiteY1" fmla="*/ 10000 h 10249"/>
                    <a:gd name="connsiteX2" fmla="*/ 2358 w 10000"/>
                    <a:gd name="connsiteY2" fmla="*/ 0 h 10249"/>
                    <a:gd name="connsiteX3" fmla="*/ 10000 w 10000"/>
                    <a:gd name="connsiteY3" fmla="*/ 0 h 10249"/>
                    <a:gd name="connsiteX4" fmla="*/ 7639 w 10000"/>
                    <a:gd name="connsiteY4" fmla="*/ 10249 h 1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49">
                      <a:moveTo>
                        <a:pt x="7639" y="10249"/>
                      </a:moveTo>
                      <a:lnTo>
                        <a:pt x="0" y="10000"/>
                      </a:lnTo>
                      <a:lnTo>
                        <a:pt x="2358" y="0"/>
                      </a:lnTo>
                      <a:lnTo>
                        <a:pt x="10000" y="0"/>
                      </a:lnTo>
                      <a:lnTo>
                        <a:pt x="7639" y="10249"/>
                      </a:lnTo>
                      <a:close/>
                    </a:path>
                  </a:pathLst>
                </a:cu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6" name="Freeform 195"/>
                <p:cNvSpPr>
                  <a:spLocks/>
                </p:cNvSpPr>
                <p:nvPr/>
              </p:nvSpPr>
              <p:spPr bwMode="auto">
                <a:xfrm>
                  <a:off x="7864148" y="1394833"/>
                  <a:ext cx="673941" cy="209443"/>
                </a:xfrm>
                <a:custGeom>
                  <a:avLst/>
                  <a:gdLst>
                    <a:gd name="T0" fmla="*/ 457 w 457"/>
                    <a:gd name="T1" fmla="*/ 133 h 133"/>
                    <a:gd name="T2" fmla="*/ 157 w 457"/>
                    <a:gd name="T3" fmla="*/ 133 h 133"/>
                    <a:gd name="T4" fmla="*/ 0 w 457"/>
                    <a:gd name="T5" fmla="*/ 0 h 133"/>
                    <a:gd name="T6" fmla="*/ 300 w 457"/>
                    <a:gd name="T7" fmla="*/ 0 h 133"/>
                    <a:gd name="T8" fmla="*/ 457 w 457"/>
                    <a:gd name="T9" fmla="*/ 133 h 133"/>
                    <a:gd name="connsiteX0" fmla="*/ 10000 w 10000"/>
                    <a:gd name="connsiteY0" fmla="*/ 10000 h 10000"/>
                    <a:gd name="connsiteX1" fmla="*/ 3435 w 10000"/>
                    <a:gd name="connsiteY1" fmla="*/ 10000 h 10000"/>
                    <a:gd name="connsiteX2" fmla="*/ 0 w 10000"/>
                    <a:gd name="connsiteY2" fmla="*/ 0 h 10000"/>
                    <a:gd name="connsiteX3" fmla="*/ 8660 w 10000"/>
                    <a:gd name="connsiteY3" fmla="*/ 0 h 10000"/>
                    <a:gd name="connsiteX4" fmla="*/ 10000 w 10000"/>
                    <a:gd name="connsiteY4" fmla="*/ 10000 h 10000"/>
                    <a:gd name="connsiteX0" fmla="*/ 10667 w 10667"/>
                    <a:gd name="connsiteY0" fmla="*/ 10000 h 10000"/>
                    <a:gd name="connsiteX1" fmla="*/ 3435 w 10667"/>
                    <a:gd name="connsiteY1" fmla="*/ 10000 h 10000"/>
                    <a:gd name="connsiteX2" fmla="*/ 0 w 10667"/>
                    <a:gd name="connsiteY2" fmla="*/ 0 h 10000"/>
                    <a:gd name="connsiteX3" fmla="*/ 8660 w 10667"/>
                    <a:gd name="connsiteY3" fmla="*/ 0 h 10000"/>
                    <a:gd name="connsiteX4" fmla="*/ 10667 w 10667"/>
                    <a:gd name="connsiteY4" fmla="*/ 10000 h 10000"/>
                    <a:gd name="connsiteX0" fmla="*/ 10667 w 10667"/>
                    <a:gd name="connsiteY0" fmla="*/ 10000 h 10084"/>
                    <a:gd name="connsiteX1" fmla="*/ 1467 w 10667"/>
                    <a:gd name="connsiteY1" fmla="*/ 10084 h 10084"/>
                    <a:gd name="connsiteX2" fmla="*/ 0 w 10667"/>
                    <a:gd name="connsiteY2" fmla="*/ 0 h 10084"/>
                    <a:gd name="connsiteX3" fmla="*/ 8660 w 10667"/>
                    <a:gd name="connsiteY3" fmla="*/ 0 h 10084"/>
                    <a:gd name="connsiteX4" fmla="*/ 10667 w 10667"/>
                    <a:gd name="connsiteY4" fmla="*/ 10000 h 1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 h="10084">
                      <a:moveTo>
                        <a:pt x="10667" y="10000"/>
                      </a:moveTo>
                      <a:lnTo>
                        <a:pt x="1467" y="10084"/>
                      </a:lnTo>
                      <a:lnTo>
                        <a:pt x="0" y="0"/>
                      </a:lnTo>
                      <a:lnTo>
                        <a:pt x="8660" y="0"/>
                      </a:lnTo>
                      <a:lnTo>
                        <a:pt x="10667" y="10000"/>
                      </a:lnTo>
                      <a:close/>
                    </a:path>
                  </a:pathLst>
                </a:custGeom>
                <a:solidFill>
                  <a:srgbClr val="FE4A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pic>
            <p:nvPicPr>
              <p:cNvPr id="304" name="Picture 303"/>
              <p:cNvPicPr>
                <a:picLocks noChangeAspect="1"/>
              </p:cNvPicPr>
              <p:nvPr/>
            </p:nvPicPr>
            <p:blipFill>
              <a:blip r:embed="rId4"/>
              <a:stretch>
                <a:fillRect/>
              </a:stretch>
            </p:blipFill>
            <p:spPr>
              <a:xfrm>
                <a:off x="8203393" y="2481212"/>
                <a:ext cx="895067" cy="909740"/>
              </a:xfrm>
              <a:prstGeom prst="rect">
                <a:avLst/>
              </a:prstGeom>
            </p:spPr>
          </p:pic>
        </p:grpSp>
      </p:grpSp>
      <p:grpSp>
        <p:nvGrpSpPr>
          <p:cNvPr id="301" name="Group 300"/>
          <p:cNvGrpSpPr/>
          <p:nvPr/>
        </p:nvGrpSpPr>
        <p:grpSpPr>
          <a:xfrm>
            <a:off x="10048374" y="2260267"/>
            <a:ext cx="1642550" cy="1837074"/>
            <a:chOff x="9851377" y="2216150"/>
            <a:chExt cx="1610489" cy="1801216"/>
          </a:xfrm>
        </p:grpSpPr>
        <p:sp>
          <p:nvSpPr>
            <p:cNvPr id="177" name="Rectangle 176"/>
            <p:cNvSpPr/>
            <p:nvPr/>
          </p:nvSpPr>
          <p:spPr>
            <a:xfrm>
              <a:off x="9851377" y="3617256"/>
              <a:ext cx="1610489" cy="400110"/>
            </a:xfrm>
            <a:prstGeom prst="rect">
              <a:avLst/>
            </a:prstGeom>
          </p:spPr>
          <p:txBody>
            <a:bodyPr wrap="square">
              <a:spAutoFit/>
            </a:bodyPr>
            <a:lstStyle/>
            <a:p>
              <a:pPr algn="ctr" defTabSz="932563"/>
              <a:r>
                <a:rPr lang="en-US" sz="2000" dirty="0">
                  <a:gradFill>
                    <a:gsLst>
                      <a:gs pos="0">
                        <a:srgbClr val="404040"/>
                      </a:gs>
                      <a:gs pos="100000">
                        <a:srgbClr val="404040"/>
                      </a:gs>
                    </a:gsLst>
                    <a:lin ang="5400000" scaled="0"/>
                  </a:gradFill>
                </a:rPr>
                <a:t>Webinars</a:t>
              </a:r>
            </a:p>
          </p:txBody>
        </p:sp>
        <p:grpSp>
          <p:nvGrpSpPr>
            <p:cNvPr id="292" name="Group 291"/>
            <p:cNvGrpSpPr/>
            <p:nvPr/>
          </p:nvGrpSpPr>
          <p:grpSpPr>
            <a:xfrm>
              <a:off x="10039877" y="2216150"/>
              <a:ext cx="1233488" cy="1268413"/>
              <a:chOff x="9902825" y="2216150"/>
              <a:chExt cx="1233488" cy="1268413"/>
            </a:xfrm>
          </p:grpSpPr>
          <p:sp>
            <p:nvSpPr>
              <p:cNvPr id="1142" name="AutoShape 199"/>
              <p:cNvSpPr>
                <a:spLocks noChangeAspect="1" noChangeArrowheads="1" noTextEdit="1"/>
              </p:cNvSpPr>
              <p:nvPr/>
            </p:nvSpPr>
            <p:spPr bwMode="auto">
              <a:xfrm>
                <a:off x="9902825" y="2216150"/>
                <a:ext cx="12287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3" name="Freeform 201"/>
              <p:cNvSpPr>
                <a:spLocks/>
              </p:cNvSpPr>
              <p:nvPr/>
            </p:nvSpPr>
            <p:spPr bwMode="auto">
              <a:xfrm>
                <a:off x="9907588" y="2216150"/>
                <a:ext cx="1228725" cy="1231900"/>
              </a:xfrm>
              <a:custGeom>
                <a:avLst/>
                <a:gdLst>
                  <a:gd name="T0" fmla="*/ 178 w 306"/>
                  <a:gd name="T1" fmla="*/ 305 h 307"/>
                  <a:gd name="T2" fmla="*/ 173 w 306"/>
                  <a:gd name="T3" fmla="*/ 305 h 307"/>
                  <a:gd name="T4" fmla="*/ 1 w 306"/>
                  <a:gd name="T5" fmla="*/ 133 h 307"/>
                  <a:gd name="T6" fmla="*/ 1 w 306"/>
                  <a:gd name="T7" fmla="*/ 128 h 307"/>
                  <a:gd name="T8" fmla="*/ 128 w 306"/>
                  <a:gd name="T9" fmla="*/ 2 h 307"/>
                  <a:gd name="T10" fmla="*/ 133 w 306"/>
                  <a:gd name="T11" fmla="*/ 2 h 307"/>
                  <a:gd name="T12" fmla="*/ 305 w 306"/>
                  <a:gd name="T13" fmla="*/ 174 h 307"/>
                  <a:gd name="T14" fmla="*/ 305 w 306"/>
                  <a:gd name="T15" fmla="*/ 179 h 307"/>
                  <a:gd name="T16" fmla="*/ 178 w 306"/>
                  <a:gd name="T17" fmla="*/ 30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7">
                    <a:moveTo>
                      <a:pt x="178" y="305"/>
                    </a:moveTo>
                    <a:cubicBezTo>
                      <a:pt x="177" y="307"/>
                      <a:pt x="175" y="307"/>
                      <a:pt x="173" y="305"/>
                    </a:cubicBezTo>
                    <a:cubicBezTo>
                      <a:pt x="1" y="133"/>
                      <a:pt x="1" y="133"/>
                      <a:pt x="1" y="133"/>
                    </a:cubicBezTo>
                    <a:cubicBezTo>
                      <a:pt x="0" y="132"/>
                      <a:pt x="0" y="130"/>
                      <a:pt x="1" y="128"/>
                    </a:cubicBezTo>
                    <a:cubicBezTo>
                      <a:pt x="128" y="2"/>
                      <a:pt x="128" y="2"/>
                      <a:pt x="128" y="2"/>
                    </a:cubicBezTo>
                    <a:cubicBezTo>
                      <a:pt x="129" y="0"/>
                      <a:pt x="131" y="0"/>
                      <a:pt x="133" y="2"/>
                    </a:cubicBezTo>
                    <a:cubicBezTo>
                      <a:pt x="305" y="174"/>
                      <a:pt x="305" y="174"/>
                      <a:pt x="305" y="174"/>
                    </a:cubicBezTo>
                    <a:cubicBezTo>
                      <a:pt x="306" y="175"/>
                      <a:pt x="306" y="177"/>
                      <a:pt x="305" y="179"/>
                    </a:cubicBezTo>
                    <a:lnTo>
                      <a:pt x="178"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4" name="Freeform 202"/>
              <p:cNvSpPr>
                <a:spLocks/>
              </p:cNvSpPr>
              <p:nvPr/>
            </p:nvSpPr>
            <p:spPr bwMode="auto">
              <a:xfrm>
                <a:off x="10015538" y="2324100"/>
                <a:ext cx="1016000" cy="1011238"/>
              </a:xfrm>
              <a:custGeom>
                <a:avLst/>
                <a:gdLst>
                  <a:gd name="T0" fmla="*/ 151 w 253"/>
                  <a:gd name="T1" fmla="*/ 251 h 252"/>
                  <a:gd name="T2" fmla="*/ 147 w 253"/>
                  <a:gd name="T3" fmla="*/ 251 h 252"/>
                  <a:gd name="T4" fmla="*/ 2 w 253"/>
                  <a:gd name="T5" fmla="*/ 105 h 252"/>
                  <a:gd name="T6" fmla="*/ 2 w 253"/>
                  <a:gd name="T7" fmla="*/ 101 h 252"/>
                  <a:gd name="T8" fmla="*/ 102 w 253"/>
                  <a:gd name="T9" fmla="*/ 1 h 252"/>
                  <a:gd name="T10" fmla="*/ 106 w 253"/>
                  <a:gd name="T11" fmla="*/ 1 h 252"/>
                  <a:gd name="T12" fmla="*/ 251 w 253"/>
                  <a:gd name="T13" fmla="*/ 147 h 252"/>
                  <a:gd name="T14" fmla="*/ 251 w 253"/>
                  <a:gd name="T15" fmla="*/ 151 h 252"/>
                  <a:gd name="T16" fmla="*/ 151 w 253"/>
                  <a:gd name="T17"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2">
                    <a:moveTo>
                      <a:pt x="151" y="251"/>
                    </a:moveTo>
                    <a:cubicBezTo>
                      <a:pt x="150" y="252"/>
                      <a:pt x="148" y="252"/>
                      <a:pt x="147" y="251"/>
                    </a:cubicBezTo>
                    <a:cubicBezTo>
                      <a:pt x="2" y="105"/>
                      <a:pt x="2" y="105"/>
                      <a:pt x="2" y="105"/>
                    </a:cubicBezTo>
                    <a:cubicBezTo>
                      <a:pt x="0" y="104"/>
                      <a:pt x="0" y="102"/>
                      <a:pt x="2" y="101"/>
                    </a:cubicBezTo>
                    <a:cubicBezTo>
                      <a:pt x="102" y="1"/>
                      <a:pt x="102" y="1"/>
                      <a:pt x="102" y="1"/>
                    </a:cubicBezTo>
                    <a:cubicBezTo>
                      <a:pt x="103" y="0"/>
                      <a:pt x="105" y="0"/>
                      <a:pt x="106" y="1"/>
                    </a:cubicBezTo>
                    <a:cubicBezTo>
                      <a:pt x="251" y="147"/>
                      <a:pt x="251" y="147"/>
                      <a:pt x="251" y="147"/>
                    </a:cubicBezTo>
                    <a:cubicBezTo>
                      <a:pt x="253" y="148"/>
                      <a:pt x="253" y="150"/>
                      <a:pt x="251" y="151"/>
                    </a:cubicBezTo>
                    <a:lnTo>
                      <a:pt x="151" y="25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5" name="Freeform 203"/>
              <p:cNvSpPr>
                <a:spLocks/>
              </p:cNvSpPr>
              <p:nvPr/>
            </p:nvSpPr>
            <p:spPr bwMode="auto">
              <a:xfrm>
                <a:off x="10753725" y="2584450"/>
                <a:ext cx="17463" cy="17463"/>
              </a:xfrm>
              <a:custGeom>
                <a:avLst/>
                <a:gdLst>
                  <a:gd name="T0" fmla="*/ 3 w 4"/>
                  <a:gd name="T1" fmla="*/ 3 h 4"/>
                  <a:gd name="T2" fmla="*/ 0 w 4"/>
                  <a:gd name="T3" fmla="*/ 3 h 4"/>
                  <a:gd name="T4" fmla="*/ 1 w 4"/>
                  <a:gd name="T5" fmla="*/ 0 h 4"/>
                  <a:gd name="T6" fmla="*/ 3 w 4"/>
                  <a:gd name="T7" fmla="*/ 0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2"/>
                      <a:pt x="0" y="1"/>
                      <a:pt x="1" y="0"/>
                    </a:cubicBezTo>
                    <a:cubicBezTo>
                      <a:pt x="1" y="0"/>
                      <a:pt x="2" y="0"/>
                      <a:pt x="3" y="0"/>
                    </a:cubicBezTo>
                    <a:cubicBezTo>
                      <a:pt x="4" y="1"/>
                      <a:pt x="4" y="2"/>
                      <a:pt x="3" y="3"/>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cxnSp>
            <p:nvCxnSpPr>
              <p:cNvPr id="328" name="Straight Connector 327"/>
              <p:cNvCxnSpPr/>
              <p:nvPr/>
            </p:nvCxnSpPr>
            <p:spPr>
              <a:xfrm>
                <a:off x="10104571" y="273526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10146823" y="269430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0272121" y="2596276"/>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0314121" y="2554265"/>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802938" y="2917825"/>
                <a:ext cx="39688" cy="566738"/>
                <a:chOff x="10802938" y="2917825"/>
                <a:chExt cx="39688" cy="566738"/>
              </a:xfrm>
            </p:grpSpPr>
            <p:sp>
              <p:nvSpPr>
                <p:cNvPr id="1146" name="Rectangle 204"/>
                <p:cNvSpPr>
                  <a:spLocks noChangeArrowheads="1"/>
                </p:cNvSpPr>
                <p:nvPr/>
              </p:nvSpPr>
              <p:spPr bwMode="auto">
                <a:xfrm>
                  <a:off x="10802938" y="3379788"/>
                  <a:ext cx="39688"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8" name="Freeform 206"/>
                <p:cNvSpPr>
                  <a:spLocks/>
                </p:cNvSpPr>
                <p:nvPr/>
              </p:nvSpPr>
              <p:spPr bwMode="auto">
                <a:xfrm>
                  <a:off x="10802938" y="3471863"/>
                  <a:ext cx="39688" cy="12700"/>
                </a:xfrm>
                <a:custGeom>
                  <a:avLst/>
                  <a:gdLst>
                    <a:gd name="T0" fmla="*/ 10 w 10"/>
                    <a:gd name="T1" fmla="*/ 1 h 3"/>
                    <a:gd name="T2" fmla="*/ 10 w 10"/>
                    <a:gd name="T3" fmla="*/ 0 h 3"/>
                    <a:gd name="T4" fmla="*/ 0 w 10"/>
                    <a:gd name="T5" fmla="*/ 0 h 3"/>
                    <a:gd name="T6" fmla="*/ 0 w 10"/>
                    <a:gd name="T7" fmla="*/ 1 h 3"/>
                    <a:gd name="T8" fmla="*/ 2 w 10"/>
                    <a:gd name="T9" fmla="*/ 3 h 3"/>
                    <a:gd name="T10" fmla="*/ 8 w 10"/>
                    <a:gd name="T11" fmla="*/ 3 h 3"/>
                    <a:gd name="T12" fmla="*/ 10 w 10"/>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0" y="1"/>
                      </a:moveTo>
                      <a:cubicBezTo>
                        <a:pt x="10" y="0"/>
                        <a:pt x="10" y="0"/>
                        <a:pt x="10" y="0"/>
                      </a:cubicBezTo>
                      <a:cubicBezTo>
                        <a:pt x="0" y="0"/>
                        <a:pt x="0" y="0"/>
                        <a:pt x="0" y="0"/>
                      </a:cubicBezTo>
                      <a:cubicBezTo>
                        <a:pt x="0" y="1"/>
                        <a:pt x="0" y="1"/>
                        <a:pt x="0" y="1"/>
                      </a:cubicBezTo>
                      <a:cubicBezTo>
                        <a:pt x="0" y="2"/>
                        <a:pt x="1" y="3"/>
                        <a:pt x="2" y="3"/>
                      </a:cubicBezTo>
                      <a:cubicBezTo>
                        <a:pt x="8" y="3"/>
                        <a:pt x="8" y="3"/>
                        <a:pt x="8" y="3"/>
                      </a:cubicBezTo>
                      <a:cubicBezTo>
                        <a:pt x="9" y="3"/>
                        <a:pt x="10" y="2"/>
                        <a:pt x="10" y="1"/>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9" name="Freeform 207"/>
                <p:cNvSpPr>
                  <a:spLocks/>
                </p:cNvSpPr>
                <p:nvPr/>
              </p:nvSpPr>
              <p:spPr bwMode="auto">
                <a:xfrm>
                  <a:off x="10814050" y="2917825"/>
                  <a:ext cx="15875" cy="23813"/>
                </a:xfrm>
                <a:custGeom>
                  <a:avLst/>
                  <a:gdLst>
                    <a:gd name="T0" fmla="*/ 0 w 4"/>
                    <a:gd name="T1" fmla="*/ 2 h 6"/>
                    <a:gd name="T2" fmla="*/ 0 w 4"/>
                    <a:gd name="T3" fmla="*/ 6 h 6"/>
                    <a:gd name="T4" fmla="*/ 4 w 4"/>
                    <a:gd name="T5" fmla="*/ 6 h 6"/>
                    <a:gd name="T6" fmla="*/ 4 w 4"/>
                    <a:gd name="T7" fmla="*/ 2 h 6"/>
                    <a:gd name="T8" fmla="*/ 2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cubicBezTo>
                        <a:pt x="0" y="6"/>
                        <a:pt x="0" y="6"/>
                        <a:pt x="0" y="6"/>
                      </a:cubicBezTo>
                      <a:cubicBezTo>
                        <a:pt x="4" y="6"/>
                        <a:pt x="4" y="6"/>
                        <a:pt x="4" y="6"/>
                      </a:cubicBezTo>
                      <a:cubicBezTo>
                        <a:pt x="4" y="2"/>
                        <a:pt x="4" y="2"/>
                        <a:pt x="4" y="2"/>
                      </a:cubicBezTo>
                      <a:cubicBezTo>
                        <a:pt x="4" y="1"/>
                        <a:pt x="3" y="0"/>
                        <a:pt x="2" y="0"/>
                      </a:cubicBezTo>
                      <a:cubicBezTo>
                        <a:pt x="2" y="0"/>
                        <a:pt x="2" y="0"/>
                        <a:pt x="2" y="0"/>
                      </a:cubicBezTo>
                      <a:cubicBezTo>
                        <a:pt x="1"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50" name="Freeform 208"/>
                <p:cNvSpPr>
                  <a:spLocks/>
                </p:cNvSpPr>
                <p:nvPr/>
              </p:nvSpPr>
              <p:spPr bwMode="auto">
                <a:xfrm>
                  <a:off x="10802938" y="2941638"/>
                  <a:ext cx="39688" cy="84138"/>
                </a:xfrm>
                <a:custGeom>
                  <a:avLst/>
                  <a:gdLst>
                    <a:gd name="T0" fmla="*/ 10 w 10"/>
                    <a:gd name="T1" fmla="*/ 10 h 21"/>
                    <a:gd name="T2" fmla="*/ 7 w 10"/>
                    <a:gd name="T3" fmla="*/ 0 h 21"/>
                    <a:gd name="T4" fmla="*/ 3 w 10"/>
                    <a:gd name="T5" fmla="*/ 0 h 21"/>
                    <a:gd name="T6" fmla="*/ 0 w 10"/>
                    <a:gd name="T7" fmla="*/ 10 h 21"/>
                    <a:gd name="T8" fmla="*/ 0 w 10"/>
                    <a:gd name="T9" fmla="*/ 21 h 21"/>
                    <a:gd name="T10" fmla="*/ 4 w 10"/>
                    <a:gd name="T11" fmla="*/ 21 h 21"/>
                    <a:gd name="T12" fmla="*/ 5 w 10"/>
                    <a:gd name="T13" fmla="*/ 21 h 21"/>
                    <a:gd name="T14" fmla="*/ 10 w 10"/>
                    <a:gd name="T15" fmla="*/ 21 h 21"/>
                    <a:gd name="T16" fmla="*/ 10 w 10"/>
                    <a:gd name="T1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10" y="10"/>
                      </a:moveTo>
                      <a:cubicBezTo>
                        <a:pt x="10" y="7"/>
                        <a:pt x="9" y="1"/>
                        <a:pt x="7" y="0"/>
                      </a:cubicBezTo>
                      <a:cubicBezTo>
                        <a:pt x="3" y="0"/>
                        <a:pt x="3" y="0"/>
                        <a:pt x="3" y="0"/>
                      </a:cubicBezTo>
                      <a:cubicBezTo>
                        <a:pt x="1" y="1"/>
                        <a:pt x="0" y="7"/>
                        <a:pt x="0" y="10"/>
                      </a:cubicBezTo>
                      <a:cubicBezTo>
                        <a:pt x="0" y="21"/>
                        <a:pt x="0" y="21"/>
                        <a:pt x="0" y="21"/>
                      </a:cubicBezTo>
                      <a:cubicBezTo>
                        <a:pt x="4" y="21"/>
                        <a:pt x="4" y="21"/>
                        <a:pt x="4" y="21"/>
                      </a:cubicBezTo>
                      <a:cubicBezTo>
                        <a:pt x="5" y="21"/>
                        <a:pt x="5" y="21"/>
                        <a:pt x="5" y="21"/>
                      </a:cubicBezTo>
                      <a:cubicBezTo>
                        <a:pt x="10" y="21"/>
                        <a:pt x="10" y="21"/>
                        <a:pt x="10" y="21"/>
                      </a:cubicBezTo>
                      <a:lnTo>
                        <a:pt x="10"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51" name="Freeform 209"/>
                <p:cNvSpPr>
                  <a:spLocks/>
                </p:cNvSpPr>
                <p:nvPr/>
              </p:nvSpPr>
              <p:spPr bwMode="auto">
                <a:xfrm>
                  <a:off x="10814050" y="3424238"/>
                  <a:ext cx="15875" cy="47625"/>
                </a:xfrm>
                <a:custGeom>
                  <a:avLst/>
                  <a:gdLst>
                    <a:gd name="T0" fmla="*/ 1 w 4"/>
                    <a:gd name="T1" fmla="*/ 12 h 12"/>
                    <a:gd name="T2" fmla="*/ 0 w 4"/>
                    <a:gd name="T3" fmla="*/ 11 h 12"/>
                    <a:gd name="T4" fmla="*/ 0 w 4"/>
                    <a:gd name="T5" fmla="*/ 1 h 12"/>
                    <a:gd name="T6" fmla="*/ 1 w 4"/>
                    <a:gd name="T7" fmla="*/ 0 h 12"/>
                    <a:gd name="T8" fmla="*/ 2 w 4"/>
                    <a:gd name="T9" fmla="*/ 0 h 12"/>
                    <a:gd name="T10" fmla="*/ 4 w 4"/>
                    <a:gd name="T11" fmla="*/ 1 h 12"/>
                    <a:gd name="T12" fmla="*/ 4 w 4"/>
                    <a:gd name="T13" fmla="*/ 11 h 12"/>
                    <a:gd name="T14" fmla="*/ 2 w 4"/>
                    <a:gd name="T15" fmla="*/ 12 h 12"/>
                    <a:gd name="T16" fmla="*/ 1 w 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1" y="12"/>
                      </a:moveTo>
                      <a:cubicBezTo>
                        <a:pt x="0" y="12"/>
                        <a:pt x="0" y="12"/>
                        <a:pt x="0" y="11"/>
                      </a:cubicBezTo>
                      <a:cubicBezTo>
                        <a:pt x="0" y="1"/>
                        <a:pt x="0" y="1"/>
                        <a:pt x="0" y="1"/>
                      </a:cubicBezTo>
                      <a:cubicBezTo>
                        <a:pt x="0" y="0"/>
                        <a:pt x="0" y="0"/>
                        <a:pt x="1" y="0"/>
                      </a:cubicBezTo>
                      <a:cubicBezTo>
                        <a:pt x="2" y="0"/>
                        <a:pt x="2" y="0"/>
                        <a:pt x="2" y="0"/>
                      </a:cubicBezTo>
                      <a:cubicBezTo>
                        <a:pt x="3" y="0"/>
                        <a:pt x="4" y="0"/>
                        <a:pt x="4" y="1"/>
                      </a:cubicBezTo>
                      <a:cubicBezTo>
                        <a:pt x="4" y="11"/>
                        <a:pt x="4" y="11"/>
                        <a:pt x="4" y="11"/>
                      </a:cubicBezTo>
                      <a:cubicBezTo>
                        <a:pt x="4" y="12"/>
                        <a:pt x="3" y="12"/>
                        <a:pt x="2" y="12"/>
                      </a:cubicBezTo>
                      <a:lnTo>
                        <a:pt x="1"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7" name="Rectangle 205"/>
                <p:cNvSpPr>
                  <a:spLocks noChangeArrowheads="1"/>
                </p:cNvSpPr>
                <p:nvPr/>
              </p:nvSpPr>
              <p:spPr bwMode="auto">
                <a:xfrm>
                  <a:off x="10802938" y="3025775"/>
                  <a:ext cx="39688" cy="35401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spTree>
    <p:extLst>
      <p:ext uri="{BB962C8B-B14F-4D97-AF65-F5344CB8AC3E}">
        <p14:creationId xmlns:p14="http://schemas.microsoft.com/office/powerpoint/2010/main" val="254610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25" fill="hold">
                                          <p:stCondLst>
                                            <p:cond delay="0"/>
                                          </p:stCondLst>
                                        </p:cTn>
                                        <p:tgtEl>
                                          <p:spTgt spid="83"/>
                                        </p:tgtEl>
                                        <p:attrNameLst>
                                          <p:attrName>r</p:attrName>
                                        </p:attrNameLst>
                                      </p:cBhvr>
                                    </p:animRot>
                                    <p:animRot by="-240000">
                                      <p:cBhvr>
                                        <p:cTn id="7" dur="250" fill="hold">
                                          <p:stCondLst>
                                            <p:cond delay="250"/>
                                          </p:stCondLst>
                                        </p:cTn>
                                        <p:tgtEl>
                                          <p:spTgt spid="83"/>
                                        </p:tgtEl>
                                        <p:attrNameLst>
                                          <p:attrName>r</p:attrName>
                                        </p:attrNameLst>
                                      </p:cBhvr>
                                    </p:animRot>
                                    <p:animRot by="240000">
                                      <p:cBhvr>
                                        <p:cTn id="8" dur="250" fill="hold">
                                          <p:stCondLst>
                                            <p:cond delay="500"/>
                                          </p:stCondLst>
                                        </p:cTn>
                                        <p:tgtEl>
                                          <p:spTgt spid="83"/>
                                        </p:tgtEl>
                                        <p:attrNameLst>
                                          <p:attrName>r</p:attrName>
                                        </p:attrNameLst>
                                      </p:cBhvr>
                                    </p:animRot>
                                    <p:animRot by="-240000">
                                      <p:cBhvr>
                                        <p:cTn id="9" dur="250" fill="hold">
                                          <p:stCondLst>
                                            <p:cond delay="750"/>
                                          </p:stCondLst>
                                        </p:cTn>
                                        <p:tgtEl>
                                          <p:spTgt spid="83"/>
                                        </p:tgtEl>
                                        <p:attrNameLst>
                                          <p:attrName>r</p:attrName>
                                        </p:attrNameLst>
                                      </p:cBhvr>
                                    </p:animRot>
                                    <p:animRot by="120000">
                                      <p:cBhvr>
                                        <p:cTn id="10" dur="250" fill="hold">
                                          <p:stCondLst>
                                            <p:cond delay="1000"/>
                                          </p:stCondLst>
                                        </p:cTn>
                                        <p:tgtEl>
                                          <p:spTgt spid="83"/>
                                        </p:tgtEl>
                                        <p:attrNameLst>
                                          <p:attrName>r</p:attrName>
                                        </p:attrNameLst>
                                      </p:cBhvr>
                                    </p:animRot>
                                  </p:childTnLst>
                                </p:cTn>
                              </p:par>
                            </p:childTnLst>
                          </p:cTn>
                        </p:par>
                        <p:par>
                          <p:cTn id="11" fill="hold">
                            <p:stCondLst>
                              <p:cond delay="1250"/>
                            </p:stCondLst>
                            <p:childTnLst>
                              <p:par>
                                <p:cTn id="12" presetID="64" presetClass="path" presetSubtype="0" decel="100000" fill="hold" nodeType="afterEffect">
                                  <p:stCondLst>
                                    <p:cond delay="0"/>
                                  </p:stCondLst>
                                  <p:childTnLst>
                                    <p:animMotion origin="layout" path="M -2.08333E-7 -2.59259E-6 L -2.08333E-7 -1.0169 " pathEditMode="relative" rAng="0" ptsTypes="AA">
                                      <p:cBhvr>
                                        <p:cTn id="13" dur="2000" fill="hold"/>
                                        <p:tgtEl>
                                          <p:spTgt spid="83"/>
                                        </p:tgtEl>
                                        <p:attrNameLst>
                                          <p:attrName>ppt_x</p:attrName>
                                          <p:attrName>ppt_y</p:attrName>
                                        </p:attrNameLst>
                                      </p:cBhvr>
                                      <p:rCtr x="0" y="-50856"/>
                                    </p:animMotion>
                                  </p:childTnLst>
                                </p:cTn>
                              </p:par>
                            </p:childTnLst>
                          </p:cTn>
                        </p:par>
                        <p:par>
                          <p:cTn id="14" fill="hold">
                            <p:stCondLst>
                              <p:cond delay="3250"/>
                            </p:stCondLst>
                            <p:childTnLst>
                              <p:par>
                                <p:cTn id="15" presetID="10" presetClass="entr" presetSubtype="0" fill="hold" nodeType="afterEffect">
                                  <p:stCondLst>
                                    <p:cond delay="0"/>
                                  </p:stCondLst>
                                  <p:childTnLst>
                                    <p:set>
                                      <p:cBhvr>
                                        <p:cTn id="16" dur="1" fill="hold">
                                          <p:stCondLst>
                                            <p:cond delay="0"/>
                                          </p:stCondLst>
                                        </p:cTn>
                                        <p:tgtEl>
                                          <p:spTgt spid="294"/>
                                        </p:tgtEl>
                                        <p:attrNameLst>
                                          <p:attrName>style.visibility</p:attrName>
                                        </p:attrNameLst>
                                      </p:cBhvr>
                                      <p:to>
                                        <p:strVal val="visible"/>
                                      </p:to>
                                    </p:set>
                                    <p:animEffect transition="in" filter="fade">
                                      <p:cBhvr>
                                        <p:cTn id="17" dur="1000"/>
                                        <p:tgtEl>
                                          <p:spTgt spid="294"/>
                                        </p:tgtEl>
                                      </p:cBhvr>
                                    </p:animEffect>
                                  </p:childTnLst>
                                </p:cTn>
                              </p:par>
                              <p:par>
                                <p:cTn id="18" presetID="42" presetClass="path" presetSubtype="0" accel="50000" decel="50000" fill="hold" nodeType="withEffect">
                                  <p:stCondLst>
                                    <p:cond delay="0"/>
                                  </p:stCondLst>
                                  <p:childTnLst>
                                    <p:animMotion origin="layout" path="M -2.27981E-6 -0.08375 L -2.27981E-6 -2.00182E-6 " pathEditMode="relative" rAng="0" ptsTypes="AA">
                                      <p:cBhvr>
                                        <p:cTn id="19" dur="1000" fill="hold"/>
                                        <p:tgtEl>
                                          <p:spTgt spid="294"/>
                                        </p:tgtEl>
                                        <p:attrNameLst>
                                          <p:attrName>ppt_x</p:attrName>
                                          <p:attrName>ppt_y</p:attrName>
                                        </p:attrNameLst>
                                      </p:cBhvr>
                                      <p:rCtr x="0" y="4176"/>
                                    </p:animMotion>
                                  </p:childTnLst>
                                </p:cTn>
                              </p:par>
                            </p:childTnLst>
                          </p:cTn>
                        </p:par>
                        <p:par>
                          <p:cTn id="20" fill="hold">
                            <p:stCondLst>
                              <p:cond delay="4250"/>
                            </p:stCondLst>
                            <p:childTnLst>
                              <p:par>
                                <p:cTn id="21" presetID="10" presetClass="entr" presetSubtype="0" fill="hold" nodeType="after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fade">
                                      <p:cBhvr>
                                        <p:cTn id="23" dur="1000"/>
                                        <p:tgtEl>
                                          <p:spTgt spid="297"/>
                                        </p:tgtEl>
                                      </p:cBhvr>
                                    </p:animEffect>
                                  </p:childTnLst>
                                </p:cTn>
                              </p:par>
                              <p:par>
                                <p:cTn id="24" presetID="42" presetClass="path" presetSubtype="0" accel="50000" decel="50000" fill="hold" nodeType="withEffect">
                                  <p:stCondLst>
                                    <p:cond delay="0"/>
                                  </p:stCondLst>
                                  <p:childTnLst>
                                    <p:animMotion origin="layout" path="M 3.75E-6 -0.0838 L 3.75E-6 1.85185E-6 " pathEditMode="relative" rAng="0" ptsTypes="AA">
                                      <p:cBhvr>
                                        <p:cTn id="25" dur="1000" fill="hold"/>
                                        <p:tgtEl>
                                          <p:spTgt spid="297"/>
                                        </p:tgtEl>
                                        <p:attrNameLst>
                                          <p:attrName>ppt_x</p:attrName>
                                          <p:attrName>ppt_y</p:attrName>
                                        </p:attrNameLst>
                                      </p:cBhvr>
                                      <p:rCtr x="0" y="4190"/>
                                    </p:animMotion>
                                  </p:childTnLst>
                                </p:cTn>
                              </p:par>
                            </p:childTnLst>
                          </p:cTn>
                        </p:par>
                        <p:par>
                          <p:cTn id="26" fill="hold">
                            <p:stCondLst>
                              <p:cond delay="5250"/>
                            </p:stCondLst>
                            <p:childTnLst>
                              <p:par>
                                <p:cTn id="27" presetID="10" presetClass="entr" presetSubtype="0" fill="hold" nodeType="afterEffect">
                                  <p:stCondLst>
                                    <p:cond delay="0"/>
                                  </p:stCondLst>
                                  <p:childTnLst>
                                    <p:set>
                                      <p:cBhvr>
                                        <p:cTn id="28" dur="1" fill="hold">
                                          <p:stCondLst>
                                            <p:cond delay="0"/>
                                          </p:stCondLst>
                                        </p:cTn>
                                        <p:tgtEl>
                                          <p:spTgt spid="302"/>
                                        </p:tgtEl>
                                        <p:attrNameLst>
                                          <p:attrName>style.visibility</p:attrName>
                                        </p:attrNameLst>
                                      </p:cBhvr>
                                      <p:to>
                                        <p:strVal val="visible"/>
                                      </p:to>
                                    </p:set>
                                    <p:animEffect transition="in" filter="fade">
                                      <p:cBhvr>
                                        <p:cTn id="29" dur="1000"/>
                                        <p:tgtEl>
                                          <p:spTgt spid="302"/>
                                        </p:tgtEl>
                                      </p:cBhvr>
                                    </p:animEffect>
                                  </p:childTnLst>
                                </p:cTn>
                              </p:par>
                              <p:par>
                                <p:cTn id="30" presetID="42" presetClass="path" presetSubtype="0" accel="50000" decel="50000" fill="hold" nodeType="withEffect">
                                  <p:stCondLst>
                                    <p:cond delay="0"/>
                                  </p:stCondLst>
                                  <p:childTnLst>
                                    <p:animMotion origin="layout" path="M -2.27981E-6 -0.08375 L -2.27981E-6 -2.00182E-6 " pathEditMode="relative" rAng="0" ptsTypes="AA">
                                      <p:cBhvr>
                                        <p:cTn id="31" dur="1000" fill="hold"/>
                                        <p:tgtEl>
                                          <p:spTgt spid="302"/>
                                        </p:tgtEl>
                                        <p:attrNameLst>
                                          <p:attrName>ppt_x</p:attrName>
                                          <p:attrName>ppt_y</p:attrName>
                                        </p:attrNameLst>
                                      </p:cBhvr>
                                      <p:rCtr x="0" y="4176"/>
                                    </p:animMotion>
                                  </p:childTnLst>
                                </p:cTn>
                              </p:par>
                            </p:childTnLst>
                          </p:cTn>
                        </p:par>
                        <p:par>
                          <p:cTn id="32" fill="hold">
                            <p:stCondLst>
                              <p:cond delay="6250"/>
                            </p:stCondLst>
                            <p:childTnLst>
                              <p:par>
                                <p:cTn id="33" presetID="10" presetClass="entr" presetSubtype="0" fill="hold" nodeType="afterEffect">
                                  <p:stCondLst>
                                    <p:cond delay="0"/>
                                  </p:stCondLst>
                                  <p:childTnLst>
                                    <p:set>
                                      <p:cBhvr>
                                        <p:cTn id="34" dur="1" fill="hold">
                                          <p:stCondLst>
                                            <p:cond delay="0"/>
                                          </p:stCondLst>
                                        </p:cTn>
                                        <p:tgtEl>
                                          <p:spTgt spid="298"/>
                                        </p:tgtEl>
                                        <p:attrNameLst>
                                          <p:attrName>style.visibility</p:attrName>
                                        </p:attrNameLst>
                                      </p:cBhvr>
                                      <p:to>
                                        <p:strVal val="visible"/>
                                      </p:to>
                                    </p:set>
                                    <p:animEffect transition="in" filter="fade">
                                      <p:cBhvr>
                                        <p:cTn id="35" dur="1000"/>
                                        <p:tgtEl>
                                          <p:spTgt spid="298"/>
                                        </p:tgtEl>
                                      </p:cBhvr>
                                    </p:animEffect>
                                  </p:childTnLst>
                                </p:cTn>
                              </p:par>
                              <p:par>
                                <p:cTn id="36" presetID="42" presetClass="path" presetSubtype="0" accel="50000" decel="50000" fill="hold" nodeType="withEffect">
                                  <p:stCondLst>
                                    <p:cond delay="0"/>
                                  </p:stCondLst>
                                  <p:childTnLst>
                                    <p:animMotion origin="layout" path="M -2.27981E-6 -0.08375 L -2.27981E-6 -2.00182E-6 " pathEditMode="relative" rAng="0" ptsTypes="AA">
                                      <p:cBhvr>
                                        <p:cTn id="37" dur="1000" fill="hold"/>
                                        <p:tgtEl>
                                          <p:spTgt spid="298"/>
                                        </p:tgtEl>
                                        <p:attrNameLst>
                                          <p:attrName>ppt_x</p:attrName>
                                          <p:attrName>ppt_y</p:attrName>
                                        </p:attrNameLst>
                                      </p:cBhvr>
                                      <p:rCtr x="0" y="4176"/>
                                    </p:animMotion>
                                  </p:childTnLst>
                                </p:cTn>
                              </p:par>
                            </p:childTnLst>
                          </p:cTn>
                        </p:par>
                        <p:par>
                          <p:cTn id="38" fill="hold">
                            <p:stCondLst>
                              <p:cond delay="7250"/>
                            </p:stCondLst>
                            <p:childTnLst>
                              <p:par>
                                <p:cTn id="39" presetID="10" presetClass="entr" presetSubtype="0" fill="hold" nodeType="afterEffect">
                                  <p:stCondLst>
                                    <p:cond delay="0"/>
                                  </p:stCondLst>
                                  <p:childTnLst>
                                    <p:set>
                                      <p:cBhvr>
                                        <p:cTn id="40" dur="1" fill="hold">
                                          <p:stCondLst>
                                            <p:cond delay="0"/>
                                          </p:stCondLst>
                                        </p:cTn>
                                        <p:tgtEl>
                                          <p:spTgt spid="301"/>
                                        </p:tgtEl>
                                        <p:attrNameLst>
                                          <p:attrName>style.visibility</p:attrName>
                                        </p:attrNameLst>
                                      </p:cBhvr>
                                      <p:to>
                                        <p:strVal val="visible"/>
                                      </p:to>
                                    </p:set>
                                    <p:animEffect transition="in" filter="fade">
                                      <p:cBhvr>
                                        <p:cTn id="41" dur="1000"/>
                                        <p:tgtEl>
                                          <p:spTgt spid="301"/>
                                        </p:tgtEl>
                                      </p:cBhvr>
                                    </p:animEffect>
                                  </p:childTnLst>
                                </p:cTn>
                              </p:par>
                              <p:par>
                                <p:cTn id="42" presetID="42" presetClass="path" presetSubtype="0" accel="50000" decel="50000" fill="hold" nodeType="withEffect">
                                  <p:stCondLst>
                                    <p:cond delay="0"/>
                                  </p:stCondLst>
                                  <p:childTnLst>
                                    <p:animMotion origin="layout" path="M -2.27981E-6 -0.08375 L -2.27981E-6 -2.00182E-6 " pathEditMode="relative" rAng="0" ptsTypes="AA">
                                      <p:cBhvr>
                                        <p:cTn id="43" dur="1000" fill="hold"/>
                                        <p:tgtEl>
                                          <p:spTgt spid="301"/>
                                        </p:tgtEl>
                                        <p:attrNameLst>
                                          <p:attrName>ppt_x</p:attrName>
                                          <p:attrName>ppt_y</p:attrName>
                                        </p:attrNameLst>
                                      </p:cBhvr>
                                      <p:rCtr x="0" y="4176"/>
                                    </p:animMotion>
                                  </p:childTnLst>
                                </p:cTn>
                              </p:par>
                            </p:childTnLst>
                          </p:cTn>
                        </p:par>
                        <p:par>
                          <p:cTn id="44" fill="hold">
                            <p:stCondLst>
                              <p:cond delay="8250"/>
                            </p:stCondLst>
                            <p:childTnLst>
                              <p:par>
                                <p:cTn id="45" presetID="10" presetClass="entr" presetSubtype="0" fill="hold" grpId="0"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childTnLst>
                                </p:cTn>
                              </p:par>
                              <p:par>
                                <p:cTn id="48" presetID="42" presetClass="path" presetSubtype="0" accel="50000" decel="50000" fill="hold" grpId="1" nodeType="withEffect">
                                  <p:stCondLst>
                                    <p:cond delay="0"/>
                                  </p:stCondLst>
                                  <p:childTnLst>
                                    <p:animMotion origin="layout" path="M -2.27981E-6 -0.08375 L -2.27981E-6 -2.00182E-6 " pathEditMode="relative" rAng="0" ptsTypes="AA">
                                      <p:cBhvr>
                                        <p:cTn id="49" dur="1000" fill="hold"/>
                                        <p:tgtEl>
                                          <p:spTgt spid="7">
                                            <p:txEl>
                                              <p:pRg st="0" end="0"/>
                                            </p:txEl>
                                          </p:spTgt>
                                        </p:tgtEl>
                                        <p:attrNameLst>
                                          <p:attrName>ppt_x</p:attrName>
                                          <p:attrName>ppt_y</p:attrName>
                                        </p:attrNameLst>
                                      </p:cBhvr>
                                      <p:rCtr x="0" y="4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grpSp>
        <p:nvGrpSpPr>
          <p:cNvPr id="271" name="Group 270"/>
          <p:cNvGrpSpPr/>
          <p:nvPr/>
        </p:nvGrpSpPr>
        <p:grpSpPr>
          <a:xfrm>
            <a:off x="751414" y="1307098"/>
            <a:ext cx="3228383" cy="4742833"/>
            <a:chOff x="8779320" y="1281586"/>
            <a:chExt cx="3165369" cy="4650258"/>
          </a:xfrm>
        </p:grpSpPr>
        <p:grpSp>
          <p:nvGrpSpPr>
            <p:cNvPr id="251" name="Group 250"/>
            <p:cNvGrpSpPr/>
            <p:nvPr/>
          </p:nvGrpSpPr>
          <p:grpSpPr>
            <a:xfrm>
              <a:off x="9116931" y="1281586"/>
              <a:ext cx="2490146" cy="3374121"/>
              <a:chOff x="7841294" y="1339954"/>
              <a:chExt cx="3685837" cy="4994268"/>
            </a:xfrm>
          </p:grpSpPr>
          <p:sp>
            <p:nvSpPr>
              <p:cNvPr id="252" name="Freeform 5"/>
              <p:cNvSpPr>
                <a:spLocks/>
              </p:cNvSpPr>
              <p:nvPr/>
            </p:nvSpPr>
            <p:spPr bwMode="auto">
              <a:xfrm>
                <a:off x="8880534" y="3979625"/>
                <a:ext cx="1732066" cy="1738997"/>
              </a:xfrm>
              <a:custGeom>
                <a:avLst/>
                <a:gdLst>
                  <a:gd name="T0" fmla="*/ 22 w 179"/>
                  <a:gd name="T1" fmla="*/ 79 h 179"/>
                  <a:gd name="T2" fmla="*/ 101 w 179"/>
                  <a:gd name="T3" fmla="*/ 157 h 179"/>
                  <a:gd name="T4" fmla="*/ 179 w 179"/>
                  <a:gd name="T5" fmla="*/ 157 h 179"/>
                  <a:gd name="T6" fmla="*/ 22 w 179"/>
                  <a:gd name="T7" fmla="*/ 0 h 179"/>
                  <a:gd name="T8" fmla="*/ 22 w 179"/>
                  <a:gd name="T9" fmla="*/ 79 h 179"/>
                </a:gdLst>
                <a:ahLst/>
                <a:cxnLst>
                  <a:cxn ang="0">
                    <a:pos x="T0" y="T1"/>
                  </a:cxn>
                  <a:cxn ang="0">
                    <a:pos x="T2" y="T3"/>
                  </a:cxn>
                  <a:cxn ang="0">
                    <a:pos x="T4" y="T5"/>
                  </a:cxn>
                  <a:cxn ang="0">
                    <a:pos x="T6" y="T7"/>
                  </a:cxn>
                  <a:cxn ang="0">
                    <a:pos x="T8" y="T9"/>
                  </a:cxn>
                </a:cxnLst>
                <a:rect l="0" t="0" r="r" b="b"/>
                <a:pathLst>
                  <a:path w="179" h="179">
                    <a:moveTo>
                      <a:pt x="22" y="79"/>
                    </a:moveTo>
                    <a:cubicBezTo>
                      <a:pt x="101" y="157"/>
                      <a:pt x="101" y="157"/>
                      <a:pt x="101" y="157"/>
                    </a:cubicBezTo>
                    <a:cubicBezTo>
                      <a:pt x="122" y="179"/>
                      <a:pt x="158" y="179"/>
                      <a:pt x="179" y="157"/>
                    </a:cubicBezTo>
                    <a:cubicBezTo>
                      <a:pt x="22" y="0"/>
                      <a:pt x="22" y="0"/>
                      <a:pt x="22" y="0"/>
                    </a:cubicBezTo>
                    <a:cubicBezTo>
                      <a:pt x="0" y="22"/>
                      <a:pt x="0" y="57"/>
                      <a:pt x="22" y="79"/>
                    </a:cubicBezTo>
                    <a:close/>
                  </a:path>
                </a:pathLst>
              </a:custGeom>
              <a:solidFill>
                <a:srgbClr val="22A4D8"/>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3" name="Freeform 6"/>
              <p:cNvSpPr>
                <a:spLocks/>
              </p:cNvSpPr>
              <p:nvPr/>
            </p:nvSpPr>
            <p:spPr bwMode="auto">
              <a:xfrm>
                <a:off x="9095308" y="3764847"/>
                <a:ext cx="1732066" cy="1738997"/>
              </a:xfrm>
              <a:custGeom>
                <a:avLst/>
                <a:gdLst>
                  <a:gd name="T0" fmla="*/ 157 w 179"/>
                  <a:gd name="T1" fmla="*/ 100 h 179"/>
                  <a:gd name="T2" fmla="*/ 79 w 179"/>
                  <a:gd name="T3" fmla="*/ 22 h 179"/>
                  <a:gd name="T4" fmla="*/ 0 w 179"/>
                  <a:gd name="T5" fmla="*/ 22 h 179"/>
                  <a:gd name="T6" fmla="*/ 157 w 179"/>
                  <a:gd name="T7" fmla="*/ 179 h 179"/>
                  <a:gd name="T8" fmla="*/ 157 w 179"/>
                  <a:gd name="T9" fmla="*/ 100 h 179"/>
                </a:gdLst>
                <a:ahLst/>
                <a:cxnLst>
                  <a:cxn ang="0">
                    <a:pos x="T0" y="T1"/>
                  </a:cxn>
                  <a:cxn ang="0">
                    <a:pos x="T2" y="T3"/>
                  </a:cxn>
                  <a:cxn ang="0">
                    <a:pos x="T4" y="T5"/>
                  </a:cxn>
                  <a:cxn ang="0">
                    <a:pos x="T6" y="T7"/>
                  </a:cxn>
                  <a:cxn ang="0">
                    <a:pos x="T8" y="T9"/>
                  </a:cxn>
                </a:cxnLst>
                <a:rect l="0" t="0" r="r" b="b"/>
                <a:pathLst>
                  <a:path w="179" h="179">
                    <a:moveTo>
                      <a:pt x="157" y="100"/>
                    </a:moveTo>
                    <a:cubicBezTo>
                      <a:pt x="79" y="22"/>
                      <a:pt x="79" y="22"/>
                      <a:pt x="79" y="22"/>
                    </a:cubicBezTo>
                    <a:cubicBezTo>
                      <a:pt x="57" y="0"/>
                      <a:pt x="22" y="0"/>
                      <a:pt x="0" y="22"/>
                    </a:cubicBezTo>
                    <a:cubicBezTo>
                      <a:pt x="157" y="179"/>
                      <a:pt x="157" y="179"/>
                      <a:pt x="157" y="179"/>
                    </a:cubicBezTo>
                    <a:cubicBezTo>
                      <a:pt x="179" y="157"/>
                      <a:pt x="179" y="122"/>
                      <a:pt x="157" y="100"/>
                    </a:cubicBezTo>
                    <a:close/>
                  </a:path>
                </a:pathLst>
              </a:custGeom>
              <a:solidFill>
                <a:srgbClr val="18769C"/>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4" name="Freeform 9"/>
              <p:cNvSpPr>
                <a:spLocks noEditPoints="1"/>
              </p:cNvSpPr>
              <p:nvPr/>
            </p:nvSpPr>
            <p:spPr bwMode="auto">
              <a:xfrm>
                <a:off x="10432465" y="1901146"/>
                <a:ext cx="651257" cy="1316370"/>
              </a:xfrm>
              <a:custGeom>
                <a:avLst/>
                <a:gdLst>
                  <a:gd name="T0" fmla="*/ 65 w 67"/>
                  <a:gd name="T1" fmla="*/ 0 h 135"/>
                  <a:gd name="T2" fmla="*/ 1 w 67"/>
                  <a:gd name="T3" fmla="*/ 0 h 135"/>
                  <a:gd name="T4" fmla="*/ 0 w 67"/>
                  <a:gd name="T5" fmla="*/ 2 h 135"/>
                  <a:gd name="T6" fmla="*/ 0 w 67"/>
                  <a:gd name="T7" fmla="*/ 28 h 135"/>
                  <a:gd name="T8" fmla="*/ 0 w 67"/>
                  <a:gd name="T9" fmla="*/ 30 h 135"/>
                  <a:gd name="T10" fmla="*/ 0 w 67"/>
                  <a:gd name="T11" fmla="*/ 134 h 135"/>
                  <a:gd name="T12" fmla="*/ 1 w 67"/>
                  <a:gd name="T13" fmla="*/ 135 h 135"/>
                  <a:gd name="T14" fmla="*/ 65 w 67"/>
                  <a:gd name="T15" fmla="*/ 135 h 135"/>
                  <a:gd name="T16" fmla="*/ 67 w 67"/>
                  <a:gd name="T17" fmla="*/ 134 h 135"/>
                  <a:gd name="T18" fmla="*/ 67 w 67"/>
                  <a:gd name="T19" fmla="*/ 30 h 135"/>
                  <a:gd name="T20" fmla="*/ 67 w 67"/>
                  <a:gd name="T21" fmla="*/ 28 h 135"/>
                  <a:gd name="T22" fmla="*/ 67 w 67"/>
                  <a:gd name="T23" fmla="*/ 2 h 135"/>
                  <a:gd name="T24" fmla="*/ 65 w 67"/>
                  <a:gd name="T25" fmla="*/ 0 h 135"/>
                  <a:gd name="T26" fmla="*/ 8 w 67"/>
                  <a:gd name="T27" fmla="*/ 21 h 135"/>
                  <a:gd name="T28" fmla="*/ 8 w 67"/>
                  <a:gd name="T29" fmla="*/ 14 h 135"/>
                  <a:gd name="T30" fmla="*/ 9 w 67"/>
                  <a:gd name="T31" fmla="*/ 13 h 135"/>
                  <a:gd name="T32" fmla="*/ 57 w 67"/>
                  <a:gd name="T33" fmla="*/ 13 h 135"/>
                  <a:gd name="T34" fmla="*/ 59 w 67"/>
                  <a:gd name="T35" fmla="*/ 14 h 135"/>
                  <a:gd name="T36" fmla="*/ 59 w 67"/>
                  <a:gd name="T37" fmla="*/ 21 h 135"/>
                  <a:gd name="T38" fmla="*/ 57 w 67"/>
                  <a:gd name="T39" fmla="*/ 23 h 135"/>
                  <a:gd name="T40" fmla="*/ 9 w 67"/>
                  <a:gd name="T41" fmla="*/ 23 h 135"/>
                  <a:gd name="T42" fmla="*/ 8 w 67"/>
                  <a:gd name="T43" fmla="*/ 21 h 135"/>
                  <a:gd name="T44" fmla="*/ 53 w 67"/>
                  <a:gd name="T45" fmla="*/ 64 h 135"/>
                  <a:gd name="T46" fmla="*/ 49 w 67"/>
                  <a:gd name="T47" fmla="*/ 59 h 135"/>
                  <a:gd name="T48" fmla="*/ 53 w 67"/>
                  <a:gd name="T49" fmla="*/ 55 h 135"/>
                  <a:gd name="T50" fmla="*/ 58 w 67"/>
                  <a:gd name="T51" fmla="*/ 59 h 135"/>
                  <a:gd name="T52" fmla="*/ 53 w 67"/>
                  <a:gd name="T53" fmla="*/ 64 h 135"/>
                  <a:gd name="T54" fmla="*/ 53 w 67"/>
                  <a:gd name="T55" fmla="*/ 49 h 135"/>
                  <a:gd name="T56" fmla="*/ 47 w 67"/>
                  <a:gd name="T57" fmla="*/ 43 h 135"/>
                  <a:gd name="T58" fmla="*/ 53 w 67"/>
                  <a:gd name="T59" fmla="*/ 37 h 135"/>
                  <a:gd name="T60" fmla="*/ 60 w 67"/>
                  <a:gd name="T61" fmla="*/ 43 h 135"/>
                  <a:gd name="T62" fmla="*/ 53 w 67"/>
                  <a:gd name="T6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135">
                    <a:moveTo>
                      <a:pt x="65" y="0"/>
                    </a:moveTo>
                    <a:cubicBezTo>
                      <a:pt x="1" y="0"/>
                      <a:pt x="1" y="0"/>
                      <a:pt x="1" y="0"/>
                    </a:cubicBezTo>
                    <a:cubicBezTo>
                      <a:pt x="0" y="0"/>
                      <a:pt x="0" y="1"/>
                      <a:pt x="0" y="2"/>
                    </a:cubicBezTo>
                    <a:cubicBezTo>
                      <a:pt x="0" y="28"/>
                      <a:pt x="0" y="28"/>
                      <a:pt x="0" y="28"/>
                    </a:cubicBezTo>
                    <a:cubicBezTo>
                      <a:pt x="0" y="30"/>
                      <a:pt x="0" y="30"/>
                      <a:pt x="0" y="30"/>
                    </a:cubicBezTo>
                    <a:cubicBezTo>
                      <a:pt x="0" y="134"/>
                      <a:pt x="0" y="134"/>
                      <a:pt x="0" y="134"/>
                    </a:cubicBezTo>
                    <a:cubicBezTo>
                      <a:pt x="0" y="135"/>
                      <a:pt x="0" y="135"/>
                      <a:pt x="1" y="135"/>
                    </a:cubicBezTo>
                    <a:cubicBezTo>
                      <a:pt x="65" y="135"/>
                      <a:pt x="65" y="135"/>
                      <a:pt x="65" y="135"/>
                    </a:cubicBezTo>
                    <a:cubicBezTo>
                      <a:pt x="66" y="135"/>
                      <a:pt x="67" y="135"/>
                      <a:pt x="67" y="134"/>
                    </a:cubicBezTo>
                    <a:cubicBezTo>
                      <a:pt x="67" y="30"/>
                      <a:pt x="67" y="30"/>
                      <a:pt x="67" y="30"/>
                    </a:cubicBezTo>
                    <a:cubicBezTo>
                      <a:pt x="67" y="28"/>
                      <a:pt x="67" y="28"/>
                      <a:pt x="67" y="28"/>
                    </a:cubicBezTo>
                    <a:cubicBezTo>
                      <a:pt x="67" y="2"/>
                      <a:pt x="67" y="2"/>
                      <a:pt x="67" y="2"/>
                    </a:cubicBezTo>
                    <a:cubicBezTo>
                      <a:pt x="67" y="1"/>
                      <a:pt x="66" y="0"/>
                      <a:pt x="65" y="0"/>
                    </a:cubicBezTo>
                    <a:close/>
                    <a:moveTo>
                      <a:pt x="8" y="21"/>
                    </a:moveTo>
                    <a:cubicBezTo>
                      <a:pt x="8" y="14"/>
                      <a:pt x="8" y="14"/>
                      <a:pt x="8" y="14"/>
                    </a:cubicBezTo>
                    <a:cubicBezTo>
                      <a:pt x="8" y="13"/>
                      <a:pt x="8" y="13"/>
                      <a:pt x="9" y="13"/>
                    </a:cubicBezTo>
                    <a:cubicBezTo>
                      <a:pt x="57" y="13"/>
                      <a:pt x="57" y="13"/>
                      <a:pt x="57" y="13"/>
                    </a:cubicBezTo>
                    <a:cubicBezTo>
                      <a:pt x="58" y="13"/>
                      <a:pt x="59" y="13"/>
                      <a:pt x="59" y="14"/>
                    </a:cubicBezTo>
                    <a:cubicBezTo>
                      <a:pt x="59" y="21"/>
                      <a:pt x="59" y="21"/>
                      <a:pt x="59" y="21"/>
                    </a:cubicBezTo>
                    <a:cubicBezTo>
                      <a:pt x="59" y="22"/>
                      <a:pt x="58" y="23"/>
                      <a:pt x="57" y="23"/>
                    </a:cubicBezTo>
                    <a:cubicBezTo>
                      <a:pt x="9" y="23"/>
                      <a:pt x="9" y="23"/>
                      <a:pt x="9" y="23"/>
                    </a:cubicBezTo>
                    <a:cubicBezTo>
                      <a:pt x="8" y="23"/>
                      <a:pt x="8" y="22"/>
                      <a:pt x="8" y="21"/>
                    </a:cubicBezTo>
                    <a:close/>
                    <a:moveTo>
                      <a:pt x="53" y="64"/>
                    </a:moveTo>
                    <a:cubicBezTo>
                      <a:pt x="51" y="64"/>
                      <a:pt x="49" y="62"/>
                      <a:pt x="49" y="59"/>
                    </a:cubicBezTo>
                    <a:cubicBezTo>
                      <a:pt x="49" y="57"/>
                      <a:pt x="51" y="55"/>
                      <a:pt x="53" y="55"/>
                    </a:cubicBezTo>
                    <a:cubicBezTo>
                      <a:pt x="56" y="55"/>
                      <a:pt x="58" y="57"/>
                      <a:pt x="58" y="59"/>
                    </a:cubicBezTo>
                    <a:cubicBezTo>
                      <a:pt x="58" y="62"/>
                      <a:pt x="56" y="64"/>
                      <a:pt x="53" y="64"/>
                    </a:cubicBezTo>
                    <a:close/>
                    <a:moveTo>
                      <a:pt x="53" y="49"/>
                    </a:moveTo>
                    <a:cubicBezTo>
                      <a:pt x="50" y="49"/>
                      <a:pt x="47" y="46"/>
                      <a:pt x="47" y="43"/>
                    </a:cubicBezTo>
                    <a:cubicBezTo>
                      <a:pt x="47" y="39"/>
                      <a:pt x="50" y="37"/>
                      <a:pt x="53" y="37"/>
                    </a:cubicBezTo>
                    <a:cubicBezTo>
                      <a:pt x="57" y="37"/>
                      <a:pt x="60" y="39"/>
                      <a:pt x="60" y="43"/>
                    </a:cubicBezTo>
                    <a:cubicBezTo>
                      <a:pt x="60" y="46"/>
                      <a:pt x="57" y="49"/>
                      <a:pt x="53" y="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5" name="Freeform 10"/>
              <p:cNvSpPr>
                <a:spLocks noEditPoints="1"/>
              </p:cNvSpPr>
              <p:nvPr/>
            </p:nvSpPr>
            <p:spPr bwMode="auto">
              <a:xfrm>
                <a:off x="7841294" y="1339954"/>
                <a:ext cx="2445675" cy="1877562"/>
              </a:xfrm>
              <a:custGeom>
                <a:avLst/>
                <a:gdLst>
                  <a:gd name="T0" fmla="*/ 244 w 252"/>
                  <a:gd name="T1" fmla="*/ 0 h 193"/>
                  <a:gd name="T2" fmla="*/ 8 w 252"/>
                  <a:gd name="T3" fmla="*/ 0 h 193"/>
                  <a:gd name="T4" fmla="*/ 0 w 252"/>
                  <a:gd name="T5" fmla="*/ 7 h 193"/>
                  <a:gd name="T6" fmla="*/ 0 w 252"/>
                  <a:gd name="T7" fmla="*/ 161 h 193"/>
                  <a:gd name="T8" fmla="*/ 8 w 252"/>
                  <a:gd name="T9" fmla="*/ 168 h 193"/>
                  <a:gd name="T10" fmla="*/ 86 w 252"/>
                  <a:gd name="T11" fmla="*/ 168 h 193"/>
                  <a:gd name="T12" fmla="*/ 86 w 252"/>
                  <a:gd name="T13" fmla="*/ 179 h 193"/>
                  <a:gd name="T14" fmla="*/ 69 w 252"/>
                  <a:gd name="T15" fmla="*/ 193 h 193"/>
                  <a:gd name="T16" fmla="*/ 188 w 252"/>
                  <a:gd name="T17" fmla="*/ 193 h 193"/>
                  <a:gd name="T18" fmla="*/ 171 w 252"/>
                  <a:gd name="T19" fmla="*/ 179 h 193"/>
                  <a:gd name="T20" fmla="*/ 171 w 252"/>
                  <a:gd name="T21" fmla="*/ 168 h 193"/>
                  <a:gd name="T22" fmla="*/ 244 w 252"/>
                  <a:gd name="T23" fmla="*/ 168 h 193"/>
                  <a:gd name="T24" fmla="*/ 252 w 252"/>
                  <a:gd name="T25" fmla="*/ 161 h 193"/>
                  <a:gd name="T26" fmla="*/ 252 w 252"/>
                  <a:gd name="T27" fmla="*/ 7 h 193"/>
                  <a:gd name="T28" fmla="*/ 244 w 252"/>
                  <a:gd name="T29" fmla="*/ 0 h 193"/>
                  <a:gd name="T30" fmla="*/ 238 w 252"/>
                  <a:gd name="T31" fmla="*/ 149 h 193"/>
                  <a:gd name="T32" fmla="*/ 231 w 252"/>
                  <a:gd name="T33" fmla="*/ 155 h 193"/>
                  <a:gd name="T34" fmla="*/ 22 w 252"/>
                  <a:gd name="T35" fmla="*/ 155 h 193"/>
                  <a:gd name="T36" fmla="*/ 15 w 252"/>
                  <a:gd name="T37" fmla="*/ 149 h 193"/>
                  <a:gd name="T38" fmla="*/ 15 w 252"/>
                  <a:gd name="T39" fmla="*/ 19 h 193"/>
                  <a:gd name="T40" fmla="*/ 22 w 252"/>
                  <a:gd name="T41" fmla="*/ 13 h 193"/>
                  <a:gd name="T42" fmla="*/ 231 w 252"/>
                  <a:gd name="T43" fmla="*/ 13 h 193"/>
                  <a:gd name="T44" fmla="*/ 238 w 252"/>
                  <a:gd name="T45" fmla="*/ 19 h 193"/>
                  <a:gd name="T46" fmla="*/ 238 w 252"/>
                  <a:gd name="T47" fmla="*/ 149 h 193"/>
                  <a:gd name="T48" fmla="*/ 238 w 252"/>
                  <a:gd name="T49" fmla="*/ 1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2" h="193">
                    <a:moveTo>
                      <a:pt x="244" y="0"/>
                    </a:moveTo>
                    <a:cubicBezTo>
                      <a:pt x="8" y="0"/>
                      <a:pt x="8" y="0"/>
                      <a:pt x="8" y="0"/>
                    </a:cubicBezTo>
                    <a:cubicBezTo>
                      <a:pt x="4" y="0"/>
                      <a:pt x="0" y="3"/>
                      <a:pt x="0" y="7"/>
                    </a:cubicBezTo>
                    <a:cubicBezTo>
                      <a:pt x="0" y="161"/>
                      <a:pt x="0" y="161"/>
                      <a:pt x="0" y="161"/>
                    </a:cubicBezTo>
                    <a:cubicBezTo>
                      <a:pt x="0" y="165"/>
                      <a:pt x="4" y="168"/>
                      <a:pt x="8" y="168"/>
                    </a:cubicBezTo>
                    <a:cubicBezTo>
                      <a:pt x="86" y="168"/>
                      <a:pt x="86" y="168"/>
                      <a:pt x="86" y="168"/>
                    </a:cubicBezTo>
                    <a:cubicBezTo>
                      <a:pt x="86" y="179"/>
                      <a:pt x="86" y="179"/>
                      <a:pt x="86" y="179"/>
                    </a:cubicBezTo>
                    <a:cubicBezTo>
                      <a:pt x="69" y="193"/>
                      <a:pt x="69" y="193"/>
                      <a:pt x="69" y="193"/>
                    </a:cubicBezTo>
                    <a:cubicBezTo>
                      <a:pt x="188" y="193"/>
                      <a:pt x="188" y="193"/>
                      <a:pt x="188" y="193"/>
                    </a:cubicBezTo>
                    <a:cubicBezTo>
                      <a:pt x="171" y="179"/>
                      <a:pt x="171" y="179"/>
                      <a:pt x="171" y="179"/>
                    </a:cubicBezTo>
                    <a:cubicBezTo>
                      <a:pt x="171" y="168"/>
                      <a:pt x="171" y="168"/>
                      <a:pt x="171" y="168"/>
                    </a:cubicBezTo>
                    <a:cubicBezTo>
                      <a:pt x="244" y="168"/>
                      <a:pt x="244" y="168"/>
                      <a:pt x="244" y="168"/>
                    </a:cubicBezTo>
                    <a:cubicBezTo>
                      <a:pt x="249" y="168"/>
                      <a:pt x="252" y="165"/>
                      <a:pt x="252" y="161"/>
                    </a:cubicBezTo>
                    <a:cubicBezTo>
                      <a:pt x="252" y="7"/>
                      <a:pt x="252" y="7"/>
                      <a:pt x="252" y="7"/>
                    </a:cubicBezTo>
                    <a:cubicBezTo>
                      <a:pt x="252" y="3"/>
                      <a:pt x="249" y="0"/>
                      <a:pt x="244" y="0"/>
                    </a:cubicBezTo>
                    <a:close/>
                    <a:moveTo>
                      <a:pt x="238" y="149"/>
                    </a:moveTo>
                    <a:cubicBezTo>
                      <a:pt x="238" y="153"/>
                      <a:pt x="235" y="155"/>
                      <a:pt x="231" y="155"/>
                    </a:cubicBezTo>
                    <a:cubicBezTo>
                      <a:pt x="22" y="155"/>
                      <a:pt x="22" y="155"/>
                      <a:pt x="22" y="155"/>
                    </a:cubicBezTo>
                    <a:cubicBezTo>
                      <a:pt x="18" y="155"/>
                      <a:pt x="15" y="153"/>
                      <a:pt x="15" y="149"/>
                    </a:cubicBezTo>
                    <a:cubicBezTo>
                      <a:pt x="15" y="19"/>
                      <a:pt x="15" y="19"/>
                      <a:pt x="15" y="19"/>
                    </a:cubicBezTo>
                    <a:cubicBezTo>
                      <a:pt x="15" y="15"/>
                      <a:pt x="18" y="13"/>
                      <a:pt x="22" y="13"/>
                    </a:cubicBezTo>
                    <a:cubicBezTo>
                      <a:pt x="231" y="13"/>
                      <a:pt x="231" y="13"/>
                      <a:pt x="231" y="13"/>
                    </a:cubicBezTo>
                    <a:cubicBezTo>
                      <a:pt x="235" y="13"/>
                      <a:pt x="238" y="15"/>
                      <a:pt x="238" y="19"/>
                    </a:cubicBezTo>
                    <a:cubicBezTo>
                      <a:pt x="238" y="149"/>
                      <a:pt x="238" y="149"/>
                      <a:pt x="238" y="149"/>
                    </a:cubicBezTo>
                    <a:cubicBezTo>
                      <a:pt x="238" y="149"/>
                      <a:pt x="238" y="149"/>
                      <a:pt x="238" y="1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7" name="Freeform 14"/>
              <p:cNvSpPr>
                <a:spLocks/>
              </p:cNvSpPr>
              <p:nvPr/>
            </p:nvSpPr>
            <p:spPr bwMode="auto">
              <a:xfrm>
                <a:off x="9150734" y="4291395"/>
                <a:ext cx="1919127" cy="1669714"/>
              </a:xfrm>
              <a:custGeom>
                <a:avLst/>
                <a:gdLst>
                  <a:gd name="T0" fmla="*/ 111 w 198"/>
                  <a:gd name="T1" fmla="*/ 5 h 172"/>
                  <a:gd name="T2" fmla="*/ 95 w 198"/>
                  <a:gd name="T3" fmla="*/ 5 h 172"/>
                  <a:gd name="T4" fmla="*/ 93 w 198"/>
                  <a:gd name="T5" fmla="*/ 17 h 172"/>
                  <a:gd name="T6" fmla="*/ 82 w 198"/>
                  <a:gd name="T7" fmla="*/ 5 h 172"/>
                  <a:gd name="T8" fmla="*/ 66 w 198"/>
                  <a:gd name="T9" fmla="*/ 5 h 172"/>
                  <a:gd name="T10" fmla="*/ 66 w 198"/>
                  <a:gd name="T11" fmla="*/ 21 h 172"/>
                  <a:gd name="T12" fmla="*/ 66 w 198"/>
                  <a:gd name="T13" fmla="*/ 21 h 172"/>
                  <a:gd name="T14" fmla="*/ 66 w 198"/>
                  <a:gd name="T15" fmla="*/ 21 h 172"/>
                  <a:gd name="T16" fmla="*/ 66 w 198"/>
                  <a:gd name="T17" fmla="*/ 21 h 172"/>
                  <a:gd name="T18" fmla="*/ 51 w 198"/>
                  <a:gd name="T19" fmla="*/ 5 h 172"/>
                  <a:gd name="T20" fmla="*/ 35 w 198"/>
                  <a:gd name="T21" fmla="*/ 5 h 172"/>
                  <a:gd name="T22" fmla="*/ 36 w 198"/>
                  <a:gd name="T23" fmla="*/ 21 h 172"/>
                  <a:gd name="T24" fmla="*/ 35 w 198"/>
                  <a:gd name="T25" fmla="*/ 20 h 172"/>
                  <a:gd name="T26" fmla="*/ 35 w 198"/>
                  <a:gd name="T27" fmla="*/ 20 h 172"/>
                  <a:gd name="T28" fmla="*/ 23 w 198"/>
                  <a:gd name="T29" fmla="*/ 8 h 172"/>
                  <a:gd name="T30" fmla="*/ 5 w 198"/>
                  <a:gd name="T31" fmla="*/ 7 h 172"/>
                  <a:gd name="T32" fmla="*/ 6 w 198"/>
                  <a:gd name="T33" fmla="*/ 25 h 172"/>
                  <a:gd name="T34" fmla="*/ 63 w 198"/>
                  <a:gd name="T35" fmla="*/ 82 h 172"/>
                  <a:gd name="T36" fmla="*/ 48 w 198"/>
                  <a:gd name="T37" fmla="*/ 84 h 172"/>
                  <a:gd name="T38" fmla="*/ 49 w 198"/>
                  <a:gd name="T39" fmla="*/ 102 h 172"/>
                  <a:gd name="T40" fmla="*/ 75 w 198"/>
                  <a:gd name="T41" fmla="*/ 127 h 172"/>
                  <a:gd name="T42" fmla="*/ 101 w 198"/>
                  <a:gd name="T43" fmla="*/ 154 h 172"/>
                  <a:gd name="T44" fmla="*/ 126 w 198"/>
                  <a:gd name="T45" fmla="*/ 154 h 172"/>
                  <a:gd name="T46" fmla="*/ 144 w 198"/>
                  <a:gd name="T47" fmla="*/ 172 h 172"/>
                  <a:gd name="T48" fmla="*/ 198 w 198"/>
                  <a:gd name="T49" fmla="*/ 117 h 172"/>
                  <a:gd name="T50" fmla="*/ 180 w 198"/>
                  <a:gd name="T51" fmla="*/ 99 h 172"/>
                  <a:gd name="T52" fmla="*/ 180 w 198"/>
                  <a:gd name="T53" fmla="*/ 75 h 172"/>
                  <a:gd name="T54" fmla="*/ 144 w 198"/>
                  <a:gd name="T55" fmla="*/ 38 h 172"/>
                  <a:gd name="T56" fmla="*/ 144 w 198"/>
                  <a:gd name="T57" fmla="*/ 38 h 172"/>
                  <a:gd name="T58" fmla="*/ 111 w 198"/>
                  <a:gd name="T59"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72">
                    <a:moveTo>
                      <a:pt x="111" y="5"/>
                    </a:moveTo>
                    <a:cubicBezTo>
                      <a:pt x="106" y="1"/>
                      <a:pt x="99" y="0"/>
                      <a:pt x="95" y="5"/>
                    </a:cubicBezTo>
                    <a:cubicBezTo>
                      <a:pt x="92" y="8"/>
                      <a:pt x="91" y="13"/>
                      <a:pt x="93" y="17"/>
                    </a:cubicBezTo>
                    <a:cubicBezTo>
                      <a:pt x="82" y="5"/>
                      <a:pt x="82" y="5"/>
                      <a:pt x="82" y="5"/>
                    </a:cubicBezTo>
                    <a:cubicBezTo>
                      <a:pt x="77" y="1"/>
                      <a:pt x="70" y="0"/>
                      <a:pt x="66" y="5"/>
                    </a:cubicBezTo>
                    <a:cubicBezTo>
                      <a:pt x="61" y="9"/>
                      <a:pt x="62" y="16"/>
                      <a:pt x="66" y="21"/>
                    </a:cubicBezTo>
                    <a:cubicBezTo>
                      <a:pt x="66" y="21"/>
                      <a:pt x="66" y="21"/>
                      <a:pt x="66" y="21"/>
                    </a:cubicBezTo>
                    <a:cubicBezTo>
                      <a:pt x="66" y="21"/>
                      <a:pt x="66" y="21"/>
                      <a:pt x="66" y="21"/>
                    </a:cubicBezTo>
                    <a:cubicBezTo>
                      <a:pt x="66" y="21"/>
                      <a:pt x="66" y="21"/>
                      <a:pt x="66" y="21"/>
                    </a:cubicBezTo>
                    <a:cubicBezTo>
                      <a:pt x="51" y="5"/>
                      <a:pt x="51" y="5"/>
                      <a:pt x="51" y="5"/>
                    </a:cubicBezTo>
                    <a:cubicBezTo>
                      <a:pt x="46" y="1"/>
                      <a:pt x="39" y="0"/>
                      <a:pt x="35" y="5"/>
                    </a:cubicBezTo>
                    <a:cubicBezTo>
                      <a:pt x="31" y="9"/>
                      <a:pt x="31" y="16"/>
                      <a:pt x="36" y="21"/>
                    </a:cubicBezTo>
                    <a:cubicBezTo>
                      <a:pt x="35" y="20"/>
                      <a:pt x="35" y="20"/>
                      <a:pt x="35" y="20"/>
                    </a:cubicBezTo>
                    <a:cubicBezTo>
                      <a:pt x="35" y="20"/>
                      <a:pt x="35" y="20"/>
                      <a:pt x="35" y="20"/>
                    </a:cubicBezTo>
                    <a:cubicBezTo>
                      <a:pt x="23" y="8"/>
                      <a:pt x="23" y="8"/>
                      <a:pt x="23" y="8"/>
                    </a:cubicBezTo>
                    <a:cubicBezTo>
                      <a:pt x="18" y="3"/>
                      <a:pt x="10" y="3"/>
                      <a:pt x="5" y="7"/>
                    </a:cubicBezTo>
                    <a:cubicBezTo>
                      <a:pt x="0" y="12"/>
                      <a:pt x="1" y="20"/>
                      <a:pt x="6" y="25"/>
                    </a:cubicBezTo>
                    <a:cubicBezTo>
                      <a:pt x="63" y="82"/>
                      <a:pt x="63" y="82"/>
                      <a:pt x="63" y="82"/>
                    </a:cubicBezTo>
                    <a:cubicBezTo>
                      <a:pt x="58" y="80"/>
                      <a:pt x="52" y="80"/>
                      <a:pt x="48" y="84"/>
                    </a:cubicBezTo>
                    <a:cubicBezTo>
                      <a:pt x="43" y="89"/>
                      <a:pt x="44" y="97"/>
                      <a:pt x="49" y="102"/>
                    </a:cubicBezTo>
                    <a:cubicBezTo>
                      <a:pt x="75" y="127"/>
                      <a:pt x="75" y="127"/>
                      <a:pt x="75" y="127"/>
                    </a:cubicBezTo>
                    <a:cubicBezTo>
                      <a:pt x="101" y="154"/>
                      <a:pt x="101" y="154"/>
                      <a:pt x="101" y="154"/>
                    </a:cubicBezTo>
                    <a:cubicBezTo>
                      <a:pt x="108" y="161"/>
                      <a:pt x="119" y="161"/>
                      <a:pt x="126" y="154"/>
                    </a:cubicBezTo>
                    <a:cubicBezTo>
                      <a:pt x="144" y="172"/>
                      <a:pt x="144" y="172"/>
                      <a:pt x="144" y="172"/>
                    </a:cubicBezTo>
                    <a:cubicBezTo>
                      <a:pt x="198" y="117"/>
                      <a:pt x="198" y="117"/>
                      <a:pt x="198" y="117"/>
                    </a:cubicBezTo>
                    <a:cubicBezTo>
                      <a:pt x="180" y="99"/>
                      <a:pt x="180" y="99"/>
                      <a:pt x="180" y="99"/>
                    </a:cubicBezTo>
                    <a:cubicBezTo>
                      <a:pt x="187" y="92"/>
                      <a:pt x="187" y="81"/>
                      <a:pt x="180" y="75"/>
                    </a:cubicBezTo>
                    <a:cubicBezTo>
                      <a:pt x="144" y="38"/>
                      <a:pt x="144" y="38"/>
                      <a:pt x="144" y="38"/>
                    </a:cubicBezTo>
                    <a:cubicBezTo>
                      <a:pt x="144" y="38"/>
                      <a:pt x="144" y="38"/>
                      <a:pt x="144" y="38"/>
                    </a:cubicBezTo>
                    <a:lnTo>
                      <a:pt x="111" y="5"/>
                    </a:lnTo>
                    <a:close/>
                  </a:path>
                </a:pathLst>
              </a:custGeom>
              <a:solidFill>
                <a:srgbClr val="F5BF92"/>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8" name="Freeform 15"/>
              <p:cNvSpPr>
                <a:spLocks/>
              </p:cNvSpPr>
              <p:nvPr/>
            </p:nvSpPr>
            <p:spPr bwMode="auto">
              <a:xfrm>
                <a:off x="8672686" y="2954242"/>
                <a:ext cx="2854445" cy="1053096"/>
              </a:xfrm>
              <a:custGeom>
                <a:avLst/>
                <a:gdLst>
                  <a:gd name="T0" fmla="*/ 40 w 294"/>
                  <a:gd name="T1" fmla="*/ 109 h 109"/>
                  <a:gd name="T2" fmla="*/ 7 w 294"/>
                  <a:gd name="T3" fmla="*/ 77 h 109"/>
                  <a:gd name="T4" fmla="*/ 0 w 294"/>
                  <a:gd name="T5" fmla="*/ 60 h 109"/>
                  <a:gd name="T6" fmla="*/ 7 w 294"/>
                  <a:gd name="T7" fmla="*/ 43 h 109"/>
                  <a:gd name="T8" fmla="*/ 24 w 294"/>
                  <a:gd name="T9" fmla="*/ 36 h 109"/>
                  <a:gd name="T10" fmla="*/ 271 w 294"/>
                  <a:gd name="T11" fmla="*/ 36 h 109"/>
                  <a:gd name="T12" fmla="*/ 284 w 294"/>
                  <a:gd name="T13" fmla="*/ 23 h 109"/>
                  <a:gd name="T14" fmla="*/ 271 w 294"/>
                  <a:gd name="T15" fmla="*/ 10 h 109"/>
                  <a:gd name="T16" fmla="*/ 248 w 294"/>
                  <a:gd name="T17" fmla="*/ 10 h 109"/>
                  <a:gd name="T18" fmla="*/ 248 w 294"/>
                  <a:gd name="T19" fmla="*/ 0 h 109"/>
                  <a:gd name="T20" fmla="*/ 271 w 294"/>
                  <a:gd name="T21" fmla="*/ 0 h 109"/>
                  <a:gd name="T22" fmla="*/ 294 w 294"/>
                  <a:gd name="T23" fmla="*/ 23 h 109"/>
                  <a:gd name="T24" fmla="*/ 271 w 294"/>
                  <a:gd name="T25" fmla="*/ 45 h 109"/>
                  <a:gd name="T26" fmla="*/ 24 w 294"/>
                  <a:gd name="T27" fmla="*/ 45 h 109"/>
                  <a:gd name="T28" fmla="*/ 14 w 294"/>
                  <a:gd name="T29" fmla="*/ 50 h 109"/>
                  <a:gd name="T30" fmla="*/ 10 w 294"/>
                  <a:gd name="T31" fmla="*/ 60 h 109"/>
                  <a:gd name="T32" fmla="*/ 14 w 294"/>
                  <a:gd name="T33" fmla="*/ 70 h 109"/>
                  <a:gd name="T34" fmla="*/ 14 w 294"/>
                  <a:gd name="T35" fmla="*/ 70 h 109"/>
                  <a:gd name="T36" fmla="*/ 47 w 294"/>
                  <a:gd name="T37" fmla="*/ 102 h 109"/>
                  <a:gd name="T38" fmla="*/ 40 w 294"/>
                  <a:gd name="T3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 h="109">
                    <a:moveTo>
                      <a:pt x="40" y="109"/>
                    </a:moveTo>
                    <a:cubicBezTo>
                      <a:pt x="7" y="77"/>
                      <a:pt x="7" y="77"/>
                      <a:pt x="7" y="77"/>
                    </a:cubicBezTo>
                    <a:cubicBezTo>
                      <a:pt x="3" y="72"/>
                      <a:pt x="0" y="66"/>
                      <a:pt x="0" y="60"/>
                    </a:cubicBezTo>
                    <a:cubicBezTo>
                      <a:pt x="0" y="54"/>
                      <a:pt x="3" y="48"/>
                      <a:pt x="7" y="43"/>
                    </a:cubicBezTo>
                    <a:cubicBezTo>
                      <a:pt x="12" y="39"/>
                      <a:pt x="18" y="36"/>
                      <a:pt x="24" y="36"/>
                    </a:cubicBezTo>
                    <a:cubicBezTo>
                      <a:pt x="271" y="36"/>
                      <a:pt x="271" y="36"/>
                      <a:pt x="271" y="36"/>
                    </a:cubicBezTo>
                    <a:cubicBezTo>
                      <a:pt x="279" y="36"/>
                      <a:pt x="284" y="30"/>
                      <a:pt x="284" y="23"/>
                    </a:cubicBezTo>
                    <a:cubicBezTo>
                      <a:pt x="284" y="16"/>
                      <a:pt x="279" y="10"/>
                      <a:pt x="271" y="10"/>
                    </a:cubicBezTo>
                    <a:cubicBezTo>
                      <a:pt x="248" y="10"/>
                      <a:pt x="248" y="10"/>
                      <a:pt x="248" y="10"/>
                    </a:cubicBezTo>
                    <a:cubicBezTo>
                      <a:pt x="248" y="0"/>
                      <a:pt x="248" y="0"/>
                      <a:pt x="248" y="0"/>
                    </a:cubicBezTo>
                    <a:cubicBezTo>
                      <a:pt x="271" y="0"/>
                      <a:pt x="271" y="0"/>
                      <a:pt x="271" y="0"/>
                    </a:cubicBezTo>
                    <a:cubicBezTo>
                      <a:pt x="284" y="0"/>
                      <a:pt x="294" y="11"/>
                      <a:pt x="294" y="23"/>
                    </a:cubicBezTo>
                    <a:cubicBezTo>
                      <a:pt x="294" y="35"/>
                      <a:pt x="284" y="45"/>
                      <a:pt x="271" y="45"/>
                    </a:cubicBezTo>
                    <a:cubicBezTo>
                      <a:pt x="24" y="45"/>
                      <a:pt x="24" y="45"/>
                      <a:pt x="24" y="45"/>
                    </a:cubicBezTo>
                    <a:cubicBezTo>
                      <a:pt x="20" y="46"/>
                      <a:pt x="17" y="47"/>
                      <a:pt x="14" y="50"/>
                    </a:cubicBezTo>
                    <a:cubicBezTo>
                      <a:pt x="11" y="52"/>
                      <a:pt x="10" y="56"/>
                      <a:pt x="10" y="60"/>
                    </a:cubicBezTo>
                    <a:cubicBezTo>
                      <a:pt x="10" y="64"/>
                      <a:pt x="11" y="67"/>
                      <a:pt x="14" y="70"/>
                    </a:cubicBezTo>
                    <a:cubicBezTo>
                      <a:pt x="14" y="70"/>
                      <a:pt x="14" y="70"/>
                      <a:pt x="14" y="70"/>
                    </a:cubicBezTo>
                    <a:cubicBezTo>
                      <a:pt x="47" y="102"/>
                      <a:pt x="47" y="102"/>
                      <a:pt x="47" y="102"/>
                    </a:cubicBezTo>
                    <a:lnTo>
                      <a:pt x="40" y="109"/>
                    </a:lnTo>
                    <a:close/>
                  </a:path>
                </a:pathLst>
              </a:custGeom>
              <a:solidFill>
                <a:srgbClr val="0090B7"/>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9" name="Freeform 16"/>
              <p:cNvSpPr>
                <a:spLocks/>
              </p:cNvSpPr>
              <p:nvPr/>
            </p:nvSpPr>
            <p:spPr bwMode="auto">
              <a:xfrm>
                <a:off x="9365513" y="2192133"/>
                <a:ext cx="374126" cy="374126"/>
              </a:xfrm>
              <a:custGeom>
                <a:avLst/>
                <a:gdLst>
                  <a:gd name="T0" fmla="*/ 82 w 82"/>
                  <a:gd name="T1" fmla="*/ 65 h 82"/>
                  <a:gd name="T2" fmla="*/ 57 w 82"/>
                  <a:gd name="T3" fmla="*/ 41 h 82"/>
                  <a:gd name="T4" fmla="*/ 74 w 82"/>
                  <a:gd name="T5" fmla="*/ 24 h 82"/>
                  <a:gd name="T6" fmla="*/ 0 w 82"/>
                  <a:gd name="T7" fmla="*/ 0 h 82"/>
                  <a:gd name="T8" fmla="*/ 25 w 82"/>
                  <a:gd name="T9" fmla="*/ 73 h 82"/>
                  <a:gd name="T10" fmla="*/ 42 w 82"/>
                  <a:gd name="T11" fmla="*/ 56 h 82"/>
                  <a:gd name="T12" fmla="*/ 66 w 82"/>
                  <a:gd name="T13" fmla="*/ 82 h 82"/>
                  <a:gd name="T14" fmla="*/ 82 w 82"/>
                  <a:gd name="T15" fmla="*/ 65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2">
                    <a:moveTo>
                      <a:pt x="82" y="65"/>
                    </a:moveTo>
                    <a:lnTo>
                      <a:pt x="57" y="41"/>
                    </a:lnTo>
                    <a:lnTo>
                      <a:pt x="74" y="24"/>
                    </a:lnTo>
                    <a:lnTo>
                      <a:pt x="0" y="0"/>
                    </a:lnTo>
                    <a:lnTo>
                      <a:pt x="25" y="73"/>
                    </a:lnTo>
                    <a:lnTo>
                      <a:pt x="42" y="56"/>
                    </a:lnTo>
                    <a:lnTo>
                      <a:pt x="66" y="82"/>
                    </a:lnTo>
                    <a:lnTo>
                      <a:pt x="82" y="65"/>
                    </a:lnTo>
                    <a:close/>
                  </a:path>
                </a:pathLst>
              </a:custGeom>
              <a:solidFill>
                <a:srgbClr val="EB3C00"/>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6" name="Freeform 13"/>
              <p:cNvSpPr>
                <a:spLocks/>
              </p:cNvSpPr>
              <p:nvPr/>
            </p:nvSpPr>
            <p:spPr bwMode="auto">
              <a:xfrm>
                <a:off x="10387426" y="5251708"/>
                <a:ext cx="1122383" cy="1082514"/>
              </a:xfrm>
              <a:custGeom>
                <a:avLst/>
                <a:gdLst>
                  <a:gd name="T0" fmla="*/ 208 w 208"/>
                  <a:gd name="T1" fmla="*/ 97 h 207"/>
                  <a:gd name="T2" fmla="*/ 96 w 208"/>
                  <a:gd name="T3" fmla="*/ 207 h 207"/>
                  <a:gd name="T4" fmla="*/ 0 w 208"/>
                  <a:gd name="T5" fmla="*/ 112 h 207"/>
                  <a:gd name="T6" fmla="*/ 112 w 208"/>
                  <a:gd name="T7" fmla="*/ 0 h 207"/>
                  <a:gd name="T8" fmla="*/ 208 w 208"/>
                  <a:gd name="T9" fmla="*/ 97 h 207"/>
                </a:gdLst>
                <a:ahLst/>
                <a:cxnLst>
                  <a:cxn ang="0">
                    <a:pos x="T0" y="T1"/>
                  </a:cxn>
                  <a:cxn ang="0">
                    <a:pos x="T2" y="T3"/>
                  </a:cxn>
                  <a:cxn ang="0">
                    <a:pos x="T4" y="T5"/>
                  </a:cxn>
                  <a:cxn ang="0">
                    <a:pos x="T6" y="T7"/>
                  </a:cxn>
                  <a:cxn ang="0">
                    <a:pos x="T8" y="T9"/>
                  </a:cxn>
                </a:cxnLst>
                <a:rect l="0" t="0" r="r" b="b"/>
                <a:pathLst>
                  <a:path w="208" h="207">
                    <a:moveTo>
                      <a:pt x="208" y="97"/>
                    </a:moveTo>
                    <a:lnTo>
                      <a:pt x="96" y="207"/>
                    </a:lnTo>
                    <a:lnTo>
                      <a:pt x="0" y="112"/>
                    </a:lnTo>
                    <a:lnTo>
                      <a:pt x="112" y="0"/>
                    </a:lnTo>
                    <a:lnTo>
                      <a:pt x="208" y="97"/>
                    </a:lnTo>
                    <a:close/>
                  </a:path>
                </a:pathLst>
              </a:custGeom>
              <a:solidFill>
                <a:srgbClr val="C1E0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268" name="Rectangle 267"/>
            <p:cNvSpPr/>
            <p:nvPr/>
          </p:nvSpPr>
          <p:spPr>
            <a:xfrm>
              <a:off x="8779320" y="4960552"/>
              <a:ext cx="3165369" cy="971292"/>
            </a:xfrm>
            <a:prstGeom prst="rect">
              <a:avLst/>
            </a:prstGeom>
          </p:spPr>
          <p:txBody>
            <a:bodyPr wrap="square">
              <a:spAutoFit/>
            </a:bodyPr>
            <a:lstStyle/>
            <a:p>
              <a:pPr algn="ctr"/>
              <a:r>
                <a:rPr lang="en-US" sz="2856" dirty="0">
                  <a:gradFill>
                    <a:gsLst>
                      <a:gs pos="1250">
                        <a:srgbClr val="404040"/>
                      </a:gs>
                      <a:gs pos="100000">
                        <a:srgbClr val="404040"/>
                      </a:gs>
                    </a:gsLst>
                    <a:lin ang="5400000" scaled="0"/>
                  </a:gradFill>
                  <a:latin typeface="Segoe UI Light"/>
                </a:rPr>
                <a:t>Sign up for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Developer Program</a:t>
              </a:r>
            </a:p>
          </p:txBody>
        </p:sp>
      </p:grpSp>
      <p:grpSp>
        <p:nvGrpSpPr>
          <p:cNvPr id="3" name="Group 2"/>
          <p:cNvGrpSpPr/>
          <p:nvPr/>
        </p:nvGrpSpPr>
        <p:grpSpPr>
          <a:xfrm>
            <a:off x="7944786" y="1272317"/>
            <a:ext cx="3939235" cy="4777614"/>
            <a:chOff x="706383" y="1247483"/>
            <a:chExt cx="3862346" cy="4684361"/>
          </a:xfrm>
        </p:grpSpPr>
        <p:sp>
          <p:nvSpPr>
            <p:cNvPr id="265" name="Rectangle 264"/>
            <p:cNvSpPr/>
            <p:nvPr/>
          </p:nvSpPr>
          <p:spPr>
            <a:xfrm>
              <a:off x="706383" y="4960552"/>
              <a:ext cx="3709946" cy="971292"/>
            </a:xfrm>
            <a:prstGeom prst="rect">
              <a:avLst/>
            </a:prstGeom>
          </p:spPr>
          <p:txBody>
            <a:bodyPr wrap="square">
              <a:spAutoFit/>
            </a:bodyPr>
            <a:lstStyle/>
            <a:p>
              <a:pPr algn="ctr"/>
              <a:r>
                <a:rPr lang="en-US" sz="2856" dirty="0">
                  <a:gradFill>
                    <a:gsLst>
                      <a:gs pos="1250">
                        <a:srgbClr val="404040"/>
                      </a:gs>
                      <a:gs pos="100000">
                        <a:srgbClr val="404040"/>
                      </a:gs>
                    </a:gsLst>
                    <a:lin ang="5400000" scaled="0"/>
                  </a:gradFill>
                  <a:latin typeface="Segoe UI Light"/>
                </a:rPr>
                <a:t>Collect your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stickers at //build</a:t>
              </a:r>
            </a:p>
          </p:txBody>
        </p:sp>
        <p:grpSp>
          <p:nvGrpSpPr>
            <p:cNvPr id="331" name="Group 330"/>
            <p:cNvGrpSpPr/>
            <p:nvPr/>
          </p:nvGrpSpPr>
          <p:grpSpPr>
            <a:xfrm>
              <a:off x="1034582" y="3602105"/>
              <a:ext cx="1069025" cy="1069026"/>
              <a:chOff x="3571876" y="6197600"/>
              <a:chExt cx="1457325" cy="1457326"/>
            </a:xfrm>
          </p:grpSpPr>
          <p:sp>
            <p:nvSpPr>
              <p:cNvPr id="270" name="Freeform 5"/>
              <p:cNvSpPr>
                <a:spLocks/>
              </p:cNvSpPr>
              <p:nvPr/>
            </p:nvSpPr>
            <p:spPr bwMode="auto">
              <a:xfrm>
                <a:off x="3571876" y="619760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74" name="Freeform 6"/>
              <p:cNvSpPr>
                <a:spLocks/>
              </p:cNvSpPr>
              <p:nvPr/>
            </p:nvSpPr>
            <p:spPr bwMode="auto">
              <a:xfrm>
                <a:off x="3902076" y="6599238"/>
                <a:ext cx="1127125" cy="1055688"/>
              </a:xfrm>
              <a:custGeom>
                <a:avLst/>
                <a:gdLst>
                  <a:gd name="T0" fmla="*/ 103 w 300"/>
                  <a:gd name="T1" fmla="*/ 0 h 281"/>
                  <a:gd name="T2" fmla="*/ 0 w 300"/>
                  <a:gd name="T3" fmla="*/ 78 h 281"/>
                  <a:gd name="T4" fmla="*/ 22 w 300"/>
                  <a:gd name="T5" fmla="*/ 125 h 281"/>
                  <a:gd name="T6" fmla="*/ 23 w 300"/>
                  <a:gd name="T7" fmla="*/ 127 h 281"/>
                  <a:gd name="T8" fmla="*/ 24 w 300"/>
                  <a:gd name="T9" fmla="*/ 128 h 281"/>
                  <a:gd name="T10" fmla="*/ 26 w 300"/>
                  <a:gd name="T11" fmla="*/ 129 h 281"/>
                  <a:gd name="T12" fmla="*/ 27 w 300"/>
                  <a:gd name="T13" fmla="*/ 131 h 281"/>
                  <a:gd name="T14" fmla="*/ 28 w 300"/>
                  <a:gd name="T15" fmla="*/ 131 h 281"/>
                  <a:gd name="T16" fmla="*/ 40 w 300"/>
                  <a:gd name="T17" fmla="*/ 144 h 281"/>
                  <a:gd name="T18" fmla="*/ 39 w 300"/>
                  <a:gd name="T19" fmla="*/ 146 h 281"/>
                  <a:gd name="T20" fmla="*/ 21 w 300"/>
                  <a:gd name="T21" fmla="*/ 174 h 281"/>
                  <a:gd name="T22" fmla="*/ 127 w 300"/>
                  <a:gd name="T23" fmla="*/ 281 h 281"/>
                  <a:gd name="T24" fmla="*/ 129 w 300"/>
                  <a:gd name="T25" fmla="*/ 281 h 281"/>
                  <a:gd name="T26" fmla="*/ 130 w 300"/>
                  <a:gd name="T27" fmla="*/ 281 h 281"/>
                  <a:gd name="T28" fmla="*/ 130 w 300"/>
                  <a:gd name="T29" fmla="*/ 281 h 281"/>
                  <a:gd name="T30" fmla="*/ 132 w 300"/>
                  <a:gd name="T31" fmla="*/ 281 h 281"/>
                  <a:gd name="T32" fmla="*/ 132 w 300"/>
                  <a:gd name="T33" fmla="*/ 281 h 281"/>
                  <a:gd name="T34" fmla="*/ 134 w 300"/>
                  <a:gd name="T35" fmla="*/ 281 h 281"/>
                  <a:gd name="T36" fmla="*/ 134 w 300"/>
                  <a:gd name="T37" fmla="*/ 281 h 281"/>
                  <a:gd name="T38" fmla="*/ 134 w 300"/>
                  <a:gd name="T39" fmla="*/ 281 h 281"/>
                  <a:gd name="T40" fmla="*/ 134 w 300"/>
                  <a:gd name="T41" fmla="*/ 281 h 281"/>
                  <a:gd name="T42" fmla="*/ 222 w 300"/>
                  <a:gd name="T43" fmla="*/ 281 h 281"/>
                  <a:gd name="T44" fmla="*/ 300 w 300"/>
                  <a:gd name="T45" fmla="*/ 203 h 281"/>
                  <a:gd name="T46" fmla="*/ 300 w 300"/>
                  <a:gd name="T47" fmla="*/ 142 h 281"/>
                  <a:gd name="T48" fmla="*/ 186 w 300"/>
                  <a:gd name="T49" fmla="*/ 31 h 281"/>
                  <a:gd name="T50" fmla="*/ 186 w 300"/>
                  <a:gd name="T51" fmla="*/ 31 h 281"/>
                  <a:gd name="T52" fmla="*/ 103 w 300"/>
                  <a:gd name="T5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81">
                    <a:moveTo>
                      <a:pt x="103" y="0"/>
                    </a:moveTo>
                    <a:cubicBezTo>
                      <a:pt x="46" y="0"/>
                      <a:pt x="0" y="35"/>
                      <a:pt x="0" y="78"/>
                    </a:cubicBezTo>
                    <a:cubicBezTo>
                      <a:pt x="0" y="96"/>
                      <a:pt x="8" y="112"/>
                      <a:pt x="22" y="125"/>
                    </a:cubicBezTo>
                    <a:cubicBezTo>
                      <a:pt x="22" y="126"/>
                      <a:pt x="23" y="126"/>
                      <a:pt x="23" y="127"/>
                    </a:cubicBezTo>
                    <a:cubicBezTo>
                      <a:pt x="23" y="127"/>
                      <a:pt x="24" y="128"/>
                      <a:pt x="24" y="128"/>
                    </a:cubicBezTo>
                    <a:cubicBezTo>
                      <a:pt x="25" y="129"/>
                      <a:pt x="25" y="129"/>
                      <a:pt x="26" y="129"/>
                    </a:cubicBezTo>
                    <a:cubicBezTo>
                      <a:pt x="26" y="130"/>
                      <a:pt x="27" y="130"/>
                      <a:pt x="27" y="131"/>
                    </a:cubicBezTo>
                    <a:cubicBezTo>
                      <a:pt x="28" y="131"/>
                      <a:pt x="28" y="131"/>
                      <a:pt x="28" y="131"/>
                    </a:cubicBezTo>
                    <a:cubicBezTo>
                      <a:pt x="40" y="144"/>
                      <a:pt x="40" y="144"/>
                      <a:pt x="40" y="144"/>
                    </a:cubicBezTo>
                    <a:cubicBezTo>
                      <a:pt x="39" y="146"/>
                      <a:pt x="39" y="146"/>
                      <a:pt x="39" y="146"/>
                    </a:cubicBezTo>
                    <a:cubicBezTo>
                      <a:pt x="36" y="154"/>
                      <a:pt x="30" y="165"/>
                      <a:pt x="21" y="174"/>
                    </a:cubicBezTo>
                    <a:cubicBezTo>
                      <a:pt x="127" y="281"/>
                      <a:pt x="127" y="281"/>
                      <a:pt x="127" y="281"/>
                    </a:cubicBezTo>
                    <a:cubicBezTo>
                      <a:pt x="129" y="281"/>
                      <a:pt x="129" y="281"/>
                      <a:pt x="129" y="281"/>
                    </a:cubicBezTo>
                    <a:cubicBezTo>
                      <a:pt x="130" y="281"/>
                      <a:pt x="130" y="281"/>
                      <a:pt x="130" y="281"/>
                    </a:cubicBezTo>
                    <a:cubicBezTo>
                      <a:pt x="130" y="281"/>
                      <a:pt x="130" y="281"/>
                      <a:pt x="130" y="281"/>
                    </a:cubicBezTo>
                    <a:cubicBezTo>
                      <a:pt x="132" y="281"/>
                      <a:pt x="132" y="281"/>
                      <a:pt x="132" y="281"/>
                    </a:cubicBezTo>
                    <a:cubicBezTo>
                      <a:pt x="132" y="281"/>
                      <a:pt x="132" y="281"/>
                      <a:pt x="132" y="281"/>
                    </a:cubicBezTo>
                    <a:cubicBezTo>
                      <a:pt x="134" y="281"/>
                      <a:pt x="134" y="281"/>
                      <a:pt x="134" y="281"/>
                    </a:cubicBezTo>
                    <a:cubicBezTo>
                      <a:pt x="134" y="281"/>
                      <a:pt x="134" y="281"/>
                      <a:pt x="134" y="281"/>
                    </a:cubicBezTo>
                    <a:cubicBezTo>
                      <a:pt x="134" y="281"/>
                      <a:pt x="134" y="281"/>
                      <a:pt x="134" y="281"/>
                    </a:cubicBezTo>
                    <a:cubicBezTo>
                      <a:pt x="134" y="281"/>
                      <a:pt x="134" y="281"/>
                      <a:pt x="134" y="281"/>
                    </a:cubicBezTo>
                    <a:cubicBezTo>
                      <a:pt x="222" y="281"/>
                      <a:pt x="222" y="281"/>
                      <a:pt x="222" y="281"/>
                    </a:cubicBezTo>
                    <a:cubicBezTo>
                      <a:pt x="265" y="281"/>
                      <a:pt x="300" y="246"/>
                      <a:pt x="300" y="203"/>
                    </a:cubicBezTo>
                    <a:cubicBezTo>
                      <a:pt x="300" y="142"/>
                      <a:pt x="300" y="142"/>
                      <a:pt x="300" y="142"/>
                    </a:cubicBezTo>
                    <a:cubicBezTo>
                      <a:pt x="186" y="31"/>
                      <a:pt x="186" y="31"/>
                      <a:pt x="186" y="31"/>
                    </a:cubicBezTo>
                    <a:cubicBezTo>
                      <a:pt x="186" y="31"/>
                      <a:pt x="186" y="31"/>
                      <a:pt x="186" y="31"/>
                    </a:cubicBezTo>
                    <a:cubicBezTo>
                      <a:pt x="167" y="12"/>
                      <a:pt x="137" y="0"/>
                      <a:pt x="103" y="0"/>
                    </a:cubicBezTo>
                  </a:path>
                </a:pathLst>
              </a:custGeom>
              <a:solidFill>
                <a:srgbClr val="9528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75" name="Freeform 7"/>
              <p:cNvSpPr>
                <a:spLocks noEditPoints="1"/>
              </p:cNvSpPr>
              <p:nvPr/>
            </p:nvSpPr>
            <p:spPr bwMode="auto">
              <a:xfrm>
                <a:off x="3902076" y="6599238"/>
                <a:ext cx="774700" cy="654050"/>
              </a:xfrm>
              <a:custGeom>
                <a:avLst/>
                <a:gdLst>
                  <a:gd name="T0" fmla="*/ 103 w 206"/>
                  <a:gd name="T1" fmla="*/ 0 h 174"/>
                  <a:gd name="T2" fmla="*/ 0 w 206"/>
                  <a:gd name="T3" fmla="*/ 78 h 174"/>
                  <a:gd name="T4" fmla="*/ 41 w 206"/>
                  <a:gd name="T5" fmla="*/ 140 h 174"/>
                  <a:gd name="T6" fmla="*/ 21 w 206"/>
                  <a:gd name="T7" fmla="*/ 174 h 174"/>
                  <a:gd name="T8" fmla="*/ 63 w 206"/>
                  <a:gd name="T9" fmla="*/ 150 h 174"/>
                  <a:gd name="T10" fmla="*/ 103 w 206"/>
                  <a:gd name="T11" fmla="*/ 156 h 174"/>
                  <a:gd name="T12" fmla="*/ 206 w 206"/>
                  <a:gd name="T13" fmla="*/ 78 h 174"/>
                  <a:gd name="T14" fmla="*/ 103 w 206"/>
                  <a:gd name="T15" fmla="*/ 0 h 174"/>
                  <a:gd name="T16" fmla="*/ 62 w 206"/>
                  <a:gd name="T17" fmla="*/ 92 h 174"/>
                  <a:gd name="T18" fmla="*/ 49 w 206"/>
                  <a:gd name="T19" fmla="*/ 79 h 174"/>
                  <a:gd name="T20" fmla="*/ 62 w 206"/>
                  <a:gd name="T21" fmla="*/ 67 h 174"/>
                  <a:gd name="T22" fmla="*/ 74 w 206"/>
                  <a:gd name="T23" fmla="*/ 79 h 174"/>
                  <a:gd name="T24" fmla="*/ 62 w 206"/>
                  <a:gd name="T25" fmla="*/ 92 h 174"/>
                  <a:gd name="T26" fmla="*/ 104 w 206"/>
                  <a:gd name="T27" fmla="*/ 92 h 174"/>
                  <a:gd name="T28" fmla="*/ 92 w 206"/>
                  <a:gd name="T29" fmla="*/ 79 h 174"/>
                  <a:gd name="T30" fmla="*/ 104 w 206"/>
                  <a:gd name="T31" fmla="*/ 67 h 174"/>
                  <a:gd name="T32" fmla="*/ 117 w 206"/>
                  <a:gd name="T33" fmla="*/ 79 h 174"/>
                  <a:gd name="T34" fmla="*/ 104 w 206"/>
                  <a:gd name="T35" fmla="*/ 92 h 174"/>
                  <a:gd name="T36" fmla="*/ 147 w 206"/>
                  <a:gd name="T37" fmla="*/ 92 h 174"/>
                  <a:gd name="T38" fmla="*/ 135 w 206"/>
                  <a:gd name="T39" fmla="*/ 79 h 174"/>
                  <a:gd name="T40" fmla="*/ 147 w 206"/>
                  <a:gd name="T41" fmla="*/ 67 h 174"/>
                  <a:gd name="T42" fmla="*/ 160 w 206"/>
                  <a:gd name="T43" fmla="*/ 79 h 174"/>
                  <a:gd name="T44" fmla="*/ 147 w 206"/>
                  <a:gd name="T45"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174">
                    <a:moveTo>
                      <a:pt x="103" y="0"/>
                    </a:moveTo>
                    <a:cubicBezTo>
                      <a:pt x="46" y="0"/>
                      <a:pt x="0" y="35"/>
                      <a:pt x="0" y="78"/>
                    </a:cubicBezTo>
                    <a:cubicBezTo>
                      <a:pt x="0" y="103"/>
                      <a:pt x="17" y="126"/>
                      <a:pt x="41" y="140"/>
                    </a:cubicBezTo>
                    <a:cubicBezTo>
                      <a:pt x="38" y="150"/>
                      <a:pt x="32" y="163"/>
                      <a:pt x="21" y="174"/>
                    </a:cubicBezTo>
                    <a:cubicBezTo>
                      <a:pt x="21" y="174"/>
                      <a:pt x="47" y="162"/>
                      <a:pt x="63" y="150"/>
                    </a:cubicBezTo>
                    <a:cubicBezTo>
                      <a:pt x="75" y="154"/>
                      <a:pt x="89" y="156"/>
                      <a:pt x="103" y="156"/>
                    </a:cubicBezTo>
                    <a:cubicBezTo>
                      <a:pt x="160" y="156"/>
                      <a:pt x="206" y="121"/>
                      <a:pt x="206" y="78"/>
                    </a:cubicBezTo>
                    <a:cubicBezTo>
                      <a:pt x="206" y="35"/>
                      <a:pt x="160" y="0"/>
                      <a:pt x="103" y="0"/>
                    </a:cubicBezTo>
                    <a:close/>
                    <a:moveTo>
                      <a:pt x="62" y="92"/>
                    </a:moveTo>
                    <a:cubicBezTo>
                      <a:pt x="55" y="92"/>
                      <a:pt x="49" y="86"/>
                      <a:pt x="49" y="79"/>
                    </a:cubicBezTo>
                    <a:cubicBezTo>
                      <a:pt x="49" y="72"/>
                      <a:pt x="55" y="67"/>
                      <a:pt x="62" y="67"/>
                    </a:cubicBezTo>
                    <a:cubicBezTo>
                      <a:pt x="68" y="67"/>
                      <a:pt x="74" y="72"/>
                      <a:pt x="74" y="79"/>
                    </a:cubicBezTo>
                    <a:cubicBezTo>
                      <a:pt x="74" y="86"/>
                      <a:pt x="68" y="92"/>
                      <a:pt x="62" y="92"/>
                    </a:cubicBezTo>
                    <a:close/>
                    <a:moveTo>
                      <a:pt x="104" y="92"/>
                    </a:moveTo>
                    <a:cubicBezTo>
                      <a:pt x="97" y="92"/>
                      <a:pt x="92" y="86"/>
                      <a:pt x="92" y="79"/>
                    </a:cubicBezTo>
                    <a:cubicBezTo>
                      <a:pt x="92" y="72"/>
                      <a:pt x="97" y="67"/>
                      <a:pt x="104" y="67"/>
                    </a:cubicBezTo>
                    <a:cubicBezTo>
                      <a:pt x="111" y="67"/>
                      <a:pt x="117" y="72"/>
                      <a:pt x="117" y="79"/>
                    </a:cubicBezTo>
                    <a:cubicBezTo>
                      <a:pt x="117" y="86"/>
                      <a:pt x="111" y="92"/>
                      <a:pt x="104" y="92"/>
                    </a:cubicBezTo>
                    <a:close/>
                    <a:moveTo>
                      <a:pt x="147" y="92"/>
                    </a:moveTo>
                    <a:cubicBezTo>
                      <a:pt x="140" y="92"/>
                      <a:pt x="135" y="86"/>
                      <a:pt x="135" y="79"/>
                    </a:cubicBezTo>
                    <a:cubicBezTo>
                      <a:pt x="135" y="72"/>
                      <a:pt x="140" y="67"/>
                      <a:pt x="147" y="67"/>
                    </a:cubicBezTo>
                    <a:cubicBezTo>
                      <a:pt x="154" y="67"/>
                      <a:pt x="160" y="72"/>
                      <a:pt x="160" y="79"/>
                    </a:cubicBezTo>
                    <a:cubicBezTo>
                      <a:pt x="160" y="86"/>
                      <a:pt x="154" y="92"/>
                      <a:pt x="147"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33" name="Group 332"/>
            <p:cNvGrpSpPr/>
            <p:nvPr/>
          </p:nvGrpSpPr>
          <p:grpSpPr>
            <a:xfrm>
              <a:off x="3499703" y="3602105"/>
              <a:ext cx="1069026" cy="1069025"/>
              <a:chOff x="7091363" y="4425950"/>
              <a:chExt cx="1457326" cy="1457325"/>
            </a:xfrm>
          </p:grpSpPr>
          <p:sp>
            <p:nvSpPr>
              <p:cNvPr id="283" name="Freeform 15"/>
              <p:cNvSpPr>
                <a:spLocks/>
              </p:cNvSpPr>
              <p:nvPr/>
            </p:nvSpPr>
            <p:spPr bwMode="auto">
              <a:xfrm>
                <a:off x="70913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4" name="Freeform 16"/>
              <p:cNvSpPr>
                <a:spLocks/>
              </p:cNvSpPr>
              <p:nvPr/>
            </p:nvSpPr>
            <p:spPr bwMode="auto">
              <a:xfrm>
                <a:off x="7451726" y="4860925"/>
                <a:ext cx="1096963" cy="1022350"/>
              </a:xfrm>
              <a:custGeom>
                <a:avLst/>
                <a:gdLst>
                  <a:gd name="T0" fmla="*/ 154 w 292"/>
                  <a:gd name="T1" fmla="*/ 0 h 272"/>
                  <a:gd name="T2" fmla="*/ 148 w 292"/>
                  <a:gd name="T3" fmla="*/ 4 h 272"/>
                  <a:gd name="T4" fmla="*/ 148 w 292"/>
                  <a:gd name="T5" fmla="*/ 19 h 272"/>
                  <a:gd name="T6" fmla="*/ 148 w 292"/>
                  <a:gd name="T7" fmla="*/ 24 h 272"/>
                  <a:gd name="T8" fmla="*/ 141 w 292"/>
                  <a:gd name="T9" fmla="*/ 19 h 272"/>
                  <a:gd name="T10" fmla="*/ 123 w 292"/>
                  <a:gd name="T11" fmla="*/ 19 h 272"/>
                  <a:gd name="T12" fmla="*/ 103 w 292"/>
                  <a:gd name="T13" fmla="*/ 2 h 272"/>
                  <a:gd name="T14" fmla="*/ 103 w 292"/>
                  <a:gd name="T15" fmla="*/ 2 h 272"/>
                  <a:gd name="T16" fmla="*/ 98 w 292"/>
                  <a:gd name="T17" fmla="*/ 0 h 272"/>
                  <a:gd name="T18" fmla="*/ 92 w 292"/>
                  <a:gd name="T19" fmla="*/ 4 h 272"/>
                  <a:gd name="T20" fmla="*/ 92 w 292"/>
                  <a:gd name="T21" fmla="*/ 19 h 272"/>
                  <a:gd name="T22" fmla="*/ 92 w 292"/>
                  <a:gd name="T23" fmla="*/ 24 h 272"/>
                  <a:gd name="T24" fmla="*/ 92 w 292"/>
                  <a:gd name="T25" fmla="*/ 24 h 272"/>
                  <a:gd name="T26" fmla="*/ 85 w 292"/>
                  <a:gd name="T27" fmla="*/ 19 h 272"/>
                  <a:gd name="T28" fmla="*/ 67 w 292"/>
                  <a:gd name="T29" fmla="*/ 19 h 272"/>
                  <a:gd name="T30" fmla="*/ 48 w 292"/>
                  <a:gd name="T31" fmla="*/ 2 h 272"/>
                  <a:gd name="T32" fmla="*/ 42 w 292"/>
                  <a:gd name="T33" fmla="*/ 0 h 272"/>
                  <a:gd name="T34" fmla="*/ 36 w 292"/>
                  <a:gd name="T35" fmla="*/ 4 h 272"/>
                  <a:gd name="T36" fmla="*/ 36 w 292"/>
                  <a:gd name="T37" fmla="*/ 19 h 272"/>
                  <a:gd name="T38" fmla="*/ 36 w 292"/>
                  <a:gd name="T39" fmla="*/ 24 h 272"/>
                  <a:gd name="T40" fmla="*/ 29 w 292"/>
                  <a:gd name="T41" fmla="*/ 19 h 272"/>
                  <a:gd name="T42" fmla="*/ 15 w 292"/>
                  <a:gd name="T43" fmla="*/ 19 h 272"/>
                  <a:gd name="T44" fmla="*/ 0 w 292"/>
                  <a:gd name="T45" fmla="*/ 33 h 272"/>
                  <a:gd name="T46" fmla="*/ 0 w 292"/>
                  <a:gd name="T47" fmla="*/ 160 h 272"/>
                  <a:gd name="T48" fmla="*/ 5 w 292"/>
                  <a:gd name="T49" fmla="*/ 170 h 272"/>
                  <a:gd name="T50" fmla="*/ 6 w 292"/>
                  <a:gd name="T51" fmla="*/ 171 h 272"/>
                  <a:gd name="T52" fmla="*/ 106 w 292"/>
                  <a:gd name="T53" fmla="*/ 272 h 272"/>
                  <a:gd name="T54" fmla="*/ 107 w 292"/>
                  <a:gd name="T55" fmla="*/ 272 h 272"/>
                  <a:gd name="T56" fmla="*/ 214 w 292"/>
                  <a:gd name="T57" fmla="*/ 272 h 272"/>
                  <a:gd name="T58" fmla="*/ 292 w 292"/>
                  <a:gd name="T59" fmla="*/ 194 h 272"/>
                  <a:gd name="T60" fmla="*/ 292 w 292"/>
                  <a:gd name="T61" fmla="*/ 121 h 272"/>
                  <a:gd name="T62" fmla="*/ 191 w 292"/>
                  <a:gd name="T63" fmla="*/ 22 h 272"/>
                  <a:gd name="T64" fmla="*/ 191 w 292"/>
                  <a:gd name="T65" fmla="*/ 22 h 272"/>
                  <a:gd name="T66" fmla="*/ 182 w 292"/>
                  <a:gd name="T67" fmla="*/ 19 h 272"/>
                  <a:gd name="T68" fmla="*/ 178 w 292"/>
                  <a:gd name="T69" fmla="*/ 19 h 272"/>
                  <a:gd name="T70" fmla="*/ 159 w 292"/>
                  <a:gd name="T71" fmla="*/ 2 h 272"/>
                  <a:gd name="T72" fmla="*/ 154 w 292"/>
                  <a:gd name="T7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2" h="272">
                    <a:moveTo>
                      <a:pt x="154" y="0"/>
                    </a:moveTo>
                    <a:cubicBezTo>
                      <a:pt x="151" y="0"/>
                      <a:pt x="148" y="2"/>
                      <a:pt x="148" y="4"/>
                    </a:cubicBezTo>
                    <a:cubicBezTo>
                      <a:pt x="148" y="19"/>
                      <a:pt x="148" y="19"/>
                      <a:pt x="148" y="19"/>
                    </a:cubicBezTo>
                    <a:cubicBezTo>
                      <a:pt x="148" y="24"/>
                      <a:pt x="148" y="24"/>
                      <a:pt x="148" y="24"/>
                    </a:cubicBezTo>
                    <a:cubicBezTo>
                      <a:pt x="141" y="19"/>
                      <a:pt x="141" y="19"/>
                      <a:pt x="141" y="19"/>
                    </a:cubicBezTo>
                    <a:cubicBezTo>
                      <a:pt x="123" y="19"/>
                      <a:pt x="123" y="19"/>
                      <a:pt x="123" y="19"/>
                    </a:cubicBezTo>
                    <a:cubicBezTo>
                      <a:pt x="103" y="2"/>
                      <a:pt x="103" y="2"/>
                      <a:pt x="103" y="2"/>
                    </a:cubicBezTo>
                    <a:cubicBezTo>
                      <a:pt x="103" y="2"/>
                      <a:pt x="103" y="2"/>
                      <a:pt x="103" y="2"/>
                    </a:cubicBezTo>
                    <a:cubicBezTo>
                      <a:pt x="102" y="1"/>
                      <a:pt x="100" y="0"/>
                      <a:pt x="98" y="0"/>
                    </a:cubicBezTo>
                    <a:cubicBezTo>
                      <a:pt x="95" y="0"/>
                      <a:pt x="92" y="2"/>
                      <a:pt x="92" y="4"/>
                    </a:cubicBezTo>
                    <a:cubicBezTo>
                      <a:pt x="92" y="19"/>
                      <a:pt x="92" y="19"/>
                      <a:pt x="92" y="19"/>
                    </a:cubicBezTo>
                    <a:cubicBezTo>
                      <a:pt x="92" y="24"/>
                      <a:pt x="92" y="24"/>
                      <a:pt x="92" y="24"/>
                    </a:cubicBezTo>
                    <a:cubicBezTo>
                      <a:pt x="92" y="24"/>
                      <a:pt x="92" y="24"/>
                      <a:pt x="92" y="24"/>
                    </a:cubicBezTo>
                    <a:cubicBezTo>
                      <a:pt x="85" y="19"/>
                      <a:pt x="85" y="19"/>
                      <a:pt x="85" y="19"/>
                    </a:cubicBezTo>
                    <a:cubicBezTo>
                      <a:pt x="67" y="19"/>
                      <a:pt x="67" y="19"/>
                      <a:pt x="67" y="19"/>
                    </a:cubicBezTo>
                    <a:cubicBezTo>
                      <a:pt x="48" y="2"/>
                      <a:pt x="48" y="2"/>
                      <a:pt x="48" y="2"/>
                    </a:cubicBezTo>
                    <a:cubicBezTo>
                      <a:pt x="47" y="1"/>
                      <a:pt x="45" y="0"/>
                      <a:pt x="42" y="0"/>
                    </a:cubicBezTo>
                    <a:cubicBezTo>
                      <a:pt x="39" y="0"/>
                      <a:pt x="36" y="2"/>
                      <a:pt x="36" y="4"/>
                    </a:cubicBezTo>
                    <a:cubicBezTo>
                      <a:pt x="36" y="19"/>
                      <a:pt x="36" y="19"/>
                      <a:pt x="36" y="19"/>
                    </a:cubicBezTo>
                    <a:cubicBezTo>
                      <a:pt x="36" y="24"/>
                      <a:pt x="36" y="24"/>
                      <a:pt x="36" y="24"/>
                    </a:cubicBezTo>
                    <a:cubicBezTo>
                      <a:pt x="29" y="19"/>
                      <a:pt x="29" y="19"/>
                      <a:pt x="29" y="19"/>
                    </a:cubicBezTo>
                    <a:cubicBezTo>
                      <a:pt x="15" y="19"/>
                      <a:pt x="15" y="19"/>
                      <a:pt x="15" y="19"/>
                    </a:cubicBezTo>
                    <a:cubicBezTo>
                      <a:pt x="7" y="19"/>
                      <a:pt x="0" y="25"/>
                      <a:pt x="0" y="33"/>
                    </a:cubicBezTo>
                    <a:cubicBezTo>
                      <a:pt x="0" y="160"/>
                      <a:pt x="0" y="160"/>
                      <a:pt x="0" y="160"/>
                    </a:cubicBezTo>
                    <a:cubicBezTo>
                      <a:pt x="0" y="164"/>
                      <a:pt x="2" y="168"/>
                      <a:pt x="5" y="170"/>
                    </a:cubicBezTo>
                    <a:cubicBezTo>
                      <a:pt x="6" y="171"/>
                      <a:pt x="6" y="171"/>
                      <a:pt x="6" y="171"/>
                    </a:cubicBezTo>
                    <a:cubicBezTo>
                      <a:pt x="106" y="272"/>
                      <a:pt x="106" y="272"/>
                      <a:pt x="106" y="272"/>
                    </a:cubicBezTo>
                    <a:cubicBezTo>
                      <a:pt x="107" y="272"/>
                      <a:pt x="107" y="272"/>
                      <a:pt x="107" y="272"/>
                    </a:cubicBezTo>
                    <a:cubicBezTo>
                      <a:pt x="214" y="272"/>
                      <a:pt x="214" y="272"/>
                      <a:pt x="214" y="272"/>
                    </a:cubicBezTo>
                    <a:cubicBezTo>
                      <a:pt x="257" y="272"/>
                      <a:pt x="292" y="237"/>
                      <a:pt x="292" y="194"/>
                    </a:cubicBezTo>
                    <a:cubicBezTo>
                      <a:pt x="292" y="121"/>
                      <a:pt x="292" y="121"/>
                      <a:pt x="292" y="121"/>
                    </a:cubicBezTo>
                    <a:cubicBezTo>
                      <a:pt x="191" y="22"/>
                      <a:pt x="191" y="22"/>
                      <a:pt x="191" y="22"/>
                    </a:cubicBezTo>
                    <a:cubicBezTo>
                      <a:pt x="191" y="22"/>
                      <a:pt x="191" y="22"/>
                      <a:pt x="191" y="22"/>
                    </a:cubicBezTo>
                    <a:cubicBezTo>
                      <a:pt x="188" y="20"/>
                      <a:pt x="185" y="19"/>
                      <a:pt x="182" y="19"/>
                    </a:cubicBezTo>
                    <a:cubicBezTo>
                      <a:pt x="178" y="19"/>
                      <a:pt x="178" y="19"/>
                      <a:pt x="178" y="19"/>
                    </a:cubicBezTo>
                    <a:cubicBezTo>
                      <a:pt x="159" y="2"/>
                      <a:pt x="159" y="2"/>
                      <a:pt x="159" y="2"/>
                    </a:cubicBezTo>
                    <a:cubicBezTo>
                      <a:pt x="158" y="1"/>
                      <a:pt x="156" y="0"/>
                      <a:pt x="154" y="0"/>
                    </a:cubicBezTo>
                  </a:path>
                </a:pathLst>
              </a:custGeom>
              <a:solidFill>
                <a:srgbClr val="C88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5" name="Freeform 17"/>
              <p:cNvSpPr>
                <a:spLocks noEditPoints="1"/>
              </p:cNvSpPr>
              <p:nvPr/>
            </p:nvSpPr>
            <p:spPr bwMode="auto">
              <a:xfrm>
                <a:off x="7451726" y="4932363"/>
                <a:ext cx="736600" cy="582613"/>
              </a:xfrm>
              <a:custGeom>
                <a:avLst/>
                <a:gdLst>
                  <a:gd name="T0" fmla="*/ 182 w 196"/>
                  <a:gd name="T1" fmla="*/ 0 h 155"/>
                  <a:gd name="T2" fmla="*/ 167 w 196"/>
                  <a:gd name="T3" fmla="*/ 0 h 155"/>
                  <a:gd name="T4" fmla="*/ 167 w 196"/>
                  <a:gd name="T5" fmla="*/ 7 h 155"/>
                  <a:gd name="T6" fmla="*/ 154 w 196"/>
                  <a:gd name="T7" fmla="*/ 18 h 155"/>
                  <a:gd name="T8" fmla="*/ 141 w 196"/>
                  <a:gd name="T9" fmla="*/ 7 h 155"/>
                  <a:gd name="T10" fmla="*/ 141 w 196"/>
                  <a:gd name="T11" fmla="*/ 0 h 155"/>
                  <a:gd name="T12" fmla="*/ 111 w 196"/>
                  <a:gd name="T13" fmla="*/ 0 h 155"/>
                  <a:gd name="T14" fmla="*/ 111 w 196"/>
                  <a:gd name="T15" fmla="*/ 7 h 155"/>
                  <a:gd name="T16" fmla="*/ 98 w 196"/>
                  <a:gd name="T17" fmla="*/ 18 h 155"/>
                  <a:gd name="T18" fmla="*/ 85 w 196"/>
                  <a:gd name="T19" fmla="*/ 7 h 155"/>
                  <a:gd name="T20" fmla="*/ 85 w 196"/>
                  <a:gd name="T21" fmla="*/ 0 h 155"/>
                  <a:gd name="T22" fmla="*/ 55 w 196"/>
                  <a:gd name="T23" fmla="*/ 0 h 155"/>
                  <a:gd name="T24" fmla="*/ 55 w 196"/>
                  <a:gd name="T25" fmla="*/ 7 h 155"/>
                  <a:gd name="T26" fmla="*/ 42 w 196"/>
                  <a:gd name="T27" fmla="*/ 18 h 155"/>
                  <a:gd name="T28" fmla="*/ 29 w 196"/>
                  <a:gd name="T29" fmla="*/ 7 h 155"/>
                  <a:gd name="T30" fmla="*/ 29 w 196"/>
                  <a:gd name="T31" fmla="*/ 0 h 155"/>
                  <a:gd name="T32" fmla="*/ 15 w 196"/>
                  <a:gd name="T33" fmla="*/ 0 h 155"/>
                  <a:gd name="T34" fmla="*/ 0 w 196"/>
                  <a:gd name="T35" fmla="*/ 14 h 155"/>
                  <a:gd name="T36" fmla="*/ 0 w 196"/>
                  <a:gd name="T37" fmla="*/ 141 h 155"/>
                  <a:gd name="T38" fmla="*/ 15 w 196"/>
                  <a:gd name="T39" fmla="*/ 155 h 155"/>
                  <a:gd name="T40" fmla="*/ 182 w 196"/>
                  <a:gd name="T41" fmla="*/ 155 h 155"/>
                  <a:gd name="T42" fmla="*/ 196 w 196"/>
                  <a:gd name="T43" fmla="*/ 141 h 155"/>
                  <a:gd name="T44" fmla="*/ 196 w 196"/>
                  <a:gd name="T45" fmla="*/ 14 h 155"/>
                  <a:gd name="T46" fmla="*/ 182 w 196"/>
                  <a:gd name="T47" fmla="*/ 0 h 155"/>
                  <a:gd name="T48" fmla="*/ 179 w 196"/>
                  <a:gd name="T49" fmla="*/ 139 h 155"/>
                  <a:gd name="T50" fmla="*/ 17 w 196"/>
                  <a:gd name="T51" fmla="*/ 139 h 155"/>
                  <a:gd name="T52" fmla="*/ 17 w 196"/>
                  <a:gd name="T53" fmla="*/ 33 h 155"/>
                  <a:gd name="T54" fmla="*/ 179 w 196"/>
                  <a:gd name="T55" fmla="*/ 33 h 155"/>
                  <a:gd name="T56" fmla="*/ 179 w 196"/>
                  <a:gd name="T5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6" h="155">
                    <a:moveTo>
                      <a:pt x="182" y="0"/>
                    </a:moveTo>
                    <a:cubicBezTo>
                      <a:pt x="167" y="0"/>
                      <a:pt x="167" y="0"/>
                      <a:pt x="167" y="0"/>
                    </a:cubicBezTo>
                    <a:cubicBezTo>
                      <a:pt x="167" y="7"/>
                      <a:pt x="167" y="7"/>
                      <a:pt x="167" y="7"/>
                    </a:cubicBezTo>
                    <a:cubicBezTo>
                      <a:pt x="167" y="13"/>
                      <a:pt x="161" y="18"/>
                      <a:pt x="154" y="18"/>
                    </a:cubicBezTo>
                    <a:cubicBezTo>
                      <a:pt x="147" y="18"/>
                      <a:pt x="141" y="13"/>
                      <a:pt x="141" y="7"/>
                    </a:cubicBezTo>
                    <a:cubicBezTo>
                      <a:pt x="141" y="0"/>
                      <a:pt x="141" y="0"/>
                      <a:pt x="141" y="0"/>
                    </a:cubicBezTo>
                    <a:cubicBezTo>
                      <a:pt x="111" y="0"/>
                      <a:pt x="111" y="0"/>
                      <a:pt x="111" y="0"/>
                    </a:cubicBezTo>
                    <a:cubicBezTo>
                      <a:pt x="111" y="7"/>
                      <a:pt x="111" y="7"/>
                      <a:pt x="111" y="7"/>
                    </a:cubicBezTo>
                    <a:cubicBezTo>
                      <a:pt x="111" y="13"/>
                      <a:pt x="105" y="18"/>
                      <a:pt x="98" y="18"/>
                    </a:cubicBezTo>
                    <a:cubicBezTo>
                      <a:pt x="91" y="18"/>
                      <a:pt x="85" y="13"/>
                      <a:pt x="85" y="7"/>
                    </a:cubicBezTo>
                    <a:cubicBezTo>
                      <a:pt x="85" y="0"/>
                      <a:pt x="85" y="0"/>
                      <a:pt x="85" y="0"/>
                    </a:cubicBezTo>
                    <a:cubicBezTo>
                      <a:pt x="55" y="0"/>
                      <a:pt x="55" y="0"/>
                      <a:pt x="55" y="0"/>
                    </a:cubicBezTo>
                    <a:cubicBezTo>
                      <a:pt x="55" y="7"/>
                      <a:pt x="55" y="7"/>
                      <a:pt x="55" y="7"/>
                    </a:cubicBezTo>
                    <a:cubicBezTo>
                      <a:pt x="55" y="13"/>
                      <a:pt x="49" y="18"/>
                      <a:pt x="42" y="18"/>
                    </a:cubicBezTo>
                    <a:cubicBezTo>
                      <a:pt x="35" y="18"/>
                      <a:pt x="29" y="13"/>
                      <a:pt x="29" y="7"/>
                    </a:cubicBezTo>
                    <a:cubicBezTo>
                      <a:pt x="29" y="0"/>
                      <a:pt x="29" y="0"/>
                      <a:pt x="29" y="0"/>
                    </a:cubicBezTo>
                    <a:cubicBezTo>
                      <a:pt x="15" y="0"/>
                      <a:pt x="15" y="0"/>
                      <a:pt x="15" y="0"/>
                    </a:cubicBezTo>
                    <a:cubicBezTo>
                      <a:pt x="7" y="0"/>
                      <a:pt x="0" y="6"/>
                      <a:pt x="0" y="14"/>
                    </a:cubicBezTo>
                    <a:cubicBezTo>
                      <a:pt x="0" y="141"/>
                      <a:pt x="0" y="141"/>
                      <a:pt x="0" y="141"/>
                    </a:cubicBezTo>
                    <a:cubicBezTo>
                      <a:pt x="0" y="149"/>
                      <a:pt x="7" y="155"/>
                      <a:pt x="15" y="155"/>
                    </a:cubicBezTo>
                    <a:cubicBezTo>
                      <a:pt x="182" y="155"/>
                      <a:pt x="182" y="155"/>
                      <a:pt x="182" y="155"/>
                    </a:cubicBezTo>
                    <a:cubicBezTo>
                      <a:pt x="190" y="155"/>
                      <a:pt x="196" y="149"/>
                      <a:pt x="196" y="141"/>
                    </a:cubicBezTo>
                    <a:cubicBezTo>
                      <a:pt x="196" y="14"/>
                      <a:pt x="196" y="14"/>
                      <a:pt x="196" y="14"/>
                    </a:cubicBezTo>
                    <a:cubicBezTo>
                      <a:pt x="196" y="6"/>
                      <a:pt x="190" y="0"/>
                      <a:pt x="182" y="0"/>
                    </a:cubicBezTo>
                    <a:close/>
                    <a:moveTo>
                      <a:pt x="179" y="139"/>
                    </a:moveTo>
                    <a:cubicBezTo>
                      <a:pt x="17" y="139"/>
                      <a:pt x="17" y="139"/>
                      <a:pt x="17" y="139"/>
                    </a:cubicBezTo>
                    <a:cubicBezTo>
                      <a:pt x="17" y="33"/>
                      <a:pt x="17" y="33"/>
                      <a:pt x="17" y="33"/>
                    </a:cubicBezTo>
                    <a:cubicBezTo>
                      <a:pt x="179" y="33"/>
                      <a:pt x="179" y="33"/>
                      <a:pt x="179" y="33"/>
                    </a:cubicBezTo>
                    <a:lnTo>
                      <a:pt x="179"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6" name="Freeform 18"/>
              <p:cNvSpPr>
                <a:spLocks/>
              </p:cNvSpPr>
              <p:nvPr/>
            </p:nvSpPr>
            <p:spPr bwMode="auto">
              <a:xfrm>
                <a:off x="779780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7" name="Freeform 19"/>
              <p:cNvSpPr>
                <a:spLocks/>
              </p:cNvSpPr>
              <p:nvPr/>
            </p:nvSpPr>
            <p:spPr bwMode="auto">
              <a:xfrm>
                <a:off x="800735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8" name="Freeform 20"/>
              <p:cNvSpPr>
                <a:spLocks/>
              </p:cNvSpPr>
              <p:nvPr/>
            </p:nvSpPr>
            <p:spPr bwMode="auto">
              <a:xfrm>
                <a:off x="7586663"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9" name="Freeform 21"/>
              <p:cNvSpPr>
                <a:spLocks/>
              </p:cNvSpPr>
              <p:nvPr/>
            </p:nvSpPr>
            <p:spPr bwMode="auto">
              <a:xfrm>
                <a:off x="7702551" y="5078413"/>
                <a:ext cx="95250"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50" name="Freeform 22"/>
              <p:cNvSpPr>
                <a:spLocks/>
              </p:cNvSpPr>
              <p:nvPr/>
            </p:nvSpPr>
            <p:spPr bwMode="auto">
              <a:xfrm>
                <a:off x="7845426" y="5078413"/>
                <a:ext cx="93663"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8" name="Freeform 23"/>
              <p:cNvSpPr>
                <a:spLocks/>
              </p:cNvSpPr>
              <p:nvPr/>
            </p:nvSpPr>
            <p:spPr bwMode="auto">
              <a:xfrm>
                <a:off x="7985126" y="5078413"/>
                <a:ext cx="96838" cy="98425"/>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89" name="Freeform 24"/>
              <p:cNvSpPr>
                <a:spLocks/>
              </p:cNvSpPr>
              <p:nvPr/>
            </p:nvSpPr>
            <p:spPr bwMode="auto">
              <a:xfrm>
                <a:off x="7702551"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0" name="Freeform 25"/>
              <p:cNvSpPr>
                <a:spLocks/>
              </p:cNvSpPr>
              <p:nvPr/>
            </p:nvSpPr>
            <p:spPr bwMode="auto">
              <a:xfrm>
                <a:off x="7559676"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1" name="Freeform 26"/>
              <p:cNvSpPr>
                <a:spLocks/>
              </p:cNvSpPr>
              <p:nvPr/>
            </p:nvSpPr>
            <p:spPr bwMode="auto">
              <a:xfrm>
                <a:off x="7845426" y="5203825"/>
                <a:ext cx="93663"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2" name="Freeform 27"/>
              <p:cNvSpPr>
                <a:spLocks/>
              </p:cNvSpPr>
              <p:nvPr/>
            </p:nvSpPr>
            <p:spPr bwMode="auto">
              <a:xfrm>
                <a:off x="7985126" y="5203825"/>
                <a:ext cx="96838" cy="96838"/>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3" name="Freeform 28"/>
              <p:cNvSpPr>
                <a:spLocks/>
              </p:cNvSpPr>
              <p:nvPr/>
            </p:nvSpPr>
            <p:spPr bwMode="auto">
              <a:xfrm>
                <a:off x="7702551"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4" name="Freeform 29"/>
              <p:cNvSpPr>
                <a:spLocks/>
              </p:cNvSpPr>
              <p:nvPr/>
            </p:nvSpPr>
            <p:spPr bwMode="auto">
              <a:xfrm>
                <a:off x="7559676"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5" name="Freeform 30"/>
              <p:cNvSpPr>
                <a:spLocks/>
              </p:cNvSpPr>
              <p:nvPr/>
            </p:nvSpPr>
            <p:spPr bwMode="auto">
              <a:xfrm>
                <a:off x="7845426" y="5327650"/>
                <a:ext cx="93663"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6" name="Freeform 31"/>
              <p:cNvSpPr>
                <a:spLocks/>
              </p:cNvSpPr>
              <p:nvPr/>
            </p:nvSpPr>
            <p:spPr bwMode="auto">
              <a:xfrm>
                <a:off x="7985126" y="5327650"/>
                <a:ext cx="96838" cy="96838"/>
              </a:xfrm>
              <a:custGeom>
                <a:avLst/>
                <a:gdLst>
                  <a:gd name="T0" fmla="*/ 26 w 26"/>
                  <a:gd name="T1" fmla="*/ 20 h 26"/>
                  <a:gd name="T2" fmla="*/ 21 w 26"/>
                  <a:gd name="T3" fmla="*/ 26 h 26"/>
                  <a:gd name="T4" fmla="*/ 6 w 26"/>
                  <a:gd name="T5" fmla="*/ 26 h 26"/>
                  <a:gd name="T6" fmla="*/ 0 w 26"/>
                  <a:gd name="T7" fmla="*/ 20 h 26"/>
                  <a:gd name="T8" fmla="*/ 0 w 26"/>
                  <a:gd name="T9" fmla="*/ 5 h 26"/>
                  <a:gd name="T10" fmla="*/ 6 w 26"/>
                  <a:gd name="T11" fmla="*/ 0 h 26"/>
                  <a:gd name="T12" fmla="*/ 21 w 26"/>
                  <a:gd name="T13" fmla="*/ 0 h 26"/>
                  <a:gd name="T14" fmla="*/ 26 w 26"/>
                  <a:gd name="T15" fmla="*/ 5 h 26"/>
                  <a:gd name="T16" fmla="*/ 26 w 26"/>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0"/>
                    </a:moveTo>
                    <a:cubicBezTo>
                      <a:pt x="26" y="23"/>
                      <a:pt x="24" y="26"/>
                      <a:pt x="21" y="26"/>
                    </a:cubicBezTo>
                    <a:cubicBezTo>
                      <a:pt x="6" y="26"/>
                      <a:pt x="6" y="26"/>
                      <a:pt x="6" y="26"/>
                    </a:cubicBezTo>
                    <a:cubicBezTo>
                      <a:pt x="3" y="26"/>
                      <a:pt x="0" y="23"/>
                      <a:pt x="0" y="20"/>
                    </a:cubicBezTo>
                    <a:cubicBezTo>
                      <a:pt x="0" y="5"/>
                      <a:pt x="0" y="5"/>
                      <a:pt x="0" y="5"/>
                    </a:cubicBezTo>
                    <a:cubicBezTo>
                      <a:pt x="0" y="2"/>
                      <a:pt x="3" y="0"/>
                      <a:pt x="6" y="0"/>
                    </a:cubicBezTo>
                    <a:cubicBezTo>
                      <a:pt x="21" y="0"/>
                      <a:pt x="21" y="0"/>
                      <a:pt x="21" y="0"/>
                    </a:cubicBezTo>
                    <a:cubicBezTo>
                      <a:pt x="24" y="0"/>
                      <a:pt x="26" y="2"/>
                      <a:pt x="26" y="5"/>
                    </a:cubicBez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32" name="Group 331"/>
            <p:cNvGrpSpPr/>
            <p:nvPr/>
          </p:nvGrpSpPr>
          <p:grpSpPr>
            <a:xfrm>
              <a:off x="2253796" y="3602105"/>
              <a:ext cx="1069026" cy="1069025"/>
              <a:chOff x="5326063" y="4425950"/>
              <a:chExt cx="1457326" cy="1457325"/>
            </a:xfrm>
          </p:grpSpPr>
          <p:sp>
            <p:nvSpPr>
              <p:cNvPr id="297" name="Freeform 32"/>
              <p:cNvSpPr>
                <a:spLocks/>
              </p:cNvSpPr>
              <p:nvPr/>
            </p:nvSpPr>
            <p:spPr bwMode="auto">
              <a:xfrm>
                <a:off x="53260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8" name="Freeform 33"/>
              <p:cNvSpPr>
                <a:spLocks/>
              </p:cNvSpPr>
              <p:nvPr/>
            </p:nvSpPr>
            <p:spPr bwMode="auto">
              <a:xfrm>
                <a:off x="5730876" y="4835525"/>
                <a:ext cx="1052513" cy="1047750"/>
              </a:xfrm>
              <a:custGeom>
                <a:avLst/>
                <a:gdLst>
                  <a:gd name="T0" fmla="*/ 101 w 280"/>
                  <a:gd name="T1" fmla="*/ 0 h 279"/>
                  <a:gd name="T2" fmla="*/ 74 w 280"/>
                  <a:gd name="T3" fmla="*/ 0 h 279"/>
                  <a:gd name="T4" fmla="*/ 74 w 280"/>
                  <a:gd name="T5" fmla="*/ 17 h 279"/>
                  <a:gd name="T6" fmla="*/ 48 w 280"/>
                  <a:gd name="T7" fmla="*/ 28 h 279"/>
                  <a:gd name="T8" fmla="*/ 45 w 280"/>
                  <a:gd name="T9" fmla="*/ 25 h 279"/>
                  <a:gd name="T10" fmla="*/ 39 w 280"/>
                  <a:gd name="T11" fmla="*/ 19 h 279"/>
                  <a:gd name="T12" fmla="*/ 38 w 280"/>
                  <a:gd name="T13" fmla="*/ 18 h 279"/>
                  <a:gd name="T14" fmla="*/ 37 w 280"/>
                  <a:gd name="T15" fmla="*/ 17 h 279"/>
                  <a:gd name="T16" fmla="*/ 37 w 280"/>
                  <a:gd name="T17" fmla="*/ 17 h 279"/>
                  <a:gd name="T18" fmla="*/ 36 w 280"/>
                  <a:gd name="T19" fmla="*/ 15 h 279"/>
                  <a:gd name="T20" fmla="*/ 16 w 280"/>
                  <a:gd name="T21" fmla="*/ 35 h 279"/>
                  <a:gd name="T22" fmla="*/ 17 w 280"/>
                  <a:gd name="T23" fmla="*/ 36 h 279"/>
                  <a:gd name="T24" fmla="*/ 28 w 280"/>
                  <a:gd name="T25" fmla="*/ 47 h 279"/>
                  <a:gd name="T26" fmla="*/ 18 w 280"/>
                  <a:gd name="T27" fmla="*/ 73 h 279"/>
                  <a:gd name="T28" fmla="*/ 0 w 280"/>
                  <a:gd name="T29" fmla="*/ 73 h 279"/>
                  <a:gd name="T30" fmla="*/ 0 w 280"/>
                  <a:gd name="T31" fmla="*/ 101 h 279"/>
                  <a:gd name="T32" fmla="*/ 27 w 280"/>
                  <a:gd name="T33" fmla="*/ 128 h 279"/>
                  <a:gd name="T34" fmla="*/ 16 w 280"/>
                  <a:gd name="T35" fmla="*/ 138 h 279"/>
                  <a:gd name="T36" fmla="*/ 19 w 280"/>
                  <a:gd name="T37" fmla="*/ 141 h 279"/>
                  <a:gd name="T38" fmla="*/ 19 w 280"/>
                  <a:gd name="T39" fmla="*/ 141 h 279"/>
                  <a:gd name="T40" fmla="*/ 25 w 280"/>
                  <a:gd name="T41" fmla="*/ 148 h 279"/>
                  <a:gd name="T42" fmla="*/ 30 w 280"/>
                  <a:gd name="T43" fmla="*/ 152 h 279"/>
                  <a:gd name="T44" fmla="*/ 32 w 280"/>
                  <a:gd name="T45" fmla="*/ 155 h 279"/>
                  <a:gd name="T46" fmla="*/ 32 w 280"/>
                  <a:gd name="T47" fmla="*/ 155 h 279"/>
                  <a:gd name="T48" fmla="*/ 36 w 280"/>
                  <a:gd name="T49" fmla="*/ 158 h 279"/>
                  <a:gd name="T50" fmla="*/ 156 w 280"/>
                  <a:gd name="T51" fmla="*/ 279 h 279"/>
                  <a:gd name="T52" fmla="*/ 157 w 280"/>
                  <a:gd name="T53" fmla="*/ 279 h 279"/>
                  <a:gd name="T54" fmla="*/ 202 w 280"/>
                  <a:gd name="T55" fmla="*/ 279 h 279"/>
                  <a:gd name="T56" fmla="*/ 280 w 280"/>
                  <a:gd name="T57" fmla="*/ 201 h 279"/>
                  <a:gd name="T58" fmla="*/ 280 w 280"/>
                  <a:gd name="T59" fmla="*/ 154 h 279"/>
                  <a:gd name="T60" fmla="*/ 159 w 280"/>
                  <a:gd name="T61" fmla="*/ 35 h 279"/>
                  <a:gd name="T62" fmla="*/ 152 w 280"/>
                  <a:gd name="T63" fmla="*/ 28 h 279"/>
                  <a:gd name="T64" fmla="*/ 149 w 280"/>
                  <a:gd name="T65" fmla="*/ 25 h 279"/>
                  <a:gd name="T66" fmla="*/ 141 w 280"/>
                  <a:gd name="T67" fmla="*/ 17 h 279"/>
                  <a:gd name="T68" fmla="*/ 139 w 280"/>
                  <a:gd name="T69" fmla="*/ 15 h 279"/>
                  <a:gd name="T70" fmla="*/ 129 w 280"/>
                  <a:gd name="T71" fmla="*/ 26 h 279"/>
                  <a:gd name="T72" fmla="*/ 101 w 280"/>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 h="279">
                    <a:moveTo>
                      <a:pt x="101" y="0"/>
                    </a:moveTo>
                    <a:cubicBezTo>
                      <a:pt x="74" y="0"/>
                      <a:pt x="74" y="0"/>
                      <a:pt x="74" y="0"/>
                    </a:cubicBezTo>
                    <a:cubicBezTo>
                      <a:pt x="74" y="17"/>
                      <a:pt x="74" y="17"/>
                      <a:pt x="74" y="17"/>
                    </a:cubicBezTo>
                    <a:cubicBezTo>
                      <a:pt x="64" y="19"/>
                      <a:pt x="56" y="22"/>
                      <a:pt x="48" y="28"/>
                    </a:cubicBezTo>
                    <a:cubicBezTo>
                      <a:pt x="45" y="25"/>
                      <a:pt x="45" y="25"/>
                      <a:pt x="45" y="25"/>
                    </a:cubicBezTo>
                    <a:cubicBezTo>
                      <a:pt x="39" y="19"/>
                      <a:pt x="39" y="19"/>
                      <a:pt x="39" y="19"/>
                    </a:cubicBezTo>
                    <a:cubicBezTo>
                      <a:pt x="38" y="18"/>
                      <a:pt x="38" y="18"/>
                      <a:pt x="38" y="18"/>
                    </a:cubicBezTo>
                    <a:cubicBezTo>
                      <a:pt x="37" y="17"/>
                      <a:pt x="37" y="17"/>
                      <a:pt x="37" y="17"/>
                    </a:cubicBezTo>
                    <a:cubicBezTo>
                      <a:pt x="37" y="17"/>
                      <a:pt x="37" y="17"/>
                      <a:pt x="37" y="17"/>
                    </a:cubicBezTo>
                    <a:cubicBezTo>
                      <a:pt x="36" y="15"/>
                      <a:pt x="36" y="15"/>
                      <a:pt x="36" y="15"/>
                    </a:cubicBezTo>
                    <a:cubicBezTo>
                      <a:pt x="16" y="35"/>
                      <a:pt x="16" y="35"/>
                      <a:pt x="16" y="35"/>
                    </a:cubicBezTo>
                    <a:cubicBezTo>
                      <a:pt x="17" y="36"/>
                      <a:pt x="17" y="36"/>
                      <a:pt x="17" y="36"/>
                    </a:cubicBezTo>
                    <a:cubicBezTo>
                      <a:pt x="28" y="47"/>
                      <a:pt x="28" y="47"/>
                      <a:pt x="28" y="47"/>
                    </a:cubicBezTo>
                    <a:cubicBezTo>
                      <a:pt x="23" y="55"/>
                      <a:pt x="20" y="63"/>
                      <a:pt x="18" y="73"/>
                    </a:cubicBezTo>
                    <a:cubicBezTo>
                      <a:pt x="0" y="73"/>
                      <a:pt x="0" y="73"/>
                      <a:pt x="0" y="73"/>
                    </a:cubicBezTo>
                    <a:cubicBezTo>
                      <a:pt x="0" y="101"/>
                      <a:pt x="0" y="101"/>
                      <a:pt x="0" y="101"/>
                    </a:cubicBezTo>
                    <a:cubicBezTo>
                      <a:pt x="27" y="128"/>
                      <a:pt x="27" y="128"/>
                      <a:pt x="27" y="128"/>
                    </a:cubicBezTo>
                    <a:cubicBezTo>
                      <a:pt x="16" y="138"/>
                      <a:pt x="16" y="138"/>
                      <a:pt x="16" y="138"/>
                    </a:cubicBezTo>
                    <a:cubicBezTo>
                      <a:pt x="19" y="141"/>
                      <a:pt x="19" y="141"/>
                      <a:pt x="19" y="141"/>
                    </a:cubicBezTo>
                    <a:cubicBezTo>
                      <a:pt x="19" y="141"/>
                      <a:pt x="19" y="141"/>
                      <a:pt x="19" y="141"/>
                    </a:cubicBezTo>
                    <a:cubicBezTo>
                      <a:pt x="25" y="148"/>
                      <a:pt x="25" y="148"/>
                      <a:pt x="25" y="148"/>
                    </a:cubicBezTo>
                    <a:cubicBezTo>
                      <a:pt x="30" y="152"/>
                      <a:pt x="30" y="152"/>
                      <a:pt x="30" y="152"/>
                    </a:cubicBezTo>
                    <a:cubicBezTo>
                      <a:pt x="32" y="155"/>
                      <a:pt x="32" y="155"/>
                      <a:pt x="32" y="155"/>
                    </a:cubicBezTo>
                    <a:cubicBezTo>
                      <a:pt x="32" y="155"/>
                      <a:pt x="32" y="155"/>
                      <a:pt x="32" y="155"/>
                    </a:cubicBezTo>
                    <a:cubicBezTo>
                      <a:pt x="36" y="158"/>
                      <a:pt x="36" y="158"/>
                      <a:pt x="36" y="158"/>
                    </a:cubicBezTo>
                    <a:cubicBezTo>
                      <a:pt x="156" y="279"/>
                      <a:pt x="156" y="279"/>
                      <a:pt x="156" y="279"/>
                    </a:cubicBezTo>
                    <a:cubicBezTo>
                      <a:pt x="157" y="279"/>
                      <a:pt x="157" y="279"/>
                      <a:pt x="157" y="279"/>
                    </a:cubicBezTo>
                    <a:cubicBezTo>
                      <a:pt x="202" y="279"/>
                      <a:pt x="202" y="279"/>
                      <a:pt x="202" y="279"/>
                    </a:cubicBezTo>
                    <a:cubicBezTo>
                      <a:pt x="245" y="279"/>
                      <a:pt x="280" y="244"/>
                      <a:pt x="280" y="201"/>
                    </a:cubicBezTo>
                    <a:cubicBezTo>
                      <a:pt x="280" y="154"/>
                      <a:pt x="280" y="154"/>
                      <a:pt x="280" y="154"/>
                    </a:cubicBezTo>
                    <a:cubicBezTo>
                      <a:pt x="159" y="35"/>
                      <a:pt x="159" y="35"/>
                      <a:pt x="159" y="35"/>
                    </a:cubicBezTo>
                    <a:cubicBezTo>
                      <a:pt x="152" y="28"/>
                      <a:pt x="152" y="28"/>
                      <a:pt x="152" y="28"/>
                    </a:cubicBezTo>
                    <a:cubicBezTo>
                      <a:pt x="149" y="25"/>
                      <a:pt x="149" y="25"/>
                      <a:pt x="149" y="25"/>
                    </a:cubicBezTo>
                    <a:cubicBezTo>
                      <a:pt x="141" y="17"/>
                      <a:pt x="141" y="17"/>
                      <a:pt x="141" y="17"/>
                    </a:cubicBezTo>
                    <a:cubicBezTo>
                      <a:pt x="139" y="15"/>
                      <a:pt x="139" y="15"/>
                      <a:pt x="139" y="15"/>
                    </a:cubicBezTo>
                    <a:cubicBezTo>
                      <a:pt x="129" y="26"/>
                      <a:pt x="129" y="26"/>
                      <a:pt x="129" y="26"/>
                    </a:cubicBezTo>
                    <a:cubicBezTo>
                      <a:pt x="101" y="0"/>
                      <a:pt x="101" y="0"/>
                      <a:pt x="101"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99" name="Freeform 34"/>
              <p:cNvSpPr>
                <a:spLocks noEditPoints="1"/>
              </p:cNvSpPr>
              <p:nvPr/>
            </p:nvSpPr>
            <p:spPr bwMode="auto">
              <a:xfrm>
                <a:off x="5730876" y="4835525"/>
                <a:ext cx="657225" cy="652463"/>
              </a:xfrm>
              <a:custGeom>
                <a:avLst/>
                <a:gdLst>
                  <a:gd name="T0" fmla="*/ 175 w 175"/>
                  <a:gd name="T1" fmla="*/ 101 h 174"/>
                  <a:gd name="T2" fmla="*/ 175 w 175"/>
                  <a:gd name="T3" fmla="*/ 73 h 174"/>
                  <a:gd name="T4" fmla="*/ 157 w 175"/>
                  <a:gd name="T5" fmla="*/ 73 h 174"/>
                  <a:gd name="T6" fmla="*/ 147 w 175"/>
                  <a:gd name="T7" fmla="*/ 47 h 174"/>
                  <a:gd name="T8" fmla="*/ 159 w 175"/>
                  <a:gd name="T9" fmla="*/ 35 h 174"/>
                  <a:gd name="T10" fmla="*/ 139 w 175"/>
                  <a:gd name="T11" fmla="*/ 15 h 174"/>
                  <a:gd name="T12" fmla="*/ 127 w 175"/>
                  <a:gd name="T13" fmla="*/ 28 h 174"/>
                  <a:gd name="T14" fmla="*/ 101 w 175"/>
                  <a:gd name="T15" fmla="*/ 17 h 174"/>
                  <a:gd name="T16" fmla="*/ 101 w 175"/>
                  <a:gd name="T17" fmla="*/ 0 h 174"/>
                  <a:gd name="T18" fmla="*/ 74 w 175"/>
                  <a:gd name="T19" fmla="*/ 0 h 174"/>
                  <a:gd name="T20" fmla="*/ 74 w 175"/>
                  <a:gd name="T21" fmla="*/ 17 h 174"/>
                  <a:gd name="T22" fmla="*/ 48 w 175"/>
                  <a:gd name="T23" fmla="*/ 28 h 174"/>
                  <a:gd name="T24" fmla="*/ 36 w 175"/>
                  <a:gd name="T25" fmla="*/ 15 h 174"/>
                  <a:gd name="T26" fmla="*/ 16 w 175"/>
                  <a:gd name="T27" fmla="*/ 35 h 174"/>
                  <a:gd name="T28" fmla="*/ 28 w 175"/>
                  <a:gd name="T29" fmla="*/ 47 h 174"/>
                  <a:gd name="T30" fmla="*/ 18 w 175"/>
                  <a:gd name="T31" fmla="*/ 73 h 174"/>
                  <a:gd name="T32" fmla="*/ 0 w 175"/>
                  <a:gd name="T33" fmla="*/ 73 h 174"/>
                  <a:gd name="T34" fmla="*/ 0 w 175"/>
                  <a:gd name="T35" fmla="*/ 101 h 174"/>
                  <a:gd name="T36" fmla="*/ 18 w 175"/>
                  <a:gd name="T37" fmla="*/ 101 h 174"/>
                  <a:gd name="T38" fmla="*/ 28 w 175"/>
                  <a:gd name="T39" fmla="*/ 126 h 174"/>
                  <a:gd name="T40" fmla="*/ 16 w 175"/>
                  <a:gd name="T41" fmla="*/ 138 h 174"/>
                  <a:gd name="T42" fmla="*/ 36 w 175"/>
                  <a:gd name="T43" fmla="*/ 158 h 174"/>
                  <a:gd name="T44" fmla="*/ 48 w 175"/>
                  <a:gd name="T45" fmla="*/ 146 h 174"/>
                  <a:gd name="T46" fmla="*/ 74 w 175"/>
                  <a:gd name="T47" fmla="*/ 156 h 174"/>
                  <a:gd name="T48" fmla="*/ 74 w 175"/>
                  <a:gd name="T49" fmla="*/ 174 h 174"/>
                  <a:gd name="T50" fmla="*/ 101 w 175"/>
                  <a:gd name="T51" fmla="*/ 174 h 174"/>
                  <a:gd name="T52" fmla="*/ 101 w 175"/>
                  <a:gd name="T53" fmla="*/ 156 h 174"/>
                  <a:gd name="T54" fmla="*/ 127 w 175"/>
                  <a:gd name="T55" fmla="*/ 146 h 174"/>
                  <a:gd name="T56" fmla="*/ 139 w 175"/>
                  <a:gd name="T57" fmla="*/ 158 h 174"/>
                  <a:gd name="T58" fmla="*/ 159 w 175"/>
                  <a:gd name="T59" fmla="*/ 138 h 174"/>
                  <a:gd name="T60" fmla="*/ 147 w 175"/>
                  <a:gd name="T61" fmla="*/ 126 h 174"/>
                  <a:gd name="T62" fmla="*/ 157 w 175"/>
                  <a:gd name="T63" fmla="*/ 101 h 174"/>
                  <a:gd name="T64" fmla="*/ 175 w 175"/>
                  <a:gd name="T65" fmla="*/ 101 h 174"/>
                  <a:gd name="T66" fmla="*/ 88 w 175"/>
                  <a:gd name="T67" fmla="*/ 127 h 174"/>
                  <a:gd name="T68" fmla="*/ 48 w 175"/>
                  <a:gd name="T69" fmla="*/ 87 h 174"/>
                  <a:gd name="T70" fmla="*/ 88 w 175"/>
                  <a:gd name="T71" fmla="*/ 47 h 174"/>
                  <a:gd name="T72" fmla="*/ 127 w 175"/>
                  <a:gd name="T73" fmla="*/ 87 h 174"/>
                  <a:gd name="T74" fmla="*/ 88 w 175"/>
                  <a:gd name="T75"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4">
                    <a:moveTo>
                      <a:pt x="175" y="101"/>
                    </a:moveTo>
                    <a:cubicBezTo>
                      <a:pt x="175" y="73"/>
                      <a:pt x="175" y="73"/>
                      <a:pt x="175" y="73"/>
                    </a:cubicBezTo>
                    <a:cubicBezTo>
                      <a:pt x="157" y="73"/>
                      <a:pt x="157" y="73"/>
                      <a:pt x="157" y="73"/>
                    </a:cubicBezTo>
                    <a:cubicBezTo>
                      <a:pt x="155" y="63"/>
                      <a:pt x="152" y="55"/>
                      <a:pt x="147" y="47"/>
                    </a:cubicBezTo>
                    <a:cubicBezTo>
                      <a:pt x="159" y="35"/>
                      <a:pt x="159" y="35"/>
                      <a:pt x="159" y="35"/>
                    </a:cubicBezTo>
                    <a:cubicBezTo>
                      <a:pt x="139" y="15"/>
                      <a:pt x="139" y="15"/>
                      <a:pt x="139" y="15"/>
                    </a:cubicBezTo>
                    <a:cubicBezTo>
                      <a:pt x="127" y="28"/>
                      <a:pt x="127" y="28"/>
                      <a:pt x="127" y="28"/>
                    </a:cubicBezTo>
                    <a:cubicBezTo>
                      <a:pt x="119" y="22"/>
                      <a:pt x="111" y="19"/>
                      <a:pt x="101" y="17"/>
                    </a:cubicBezTo>
                    <a:cubicBezTo>
                      <a:pt x="101" y="0"/>
                      <a:pt x="101" y="0"/>
                      <a:pt x="101" y="0"/>
                    </a:cubicBezTo>
                    <a:cubicBezTo>
                      <a:pt x="74" y="0"/>
                      <a:pt x="74" y="0"/>
                      <a:pt x="74" y="0"/>
                    </a:cubicBezTo>
                    <a:cubicBezTo>
                      <a:pt x="74" y="17"/>
                      <a:pt x="74" y="17"/>
                      <a:pt x="74" y="17"/>
                    </a:cubicBezTo>
                    <a:cubicBezTo>
                      <a:pt x="64" y="19"/>
                      <a:pt x="56" y="22"/>
                      <a:pt x="48" y="28"/>
                    </a:cubicBezTo>
                    <a:cubicBezTo>
                      <a:pt x="36" y="15"/>
                      <a:pt x="36" y="15"/>
                      <a:pt x="36" y="15"/>
                    </a:cubicBezTo>
                    <a:cubicBezTo>
                      <a:pt x="16" y="35"/>
                      <a:pt x="16" y="35"/>
                      <a:pt x="16" y="35"/>
                    </a:cubicBezTo>
                    <a:cubicBezTo>
                      <a:pt x="28" y="47"/>
                      <a:pt x="28" y="47"/>
                      <a:pt x="28" y="47"/>
                    </a:cubicBezTo>
                    <a:cubicBezTo>
                      <a:pt x="23" y="55"/>
                      <a:pt x="20" y="63"/>
                      <a:pt x="18" y="73"/>
                    </a:cubicBezTo>
                    <a:cubicBezTo>
                      <a:pt x="0" y="73"/>
                      <a:pt x="0" y="73"/>
                      <a:pt x="0" y="73"/>
                    </a:cubicBezTo>
                    <a:cubicBezTo>
                      <a:pt x="0" y="101"/>
                      <a:pt x="0" y="101"/>
                      <a:pt x="0" y="101"/>
                    </a:cubicBezTo>
                    <a:cubicBezTo>
                      <a:pt x="18" y="101"/>
                      <a:pt x="18" y="101"/>
                      <a:pt x="18" y="101"/>
                    </a:cubicBezTo>
                    <a:cubicBezTo>
                      <a:pt x="20" y="110"/>
                      <a:pt x="23" y="119"/>
                      <a:pt x="28" y="126"/>
                    </a:cubicBezTo>
                    <a:cubicBezTo>
                      <a:pt x="16" y="138"/>
                      <a:pt x="16" y="138"/>
                      <a:pt x="16" y="138"/>
                    </a:cubicBezTo>
                    <a:cubicBezTo>
                      <a:pt x="36" y="158"/>
                      <a:pt x="36" y="158"/>
                      <a:pt x="36" y="158"/>
                    </a:cubicBezTo>
                    <a:cubicBezTo>
                      <a:pt x="48" y="146"/>
                      <a:pt x="48" y="146"/>
                      <a:pt x="48" y="146"/>
                    </a:cubicBezTo>
                    <a:cubicBezTo>
                      <a:pt x="56" y="151"/>
                      <a:pt x="64" y="155"/>
                      <a:pt x="74" y="156"/>
                    </a:cubicBezTo>
                    <a:cubicBezTo>
                      <a:pt x="74" y="174"/>
                      <a:pt x="74" y="174"/>
                      <a:pt x="74" y="174"/>
                    </a:cubicBezTo>
                    <a:cubicBezTo>
                      <a:pt x="101" y="174"/>
                      <a:pt x="101" y="174"/>
                      <a:pt x="101" y="174"/>
                    </a:cubicBezTo>
                    <a:cubicBezTo>
                      <a:pt x="101" y="156"/>
                      <a:pt x="101" y="156"/>
                      <a:pt x="101" y="156"/>
                    </a:cubicBezTo>
                    <a:cubicBezTo>
                      <a:pt x="111" y="155"/>
                      <a:pt x="119" y="151"/>
                      <a:pt x="127" y="146"/>
                    </a:cubicBezTo>
                    <a:cubicBezTo>
                      <a:pt x="139" y="158"/>
                      <a:pt x="139" y="158"/>
                      <a:pt x="139" y="158"/>
                    </a:cubicBezTo>
                    <a:cubicBezTo>
                      <a:pt x="159" y="138"/>
                      <a:pt x="159" y="138"/>
                      <a:pt x="159" y="138"/>
                    </a:cubicBezTo>
                    <a:cubicBezTo>
                      <a:pt x="147" y="126"/>
                      <a:pt x="147" y="126"/>
                      <a:pt x="147" y="126"/>
                    </a:cubicBezTo>
                    <a:cubicBezTo>
                      <a:pt x="152" y="119"/>
                      <a:pt x="155" y="110"/>
                      <a:pt x="157" y="101"/>
                    </a:cubicBezTo>
                    <a:lnTo>
                      <a:pt x="175" y="101"/>
                    </a:lnTo>
                    <a:close/>
                    <a:moveTo>
                      <a:pt x="88" y="127"/>
                    </a:moveTo>
                    <a:cubicBezTo>
                      <a:pt x="65" y="127"/>
                      <a:pt x="48" y="109"/>
                      <a:pt x="48" y="87"/>
                    </a:cubicBezTo>
                    <a:cubicBezTo>
                      <a:pt x="48" y="65"/>
                      <a:pt x="65" y="47"/>
                      <a:pt x="88" y="47"/>
                    </a:cubicBezTo>
                    <a:cubicBezTo>
                      <a:pt x="110" y="47"/>
                      <a:pt x="127" y="65"/>
                      <a:pt x="127" y="87"/>
                    </a:cubicBezTo>
                    <a:cubicBezTo>
                      <a:pt x="127" y="109"/>
                      <a:pt x="110" y="127"/>
                      <a:pt x="88"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30" name="Group 329"/>
            <p:cNvGrpSpPr/>
            <p:nvPr/>
          </p:nvGrpSpPr>
          <p:grpSpPr>
            <a:xfrm>
              <a:off x="3499703" y="2425376"/>
              <a:ext cx="1069025" cy="1067861"/>
              <a:chOff x="7091363" y="2654300"/>
              <a:chExt cx="1457325" cy="1455738"/>
            </a:xfrm>
          </p:grpSpPr>
          <p:sp>
            <p:nvSpPr>
              <p:cNvPr id="300" name="Freeform 35"/>
              <p:cNvSpPr>
                <a:spLocks/>
              </p:cNvSpPr>
              <p:nvPr/>
            </p:nvSpPr>
            <p:spPr bwMode="auto">
              <a:xfrm>
                <a:off x="7091363" y="2654300"/>
                <a:ext cx="1457325" cy="1455738"/>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1" name="Freeform 36"/>
              <p:cNvSpPr>
                <a:spLocks/>
              </p:cNvSpPr>
              <p:nvPr/>
            </p:nvSpPr>
            <p:spPr bwMode="auto">
              <a:xfrm>
                <a:off x="7361238" y="3097212"/>
                <a:ext cx="1187450" cy="1012825"/>
              </a:xfrm>
              <a:custGeom>
                <a:avLst/>
                <a:gdLst>
                  <a:gd name="T0" fmla="*/ 145 w 316"/>
                  <a:gd name="T1" fmla="*/ 0 h 270"/>
                  <a:gd name="T2" fmla="*/ 101 w 316"/>
                  <a:gd name="T3" fmla="*/ 24 h 270"/>
                  <a:gd name="T4" fmla="*/ 85 w 316"/>
                  <a:gd name="T5" fmla="*/ 21 h 270"/>
                  <a:gd name="T6" fmla="*/ 43 w 316"/>
                  <a:gd name="T7" fmla="*/ 54 h 270"/>
                  <a:gd name="T8" fmla="*/ 2 w 316"/>
                  <a:gd name="T9" fmla="*/ 90 h 270"/>
                  <a:gd name="T10" fmla="*/ 14 w 316"/>
                  <a:gd name="T11" fmla="*/ 126 h 270"/>
                  <a:gd name="T12" fmla="*/ 14 w 316"/>
                  <a:gd name="T13" fmla="*/ 126 h 270"/>
                  <a:gd name="T14" fmla="*/ 152 w 316"/>
                  <a:gd name="T15" fmla="*/ 270 h 270"/>
                  <a:gd name="T16" fmla="*/ 158 w 316"/>
                  <a:gd name="T17" fmla="*/ 270 h 270"/>
                  <a:gd name="T18" fmla="*/ 158 w 316"/>
                  <a:gd name="T19" fmla="*/ 270 h 270"/>
                  <a:gd name="T20" fmla="*/ 238 w 316"/>
                  <a:gd name="T21" fmla="*/ 270 h 270"/>
                  <a:gd name="T22" fmla="*/ 316 w 316"/>
                  <a:gd name="T23" fmla="*/ 192 h 270"/>
                  <a:gd name="T24" fmla="*/ 316 w 316"/>
                  <a:gd name="T25" fmla="*/ 144 h 270"/>
                  <a:gd name="T26" fmla="*/ 181 w 316"/>
                  <a:gd name="T27" fmla="*/ 14 h 270"/>
                  <a:gd name="T28" fmla="*/ 181 w 316"/>
                  <a:gd name="T29" fmla="*/ 14 h 270"/>
                  <a:gd name="T30" fmla="*/ 145 w 316"/>
                  <a:gd name="T3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270">
                    <a:moveTo>
                      <a:pt x="145" y="0"/>
                    </a:moveTo>
                    <a:cubicBezTo>
                      <a:pt x="127" y="0"/>
                      <a:pt x="110" y="9"/>
                      <a:pt x="101" y="24"/>
                    </a:cubicBezTo>
                    <a:cubicBezTo>
                      <a:pt x="96" y="22"/>
                      <a:pt x="90" y="21"/>
                      <a:pt x="85" y="21"/>
                    </a:cubicBezTo>
                    <a:cubicBezTo>
                      <a:pt x="64" y="21"/>
                      <a:pt x="48" y="35"/>
                      <a:pt x="43" y="54"/>
                    </a:cubicBezTo>
                    <a:cubicBezTo>
                      <a:pt x="23" y="54"/>
                      <a:pt x="5" y="69"/>
                      <a:pt x="2" y="90"/>
                    </a:cubicBezTo>
                    <a:cubicBezTo>
                      <a:pt x="0" y="104"/>
                      <a:pt x="5" y="117"/>
                      <a:pt x="14" y="126"/>
                    </a:cubicBezTo>
                    <a:cubicBezTo>
                      <a:pt x="14" y="126"/>
                      <a:pt x="14" y="126"/>
                      <a:pt x="14" y="126"/>
                    </a:cubicBezTo>
                    <a:cubicBezTo>
                      <a:pt x="152" y="270"/>
                      <a:pt x="152" y="270"/>
                      <a:pt x="152" y="270"/>
                    </a:cubicBezTo>
                    <a:cubicBezTo>
                      <a:pt x="158" y="270"/>
                      <a:pt x="158" y="270"/>
                      <a:pt x="158" y="270"/>
                    </a:cubicBezTo>
                    <a:cubicBezTo>
                      <a:pt x="158" y="270"/>
                      <a:pt x="158" y="270"/>
                      <a:pt x="158" y="270"/>
                    </a:cubicBezTo>
                    <a:cubicBezTo>
                      <a:pt x="238" y="270"/>
                      <a:pt x="238" y="270"/>
                      <a:pt x="238" y="270"/>
                    </a:cubicBezTo>
                    <a:cubicBezTo>
                      <a:pt x="281" y="270"/>
                      <a:pt x="316" y="235"/>
                      <a:pt x="316" y="192"/>
                    </a:cubicBezTo>
                    <a:cubicBezTo>
                      <a:pt x="316" y="144"/>
                      <a:pt x="316" y="144"/>
                      <a:pt x="316" y="144"/>
                    </a:cubicBezTo>
                    <a:cubicBezTo>
                      <a:pt x="181" y="14"/>
                      <a:pt x="181" y="14"/>
                      <a:pt x="181" y="14"/>
                    </a:cubicBezTo>
                    <a:cubicBezTo>
                      <a:pt x="181" y="14"/>
                      <a:pt x="181" y="14"/>
                      <a:pt x="181" y="14"/>
                    </a:cubicBezTo>
                    <a:cubicBezTo>
                      <a:pt x="171" y="5"/>
                      <a:pt x="159" y="0"/>
                      <a:pt x="145" y="0"/>
                    </a:cubicBezTo>
                  </a:path>
                </a:pathLst>
              </a:custGeom>
              <a:solidFill>
                <a:srgbClr val="95A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2" name="Freeform 37"/>
              <p:cNvSpPr>
                <a:spLocks/>
              </p:cNvSpPr>
              <p:nvPr/>
            </p:nvSpPr>
            <p:spPr bwMode="auto">
              <a:xfrm>
                <a:off x="7358063" y="3097212"/>
                <a:ext cx="915988" cy="517525"/>
              </a:xfrm>
              <a:custGeom>
                <a:avLst/>
                <a:gdLst>
                  <a:gd name="T0" fmla="*/ 202 w 244"/>
                  <a:gd name="T1" fmla="*/ 53 h 138"/>
                  <a:gd name="T2" fmla="*/ 199 w 244"/>
                  <a:gd name="T3" fmla="*/ 54 h 138"/>
                  <a:gd name="T4" fmla="*/ 199 w 244"/>
                  <a:gd name="T5" fmla="*/ 53 h 138"/>
                  <a:gd name="T6" fmla="*/ 146 w 244"/>
                  <a:gd name="T7" fmla="*/ 0 h 138"/>
                  <a:gd name="T8" fmla="*/ 102 w 244"/>
                  <a:gd name="T9" fmla="*/ 24 h 138"/>
                  <a:gd name="T10" fmla="*/ 86 w 244"/>
                  <a:gd name="T11" fmla="*/ 21 h 138"/>
                  <a:gd name="T12" fmla="*/ 44 w 244"/>
                  <a:gd name="T13" fmla="*/ 54 h 138"/>
                  <a:gd name="T14" fmla="*/ 3 w 244"/>
                  <a:gd name="T15" fmla="*/ 90 h 138"/>
                  <a:gd name="T16" fmla="*/ 39 w 244"/>
                  <a:gd name="T17" fmla="*/ 138 h 138"/>
                  <a:gd name="T18" fmla="*/ 41 w 244"/>
                  <a:gd name="T19" fmla="*/ 138 h 138"/>
                  <a:gd name="T20" fmla="*/ 41 w 244"/>
                  <a:gd name="T21" fmla="*/ 138 h 138"/>
                  <a:gd name="T22" fmla="*/ 202 w 244"/>
                  <a:gd name="T23" fmla="*/ 138 h 138"/>
                  <a:gd name="T24" fmla="*/ 202 w 244"/>
                  <a:gd name="T25" fmla="*/ 138 h 138"/>
                  <a:gd name="T26" fmla="*/ 244 w 244"/>
                  <a:gd name="T27" fmla="*/ 96 h 138"/>
                  <a:gd name="T28" fmla="*/ 202 w 244"/>
                  <a:gd name="T29"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138">
                    <a:moveTo>
                      <a:pt x="202" y="53"/>
                    </a:moveTo>
                    <a:cubicBezTo>
                      <a:pt x="201" y="53"/>
                      <a:pt x="200" y="54"/>
                      <a:pt x="199" y="54"/>
                    </a:cubicBezTo>
                    <a:cubicBezTo>
                      <a:pt x="199" y="53"/>
                      <a:pt x="199" y="53"/>
                      <a:pt x="199" y="53"/>
                    </a:cubicBezTo>
                    <a:cubicBezTo>
                      <a:pt x="199" y="23"/>
                      <a:pt x="175" y="0"/>
                      <a:pt x="146" y="0"/>
                    </a:cubicBezTo>
                    <a:cubicBezTo>
                      <a:pt x="128" y="0"/>
                      <a:pt x="111" y="9"/>
                      <a:pt x="102" y="24"/>
                    </a:cubicBezTo>
                    <a:cubicBezTo>
                      <a:pt x="97" y="22"/>
                      <a:pt x="91" y="21"/>
                      <a:pt x="86" y="21"/>
                    </a:cubicBezTo>
                    <a:cubicBezTo>
                      <a:pt x="65" y="21"/>
                      <a:pt x="49" y="35"/>
                      <a:pt x="44" y="54"/>
                    </a:cubicBezTo>
                    <a:cubicBezTo>
                      <a:pt x="24" y="54"/>
                      <a:pt x="6" y="69"/>
                      <a:pt x="3" y="90"/>
                    </a:cubicBezTo>
                    <a:cubicBezTo>
                      <a:pt x="0" y="113"/>
                      <a:pt x="16" y="135"/>
                      <a:pt x="39" y="138"/>
                    </a:cubicBezTo>
                    <a:cubicBezTo>
                      <a:pt x="40" y="138"/>
                      <a:pt x="40" y="138"/>
                      <a:pt x="41" y="138"/>
                    </a:cubicBezTo>
                    <a:cubicBezTo>
                      <a:pt x="41" y="138"/>
                      <a:pt x="41" y="138"/>
                      <a:pt x="41" y="138"/>
                    </a:cubicBezTo>
                    <a:cubicBezTo>
                      <a:pt x="202" y="138"/>
                      <a:pt x="202" y="138"/>
                      <a:pt x="202" y="138"/>
                    </a:cubicBezTo>
                    <a:cubicBezTo>
                      <a:pt x="202" y="138"/>
                      <a:pt x="202" y="138"/>
                      <a:pt x="202" y="138"/>
                    </a:cubicBezTo>
                    <a:cubicBezTo>
                      <a:pt x="225" y="138"/>
                      <a:pt x="244" y="119"/>
                      <a:pt x="244" y="96"/>
                    </a:cubicBezTo>
                    <a:cubicBezTo>
                      <a:pt x="244" y="72"/>
                      <a:pt x="225" y="53"/>
                      <a:pt x="20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9" name="Group 328"/>
            <p:cNvGrpSpPr/>
            <p:nvPr/>
          </p:nvGrpSpPr>
          <p:grpSpPr>
            <a:xfrm>
              <a:off x="2253796" y="2424794"/>
              <a:ext cx="1067861" cy="1069026"/>
              <a:chOff x="8856663" y="881062"/>
              <a:chExt cx="1455738" cy="1457326"/>
            </a:xfrm>
          </p:grpSpPr>
          <p:sp>
            <p:nvSpPr>
              <p:cNvPr id="303" name="Freeform 38"/>
              <p:cNvSpPr>
                <a:spLocks/>
              </p:cNvSpPr>
              <p:nvPr/>
            </p:nvSpPr>
            <p:spPr bwMode="auto">
              <a:xfrm>
                <a:off x="8856663" y="881062"/>
                <a:ext cx="1455738"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4" name="Freeform 39"/>
              <p:cNvSpPr>
                <a:spLocks/>
              </p:cNvSpPr>
              <p:nvPr/>
            </p:nvSpPr>
            <p:spPr bwMode="auto">
              <a:xfrm>
                <a:off x="9205913" y="1282700"/>
                <a:ext cx="1106488" cy="1055688"/>
              </a:xfrm>
              <a:custGeom>
                <a:avLst/>
                <a:gdLst>
                  <a:gd name="T0" fmla="*/ 197 w 295"/>
                  <a:gd name="T1" fmla="*/ 0 h 281"/>
                  <a:gd name="T2" fmla="*/ 29 w 295"/>
                  <a:gd name="T3" fmla="*/ 0 h 281"/>
                  <a:gd name="T4" fmla="*/ 21 w 295"/>
                  <a:gd name="T5" fmla="*/ 8 h 281"/>
                  <a:gd name="T6" fmla="*/ 21 w 295"/>
                  <a:gd name="T7" fmla="*/ 40 h 281"/>
                  <a:gd name="T8" fmla="*/ 26 w 295"/>
                  <a:gd name="T9" fmla="*/ 45 h 281"/>
                  <a:gd name="T10" fmla="*/ 21 w 295"/>
                  <a:gd name="T11" fmla="*/ 45 h 281"/>
                  <a:gd name="T12" fmla="*/ 6 w 295"/>
                  <a:gd name="T13" fmla="*/ 45 h 281"/>
                  <a:gd name="T14" fmla="*/ 0 w 295"/>
                  <a:gd name="T15" fmla="*/ 51 h 281"/>
                  <a:gd name="T16" fmla="*/ 0 w 295"/>
                  <a:gd name="T17" fmla="*/ 53 h 281"/>
                  <a:gd name="T18" fmla="*/ 2 w 295"/>
                  <a:gd name="T19" fmla="*/ 57 h 281"/>
                  <a:gd name="T20" fmla="*/ 2 w 295"/>
                  <a:gd name="T21" fmla="*/ 57 h 281"/>
                  <a:gd name="T22" fmla="*/ 21 w 295"/>
                  <a:gd name="T23" fmla="*/ 76 h 281"/>
                  <a:gd name="T24" fmla="*/ 21 w 295"/>
                  <a:gd name="T25" fmla="*/ 80 h 281"/>
                  <a:gd name="T26" fmla="*/ 25 w 295"/>
                  <a:gd name="T27" fmla="*/ 86 h 281"/>
                  <a:gd name="T28" fmla="*/ 21 w 295"/>
                  <a:gd name="T29" fmla="*/ 86 h 281"/>
                  <a:gd name="T30" fmla="*/ 6 w 295"/>
                  <a:gd name="T31" fmla="*/ 86 h 281"/>
                  <a:gd name="T32" fmla="*/ 0 w 295"/>
                  <a:gd name="T33" fmla="*/ 91 h 281"/>
                  <a:gd name="T34" fmla="*/ 0 w 295"/>
                  <a:gd name="T35" fmla="*/ 93 h 281"/>
                  <a:gd name="T36" fmla="*/ 3 w 295"/>
                  <a:gd name="T37" fmla="*/ 98 h 281"/>
                  <a:gd name="T38" fmla="*/ 3 w 295"/>
                  <a:gd name="T39" fmla="*/ 98 h 281"/>
                  <a:gd name="T40" fmla="*/ 3 w 295"/>
                  <a:gd name="T41" fmla="*/ 98 h 281"/>
                  <a:gd name="T42" fmla="*/ 21 w 295"/>
                  <a:gd name="T43" fmla="*/ 116 h 281"/>
                  <a:gd name="T44" fmla="*/ 21 w 295"/>
                  <a:gd name="T45" fmla="*/ 120 h 281"/>
                  <a:gd name="T46" fmla="*/ 26 w 295"/>
                  <a:gd name="T47" fmla="*/ 126 h 281"/>
                  <a:gd name="T48" fmla="*/ 21 w 295"/>
                  <a:gd name="T49" fmla="*/ 126 h 281"/>
                  <a:gd name="T50" fmla="*/ 6 w 295"/>
                  <a:gd name="T51" fmla="*/ 126 h 281"/>
                  <a:gd name="T52" fmla="*/ 0 w 295"/>
                  <a:gd name="T53" fmla="*/ 131 h 281"/>
                  <a:gd name="T54" fmla="*/ 0 w 295"/>
                  <a:gd name="T55" fmla="*/ 134 h 281"/>
                  <a:gd name="T56" fmla="*/ 2 w 295"/>
                  <a:gd name="T57" fmla="*/ 137 h 281"/>
                  <a:gd name="T58" fmla="*/ 21 w 295"/>
                  <a:gd name="T59" fmla="*/ 158 h 281"/>
                  <a:gd name="T60" fmla="*/ 21 w 295"/>
                  <a:gd name="T61" fmla="*/ 172 h 281"/>
                  <a:gd name="T62" fmla="*/ 24 w 295"/>
                  <a:gd name="T63" fmla="*/ 178 h 281"/>
                  <a:gd name="T64" fmla="*/ 25 w 295"/>
                  <a:gd name="T65" fmla="*/ 180 h 281"/>
                  <a:gd name="T66" fmla="*/ 26 w 295"/>
                  <a:gd name="T67" fmla="*/ 181 h 281"/>
                  <a:gd name="T68" fmla="*/ 27 w 295"/>
                  <a:gd name="T69" fmla="*/ 182 h 281"/>
                  <a:gd name="T70" fmla="*/ 28 w 295"/>
                  <a:gd name="T71" fmla="*/ 183 h 281"/>
                  <a:gd name="T72" fmla="*/ 123 w 295"/>
                  <a:gd name="T73" fmla="*/ 281 h 281"/>
                  <a:gd name="T74" fmla="*/ 127 w 295"/>
                  <a:gd name="T75" fmla="*/ 281 h 281"/>
                  <a:gd name="T76" fmla="*/ 217 w 295"/>
                  <a:gd name="T77" fmla="*/ 281 h 281"/>
                  <a:gd name="T78" fmla="*/ 295 w 295"/>
                  <a:gd name="T79" fmla="*/ 203 h 281"/>
                  <a:gd name="T80" fmla="*/ 295 w 295"/>
                  <a:gd name="T81" fmla="*/ 90 h 281"/>
                  <a:gd name="T82" fmla="*/ 208 w 295"/>
                  <a:gd name="T83" fmla="*/ 8 h 281"/>
                  <a:gd name="T84" fmla="*/ 207 w 295"/>
                  <a:gd name="T85" fmla="*/ 7 h 281"/>
                  <a:gd name="T86" fmla="*/ 206 w 295"/>
                  <a:gd name="T87" fmla="*/ 6 h 281"/>
                  <a:gd name="T88" fmla="*/ 205 w 295"/>
                  <a:gd name="T89" fmla="*/ 5 h 281"/>
                  <a:gd name="T90" fmla="*/ 204 w 295"/>
                  <a:gd name="T91" fmla="*/ 4 h 281"/>
                  <a:gd name="T92" fmla="*/ 203 w 295"/>
                  <a:gd name="T93" fmla="*/ 3 h 281"/>
                  <a:gd name="T94" fmla="*/ 197 w 295"/>
                  <a:gd name="T9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281">
                    <a:moveTo>
                      <a:pt x="197" y="0"/>
                    </a:moveTo>
                    <a:cubicBezTo>
                      <a:pt x="29" y="0"/>
                      <a:pt x="29" y="0"/>
                      <a:pt x="29" y="0"/>
                    </a:cubicBezTo>
                    <a:cubicBezTo>
                      <a:pt x="24" y="0"/>
                      <a:pt x="21" y="4"/>
                      <a:pt x="21" y="8"/>
                    </a:cubicBezTo>
                    <a:cubicBezTo>
                      <a:pt x="21" y="40"/>
                      <a:pt x="21" y="40"/>
                      <a:pt x="21" y="40"/>
                    </a:cubicBezTo>
                    <a:cubicBezTo>
                      <a:pt x="26" y="45"/>
                      <a:pt x="26" y="45"/>
                      <a:pt x="26" y="45"/>
                    </a:cubicBezTo>
                    <a:cubicBezTo>
                      <a:pt x="21" y="45"/>
                      <a:pt x="21" y="45"/>
                      <a:pt x="21" y="45"/>
                    </a:cubicBezTo>
                    <a:cubicBezTo>
                      <a:pt x="6" y="45"/>
                      <a:pt x="6" y="45"/>
                      <a:pt x="6" y="45"/>
                    </a:cubicBezTo>
                    <a:cubicBezTo>
                      <a:pt x="3" y="45"/>
                      <a:pt x="0" y="48"/>
                      <a:pt x="0" y="51"/>
                    </a:cubicBezTo>
                    <a:cubicBezTo>
                      <a:pt x="0" y="53"/>
                      <a:pt x="0" y="53"/>
                      <a:pt x="0" y="53"/>
                    </a:cubicBezTo>
                    <a:cubicBezTo>
                      <a:pt x="0" y="55"/>
                      <a:pt x="1" y="56"/>
                      <a:pt x="2" y="57"/>
                    </a:cubicBezTo>
                    <a:cubicBezTo>
                      <a:pt x="2" y="57"/>
                      <a:pt x="2" y="57"/>
                      <a:pt x="2" y="57"/>
                    </a:cubicBezTo>
                    <a:cubicBezTo>
                      <a:pt x="21" y="76"/>
                      <a:pt x="21" y="76"/>
                      <a:pt x="21" y="76"/>
                    </a:cubicBezTo>
                    <a:cubicBezTo>
                      <a:pt x="21" y="80"/>
                      <a:pt x="21" y="80"/>
                      <a:pt x="21" y="80"/>
                    </a:cubicBezTo>
                    <a:cubicBezTo>
                      <a:pt x="25" y="86"/>
                      <a:pt x="25" y="86"/>
                      <a:pt x="25" y="86"/>
                    </a:cubicBezTo>
                    <a:cubicBezTo>
                      <a:pt x="21" y="86"/>
                      <a:pt x="21" y="86"/>
                      <a:pt x="21" y="86"/>
                    </a:cubicBezTo>
                    <a:cubicBezTo>
                      <a:pt x="6" y="86"/>
                      <a:pt x="6" y="86"/>
                      <a:pt x="6" y="86"/>
                    </a:cubicBezTo>
                    <a:cubicBezTo>
                      <a:pt x="3" y="86"/>
                      <a:pt x="0" y="88"/>
                      <a:pt x="0" y="91"/>
                    </a:cubicBezTo>
                    <a:cubicBezTo>
                      <a:pt x="0" y="93"/>
                      <a:pt x="0" y="93"/>
                      <a:pt x="0" y="93"/>
                    </a:cubicBezTo>
                    <a:cubicBezTo>
                      <a:pt x="0" y="95"/>
                      <a:pt x="1" y="97"/>
                      <a:pt x="3" y="98"/>
                    </a:cubicBezTo>
                    <a:cubicBezTo>
                      <a:pt x="3" y="98"/>
                      <a:pt x="3" y="98"/>
                      <a:pt x="3" y="98"/>
                    </a:cubicBezTo>
                    <a:cubicBezTo>
                      <a:pt x="3" y="98"/>
                      <a:pt x="3" y="98"/>
                      <a:pt x="3" y="98"/>
                    </a:cubicBezTo>
                    <a:cubicBezTo>
                      <a:pt x="21" y="116"/>
                      <a:pt x="21" y="116"/>
                      <a:pt x="21" y="116"/>
                    </a:cubicBezTo>
                    <a:cubicBezTo>
                      <a:pt x="21" y="120"/>
                      <a:pt x="21" y="120"/>
                      <a:pt x="21" y="120"/>
                    </a:cubicBezTo>
                    <a:cubicBezTo>
                      <a:pt x="26" y="126"/>
                      <a:pt x="26" y="126"/>
                      <a:pt x="26" y="126"/>
                    </a:cubicBezTo>
                    <a:cubicBezTo>
                      <a:pt x="21" y="126"/>
                      <a:pt x="21" y="126"/>
                      <a:pt x="21" y="126"/>
                    </a:cubicBezTo>
                    <a:cubicBezTo>
                      <a:pt x="6" y="126"/>
                      <a:pt x="6" y="126"/>
                      <a:pt x="6" y="126"/>
                    </a:cubicBezTo>
                    <a:cubicBezTo>
                      <a:pt x="3" y="126"/>
                      <a:pt x="0" y="128"/>
                      <a:pt x="0" y="131"/>
                    </a:cubicBezTo>
                    <a:cubicBezTo>
                      <a:pt x="0" y="134"/>
                      <a:pt x="0" y="134"/>
                      <a:pt x="0" y="134"/>
                    </a:cubicBezTo>
                    <a:cubicBezTo>
                      <a:pt x="0" y="135"/>
                      <a:pt x="1" y="136"/>
                      <a:pt x="2" y="137"/>
                    </a:cubicBezTo>
                    <a:cubicBezTo>
                      <a:pt x="21" y="158"/>
                      <a:pt x="21" y="158"/>
                      <a:pt x="21" y="158"/>
                    </a:cubicBezTo>
                    <a:cubicBezTo>
                      <a:pt x="21" y="172"/>
                      <a:pt x="21" y="172"/>
                      <a:pt x="21" y="172"/>
                    </a:cubicBezTo>
                    <a:cubicBezTo>
                      <a:pt x="21" y="175"/>
                      <a:pt x="22" y="177"/>
                      <a:pt x="24" y="178"/>
                    </a:cubicBezTo>
                    <a:cubicBezTo>
                      <a:pt x="24" y="179"/>
                      <a:pt x="24" y="179"/>
                      <a:pt x="25" y="180"/>
                    </a:cubicBezTo>
                    <a:cubicBezTo>
                      <a:pt x="25" y="180"/>
                      <a:pt x="26" y="180"/>
                      <a:pt x="26" y="181"/>
                    </a:cubicBezTo>
                    <a:cubicBezTo>
                      <a:pt x="26" y="181"/>
                      <a:pt x="27" y="181"/>
                      <a:pt x="27" y="182"/>
                    </a:cubicBezTo>
                    <a:cubicBezTo>
                      <a:pt x="28" y="183"/>
                      <a:pt x="28" y="183"/>
                      <a:pt x="28" y="183"/>
                    </a:cubicBezTo>
                    <a:cubicBezTo>
                      <a:pt x="123" y="281"/>
                      <a:pt x="123" y="281"/>
                      <a:pt x="123" y="281"/>
                    </a:cubicBezTo>
                    <a:cubicBezTo>
                      <a:pt x="127" y="281"/>
                      <a:pt x="127" y="281"/>
                      <a:pt x="127" y="281"/>
                    </a:cubicBezTo>
                    <a:cubicBezTo>
                      <a:pt x="217" y="281"/>
                      <a:pt x="217" y="281"/>
                      <a:pt x="217" y="281"/>
                    </a:cubicBezTo>
                    <a:cubicBezTo>
                      <a:pt x="260" y="281"/>
                      <a:pt x="295" y="246"/>
                      <a:pt x="295" y="203"/>
                    </a:cubicBezTo>
                    <a:cubicBezTo>
                      <a:pt x="295" y="90"/>
                      <a:pt x="295" y="90"/>
                      <a:pt x="295" y="90"/>
                    </a:cubicBezTo>
                    <a:cubicBezTo>
                      <a:pt x="208" y="8"/>
                      <a:pt x="208" y="8"/>
                      <a:pt x="208" y="8"/>
                    </a:cubicBezTo>
                    <a:cubicBezTo>
                      <a:pt x="207" y="7"/>
                      <a:pt x="207" y="7"/>
                      <a:pt x="207" y="7"/>
                    </a:cubicBezTo>
                    <a:cubicBezTo>
                      <a:pt x="207" y="7"/>
                      <a:pt x="207" y="7"/>
                      <a:pt x="206" y="6"/>
                    </a:cubicBezTo>
                    <a:cubicBezTo>
                      <a:pt x="206" y="6"/>
                      <a:pt x="206" y="6"/>
                      <a:pt x="205" y="5"/>
                    </a:cubicBezTo>
                    <a:cubicBezTo>
                      <a:pt x="205" y="5"/>
                      <a:pt x="204" y="4"/>
                      <a:pt x="204" y="4"/>
                    </a:cubicBezTo>
                    <a:cubicBezTo>
                      <a:pt x="204" y="4"/>
                      <a:pt x="203" y="3"/>
                      <a:pt x="203" y="3"/>
                    </a:cubicBezTo>
                    <a:cubicBezTo>
                      <a:pt x="201" y="1"/>
                      <a:pt x="199" y="0"/>
                      <a:pt x="197" y="0"/>
                    </a:cubicBezTo>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5" name="Freeform 40"/>
              <p:cNvSpPr>
                <a:spLocks noEditPoints="1"/>
              </p:cNvSpPr>
              <p:nvPr/>
            </p:nvSpPr>
            <p:spPr bwMode="auto">
              <a:xfrm>
                <a:off x="9283701" y="1282700"/>
                <a:ext cx="692150" cy="676275"/>
              </a:xfrm>
              <a:custGeom>
                <a:avLst/>
                <a:gdLst>
                  <a:gd name="T0" fmla="*/ 176 w 184"/>
                  <a:gd name="T1" fmla="*/ 0 h 180"/>
                  <a:gd name="T2" fmla="*/ 8 w 184"/>
                  <a:gd name="T3" fmla="*/ 0 h 180"/>
                  <a:gd name="T4" fmla="*/ 0 w 184"/>
                  <a:gd name="T5" fmla="*/ 8 h 180"/>
                  <a:gd name="T6" fmla="*/ 0 w 184"/>
                  <a:gd name="T7" fmla="*/ 40 h 180"/>
                  <a:gd name="T8" fmla="*/ 13 w 184"/>
                  <a:gd name="T9" fmla="*/ 40 h 180"/>
                  <a:gd name="T10" fmla="*/ 24 w 184"/>
                  <a:gd name="T11" fmla="*/ 51 h 180"/>
                  <a:gd name="T12" fmla="*/ 24 w 184"/>
                  <a:gd name="T13" fmla="*/ 53 h 180"/>
                  <a:gd name="T14" fmla="*/ 13 w 184"/>
                  <a:gd name="T15" fmla="*/ 64 h 180"/>
                  <a:gd name="T16" fmla="*/ 0 w 184"/>
                  <a:gd name="T17" fmla="*/ 64 h 180"/>
                  <a:gd name="T18" fmla="*/ 0 w 184"/>
                  <a:gd name="T19" fmla="*/ 80 h 180"/>
                  <a:gd name="T20" fmla="*/ 13 w 184"/>
                  <a:gd name="T21" fmla="*/ 80 h 180"/>
                  <a:gd name="T22" fmla="*/ 24 w 184"/>
                  <a:gd name="T23" fmla="*/ 91 h 180"/>
                  <a:gd name="T24" fmla="*/ 24 w 184"/>
                  <a:gd name="T25" fmla="*/ 93 h 180"/>
                  <a:gd name="T26" fmla="*/ 13 w 184"/>
                  <a:gd name="T27" fmla="*/ 104 h 180"/>
                  <a:gd name="T28" fmla="*/ 0 w 184"/>
                  <a:gd name="T29" fmla="*/ 104 h 180"/>
                  <a:gd name="T30" fmla="*/ 0 w 184"/>
                  <a:gd name="T31" fmla="*/ 120 h 180"/>
                  <a:gd name="T32" fmla="*/ 13 w 184"/>
                  <a:gd name="T33" fmla="*/ 120 h 180"/>
                  <a:gd name="T34" fmla="*/ 24 w 184"/>
                  <a:gd name="T35" fmla="*/ 131 h 180"/>
                  <a:gd name="T36" fmla="*/ 24 w 184"/>
                  <a:gd name="T37" fmla="*/ 134 h 180"/>
                  <a:gd name="T38" fmla="*/ 13 w 184"/>
                  <a:gd name="T39" fmla="*/ 145 h 180"/>
                  <a:gd name="T40" fmla="*/ 0 w 184"/>
                  <a:gd name="T41" fmla="*/ 145 h 180"/>
                  <a:gd name="T42" fmla="*/ 0 w 184"/>
                  <a:gd name="T43" fmla="*/ 172 h 180"/>
                  <a:gd name="T44" fmla="*/ 8 w 184"/>
                  <a:gd name="T45" fmla="*/ 180 h 180"/>
                  <a:gd name="T46" fmla="*/ 176 w 184"/>
                  <a:gd name="T47" fmla="*/ 180 h 180"/>
                  <a:gd name="T48" fmla="*/ 184 w 184"/>
                  <a:gd name="T49" fmla="*/ 172 h 180"/>
                  <a:gd name="T50" fmla="*/ 184 w 184"/>
                  <a:gd name="T51" fmla="*/ 8 h 180"/>
                  <a:gd name="T52" fmla="*/ 176 w 184"/>
                  <a:gd name="T53" fmla="*/ 0 h 180"/>
                  <a:gd name="T54" fmla="*/ 97 w 184"/>
                  <a:gd name="T55" fmla="*/ 19 h 180"/>
                  <a:gd name="T56" fmla="*/ 121 w 184"/>
                  <a:gd name="T57" fmla="*/ 43 h 180"/>
                  <a:gd name="T58" fmla="*/ 97 w 184"/>
                  <a:gd name="T59" fmla="*/ 67 h 180"/>
                  <a:gd name="T60" fmla="*/ 73 w 184"/>
                  <a:gd name="T61" fmla="*/ 43 h 180"/>
                  <a:gd name="T62" fmla="*/ 97 w 184"/>
                  <a:gd name="T63" fmla="*/ 19 h 180"/>
                  <a:gd name="T64" fmla="*/ 143 w 184"/>
                  <a:gd name="T65" fmla="*/ 137 h 180"/>
                  <a:gd name="T66" fmla="*/ 97 w 184"/>
                  <a:gd name="T67" fmla="*/ 161 h 180"/>
                  <a:gd name="T68" fmla="*/ 51 w 184"/>
                  <a:gd name="T69" fmla="*/ 137 h 180"/>
                  <a:gd name="T70" fmla="*/ 51 w 184"/>
                  <a:gd name="T71" fmla="*/ 134 h 180"/>
                  <a:gd name="T72" fmla="*/ 97 w 184"/>
                  <a:gd name="T73" fmla="*/ 70 h 180"/>
                  <a:gd name="T74" fmla="*/ 143 w 184"/>
                  <a:gd name="T75"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0">
                    <a:moveTo>
                      <a:pt x="176" y="0"/>
                    </a:moveTo>
                    <a:cubicBezTo>
                      <a:pt x="8" y="0"/>
                      <a:pt x="8" y="0"/>
                      <a:pt x="8" y="0"/>
                    </a:cubicBezTo>
                    <a:cubicBezTo>
                      <a:pt x="3" y="0"/>
                      <a:pt x="0" y="4"/>
                      <a:pt x="0" y="8"/>
                    </a:cubicBezTo>
                    <a:cubicBezTo>
                      <a:pt x="0" y="40"/>
                      <a:pt x="0" y="40"/>
                      <a:pt x="0" y="40"/>
                    </a:cubicBezTo>
                    <a:cubicBezTo>
                      <a:pt x="13" y="40"/>
                      <a:pt x="13" y="40"/>
                      <a:pt x="13" y="40"/>
                    </a:cubicBezTo>
                    <a:cubicBezTo>
                      <a:pt x="19" y="40"/>
                      <a:pt x="24" y="45"/>
                      <a:pt x="24" y="51"/>
                    </a:cubicBezTo>
                    <a:cubicBezTo>
                      <a:pt x="24" y="53"/>
                      <a:pt x="24" y="53"/>
                      <a:pt x="24" y="53"/>
                    </a:cubicBezTo>
                    <a:cubicBezTo>
                      <a:pt x="24" y="59"/>
                      <a:pt x="19" y="64"/>
                      <a:pt x="13" y="64"/>
                    </a:cubicBezTo>
                    <a:cubicBezTo>
                      <a:pt x="0" y="64"/>
                      <a:pt x="0" y="64"/>
                      <a:pt x="0" y="64"/>
                    </a:cubicBezTo>
                    <a:cubicBezTo>
                      <a:pt x="0" y="80"/>
                      <a:pt x="0" y="80"/>
                      <a:pt x="0" y="80"/>
                    </a:cubicBezTo>
                    <a:cubicBezTo>
                      <a:pt x="13" y="80"/>
                      <a:pt x="13" y="80"/>
                      <a:pt x="13" y="80"/>
                    </a:cubicBezTo>
                    <a:cubicBezTo>
                      <a:pt x="19" y="80"/>
                      <a:pt x="24" y="85"/>
                      <a:pt x="24" y="91"/>
                    </a:cubicBezTo>
                    <a:cubicBezTo>
                      <a:pt x="24" y="93"/>
                      <a:pt x="24" y="93"/>
                      <a:pt x="24" y="93"/>
                    </a:cubicBezTo>
                    <a:cubicBezTo>
                      <a:pt x="24" y="99"/>
                      <a:pt x="19" y="104"/>
                      <a:pt x="13" y="104"/>
                    </a:cubicBezTo>
                    <a:cubicBezTo>
                      <a:pt x="0" y="104"/>
                      <a:pt x="0" y="104"/>
                      <a:pt x="0" y="104"/>
                    </a:cubicBezTo>
                    <a:cubicBezTo>
                      <a:pt x="0" y="120"/>
                      <a:pt x="0" y="120"/>
                      <a:pt x="0" y="120"/>
                    </a:cubicBezTo>
                    <a:cubicBezTo>
                      <a:pt x="13" y="120"/>
                      <a:pt x="13" y="120"/>
                      <a:pt x="13" y="120"/>
                    </a:cubicBezTo>
                    <a:cubicBezTo>
                      <a:pt x="19" y="120"/>
                      <a:pt x="24" y="125"/>
                      <a:pt x="24" y="131"/>
                    </a:cubicBezTo>
                    <a:cubicBezTo>
                      <a:pt x="24" y="134"/>
                      <a:pt x="24" y="134"/>
                      <a:pt x="24" y="134"/>
                    </a:cubicBezTo>
                    <a:cubicBezTo>
                      <a:pt x="24" y="140"/>
                      <a:pt x="19" y="145"/>
                      <a:pt x="13" y="145"/>
                    </a:cubicBezTo>
                    <a:cubicBezTo>
                      <a:pt x="0" y="145"/>
                      <a:pt x="0" y="145"/>
                      <a:pt x="0" y="145"/>
                    </a:cubicBezTo>
                    <a:cubicBezTo>
                      <a:pt x="0" y="172"/>
                      <a:pt x="0" y="172"/>
                      <a:pt x="0" y="172"/>
                    </a:cubicBezTo>
                    <a:cubicBezTo>
                      <a:pt x="0" y="177"/>
                      <a:pt x="3" y="180"/>
                      <a:pt x="8" y="180"/>
                    </a:cubicBezTo>
                    <a:cubicBezTo>
                      <a:pt x="176" y="180"/>
                      <a:pt x="176" y="180"/>
                      <a:pt x="176" y="180"/>
                    </a:cubicBezTo>
                    <a:cubicBezTo>
                      <a:pt x="180" y="180"/>
                      <a:pt x="184" y="177"/>
                      <a:pt x="184" y="172"/>
                    </a:cubicBezTo>
                    <a:cubicBezTo>
                      <a:pt x="184" y="8"/>
                      <a:pt x="184" y="8"/>
                      <a:pt x="184" y="8"/>
                    </a:cubicBezTo>
                    <a:cubicBezTo>
                      <a:pt x="184" y="4"/>
                      <a:pt x="180" y="0"/>
                      <a:pt x="176" y="0"/>
                    </a:cubicBezTo>
                    <a:close/>
                    <a:moveTo>
                      <a:pt x="97" y="19"/>
                    </a:moveTo>
                    <a:cubicBezTo>
                      <a:pt x="110" y="19"/>
                      <a:pt x="121" y="30"/>
                      <a:pt x="121" y="43"/>
                    </a:cubicBezTo>
                    <a:cubicBezTo>
                      <a:pt x="121" y="56"/>
                      <a:pt x="110" y="67"/>
                      <a:pt x="97" y="67"/>
                    </a:cubicBezTo>
                    <a:cubicBezTo>
                      <a:pt x="84" y="67"/>
                      <a:pt x="73" y="56"/>
                      <a:pt x="73" y="43"/>
                    </a:cubicBezTo>
                    <a:cubicBezTo>
                      <a:pt x="73" y="30"/>
                      <a:pt x="84" y="19"/>
                      <a:pt x="97" y="19"/>
                    </a:cubicBezTo>
                    <a:close/>
                    <a:moveTo>
                      <a:pt x="143" y="137"/>
                    </a:moveTo>
                    <a:cubicBezTo>
                      <a:pt x="143" y="150"/>
                      <a:pt x="123" y="161"/>
                      <a:pt x="97" y="161"/>
                    </a:cubicBezTo>
                    <a:cubicBezTo>
                      <a:pt x="72" y="161"/>
                      <a:pt x="51" y="150"/>
                      <a:pt x="51" y="137"/>
                    </a:cubicBezTo>
                    <a:cubicBezTo>
                      <a:pt x="51" y="136"/>
                      <a:pt x="51" y="135"/>
                      <a:pt x="51" y="134"/>
                    </a:cubicBezTo>
                    <a:cubicBezTo>
                      <a:pt x="52" y="98"/>
                      <a:pt x="72" y="70"/>
                      <a:pt x="97" y="70"/>
                    </a:cubicBezTo>
                    <a:cubicBezTo>
                      <a:pt x="123" y="70"/>
                      <a:pt x="143" y="100"/>
                      <a:pt x="1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6" name="Freeform 41"/>
              <p:cNvSpPr>
                <a:spLocks/>
              </p:cNvSpPr>
              <p:nvPr/>
            </p:nvSpPr>
            <p:spPr bwMode="auto">
              <a:xfrm>
                <a:off x="9205913" y="1452562"/>
                <a:ext cx="149225" cy="52388"/>
              </a:xfrm>
              <a:custGeom>
                <a:avLst/>
                <a:gdLst>
                  <a:gd name="T0" fmla="*/ 6 w 40"/>
                  <a:gd name="T1" fmla="*/ 14 h 14"/>
                  <a:gd name="T2" fmla="*/ 21 w 40"/>
                  <a:gd name="T3" fmla="*/ 14 h 14"/>
                  <a:gd name="T4" fmla="*/ 34 w 40"/>
                  <a:gd name="T5" fmla="*/ 14 h 14"/>
                  <a:gd name="T6" fmla="*/ 40 w 40"/>
                  <a:gd name="T7" fmla="*/ 8 h 14"/>
                  <a:gd name="T8" fmla="*/ 40 w 40"/>
                  <a:gd name="T9" fmla="*/ 6 h 14"/>
                  <a:gd name="T10" fmla="*/ 34 w 40"/>
                  <a:gd name="T11" fmla="*/ 0 h 14"/>
                  <a:gd name="T12" fmla="*/ 21 w 40"/>
                  <a:gd name="T13" fmla="*/ 0 h 14"/>
                  <a:gd name="T14" fmla="*/ 6 w 40"/>
                  <a:gd name="T15" fmla="*/ 0 h 14"/>
                  <a:gd name="T16" fmla="*/ 0 w 40"/>
                  <a:gd name="T17" fmla="*/ 6 h 14"/>
                  <a:gd name="T18" fmla="*/ 0 w 40"/>
                  <a:gd name="T19" fmla="*/ 8 h 14"/>
                  <a:gd name="T20" fmla="*/ 6 w 40"/>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
                    <a:moveTo>
                      <a:pt x="6" y="14"/>
                    </a:moveTo>
                    <a:cubicBezTo>
                      <a:pt x="21" y="14"/>
                      <a:pt x="21" y="14"/>
                      <a:pt x="21" y="14"/>
                    </a:cubicBezTo>
                    <a:cubicBezTo>
                      <a:pt x="34" y="14"/>
                      <a:pt x="34" y="14"/>
                      <a:pt x="34" y="14"/>
                    </a:cubicBezTo>
                    <a:cubicBezTo>
                      <a:pt x="37" y="14"/>
                      <a:pt x="40" y="11"/>
                      <a:pt x="40" y="8"/>
                    </a:cubicBezTo>
                    <a:cubicBezTo>
                      <a:pt x="40" y="6"/>
                      <a:pt x="40" y="6"/>
                      <a:pt x="40" y="6"/>
                    </a:cubicBezTo>
                    <a:cubicBezTo>
                      <a:pt x="40" y="3"/>
                      <a:pt x="37" y="0"/>
                      <a:pt x="34" y="0"/>
                    </a:cubicBezTo>
                    <a:cubicBezTo>
                      <a:pt x="21" y="0"/>
                      <a:pt x="21" y="0"/>
                      <a:pt x="21" y="0"/>
                    </a:cubicBezTo>
                    <a:cubicBezTo>
                      <a:pt x="6" y="0"/>
                      <a:pt x="6" y="0"/>
                      <a:pt x="6" y="0"/>
                    </a:cubicBezTo>
                    <a:cubicBezTo>
                      <a:pt x="3" y="0"/>
                      <a:pt x="0" y="3"/>
                      <a:pt x="0" y="6"/>
                    </a:cubicBezTo>
                    <a:cubicBezTo>
                      <a:pt x="0" y="8"/>
                      <a:pt x="0" y="8"/>
                      <a:pt x="0" y="8"/>
                    </a:cubicBezTo>
                    <a:cubicBezTo>
                      <a:pt x="0" y="11"/>
                      <a:pt x="3" y="14"/>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7" name="Freeform 42"/>
              <p:cNvSpPr>
                <a:spLocks/>
              </p:cNvSpPr>
              <p:nvPr/>
            </p:nvSpPr>
            <p:spPr bwMode="auto">
              <a:xfrm>
                <a:off x="9205913" y="1606550"/>
                <a:ext cx="149225" cy="47625"/>
              </a:xfrm>
              <a:custGeom>
                <a:avLst/>
                <a:gdLst>
                  <a:gd name="T0" fmla="*/ 6 w 40"/>
                  <a:gd name="T1" fmla="*/ 13 h 13"/>
                  <a:gd name="T2" fmla="*/ 21 w 40"/>
                  <a:gd name="T3" fmla="*/ 13 h 13"/>
                  <a:gd name="T4" fmla="*/ 34 w 40"/>
                  <a:gd name="T5" fmla="*/ 13 h 13"/>
                  <a:gd name="T6" fmla="*/ 40 w 40"/>
                  <a:gd name="T7" fmla="*/ 7 h 13"/>
                  <a:gd name="T8" fmla="*/ 40 w 40"/>
                  <a:gd name="T9" fmla="*/ 5 h 13"/>
                  <a:gd name="T10" fmla="*/ 34 w 40"/>
                  <a:gd name="T11" fmla="*/ 0 h 13"/>
                  <a:gd name="T12" fmla="*/ 21 w 40"/>
                  <a:gd name="T13" fmla="*/ 0 h 13"/>
                  <a:gd name="T14" fmla="*/ 6 w 40"/>
                  <a:gd name="T15" fmla="*/ 0 h 13"/>
                  <a:gd name="T16" fmla="*/ 0 w 40"/>
                  <a:gd name="T17" fmla="*/ 5 h 13"/>
                  <a:gd name="T18" fmla="*/ 0 w 40"/>
                  <a:gd name="T19" fmla="*/ 7 h 13"/>
                  <a:gd name="T20" fmla="*/ 6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6" y="13"/>
                    </a:moveTo>
                    <a:cubicBezTo>
                      <a:pt x="21" y="13"/>
                      <a:pt x="21" y="13"/>
                      <a:pt x="21" y="13"/>
                    </a:cubicBezTo>
                    <a:cubicBezTo>
                      <a:pt x="34" y="13"/>
                      <a:pt x="34" y="13"/>
                      <a:pt x="34" y="13"/>
                    </a:cubicBezTo>
                    <a:cubicBezTo>
                      <a:pt x="37" y="13"/>
                      <a:pt x="40" y="10"/>
                      <a:pt x="40" y="7"/>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7"/>
                      <a:pt x="0" y="7"/>
                      <a:pt x="0" y="7"/>
                    </a:cubicBezTo>
                    <a:cubicBezTo>
                      <a:pt x="0" y="10"/>
                      <a:pt x="3" y="13"/>
                      <a:pt x="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08" name="Freeform 43"/>
              <p:cNvSpPr>
                <a:spLocks/>
              </p:cNvSpPr>
              <p:nvPr/>
            </p:nvSpPr>
            <p:spPr bwMode="auto">
              <a:xfrm>
                <a:off x="9205913" y="1755775"/>
                <a:ext cx="149225" cy="49213"/>
              </a:xfrm>
              <a:custGeom>
                <a:avLst/>
                <a:gdLst>
                  <a:gd name="T0" fmla="*/ 34 w 40"/>
                  <a:gd name="T1" fmla="*/ 13 h 13"/>
                  <a:gd name="T2" fmla="*/ 40 w 40"/>
                  <a:gd name="T3" fmla="*/ 8 h 13"/>
                  <a:gd name="T4" fmla="*/ 40 w 40"/>
                  <a:gd name="T5" fmla="*/ 5 h 13"/>
                  <a:gd name="T6" fmla="*/ 34 w 40"/>
                  <a:gd name="T7" fmla="*/ 0 h 13"/>
                  <a:gd name="T8" fmla="*/ 21 w 40"/>
                  <a:gd name="T9" fmla="*/ 0 h 13"/>
                  <a:gd name="T10" fmla="*/ 6 w 40"/>
                  <a:gd name="T11" fmla="*/ 0 h 13"/>
                  <a:gd name="T12" fmla="*/ 0 w 40"/>
                  <a:gd name="T13" fmla="*/ 5 h 13"/>
                  <a:gd name="T14" fmla="*/ 0 w 40"/>
                  <a:gd name="T15" fmla="*/ 8 h 13"/>
                  <a:gd name="T16" fmla="*/ 6 w 40"/>
                  <a:gd name="T17" fmla="*/ 13 h 13"/>
                  <a:gd name="T18" fmla="*/ 21 w 40"/>
                  <a:gd name="T19" fmla="*/ 13 h 13"/>
                  <a:gd name="T20" fmla="*/ 34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34" y="13"/>
                    </a:moveTo>
                    <a:cubicBezTo>
                      <a:pt x="37" y="13"/>
                      <a:pt x="40" y="11"/>
                      <a:pt x="40" y="8"/>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8"/>
                      <a:pt x="0" y="8"/>
                      <a:pt x="0" y="8"/>
                    </a:cubicBezTo>
                    <a:cubicBezTo>
                      <a:pt x="0" y="11"/>
                      <a:pt x="3" y="13"/>
                      <a:pt x="6" y="13"/>
                    </a:cubicBezTo>
                    <a:cubicBezTo>
                      <a:pt x="21" y="13"/>
                      <a:pt x="21" y="13"/>
                      <a:pt x="21" y="13"/>
                    </a:cubicBezTo>
                    <a:lnTo>
                      <a:pt x="3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8" name="Group 327"/>
            <p:cNvGrpSpPr/>
            <p:nvPr/>
          </p:nvGrpSpPr>
          <p:grpSpPr>
            <a:xfrm>
              <a:off x="1034582" y="2424795"/>
              <a:ext cx="1069025" cy="1069025"/>
              <a:chOff x="7091363" y="881062"/>
              <a:chExt cx="1457325" cy="1457325"/>
            </a:xfrm>
          </p:grpSpPr>
          <p:sp>
            <p:nvSpPr>
              <p:cNvPr id="309" name="Freeform 44"/>
              <p:cNvSpPr>
                <a:spLocks/>
              </p:cNvSpPr>
              <p:nvPr/>
            </p:nvSpPr>
            <p:spPr bwMode="auto">
              <a:xfrm>
                <a:off x="70913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0" name="Freeform 45"/>
              <p:cNvSpPr>
                <a:spLocks/>
              </p:cNvSpPr>
              <p:nvPr/>
            </p:nvSpPr>
            <p:spPr bwMode="auto">
              <a:xfrm>
                <a:off x="7443788" y="1328737"/>
                <a:ext cx="1104900" cy="1009650"/>
              </a:xfrm>
              <a:custGeom>
                <a:avLst/>
                <a:gdLst>
                  <a:gd name="T0" fmla="*/ 100 w 294"/>
                  <a:gd name="T1" fmla="*/ 0 h 269"/>
                  <a:gd name="T2" fmla="*/ 0 w 294"/>
                  <a:gd name="T3" fmla="*/ 41 h 269"/>
                  <a:gd name="T4" fmla="*/ 2 w 294"/>
                  <a:gd name="T5" fmla="*/ 42 h 269"/>
                  <a:gd name="T6" fmla="*/ 3 w 294"/>
                  <a:gd name="T7" fmla="*/ 44 h 269"/>
                  <a:gd name="T8" fmla="*/ 5 w 294"/>
                  <a:gd name="T9" fmla="*/ 45 h 269"/>
                  <a:gd name="T10" fmla="*/ 5 w 294"/>
                  <a:gd name="T11" fmla="*/ 45 h 269"/>
                  <a:gd name="T12" fmla="*/ 12 w 294"/>
                  <a:gd name="T13" fmla="*/ 52 h 269"/>
                  <a:gd name="T14" fmla="*/ 13 w 294"/>
                  <a:gd name="T15" fmla="*/ 54 h 269"/>
                  <a:gd name="T16" fmla="*/ 15 w 294"/>
                  <a:gd name="T17" fmla="*/ 55 h 269"/>
                  <a:gd name="T18" fmla="*/ 16 w 294"/>
                  <a:gd name="T19" fmla="*/ 57 h 269"/>
                  <a:gd name="T20" fmla="*/ 16 w 294"/>
                  <a:gd name="T21" fmla="*/ 57 h 269"/>
                  <a:gd name="T22" fmla="*/ 18 w 294"/>
                  <a:gd name="T23" fmla="*/ 58 h 269"/>
                  <a:gd name="T24" fmla="*/ 19 w 294"/>
                  <a:gd name="T25" fmla="*/ 59 h 269"/>
                  <a:gd name="T26" fmla="*/ 28 w 294"/>
                  <a:gd name="T27" fmla="*/ 69 h 269"/>
                  <a:gd name="T28" fmla="*/ 28 w 294"/>
                  <a:gd name="T29" fmla="*/ 69 h 269"/>
                  <a:gd name="T30" fmla="*/ 25 w 294"/>
                  <a:gd name="T31" fmla="*/ 71 h 269"/>
                  <a:gd name="T32" fmla="*/ 27 w 294"/>
                  <a:gd name="T33" fmla="*/ 73 h 269"/>
                  <a:gd name="T34" fmla="*/ 28 w 294"/>
                  <a:gd name="T35" fmla="*/ 74 h 269"/>
                  <a:gd name="T36" fmla="*/ 30 w 294"/>
                  <a:gd name="T37" fmla="*/ 75 h 269"/>
                  <a:gd name="T38" fmla="*/ 30 w 294"/>
                  <a:gd name="T39" fmla="*/ 75 h 269"/>
                  <a:gd name="T40" fmla="*/ 44 w 294"/>
                  <a:gd name="T41" fmla="*/ 89 h 269"/>
                  <a:gd name="T42" fmla="*/ 51 w 294"/>
                  <a:gd name="T43" fmla="*/ 98 h 269"/>
                  <a:gd name="T44" fmla="*/ 51 w 294"/>
                  <a:gd name="T45" fmla="*/ 98 h 269"/>
                  <a:gd name="T46" fmla="*/ 47 w 294"/>
                  <a:gd name="T47" fmla="*/ 102 h 269"/>
                  <a:gd name="T48" fmla="*/ 48 w 294"/>
                  <a:gd name="T49" fmla="*/ 103 h 269"/>
                  <a:gd name="T50" fmla="*/ 49 w 294"/>
                  <a:gd name="T51" fmla="*/ 105 h 269"/>
                  <a:gd name="T52" fmla="*/ 49 w 294"/>
                  <a:gd name="T53" fmla="*/ 105 h 269"/>
                  <a:gd name="T54" fmla="*/ 52 w 294"/>
                  <a:gd name="T55" fmla="*/ 108 h 269"/>
                  <a:gd name="T56" fmla="*/ 52 w 294"/>
                  <a:gd name="T57" fmla="*/ 108 h 269"/>
                  <a:gd name="T58" fmla="*/ 58 w 294"/>
                  <a:gd name="T59" fmla="*/ 113 h 269"/>
                  <a:gd name="T60" fmla="*/ 59 w 294"/>
                  <a:gd name="T61" fmla="*/ 115 h 269"/>
                  <a:gd name="T62" fmla="*/ 61 w 294"/>
                  <a:gd name="T63" fmla="*/ 116 h 269"/>
                  <a:gd name="T64" fmla="*/ 61 w 294"/>
                  <a:gd name="T65" fmla="*/ 116 h 269"/>
                  <a:gd name="T66" fmla="*/ 65 w 294"/>
                  <a:gd name="T67" fmla="*/ 120 h 269"/>
                  <a:gd name="T68" fmla="*/ 81 w 294"/>
                  <a:gd name="T69" fmla="*/ 137 h 269"/>
                  <a:gd name="T70" fmla="*/ 81 w 294"/>
                  <a:gd name="T71" fmla="*/ 137 h 269"/>
                  <a:gd name="T72" fmla="*/ 81 w 294"/>
                  <a:gd name="T73" fmla="*/ 138 h 269"/>
                  <a:gd name="T74" fmla="*/ 87 w 294"/>
                  <a:gd name="T75" fmla="*/ 152 h 269"/>
                  <a:gd name="T76" fmla="*/ 88 w 294"/>
                  <a:gd name="T77" fmla="*/ 152 h 269"/>
                  <a:gd name="T78" fmla="*/ 88 w 294"/>
                  <a:gd name="T79" fmla="*/ 152 h 269"/>
                  <a:gd name="T80" fmla="*/ 203 w 294"/>
                  <a:gd name="T81" fmla="*/ 269 h 269"/>
                  <a:gd name="T82" fmla="*/ 205 w 294"/>
                  <a:gd name="T83" fmla="*/ 269 h 269"/>
                  <a:gd name="T84" fmla="*/ 216 w 294"/>
                  <a:gd name="T85" fmla="*/ 269 h 269"/>
                  <a:gd name="T86" fmla="*/ 294 w 294"/>
                  <a:gd name="T87" fmla="*/ 191 h 269"/>
                  <a:gd name="T88" fmla="*/ 294 w 294"/>
                  <a:gd name="T89" fmla="*/ 134 h 269"/>
                  <a:gd name="T90" fmla="*/ 200 w 294"/>
                  <a:gd name="T91" fmla="*/ 41 h 269"/>
                  <a:gd name="T92" fmla="*/ 100 w 294"/>
                  <a:gd name="T9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269">
                    <a:moveTo>
                      <a:pt x="100" y="0"/>
                    </a:moveTo>
                    <a:cubicBezTo>
                      <a:pt x="63" y="0"/>
                      <a:pt x="27" y="14"/>
                      <a:pt x="0" y="41"/>
                    </a:cubicBezTo>
                    <a:cubicBezTo>
                      <a:pt x="2" y="42"/>
                      <a:pt x="2" y="42"/>
                      <a:pt x="2" y="42"/>
                    </a:cubicBezTo>
                    <a:cubicBezTo>
                      <a:pt x="3" y="44"/>
                      <a:pt x="3" y="44"/>
                      <a:pt x="3" y="44"/>
                    </a:cubicBezTo>
                    <a:cubicBezTo>
                      <a:pt x="5" y="45"/>
                      <a:pt x="5" y="45"/>
                      <a:pt x="5" y="45"/>
                    </a:cubicBezTo>
                    <a:cubicBezTo>
                      <a:pt x="5" y="45"/>
                      <a:pt x="5" y="45"/>
                      <a:pt x="5" y="45"/>
                    </a:cubicBezTo>
                    <a:cubicBezTo>
                      <a:pt x="12" y="52"/>
                      <a:pt x="12" y="52"/>
                      <a:pt x="12" y="52"/>
                    </a:cubicBezTo>
                    <a:cubicBezTo>
                      <a:pt x="13" y="54"/>
                      <a:pt x="13" y="54"/>
                      <a:pt x="13" y="54"/>
                    </a:cubicBezTo>
                    <a:cubicBezTo>
                      <a:pt x="15" y="55"/>
                      <a:pt x="15" y="55"/>
                      <a:pt x="15" y="55"/>
                    </a:cubicBezTo>
                    <a:cubicBezTo>
                      <a:pt x="16" y="57"/>
                      <a:pt x="16" y="57"/>
                      <a:pt x="16" y="57"/>
                    </a:cubicBezTo>
                    <a:cubicBezTo>
                      <a:pt x="16" y="57"/>
                      <a:pt x="16" y="57"/>
                      <a:pt x="16" y="57"/>
                    </a:cubicBezTo>
                    <a:cubicBezTo>
                      <a:pt x="18" y="58"/>
                      <a:pt x="18" y="58"/>
                      <a:pt x="18" y="58"/>
                    </a:cubicBezTo>
                    <a:cubicBezTo>
                      <a:pt x="19" y="59"/>
                      <a:pt x="19" y="59"/>
                      <a:pt x="19" y="59"/>
                    </a:cubicBezTo>
                    <a:cubicBezTo>
                      <a:pt x="28" y="69"/>
                      <a:pt x="28" y="69"/>
                      <a:pt x="28" y="69"/>
                    </a:cubicBezTo>
                    <a:cubicBezTo>
                      <a:pt x="28" y="69"/>
                      <a:pt x="28" y="69"/>
                      <a:pt x="28" y="69"/>
                    </a:cubicBezTo>
                    <a:cubicBezTo>
                      <a:pt x="27" y="70"/>
                      <a:pt x="26" y="70"/>
                      <a:pt x="25" y="71"/>
                    </a:cubicBezTo>
                    <a:cubicBezTo>
                      <a:pt x="27" y="73"/>
                      <a:pt x="27" y="73"/>
                      <a:pt x="27" y="73"/>
                    </a:cubicBezTo>
                    <a:cubicBezTo>
                      <a:pt x="28" y="74"/>
                      <a:pt x="28" y="74"/>
                      <a:pt x="28" y="74"/>
                    </a:cubicBezTo>
                    <a:cubicBezTo>
                      <a:pt x="30" y="75"/>
                      <a:pt x="30" y="75"/>
                      <a:pt x="30" y="75"/>
                    </a:cubicBezTo>
                    <a:cubicBezTo>
                      <a:pt x="30" y="75"/>
                      <a:pt x="30" y="75"/>
                      <a:pt x="30" y="75"/>
                    </a:cubicBezTo>
                    <a:cubicBezTo>
                      <a:pt x="44" y="89"/>
                      <a:pt x="44" y="89"/>
                      <a:pt x="44" y="89"/>
                    </a:cubicBezTo>
                    <a:cubicBezTo>
                      <a:pt x="51" y="98"/>
                      <a:pt x="51" y="98"/>
                      <a:pt x="51" y="98"/>
                    </a:cubicBezTo>
                    <a:cubicBezTo>
                      <a:pt x="51" y="98"/>
                      <a:pt x="51" y="98"/>
                      <a:pt x="51" y="98"/>
                    </a:cubicBezTo>
                    <a:cubicBezTo>
                      <a:pt x="50" y="99"/>
                      <a:pt x="48" y="100"/>
                      <a:pt x="47" y="102"/>
                    </a:cubicBezTo>
                    <a:cubicBezTo>
                      <a:pt x="48" y="103"/>
                      <a:pt x="48" y="103"/>
                      <a:pt x="48" y="103"/>
                    </a:cubicBezTo>
                    <a:cubicBezTo>
                      <a:pt x="49" y="105"/>
                      <a:pt x="49" y="105"/>
                      <a:pt x="49" y="105"/>
                    </a:cubicBezTo>
                    <a:cubicBezTo>
                      <a:pt x="49" y="105"/>
                      <a:pt x="49" y="105"/>
                      <a:pt x="49" y="105"/>
                    </a:cubicBezTo>
                    <a:cubicBezTo>
                      <a:pt x="52" y="108"/>
                      <a:pt x="52" y="108"/>
                      <a:pt x="52" y="108"/>
                    </a:cubicBezTo>
                    <a:cubicBezTo>
                      <a:pt x="52" y="108"/>
                      <a:pt x="52" y="108"/>
                      <a:pt x="52" y="108"/>
                    </a:cubicBezTo>
                    <a:cubicBezTo>
                      <a:pt x="58" y="113"/>
                      <a:pt x="58" y="113"/>
                      <a:pt x="58" y="113"/>
                    </a:cubicBezTo>
                    <a:cubicBezTo>
                      <a:pt x="59" y="115"/>
                      <a:pt x="59" y="115"/>
                      <a:pt x="59" y="115"/>
                    </a:cubicBezTo>
                    <a:cubicBezTo>
                      <a:pt x="61" y="116"/>
                      <a:pt x="61" y="116"/>
                      <a:pt x="61" y="116"/>
                    </a:cubicBezTo>
                    <a:cubicBezTo>
                      <a:pt x="61" y="116"/>
                      <a:pt x="61" y="116"/>
                      <a:pt x="61" y="116"/>
                    </a:cubicBezTo>
                    <a:cubicBezTo>
                      <a:pt x="65" y="120"/>
                      <a:pt x="65" y="120"/>
                      <a:pt x="65" y="120"/>
                    </a:cubicBezTo>
                    <a:cubicBezTo>
                      <a:pt x="81" y="137"/>
                      <a:pt x="81" y="137"/>
                      <a:pt x="81" y="137"/>
                    </a:cubicBezTo>
                    <a:cubicBezTo>
                      <a:pt x="81" y="137"/>
                      <a:pt x="81" y="137"/>
                      <a:pt x="81" y="137"/>
                    </a:cubicBezTo>
                    <a:cubicBezTo>
                      <a:pt x="81" y="138"/>
                      <a:pt x="81" y="138"/>
                      <a:pt x="81" y="138"/>
                    </a:cubicBezTo>
                    <a:cubicBezTo>
                      <a:pt x="81" y="143"/>
                      <a:pt x="83" y="148"/>
                      <a:pt x="87" y="152"/>
                    </a:cubicBezTo>
                    <a:cubicBezTo>
                      <a:pt x="88" y="152"/>
                      <a:pt x="88" y="152"/>
                      <a:pt x="88" y="152"/>
                    </a:cubicBezTo>
                    <a:cubicBezTo>
                      <a:pt x="88" y="152"/>
                      <a:pt x="88" y="152"/>
                      <a:pt x="88" y="152"/>
                    </a:cubicBezTo>
                    <a:cubicBezTo>
                      <a:pt x="203" y="269"/>
                      <a:pt x="203" y="269"/>
                      <a:pt x="203" y="269"/>
                    </a:cubicBezTo>
                    <a:cubicBezTo>
                      <a:pt x="205" y="269"/>
                      <a:pt x="205" y="269"/>
                      <a:pt x="205" y="269"/>
                    </a:cubicBezTo>
                    <a:cubicBezTo>
                      <a:pt x="216" y="269"/>
                      <a:pt x="216" y="269"/>
                      <a:pt x="216" y="269"/>
                    </a:cubicBezTo>
                    <a:cubicBezTo>
                      <a:pt x="259" y="269"/>
                      <a:pt x="294" y="234"/>
                      <a:pt x="294" y="191"/>
                    </a:cubicBezTo>
                    <a:cubicBezTo>
                      <a:pt x="294" y="134"/>
                      <a:pt x="294" y="134"/>
                      <a:pt x="294" y="134"/>
                    </a:cubicBezTo>
                    <a:cubicBezTo>
                      <a:pt x="200" y="41"/>
                      <a:pt x="200" y="41"/>
                      <a:pt x="200" y="41"/>
                    </a:cubicBezTo>
                    <a:cubicBezTo>
                      <a:pt x="173" y="14"/>
                      <a:pt x="138" y="0"/>
                      <a:pt x="100" y="0"/>
                    </a:cubicBezTo>
                  </a:path>
                </a:pathLst>
              </a:cu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1" name="Freeform 46"/>
              <p:cNvSpPr>
                <a:spLocks/>
              </p:cNvSpPr>
              <p:nvPr/>
            </p:nvSpPr>
            <p:spPr bwMode="auto">
              <a:xfrm>
                <a:off x="7443788" y="1328737"/>
                <a:ext cx="750888" cy="220663"/>
              </a:xfrm>
              <a:custGeom>
                <a:avLst/>
                <a:gdLst>
                  <a:gd name="T0" fmla="*/ 182 w 200"/>
                  <a:gd name="T1" fmla="*/ 59 h 59"/>
                  <a:gd name="T2" fmla="*/ 100 w 200"/>
                  <a:gd name="T3" fmla="*/ 25 h 59"/>
                  <a:gd name="T4" fmla="*/ 19 w 200"/>
                  <a:gd name="T5" fmla="*/ 59 h 59"/>
                  <a:gd name="T6" fmla="*/ 0 w 200"/>
                  <a:gd name="T7" fmla="*/ 41 h 59"/>
                  <a:gd name="T8" fmla="*/ 100 w 200"/>
                  <a:gd name="T9" fmla="*/ 0 h 59"/>
                  <a:gd name="T10" fmla="*/ 200 w 200"/>
                  <a:gd name="T11" fmla="*/ 41 h 59"/>
                  <a:gd name="T12" fmla="*/ 182 w 200"/>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200" h="59">
                    <a:moveTo>
                      <a:pt x="182" y="59"/>
                    </a:moveTo>
                    <a:cubicBezTo>
                      <a:pt x="160" y="37"/>
                      <a:pt x="131" y="25"/>
                      <a:pt x="100" y="25"/>
                    </a:cubicBezTo>
                    <a:cubicBezTo>
                      <a:pt x="69" y="25"/>
                      <a:pt x="40" y="37"/>
                      <a:pt x="19" y="59"/>
                    </a:cubicBezTo>
                    <a:cubicBezTo>
                      <a:pt x="0" y="41"/>
                      <a:pt x="0" y="41"/>
                      <a:pt x="0" y="41"/>
                    </a:cubicBezTo>
                    <a:cubicBezTo>
                      <a:pt x="27" y="14"/>
                      <a:pt x="63" y="0"/>
                      <a:pt x="100" y="0"/>
                    </a:cubicBezTo>
                    <a:cubicBezTo>
                      <a:pt x="138" y="0"/>
                      <a:pt x="173" y="14"/>
                      <a:pt x="200" y="41"/>
                    </a:cubicBezTo>
                    <a:lnTo>
                      <a:pt x="18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2" name="Freeform 47"/>
              <p:cNvSpPr>
                <a:spLocks/>
              </p:cNvSpPr>
              <p:nvPr/>
            </p:nvSpPr>
            <p:spPr bwMode="auto">
              <a:xfrm>
                <a:off x="7537451" y="1477962"/>
                <a:ext cx="563563" cy="184150"/>
              </a:xfrm>
              <a:custGeom>
                <a:avLst/>
                <a:gdLst>
                  <a:gd name="T0" fmla="*/ 132 w 150"/>
                  <a:gd name="T1" fmla="*/ 49 h 49"/>
                  <a:gd name="T2" fmla="*/ 75 w 150"/>
                  <a:gd name="T3" fmla="*/ 26 h 49"/>
                  <a:gd name="T4" fmla="*/ 19 w 150"/>
                  <a:gd name="T5" fmla="*/ 49 h 49"/>
                  <a:gd name="T6" fmla="*/ 0 w 150"/>
                  <a:gd name="T7" fmla="*/ 31 h 49"/>
                  <a:gd name="T8" fmla="*/ 75 w 150"/>
                  <a:gd name="T9" fmla="*/ 0 h 49"/>
                  <a:gd name="T10" fmla="*/ 150 w 150"/>
                  <a:gd name="T11" fmla="*/ 31 h 49"/>
                  <a:gd name="T12" fmla="*/ 132 w 15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50" h="49">
                    <a:moveTo>
                      <a:pt x="132" y="49"/>
                    </a:moveTo>
                    <a:cubicBezTo>
                      <a:pt x="117" y="34"/>
                      <a:pt x="97" y="26"/>
                      <a:pt x="75" y="26"/>
                    </a:cubicBezTo>
                    <a:cubicBezTo>
                      <a:pt x="54" y="26"/>
                      <a:pt x="34" y="34"/>
                      <a:pt x="19" y="49"/>
                    </a:cubicBezTo>
                    <a:cubicBezTo>
                      <a:pt x="0" y="31"/>
                      <a:pt x="0" y="31"/>
                      <a:pt x="0" y="31"/>
                    </a:cubicBezTo>
                    <a:cubicBezTo>
                      <a:pt x="20" y="11"/>
                      <a:pt x="47" y="0"/>
                      <a:pt x="75" y="0"/>
                    </a:cubicBezTo>
                    <a:cubicBezTo>
                      <a:pt x="103" y="0"/>
                      <a:pt x="130" y="11"/>
                      <a:pt x="150" y="31"/>
                    </a:cubicBezTo>
                    <a:lnTo>
                      <a:pt x="13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3" name="Freeform 48"/>
              <p:cNvSpPr>
                <a:spLocks/>
              </p:cNvSpPr>
              <p:nvPr/>
            </p:nvSpPr>
            <p:spPr bwMode="auto">
              <a:xfrm>
                <a:off x="7620001" y="1628775"/>
                <a:ext cx="401638" cy="150813"/>
              </a:xfrm>
              <a:custGeom>
                <a:avLst/>
                <a:gdLst>
                  <a:gd name="T0" fmla="*/ 89 w 107"/>
                  <a:gd name="T1" fmla="*/ 40 h 40"/>
                  <a:gd name="T2" fmla="*/ 53 w 107"/>
                  <a:gd name="T3" fmla="*/ 25 h 40"/>
                  <a:gd name="T4" fmla="*/ 18 w 107"/>
                  <a:gd name="T5" fmla="*/ 40 h 40"/>
                  <a:gd name="T6" fmla="*/ 0 w 107"/>
                  <a:gd name="T7" fmla="*/ 22 h 40"/>
                  <a:gd name="T8" fmla="*/ 53 w 107"/>
                  <a:gd name="T9" fmla="*/ 0 h 40"/>
                  <a:gd name="T10" fmla="*/ 107 w 107"/>
                  <a:gd name="T11" fmla="*/ 22 h 40"/>
                  <a:gd name="T12" fmla="*/ 89 w 10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7" h="40">
                    <a:moveTo>
                      <a:pt x="89" y="40"/>
                    </a:moveTo>
                    <a:cubicBezTo>
                      <a:pt x="79" y="30"/>
                      <a:pt x="67" y="25"/>
                      <a:pt x="53" y="25"/>
                    </a:cubicBezTo>
                    <a:cubicBezTo>
                      <a:pt x="40" y="25"/>
                      <a:pt x="27" y="30"/>
                      <a:pt x="18" y="40"/>
                    </a:cubicBezTo>
                    <a:cubicBezTo>
                      <a:pt x="0" y="22"/>
                      <a:pt x="0" y="22"/>
                      <a:pt x="0" y="22"/>
                    </a:cubicBezTo>
                    <a:cubicBezTo>
                      <a:pt x="14" y="7"/>
                      <a:pt x="33" y="0"/>
                      <a:pt x="53" y="0"/>
                    </a:cubicBezTo>
                    <a:cubicBezTo>
                      <a:pt x="73" y="0"/>
                      <a:pt x="93" y="7"/>
                      <a:pt x="107" y="22"/>
                    </a:cubicBezTo>
                    <a:lnTo>
                      <a:pt x="8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4" name="Oval 49"/>
              <p:cNvSpPr>
                <a:spLocks noChangeArrowheads="1"/>
              </p:cNvSpPr>
              <p:nvPr/>
            </p:nvSpPr>
            <p:spPr bwMode="auto">
              <a:xfrm>
                <a:off x="7748588" y="1771650"/>
                <a:ext cx="142875"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7" name="Group 326"/>
            <p:cNvGrpSpPr/>
            <p:nvPr/>
          </p:nvGrpSpPr>
          <p:grpSpPr>
            <a:xfrm>
              <a:off x="3499703" y="1247483"/>
              <a:ext cx="1069025" cy="1069025"/>
              <a:chOff x="5326063" y="881062"/>
              <a:chExt cx="1457325" cy="1457325"/>
            </a:xfrm>
          </p:grpSpPr>
          <p:sp>
            <p:nvSpPr>
              <p:cNvPr id="315" name="Freeform 50"/>
              <p:cNvSpPr>
                <a:spLocks/>
              </p:cNvSpPr>
              <p:nvPr/>
            </p:nvSpPr>
            <p:spPr bwMode="auto">
              <a:xfrm>
                <a:off x="53260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6" name="Freeform 51"/>
              <p:cNvSpPr>
                <a:spLocks/>
              </p:cNvSpPr>
              <p:nvPr/>
            </p:nvSpPr>
            <p:spPr bwMode="auto">
              <a:xfrm>
                <a:off x="5843588" y="1293812"/>
                <a:ext cx="939800" cy="1044575"/>
              </a:xfrm>
              <a:custGeom>
                <a:avLst/>
                <a:gdLst>
                  <a:gd name="T0" fmla="*/ 53 w 250"/>
                  <a:gd name="T1" fmla="*/ 0 h 278"/>
                  <a:gd name="T2" fmla="*/ 1 w 250"/>
                  <a:gd name="T3" fmla="*/ 51 h 278"/>
                  <a:gd name="T4" fmla="*/ 51 w 250"/>
                  <a:gd name="T5" fmla="*/ 166 h 278"/>
                  <a:gd name="T6" fmla="*/ 161 w 250"/>
                  <a:gd name="T7" fmla="*/ 278 h 278"/>
                  <a:gd name="T8" fmla="*/ 163 w 250"/>
                  <a:gd name="T9" fmla="*/ 278 h 278"/>
                  <a:gd name="T10" fmla="*/ 163 w 250"/>
                  <a:gd name="T11" fmla="*/ 278 h 278"/>
                  <a:gd name="T12" fmla="*/ 172 w 250"/>
                  <a:gd name="T13" fmla="*/ 278 h 278"/>
                  <a:gd name="T14" fmla="*/ 250 w 250"/>
                  <a:gd name="T15" fmla="*/ 200 h 278"/>
                  <a:gd name="T16" fmla="*/ 250 w 250"/>
                  <a:gd name="T17" fmla="*/ 172 h 278"/>
                  <a:gd name="T18" fmla="*/ 92 w 250"/>
                  <a:gd name="T19" fmla="*/ 16 h 278"/>
                  <a:gd name="T20" fmla="*/ 92 w 250"/>
                  <a:gd name="T21" fmla="*/ 16 h 278"/>
                  <a:gd name="T22" fmla="*/ 55 w 250"/>
                  <a:gd name="T23" fmla="*/ 0 h 278"/>
                  <a:gd name="T24" fmla="*/ 53 w 250"/>
                  <a:gd name="T2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78">
                    <a:moveTo>
                      <a:pt x="53" y="0"/>
                    </a:moveTo>
                    <a:cubicBezTo>
                      <a:pt x="25" y="0"/>
                      <a:pt x="2" y="23"/>
                      <a:pt x="1" y="51"/>
                    </a:cubicBezTo>
                    <a:cubicBezTo>
                      <a:pt x="0" y="80"/>
                      <a:pt x="51" y="166"/>
                      <a:pt x="51" y="166"/>
                    </a:cubicBezTo>
                    <a:cubicBezTo>
                      <a:pt x="161" y="278"/>
                      <a:pt x="161" y="278"/>
                      <a:pt x="161" y="278"/>
                    </a:cubicBezTo>
                    <a:cubicBezTo>
                      <a:pt x="163" y="278"/>
                      <a:pt x="163" y="278"/>
                      <a:pt x="163" y="278"/>
                    </a:cubicBezTo>
                    <a:cubicBezTo>
                      <a:pt x="163" y="278"/>
                      <a:pt x="163" y="278"/>
                      <a:pt x="163" y="278"/>
                    </a:cubicBezTo>
                    <a:cubicBezTo>
                      <a:pt x="172" y="278"/>
                      <a:pt x="172" y="278"/>
                      <a:pt x="172" y="278"/>
                    </a:cubicBezTo>
                    <a:cubicBezTo>
                      <a:pt x="215" y="278"/>
                      <a:pt x="250" y="243"/>
                      <a:pt x="250" y="200"/>
                    </a:cubicBezTo>
                    <a:cubicBezTo>
                      <a:pt x="250" y="172"/>
                      <a:pt x="250" y="172"/>
                      <a:pt x="250" y="172"/>
                    </a:cubicBezTo>
                    <a:cubicBezTo>
                      <a:pt x="92" y="16"/>
                      <a:pt x="92" y="16"/>
                      <a:pt x="92" y="16"/>
                    </a:cubicBezTo>
                    <a:cubicBezTo>
                      <a:pt x="92" y="16"/>
                      <a:pt x="92" y="16"/>
                      <a:pt x="92" y="16"/>
                    </a:cubicBezTo>
                    <a:cubicBezTo>
                      <a:pt x="82" y="7"/>
                      <a:pt x="69" y="0"/>
                      <a:pt x="55" y="0"/>
                    </a:cubicBezTo>
                    <a:cubicBezTo>
                      <a:pt x="54" y="0"/>
                      <a:pt x="54" y="0"/>
                      <a:pt x="53"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7" name="Freeform 52"/>
              <p:cNvSpPr>
                <a:spLocks noEditPoints="1"/>
              </p:cNvSpPr>
              <p:nvPr/>
            </p:nvSpPr>
            <p:spPr bwMode="auto">
              <a:xfrm>
                <a:off x="5843588" y="1290637"/>
                <a:ext cx="403225" cy="627063"/>
              </a:xfrm>
              <a:custGeom>
                <a:avLst/>
                <a:gdLst>
                  <a:gd name="T0" fmla="*/ 55 w 107"/>
                  <a:gd name="T1" fmla="*/ 1 h 167"/>
                  <a:gd name="T2" fmla="*/ 1 w 107"/>
                  <a:gd name="T3" fmla="*/ 52 h 167"/>
                  <a:gd name="T4" fmla="*/ 51 w 107"/>
                  <a:gd name="T5" fmla="*/ 167 h 167"/>
                  <a:gd name="T6" fmla="*/ 106 w 107"/>
                  <a:gd name="T7" fmla="*/ 55 h 167"/>
                  <a:gd name="T8" fmla="*/ 55 w 107"/>
                  <a:gd name="T9" fmla="*/ 1 h 167"/>
                  <a:gd name="T10" fmla="*/ 53 w 107"/>
                  <a:gd name="T11" fmla="*/ 87 h 167"/>
                  <a:gd name="T12" fmla="*/ 21 w 107"/>
                  <a:gd name="T13" fmla="*/ 53 h 167"/>
                  <a:gd name="T14" fmla="*/ 54 w 107"/>
                  <a:gd name="T15" fmla="*/ 22 h 167"/>
                  <a:gd name="T16" fmla="*/ 86 w 107"/>
                  <a:gd name="T17" fmla="*/ 55 h 167"/>
                  <a:gd name="T18" fmla="*/ 53 w 107"/>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67">
                    <a:moveTo>
                      <a:pt x="55" y="1"/>
                    </a:moveTo>
                    <a:cubicBezTo>
                      <a:pt x="26" y="0"/>
                      <a:pt x="2" y="23"/>
                      <a:pt x="1" y="52"/>
                    </a:cubicBezTo>
                    <a:cubicBezTo>
                      <a:pt x="0" y="81"/>
                      <a:pt x="51" y="167"/>
                      <a:pt x="51" y="167"/>
                    </a:cubicBezTo>
                    <a:cubicBezTo>
                      <a:pt x="51" y="167"/>
                      <a:pt x="105" y="84"/>
                      <a:pt x="106" y="55"/>
                    </a:cubicBezTo>
                    <a:cubicBezTo>
                      <a:pt x="107" y="26"/>
                      <a:pt x="84" y="2"/>
                      <a:pt x="55" y="1"/>
                    </a:cubicBezTo>
                    <a:close/>
                    <a:moveTo>
                      <a:pt x="53" y="87"/>
                    </a:moveTo>
                    <a:cubicBezTo>
                      <a:pt x="35" y="86"/>
                      <a:pt x="21" y="71"/>
                      <a:pt x="21" y="53"/>
                    </a:cubicBezTo>
                    <a:cubicBezTo>
                      <a:pt x="21" y="35"/>
                      <a:pt x="36" y="21"/>
                      <a:pt x="54" y="22"/>
                    </a:cubicBezTo>
                    <a:cubicBezTo>
                      <a:pt x="72" y="22"/>
                      <a:pt x="86" y="37"/>
                      <a:pt x="86" y="55"/>
                    </a:cubicBezTo>
                    <a:cubicBezTo>
                      <a:pt x="86" y="73"/>
                      <a:pt x="71" y="87"/>
                      <a:pt x="53"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6" name="Group 325"/>
            <p:cNvGrpSpPr/>
            <p:nvPr/>
          </p:nvGrpSpPr>
          <p:grpSpPr>
            <a:xfrm>
              <a:off x="2253796" y="1247483"/>
              <a:ext cx="1069026" cy="1069025"/>
              <a:chOff x="5326063" y="-890588"/>
              <a:chExt cx="1457326" cy="1457325"/>
            </a:xfrm>
          </p:grpSpPr>
          <p:sp>
            <p:nvSpPr>
              <p:cNvPr id="318" name="Freeform 53"/>
              <p:cNvSpPr>
                <a:spLocks/>
              </p:cNvSpPr>
              <p:nvPr/>
            </p:nvSpPr>
            <p:spPr bwMode="auto">
              <a:xfrm>
                <a:off x="5326063"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19" name="Freeform 54"/>
              <p:cNvSpPr>
                <a:spLocks/>
              </p:cNvSpPr>
              <p:nvPr/>
            </p:nvSpPr>
            <p:spPr bwMode="auto">
              <a:xfrm>
                <a:off x="5641976" y="-601663"/>
                <a:ext cx="1141413" cy="1168400"/>
              </a:xfrm>
              <a:custGeom>
                <a:avLst/>
                <a:gdLst>
                  <a:gd name="T0" fmla="*/ 116 w 304"/>
                  <a:gd name="T1" fmla="*/ 0 h 311"/>
                  <a:gd name="T2" fmla="*/ 0 w 304"/>
                  <a:gd name="T3" fmla="*/ 115 h 311"/>
                  <a:gd name="T4" fmla="*/ 33 w 304"/>
                  <a:gd name="T5" fmla="*/ 196 h 311"/>
                  <a:gd name="T6" fmla="*/ 33 w 304"/>
                  <a:gd name="T7" fmla="*/ 196 h 311"/>
                  <a:gd name="T8" fmla="*/ 148 w 304"/>
                  <a:gd name="T9" fmla="*/ 311 h 311"/>
                  <a:gd name="T10" fmla="*/ 151 w 304"/>
                  <a:gd name="T11" fmla="*/ 311 h 311"/>
                  <a:gd name="T12" fmla="*/ 151 w 304"/>
                  <a:gd name="T13" fmla="*/ 311 h 311"/>
                  <a:gd name="T14" fmla="*/ 226 w 304"/>
                  <a:gd name="T15" fmla="*/ 311 h 311"/>
                  <a:gd name="T16" fmla="*/ 304 w 304"/>
                  <a:gd name="T17" fmla="*/ 233 h 311"/>
                  <a:gd name="T18" fmla="*/ 304 w 304"/>
                  <a:gd name="T19" fmla="*/ 139 h 311"/>
                  <a:gd name="T20" fmla="*/ 195 w 304"/>
                  <a:gd name="T21" fmla="*/ 32 h 311"/>
                  <a:gd name="T22" fmla="*/ 195 w 304"/>
                  <a:gd name="T23" fmla="*/ 32 h 311"/>
                  <a:gd name="T24" fmla="*/ 116 w 304"/>
                  <a:gd name="T2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311">
                    <a:moveTo>
                      <a:pt x="116" y="0"/>
                    </a:moveTo>
                    <a:cubicBezTo>
                      <a:pt x="52" y="0"/>
                      <a:pt x="0" y="52"/>
                      <a:pt x="0" y="115"/>
                    </a:cubicBezTo>
                    <a:cubicBezTo>
                      <a:pt x="0" y="147"/>
                      <a:pt x="13" y="175"/>
                      <a:pt x="33" y="196"/>
                    </a:cubicBezTo>
                    <a:cubicBezTo>
                      <a:pt x="33" y="196"/>
                      <a:pt x="33" y="196"/>
                      <a:pt x="33" y="196"/>
                    </a:cubicBezTo>
                    <a:cubicBezTo>
                      <a:pt x="148" y="311"/>
                      <a:pt x="148" y="311"/>
                      <a:pt x="148" y="311"/>
                    </a:cubicBezTo>
                    <a:cubicBezTo>
                      <a:pt x="151" y="311"/>
                      <a:pt x="151" y="311"/>
                      <a:pt x="151" y="311"/>
                    </a:cubicBezTo>
                    <a:cubicBezTo>
                      <a:pt x="151" y="311"/>
                      <a:pt x="151" y="311"/>
                      <a:pt x="151" y="311"/>
                    </a:cubicBezTo>
                    <a:cubicBezTo>
                      <a:pt x="226" y="311"/>
                      <a:pt x="226" y="311"/>
                      <a:pt x="226" y="311"/>
                    </a:cubicBezTo>
                    <a:cubicBezTo>
                      <a:pt x="269" y="311"/>
                      <a:pt x="304" y="276"/>
                      <a:pt x="304" y="233"/>
                    </a:cubicBezTo>
                    <a:cubicBezTo>
                      <a:pt x="304" y="139"/>
                      <a:pt x="304" y="139"/>
                      <a:pt x="304" y="139"/>
                    </a:cubicBezTo>
                    <a:cubicBezTo>
                      <a:pt x="195" y="32"/>
                      <a:pt x="195" y="32"/>
                      <a:pt x="195" y="32"/>
                    </a:cubicBezTo>
                    <a:cubicBezTo>
                      <a:pt x="195" y="32"/>
                      <a:pt x="195" y="32"/>
                      <a:pt x="195" y="32"/>
                    </a:cubicBezTo>
                    <a:cubicBezTo>
                      <a:pt x="174" y="13"/>
                      <a:pt x="146" y="0"/>
                      <a:pt x="116"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0" name="Freeform 55"/>
              <p:cNvSpPr>
                <a:spLocks noEditPoints="1"/>
              </p:cNvSpPr>
              <p:nvPr/>
            </p:nvSpPr>
            <p:spPr bwMode="auto">
              <a:xfrm>
                <a:off x="5641976" y="-601663"/>
                <a:ext cx="866775" cy="866775"/>
              </a:xfrm>
              <a:custGeom>
                <a:avLst/>
                <a:gdLst>
                  <a:gd name="T0" fmla="*/ 116 w 231"/>
                  <a:gd name="T1" fmla="*/ 0 h 231"/>
                  <a:gd name="T2" fmla="*/ 0 w 231"/>
                  <a:gd name="T3" fmla="*/ 115 h 231"/>
                  <a:gd name="T4" fmla="*/ 116 w 231"/>
                  <a:gd name="T5" fmla="*/ 231 h 231"/>
                  <a:gd name="T6" fmla="*/ 231 w 231"/>
                  <a:gd name="T7" fmla="*/ 115 h 231"/>
                  <a:gd name="T8" fmla="*/ 116 w 231"/>
                  <a:gd name="T9" fmla="*/ 0 h 231"/>
                  <a:gd name="T10" fmla="*/ 121 w 231"/>
                  <a:gd name="T11" fmla="*/ 216 h 231"/>
                  <a:gd name="T12" fmla="*/ 121 w 231"/>
                  <a:gd name="T13" fmla="*/ 206 h 231"/>
                  <a:gd name="T14" fmla="*/ 110 w 231"/>
                  <a:gd name="T15" fmla="*/ 206 h 231"/>
                  <a:gd name="T16" fmla="*/ 110 w 231"/>
                  <a:gd name="T17" fmla="*/ 216 h 231"/>
                  <a:gd name="T18" fmla="*/ 14 w 231"/>
                  <a:gd name="T19" fmla="*/ 121 h 231"/>
                  <a:gd name="T20" fmla="*/ 25 w 231"/>
                  <a:gd name="T21" fmla="*/ 121 h 231"/>
                  <a:gd name="T22" fmla="*/ 25 w 231"/>
                  <a:gd name="T23" fmla="*/ 110 h 231"/>
                  <a:gd name="T24" fmla="*/ 14 w 231"/>
                  <a:gd name="T25" fmla="*/ 110 h 231"/>
                  <a:gd name="T26" fmla="*/ 110 w 231"/>
                  <a:gd name="T27" fmla="*/ 14 h 231"/>
                  <a:gd name="T28" fmla="*/ 110 w 231"/>
                  <a:gd name="T29" fmla="*/ 25 h 231"/>
                  <a:gd name="T30" fmla="*/ 116 w 231"/>
                  <a:gd name="T31" fmla="*/ 25 h 231"/>
                  <a:gd name="T32" fmla="*/ 121 w 231"/>
                  <a:gd name="T33" fmla="*/ 25 h 231"/>
                  <a:gd name="T34" fmla="*/ 121 w 231"/>
                  <a:gd name="T35" fmla="*/ 14 h 231"/>
                  <a:gd name="T36" fmla="*/ 217 w 231"/>
                  <a:gd name="T37" fmla="*/ 110 h 231"/>
                  <a:gd name="T38" fmla="*/ 207 w 231"/>
                  <a:gd name="T39" fmla="*/ 110 h 231"/>
                  <a:gd name="T40" fmla="*/ 207 w 231"/>
                  <a:gd name="T41" fmla="*/ 121 h 231"/>
                  <a:gd name="T42" fmla="*/ 217 w 231"/>
                  <a:gd name="T43" fmla="*/ 121 h 231"/>
                  <a:gd name="T44" fmla="*/ 121 w 231"/>
                  <a:gd name="T45" fmla="*/ 2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231">
                    <a:moveTo>
                      <a:pt x="116" y="0"/>
                    </a:moveTo>
                    <a:cubicBezTo>
                      <a:pt x="52" y="0"/>
                      <a:pt x="0" y="52"/>
                      <a:pt x="0" y="115"/>
                    </a:cubicBezTo>
                    <a:cubicBezTo>
                      <a:pt x="0" y="179"/>
                      <a:pt x="52" y="231"/>
                      <a:pt x="116" y="231"/>
                    </a:cubicBezTo>
                    <a:cubicBezTo>
                      <a:pt x="179" y="231"/>
                      <a:pt x="231" y="179"/>
                      <a:pt x="231" y="115"/>
                    </a:cubicBezTo>
                    <a:cubicBezTo>
                      <a:pt x="231" y="52"/>
                      <a:pt x="179" y="0"/>
                      <a:pt x="116" y="0"/>
                    </a:cubicBezTo>
                    <a:close/>
                    <a:moveTo>
                      <a:pt x="121" y="216"/>
                    </a:moveTo>
                    <a:cubicBezTo>
                      <a:pt x="121" y="206"/>
                      <a:pt x="121" y="206"/>
                      <a:pt x="121" y="206"/>
                    </a:cubicBezTo>
                    <a:cubicBezTo>
                      <a:pt x="110" y="206"/>
                      <a:pt x="110" y="206"/>
                      <a:pt x="110" y="206"/>
                    </a:cubicBezTo>
                    <a:cubicBezTo>
                      <a:pt x="110" y="216"/>
                      <a:pt x="110" y="216"/>
                      <a:pt x="110" y="216"/>
                    </a:cubicBezTo>
                    <a:cubicBezTo>
                      <a:pt x="59" y="214"/>
                      <a:pt x="17" y="172"/>
                      <a:pt x="14" y="121"/>
                    </a:cubicBezTo>
                    <a:cubicBezTo>
                      <a:pt x="25" y="121"/>
                      <a:pt x="25" y="121"/>
                      <a:pt x="25" y="121"/>
                    </a:cubicBezTo>
                    <a:cubicBezTo>
                      <a:pt x="25" y="110"/>
                      <a:pt x="25" y="110"/>
                      <a:pt x="25" y="110"/>
                    </a:cubicBezTo>
                    <a:cubicBezTo>
                      <a:pt x="14" y="110"/>
                      <a:pt x="14" y="110"/>
                      <a:pt x="14" y="110"/>
                    </a:cubicBezTo>
                    <a:cubicBezTo>
                      <a:pt x="17" y="58"/>
                      <a:pt x="59" y="17"/>
                      <a:pt x="110" y="14"/>
                    </a:cubicBezTo>
                    <a:cubicBezTo>
                      <a:pt x="110" y="25"/>
                      <a:pt x="110" y="25"/>
                      <a:pt x="110" y="25"/>
                    </a:cubicBezTo>
                    <a:cubicBezTo>
                      <a:pt x="116" y="25"/>
                      <a:pt x="116" y="25"/>
                      <a:pt x="116" y="25"/>
                    </a:cubicBezTo>
                    <a:cubicBezTo>
                      <a:pt x="121" y="25"/>
                      <a:pt x="121" y="25"/>
                      <a:pt x="121" y="25"/>
                    </a:cubicBezTo>
                    <a:cubicBezTo>
                      <a:pt x="121" y="14"/>
                      <a:pt x="121" y="14"/>
                      <a:pt x="121" y="14"/>
                    </a:cubicBezTo>
                    <a:cubicBezTo>
                      <a:pt x="172" y="17"/>
                      <a:pt x="214" y="58"/>
                      <a:pt x="217" y="110"/>
                    </a:cubicBezTo>
                    <a:cubicBezTo>
                      <a:pt x="207" y="110"/>
                      <a:pt x="207" y="110"/>
                      <a:pt x="207" y="110"/>
                    </a:cubicBezTo>
                    <a:cubicBezTo>
                      <a:pt x="207" y="121"/>
                      <a:pt x="207" y="121"/>
                      <a:pt x="207" y="121"/>
                    </a:cubicBezTo>
                    <a:cubicBezTo>
                      <a:pt x="217" y="121"/>
                      <a:pt x="217" y="121"/>
                      <a:pt x="217" y="121"/>
                    </a:cubicBezTo>
                    <a:cubicBezTo>
                      <a:pt x="214" y="172"/>
                      <a:pt x="172" y="214"/>
                      <a:pt x="121" y="2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1" name="Freeform 56"/>
              <p:cNvSpPr>
                <a:spLocks/>
              </p:cNvSpPr>
              <p:nvPr/>
            </p:nvSpPr>
            <p:spPr bwMode="auto">
              <a:xfrm>
                <a:off x="5881688" y="-508000"/>
                <a:ext cx="214313" cy="376238"/>
              </a:xfrm>
              <a:custGeom>
                <a:avLst/>
                <a:gdLst>
                  <a:gd name="T0" fmla="*/ 48 w 57"/>
                  <a:gd name="T1" fmla="*/ 89 h 100"/>
                  <a:gd name="T2" fmla="*/ 0 w 57"/>
                  <a:gd name="T3" fmla="*/ 95 h 100"/>
                  <a:gd name="T4" fmla="*/ 50 w 57"/>
                  <a:gd name="T5" fmla="*/ 100 h 100"/>
                  <a:gd name="T6" fmla="*/ 55 w 57"/>
                  <a:gd name="T7" fmla="*/ 95 h 100"/>
                  <a:gd name="T8" fmla="*/ 53 w 57"/>
                  <a:gd name="T9" fmla="*/ 90 h 100"/>
                  <a:gd name="T10" fmla="*/ 57 w 57"/>
                  <a:gd name="T11" fmla="*/ 83 h 100"/>
                  <a:gd name="T12" fmla="*/ 52 w 57"/>
                  <a:gd name="T13" fmla="*/ 0 h 100"/>
                  <a:gd name="T14" fmla="*/ 46 w 57"/>
                  <a:gd name="T15" fmla="*/ 83 h 100"/>
                  <a:gd name="T16" fmla="*/ 48 w 57"/>
                  <a:gd name="T1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0">
                    <a:moveTo>
                      <a:pt x="48" y="89"/>
                    </a:moveTo>
                    <a:cubicBezTo>
                      <a:pt x="0" y="95"/>
                      <a:pt x="0" y="95"/>
                      <a:pt x="0" y="95"/>
                    </a:cubicBezTo>
                    <a:cubicBezTo>
                      <a:pt x="50" y="100"/>
                      <a:pt x="50" y="100"/>
                      <a:pt x="50" y="100"/>
                    </a:cubicBezTo>
                    <a:cubicBezTo>
                      <a:pt x="53" y="100"/>
                      <a:pt x="55" y="98"/>
                      <a:pt x="55" y="95"/>
                    </a:cubicBezTo>
                    <a:cubicBezTo>
                      <a:pt x="55" y="93"/>
                      <a:pt x="54" y="91"/>
                      <a:pt x="53" y="90"/>
                    </a:cubicBezTo>
                    <a:cubicBezTo>
                      <a:pt x="55" y="89"/>
                      <a:pt x="57" y="86"/>
                      <a:pt x="57" y="83"/>
                    </a:cubicBezTo>
                    <a:cubicBezTo>
                      <a:pt x="52" y="0"/>
                      <a:pt x="52" y="0"/>
                      <a:pt x="52" y="0"/>
                    </a:cubicBezTo>
                    <a:cubicBezTo>
                      <a:pt x="46" y="83"/>
                      <a:pt x="46" y="83"/>
                      <a:pt x="46" y="83"/>
                    </a:cubicBezTo>
                    <a:cubicBezTo>
                      <a:pt x="46" y="85"/>
                      <a:pt x="47" y="88"/>
                      <a:pt x="48"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325" name="Group 324"/>
            <p:cNvGrpSpPr/>
            <p:nvPr/>
          </p:nvGrpSpPr>
          <p:grpSpPr>
            <a:xfrm>
              <a:off x="1034582" y="1247483"/>
              <a:ext cx="1069026" cy="1069026"/>
              <a:chOff x="1792288" y="-890588"/>
              <a:chExt cx="1457326" cy="1457326"/>
            </a:xfrm>
          </p:grpSpPr>
          <p:sp>
            <p:nvSpPr>
              <p:cNvPr id="322" name="Freeform 57"/>
              <p:cNvSpPr>
                <a:spLocks/>
              </p:cNvSpPr>
              <p:nvPr/>
            </p:nvSpPr>
            <p:spPr bwMode="auto">
              <a:xfrm>
                <a:off x="1792288"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3" name="Freeform 58"/>
              <p:cNvSpPr>
                <a:spLocks/>
              </p:cNvSpPr>
              <p:nvPr/>
            </p:nvSpPr>
            <p:spPr bwMode="auto">
              <a:xfrm>
                <a:off x="2279651" y="-533400"/>
                <a:ext cx="969963" cy="1100138"/>
              </a:xfrm>
              <a:custGeom>
                <a:avLst/>
                <a:gdLst>
                  <a:gd name="T0" fmla="*/ 112 w 258"/>
                  <a:gd name="T1" fmla="*/ 0 h 293"/>
                  <a:gd name="T2" fmla="*/ 6 w 258"/>
                  <a:gd name="T3" fmla="*/ 0 h 293"/>
                  <a:gd name="T4" fmla="*/ 0 w 258"/>
                  <a:gd name="T5" fmla="*/ 8 h 293"/>
                  <a:gd name="T6" fmla="*/ 0 w 258"/>
                  <a:gd name="T7" fmla="*/ 194 h 293"/>
                  <a:gd name="T8" fmla="*/ 3 w 258"/>
                  <a:gd name="T9" fmla="*/ 201 h 293"/>
                  <a:gd name="T10" fmla="*/ 3 w 258"/>
                  <a:gd name="T11" fmla="*/ 201 h 293"/>
                  <a:gd name="T12" fmla="*/ 93 w 258"/>
                  <a:gd name="T13" fmla="*/ 293 h 293"/>
                  <a:gd name="T14" fmla="*/ 95 w 258"/>
                  <a:gd name="T15" fmla="*/ 293 h 293"/>
                  <a:gd name="T16" fmla="*/ 180 w 258"/>
                  <a:gd name="T17" fmla="*/ 293 h 293"/>
                  <a:gd name="T18" fmla="*/ 258 w 258"/>
                  <a:gd name="T19" fmla="*/ 215 h 293"/>
                  <a:gd name="T20" fmla="*/ 258 w 258"/>
                  <a:gd name="T21" fmla="*/ 142 h 293"/>
                  <a:gd name="T22" fmla="*/ 116 w 258"/>
                  <a:gd name="T23" fmla="*/ 2 h 293"/>
                  <a:gd name="T24" fmla="*/ 116 w 258"/>
                  <a:gd name="T25" fmla="*/ 2 h 293"/>
                  <a:gd name="T26" fmla="*/ 112 w 258"/>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3">
                    <a:moveTo>
                      <a:pt x="112" y="0"/>
                    </a:moveTo>
                    <a:cubicBezTo>
                      <a:pt x="6" y="0"/>
                      <a:pt x="6" y="0"/>
                      <a:pt x="6" y="0"/>
                    </a:cubicBezTo>
                    <a:cubicBezTo>
                      <a:pt x="3" y="0"/>
                      <a:pt x="0" y="4"/>
                      <a:pt x="0" y="8"/>
                    </a:cubicBezTo>
                    <a:cubicBezTo>
                      <a:pt x="0" y="194"/>
                      <a:pt x="0" y="194"/>
                      <a:pt x="0" y="194"/>
                    </a:cubicBezTo>
                    <a:cubicBezTo>
                      <a:pt x="0" y="197"/>
                      <a:pt x="1" y="199"/>
                      <a:pt x="3" y="201"/>
                    </a:cubicBezTo>
                    <a:cubicBezTo>
                      <a:pt x="3" y="201"/>
                      <a:pt x="3" y="201"/>
                      <a:pt x="3" y="201"/>
                    </a:cubicBezTo>
                    <a:cubicBezTo>
                      <a:pt x="93" y="293"/>
                      <a:pt x="93" y="293"/>
                      <a:pt x="93" y="293"/>
                    </a:cubicBezTo>
                    <a:cubicBezTo>
                      <a:pt x="95" y="293"/>
                      <a:pt x="95" y="293"/>
                      <a:pt x="95" y="293"/>
                    </a:cubicBezTo>
                    <a:cubicBezTo>
                      <a:pt x="180" y="293"/>
                      <a:pt x="180" y="293"/>
                      <a:pt x="180" y="293"/>
                    </a:cubicBezTo>
                    <a:cubicBezTo>
                      <a:pt x="223" y="293"/>
                      <a:pt x="258" y="258"/>
                      <a:pt x="258" y="215"/>
                    </a:cubicBezTo>
                    <a:cubicBezTo>
                      <a:pt x="258" y="142"/>
                      <a:pt x="258" y="142"/>
                      <a:pt x="258" y="142"/>
                    </a:cubicBezTo>
                    <a:cubicBezTo>
                      <a:pt x="116" y="2"/>
                      <a:pt x="116" y="2"/>
                      <a:pt x="116" y="2"/>
                    </a:cubicBezTo>
                    <a:cubicBezTo>
                      <a:pt x="116" y="2"/>
                      <a:pt x="116" y="2"/>
                      <a:pt x="116" y="2"/>
                    </a:cubicBezTo>
                    <a:cubicBezTo>
                      <a:pt x="115" y="1"/>
                      <a:pt x="113" y="0"/>
                      <a:pt x="112" y="0"/>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24" name="Freeform 59"/>
              <p:cNvSpPr>
                <a:spLocks noEditPoints="1"/>
              </p:cNvSpPr>
              <p:nvPr/>
            </p:nvSpPr>
            <p:spPr bwMode="auto">
              <a:xfrm>
                <a:off x="2279651" y="-533400"/>
                <a:ext cx="444500" cy="762000"/>
              </a:xfrm>
              <a:custGeom>
                <a:avLst/>
                <a:gdLst>
                  <a:gd name="T0" fmla="*/ 112 w 118"/>
                  <a:gd name="T1" fmla="*/ 0 h 203"/>
                  <a:gd name="T2" fmla="*/ 6 w 118"/>
                  <a:gd name="T3" fmla="*/ 0 h 203"/>
                  <a:gd name="T4" fmla="*/ 0 w 118"/>
                  <a:gd name="T5" fmla="*/ 8 h 203"/>
                  <a:gd name="T6" fmla="*/ 0 w 118"/>
                  <a:gd name="T7" fmla="*/ 194 h 203"/>
                  <a:gd name="T8" fmla="*/ 6 w 118"/>
                  <a:gd name="T9" fmla="*/ 203 h 203"/>
                  <a:gd name="T10" fmla="*/ 112 w 118"/>
                  <a:gd name="T11" fmla="*/ 203 h 203"/>
                  <a:gd name="T12" fmla="*/ 118 w 118"/>
                  <a:gd name="T13" fmla="*/ 194 h 203"/>
                  <a:gd name="T14" fmla="*/ 118 w 118"/>
                  <a:gd name="T15" fmla="*/ 8 h 203"/>
                  <a:gd name="T16" fmla="*/ 112 w 118"/>
                  <a:gd name="T17" fmla="*/ 0 h 203"/>
                  <a:gd name="T18" fmla="*/ 81 w 118"/>
                  <a:gd name="T19" fmla="*/ 195 h 203"/>
                  <a:gd name="T20" fmla="*/ 37 w 118"/>
                  <a:gd name="T21" fmla="*/ 195 h 203"/>
                  <a:gd name="T22" fmla="*/ 34 w 118"/>
                  <a:gd name="T23" fmla="*/ 190 h 203"/>
                  <a:gd name="T24" fmla="*/ 37 w 118"/>
                  <a:gd name="T25" fmla="*/ 186 h 203"/>
                  <a:gd name="T26" fmla="*/ 81 w 118"/>
                  <a:gd name="T27" fmla="*/ 186 h 203"/>
                  <a:gd name="T28" fmla="*/ 84 w 118"/>
                  <a:gd name="T29" fmla="*/ 190 h 203"/>
                  <a:gd name="T30" fmla="*/ 81 w 118"/>
                  <a:gd name="T31" fmla="*/ 195 h 203"/>
                  <a:gd name="T32" fmla="*/ 108 w 118"/>
                  <a:gd name="T33" fmla="*/ 171 h 203"/>
                  <a:gd name="T34" fmla="*/ 103 w 118"/>
                  <a:gd name="T35" fmla="*/ 178 h 203"/>
                  <a:gd name="T36" fmla="*/ 16 w 118"/>
                  <a:gd name="T37" fmla="*/ 178 h 203"/>
                  <a:gd name="T38" fmla="*/ 11 w 118"/>
                  <a:gd name="T39" fmla="*/ 171 h 203"/>
                  <a:gd name="T40" fmla="*/ 11 w 118"/>
                  <a:gd name="T41" fmla="*/ 19 h 203"/>
                  <a:gd name="T42" fmla="*/ 16 w 118"/>
                  <a:gd name="T43" fmla="*/ 12 h 203"/>
                  <a:gd name="T44" fmla="*/ 103 w 118"/>
                  <a:gd name="T45" fmla="*/ 12 h 203"/>
                  <a:gd name="T46" fmla="*/ 108 w 118"/>
                  <a:gd name="T47" fmla="*/ 19 h 203"/>
                  <a:gd name="T48" fmla="*/ 108 w 118"/>
                  <a:gd name="T49"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203">
                    <a:moveTo>
                      <a:pt x="112" y="0"/>
                    </a:moveTo>
                    <a:cubicBezTo>
                      <a:pt x="6" y="0"/>
                      <a:pt x="6" y="0"/>
                      <a:pt x="6" y="0"/>
                    </a:cubicBezTo>
                    <a:cubicBezTo>
                      <a:pt x="3" y="0"/>
                      <a:pt x="0" y="4"/>
                      <a:pt x="0" y="8"/>
                    </a:cubicBezTo>
                    <a:cubicBezTo>
                      <a:pt x="0" y="194"/>
                      <a:pt x="0" y="194"/>
                      <a:pt x="0" y="194"/>
                    </a:cubicBezTo>
                    <a:cubicBezTo>
                      <a:pt x="0" y="199"/>
                      <a:pt x="3" y="203"/>
                      <a:pt x="6" y="203"/>
                    </a:cubicBezTo>
                    <a:cubicBezTo>
                      <a:pt x="112" y="203"/>
                      <a:pt x="112" y="203"/>
                      <a:pt x="112" y="203"/>
                    </a:cubicBezTo>
                    <a:cubicBezTo>
                      <a:pt x="115" y="203"/>
                      <a:pt x="118" y="199"/>
                      <a:pt x="118" y="194"/>
                    </a:cubicBezTo>
                    <a:cubicBezTo>
                      <a:pt x="118" y="8"/>
                      <a:pt x="118" y="8"/>
                      <a:pt x="118" y="8"/>
                    </a:cubicBezTo>
                    <a:cubicBezTo>
                      <a:pt x="118" y="4"/>
                      <a:pt x="115" y="0"/>
                      <a:pt x="112" y="0"/>
                    </a:cubicBezTo>
                    <a:close/>
                    <a:moveTo>
                      <a:pt x="81" y="195"/>
                    </a:moveTo>
                    <a:cubicBezTo>
                      <a:pt x="37" y="195"/>
                      <a:pt x="37" y="195"/>
                      <a:pt x="37" y="195"/>
                    </a:cubicBezTo>
                    <a:cubicBezTo>
                      <a:pt x="35" y="195"/>
                      <a:pt x="34" y="193"/>
                      <a:pt x="34" y="190"/>
                    </a:cubicBezTo>
                    <a:cubicBezTo>
                      <a:pt x="34" y="188"/>
                      <a:pt x="35" y="186"/>
                      <a:pt x="37" y="186"/>
                    </a:cubicBezTo>
                    <a:cubicBezTo>
                      <a:pt x="81" y="186"/>
                      <a:pt x="81" y="186"/>
                      <a:pt x="81" y="186"/>
                    </a:cubicBezTo>
                    <a:cubicBezTo>
                      <a:pt x="83" y="186"/>
                      <a:pt x="84" y="188"/>
                      <a:pt x="84" y="190"/>
                    </a:cubicBezTo>
                    <a:cubicBezTo>
                      <a:pt x="84" y="193"/>
                      <a:pt x="83" y="195"/>
                      <a:pt x="81" y="195"/>
                    </a:cubicBezTo>
                    <a:close/>
                    <a:moveTo>
                      <a:pt x="108" y="171"/>
                    </a:moveTo>
                    <a:cubicBezTo>
                      <a:pt x="108" y="175"/>
                      <a:pt x="105" y="178"/>
                      <a:pt x="103" y="178"/>
                    </a:cubicBezTo>
                    <a:cubicBezTo>
                      <a:pt x="16" y="178"/>
                      <a:pt x="16" y="178"/>
                      <a:pt x="16" y="178"/>
                    </a:cubicBezTo>
                    <a:cubicBezTo>
                      <a:pt x="13" y="178"/>
                      <a:pt x="11" y="175"/>
                      <a:pt x="11" y="171"/>
                    </a:cubicBezTo>
                    <a:cubicBezTo>
                      <a:pt x="11" y="19"/>
                      <a:pt x="11" y="19"/>
                      <a:pt x="11" y="19"/>
                    </a:cubicBezTo>
                    <a:cubicBezTo>
                      <a:pt x="11" y="15"/>
                      <a:pt x="13" y="12"/>
                      <a:pt x="16" y="12"/>
                    </a:cubicBezTo>
                    <a:cubicBezTo>
                      <a:pt x="103" y="12"/>
                      <a:pt x="103" y="12"/>
                      <a:pt x="103" y="12"/>
                    </a:cubicBezTo>
                    <a:cubicBezTo>
                      <a:pt x="105" y="12"/>
                      <a:pt x="108" y="15"/>
                      <a:pt x="108" y="19"/>
                    </a:cubicBezTo>
                    <a:lnTo>
                      <a:pt x="108"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nvGrpSpPr>
          <p:cNvPr id="4" name="Group 3"/>
          <p:cNvGrpSpPr/>
          <p:nvPr/>
        </p:nvGrpSpPr>
        <p:grpSpPr>
          <a:xfrm>
            <a:off x="4054556" y="1336860"/>
            <a:ext cx="3783801" cy="4685655"/>
            <a:chOff x="4867444" y="1337648"/>
            <a:chExt cx="3709946" cy="4594196"/>
          </a:xfrm>
        </p:grpSpPr>
        <p:sp>
          <p:nvSpPr>
            <p:cNvPr id="267" name="Rectangle 266"/>
            <p:cNvSpPr/>
            <p:nvPr/>
          </p:nvSpPr>
          <p:spPr>
            <a:xfrm>
              <a:off x="4867444" y="4960552"/>
              <a:ext cx="3709946" cy="971292"/>
            </a:xfrm>
            <a:prstGeom prst="rect">
              <a:avLst/>
            </a:prstGeom>
          </p:spPr>
          <p:txBody>
            <a:bodyPr wrap="square">
              <a:spAutoFit/>
            </a:bodyPr>
            <a:lstStyle/>
            <a:p>
              <a:pPr algn="ctr"/>
              <a:r>
                <a:rPr lang="en-US" sz="2856" dirty="0">
                  <a:gradFill>
                    <a:gsLst>
                      <a:gs pos="1250">
                        <a:srgbClr val="404040"/>
                      </a:gs>
                      <a:gs pos="100000">
                        <a:srgbClr val="404040"/>
                      </a:gs>
                    </a:gsLst>
                    <a:lin ang="5400000" scaled="0"/>
                  </a:gradFill>
                  <a:latin typeface="Segoe UI Light"/>
                </a:rPr>
                <a:t>Check out the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express talks</a:t>
              </a:r>
            </a:p>
          </p:txBody>
        </p:sp>
        <p:grpSp>
          <p:nvGrpSpPr>
            <p:cNvPr id="18" name="Group 17"/>
            <p:cNvGrpSpPr/>
            <p:nvPr/>
          </p:nvGrpSpPr>
          <p:grpSpPr>
            <a:xfrm>
              <a:off x="5559030" y="1337648"/>
              <a:ext cx="2326774" cy="3238660"/>
              <a:chOff x="5973763" y="1414463"/>
              <a:chExt cx="1138238" cy="1584325"/>
            </a:xfrm>
          </p:grpSpPr>
          <p:sp>
            <p:nvSpPr>
              <p:cNvPr id="6" name="Freeform 6"/>
              <p:cNvSpPr>
                <a:spLocks/>
              </p:cNvSpPr>
              <p:nvPr/>
            </p:nvSpPr>
            <p:spPr bwMode="auto">
              <a:xfrm>
                <a:off x="5973763" y="2508250"/>
                <a:ext cx="1020763" cy="490538"/>
              </a:xfrm>
              <a:custGeom>
                <a:avLst/>
                <a:gdLst>
                  <a:gd name="T0" fmla="*/ 637 w 1366"/>
                  <a:gd name="T1" fmla="*/ 650 h 656"/>
                  <a:gd name="T2" fmla="*/ 511 w 1366"/>
                  <a:gd name="T3" fmla="*/ 579 h 656"/>
                  <a:gd name="T4" fmla="*/ 493 w 1366"/>
                  <a:gd name="T5" fmla="*/ 577 h 656"/>
                  <a:gd name="T6" fmla="*/ 332 w 1366"/>
                  <a:gd name="T7" fmla="*/ 649 h 656"/>
                  <a:gd name="T8" fmla="*/ 313 w 1366"/>
                  <a:gd name="T9" fmla="*/ 649 h 656"/>
                  <a:gd name="T10" fmla="*/ 124 w 1366"/>
                  <a:gd name="T11" fmla="*/ 463 h 656"/>
                  <a:gd name="T12" fmla="*/ 80 w 1366"/>
                  <a:gd name="T13" fmla="*/ 468 h 656"/>
                  <a:gd name="T14" fmla="*/ 0 w 1366"/>
                  <a:gd name="T15" fmla="*/ 247 h 656"/>
                  <a:gd name="T16" fmla="*/ 679 w 1366"/>
                  <a:gd name="T17" fmla="*/ 167 h 656"/>
                  <a:gd name="T18" fmla="*/ 739 w 1366"/>
                  <a:gd name="T19" fmla="*/ 0 h 656"/>
                  <a:gd name="T20" fmla="*/ 759 w 1366"/>
                  <a:gd name="T21" fmla="*/ 106 h 656"/>
                  <a:gd name="T22" fmla="*/ 80 w 1366"/>
                  <a:gd name="T23" fmla="*/ 187 h 656"/>
                  <a:gd name="T24" fmla="*/ 20 w 1366"/>
                  <a:gd name="T25" fmla="*/ 388 h 656"/>
                  <a:gd name="T26" fmla="*/ 109 w 1366"/>
                  <a:gd name="T27" fmla="*/ 448 h 656"/>
                  <a:gd name="T28" fmla="*/ 215 w 1366"/>
                  <a:gd name="T29" fmla="*/ 276 h 656"/>
                  <a:gd name="T30" fmla="*/ 323 w 1366"/>
                  <a:gd name="T31" fmla="*/ 615 h 656"/>
                  <a:gd name="T32" fmla="*/ 430 w 1366"/>
                  <a:gd name="T33" fmla="*/ 348 h 656"/>
                  <a:gd name="T34" fmla="*/ 505 w 1366"/>
                  <a:gd name="T35" fmla="*/ 551 h 656"/>
                  <a:gd name="T36" fmla="*/ 575 w 1366"/>
                  <a:gd name="T37" fmla="*/ 456 h 656"/>
                  <a:gd name="T38" fmla="*/ 645 w 1366"/>
                  <a:gd name="T39" fmla="*/ 616 h 656"/>
                  <a:gd name="T40" fmla="*/ 754 w 1366"/>
                  <a:gd name="T41" fmla="*/ 276 h 656"/>
                  <a:gd name="T42" fmla="*/ 764 w 1366"/>
                  <a:gd name="T43" fmla="*/ 283 h 656"/>
                  <a:gd name="T44" fmla="*/ 926 w 1366"/>
                  <a:gd name="T45" fmla="*/ 388 h 656"/>
                  <a:gd name="T46" fmla="*/ 942 w 1366"/>
                  <a:gd name="T47" fmla="*/ 388 h 656"/>
                  <a:gd name="T48" fmla="*/ 1141 w 1366"/>
                  <a:gd name="T49" fmla="*/ 282 h 656"/>
                  <a:gd name="T50" fmla="*/ 1160 w 1366"/>
                  <a:gd name="T51" fmla="*/ 282 h 656"/>
                  <a:gd name="T52" fmla="*/ 1366 w 1366"/>
                  <a:gd name="T53" fmla="*/ 456 h 656"/>
                  <a:gd name="T54" fmla="*/ 1222 w 1366"/>
                  <a:gd name="T55" fmla="*/ 476 h 656"/>
                  <a:gd name="T56" fmla="*/ 1150 w 1366"/>
                  <a:gd name="T57" fmla="*/ 312 h 656"/>
                  <a:gd name="T58" fmla="*/ 1043 w 1366"/>
                  <a:gd name="T59" fmla="*/ 548 h 656"/>
                  <a:gd name="T60" fmla="*/ 934 w 1366"/>
                  <a:gd name="T61" fmla="*/ 411 h 656"/>
                  <a:gd name="T62" fmla="*/ 824 w 1366"/>
                  <a:gd name="T63" fmla="*/ 548 h 656"/>
                  <a:gd name="T64" fmla="*/ 754 w 1366"/>
                  <a:gd name="T65" fmla="*/ 322 h 656"/>
                  <a:gd name="T66" fmla="*/ 647 w 1366"/>
                  <a:gd name="T67"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6" h="656">
                    <a:moveTo>
                      <a:pt x="646" y="656"/>
                    </a:moveTo>
                    <a:cubicBezTo>
                      <a:pt x="642" y="656"/>
                      <a:pt x="638" y="653"/>
                      <a:pt x="637" y="650"/>
                    </a:cubicBezTo>
                    <a:cubicBezTo>
                      <a:pt x="572" y="487"/>
                      <a:pt x="572" y="487"/>
                      <a:pt x="572" y="487"/>
                    </a:cubicBezTo>
                    <a:cubicBezTo>
                      <a:pt x="511" y="579"/>
                      <a:pt x="511" y="579"/>
                      <a:pt x="511" y="579"/>
                    </a:cubicBezTo>
                    <a:cubicBezTo>
                      <a:pt x="508" y="583"/>
                      <a:pt x="505" y="584"/>
                      <a:pt x="501" y="584"/>
                    </a:cubicBezTo>
                    <a:cubicBezTo>
                      <a:pt x="497" y="583"/>
                      <a:pt x="494" y="581"/>
                      <a:pt x="493" y="577"/>
                    </a:cubicBezTo>
                    <a:cubicBezTo>
                      <a:pt x="430" y="388"/>
                      <a:pt x="430" y="388"/>
                      <a:pt x="430" y="388"/>
                    </a:cubicBezTo>
                    <a:cubicBezTo>
                      <a:pt x="332" y="649"/>
                      <a:pt x="332" y="649"/>
                      <a:pt x="332" y="649"/>
                    </a:cubicBezTo>
                    <a:cubicBezTo>
                      <a:pt x="330" y="653"/>
                      <a:pt x="326" y="656"/>
                      <a:pt x="322" y="656"/>
                    </a:cubicBezTo>
                    <a:cubicBezTo>
                      <a:pt x="318" y="656"/>
                      <a:pt x="314" y="653"/>
                      <a:pt x="313" y="649"/>
                    </a:cubicBezTo>
                    <a:cubicBezTo>
                      <a:pt x="211" y="311"/>
                      <a:pt x="211" y="311"/>
                      <a:pt x="211" y="311"/>
                    </a:cubicBezTo>
                    <a:cubicBezTo>
                      <a:pt x="124" y="463"/>
                      <a:pt x="124" y="463"/>
                      <a:pt x="124" y="463"/>
                    </a:cubicBezTo>
                    <a:cubicBezTo>
                      <a:pt x="122" y="466"/>
                      <a:pt x="119" y="468"/>
                      <a:pt x="115" y="468"/>
                    </a:cubicBezTo>
                    <a:cubicBezTo>
                      <a:pt x="80" y="468"/>
                      <a:pt x="80" y="468"/>
                      <a:pt x="80" y="468"/>
                    </a:cubicBezTo>
                    <a:cubicBezTo>
                      <a:pt x="16" y="468"/>
                      <a:pt x="0" y="416"/>
                      <a:pt x="0" y="388"/>
                    </a:cubicBezTo>
                    <a:cubicBezTo>
                      <a:pt x="0" y="247"/>
                      <a:pt x="0" y="247"/>
                      <a:pt x="0" y="247"/>
                    </a:cubicBezTo>
                    <a:cubicBezTo>
                      <a:pt x="0" y="183"/>
                      <a:pt x="52" y="167"/>
                      <a:pt x="80" y="167"/>
                    </a:cubicBezTo>
                    <a:cubicBezTo>
                      <a:pt x="679" y="167"/>
                      <a:pt x="679" y="167"/>
                      <a:pt x="679" y="167"/>
                    </a:cubicBezTo>
                    <a:cubicBezTo>
                      <a:pt x="737" y="167"/>
                      <a:pt x="739" y="112"/>
                      <a:pt x="739" y="106"/>
                    </a:cubicBezTo>
                    <a:cubicBezTo>
                      <a:pt x="739" y="0"/>
                      <a:pt x="739" y="0"/>
                      <a:pt x="739" y="0"/>
                    </a:cubicBezTo>
                    <a:cubicBezTo>
                      <a:pt x="759" y="0"/>
                      <a:pt x="759" y="0"/>
                      <a:pt x="759" y="0"/>
                    </a:cubicBezTo>
                    <a:cubicBezTo>
                      <a:pt x="759" y="106"/>
                      <a:pt x="759" y="106"/>
                      <a:pt x="759" y="106"/>
                    </a:cubicBezTo>
                    <a:cubicBezTo>
                      <a:pt x="759" y="134"/>
                      <a:pt x="742" y="187"/>
                      <a:pt x="679" y="187"/>
                    </a:cubicBezTo>
                    <a:cubicBezTo>
                      <a:pt x="80" y="187"/>
                      <a:pt x="80" y="187"/>
                      <a:pt x="80" y="187"/>
                    </a:cubicBezTo>
                    <a:cubicBezTo>
                      <a:pt x="74" y="187"/>
                      <a:pt x="20" y="189"/>
                      <a:pt x="20" y="247"/>
                    </a:cubicBezTo>
                    <a:cubicBezTo>
                      <a:pt x="20" y="388"/>
                      <a:pt x="20" y="388"/>
                      <a:pt x="20" y="388"/>
                    </a:cubicBezTo>
                    <a:cubicBezTo>
                      <a:pt x="20" y="394"/>
                      <a:pt x="22" y="448"/>
                      <a:pt x="80" y="448"/>
                    </a:cubicBezTo>
                    <a:cubicBezTo>
                      <a:pt x="109" y="448"/>
                      <a:pt x="109" y="448"/>
                      <a:pt x="109" y="448"/>
                    </a:cubicBezTo>
                    <a:cubicBezTo>
                      <a:pt x="206" y="281"/>
                      <a:pt x="206" y="281"/>
                      <a:pt x="206" y="281"/>
                    </a:cubicBezTo>
                    <a:cubicBezTo>
                      <a:pt x="208" y="277"/>
                      <a:pt x="211" y="276"/>
                      <a:pt x="215" y="276"/>
                    </a:cubicBezTo>
                    <a:cubicBezTo>
                      <a:pt x="219" y="276"/>
                      <a:pt x="223" y="279"/>
                      <a:pt x="224" y="283"/>
                    </a:cubicBezTo>
                    <a:cubicBezTo>
                      <a:pt x="323" y="615"/>
                      <a:pt x="323" y="615"/>
                      <a:pt x="323" y="615"/>
                    </a:cubicBezTo>
                    <a:cubicBezTo>
                      <a:pt x="421" y="354"/>
                      <a:pt x="421" y="354"/>
                      <a:pt x="421" y="354"/>
                    </a:cubicBezTo>
                    <a:cubicBezTo>
                      <a:pt x="422" y="350"/>
                      <a:pt x="426" y="348"/>
                      <a:pt x="430" y="348"/>
                    </a:cubicBezTo>
                    <a:cubicBezTo>
                      <a:pt x="435" y="348"/>
                      <a:pt x="438" y="351"/>
                      <a:pt x="440" y="355"/>
                    </a:cubicBezTo>
                    <a:cubicBezTo>
                      <a:pt x="505" y="551"/>
                      <a:pt x="505" y="551"/>
                      <a:pt x="505" y="551"/>
                    </a:cubicBezTo>
                    <a:cubicBezTo>
                      <a:pt x="566" y="460"/>
                      <a:pt x="566" y="460"/>
                      <a:pt x="566" y="460"/>
                    </a:cubicBezTo>
                    <a:cubicBezTo>
                      <a:pt x="568" y="457"/>
                      <a:pt x="572" y="456"/>
                      <a:pt x="575" y="456"/>
                    </a:cubicBezTo>
                    <a:cubicBezTo>
                      <a:pt x="579" y="456"/>
                      <a:pt x="582" y="459"/>
                      <a:pt x="584" y="462"/>
                    </a:cubicBezTo>
                    <a:cubicBezTo>
                      <a:pt x="645" y="616"/>
                      <a:pt x="645" y="616"/>
                      <a:pt x="645" y="616"/>
                    </a:cubicBezTo>
                    <a:cubicBezTo>
                      <a:pt x="745" y="283"/>
                      <a:pt x="745" y="283"/>
                      <a:pt x="745" y="283"/>
                    </a:cubicBezTo>
                    <a:cubicBezTo>
                      <a:pt x="746" y="279"/>
                      <a:pt x="750" y="276"/>
                      <a:pt x="754" y="276"/>
                    </a:cubicBezTo>
                    <a:cubicBezTo>
                      <a:pt x="754" y="276"/>
                      <a:pt x="754" y="276"/>
                      <a:pt x="754" y="276"/>
                    </a:cubicBezTo>
                    <a:cubicBezTo>
                      <a:pt x="759" y="276"/>
                      <a:pt x="763" y="279"/>
                      <a:pt x="764" y="283"/>
                    </a:cubicBezTo>
                    <a:cubicBezTo>
                      <a:pt x="830" y="516"/>
                      <a:pt x="830" y="516"/>
                      <a:pt x="830" y="516"/>
                    </a:cubicBezTo>
                    <a:cubicBezTo>
                      <a:pt x="926" y="388"/>
                      <a:pt x="926" y="388"/>
                      <a:pt x="926" y="388"/>
                    </a:cubicBezTo>
                    <a:cubicBezTo>
                      <a:pt x="928" y="385"/>
                      <a:pt x="931" y="384"/>
                      <a:pt x="934" y="384"/>
                    </a:cubicBezTo>
                    <a:cubicBezTo>
                      <a:pt x="937" y="384"/>
                      <a:pt x="940" y="385"/>
                      <a:pt x="942" y="388"/>
                    </a:cubicBezTo>
                    <a:cubicBezTo>
                      <a:pt x="1040" y="518"/>
                      <a:pt x="1040" y="518"/>
                      <a:pt x="1040" y="518"/>
                    </a:cubicBezTo>
                    <a:cubicBezTo>
                      <a:pt x="1141" y="282"/>
                      <a:pt x="1141" y="282"/>
                      <a:pt x="1141" y="282"/>
                    </a:cubicBezTo>
                    <a:cubicBezTo>
                      <a:pt x="1143" y="278"/>
                      <a:pt x="1146" y="276"/>
                      <a:pt x="1150" y="276"/>
                    </a:cubicBezTo>
                    <a:cubicBezTo>
                      <a:pt x="1154" y="276"/>
                      <a:pt x="1158" y="278"/>
                      <a:pt x="1160" y="282"/>
                    </a:cubicBezTo>
                    <a:cubicBezTo>
                      <a:pt x="1229" y="456"/>
                      <a:pt x="1229" y="456"/>
                      <a:pt x="1229" y="456"/>
                    </a:cubicBezTo>
                    <a:cubicBezTo>
                      <a:pt x="1366" y="456"/>
                      <a:pt x="1366" y="456"/>
                      <a:pt x="1366" y="456"/>
                    </a:cubicBezTo>
                    <a:cubicBezTo>
                      <a:pt x="1366" y="476"/>
                      <a:pt x="1366" y="476"/>
                      <a:pt x="1366" y="476"/>
                    </a:cubicBezTo>
                    <a:cubicBezTo>
                      <a:pt x="1222" y="476"/>
                      <a:pt x="1222" y="476"/>
                      <a:pt x="1222" y="476"/>
                    </a:cubicBezTo>
                    <a:cubicBezTo>
                      <a:pt x="1218" y="476"/>
                      <a:pt x="1214" y="473"/>
                      <a:pt x="1213" y="470"/>
                    </a:cubicBezTo>
                    <a:cubicBezTo>
                      <a:pt x="1150" y="312"/>
                      <a:pt x="1150" y="312"/>
                      <a:pt x="1150" y="312"/>
                    </a:cubicBezTo>
                    <a:cubicBezTo>
                      <a:pt x="1051" y="542"/>
                      <a:pt x="1051" y="542"/>
                      <a:pt x="1051" y="542"/>
                    </a:cubicBezTo>
                    <a:cubicBezTo>
                      <a:pt x="1050" y="545"/>
                      <a:pt x="1047" y="547"/>
                      <a:pt x="1043" y="548"/>
                    </a:cubicBezTo>
                    <a:cubicBezTo>
                      <a:pt x="1040" y="548"/>
                      <a:pt x="1036" y="547"/>
                      <a:pt x="1034" y="544"/>
                    </a:cubicBezTo>
                    <a:cubicBezTo>
                      <a:pt x="934" y="411"/>
                      <a:pt x="934" y="411"/>
                      <a:pt x="934" y="411"/>
                    </a:cubicBezTo>
                    <a:cubicBezTo>
                      <a:pt x="834" y="544"/>
                      <a:pt x="834" y="544"/>
                      <a:pt x="834" y="544"/>
                    </a:cubicBezTo>
                    <a:cubicBezTo>
                      <a:pt x="832" y="547"/>
                      <a:pt x="828" y="548"/>
                      <a:pt x="824" y="548"/>
                    </a:cubicBezTo>
                    <a:cubicBezTo>
                      <a:pt x="821" y="547"/>
                      <a:pt x="818" y="544"/>
                      <a:pt x="817" y="541"/>
                    </a:cubicBezTo>
                    <a:cubicBezTo>
                      <a:pt x="754" y="322"/>
                      <a:pt x="754" y="322"/>
                      <a:pt x="754" y="322"/>
                    </a:cubicBezTo>
                    <a:cubicBezTo>
                      <a:pt x="656" y="649"/>
                      <a:pt x="656" y="649"/>
                      <a:pt x="656" y="649"/>
                    </a:cubicBezTo>
                    <a:cubicBezTo>
                      <a:pt x="655" y="653"/>
                      <a:pt x="651" y="656"/>
                      <a:pt x="647" y="656"/>
                    </a:cubicBezTo>
                    <a:cubicBezTo>
                      <a:pt x="647" y="656"/>
                      <a:pt x="646" y="656"/>
                      <a:pt x="646" y="656"/>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7" name="Rectangle 7"/>
              <p:cNvSpPr>
                <a:spLocks noChangeArrowheads="1"/>
              </p:cNvSpPr>
              <p:nvPr/>
            </p:nvSpPr>
            <p:spPr bwMode="auto">
              <a:xfrm>
                <a:off x="7043738" y="2841625"/>
                <a:ext cx="682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8" name="Freeform 8"/>
              <p:cNvSpPr>
                <a:spLocks/>
              </p:cNvSpPr>
              <p:nvPr/>
            </p:nvSpPr>
            <p:spPr bwMode="auto">
              <a:xfrm>
                <a:off x="6975476" y="2825750"/>
                <a:ext cx="73025" cy="50800"/>
              </a:xfrm>
              <a:custGeom>
                <a:avLst/>
                <a:gdLst>
                  <a:gd name="T0" fmla="*/ 97 w 97"/>
                  <a:gd name="T1" fmla="*/ 0 h 67"/>
                  <a:gd name="T2" fmla="*/ 92 w 97"/>
                  <a:gd name="T3" fmla="*/ 0 h 67"/>
                  <a:gd name="T4" fmla="*/ 33 w 97"/>
                  <a:gd name="T5" fmla="*/ 0 h 67"/>
                  <a:gd name="T6" fmla="*/ 0 w 97"/>
                  <a:gd name="T7" fmla="*/ 33 h 67"/>
                  <a:gd name="T8" fmla="*/ 33 w 97"/>
                  <a:gd name="T9" fmla="*/ 67 h 67"/>
                  <a:gd name="T10" fmla="*/ 92 w 97"/>
                  <a:gd name="T11" fmla="*/ 67 h 67"/>
                  <a:gd name="T12" fmla="*/ 97 w 97"/>
                  <a:gd name="T13" fmla="*/ 66 h 67"/>
                  <a:gd name="T14" fmla="*/ 97 w 97"/>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7">
                    <a:moveTo>
                      <a:pt x="97" y="0"/>
                    </a:moveTo>
                    <a:cubicBezTo>
                      <a:pt x="96" y="0"/>
                      <a:pt x="94" y="0"/>
                      <a:pt x="92" y="0"/>
                    </a:cubicBezTo>
                    <a:cubicBezTo>
                      <a:pt x="33" y="0"/>
                      <a:pt x="33" y="0"/>
                      <a:pt x="33" y="0"/>
                    </a:cubicBezTo>
                    <a:cubicBezTo>
                      <a:pt x="15" y="0"/>
                      <a:pt x="0" y="15"/>
                      <a:pt x="0" y="33"/>
                    </a:cubicBezTo>
                    <a:cubicBezTo>
                      <a:pt x="0" y="52"/>
                      <a:pt x="15" y="67"/>
                      <a:pt x="33" y="67"/>
                    </a:cubicBezTo>
                    <a:cubicBezTo>
                      <a:pt x="92" y="67"/>
                      <a:pt x="92" y="67"/>
                      <a:pt x="92" y="67"/>
                    </a:cubicBezTo>
                    <a:cubicBezTo>
                      <a:pt x="94" y="67"/>
                      <a:pt x="96" y="67"/>
                      <a:pt x="97" y="66"/>
                    </a:cubicBezTo>
                    <a:lnTo>
                      <a:pt x="97"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9" name="Rectangle 9"/>
              <p:cNvSpPr>
                <a:spLocks noChangeArrowheads="1"/>
              </p:cNvSpPr>
              <p:nvPr/>
            </p:nvSpPr>
            <p:spPr bwMode="auto">
              <a:xfrm>
                <a:off x="7016751" y="2825750"/>
                <a:ext cx="3175" cy="5080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 name="Freeform 10"/>
              <p:cNvSpPr>
                <a:spLocks/>
              </p:cNvSpPr>
              <p:nvPr/>
            </p:nvSpPr>
            <p:spPr bwMode="auto">
              <a:xfrm>
                <a:off x="6324601" y="1414463"/>
                <a:ext cx="417513" cy="784225"/>
              </a:xfrm>
              <a:custGeom>
                <a:avLst/>
                <a:gdLst>
                  <a:gd name="T0" fmla="*/ 280 w 559"/>
                  <a:gd name="T1" fmla="*/ 0 h 1048"/>
                  <a:gd name="T2" fmla="*/ 0 w 559"/>
                  <a:gd name="T3" fmla="*/ 280 h 1048"/>
                  <a:gd name="T4" fmla="*/ 0 w 559"/>
                  <a:gd name="T5" fmla="*/ 769 h 1048"/>
                  <a:gd name="T6" fmla="*/ 280 w 559"/>
                  <a:gd name="T7" fmla="*/ 1048 h 1048"/>
                  <a:gd name="T8" fmla="*/ 559 w 559"/>
                  <a:gd name="T9" fmla="*/ 769 h 1048"/>
                  <a:gd name="T10" fmla="*/ 559 w 559"/>
                  <a:gd name="T11" fmla="*/ 280 h 1048"/>
                  <a:gd name="T12" fmla="*/ 280 w 559"/>
                  <a:gd name="T13" fmla="*/ 0 h 1048"/>
                </a:gdLst>
                <a:ahLst/>
                <a:cxnLst>
                  <a:cxn ang="0">
                    <a:pos x="T0" y="T1"/>
                  </a:cxn>
                  <a:cxn ang="0">
                    <a:pos x="T2" y="T3"/>
                  </a:cxn>
                  <a:cxn ang="0">
                    <a:pos x="T4" y="T5"/>
                  </a:cxn>
                  <a:cxn ang="0">
                    <a:pos x="T6" y="T7"/>
                  </a:cxn>
                  <a:cxn ang="0">
                    <a:pos x="T8" y="T9"/>
                  </a:cxn>
                  <a:cxn ang="0">
                    <a:pos x="T10" y="T11"/>
                  </a:cxn>
                  <a:cxn ang="0">
                    <a:pos x="T12" y="T13"/>
                  </a:cxn>
                </a:cxnLst>
                <a:rect l="0" t="0" r="r" b="b"/>
                <a:pathLst>
                  <a:path w="559" h="1048">
                    <a:moveTo>
                      <a:pt x="280" y="0"/>
                    </a:moveTo>
                    <a:cubicBezTo>
                      <a:pt x="125" y="0"/>
                      <a:pt x="0" y="125"/>
                      <a:pt x="0" y="280"/>
                    </a:cubicBezTo>
                    <a:cubicBezTo>
                      <a:pt x="0" y="769"/>
                      <a:pt x="0" y="769"/>
                      <a:pt x="0" y="769"/>
                    </a:cubicBezTo>
                    <a:cubicBezTo>
                      <a:pt x="0" y="923"/>
                      <a:pt x="125" y="1048"/>
                      <a:pt x="280" y="1048"/>
                    </a:cubicBezTo>
                    <a:cubicBezTo>
                      <a:pt x="434" y="1048"/>
                      <a:pt x="559" y="923"/>
                      <a:pt x="559" y="769"/>
                    </a:cubicBezTo>
                    <a:cubicBezTo>
                      <a:pt x="559" y="280"/>
                      <a:pt x="559" y="280"/>
                      <a:pt x="559" y="280"/>
                    </a:cubicBezTo>
                    <a:cubicBezTo>
                      <a:pt x="559" y="125"/>
                      <a:pt x="434" y="0"/>
                      <a:pt x="280" y="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 name="Freeform 11"/>
              <p:cNvSpPr>
                <a:spLocks/>
              </p:cNvSpPr>
              <p:nvPr/>
            </p:nvSpPr>
            <p:spPr bwMode="auto">
              <a:xfrm>
                <a:off x="6324601" y="1676400"/>
                <a:ext cx="412750" cy="522288"/>
              </a:xfrm>
              <a:custGeom>
                <a:avLst/>
                <a:gdLst>
                  <a:gd name="T0" fmla="*/ 280 w 552"/>
                  <a:gd name="T1" fmla="*/ 698 h 698"/>
                  <a:gd name="T2" fmla="*/ 552 w 552"/>
                  <a:gd name="T3" fmla="*/ 482 h 698"/>
                  <a:gd name="T4" fmla="*/ 0 w 552"/>
                  <a:gd name="T5" fmla="*/ 0 h 698"/>
                  <a:gd name="T6" fmla="*/ 0 w 552"/>
                  <a:gd name="T7" fmla="*/ 419 h 698"/>
                  <a:gd name="T8" fmla="*/ 280 w 552"/>
                  <a:gd name="T9" fmla="*/ 698 h 698"/>
                </a:gdLst>
                <a:ahLst/>
                <a:cxnLst>
                  <a:cxn ang="0">
                    <a:pos x="T0" y="T1"/>
                  </a:cxn>
                  <a:cxn ang="0">
                    <a:pos x="T2" y="T3"/>
                  </a:cxn>
                  <a:cxn ang="0">
                    <a:pos x="T4" y="T5"/>
                  </a:cxn>
                  <a:cxn ang="0">
                    <a:pos x="T6" y="T7"/>
                  </a:cxn>
                  <a:cxn ang="0">
                    <a:pos x="T8" y="T9"/>
                  </a:cxn>
                </a:cxnLst>
                <a:rect l="0" t="0" r="r" b="b"/>
                <a:pathLst>
                  <a:path w="552" h="698">
                    <a:moveTo>
                      <a:pt x="280" y="698"/>
                    </a:moveTo>
                    <a:cubicBezTo>
                      <a:pt x="412" y="698"/>
                      <a:pt x="523" y="606"/>
                      <a:pt x="552" y="482"/>
                    </a:cubicBezTo>
                    <a:cubicBezTo>
                      <a:pt x="0" y="0"/>
                      <a:pt x="0" y="0"/>
                      <a:pt x="0" y="0"/>
                    </a:cubicBezTo>
                    <a:cubicBezTo>
                      <a:pt x="0" y="419"/>
                      <a:pt x="0" y="419"/>
                      <a:pt x="0" y="419"/>
                    </a:cubicBezTo>
                    <a:cubicBezTo>
                      <a:pt x="0" y="573"/>
                      <a:pt x="125" y="698"/>
                      <a:pt x="280" y="698"/>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2" name="Oval 12"/>
              <p:cNvSpPr>
                <a:spLocks noChangeArrowheads="1"/>
              </p:cNvSpPr>
              <p:nvPr/>
            </p:nvSpPr>
            <p:spPr bwMode="auto">
              <a:xfrm>
                <a:off x="6626226" y="1630363"/>
                <a:ext cx="26988" cy="25400"/>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3" name="Oval 13"/>
              <p:cNvSpPr>
                <a:spLocks noChangeArrowheads="1"/>
              </p:cNvSpPr>
              <p:nvPr/>
            </p:nvSpPr>
            <p:spPr bwMode="auto">
              <a:xfrm>
                <a:off x="6600826"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4" name="Oval 14"/>
              <p:cNvSpPr>
                <a:spLocks noChangeArrowheads="1"/>
              </p:cNvSpPr>
              <p:nvPr/>
            </p:nvSpPr>
            <p:spPr bwMode="auto">
              <a:xfrm>
                <a:off x="6653213"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5" name="Freeform 15"/>
              <p:cNvSpPr>
                <a:spLocks/>
              </p:cNvSpPr>
              <p:nvPr/>
            </p:nvSpPr>
            <p:spPr bwMode="auto">
              <a:xfrm>
                <a:off x="6261101" y="1695450"/>
                <a:ext cx="542925" cy="815975"/>
              </a:xfrm>
              <a:custGeom>
                <a:avLst/>
                <a:gdLst>
                  <a:gd name="T0" fmla="*/ 392 w 727"/>
                  <a:gd name="T1" fmla="*/ 754 h 1092"/>
                  <a:gd name="T2" fmla="*/ 727 w 727"/>
                  <a:gd name="T3" fmla="*/ 392 h 1092"/>
                  <a:gd name="T4" fmla="*/ 727 w 727"/>
                  <a:gd name="T5" fmla="*/ 28 h 1092"/>
                  <a:gd name="T6" fmla="*/ 699 w 727"/>
                  <a:gd name="T7" fmla="*/ 0 h 1092"/>
                  <a:gd name="T8" fmla="*/ 671 w 727"/>
                  <a:gd name="T9" fmla="*/ 28 h 1092"/>
                  <a:gd name="T10" fmla="*/ 671 w 727"/>
                  <a:gd name="T11" fmla="*/ 392 h 1092"/>
                  <a:gd name="T12" fmla="*/ 364 w 727"/>
                  <a:gd name="T13" fmla="*/ 699 h 1092"/>
                  <a:gd name="T14" fmla="*/ 56 w 727"/>
                  <a:gd name="T15" fmla="*/ 392 h 1092"/>
                  <a:gd name="T16" fmla="*/ 56 w 727"/>
                  <a:gd name="T17" fmla="*/ 36 h 1092"/>
                  <a:gd name="T18" fmla="*/ 28 w 727"/>
                  <a:gd name="T19" fmla="*/ 8 h 1092"/>
                  <a:gd name="T20" fmla="*/ 0 w 727"/>
                  <a:gd name="T21" fmla="*/ 36 h 1092"/>
                  <a:gd name="T22" fmla="*/ 0 w 727"/>
                  <a:gd name="T23" fmla="*/ 392 h 1092"/>
                  <a:gd name="T24" fmla="*/ 336 w 727"/>
                  <a:gd name="T25" fmla="*/ 754 h 1092"/>
                  <a:gd name="T26" fmla="*/ 336 w 727"/>
                  <a:gd name="T27" fmla="*/ 813 h 1092"/>
                  <a:gd name="T28" fmla="*/ 336 w 727"/>
                  <a:gd name="T29" fmla="*/ 814 h 1092"/>
                  <a:gd name="T30" fmla="*/ 84 w 727"/>
                  <a:gd name="T31" fmla="*/ 1092 h 1092"/>
                  <a:gd name="T32" fmla="*/ 643 w 727"/>
                  <a:gd name="T33" fmla="*/ 1092 h 1092"/>
                  <a:gd name="T34" fmla="*/ 392 w 727"/>
                  <a:gd name="T35" fmla="*/ 814 h 1092"/>
                  <a:gd name="T36" fmla="*/ 392 w 727"/>
                  <a:gd name="T37" fmla="*/ 813 h 1092"/>
                  <a:gd name="T38" fmla="*/ 392 w 727"/>
                  <a:gd name="T39" fmla="*/ 754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7" h="1092">
                    <a:moveTo>
                      <a:pt x="392" y="754"/>
                    </a:moveTo>
                    <a:cubicBezTo>
                      <a:pt x="579" y="739"/>
                      <a:pt x="727" y="582"/>
                      <a:pt x="727" y="392"/>
                    </a:cubicBezTo>
                    <a:cubicBezTo>
                      <a:pt x="727" y="28"/>
                      <a:pt x="727" y="28"/>
                      <a:pt x="727" y="28"/>
                    </a:cubicBezTo>
                    <a:cubicBezTo>
                      <a:pt x="727" y="13"/>
                      <a:pt x="714" y="0"/>
                      <a:pt x="699" y="0"/>
                    </a:cubicBezTo>
                    <a:cubicBezTo>
                      <a:pt x="683" y="0"/>
                      <a:pt x="671" y="13"/>
                      <a:pt x="671" y="28"/>
                    </a:cubicBezTo>
                    <a:cubicBezTo>
                      <a:pt x="671" y="392"/>
                      <a:pt x="671" y="392"/>
                      <a:pt x="671" y="392"/>
                    </a:cubicBezTo>
                    <a:cubicBezTo>
                      <a:pt x="671" y="561"/>
                      <a:pt x="533" y="699"/>
                      <a:pt x="364" y="699"/>
                    </a:cubicBezTo>
                    <a:cubicBezTo>
                      <a:pt x="194" y="699"/>
                      <a:pt x="56" y="561"/>
                      <a:pt x="56" y="392"/>
                    </a:cubicBezTo>
                    <a:cubicBezTo>
                      <a:pt x="56" y="36"/>
                      <a:pt x="56" y="36"/>
                      <a:pt x="56" y="36"/>
                    </a:cubicBezTo>
                    <a:cubicBezTo>
                      <a:pt x="56" y="21"/>
                      <a:pt x="44" y="8"/>
                      <a:pt x="28" y="8"/>
                    </a:cubicBezTo>
                    <a:cubicBezTo>
                      <a:pt x="13" y="8"/>
                      <a:pt x="0" y="21"/>
                      <a:pt x="0" y="36"/>
                    </a:cubicBezTo>
                    <a:cubicBezTo>
                      <a:pt x="0" y="392"/>
                      <a:pt x="0" y="392"/>
                      <a:pt x="0" y="392"/>
                    </a:cubicBezTo>
                    <a:cubicBezTo>
                      <a:pt x="0" y="582"/>
                      <a:pt x="148" y="739"/>
                      <a:pt x="336" y="754"/>
                    </a:cubicBezTo>
                    <a:cubicBezTo>
                      <a:pt x="336" y="813"/>
                      <a:pt x="336" y="813"/>
                      <a:pt x="336" y="813"/>
                    </a:cubicBezTo>
                    <a:cubicBezTo>
                      <a:pt x="336" y="813"/>
                      <a:pt x="336" y="814"/>
                      <a:pt x="336" y="814"/>
                    </a:cubicBezTo>
                    <a:cubicBezTo>
                      <a:pt x="195" y="828"/>
                      <a:pt x="84" y="947"/>
                      <a:pt x="84" y="1092"/>
                    </a:cubicBezTo>
                    <a:cubicBezTo>
                      <a:pt x="643" y="1092"/>
                      <a:pt x="643" y="1092"/>
                      <a:pt x="643" y="1092"/>
                    </a:cubicBezTo>
                    <a:cubicBezTo>
                      <a:pt x="643" y="947"/>
                      <a:pt x="533" y="828"/>
                      <a:pt x="392" y="814"/>
                    </a:cubicBezTo>
                    <a:cubicBezTo>
                      <a:pt x="392" y="814"/>
                      <a:pt x="392" y="813"/>
                      <a:pt x="392" y="813"/>
                    </a:cubicBezTo>
                    <a:lnTo>
                      <a:pt x="392" y="75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6" name="Freeform 16"/>
              <p:cNvSpPr>
                <a:spLocks/>
              </p:cNvSpPr>
              <p:nvPr/>
            </p:nvSpPr>
            <p:spPr bwMode="auto">
              <a:xfrm>
                <a:off x="6324601" y="2303463"/>
                <a:ext cx="209550" cy="207963"/>
              </a:xfrm>
              <a:custGeom>
                <a:avLst/>
                <a:gdLst>
                  <a:gd name="T0" fmla="*/ 0 w 280"/>
                  <a:gd name="T1" fmla="*/ 279 h 279"/>
                  <a:gd name="T2" fmla="*/ 280 w 280"/>
                  <a:gd name="T3" fmla="*/ 279 h 279"/>
                  <a:gd name="T4" fmla="*/ 280 w 280"/>
                  <a:gd name="T5" fmla="*/ 0 h 279"/>
                  <a:gd name="T6" fmla="*/ 0 w 280"/>
                  <a:gd name="T7" fmla="*/ 279 h 279"/>
                </a:gdLst>
                <a:ahLst/>
                <a:cxnLst>
                  <a:cxn ang="0">
                    <a:pos x="T0" y="T1"/>
                  </a:cxn>
                  <a:cxn ang="0">
                    <a:pos x="T2" y="T3"/>
                  </a:cxn>
                  <a:cxn ang="0">
                    <a:pos x="T4" y="T5"/>
                  </a:cxn>
                  <a:cxn ang="0">
                    <a:pos x="T6" y="T7"/>
                  </a:cxn>
                </a:cxnLst>
                <a:rect l="0" t="0" r="r" b="b"/>
                <a:pathLst>
                  <a:path w="280" h="279">
                    <a:moveTo>
                      <a:pt x="0" y="279"/>
                    </a:moveTo>
                    <a:cubicBezTo>
                      <a:pt x="280" y="279"/>
                      <a:pt x="280" y="279"/>
                      <a:pt x="280" y="279"/>
                    </a:cubicBezTo>
                    <a:cubicBezTo>
                      <a:pt x="280" y="0"/>
                      <a:pt x="280" y="0"/>
                      <a:pt x="280" y="0"/>
                    </a:cubicBezTo>
                    <a:cubicBezTo>
                      <a:pt x="125" y="0"/>
                      <a:pt x="0" y="125"/>
                      <a:pt x="0" y="279"/>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7" name="Rectangle 17"/>
              <p:cNvSpPr>
                <a:spLocks noChangeArrowheads="1"/>
              </p:cNvSpPr>
              <p:nvPr/>
            </p:nvSpPr>
            <p:spPr bwMode="auto">
              <a:xfrm>
                <a:off x="6316663" y="1795463"/>
                <a:ext cx="433388" cy="222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sp>
        <p:nvSpPr>
          <p:cNvPr id="88"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Tree>
    <p:extLst>
      <p:ext uri="{BB962C8B-B14F-4D97-AF65-F5344CB8AC3E}">
        <p14:creationId xmlns:p14="http://schemas.microsoft.com/office/powerpoint/2010/main" val="144506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750" fill="hold"/>
                                        <p:tgtEl>
                                          <p:spTgt spid="271"/>
                                        </p:tgtEl>
                                        <p:attrNameLst>
                                          <p:attrName>ppt_x</p:attrName>
                                        </p:attrNameLst>
                                      </p:cBhvr>
                                      <p:tavLst>
                                        <p:tav tm="0">
                                          <p:val>
                                            <p:strVal val="1+#ppt_w/2"/>
                                          </p:val>
                                        </p:tav>
                                        <p:tav tm="100000">
                                          <p:val>
                                            <p:strVal val="#ppt_x"/>
                                          </p:val>
                                        </p:tav>
                                      </p:tavLst>
                                    </p:anim>
                                    <p:anim calcmode="lin" valueType="num">
                                      <p:cBhvr additive="base">
                                        <p:cTn id="20" dur="750" fill="hold"/>
                                        <p:tgtEl>
                                          <p:spTgt spid="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5" y="3496755"/>
            <a:ext cx="2468904" cy="1180777"/>
            <a:chOff x="91445" y="3496755"/>
            <a:chExt cx="2468904" cy="1180777"/>
          </a:xfrm>
        </p:grpSpPr>
        <p:cxnSp>
          <p:nvCxnSpPr>
            <p:cNvPr id="197" name="Straight Connector 196"/>
            <p:cNvCxnSpPr/>
            <p:nvPr/>
          </p:nvCxnSpPr>
          <p:spPr>
            <a:xfrm flipV="1">
              <a:off x="810319" y="4280766"/>
              <a:ext cx="1750030" cy="1110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1" name="Title 1"/>
            <p:cNvSpPr txBox="1">
              <a:spLocks/>
            </p:cNvSpPr>
            <p:nvPr/>
          </p:nvSpPr>
          <p:spPr>
            <a:xfrm>
              <a:off x="91445" y="3496755"/>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2" name="Group 361"/>
            <p:cNvGrpSpPr/>
            <p:nvPr/>
          </p:nvGrpSpPr>
          <p:grpSpPr>
            <a:xfrm>
              <a:off x="300086" y="3884001"/>
              <a:ext cx="793531" cy="793531"/>
              <a:chOff x="300086" y="3884001"/>
              <a:chExt cx="793531" cy="793531"/>
            </a:xfrm>
          </p:grpSpPr>
          <p:sp>
            <p:nvSpPr>
              <p:cNvPr id="363" name="Oval 362"/>
              <p:cNvSpPr/>
              <p:nvPr/>
            </p:nvSpPr>
            <p:spPr>
              <a:xfrm rot="5400000">
                <a:off x="300086" y="388400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4" name="Freeform 18"/>
              <p:cNvSpPr>
                <a:spLocks noEditPoints="1"/>
              </p:cNvSpPr>
              <p:nvPr/>
            </p:nvSpPr>
            <p:spPr bwMode="gray">
              <a:xfrm>
                <a:off x="505839" y="4072571"/>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cxnSp>
        <p:nvCxnSpPr>
          <p:cNvPr id="282" name="Straight Connector 281"/>
          <p:cNvCxnSpPr/>
          <p:nvPr/>
        </p:nvCxnSpPr>
        <p:spPr>
          <a:xfrm>
            <a:off x="9829526" y="2680035"/>
            <a:ext cx="218213" cy="165585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2578958" y="2671842"/>
            <a:ext cx="14721" cy="162491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16334" y="3150342"/>
            <a:ext cx="1502473" cy="115115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16527" y="2671843"/>
            <a:ext cx="1955256" cy="83710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162969" y="3499058"/>
            <a:ext cx="2014620" cy="167205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15444"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15444" y="4301501"/>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15644" y="3466501"/>
            <a:ext cx="2019116" cy="83500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177590" y="1242010"/>
            <a:ext cx="1443531" cy="226492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8983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11377" y="5756110"/>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111377" y="1228609"/>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3679" y="4317579"/>
            <a:ext cx="516814" cy="143853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694237" y="1211262"/>
            <a:ext cx="1477546" cy="228779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15967" y="3499059"/>
            <a:ext cx="1453728" cy="224229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6177589" y="1837390"/>
            <a:ext cx="1958545" cy="166166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219549" y="1866132"/>
            <a:ext cx="1950146" cy="1640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3378140" y="4790831"/>
            <a:ext cx="1101500" cy="793531"/>
            <a:chOff x="8290358" y="2705101"/>
            <a:chExt cx="1080000" cy="778042"/>
          </a:xfrm>
        </p:grpSpPr>
        <p:sp>
          <p:nvSpPr>
            <p:cNvPr id="299" name="Oval 298"/>
            <p:cNvSpPr/>
            <p:nvPr/>
          </p:nvSpPr>
          <p:spPr>
            <a:xfrm>
              <a:off x="8442539"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0" name="Diagram 299"/>
            <p:cNvGraphicFramePr/>
            <p:nvPr>
              <p:extLst/>
            </p:nvPr>
          </p:nvGraphicFramePr>
          <p:xfrm>
            <a:off x="8290358" y="2755166"/>
            <a:ext cx="1080000"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04" name="Group 303"/>
          <p:cNvGrpSpPr/>
          <p:nvPr/>
        </p:nvGrpSpPr>
        <p:grpSpPr>
          <a:xfrm>
            <a:off x="7940959" y="1235446"/>
            <a:ext cx="793531" cy="1101500"/>
            <a:chOff x="7559471" y="2559928"/>
            <a:chExt cx="778042" cy="1080000"/>
          </a:xfrm>
        </p:grpSpPr>
        <p:sp>
          <p:nvSpPr>
            <p:cNvPr id="305" name="Oval 304"/>
            <p:cNvSpPr/>
            <p:nvPr/>
          </p:nvSpPr>
          <p:spPr>
            <a:xfrm>
              <a:off x="7559471"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6" name="Diagram 305"/>
            <p:cNvGraphicFramePr/>
            <p:nvPr>
              <p:extLst/>
            </p:nvPr>
          </p:nvGraphicFramePr>
          <p:xfrm>
            <a:off x="7585281" y="2559928"/>
            <a:ext cx="720000" cy="108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07" name="Group 306"/>
          <p:cNvGrpSpPr/>
          <p:nvPr/>
        </p:nvGrpSpPr>
        <p:grpSpPr>
          <a:xfrm>
            <a:off x="3395234" y="1349441"/>
            <a:ext cx="1101500" cy="793531"/>
            <a:chOff x="7408118" y="3567362"/>
            <a:chExt cx="1080000" cy="778042"/>
          </a:xfrm>
        </p:grpSpPr>
        <p:sp>
          <p:nvSpPr>
            <p:cNvPr id="308" name="Oval 307"/>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09" name="Diagram 308"/>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10" name="Group 309"/>
          <p:cNvGrpSpPr/>
          <p:nvPr/>
        </p:nvGrpSpPr>
        <p:grpSpPr>
          <a:xfrm>
            <a:off x="2411402" y="810729"/>
            <a:ext cx="793531" cy="793531"/>
            <a:chOff x="2986088" y="3567362"/>
            <a:chExt cx="778042" cy="778042"/>
          </a:xfrm>
        </p:grpSpPr>
        <p:sp>
          <p:nvSpPr>
            <p:cNvPr id="311" name="Oval 310"/>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2" name="Picture 3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13" name="Group 312"/>
          <p:cNvGrpSpPr/>
          <p:nvPr/>
        </p:nvGrpSpPr>
        <p:grpSpPr>
          <a:xfrm>
            <a:off x="2165679" y="2262606"/>
            <a:ext cx="819857" cy="810653"/>
            <a:chOff x="10113425" y="3530904"/>
            <a:chExt cx="803854" cy="794830"/>
          </a:xfrm>
        </p:grpSpPr>
        <p:sp>
          <p:nvSpPr>
            <p:cNvPr id="314" name="Oval 31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5" name="Picture 3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316" name="Group 315"/>
          <p:cNvGrpSpPr/>
          <p:nvPr/>
        </p:nvGrpSpPr>
        <p:grpSpPr>
          <a:xfrm>
            <a:off x="517509" y="2542611"/>
            <a:ext cx="793531" cy="793531"/>
            <a:chOff x="5681540" y="2652588"/>
            <a:chExt cx="778042" cy="778042"/>
          </a:xfrm>
        </p:grpSpPr>
        <p:sp>
          <p:nvSpPr>
            <p:cNvPr id="317" name="Oval 316"/>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18" name="Picture 3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19" name="Rounded Rectangle 318"/>
          <p:cNvSpPr/>
          <p:nvPr/>
        </p:nvSpPr>
        <p:spPr>
          <a:xfrm>
            <a:off x="4373068" y="2285556"/>
            <a:ext cx="86421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a:solidFill>
                  <a:srgbClr val="0072C6"/>
                </a:solidFill>
                <a:latin typeface="Segoe UI Semibold" panose="020B0702040204020203" pitchFamily="34" charset="0"/>
                <a:cs typeface="Segoe UI Semibold" panose="020B0702040204020203" pitchFamily="34" charset="0"/>
              </a:rPr>
              <a:t>m</a:t>
            </a:r>
            <a:r>
              <a:rPr lang="en-GB" sz="1200" dirty="0" err="1" smtClean="0">
                <a:solidFill>
                  <a:srgbClr val="0072C6"/>
                </a:solidFill>
                <a:latin typeface="Segoe UI Semibold" panose="020B0702040204020203" pitchFamily="34" charset="0"/>
                <a:cs typeface="Segoe UI Semibold" panose="020B0702040204020203" pitchFamily="34" charset="0"/>
              </a:rPr>
              <a:t>anager</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21" name="Rounded Rectangle 320"/>
          <p:cNvSpPr/>
          <p:nvPr/>
        </p:nvSpPr>
        <p:spPr>
          <a:xfrm>
            <a:off x="3474822" y="4149831"/>
            <a:ext cx="99201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memberOf</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5" name="Group 4"/>
          <p:cNvGrpSpPr/>
          <p:nvPr/>
        </p:nvGrpSpPr>
        <p:grpSpPr>
          <a:xfrm>
            <a:off x="6162902" y="3127256"/>
            <a:ext cx="4330245" cy="1578578"/>
            <a:chOff x="6162902" y="3127256"/>
            <a:chExt cx="4330245" cy="1578578"/>
          </a:xfrm>
        </p:grpSpPr>
        <p:cxnSp>
          <p:nvCxnSpPr>
            <p:cNvPr id="82" name="Straight Connector 81"/>
            <p:cNvCxnSpPr/>
            <p:nvPr/>
          </p:nvCxnSpPr>
          <p:spPr>
            <a:xfrm>
              <a:off x="8144630" y="4310988"/>
              <a:ext cx="1676400"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162902" y="3491183"/>
              <a:ext cx="1981728" cy="819805"/>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177590" y="3499059"/>
              <a:ext cx="2043240" cy="98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95" name="Group 294"/>
            <p:cNvGrpSpPr/>
            <p:nvPr/>
          </p:nvGrpSpPr>
          <p:grpSpPr>
            <a:xfrm>
              <a:off x="9699616" y="3912303"/>
              <a:ext cx="793531" cy="793531"/>
              <a:chOff x="2986088" y="3567362"/>
              <a:chExt cx="778042" cy="778042"/>
            </a:xfrm>
          </p:grpSpPr>
          <p:sp>
            <p:nvSpPr>
              <p:cNvPr id="296" name="Oval 29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297" name="Picture 2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grpSp>
          <p:nvGrpSpPr>
            <p:cNvPr id="322" name="Group 321"/>
            <p:cNvGrpSpPr/>
            <p:nvPr/>
          </p:nvGrpSpPr>
          <p:grpSpPr>
            <a:xfrm>
              <a:off x="7961591" y="3127256"/>
              <a:ext cx="793531" cy="793531"/>
              <a:chOff x="3869156" y="2705101"/>
              <a:chExt cx="778042" cy="778042"/>
            </a:xfrm>
          </p:grpSpPr>
          <p:sp>
            <p:nvSpPr>
              <p:cNvPr id="323" name="Oval 322"/>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24" name="Picture 3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25" name="Title 1"/>
            <p:cNvSpPr txBox="1">
              <a:spLocks/>
            </p:cNvSpPr>
            <p:nvPr/>
          </p:nvSpPr>
          <p:spPr>
            <a:xfrm>
              <a:off x="8711870" y="3615023"/>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grpSp>
      <p:grpSp>
        <p:nvGrpSpPr>
          <p:cNvPr id="3" name="Group 2"/>
          <p:cNvGrpSpPr/>
          <p:nvPr/>
        </p:nvGrpSpPr>
        <p:grpSpPr>
          <a:xfrm>
            <a:off x="5385413" y="3499060"/>
            <a:ext cx="1471286" cy="2676396"/>
            <a:chOff x="5385413" y="3499060"/>
            <a:chExt cx="1471286" cy="2676396"/>
          </a:xfrm>
        </p:grpSpPr>
        <p:cxnSp>
          <p:nvCxnSpPr>
            <p:cNvPr id="52" name="Straight Connector 51"/>
            <p:cNvCxnSpPr/>
            <p:nvPr/>
          </p:nvCxnSpPr>
          <p:spPr>
            <a:xfrm flipH="1" flipV="1">
              <a:off x="6162902" y="3499060"/>
              <a:ext cx="8882" cy="1920746"/>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5761037" y="5027783"/>
              <a:ext cx="793531" cy="793531"/>
              <a:chOff x="5681540" y="2652588"/>
              <a:chExt cx="778042" cy="778042"/>
            </a:xfrm>
          </p:grpSpPr>
          <p:sp>
            <p:nvSpPr>
              <p:cNvPr id="302" name="Oval 301"/>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03" name="Picture 3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sp>
          <p:nvSpPr>
            <p:cNvPr id="326" name="Title 1"/>
            <p:cNvSpPr txBox="1">
              <a:spLocks/>
            </p:cNvSpPr>
            <p:nvPr/>
          </p:nvSpPr>
          <p:spPr>
            <a:xfrm>
              <a:off x="5385413" y="5813970"/>
              <a:ext cx="147128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MESSAGES</a:t>
              </a:r>
              <a:endParaRPr lang="en-US" sz="2040" dirty="0">
                <a:solidFill>
                  <a:srgbClr val="404040"/>
                </a:solidFill>
                <a:latin typeface="Segoe UI" panose="020B0502040204020203" pitchFamily="34" charset="0"/>
                <a:cs typeface="Segoe UI" panose="020B0502040204020203" pitchFamily="34" charset="0"/>
              </a:endParaRPr>
            </a:p>
          </p:txBody>
        </p:sp>
      </p:grpSp>
      <p:sp>
        <p:nvSpPr>
          <p:cNvPr id="330" name="Rounded Rectangle 329"/>
          <p:cNvSpPr/>
          <p:nvPr/>
        </p:nvSpPr>
        <p:spPr>
          <a:xfrm>
            <a:off x="4112341" y="4512352"/>
            <a:ext cx="11571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31" name="Rounded Rectangle 330"/>
          <p:cNvSpPr/>
          <p:nvPr/>
        </p:nvSpPr>
        <p:spPr>
          <a:xfrm>
            <a:off x="6828153" y="1062865"/>
            <a:ext cx="13845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Shared with me</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7" name="Group 6"/>
          <p:cNvGrpSpPr/>
          <p:nvPr/>
        </p:nvGrpSpPr>
        <p:grpSpPr>
          <a:xfrm>
            <a:off x="6234760" y="2549762"/>
            <a:ext cx="3586270" cy="916738"/>
            <a:chOff x="6234760" y="2549762"/>
            <a:chExt cx="3586270" cy="916738"/>
          </a:xfrm>
        </p:grpSpPr>
        <p:cxnSp>
          <p:nvCxnSpPr>
            <p:cNvPr id="81" name="Straight Connector 80"/>
            <p:cNvCxnSpPr/>
            <p:nvPr/>
          </p:nvCxnSpPr>
          <p:spPr>
            <a:xfrm>
              <a:off x="8219947" y="2671843"/>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234760" y="2671842"/>
              <a:ext cx="2008815" cy="79465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0" name="Rounded Rectangle 319"/>
            <p:cNvSpPr/>
            <p:nvPr/>
          </p:nvSpPr>
          <p:spPr>
            <a:xfrm>
              <a:off x="7751031" y="2549762"/>
              <a:ext cx="117537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directReports</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grpSp>
        <p:nvGrpSpPr>
          <p:cNvPr id="9" name="Group 8"/>
          <p:cNvGrpSpPr/>
          <p:nvPr/>
        </p:nvGrpSpPr>
        <p:grpSpPr>
          <a:xfrm>
            <a:off x="8759315" y="803240"/>
            <a:ext cx="1212968" cy="1882551"/>
            <a:chOff x="8759315" y="803240"/>
            <a:chExt cx="1212968" cy="1882551"/>
          </a:xfrm>
        </p:grpSpPr>
        <p:cxnSp>
          <p:nvCxnSpPr>
            <p:cNvPr id="94" name="Straight Connector 93"/>
            <p:cNvCxnSpPr/>
            <p:nvPr/>
          </p:nvCxnSpPr>
          <p:spPr>
            <a:xfrm>
              <a:off x="9190920" y="1242010"/>
              <a:ext cx="638605" cy="1443781"/>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5" name="Group 334"/>
            <p:cNvGrpSpPr/>
            <p:nvPr/>
          </p:nvGrpSpPr>
          <p:grpSpPr>
            <a:xfrm>
              <a:off x="8759315" y="803240"/>
              <a:ext cx="793531" cy="793531"/>
              <a:chOff x="3869156" y="2705101"/>
              <a:chExt cx="778042" cy="778042"/>
            </a:xfrm>
          </p:grpSpPr>
          <p:sp>
            <p:nvSpPr>
              <p:cNvPr id="336" name="Oval 335"/>
              <p:cNvSpPr/>
              <p:nvPr/>
            </p:nvSpPr>
            <p:spPr>
              <a:xfrm>
                <a:off x="3869156" y="2705101"/>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37" name="Picture 3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5003" y="2870452"/>
                <a:ext cx="465221" cy="465221"/>
              </a:xfrm>
              <a:prstGeom prst="rect">
                <a:avLst/>
              </a:prstGeom>
            </p:spPr>
          </p:pic>
        </p:grpSp>
        <p:sp>
          <p:nvSpPr>
            <p:cNvPr id="338" name="Rounded Rectangle 337"/>
            <p:cNvSpPr/>
            <p:nvPr/>
          </p:nvSpPr>
          <p:spPr>
            <a:xfrm>
              <a:off x="8955980" y="1767308"/>
              <a:ext cx="1016303"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sp>
        <p:nvSpPr>
          <p:cNvPr id="339" name="Title 1"/>
          <p:cNvSpPr txBox="1">
            <a:spLocks/>
          </p:cNvSpPr>
          <p:nvPr/>
        </p:nvSpPr>
        <p:spPr>
          <a:xfrm>
            <a:off x="2600335" y="6156961"/>
            <a:ext cx="87640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sp>
        <p:nvSpPr>
          <p:cNvPr id="342" name="Title 1"/>
          <p:cNvSpPr txBox="1">
            <a:spLocks/>
          </p:cNvSpPr>
          <p:nvPr/>
        </p:nvSpPr>
        <p:spPr>
          <a:xfrm>
            <a:off x="48012" y="1985597"/>
            <a:ext cx="2225209"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CONVERSATIONS</a:t>
            </a:r>
            <a:endParaRPr lang="en-US" sz="2040" dirty="0">
              <a:solidFill>
                <a:srgbClr val="404040"/>
              </a:solidFill>
              <a:latin typeface="Segoe UI" panose="020B0502040204020203" pitchFamily="34" charset="0"/>
              <a:cs typeface="Segoe UI" panose="020B0502040204020203" pitchFamily="34" charset="0"/>
            </a:endParaRPr>
          </a:p>
        </p:txBody>
      </p:sp>
      <p:sp>
        <p:nvSpPr>
          <p:cNvPr id="343" name="Rounded Rectangle 342"/>
          <p:cNvSpPr/>
          <p:nvPr/>
        </p:nvSpPr>
        <p:spPr>
          <a:xfrm>
            <a:off x="4283515" y="5611777"/>
            <a:ext cx="908242"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createdBy</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44" name="Rounded Rectangle 343"/>
          <p:cNvSpPr/>
          <p:nvPr/>
        </p:nvSpPr>
        <p:spPr>
          <a:xfrm>
            <a:off x="7062964" y="2216682"/>
            <a:ext cx="1149691"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workingWith</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345" name="Group 344"/>
          <p:cNvGrpSpPr/>
          <p:nvPr/>
        </p:nvGrpSpPr>
        <p:grpSpPr>
          <a:xfrm>
            <a:off x="2681230" y="5372425"/>
            <a:ext cx="793531" cy="793531"/>
            <a:chOff x="3869156" y="3567362"/>
            <a:chExt cx="778042" cy="778042"/>
          </a:xfrm>
        </p:grpSpPr>
        <p:sp>
          <p:nvSpPr>
            <p:cNvPr id="346" name="Oval 345"/>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47" name="Picture 3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cxnSp>
        <p:nvCxnSpPr>
          <p:cNvPr id="59" name="Straight Connector 58"/>
          <p:cNvCxnSpPr/>
          <p:nvPr/>
        </p:nvCxnSpPr>
        <p:spPr>
          <a:xfrm flipV="1">
            <a:off x="4163852" y="3506937"/>
            <a:ext cx="2005843" cy="2007"/>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7" name="Title 1"/>
          <p:cNvSpPr txBox="1">
            <a:spLocks/>
          </p:cNvSpPr>
          <p:nvPr/>
        </p:nvSpPr>
        <p:spPr>
          <a:xfrm>
            <a:off x="2707535" y="280509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48" name="Group 347"/>
          <p:cNvGrpSpPr/>
          <p:nvPr/>
        </p:nvGrpSpPr>
        <p:grpSpPr>
          <a:xfrm>
            <a:off x="3681653" y="3080825"/>
            <a:ext cx="811999" cy="794936"/>
            <a:chOff x="10113425" y="2651210"/>
            <a:chExt cx="796150" cy="779420"/>
          </a:xfrm>
        </p:grpSpPr>
        <p:sp>
          <p:nvSpPr>
            <p:cNvPr id="349" name="Oval 348"/>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0" name="Picture 34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sp>
        <p:nvSpPr>
          <p:cNvPr id="354" name="Rounded Rectangle 353"/>
          <p:cNvSpPr/>
          <p:nvPr/>
        </p:nvSpPr>
        <p:spPr>
          <a:xfrm>
            <a:off x="4102702" y="1055774"/>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58" name="Title 1"/>
          <p:cNvSpPr txBox="1">
            <a:spLocks/>
          </p:cNvSpPr>
          <p:nvPr/>
        </p:nvSpPr>
        <p:spPr>
          <a:xfrm>
            <a:off x="1605679" y="5042289"/>
            <a:ext cx="1350735"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6" name="Group 5"/>
          <p:cNvGrpSpPr/>
          <p:nvPr/>
        </p:nvGrpSpPr>
        <p:grpSpPr>
          <a:xfrm>
            <a:off x="6176332" y="3520337"/>
            <a:ext cx="3427621" cy="2047542"/>
            <a:chOff x="6176332" y="3520337"/>
            <a:chExt cx="3427621" cy="2047542"/>
          </a:xfrm>
        </p:grpSpPr>
        <p:cxnSp>
          <p:nvCxnSpPr>
            <p:cNvPr id="61" name="Straight Connector 60"/>
            <p:cNvCxnSpPr/>
            <p:nvPr/>
          </p:nvCxnSpPr>
          <p:spPr>
            <a:xfrm>
              <a:off x="6176332" y="3520337"/>
              <a:ext cx="2043614" cy="1668538"/>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8" name="Title 1"/>
            <p:cNvSpPr txBox="1">
              <a:spLocks/>
            </p:cNvSpPr>
            <p:nvPr/>
          </p:nvSpPr>
          <p:spPr>
            <a:xfrm>
              <a:off x="8658539" y="4715154"/>
              <a:ext cx="945414"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TASKS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59" name="Group 358"/>
            <p:cNvGrpSpPr/>
            <p:nvPr/>
          </p:nvGrpSpPr>
          <p:grpSpPr>
            <a:xfrm>
              <a:off x="7944573" y="4774348"/>
              <a:ext cx="793531" cy="793531"/>
              <a:chOff x="7944573" y="4774348"/>
              <a:chExt cx="793531" cy="793531"/>
            </a:xfrm>
          </p:grpSpPr>
          <p:sp>
            <p:nvSpPr>
              <p:cNvPr id="360" name="Oval 359"/>
              <p:cNvSpPr/>
              <p:nvPr/>
            </p:nvSpPr>
            <p:spPr>
              <a:xfrm rot="5400000">
                <a:off x="7944573" y="4774348"/>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sp>
            <p:nvSpPr>
              <p:cNvPr id="361" name="Freeform 18"/>
              <p:cNvSpPr>
                <a:spLocks noEditPoints="1"/>
              </p:cNvSpPr>
              <p:nvPr/>
            </p:nvSpPr>
            <p:spPr bwMode="gray">
              <a:xfrm>
                <a:off x="8157628" y="4942053"/>
                <a:ext cx="412597" cy="43619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2172B9"/>
              </a:solidFill>
              <a:ln>
                <a:noFill/>
              </a:ln>
            </p:spPr>
            <p:txBody>
              <a:bodyPr vert="horz" wrap="square" lIns="109711" tIns="54856" rIns="109711" bIns="54856" numCol="1" anchor="t" anchorCtr="0" compatLnSpc="1">
                <a:prstTxWarp prst="textNoShape">
                  <a:avLst/>
                </a:prstTxWarp>
              </a:bodyPr>
              <a:lstStyle/>
              <a:p>
                <a:pPr defTabSz="1218895">
                  <a:defRPr/>
                </a:pPr>
                <a:endParaRPr lang="en-US" sz="1333" kern="0" dirty="0">
                  <a:solidFill>
                    <a:prstClr val="black"/>
                  </a:solidFill>
                  <a:ea typeface="Segoe UI" panose="020B0502040204020203" pitchFamily="34" charset="0"/>
                  <a:cs typeface="Segoe UI" panose="020B0502040204020203" pitchFamily="34" charset="0"/>
                </a:endParaRPr>
              </a:p>
            </p:txBody>
          </p:sp>
        </p:grpSp>
      </p:grpSp>
      <p:grpSp>
        <p:nvGrpSpPr>
          <p:cNvPr id="10" name="Group 9"/>
          <p:cNvGrpSpPr/>
          <p:nvPr/>
        </p:nvGrpSpPr>
        <p:grpSpPr>
          <a:xfrm>
            <a:off x="6162902" y="3499060"/>
            <a:ext cx="4703535" cy="2714276"/>
            <a:chOff x="6162902" y="3499060"/>
            <a:chExt cx="4703535" cy="2714276"/>
          </a:xfrm>
        </p:grpSpPr>
        <p:cxnSp>
          <p:nvCxnSpPr>
            <p:cNvPr id="91" name="Straight Connector 90"/>
            <p:cNvCxnSpPr/>
            <p:nvPr/>
          </p:nvCxnSpPr>
          <p:spPr>
            <a:xfrm flipH="1" flipV="1">
              <a:off x="6162902" y="3499060"/>
              <a:ext cx="1458219" cy="2284202"/>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21121" y="5783262"/>
              <a:ext cx="1601083" cy="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29" name="Title 1"/>
            <p:cNvSpPr txBox="1">
              <a:spLocks/>
            </p:cNvSpPr>
            <p:nvPr/>
          </p:nvSpPr>
          <p:spPr>
            <a:xfrm>
              <a:off x="9829525" y="5588448"/>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5" name="Group 364"/>
            <p:cNvGrpSpPr/>
            <p:nvPr/>
          </p:nvGrpSpPr>
          <p:grpSpPr>
            <a:xfrm>
              <a:off x="8955980" y="5419805"/>
              <a:ext cx="793531" cy="793531"/>
              <a:chOff x="8955980" y="5419805"/>
              <a:chExt cx="793531" cy="793531"/>
            </a:xfrm>
          </p:grpSpPr>
          <p:sp>
            <p:nvSpPr>
              <p:cNvPr id="366" name="Oval 365"/>
              <p:cNvSpPr/>
              <p:nvPr/>
            </p:nvSpPr>
            <p:spPr>
              <a:xfrm>
                <a:off x="8955980" y="5419805"/>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67" name="Picture 36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113837" y="5560807"/>
                <a:ext cx="521013" cy="521013"/>
              </a:xfrm>
              <a:prstGeom prst="rect">
                <a:avLst/>
              </a:prstGeom>
            </p:spPr>
          </p:pic>
        </p:grpSp>
      </p:grpSp>
      <p:grpSp>
        <p:nvGrpSpPr>
          <p:cNvPr id="8" name="Group 7"/>
          <p:cNvGrpSpPr/>
          <p:nvPr/>
        </p:nvGrpSpPr>
        <p:grpSpPr>
          <a:xfrm>
            <a:off x="194613" y="4310988"/>
            <a:ext cx="2419947" cy="1941578"/>
            <a:chOff x="194613" y="4310988"/>
            <a:chExt cx="2419947" cy="1941578"/>
          </a:xfrm>
        </p:grpSpPr>
        <p:cxnSp>
          <p:nvCxnSpPr>
            <p:cNvPr id="167" name="Straight Connector 166"/>
            <p:cNvCxnSpPr/>
            <p:nvPr/>
          </p:nvCxnSpPr>
          <p:spPr>
            <a:xfrm flipH="1">
              <a:off x="1053360" y="4310988"/>
              <a:ext cx="1561200" cy="1158129"/>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340" name="Title 1"/>
            <p:cNvSpPr txBox="1">
              <a:spLocks/>
            </p:cNvSpPr>
            <p:nvPr/>
          </p:nvSpPr>
          <p:spPr>
            <a:xfrm>
              <a:off x="194613" y="5891080"/>
              <a:ext cx="103691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NOTES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368" name="Group 367"/>
            <p:cNvGrpSpPr/>
            <p:nvPr/>
          </p:nvGrpSpPr>
          <p:grpSpPr>
            <a:xfrm>
              <a:off x="519369" y="5047253"/>
              <a:ext cx="793531" cy="793531"/>
              <a:chOff x="519369" y="5047253"/>
              <a:chExt cx="793531" cy="793531"/>
            </a:xfrm>
          </p:grpSpPr>
          <p:sp>
            <p:nvSpPr>
              <p:cNvPr id="369" name="Oval 368"/>
              <p:cNvSpPr/>
              <p:nvPr/>
            </p:nvSpPr>
            <p:spPr>
              <a:xfrm rot="5400000">
                <a:off x="519369" y="50472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70" name="Picture 36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8265" y="5173662"/>
                <a:ext cx="521013" cy="521013"/>
              </a:xfrm>
              <a:prstGeom prst="rect">
                <a:avLst/>
              </a:prstGeom>
            </p:spPr>
          </p:pic>
        </p:grpSp>
      </p:grpSp>
      <p:cxnSp>
        <p:nvCxnSpPr>
          <p:cNvPr id="134" name="Straight Connector 133"/>
          <p:cNvCxnSpPr/>
          <p:nvPr/>
        </p:nvCxnSpPr>
        <p:spPr>
          <a:xfrm flipH="1">
            <a:off x="9835333" y="1778618"/>
            <a:ext cx="1189906" cy="906474"/>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55" name="Group 354"/>
          <p:cNvGrpSpPr/>
          <p:nvPr/>
        </p:nvGrpSpPr>
        <p:grpSpPr>
          <a:xfrm>
            <a:off x="10735372" y="1366952"/>
            <a:ext cx="793531" cy="793531"/>
            <a:chOff x="2986088" y="3567362"/>
            <a:chExt cx="778042" cy="778042"/>
          </a:xfrm>
        </p:grpSpPr>
        <p:sp>
          <p:nvSpPr>
            <p:cNvPr id="356" name="Oval 355"/>
            <p:cNvSpPr/>
            <p:nvPr/>
          </p:nvSpPr>
          <p:spPr>
            <a:xfrm>
              <a:off x="2986088"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357" name="Picture 3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4719" y="3723183"/>
              <a:ext cx="465286" cy="465286"/>
            </a:xfrm>
            <a:prstGeom prst="rect">
              <a:avLst/>
            </a:prstGeom>
          </p:spPr>
        </p:pic>
      </p:grpSp>
      <p:sp>
        <p:nvSpPr>
          <p:cNvPr id="371" name="Rounded Rectangle 370"/>
          <p:cNvSpPr/>
          <p:nvPr/>
        </p:nvSpPr>
        <p:spPr>
          <a:xfrm>
            <a:off x="10143532" y="2057410"/>
            <a:ext cx="683055"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public</a:t>
            </a:r>
            <a:endParaRPr lang="en-GB" sz="1200" dirty="0">
              <a:solidFill>
                <a:srgbClr val="0072C6"/>
              </a:solidFill>
              <a:latin typeface="Segoe UI Semibold" panose="020B0702040204020203" pitchFamily="34" charset="0"/>
              <a:cs typeface="Segoe UI Semibold" panose="020B0702040204020203" pitchFamily="34" charset="0"/>
            </a:endParaRPr>
          </a:p>
        </p:txBody>
      </p:sp>
      <p:sp>
        <p:nvSpPr>
          <p:cNvPr id="372" name="Rounded Rectangle 371"/>
          <p:cNvSpPr/>
          <p:nvPr/>
        </p:nvSpPr>
        <p:spPr>
          <a:xfrm>
            <a:off x="9516989" y="3309093"/>
            <a:ext cx="1044647"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modifiedBy</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290" name="Group 289"/>
          <p:cNvGrpSpPr/>
          <p:nvPr/>
        </p:nvGrpSpPr>
        <p:grpSpPr>
          <a:xfrm>
            <a:off x="5065977" y="2292593"/>
            <a:ext cx="2211611" cy="2218365"/>
            <a:chOff x="266954" y="2436606"/>
            <a:chExt cx="2211611" cy="2218365"/>
          </a:xfrm>
        </p:grpSpPr>
        <p:sp>
          <p:nvSpPr>
            <p:cNvPr id="291" name="Title 1"/>
            <p:cNvSpPr txBox="1">
              <a:spLocks/>
            </p:cNvSpPr>
            <p:nvPr/>
          </p:nvSpPr>
          <p:spPr>
            <a:xfrm>
              <a:off x="266954" y="2436606"/>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defRPr/>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92" name="Group 291"/>
            <p:cNvGrpSpPr/>
            <p:nvPr/>
          </p:nvGrpSpPr>
          <p:grpSpPr>
            <a:xfrm>
              <a:off x="649844" y="2568614"/>
              <a:ext cx="1464350" cy="2086357"/>
              <a:chOff x="636295" y="2518478"/>
              <a:chExt cx="1435768" cy="2045634"/>
            </a:xfrm>
          </p:grpSpPr>
          <p:sp>
            <p:nvSpPr>
              <p:cNvPr id="293" name="Oval 29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srgbClr val="404040"/>
                  </a:solidFill>
                  <a:latin typeface="Calibri" panose="020F0502020204030204"/>
                </a:endParaRPr>
              </a:p>
            </p:txBody>
          </p:sp>
          <p:graphicFrame>
            <p:nvGraphicFramePr>
              <p:cNvPr id="294" name="Diagram 29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cxnSp>
        <p:nvCxnSpPr>
          <p:cNvPr id="135" name="Straight Connector 134"/>
          <p:cNvCxnSpPr/>
          <p:nvPr/>
        </p:nvCxnSpPr>
        <p:spPr>
          <a:xfrm>
            <a:off x="9829525" y="2696402"/>
            <a:ext cx="1238419" cy="660853"/>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10339481" y="2866642"/>
            <a:ext cx="1348424"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GB" sz="1200" dirty="0" smtClean="0">
                <a:solidFill>
                  <a:srgbClr val="0072C6"/>
                </a:solidFill>
                <a:latin typeface="Segoe UI Semibold" panose="020B0702040204020203" pitchFamily="34" charset="0"/>
                <a:cs typeface="Segoe UI Semibold" panose="020B0702040204020203" pitchFamily="34" charset="0"/>
              </a:rPr>
              <a:t>trendingAround</a:t>
            </a:r>
            <a:endParaRPr lang="en-GB" sz="1200" dirty="0">
              <a:solidFill>
                <a:srgbClr val="0072C6"/>
              </a:solidFill>
              <a:latin typeface="Segoe UI Semibold" panose="020B0702040204020203" pitchFamily="34" charset="0"/>
              <a:cs typeface="Segoe UI Semibold" panose="020B0702040204020203" pitchFamily="34" charset="0"/>
            </a:endParaRPr>
          </a:p>
        </p:txBody>
      </p:sp>
      <p:grpSp>
        <p:nvGrpSpPr>
          <p:cNvPr id="138" name="Group 137"/>
          <p:cNvGrpSpPr/>
          <p:nvPr/>
        </p:nvGrpSpPr>
        <p:grpSpPr>
          <a:xfrm>
            <a:off x="10940676" y="3174323"/>
            <a:ext cx="793531" cy="793531"/>
            <a:chOff x="3869156" y="3567362"/>
            <a:chExt cx="778042" cy="778042"/>
          </a:xfrm>
        </p:grpSpPr>
        <p:sp>
          <p:nvSpPr>
            <p:cNvPr id="139" name="Oval 138"/>
            <p:cNvSpPr/>
            <p:nvPr/>
          </p:nvSpPr>
          <p:spPr>
            <a:xfrm>
              <a:off x="3869156"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pic>
          <p:nvPicPr>
            <p:cNvPr id="140" name="Picture 13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25003" y="3724695"/>
              <a:ext cx="465286" cy="465286"/>
            </a:xfrm>
            <a:prstGeom prst="rect">
              <a:avLst/>
            </a:prstGeom>
          </p:spPr>
        </p:pic>
      </p:grpSp>
      <p:grpSp>
        <p:nvGrpSpPr>
          <p:cNvPr id="332" name="Group 331"/>
          <p:cNvGrpSpPr/>
          <p:nvPr/>
        </p:nvGrpSpPr>
        <p:grpSpPr>
          <a:xfrm>
            <a:off x="9293418" y="2274373"/>
            <a:ext cx="1101500" cy="793531"/>
            <a:chOff x="7408118" y="3567362"/>
            <a:chExt cx="1080000" cy="778042"/>
          </a:xfrm>
        </p:grpSpPr>
        <p:sp>
          <p:nvSpPr>
            <p:cNvPr id="333" name="Oval 332"/>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34" name="Diagram 333"/>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grpSp>
        <p:nvGrpSpPr>
          <p:cNvPr id="351" name="Group 350"/>
          <p:cNvGrpSpPr/>
          <p:nvPr/>
        </p:nvGrpSpPr>
        <p:grpSpPr>
          <a:xfrm>
            <a:off x="1799823" y="3284402"/>
            <a:ext cx="1464350" cy="2086357"/>
            <a:chOff x="636295" y="2518478"/>
            <a:chExt cx="1435768" cy="2045634"/>
          </a:xfrm>
        </p:grpSpPr>
        <p:sp>
          <p:nvSpPr>
            <p:cNvPr id="352" name="Oval 351"/>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353" name="Diagram 352"/>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pSp>
      <p:sp>
        <p:nvSpPr>
          <p:cNvPr id="133" name="Rectangle 132"/>
          <p:cNvSpPr/>
          <p:nvPr/>
        </p:nvSpPr>
        <p:spPr bwMode="auto">
          <a:xfrm>
            <a:off x="-41906" y="21204"/>
            <a:ext cx="12436475" cy="6994525"/>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defRPr/>
            </a:pPr>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32" name="Group 131"/>
          <p:cNvGrpSpPr/>
          <p:nvPr/>
        </p:nvGrpSpPr>
        <p:grpSpPr>
          <a:xfrm>
            <a:off x="1176125" y="486109"/>
            <a:ext cx="10414363" cy="5373353"/>
            <a:chOff x="1176125" y="486109"/>
            <a:chExt cx="10414363" cy="5373353"/>
          </a:xfrm>
        </p:grpSpPr>
        <p:cxnSp>
          <p:nvCxnSpPr>
            <p:cNvPr id="136" name="Straight Connector 135"/>
            <p:cNvCxnSpPr/>
            <p:nvPr/>
          </p:nvCxnSpPr>
          <p:spPr>
            <a:xfrm flipV="1">
              <a:off x="2041773" y="4141098"/>
              <a:ext cx="4582973" cy="21160"/>
            </a:xfrm>
            <a:prstGeom prst="line">
              <a:avLst/>
            </a:prstGeom>
            <a:ln w="38100">
              <a:solidFill>
                <a:srgbClr val="0072C6"/>
              </a:solidFill>
            </a:ln>
          </p:spPr>
          <p:style>
            <a:lnRef idx="1">
              <a:schemeClr val="accent1"/>
            </a:lnRef>
            <a:fillRef idx="0">
              <a:schemeClr val="accent1"/>
            </a:fillRef>
            <a:effectRef idx="0">
              <a:schemeClr val="accent1"/>
            </a:effectRef>
            <a:fontRef idx="minor">
              <a:schemeClr val="tx1"/>
            </a:fontRef>
          </p:style>
        </p:cxnSp>
        <p:sp>
          <p:nvSpPr>
            <p:cNvPr id="141" name="Rounded Rectangle 140"/>
            <p:cNvSpPr/>
            <p:nvPr/>
          </p:nvSpPr>
          <p:spPr>
            <a:xfrm>
              <a:off x="1176125" y="2486786"/>
              <a:ext cx="6724713" cy="74378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2400">
                <a:solidFill>
                  <a:prstClr val="white"/>
                </a:solidFill>
                <a:latin typeface="Calibri" panose="020F0502020204030204"/>
              </a:endParaRPr>
            </a:p>
          </p:txBody>
        </p:sp>
        <p:sp>
          <p:nvSpPr>
            <p:cNvPr id="142" name="Title 1"/>
            <p:cNvSpPr txBox="1">
              <a:spLocks/>
            </p:cNvSpPr>
            <p:nvPr/>
          </p:nvSpPr>
          <p:spPr>
            <a:xfrm>
              <a:off x="1176125" y="2605407"/>
              <a:ext cx="6702442"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4000" dirty="0" smtClean="0">
                  <a:solidFill>
                    <a:prstClr val="white"/>
                  </a:solidFill>
                  <a:latin typeface="Segoe UI" panose="020B0502040204020203" pitchFamily="34" charset="0"/>
                  <a:cs typeface="Segoe UI" panose="020B0502040204020203" pitchFamily="34" charset="0"/>
                </a:rPr>
                <a:t>https://graph.microsoft.com/</a:t>
              </a:r>
              <a:endParaRPr lang="en-US" sz="4000" dirty="0">
                <a:solidFill>
                  <a:prstClr val="white"/>
                </a:solidFill>
                <a:latin typeface="Segoe UI" panose="020B0502040204020203" pitchFamily="34" charset="0"/>
                <a:cs typeface="Segoe UI" panose="020B0502040204020203" pitchFamily="34" charset="0"/>
              </a:endParaRPr>
            </a:p>
          </p:txBody>
        </p:sp>
        <p:cxnSp>
          <p:nvCxnSpPr>
            <p:cNvPr id="143" name="Straight Arrow Connector 102"/>
            <p:cNvCxnSpPr/>
            <p:nvPr/>
          </p:nvCxnSpPr>
          <p:spPr>
            <a:xfrm flipV="1">
              <a:off x="6671189" y="3232865"/>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03"/>
            <p:cNvCxnSpPr/>
            <p:nvPr/>
          </p:nvCxnSpPr>
          <p:spPr>
            <a:xfrm flipV="1">
              <a:off x="5675507" y="3231621"/>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04"/>
            <p:cNvCxnSpPr/>
            <p:nvPr/>
          </p:nvCxnSpPr>
          <p:spPr>
            <a:xfrm flipV="1">
              <a:off x="4686485"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05"/>
            <p:cNvCxnSpPr/>
            <p:nvPr/>
          </p:nvCxnSpPr>
          <p:spPr>
            <a:xfrm flipV="1">
              <a:off x="3723597" y="3229047"/>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06"/>
            <p:cNvCxnSpPr/>
            <p:nvPr/>
          </p:nvCxnSpPr>
          <p:spPr>
            <a:xfrm flipV="1">
              <a:off x="1771810"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07"/>
            <p:cNvCxnSpPr/>
            <p:nvPr/>
          </p:nvCxnSpPr>
          <p:spPr>
            <a:xfrm flipV="1">
              <a:off x="2741680" y="3226422"/>
              <a:ext cx="0" cy="511460"/>
            </a:xfrm>
            <a:prstGeom prst="straightConnector1">
              <a:avLst/>
            </a:prstGeom>
            <a:ln w="38100">
              <a:solidFill>
                <a:srgbClr val="0078D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08"/>
            <p:cNvCxnSpPr/>
            <p:nvPr/>
          </p:nvCxnSpPr>
          <p:spPr>
            <a:xfrm flipH="1">
              <a:off x="7437437" y="3220993"/>
              <a:ext cx="4241" cy="2046379"/>
            </a:xfrm>
            <a:prstGeom prst="straightConnector1">
              <a:avLst/>
            </a:prstGeom>
            <a:ln w="38100">
              <a:solidFill>
                <a:srgbClr val="0072C6"/>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50" name="Group 112"/>
            <p:cNvGrpSpPr/>
            <p:nvPr/>
          </p:nvGrpSpPr>
          <p:grpSpPr>
            <a:xfrm>
              <a:off x="6823456" y="3494993"/>
              <a:ext cx="145610" cy="327521"/>
              <a:chOff x="7565604" y="5053690"/>
              <a:chExt cx="185585" cy="417438"/>
            </a:xfrm>
          </p:grpSpPr>
          <p:cxnSp>
            <p:nvCxnSpPr>
              <p:cNvPr id="212" name="Straight Connector 113"/>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213" name="Oval 114"/>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151" name="Group 115"/>
            <p:cNvGrpSpPr/>
            <p:nvPr/>
          </p:nvGrpSpPr>
          <p:grpSpPr>
            <a:xfrm>
              <a:off x="5850836" y="3493749"/>
              <a:ext cx="145610" cy="327521"/>
              <a:chOff x="7565604" y="5053690"/>
              <a:chExt cx="185585" cy="417438"/>
            </a:xfrm>
          </p:grpSpPr>
          <p:cxnSp>
            <p:nvCxnSpPr>
              <p:cNvPr id="210" name="Straight Connector 116"/>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211" name="Oval 117"/>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152" name="Group 118"/>
            <p:cNvGrpSpPr/>
            <p:nvPr/>
          </p:nvGrpSpPr>
          <p:grpSpPr>
            <a:xfrm>
              <a:off x="4832213" y="3488550"/>
              <a:ext cx="145610" cy="327521"/>
              <a:chOff x="7565604" y="5053690"/>
              <a:chExt cx="185585" cy="417438"/>
            </a:xfrm>
          </p:grpSpPr>
          <p:cxnSp>
            <p:nvCxnSpPr>
              <p:cNvPr id="208" name="Straight Connector 119"/>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209" name="Oval 120"/>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153" name="Group 121"/>
            <p:cNvGrpSpPr/>
            <p:nvPr/>
          </p:nvGrpSpPr>
          <p:grpSpPr>
            <a:xfrm>
              <a:off x="3874736" y="3491175"/>
              <a:ext cx="145610" cy="327521"/>
              <a:chOff x="7565604" y="5053690"/>
              <a:chExt cx="185585" cy="417438"/>
            </a:xfrm>
          </p:grpSpPr>
          <p:cxnSp>
            <p:nvCxnSpPr>
              <p:cNvPr id="206" name="Straight Connector 122"/>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207" name="Oval 123"/>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154" name="Group 124"/>
            <p:cNvGrpSpPr/>
            <p:nvPr/>
          </p:nvGrpSpPr>
          <p:grpSpPr>
            <a:xfrm>
              <a:off x="2882246" y="3488550"/>
              <a:ext cx="145610" cy="327521"/>
              <a:chOff x="7565604" y="5053690"/>
              <a:chExt cx="185585" cy="417438"/>
            </a:xfrm>
          </p:grpSpPr>
          <p:cxnSp>
            <p:nvCxnSpPr>
              <p:cNvPr id="204" name="Straight Connector 125"/>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205" name="Oval 126"/>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155" name="Group 128"/>
            <p:cNvGrpSpPr/>
            <p:nvPr/>
          </p:nvGrpSpPr>
          <p:grpSpPr>
            <a:xfrm>
              <a:off x="1919551" y="3488550"/>
              <a:ext cx="145610" cy="327521"/>
              <a:chOff x="7565604" y="5053690"/>
              <a:chExt cx="185585" cy="417438"/>
            </a:xfrm>
          </p:grpSpPr>
          <p:cxnSp>
            <p:nvCxnSpPr>
              <p:cNvPr id="202" name="Straight Connector 129"/>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203" name="Oval 130"/>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156" name="Picture 131"/>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8486717" y="2098500"/>
              <a:ext cx="3103771" cy="1865177"/>
            </a:xfrm>
            <a:prstGeom prst="rect">
              <a:avLst/>
            </a:prstGeom>
          </p:spPr>
        </p:pic>
        <p:grpSp>
          <p:nvGrpSpPr>
            <p:cNvPr id="157" name="Group 132"/>
            <p:cNvGrpSpPr/>
            <p:nvPr/>
          </p:nvGrpSpPr>
          <p:grpSpPr>
            <a:xfrm>
              <a:off x="8047037" y="486109"/>
              <a:ext cx="2524125" cy="1556049"/>
              <a:chOff x="6794301" y="1084248"/>
              <a:chExt cx="2524125" cy="1556049"/>
            </a:xfrm>
          </p:grpSpPr>
          <p:pic>
            <p:nvPicPr>
              <p:cNvPr id="200" name="Picture 5"/>
              <p:cNvPicPr>
                <a:picLocks noChangeAspect="1"/>
              </p:cNvPicPr>
              <p:nvPr/>
            </p:nvPicPr>
            <p:blipFill>
              <a:blip r:embed="rId41"/>
              <a:stretch>
                <a:fillRect/>
              </a:stretch>
            </p:blipFill>
            <p:spPr>
              <a:xfrm>
                <a:off x="6794301" y="1084248"/>
                <a:ext cx="2524125" cy="1556049"/>
              </a:xfrm>
              <a:prstGeom prst="rect">
                <a:avLst/>
              </a:prstGeom>
            </p:spPr>
          </p:pic>
          <p:sp>
            <p:nvSpPr>
              <p:cNvPr id="201" name="TextBox 12"/>
              <p:cNvSpPr txBox="1"/>
              <p:nvPr/>
            </p:nvSpPr>
            <p:spPr>
              <a:xfrm>
                <a:off x="6940239" y="1382140"/>
                <a:ext cx="2232248" cy="960263"/>
              </a:xfrm>
              <a:prstGeom prst="rect">
                <a:avLst/>
              </a:prstGeom>
              <a:solidFill>
                <a:srgbClr val="FFFFFF">
                  <a:alpha val="74000"/>
                </a:srgbClr>
              </a:solidFill>
            </p:spPr>
            <p:txBody>
              <a:bodyPr wrap="square" lIns="182880" tIns="146304" rIns="182880" bIns="146304" rtlCol="0">
                <a:spAutoFit/>
              </a:bodyPr>
              <a:lstStyle/>
              <a:p>
                <a:pPr algn="ctr">
                  <a:lnSpc>
                    <a:spcPct val="90000"/>
                  </a:lnSpc>
                  <a:spcAft>
                    <a:spcPts val="600"/>
                  </a:spcAft>
                  <a:defRPr/>
                </a:pPr>
                <a:r>
                  <a:rPr lang="nb-NO" sz="2400" dirty="0" smtClean="0">
                    <a:gradFill>
                      <a:gsLst>
                        <a:gs pos="2917">
                          <a:srgbClr val="404040"/>
                        </a:gs>
                        <a:gs pos="30000">
                          <a:srgbClr val="404040"/>
                        </a:gs>
                      </a:gsLst>
                      <a:lin ang="5400000" scaled="0"/>
                    </a:gradFill>
                    <a:latin typeface="Segoe UI Semibold" panose="020B0702040204020203" pitchFamily="34" charset="0"/>
                    <a:cs typeface="Segoe UI Semibold" panose="020B0702040204020203" pitchFamily="34" charset="0"/>
                  </a:rPr>
                  <a:t>Your </a:t>
                </a:r>
                <a:br>
                  <a:rPr lang="nb-NO" sz="2400" dirty="0" smtClean="0">
                    <a:gradFill>
                      <a:gsLst>
                        <a:gs pos="2917">
                          <a:srgbClr val="404040"/>
                        </a:gs>
                        <a:gs pos="30000">
                          <a:srgbClr val="404040"/>
                        </a:gs>
                      </a:gsLst>
                      <a:lin ang="5400000" scaled="0"/>
                    </a:gradFill>
                    <a:latin typeface="Segoe UI Semibold" panose="020B0702040204020203" pitchFamily="34" charset="0"/>
                    <a:cs typeface="Segoe UI Semibold" panose="020B0702040204020203" pitchFamily="34" charset="0"/>
                  </a:rPr>
                </a:br>
                <a:r>
                  <a:rPr lang="nb-NO" sz="2400" dirty="0" smtClean="0">
                    <a:gradFill>
                      <a:gsLst>
                        <a:gs pos="2917">
                          <a:srgbClr val="404040"/>
                        </a:gs>
                        <a:gs pos="30000">
                          <a:srgbClr val="404040"/>
                        </a:gs>
                      </a:gsLst>
                      <a:lin ang="5400000" scaled="0"/>
                    </a:gradFill>
                    <a:latin typeface="Segoe UI Semibold" panose="020B0702040204020203" pitchFamily="34" charset="0"/>
                    <a:cs typeface="Segoe UI Semibold" panose="020B0702040204020203" pitchFamily="34" charset="0"/>
                  </a:rPr>
                  <a:t>App</a:t>
                </a:r>
              </a:p>
            </p:txBody>
          </p:sp>
        </p:grpSp>
        <p:cxnSp>
          <p:nvCxnSpPr>
            <p:cNvPr id="158" name="Straight Arrow Connector 135"/>
            <p:cNvCxnSpPr/>
            <p:nvPr/>
          </p:nvCxnSpPr>
          <p:spPr>
            <a:xfrm>
              <a:off x="4400753" y="1439862"/>
              <a:ext cx="0" cy="580513"/>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36"/>
            <p:cNvCxnSpPr/>
            <p:nvPr/>
          </p:nvCxnSpPr>
          <p:spPr>
            <a:xfrm>
              <a:off x="4400753" y="1439862"/>
              <a:ext cx="3384376" cy="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2332866" y="3541777"/>
              <a:ext cx="817628" cy="1174685"/>
              <a:chOff x="636295" y="2518478"/>
              <a:chExt cx="1435768" cy="2045634"/>
            </a:xfrm>
          </p:grpSpPr>
          <p:sp>
            <p:nvSpPr>
              <p:cNvPr id="198" name="Oval 19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199" name="Diagram 198"/>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pSp>
        <p:sp>
          <p:nvSpPr>
            <p:cNvPr id="161" name="Oval 160"/>
            <p:cNvSpPr/>
            <p:nvPr/>
          </p:nvSpPr>
          <p:spPr>
            <a:xfrm>
              <a:off x="3326832" y="37349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pSp>
          <p:nvGrpSpPr>
            <p:cNvPr id="162" name="Group 5"/>
            <p:cNvGrpSpPr/>
            <p:nvPr/>
          </p:nvGrpSpPr>
          <p:grpSpPr>
            <a:xfrm>
              <a:off x="4289720" y="3732354"/>
              <a:ext cx="793531" cy="793531"/>
              <a:chOff x="5681540" y="2652588"/>
              <a:chExt cx="778042" cy="778042"/>
            </a:xfrm>
          </p:grpSpPr>
          <p:sp>
            <p:nvSpPr>
              <p:cNvPr id="195" name="Oval 12"/>
              <p:cNvSpPr/>
              <p:nvPr/>
            </p:nvSpPr>
            <p:spPr>
              <a:xfrm rot="5400000">
                <a:off x="5681540"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96" name="Picture 1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30137" y="2809206"/>
                <a:ext cx="480847" cy="480847"/>
              </a:xfrm>
              <a:prstGeom prst="rect">
                <a:avLst/>
              </a:prstGeom>
            </p:spPr>
          </p:pic>
        </p:grpSp>
        <p:grpSp>
          <p:nvGrpSpPr>
            <p:cNvPr id="163" name="Group 23"/>
            <p:cNvGrpSpPr/>
            <p:nvPr/>
          </p:nvGrpSpPr>
          <p:grpSpPr>
            <a:xfrm>
              <a:off x="1382026" y="3573767"/>
              <a:ext cx="779568" cy="1110704"/>
              <a:chOff x="636295" y="2518478"/>
              <a:chExt cx="1435768" cy="2045634"/>
            </a:xfrm>
          </p:grpSpPr>
          <p:sp>
            <p:nvSpPr>
              <p:cNvPr id="193" name="Oval 24"/>
              <p:cNvSpPr/>
              <p:nvPr/>
            </p:nvSpPr>
            <p:spPr>
              <a:xfrm>
                <a:off x="636295" y="2815389"/>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94" name="Diagram 25"/>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pSp>
        <p:grpSp>
          <p:nvGrpSpPr>
            <p:cNvPr id="164" name="Group 83"/>
            <p:cNvGrpSpPr/>
            <p:nvPr/>
          </p:nvGrpSpPr>
          <p:grpSpPr>
            <a:xfrm>
              <a:off x="5269508" y="3736850"/>
              <a:ext cx="811999" cy="794936"/>
              <a:chOff x="10113425" y="2651210"/>
              <a:chExt cx="796150" cy="779420"/>
            </a:xfrm>
          </p:grpSpPr>
          <p:sp>
            <p:nvSpPr>
              <p:cNvPr id="191" name="Oval 84"/>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92" name="Picture 8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166" name="Group 89"/>
            <p:cNvGrpSpPr/>
            <p:nvPr/>
          </p:nvGrpSpPr>
          <p:grpSpPr>
            <a:xfrm>
              <a:off x="6261261" y="3730236"/>
              <a:ext cx="819857" cy="810653"/>
              <a:chOff x="10113425" y="3530904"/>
              <a:chExt cx="803854" cy="794830"/>
            </a:xfrm>
          </p:grpSpPr>
          <p:sp>
            <p:nvSpPr>
              <p:cNvPr id="189" name="Oval 90"/>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90" name="Picture 9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grpSp>
          <p:nvGrpSpPr>
            <p:cNvPr id="168" name="Group 112"/>
            <p:cNvGrpSpPr/>
            <p:nvPr/>
          </p:nvGrpSpPr>
          <p:grpSpPr>
            <a:xfrm>
              <a:off x="4327948" y="2158085"/>
              <a:ext cx="145610" cy="327521"/>
              <a:chOff x="7565604" y="5053690"/>
              <a:chExt cx="185585" cy="417438"/>
            </a:xfrm>
          </p:grpSpPr>
          <p:cxnSp>
            <p:nvCxnSpPr>
              <p:cNvPr id="187" name="Straight Connector 113"/>
              <p:cNvCxnSpPr/>
              <p:nvPr/>
            </p:nvCxnSpPr>
            <p:spPr>
              <a:xfrm flipV="1">
                <a:off x="7658397" y="5081438"/>
                <a:ext cx="0" cy="38969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8" name="Oval 114"/>
              <p:cNvSpPr/>
              <p:nvPr/>
            </p:nvSpPr>
            <p:spPr>
              <a:xfrm>
                <a:off x="7565604" y="5053690"/>
                <a:ext cx="185585" cy="185585"/>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169" name="Picture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90100" y="3914403"/>
              <a:ext cx="474549" cy="474549"/>
            </a:xfrm>
            <a:prstGeom prst="rect">
              <a:avLst/>
            </a:prstGeom>
          </p:spPr>
        </p:pic>
        <p:sp>
          <p:nvSpPr>
            <p:cNvPr id="170" name="Rounded Rectangle 169"/>
            <p:cNvSpPr/>
            <p:nvPr/>
          </p:nvSpPr>
          <p:spPr>
            <a:xfrm>
              <a:off x="1382026"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USERS</a:t>
              </a:r>
            </a:p>
          </p:txBody>
        </p:sp>
        <p:sp>
          <p:nvSpPr>
            <p:cNvPr id="171" name="Rounded Rectangle 170"/>
            <p:cNvSpPr/>
            <p:nvPr/>
          </p:nvSpPr>
          <p:spPr>
            <a:xfrm>
              <a:off x="3333813" y="4473499"/>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FILES</a:t>
              </a:r>
            </a:p>
          </p:txBody>
        </p:sp>
        <p:sp>
          <p:nvSpPr>
            <p:cNvPr id="172" name="Rounded Rectangle 171"/>
            <p:cNvSpPr/>
            <p:nvPr/>
          </p:nvSpPr>
          <p:spPr>
            <a:xfrm>
              <a:off x="4296701"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MAIL</a:t>
              </a:r>
            </a:p>
          </p:txBody>
        </p:sp>
        <p:sp>
          <p:nvSpPr>
            <p:cNvPr id="173" name="Rounded Rectangle 172"/>
            <p:cNvSpPr/>
            <p:nvPr/>
          </p:nvSpPr>
          <p:spPr>
            <a:xfrm>
              <a:off x="5285723" y="4476073"/>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816" dirty="0">
                  <a:solidFill>
                    <a:srgbClr val="0072C6"/>
                  </a:solidFill>
                  <a:latin typeface="Segoe UI Semibold" panose="020B0702040204020203" pitchFamily="34" charset="0"/>
                  <a:cs typeface="Segoe UI Semibold" panose="020B0702040204020203" pitchFamily="34" charset="0"/>
                </a:rPr>
                <a:t>CALENDAR</a:t>
              </a:r>
            </a:p>
          </p:txBody>
        </p:sp>
        <p:sp>
          <p:nvSpPr>
            <p:cNvPr id="174" name="Rounded Rectangle 173"/>
            <p:cNvSpPr/>
            <p:nvPr/>
          </p:nvSpPr>
          <p:spPr>
            <a:xfrm>
              <a:off x="2351896" y="4470874"/>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918" dirty="0">
                  <a:solidFill>
                    <a:srgbClr val="0072C6"/>
                  </a:solidFill>
                  <a:latin typeface="Segoe UI Semibold" panose="020B0702040204020203" pitchFamily="34" charset="0"/>
                  <a:cs typeface="Segoe UI Semibold" panose="020B0702040204020203" pitchFamily="34" charset="0"/>
                </a:rPr>
                <a:t>GROUPS</a:t>
              </a:r>
            </a:p>
          </p:txBody>
        </p:sp>
        <p:sp>
          <p:nvSpPr>
            <p:cNvPr id="175" name="Rounded Rectangle 174"/>
            <p:cNvSpPr/>
            <p:nvPr/>
          </p:nvSpPr>
          <p:spPr>
            <a:xfrm>
              <a:off x="1322323" y="5267372"/>
              <a:ext cx="6624108" cy="592090"/>
            </a:xfrm>
            <a:prstGeom prst="round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176" name="Title 1"/>
            <p:cNvSpPr txBox="1">
              <a:spLocks/>
            </p:cNvSpPr>
            <p:nvPr/>
          </p:nvSpPr>
          <p:spPr>
            <a:xfrm>
              <a:off x="1322324" y="5346976"/>
              <a:ext cx="6624106"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1836" dirty="0">
                  <a:solidFill>
                    <a:prstClr val="white"/>
                  </a:solidFill>
                  <a:latin typeface="Segoe UI" panose="020B0502040204020203" pitchFamily="34" charset="0"/>
                  <a:cs typeface="Segoe UI" panose="020B0502040204020203" pitchFamily="34" charset="0"/>
                </a:rPr>
                <a:t>Insights and relationships from Office Graph</a:t>
              </a:r>
            </a:p>
          </p:txBody>
        </p:sp>
        <p:cxnSp>
          <p:nvCxnSpPr>
            <p:cNvPr id="177" name="Straight Arrow Connector 176"/>
            <p:cNvCxnSpPr/>
            <p:nvPr/>
          </p:nvCxnSpPr>
          <p:spPr>
            <a:xfrm>
              <a:off x="2741680" y="474021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97"/>
            <p:cNvCxnSpPr/>
            <p:nvPr/>
          </p:nvCxnSpPr>
          <p:spPr>
            <a:xfrm>
              <a:off x="3723597" y="473329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98"/>
            <p:cNvCxnSpPr/>
            <p:nvPr/>
          </p:nvCxnSpPr>
          <p:spPr>
            <a:xfrm>
              <a:off x="4686485" y="4729357"/>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99"/>
            <p:cNvCxnSpPr/>
            <p:nvPr/>
          </p:nvCxnSpPr>
          <p:spPr>
            <a:xfrm>
              <a:off x="5675507" y="4734556"/>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00"/>
            <p:cNvCxnSpPr/>
            <p:nvPr/>
          </p:nvCxnSpPr>
          <p:spPr>
            <a:xfrm>
              <a:off x="6671189" y="4735800"/>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01"/>
            <p:cNvCxnSpPr/>
            <p:nvPr/>
          </p:nvCxnSpPr>
          <p:spPr>
            <a:xfrm>
              <a:off x="1771810" y="4738069"/>
              <a:ext cx="0" cy="461319"/>
            </a:xfrm>
            <a:prstGeom prst="straightConnector1">
              <a:avLst/>
            </a:prstGeom>
            <a:ln w="38100">
              <a:solidFill>
                <a:srgbClr val="0072C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3" name="Rounded Rectangle 182"/>
            <p:cNvSpPr/>
            <p:nvPr/>
          </p:nvSpPr>
          <p:spPr>
            <a:xfrm>
              <a:off x="6281405" y="4477317"/>
              <a:ext cx="779568" cy="261996"/>
            </a:xfrm>
            <a:prstGeom prst="roundRect">
              <a:avLst/>
            </a:prstGeom>
            <a:solidFill>
              <a:schemeClr val="bg1"/>
            </a:solidFill>
            <a:ln w="190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GB" sz="816" dirty="0" smtClean="0">
                  <a:solidFill>
                    <a:srgbClr val="0072C6"/>
                  </a:solidFill>
                  <a:latin typeface="Segoe UI Semibold" panose="020B0702040204020203" pitchFamily="34" charset="0"/>
                  <a:cs typeface="Segoe UI Semibold" panose="020B0702040204020203" pitchFamily="34" charset="0"/>
                </a:rPr>
                <a:t>TASKS</a:t>
              </a:r>
              <a:endParaRPr lang="en-GB" sz="816" dirty="0">
                <a:solidFill>
                  <a:srgbClr val="0072C6"/>
                </a:solidFill>
                <a:latin typeface="Segoe UI Semibold" panose="020B0702040204020203" pitchFamily="34" charset="0"/>
                <a:cs typeface="Segoe UI Semibold" panose="020B0702040204020203" pitchFamily="34" charset="0"/>
              </a:endParaRPr>
            </a:p>
          </p:txBody>
        </p:sp>
        <p:grpSp>
          <p:nvGrpSpPr>
            <p:cNvPr id="184" name="Group 112"/>
            <p:cNvGrpSpPr/>
            <p:nvPr/>
          </p:nvGrpSpPr>
          <p:grpSpPr>
            <a:xfrm>
              <a:off x="7656629" y="4944177"/>
              <a:ext cx="145610" cy="327521"/>
              <a:chOff x="7565604" y="5053690"/>
              <a:chExt cx="185585" cy="417438"/>
            </a:xfrm>
          </p:grpSpPr>
          <p:cxnSp>
            <p:nvCxnSpPr>
              <p:cNvPr id="185" name="Straight Connector 113"/>
              <p:cNvCxnSpPr/>
              <p:nvPr/>
            </p:nvCxnSpPr>
            <p:spPr>
              <a:xfrm flipV="1">
                <a:off x="7658397" y="5081438"/>
                <a:ext cx="0" cy="389690"/>
              </a:xfrm>
              <a:prstGeom prst="line">
                <a:avLst/>
              </a:prstGeom>
              <a:ln w="38100">
                <a:solidFill>
                  <a:srgbClr val="0078D7"/>
                </a:solidFill>
              </a:ln>
            </p:spPr>
            <p:style>
              <a:lnRef idx="1">
                <a:schemeClr val="accent1"/>
              </a:lnRef>
              <a:fillRef idx="0">
                <a:schemeClr val="accent1"/>
              </a:fillRef>
              <a:effectRef idx="0">
                <a:schemeClr val="accent1"/>
              </a:effectRef>
              <a:fontRef idx="minor">
                <a:schemeClr val="tx1"/>
              </a:fontRef>
            </p:style>
          </p:cxnSp>
          <p:sp>
            <p:nvSpPr>
              <p:cNvPr id="186" name="Oval 114"/>
              <p:cNvSpPr/>
              <p:nvPr/>
            </p:nvSpPr>
            <p:spPr>
              <a:xfrm>
                <a:off x="7565604" y="5053690"/>
                <a:ext cx="185585" cy="185585"/>
              </a:xfrm>
              <a:prstGeom prst="ellipse">
                <a:avLst/>
              </a:prstGeom>
              <a:solidFill>
                <a:schemeClr val="bg1"/>
              </a:solidFill>
              <a:ln w="381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a:solidFill>
                <a:prstClr val="white"/>
              </a:solidFill>
              <a:latin typeface="Calibri" panose="020F0502020204030204"/>
            </a:endParaRPr>
          </a:p>
        </p:txBody>
      </p:sp>
    </p:spTree>
    <p:extLst>
      <p:ext uri="{BB962C8B-B14F-4D97-AF65-F5344CB8AC3E}">
        <p14:creationId xmlns:p14="http://schemas.microsoft.com/office/powerpoint/2010/main" val="195330188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t="9349" b="6344"/>
          <a:stretch/>
        </p:blipFill>
        <p:spPr>
          <a:xfrm>
            <a:off x="0" y="0"/>
            <a:ext cx="12447893" cy="6994525"/>
          </a:xfrm>
          <a:prstGeom prst="rect">
            <a:avLst/>
          </a:prstGeom>
        </p:spPr>
      </p:pic>
      <p:pic>
        <p:nvPicPr>
          <p:cNvPr id="2" name="Picture 1" hidden="1"/>
          <p:cNvPicPr>
            <a:picLocks noChangeAspect="1"/>
          </p:cNvPicPr>
          <p:nvPr/>
        </p:nvPicPr>
        <p:blipFill rotWithShape="1">
          <a:blip r:embed="rId5">
            <a:extLst>
              <a:ext uri="{28A0092B-C50C-407E-A947-70E740481C1C}">
                <a14:useLocalDpi xmlns:a14="http://schemas.microsoft.com/office/drawing/2010/main" val="0"/>
              </a:ext>
            </a:extLst>
          </a:blip>
          <a:srcRect t="9349" b="6344"/>
          <a:stretch/>
        </p:blipFill>
        <p:spPr>
          <a:xfrm>
            <a:off x="-11418" y="0"/>
            <a:ext cx="12447893" cy="6994525"/>
          </a:xfrm>
          <a:prstGeom prst="rect">
            <a:avLst/>
          </a:prstGeom>
        </p:spPr>
      </p:pic>
      <p:sp>
        <p:nvSpPr>
          <p:cNvPr id="33" name="Rectangle 32"/>
          <p:cNvSpPr/>
          <p:nvPr/>
        </p:nvSpPr>
        <p:spPr bwMode="auto">
          <a:xfrm>
            <a:off x="0" y="0"/>
            <a:ext cx="12436475" cy="1439862"/>
          </a:xfrm>
          <a:prstGeom prst="rect">
            <a:avLst/>
          </a:prstGeom>
          <a:gradFill>
            <a:gsLst>
              <a:gs pos="2655">
                <a:schemeClr val="bg1">
                  <a:alpha val="77000"/>
                </a:schemeClr>
              </a:gs>
              <a:gs pos="51000">
                <a:srgbClr val="FFFFFF">
                  <a:alpha val="48000"/>
                </a:srgbClr>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Office 365 by the numbers</a:t>
            </a:r>
            <a:endParaRPr lang="en-US" dirty="0"/>
          </a:p>
        </p:txBody>
      </p:sp>
      <p:grpSp>
        <p:nvGrpSpPr>
          <p:cNvPr id="34" name="Group 33"/>
          <p:cNvGrpSpPr/>
          <p:nvPr/>
        </p:nvGrpSpPr>
        <p:grpSpPr>
          <a:xfrm>
            <a:off x="211260" y="3108930"/>
            <a:ext cx="11874377" cy="3133684"/>
            <a:chOff x="211260" y="3108930"/>
            <a:chExt cx="11874377" cy="3133684"/>
          </a:xfrm>
        </p:grpSpPr>
        <p:grpSp>
          <p:nvGrpSpPr>
            <p:cNvPr id="35" name="Group 34"/>
            <p:cNvGrpSpPr/>
            <p:nvPr/>
          </p:nvGrpSpPr>
          <p:grpSpPr>
            <a:xfrm>
              <a:off x="211260" y="3122130"/>
              <a:ext cx="3143653" cy="1284352"/>
              <a:chOff x="211260" y="3112070"/>
              <a:chExt cx="3143653" cy="1284352"/>
            </a:xfrm>
          </p:grpSpPr>
          <p:sp>
            <p:nvSpPr>
              <p:cNvPr id="54" name="Rectangle 53"/>
              <p:cNvSpPr/>
              <p:nvPr/>
            </p:nvSpPr>
            <p:spPr>
              <a:xfrm>
                <a:off x="901273" y="3116262"/>
                <a:ext cx="2453640" cy="1280160"/>
              </a:xfrm>
              <a:prstGeom prst="rect">
                <a:avLst/>
              </a:prstGeom>
              <a:solidFill>
                <a:schemeClr val="bg1">
                  <a:alpha val="75000"/>
                </a:schemeClr>
              </a:solidFill>
              <a:ln w="381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91440" rtlCol="0" anchor="ctr"/>
              <a:lstStyle/>
              <a:p>
                <a:pPr>
                  <a:lnSpc>
                    <a:spcPct val="90000"/>
                  </a:lnSpc>
                  <a:spcAft>
                    <a:spcPts val="600"/>
                  </a:spcAft>
                </a:pPr>
                <a:r>
                  <a:rPr lang="en-US" sz="2000" dirty="0" smtClean="0">
                    <a:gradFill>
                      <a:gsLst>
                        <a:gs pos="2917">
                          <a:srgbClr val="404040"/>
                        </a:gs>
                        <a:gs pos="30000">
                          <a:srgbClr val="404040"/>
                        </a:gs>
                      </a:gsLst>
                      <a:lin ang="5400000" scaled="0"/>
                    </a:gradFill>
                  </a:rPr>
                  <a:t>Trillion Emails sent with Office 365</a:t>
                </a:r>
                <a:endParaRPr lang="en-US" sz="2000" dirty="0">
                  <a:gradFill>
                    <a:gsLst>
                      <a:gs pos="2917">
                        <a:srgbClr val="404040"/>
                      </a:gs>
                      <a:gs pos="30000">
                        <a:srgbClr val="404040"/>
                      </a:gs>
                    </a:gsLst>
                    <a:lin ang="5400000" scaled="0"/>
                  </a:gradFill>
                </a:endParaRPr>
              </a:p>
            </p:txBody>
          </p:sp>
          <p:sp>
            <p:nvSpPr>
              <p:cNvPr id="55" name="Oval 54"/>
              <p:cNvSpPr/>
              <p:nvPr/>
            </p:nvSpPr>
            <p:spPr bwMode="auto">
              <a:xfrm>
                <a:off x="211260" y="3112070"/>
                <a:ext cx="1280160" cy="1280160"/>
              </a:xfrm>
              <a:prstGeom prst="ellipse">
                <a:avLst/>
              </a:prstGeom>
              <a:solidFill>
                <a:srgbClr val="7030A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4</a:t>
                </a:r>
                <a:endParaRPr lang="en-US" sz="4000" dirty="0">
                  <a:gradFill>
                    <a:gsLst>
                      <a:gs pos="13514">
                        <a:srgbClr val="FFFFFF"/>
                      </a:gs>
                      <a:gs pos="32432">
                        <a:srgbClr val="FFFFFF"/>
                      </a:gs>
                    </a:gsLst>
                    <a:lin ang="5400000" scaled="0"/>
                  </a:gradFill>
                  <a:ea typeface="Segoe UI" pitchFamily="34" charset="0"/>
                  <a:cs typeface="Segoe UI Semibold" panose="020B0702040204020203" pitchFamily="34" charset="0"/>
                </a:endParaRPr>
              </a:p>
            </p:txBody>
          </p:sp>
        </p:grpSp>
        <p:grpSp>
          <p:nvGrpSpPr>
            <p:cNvPr id="36" name="Group 35"/>
            <p:cNvGrpSpPr/>
            <p:nvPr/>
          </p:nvGrpSpPr>
          <p:grpSpPr>
            <a:xfrm>
              <a:off x="3491281" y="3112070"/>
              <a:ext cx="2610253" cy="1294412"/>
              <a:chOff x="3736638" y="2608337"/>
              <a:chExt cx="2610253" cy="1294412"/>
            </a:xfrm>
          </p:grpSpPr>
          <p:sp>
            <p:nvSpPr>
              <p:cNvPr id="52" name="TextBox 51"/>
              <p:cNvSpPr txBox="1"/>
              <p:nvPr/>
            </p:nvSpPr>
            <p:spPr>
              <a:xfrm>
                <a:off x="4426651" y="2622589"/>
                <a:ext cx="1920240" cy="1280160"/>
              </a:xfrm>
              <a:prstGeom prst="rect">
                <a:avLst/>
              </a:prstGeom>
              <a:solidFill>
                <a:schemeClr val="bg1">
                  <a:alpha val="75000"/>
                </a:schemeClr>
              </a:solidFill>
              <a:ln w="381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91440" rtlCol="0" anchor="ctr"/>
              <a:lstStyle>
                <a:defPPr>
                  <a:defRPr lang="en-US"/>
                </a:defPPr>
                <a:lvl1pPr>
                  <a:lnSpc>
                    <a:spcPct val="90000"/>
                  </a:lnSpc>
                  <a:spcAft>
                    <a:spcPts val="600"/>
                  </a:spcAft>
                  <a:defRPr sz="2200">
                    <a:gradFill>
                      <a:gsLst>
                        <a:gs pos="2917">
                          <a:schemeClr val="tx1"/>
                        </a:gs>
                        <a:gs pos="30000">
                          <a:schemeClr val="tx1"/>
                        </a:gs>
                      </a:gsLst>
                      <a:lin ang="5400000" scaled="0"/>
                    </a:gradFill>
                  </a:defRPr>
                </a:lvl1pPr>
              </a:lstStyle>
              <a:p>
                <a:r>
                  <a:rPr lang="en-US" sz="2000" dirty="0" smtClean="0">
                    <a:gradFill>
                      <a:gsLst>
                        <a:gs pos="2917">
                          <a:srgbClr val="404040"/>
                        </a:gs>
                        <a:gs pos="30000">
                          <a:srgbClr val="404040"/>
                        </a:gs>
                      </a:gsLst>
                      <a:lin ang="5400000" scaled="0"/>
                    </a:gradFill>
                  </a:rPr>
                  <a:t>Million objects in the directory</a:t>
                </a:r>
                <a:endParaRPr lang="en-US" sz="2000" dirty="0">
                  <a:gradFill>
                    <a:gsLst>
                      <a:gs pos="2917">
                        <a:srgbClr val="404040"/>
                      </a:gs>
                      <a:gs pos="30000">
                        <a:srgbClr val="404040"/>
                      </a:gs>
                    </a:gsLst>
                    <a:lin ang="5400000" scaled="0"/>
                  </a:gradFill>
                </a:endParaRPr>
              </a:p>
            </p:txBody>
          </p:sp>
          <p:sp>
            <p:nvSpPr>
              <p:cNvPr id="53" name="Oval 52"/>
              <p:cNvSpPr/>
              <p:nvPr/>
            </p:nvSpPr>
            <p:spPr bwMode="auto">
              <a:xfrm>
                <a:off x="3736638" y="2608337"/>
                <a:ext cx="1280160" cy="1280160"/>
              </a:xfrm>
              <a:prstGeom prst="ellipse">
                <a:avLst/>
              </a:prstGeom>
              <a:solidFill>
                <a:srgbClr val="7030A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50</a:t>
                </a:r>
                <a:endParaRPr lang="en-US" sz="3200" dirty="0">
                  <a:gradFill>
                    <a:gsLst>
                      <a:gs pos="13514">
                        <a:srgbClr val="FFFFFF"/>
                      </a:gs>
                      <a:gs pos="32432">
                        <a:srgbClr val="FFFFFF"/>
                      </a:gs>
                    </a:gsLst>
                    <a:lin ang="5400000" scaled="0"/>
                  </a:gradFill>
                  <a:ea typeface="Segoe UI" pitchFamily="34" charset="0"/>
                  <a:cs typeface="Segoe UI Semibold" panose="020B0702040204020203" pitchFamily="34" charset="0"/>
                </a:endParaRPr>
              </a:p>
            </p:txBody>
          </p:sp>
        </p:grpSp>
        <p:grpSp>
          <p:nvGrpSpPr>
            <p:cNvPr id="37" name="Group 36"/>
            <p:cNvGrpSpPr/>
            <p:nvPr/>
          </p:nvGrpSpPr>
          <p:grpSpPr>
            <a:xfrm>
              <a:off x="6233477" y="3108930"/>
              <a:ext cx="3163318" cy="1297552"/>
              <a:chOff x="6491963" y="3094678"/>
              <a:chExt cx="3163318" cy="1297552"/>
            </a:xfrm>
          </p:grpSpPr>
          <p:sp>
            <p:nvSpPr>
              <p:cNvPr id="50" name="TextBox 49"/>
              <p:cNvSpPr txBox="1"/>
              <p:nvPr/>
            </p:nvSpPr>
            <p:spPr>
              <a:xfrm>
                <a:off x="7186401" y="3112070"/>
                <a:ext cx="2468880" cy="1280160"/>
              </a:xfrm>
              <a:prstGeom prst="rect">
                <a:avLst/>
              </a:prstGeom>
              <a:solidFill>
                <a:schemeClr val="bg1">
                  <a:alpha val="75000"/>
                </a:schemeClr>
              </a:solidFill>
              <a:ln w="381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91440" rtlCol="0" anchor="ctr"/>
              <a:lstStyle>
                <a:defPPr>
                  <a:defRPr lang="en-US"/>
                </a:defPPr>
                <a:lvl1pPr>
                  <a:lnSpc>
                    <a:spcPct val="90000"/>
                  </a:lnSpc>
                  <a:spcAft>
                    <a:spcPts val="600"/>
                  </a:spcAft>
                  <a:defRPr sz="2200">
                    <a:gradFill>
                      <a:gsLst>
                        <a:gs pos="2917">
                          <a:schemeClr val="tx1"/>
                        </a:gs>
                        <a:gs pos="30000">
                          <a:schemeClr val="tx1"/>
                        </a:gs>
                      </a:gsLst>
                      <a:lin ang="5400000" scaled="0"/>
                    </a:gradFill>
                  </a:defRPr>
                </a:lvl1pPr>
              </a:lstStyle>
              <a:p>
                <a:r>
                  <a:rPr lang="nb-NO" sz="2000" dirty="0">
                    <a:gradFill>
                      <a:gsLst>
                        <a:gs pos="2917">
                          <a:srgbClr val="404040"/>
                        </a:gs>
                        <a:gs pos="30000">
                          <a:srgbClr val="404040"/>
                        </a:gs>
                      </a:gsLst>
                      <a:lin ang="5400000" scaled="0"/>
                    </a:gradFill>
                  </a:rPr>
                  <a:t>Billion attachments</a:t>
                </a:r>
              </a:p>
            </p:txBody>
          </p:sp>
          <p:sp>
            <p:nvSpPr>
              <p:cNvPr id="51" name="Oval 50"/>
              <p:cNvSpPr/>
              <p:nvPr/>
            </p:nvSpPr>
            <p:spPr bwMode="auto">
              <a:xfrm>
                <a:off x="6491963" y="3094678"/>
                <a:ext cx="1280160" cy="1280160"/>
              </a:xfrm>
              <a:prstGeom prst="ellipse">
                <a:avLst/>
              </a:prstGeom>
              <a:solidFill>
                <a:srgbClr val="7030A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60</a:t>
                </a:r>
                <a:endParaRPr lang="en-US" sz="4000" dirty="0">
                  <a:gradFill>
                    <a:gsLst>
                      <a:gs pos="13514">
                        <a:srgbClr val="FFFFFF"/>
                      </a:gs>
                      <a:gs pos="32432">
                        <a:srgbClr val="FFFFFF"/>
                      </a:gs>
                    </a:gsLst>
                    <a:lin ang="5400000" scaled="0"/>
                  </a:gradFill>
                  <a:ea typeface="Segoe UI" pitchFamily="34" charset="0"/>
                  <a:cs typeface="Segoe UI Semibold" panose="020B0702040204020203" pitchFamily="34" charset="0"/>
                </a:endParaRPr>
              </a:p>
            </p:txBody>
          </p:sp>
        </p:grpSp>
        <p:grpSp>
          <p:nvGrpSpPr>
            <p:cNvPr id="38" name="Group 37"/>
            <p:cNvGrpSpPr/>
            <p:nvPr/>
          </p:nvGrpSpPr>
          <p:grpSpPr>
            <a:xfrm>
              <a:off x="9441722" y="3112070"/>
              <a:ext cx="2643915" cy="1294412"/>
              <a:chOff x="9720594" y="2608337"/>
              <a:chExt cx="2643915" cy="1294412"/>
            </a:xfrm>
          </p:grpSpPr>
          <p:sp>
            <p:nvSpPr>
              <p:cNvPr id="48" name="TextBox 47"/>
              <p:cNvSpPr txBox="1"/>
              <p:nvPr/>
            </p:nvSpPr>
            <p:spPr>
              <a:xfrm>
                <a:off x="10410605" y="2622589"/>
                <a:ext cx="1953904" cy="1280160"/>
              </a:xfrm>
              <a:prstGeom prst="rect">
                <a:avLst/>
              </a:prstGeom>
              <a:solidFill>
                <a:schemeClr val="bg1">
                  <a:alpha val="75000"/>
                </a:schemeClr>
              </a:solidFill>
              <a:ln w="381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31520" tIns="182880" rIns="91440" bIns="91440" rtlCol="0" anchor="ctr"/>
              <a:lstStyle>
                <a:defPPr>
                  <a:defRPr lang="en-US"/>
                </a:defPPr>
                <a:lvl1pPr>
                  <a:lnSpc>
                    <a:spcPct val="90000"/>
                  </a:lnSpc>
                  <a:spcAft>
                    <a:spcPts val="600"/>
                  </a:spcAft>
                  <a:defRPr sz="2200">
                    <a:gradFill>
                      <a:gsLst>
                        <a:gs pos="2917">
                          <a:schemeClr val="tx1"/>
                        </a:gs>
                        <a:gs pos="30000">
                          <a:schemeClr val="tx1"/>
                        </a:gs>
                      </a:gsLst>
                      <a:lin ang="5400000" scaled="0"/>
                    </a:gradFill>
                  </a:defRPr>
                </a:lvl1pPr>
              </a:lstStyle>
              <a:p>
                <a:r>
                  <a:rPr lang="nb-NO" sz="2000" dirty="0" smtClean="0">
                    <a:gradFill>
                      <a:gsLst>
                        <a:gs pos="2917">
                          <a:srgbClr val="404040"/>
                        </a:gs>
                        <a:gs pos="30000">
                          <a:srgbClr val="404040"/>
                        </a:gs>
                      </a:gsLst>
                      <a:lin ang="5400000" scaled="0"/>
                    </a:gradFill>
                  </a:rPr>
                  <a:t>Petabytes of data</a:t>
                </a:r>
                <a:endParaRPr lang="nb-NO" sz="2000" dirty="0">
                  <a:gradFill>
                    <a:gsLst>
                      <a:gs pos="2917">
                        <a:srgbClr val="404040"/>
                      </a:gs>
                      <a:gs pos="30000">
                        <a:srgbClr val="404040"/>
                      </a:gs>
                    </a:gsLst>
                    <a:lin ang="5400000" scaled="0"/>
                  </a:gradFill>
                </a:endParaRPr>
              </a:p>
            </p:txBody>
          </p:sp>
          <p:sp>
            <p:nvSpPr>
              <p:cNvPr id="49" name="Oval 48"/>
              <p:cNvSpPr/>
              <p:nvPr/>
            </p:nvSpPr>
            <p:spPr bwMode="auto">
              <a:xfrm>
                <a:off x="9720594" y="2608337"/>
                <a:ext cx="1280160" cy="1280160"/>
              </a:xfrm>
              <a:prstGeom prst="ellipse">
                <a:avLst/>
              </a:prstGeom>
              <a:solidFill>
                <a:srgbClr val="7030A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470</a:t>
                </a:r>
                <a:endParaRPr lang="en-US" sz="4000" dirty="0">
                  <a:gradFill>
                    <a:gsLst>
                      <a:gs pos="13514">
                        <a:srgbClr val="FFFFFF"/>
                      </a:gs>
                      <a:gs pos="32432">
                        <a:srgbClr val="FFFFFF"/>
                      </a:gs>
                    </a:gsLst>
                    <a:lin ang="5400000" scaled="0"/>
                  </a:gradFill>
                  <a:ea typeface="Segoe UI" pitchFamily="34" charset="0"/>
                  <a:cs typeface="Segoe UI Semibold" panose="020B0702040204020203" pitchFamily="34" charset="0"/>
                </a:endParaRPr>
              </a:p>
            </p:txBody>
          </p:sp>
        </p:grpSp>
        <p:grpSp>
          <p:nvGrpSpPr>
            <p:cNvPr id="39" name="Group 38"/>
            <p:cNvGrpSpPr/>
            <p:nvPr/>
          </p:nvGrpSpPr>
          <p:grpSpPr>
            <a:xfrm>
              <a:off x="808037" y="4958262"/>
              <a:ext cx="3347522" cy="1284352"/>
              <a:chOff x="-618241" y="3112070"/>
              <a:chExt cx="3347522" cy="1284352"/>
            </a:xfrm>
          </p:grpSpPr>
          <p:sp>
            <p:nvSpPr>
              <p:cNvPr id="46" name="Rectangle 45"/>
              <p:cNvSpPr/>
              <p:nvPr/>
            </p:nvSpPr>
            <p:spPr>
              <a:xfrm>
                <a:off x="71771" y="3116262"/>
                <a:ext cx="2657510" cy="1280160"/>
              </a:xfrm>
              <a:prstGeom prst="rect">
                <a:avLst/>
              </a:prstGeom>
              <a:solidFill>
                <a:schemeClr val="bg1">
                  <a:alpha val="75000"/>
                </a:schemeClr>
              </a:solidFill>
              <a:ln w="381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91440" rtlCol="0" anchor="ctr"/>
              <a:lstStyle/>
              <a:p>
                <a:pPr>
                  <a:lnSpc>
                    <a:spcPct val="90000"/>
                  </a:lnSpc>
                  <a:spcAft>
                    <a:spcPts val="600"/>
                  </a:spcAft>
                </a:pPr>
                <a:r>
                  <a:rPr lang="en-US" sz="2000" dirty="0" smtClean="0">
                    <a:gradFill>
                      <a:gsLst>
                        <a:gs pos="2917">
                          <a:srgbClr val="404040"/>
                        </a:gs>
                        <a:gs pos="30000">
                          <a:srgbClr val="404040"/>
                        </a:gs>
                      </a:gsLst>
                      <a:lin ang="5400000" scaled="0"/>
                    </a:gradFill>
                  </a:rPr>
                  <a:t>Billion </a:t>
                </a:r>
                <a:r>
                  <a:rPr lang="en-US" sz="2000" dirty="0">
                    <a:gradFill>
                      <a:gsLst>
                        <a:gs pos="2917">
                          <a:srgbClr val="404040"/>
                        </a:gs>
                        <a:gs pos="30000">
                          <a:srgbClr val="404040"/>
                        </a:gs>
                      </a:gsLst>
                      <a:lin ang="5400000" scaled="0"/>
                    </a:gradFill>
                  </a:rPr>
                  <a:t>relationships </a:t>
                </a:r>
                <a:br>
                  <a:rPr lang="en-US" sz="2000" dirty="0">
                    <a:gradFill>
                      <a:gsLst>
                        <a:gs pos="2917">
                          <a:srgbClr val="404040"/>
                        </a:gs>
                        <a:gs pos="30000">
                          <a:srgbClr val="404040"/>
                        </a:gs>
                      </a:gsLst>
                      <a:lin ang="5400000" scaled="0"/>
                    </a:gradFill>
                  </a:rPr>
                </a:br>
                <a:r>
                  <a:rPr lang="en-US" sz="2000" dirty="0">
                    <a:gradFill>
                      <a:gsLst>
                        <a:gs pos="2917">
                          <a:srgbClr val="404040"/>
                        </a:gs>
                        <a:gs pos="30000">
                          <a:srgbClr val="404040"/>
                        </a:gs>
                      </a:gsLst>
                      <a:lin ang="5400000" scaled="0"/>
                    </a:gradFill>
                  </a:rPr>
                  <a:t>in Office </a:t>
                </a:r>
                <a:r>
                  <a:rPr lang="en-US" sz="2000" dirty="0" smtClean="0">
                    <a:gradFill>
                      <a:gsLst>
                        <a:gs pos="2917">
                          <a:srgbClr val="404040"/>
                        </a:gs>
                        <a:gs pos="30000">
                          <a:srgbClr val="404040"/>
                        </a:gs>
                      </a:gsLst>
                      <a:lin ang="5400000" scaled="0"/>
                    </a:gradFill>
                  </a:rPr>
                  <a:t>graph </a:t>
                </a:r>
                <a:endParaRPr lang="en-US" sz="2000" dirty="0">
                  <a:gradFill>
                    <a:gsLst>
                      <a:gs pos="2917">
                        <a:srgbClr val="404040"/>
                      </a:gs>
                      <a:gs pos="30000">
                        <a:srgbClr val="404040"/>
                      </a:gs>
                    </a:gsLst>
                    <a:lin ang="5400000" scaled="0"/>
                  </a:gradFill>
                </a:endParaRPr>
              </a:p>
            </p:txBody>
          </p:sp>
          <p:sp>
            <p:nvSpPr>
              <p:cNvPr id="47" name="Oval 46"/>
              <p:cNvSpPr/>
              <p:nvPr/>
            </p:nvSpPr>
            <p:spPr bwMode="auto">
              <a:xfrm>
                <a:off x="-618241" y="3112070"/>
                <a:ext cx="1280160" cy="1280160"/>
              </a:xfrm>
              <a:prstGeom prst="ellipse">
                <a:avLst/>
              </a:prstGeom>
              <a:solidFill>
                <a:srgbClr val="7030A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8</a:t>
                </a:r>
                <a:endParaRPr lang="en-US" sz="4000" dirty="0">
                  <a:gradFill>
                    <a:gsLst>
                      <a:gs pos="13514">
                        <a:srgbClr val="FFFFFF"/>
                      </a:gs>
                      <a:gs pos="32432">
                        <a:srgbClr val="FFFFFF"/>
                      </a:gs>
                    </a:gsLst>
                    <a:lin ang="5400000" scaled="0"/>
                  </a:gradFill>
                  <a:ea typeface="Segoe UI" pitchFamily="34" charset="0"/>
                  <a:cs typeface="Segoe UI Semibold" panose="020B0702040204020203" pitchFamily="34" charset="0"/>
                </a:endParaRPr>
              </a:p>
            </p:txBody>
          </p:sp>
        </p:grpSp>
        <p:grpSp>
          <p:nvGrpSpPr>
            <p:cNvPr id="40" name="Group 39"/>
            <p:cNvGrpSpPr/>
            <p:nvPr/>
          </p:nvGrpSpPr>
          <p:grpSpPr>
            <a:xfrm>
              <a:off x="4384159" y="4948202"/>
              <a:ext cx="2917699" cy="1294412"/>
              <a:chOff x="3203238" y="2608337"/>
              <a:chExt cx="2917699" cy="1294412"/>
            </a:xfrm>
          </p:grpSpPr>
          <p:sp>
            <p:nvSpPr>
              <p:cNvPr id="44" name="TextBox 43"/>
              <p:cNvSpPr txBox="1"/>
              <p:nvPr/>
            </p:nvSpPr>
            <p:spPr>
              <a:xfrm>
                <a:off x="3893251" y="2622589"/>
                <a:ext cx="2227686" cy="1280160"/>
              </a:xfrm>
              <a:prstGeom prst="rect">
                <a:avLst/>
              </a:prstGeom>
              <a:solidFill>
                <a:schemeClr val="bg1">
                  <a:alpha val="75000"/>
                </a:schemeClr>
              </a:solidFill>
              <a:ln w="381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91440" rtlCol="0" anchor="ctr"/>
              <a:lstStyle>
                <a:defPPr>
                  <a:defRPr lang="en-US"/>
                </a:defPPr>
                <a:lvl1pPr>
                  <a:lnSpc>
                    <a:spcPct val="90000"/>
                  </a:lnSpc>
                  <a:spcAft>
                    <a:spcPts val="600"/>
                  </a:spcAft>
                  <a:defRPr sz="2200">
                    <a:gradFill>
                      <a:gsLst>
                        <a:gs pos="2917">
                          <a:schemeClr val="tx1"/>
                        </a:gs>
                        <a:gs pos="30000">
                          <a:schemeClr val="tx1"/>
                        </a:gs>
                      </a:gsLst>
                      <a:lin ang="5400000" scaled="0"/>
                    </a:gradFill>
                  </a:defRPr>
                </a:lvl1pPr>
              </a:lstStyle>
              <a:p>
                <a:r>
                  <a:rPr lang="en-US" sz="2000" dirty="0">
                    <a:gradFill>
                      <a:gsLst>
                        <a:gs pos="2917">
                          <a:srgbClr val="404040"/>
                        </a:gs>
                        <a:gs pos="30000">
                          <a:srgbClr val="404040"/>
                        </a:gs>
                      </a:gsLst>
                      <a:lin ang="5400000" scaled="0"/>
                    </a:gradFill>
                  </a:rPr>
                  <a:t>Million meetings </a:t>
                </a:r>
                <a:br>
                  <a:rPr lang="en-US" sz="2000" dirty="0">
                    <a:gradFill>
                      <a:gsLst>
                        <a:gs pos="2917">
                          <a:srgbClr val="404040"/>
                        </a:gs>
                        <a:gs pos="30000">
                          <a:srgbClr val="404040"/>
                        </a:gs>
                      </a:gsLst>
                      <a:lin ang="5400000" scaled="0"/>
                    </a:gradFill>
                  </a:rPr>
                </a:br>
                <a:r>
                  <a:rPr lang="en-US" sz="2000" dirty="0">
                    <a:gradFill>
                      <a:gsLst>
                        <a:gs pos="2917">
                          <a:srgbClr val="404040"/>
                        </a:gs>
                        <a:gs pos="30000">
                          <a:srgbClr val="404040"/>
                        </a:gs>
                      </a:gsLst>
                      <a:lin ang="5400000" scaled="0"/>
                    </a:gradFill>
                  </a:rPr>
                  <a:t>per month</a:t>
                </a:r>
              </a:p>
            </p:txBody>
          </p:sp>
          <p:sp>
            <p:nvSpPr>
              <p:cNvPr id="45" name="Oval 44"/>
              <p:cNvSpPr/>
              <p:nvPr/>
            </p:nvSpPr>
            <p:spPr bwMode="auto">
              <a:xfrm>
                <a:off x="3203238" y="2608337"/>
                <a:ext cx="1280160" cy="1280160"/>
              </a:xfrm>
              <a:prstGeom prst="ellipse">
                <a:avLst/>
              </a:prstGeom>
              <a:solidFill>
                <a:srgbClr val="7030A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850</a:t>
                </a:r>
                <a:endParaRPr lang="en-US" sz="4000" dirty="0">
                  <a:gradFill>
                    <a:gsLst>
                      <a:gs pos="13514">
                        <a:srgbClr val="FFFFFF"/>
                      </a:gs>
                      <a:gs pos="32432">
                        <a:srgbClr val="FFFFFF"/>
                      </a:gs>
                    </a:gsLst>
                    <a:lin ang="5400000" scaled="0"/>
                  </a:gradFill>
                  <a:ea typeface="Segoe UI" pitchFamily="34" charset="0"/>
                  <a:cs typeface="Segoe UI Semibold" panose="020B0702040204020203" pitchFamily="34" charset="0"/>
                </a:endParaRPr>
              </a:p>
            </p:txBody>
          </p:sp>
        </p:grpSp>
        <p:grpSp>
          <p:nvGrpSpPr>
            <p:cNvPr id="41" name="Group 40"/>
            <p:cNvGrpSpPr/>
            <p:nvPr/>
          </p:nvGrpSpPr>
          <p:grpSpPr>
            <a:xfrm>
              <a:off x="7583235" y="4945062"/>
              <a:ext cx="4350002" cy="1297552"/>
              <a:chOff x="5962988" y="3094678"/>
              <a:chExt cx="4350002" cy="1297552"/>
            </a:xfrm>
          </p:grpSpPr>
          <p:sp>
            <p:nvSpPr>
              <p:cNvPr id="42" name="TextBox 41"/>
              <p:cNvSpPr txBox="1"/>
              <p:nvPr/>
            </p:nvSpPr>
            <p:spPr>
              <a:xfrm>
                <a:off x="6653000" y="3112070"/>
                <a:ext cx="3659990" cy="1280160"/>
              </a:xfrm>
              <a:prstGeom prst="rect">
                <a:avLst/>
              </a:prstGeom>
              <a:solidFill>
                <a:schemeClr val="bg1">
                  <a:alpha val="75000"/>
                </a:schemeClr>
              </a:solidFill>
              <a:ln w="381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91440" rtlCol="0" anchor="ctr"/>
              <a:lstStyle>
                <a:defPPr>
                  <a:defRPr lang="en-US"/>
                </a:defPPr>
                <a:lvl1pPr>
                  <a:lnSpc>
                    <a:spcPct val="90000"/>
                  </a:lnSpc>
                  <a:spcAft>
                    <a:spcPts val="600"/>
                  </a:spcAft>
                  <a:defRPr sz="2200">
                    <a:gradFill>
                      <a:gsLst>
                        <a:gs pos="2917">
                          <a:schemeClr val="tx1"/>
                        </a:gs>
                        <a:gs pos="30000">
                          <a:schemeClr val="tx1"/>
                        </a:gs>
                      </a:gsLst>
                      <a:lin ang="5400000" scaled="0"/>
                    </a:gradFill>
                  </a:defRPr>
                </a:lvl1pPr>
              </a:lstStyle>
              <a:p>
                <a:r>
                  <a:rPr lang="nb-NO" sz="2000" dirty="0" smtClean="0">
                    <a:gradFill>
                      <a:gsLst>
                        <a:gs pos="2917">
                          <a:srgbClr val="404040"/>
                        </a:gs>
                        <a:gs pos="30000">
                          <a:srgbClr val="404040"/>
                        </a:gs>
                      </a:gsLst>
                      <a:lin ang="5400000" scaled="0"/>
                    </a:gradFill>
                  </a:rPr>
                  <a:t>Fortune500 companies</a:t>
                </a:r>
              </a:p>
              <a:p>
                <a:r>
                  <a:rPr lang="nb-NO" sz="2000" dirty="0" smtClean="0">
                    <a:gradFill>
                      <a:gsLst>
                        <a:gs pos="2917">
                          <a:srgbClr val="404040"/>
                        </a:gs>
                        <a:gs pos="30000">
                          <a:srgbClr val="404040"/>
                        </a:gs>
                      </a:gsLst>
                      <a:lin ang="5400000" scaled="0"/>
                    </a:gradFill>
                  </a:rPr>
                  <a:t>purchased Office 365</a:t>
                </a:r>
              </a:p>
              <a:p>
                <a:r>
                  <a:rPr lang="nb-NO" sz="2000" dirty="0">
                    <a:gradFill>
                      <a:gsLst>
                        <a:gs pos="2917">
                          <a:srgbClr val="404040"/>
                        </a:gs>
                        <a:gs pos="30000">
                          <a:srgbClr val="404040"/>
                        </a:gs>
                      </a:gsLst>
                      <a:lin ang="5400000" scaled="0"/>
                    </a:gradFill>
                  </a:rPr>
                  <a:t>i</a:t>
                </a:r>
                <a:r>
                  <a:rPr lang="nb-NO" sz="2000" dirty="0" smtClean="0">
                    <a:gradFill>
                      <a:gsLst>
                        <a:gs pos="2917">
                          <a:srgbClr val="404040"/>
                        </a:gs>
                        <a:gs pos="30000">
                          <a:srgbClr val="404040"/>
                        </a:gs>
                      </a:gsLst>
                      <a:lin ang="5400000" scaled="0"/>
                    </a:gradFill>
                  </a:rPr>
                  <a:t>n the last 12 months</a:t>
                </a:r>
                <a:endParaRPr lang="nb-NO" sz="2000" dirty="0">
                  <a:gradFill>
                    <a:gsLst>
                      <a:gs pos="2917">
                        <a:srgbClr val="404040"/>
                      </a:gs>
                      <a:gs pos="30000">
                        <a:srgbClr val="404040"/>
                      </a:gs>
                    </a:gsLst>
                    <a:lin ang="5400000" scaled="0"/>
                  </a:gradFill>
                </a:endParaRPr>
              </a:p>
            </p:txBody>
          </p:sp>
          <p:sp>
            <p:nvSpPr>
              <p:cNvPr id="43" name="Oval 42"/>
              <p:cNvSpPr/>
              <p:nvPr/>
            </p:nvSpPr>
            <p:spPr bwMode="auto">
              <a:xfrm>
                <a:off x="5962988" y="3094678"/>
                <a:ext cx="1280160" cy="1280160"/>
              </a:xfrm>
              <a:prstGeom prst="ellipse">
                <a:avLst/>
              </a:prstGeom>
              <a:solidFill>
                <a:srgbClr val="7030A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70</a:t>
                </a:r>
                <a:r>
                  <a:rPr lang="en-US" sz="3200" dirty="0" smtClean="0">
                    <a:gradFill>
                      <a:gsLst>
                        <a:gs pos="13514">
                          <a:srgbClr val="FFFFFF"/>
                        </a:gs>
                        <a:gs pos="32432">
                          <a:srgbClr val="FFFFFF"/>
                        </a:gs>
                      </a:gsLst>
                      <a:lin ang="5400000" scaled="0"/>
                    </a:gradFill>
                    <a:ea typeface="Segoe UI" pitchFamily="34" charset="0"/>
                    <a:cs typeface="Segoe UI Semibold" panose="020B0702040204020203" pitchFamily="34" charset="0"/>
                  </a:rPr>
                  <a:t>%</a:t>
                </a:r>
                <a:endParaRPr lang="en-US" sz="4000" dirty="0">
                  <a:gradFill>
                    <a:gsLst>
                      <a:gs pos="13514">
                        <a:srgbClr val="FFFFFF"/>
                      </a:gs>
                      <a:gs pos="32432">
                        <a:srgbClr val="FFFFFF"/>
                      </a:gs>
                    </a:gsLst>
                    <a:lin ang="5400000" scaled="0"/>
                  </a:gradFill>
                  <a:ea typeface="Segoe UI" pitchFamily="34" charset="0"/>
                  <a:cs typeface="Segoe UI Semibold" panose="020B0702040204020203" pitchFamily="34" charset="0"/>
                </a:endParaRPr>
              </a:p>
            </p:txBody>
          </p:sp>
        </p:grpSp>
      </p:grpSp>
    </p:spTree>
    <p:custDataLst>
      <p:custData r:id="rId1"/>
      <p:tags r:id="rId2"/>
    </p:custDataLst>
    <p:extLst>
      <p:ext uri="{BB962C8B-B14F-4D97-AF65-F5344CB8AC3E}">
        <p14:creationId xmlns:p14="http://schemas.microsoft.com/office/powerpoint/2010/main" val="3828559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Aft>
                <a:spcPts val="1200"/>
              </a:spcAft>
            </a:pPr>
            <a:r>
              <a:rPr lang="en-US" sz="6000" b="1" dirty="0" smtClean="0"/>
              <a:t>Why?</a:t>
            </a:r>
            <a:endParaRPr lang="en-US" b="1" dirty="0"/>
          </a:p>
        </p:txBody>
      </p:sp>
      <p:sp>
        <p:nvSpPr>
          <p:cNvPr id="5" name="Title 2"/>
          <p:cNvSpPr txBox="1">
            <a:spLocks/>
          </p:cNvSpPr>
          <p:nvPr/>
        </p:nvSpPr>
        <p:spPr>
          <a:xfrm>
            <a:off x="1189038" y="3108960"/>
            <a:ext cx="10058399"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defRPr/>
            </a:pPr>
            <a:r>
              <a:rPr dirty="0" smtClean="0">
                <a:gradFill>
                  <a:gsLst>
                    <a:gs pos="1250">
                      <a:srgbClr val="FFFFFF"/>
                    </a:gs>
                    <a:gs pos="100000">
                      <a:srgbClr val="FFFFFF"/>
                    </a:gs>
                  </a:gsLst>
                  <a:lin ang="5400000" scaled="0"/>
                </a:gradFill>
              </a:rPr>
              <a:t>Office 365…. </a:t>
            </a:r>
            <a:br>
              <a:rPr dirty="0" smtClean="0">
                <a:gradFill>
                  <a:gsLst>
                    <a:gs pos="1250">
                      <a:srgbClr val="FFFFFF"/>
                    </a:gs>
                    <a:gs pos="100000">
                      <a:srgbClr val="FFFFFF"/>
                    </a:gs>
                  </a:gsLst>
                  <a:lin ang="5400000" scaled="0"/>
                </a:gradFill>
              </a:rPr>
            </a:br>
            <a:r>
              <a:rPr dirty="0" smtClean="0">
                <a:gradFill>
                  <a:gsLst>
                    <a:gs pos="1250">
                      <a:srgbClr val="FFFFFF"/>
                    </a:gs>
                    <a:gs pos="100000">
                      <a:srgbClr val="FFFFFF"/>
                    </a:gs>
                  </a:gsLst>
                  <a:lin ang="5400000" scaled="0"/>
                </a:gradFill>
              </a:rPr>
              <a:t>important data </a:t>
            </a:r>
            <a:r>
              <a:rPr dirty="0" smtClean="0">
                <a:gradFill>
                  <a:gsLst>
                    <a:gs pos="1250">
                      <a:srgbClr val="FFFFFF"/>
                    </a:gs>
                    <a:gs pos="100000">
                      <a:srgbClr val="FFFFFF"/>
                    </a:gs>
                  </a:gsLst>
                  <a:lin ang="5400000" scaled="0"/>
                </a:gradFill>
                <a:latin typeface="Segoe UI"/>
              </a:rPr>
              <a:t>but</a:t>
            </a:r>
            <a:r>
              <a:rPr dirty="0" smtClean="0">
                <a:gradFill>
                  <a:gsLst>
                    <a:gs pos="1250">
                      <a:srgbClr val="FFFFFF"/>
                    </a:gs>
                    <a:gs pos="100000">
                      <a:srgbClr val="FFFFFF"/>
                    </a:gs>
                  </a:gsLst>
                  <a:lin ang="5400000" scaled="0"/>
                </a:gradFill>
              </a:rPr>
              <a:t> in separate silos</a:t>
            </a:r>
            <a:endParaRPr dirty="0">
              <a:gradFill>
                <a:gsLst>
                  <a:gs pos="1250">
                    <a:srgbClr val="FFFFFF"/>
                  </a:gs>
                  <a:gs pos="100000">
                    <a:srgbClr val="FFFFFF"/>
                  </a:gs>
                </a:gsLst>
                <a:lin ang="5400000" scaled="0"/>
              </a:gradFill>
            </a:endParaRPr>
          </a:p>
        </p:txBody>
      </p:sp>
    </p:spTree>
    <p:custDataLst>
      <p:custData r:id="rId1"/>
      <p:tags r:id="rId2"/>
    </p:custDataLst>
    <p:extLst>
      <p:ext uri="{BB962C8B-B14F-4D97-AF65-F5344CB8AC3E}">
        <p14:creationId xmlns:p14="http://schemas.microsoft.com/office/powerpoint/2010/main" val="128100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4" decel="100000" fill="hold" grpId="0" nodeType="withEffect">
                                  <p:stCondLst>
                                    <p:cond delay="4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800" fill="hold"/>
                                        <p:tgtEl>
                                          <p:spTgt spid="5"/>
                                        </p:tgtEl>
                                        <p:attrNameLst>
                                          <p:attrName>ppt_x</p:attrName>
                                        </p:attrNameLst>
                                      </p:cBhvr>
                                      <p:tavLst>
                                        <p:tav tm="0">
                                          <p:val>
                                            <p:strVal val="#ppt_x"/>
                                          </p:val>
                                        </p:tav>
                                        <p:tav tm="100000">
                                          <p:val>
                                            <p:strVal val="#ppt_x"/>
                                          </p:val>
                                        </p:tav>
                                      </p:tavLst>
                                    </p:anim>
                                    <p:anim calcmode="lin" valueType="num">
                                      <p:cBhvr additive="base">
                                        <p:cTn id="11" dur="800" fill="hold"/>
                                        <p:tgtEl>
                                          <p:spTgt spid="5"/>
                                        </p:tgtEl>
                                        <p:attrNameLst>
                                          <p:attrName>ppt_y</p:attrName>
                                        </p:attrNameLst>
                                      </p:cBhvr>
                                      <p:tavLst>
                                        <p:tav tm="0">
                                          <p:val>
                                            <p:strVal val="1+#ppt_h/2"/>
                                          </p:val>
                                        </p:tav>
                                        <p:tav tm="100000">
                                          <p:val>
                                            <p:strVal val="#ppt_y"/>
                                          </p:val>
                                        </p:tav>
                                      </p:tavLst>
                                    </p:anim>
                                  </p:childTnLst>
                                </p:cTn>
                              </p:par>
                              <p:par>
                                <p:cTn id="12" presetID="10" presetClass="entr" presetSubtype="0" fill="hold" grpId="1"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sp>
        <p:nvSpPr>
          <p:cNvPr id="24" name="Title 1"/>
          <p:cNvSpPr txBox="1">
            <a:spLocks/>
          </p:cNvSpPr>
          <p:nvPr/>
        </p:nvSpPr>
        <p:spPr>
          <a:xfrm>
            <a:off x="2249969"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FILES</a:t>
            </a:r>
            <a:endParaRPr lang="en-US" sz="2040" dirty="0">
              <a:solidFill>
                <a:srgbClr val="404040"/>
              </a:solidFill>
              <a:latin typeface="Segoe UI" panose="020B0502040204020203" pitchFamily="34" charset="0"/>
              <a:cs typeface="Segoe UI" panose="020B0502040204020203" pitchFamily="34" charset="0"/>
            </a:endParaRPr>
          </a:p>
        </p:txBody>
      </p:sp>
      <p:sp>
        <p:nvSpPr>
          <p:cNvPr id="25" name="Title 1"/>
          <p:cNvSpPr txBox="1">
            <a:spLocks/>
          </p:cNvSpPr>
          <p:nvPr/>
        </p:nvSpPr>
        <p:spPr>
          <a:xfrm>
            <a:off x="4372566" y="2029741"/>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EMAIL AND CONVERSATIONS</a:t>
            </a:r>
            <a:endParaRPr lang="en-US" sz="2040" dirty="0">
              <a:solidFill>
                <a:srgbClr val="404040"/>
              </a:solidFill>
              <a:latin typeface="Segoe UI" panose="020B0502040204020203" pitchFamily="34" charset="0"/>
              <a:cs typeface="Segoe UI" panose="020B0502040204020203" pitchFamily="34" charset="0"/>
            </a:endParaRPr>
          </a:p>
        </p:txBody>
      </p:sp>
      <p:sp>
        <p:nvSpPr>
          <p:cNvPr id="27" name="Oval 61"/>
          <p:cNvSpPr/>
          <p:nvPr/>
        </p:nvSpPr>
        <p:spPr>
          <a:xfrm>
            <a:off x="2508685"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pSp>
        <p:nvGrpSpPr>
          <p:cNvPr id="4" name="Group 65"/>
          <p:cNvGrpSpPr/>
          <p:nvPr/>
        </p:nvGrpSpPr>
        <p:grpSpPr>
          <a:xfrm>
            <a:off x="2508685" y="3638379"/>
            <a:ext cx="793531" cy="793531"/>
            <a:chOff x="3046415" y="3638379"/>
            <a:chExt cx="793531" cy="793531"/>
          </a:xfrm>
        </p:grpSpPr>
        <p:sp>
          <p:nvSpPr>
            <p:cNvPr id="29" name="Oval 66"/>
            <p:cNvSpPr/>
            <p:nvPr/>
          </p:nvSpPr>
          <p:spPr>
            <a:xfrm>
              <a:off x="3046415"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15"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004" y="3797301"/>
              <a:ext cx="474549" cy="474549"/>
            </a:xfrm>
            <a:prstGeom prst="rect">
              <a:avLst/>
            </a:prstGeom>
          </p:spPr>
        </p:pic>
      </p:grpSp>
      <p:grpSp>
        <p:nvGrpSpPr>
          <p:cNvPr id="7" name="Group 70"/>
          <p:cNvGrpSpPr/>
          <p:nvPr/>
        </p:nvGrpSpPr>
        <p:grpSpPr>
          <a:xfrm>
            <a:off x="3409332" y="3638379"/>
            <a:ext cx="793531" cy="793531"/>
            <a:chOff x="3947062" y="3638379"/>
            <a:chExt cx="793531" cy="793531"/>
          </a:xfrm>
        </p:grpSpPr>
        <p:sp>
          <p:nvSpPr>
            <p:cNvPr id="30" name="Oval 71"/>
            <p:cNvSpPr/>
            <p:nvPr/>
          </p:nvSpPr>
          <p:spPr>
            <a:xfrm>
              <a:off x="394706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012" y="3798843"/>
              <a:ext cx="474549" cy="474549"/>
            </a:xfrm>
            <a:prstGeom prst="rect">
              <a:avLst/>
            </a:prstGeom>
          </p:spPr>
        </p:pic>
      </p:grpSp>
      <p:grpSp>
        <p:nvGrpSpPr>
          <p:cNvPr id="11" name="Group 75"/>
          <p:cNvGrpSpPr/>
          <p:nvPr/>
        </p:nvGrpSpPr>
        <p:grpSpPr>
          <a:xfrm>
            <a:off x="3409332" y="2758953"/>
            <a:ext cx="793531" cy="793531"/>
            <a:chOff x="3947062" y="2758953"/>
            <a:chExt cx="793531" cy="793531"/>
          </a:xfrm>
        </p:grpSpPr>
        <p:sp>
          <p:nvSpPr>
            <p:cNvPr id="28" name="Oval 76"/>
            <p:cNvSpPr/>
            <p:nvPr/>
          </p:nvSpPr>
          <p:spPr>
            <a:xfrm>
              <a:off x="394706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35"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6013" y="2927595"/>
              <a:ext cx="474482" cy="474482"/>
            </a:xfrm>
            <a:prstGeom prst="rect">
              <a:avLst/>
            </a:prstGeom>
          </p:spPr>
        </p:pic>
      </p:grpSp>
      <p:grpSp>
        <p:nvGrpSpPr>
          <p:cNvPr id="17" name="Group 80"/>
          <p:cNvGrpSpPr/>
          <p:nvPr/>
        </p:nvGrpSpPr>
        <p:grpSpPr>
          <a:xfrm>
            <a:off x="5081606" y="2742358"/>
            <a:ext cx="793531" cy="793531"/>
            <a:chOff x="5795527" y="2705393"/>
            <a:chExt cx="793531" cy="793531"/>
          </a:xfrm>
        </p:grpSpPr>
        <p:sp>
          <p:nvSpPr>
            <p:cNvPr id="37" name="Oval 81"/>
            <p:cNvSpPr/>
            <p:nvPr/>
          </p:nvSpPr>
          <p:spPr>
            <a:xfrm rot="5400000">
              <a:off x="5795527" y="270539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1"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7082" y="2865130"/>
              <a:ext cx="490419" cy="490419"/>
            </a:xfrm>
            <a:prstGeom prst="rect">
              <a:avLst/>
            </a:prstGeom>
          </p:spPr>
        </p:pic>
      </p:grpSp>
      <p:grpSp>
        <p:nvGrpSpPr>
          <p:cNvPr id="16" name="Group 85"/>
          <p:cNvGrpSpPr/>
          <p:nvPr/>
        </p:nvGrpSpPr>
        <p:grpSpPr>
          <a:xfrm>
            <a:off x="5081606" y="3643006"/>
            <a:ext cx="793531" cy="793531"/>
            <a:chOff x="5795527" y="3606041"/>
            <a:chExt cx="793531" cy="793531"/>
          </a:xfrm>
        </p:grpSpPr>
        <p:sp>
          <p:nvSpPr>
            <p:cNvPr id="38" name="Oval 86"/>
            <p:cNvSpPr/>
            <p:nvPr/>
          </p:nvSpPr>
          <p:spPr>
            <a:xfrm rot="5400000">
              <a:off x="5795527" y="3606041"/>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42"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1495" y="3764696"/>
              <a:ext cx="507036" cy="507036"/>
            </a:xfrm>
            <a:prstGeom prst="rect">
              <a:avLst/>
            </a:prstGeom>
          </p:spPr>
        </p:pic>
      </p:gr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PEOPLE</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51" name="Title 1"/>
          <p:cNvSpPr txBox="1">
            <a:spLocks/>
          </p:cNvSpPr>
          <p:nvPr/>
        </p:nvSpPr>
        <p:spPr>
          <a:xfrm>
            <a:off x="6735732" y="2146156"/>
            <a:ext cx="1259838"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EVENTS</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22" name="Group 21"/>
          <p:cNvGrpSpPr/>
          <p:nvPr/>
        </p:nvGrpSpPr>
        <p:grpSpPr>
          <a:xfrm>
            <a:off x="6951122" y="2732869"/>
            <a:ext cx="811999" cy="794936"/>
            <a:chOff x="10113425" y="2651210"/>
            <a:chExt cx="796150" cy="779420"/>
          </a:xfrm>
        </p:grpSpPr>
        <p:sp>
          <p:nvSpPr>
            <p:cNvPr id="53" name="Oval 52"/>
            <p:cNvSpPr/>
            <p:nvPr/>
          </p:nvSpPr>
          <p:spPr>
            <a:xfrm rot="5400000">
              <a:off x="10113425" y="2652588"/>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1" name="Picture 2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130153" y="2651210"/>
              <a:ext cx="779422" cy="779420"/>
            </a:xfrm>
            <a:prstGeom prst="rect">
              <a:avLst/>
            </a:prstGeom>
          </p:spPr>
        </p:pic>
      </p:grpSp>
      <p:grpSp>
        <p:nvGrpSpPr>
          <p:cNvPr id="57" name="Group 56"/>
          <p:cNvGrpSpPr/>
          <p:nvPr/>
        </p:nvGrpSpPr>
        <p:grpSpPr>
          <a:xfrm>
            <a:off x="6951121" y="3630076"/>
            <a:ext cx="819857" cy="810653"/>
            <a:chOff x="10113425" y="3530904"/>
            <a:chExt cx="803854" cy="794830"/>
          </a:xfrm>
        </p:grpSpPr>
        <p:sp>
          <p:nvSpPr>
            <p:cNvPr id="54" name="Oval 53"/>
            <p:cNvSpPr/>
            <p:nvPr/>
          </p:nvSpPr>
          <p:spPr>
            <a:xfrm rot="5400000">
              <a:off x="10113425" y="3535656"/>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pic>
          <p:nvPicPr>
            <p:cNvPr id="23" name="Picture 2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122449" y="3530904"/>
              <a:ext cx="794830" cy="794830"/>
            </a:xfrm>
            <a:prstGeom prst="rect">
              <a:avLst/>
            </a:prstGeom>
          </p:spPr>
        </p:pic>
      </p:grpSp>
      <p:sp>
        <p:nvSpPr>
          <p:cNvPr id="13" name="Title 12"/>
          <p:cNvSpPr>
            <a:spLocks noGrp="1"/>
          </p:cNvSpPr>
          <p:nvPr>
            <p:ph type="title"/>
          </p:nvPr>
        </p:nvSpPr>
        <p:spPr/>
        <p:txBody>
          <a:bodyPr/>
          <a:lstStyle/>
          <a:p>
            <a:r>
              <a:rPr lang="en-US" dirty="0" smtClean="0"/>
              <a:t>Data silos in the enterprise</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pic>
        <p:nvPicPr>
          <p:cNvPr id="69" name="Picture 68"/>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660274" y="2902095"/>
            <a:ext cx="521013" cy="521013"/>
          </a:xfrm>
          <a:prstGeom prst="rect">
            <a:avLst/>
          </a:prstGeom>
        </p:spPr>
      </p:pic>
    </p:spTree>
    <p:custDataLst>
      <p:custData r:id="rId1"/>
      <p:tags r:id="rId2"/>
    </p:custDataLst>
    <p:extLst>
      <p:ext uri="{BB962C8B-B14F-4D97-AF65-F5344CB8AC3E}">
        <p14:creationId xmlns:p14="http://schemas.microsoft.com/office/powerpoint/2010/main" val="741065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anim calcmode="lin" valueType="num">
                                      <p:cBhvr>
                                        <p:cTn id="33" dur="500" fill="hold"/>
                                        <p:tgtEl>
                                          <p:spTgt spid="69"/>
                                        </p:tgtEl>
                                        <p:attrNameLst>
                                          <p:attrName>ppt_x</p:attrName>
                                        </p:attrNameLst>
                                      </p:cBhvr>
                                      <p:tavLst>
                                        <p:tav tm="0">
                                          <p:val>
                                            <p:strVal val="#ppt_x"/>
                                          </p:val>
                                        </p:tav>
                                        <p:tav tm="100000">
                                          <p:val>
                                            <p:strVal val="#ppt_x"/>
                                          </p:val>
                                        </p:tav>
                                      </p:tavLst>
                                    </p:anim>
                                    <p:anim calcmode="lin" valueType="num">
                                      <p:cBhvr>
                                        <p:cTn id="34" dur="5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anim calcmode="lin" valueType="num">
                                      <p:cBhvr>
                                        <p:cTn id="57" dur="500" fill="hold"/>
                                        <p:tgtEl>
                                          <p:spTgt spid="51"/>
                                        </p:tgtEl>
                                        <p:attrNameLst>
                                          <p:attrName>ppt_x</p:attrName>
                                        </p:attrNameLst>
                                      </p:cBhvr>
                                      <p:tavLst>
                                        <p:tav tm="0">
                                          <p:val>
                                            <p:strVal val="#ppt_x"/>
                                          </p:val>
                                        </p:tav>
                                        <p:tav tm="100000">
                                          <p:val>
                                            <p:strVal val="#ppt_x"/>
                                          </p:val>
                                        </p:tav>
                                      </p:tavLst>
                                    </p:anim>
                                    <p:anim calcmode="lin" valueType="num">
                                      <p:cBhvr>
                                        <p:cTn id="58" dur="5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strVal val="#ppt_x"/>
                                          </p:val>
                                        </p:tav>
                                        <p:tav tm="100000">
                                          <p:val>
                                            <p:strVal val="#ppt_x"/>
                                          </p:val>
                                        </p:tav>
                                      </p:tavLst>
                                    </p:anim>
                                    <p:anim calcmode="lin" valueType="num">
                                      <p:cBhvr>
                                        <p:cTn id="63" dur="5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anim calcmode="lin" valueType="num">
                                      <p:cBhvr>
                                        <p:cTn id="67" dur="500" fill="hold"/>
                                        <p:tgtEl>
                                          <p:spTgt spid="57"/>
                                        </p:tgtEl>
                                        <p:attrNameLst>
                                          <p:attrName>ppt_x</p:attrName>
                                        </p:attrNameLst>
                                      </p:cBhvr>
                                      <p:tavLst>
                                        <p:tav tm="0">
                                          <p:val>
                                            <p:strVal val="#ppt_x"/>
                                          </p:val>
                                        </p:tav>
                                        <p:tav tm="100000">
                                          <p:val>
                                            <p:strVal val="#ppt_x"/>
                                          </p:val>
                                        </p:tav>
                                      </p:tavLst>
                                    </p:anim>
                                    <p:anim calcmode="lin" valueType="num">
                                      <p:cBhvr>
                                        <p:cTn id="68"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anim calcmode="lin" valueType="num">
                                      <p:cBhvr>
                                        <p:cTn id="79" dur="500" fill="hold"/>
                                        <p:tgtEl>
                                          <p:spTgt spid="19"/>
                                        </p:tgtEl>
                                        <p:attrNameLst>
                                          <p:attrName>ppt_x</p:attrName>
                                        </p:attrNameLst>
                                      </p:cBhvr>
                                      <p:tavLst>
                                        <p:tav tm="0">
                                          <p:val>
                                            <p:strVal val="#ppt_x"/>
                                          </p:val>
                                        </p:tav>
                                        <p:tav tm="100000">
                                          <p:val>
                                            <p:strVal val="#ppt_x"/>
                                          </p:val>
                                        </p:tav>
                                      </p:tavLst>
                                    </p:anim>
                                    <p:anim calcmode="lin" valueType="num">
                                      <p:cBhvr>
                                        <p:cTn id="80" dur="500" fill="hold"/>
                                        <p:tgtEl>
                                          <p:spTgt spid="19"/>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anim calcmode="lin" valueType="num">
                                      <p:cBhvr>
                                        <p:cTn id="84" dur="500" fill="hold"/>
                                        <p:tgtEl>
                                          <p:spTgt spid="18"/>
                                        </p:tgtEl>
                                        <p:attrNameLst>
                                          <p:attrName>ppt_x</p:attrName>
                                        </p:attrNameLst>
                                      </p:cBhvr>
                                      <p:tavLst>
                                        <p:tav tm="0">
                                          <p:val>
                                            <p:strVal val="#ppt_x"/>
                                          </p:val>
                                        </p:tav>
                                        <p:tav tm="100000">
                                          <p:val>
                                            <p:strVal val="#ppt_x"/>
                                          </p:val>
                                        </p:tav>
                                      </p:tavLst>
                                    </p:anim>
                                    <p:anim calcmode="lin" valueType="num">
                                      <p:cBhvr>
                                        <p:cTn id="85" dur="500" fill="hold"/>
                                        <p:tgtEl>
                                          <p:spTgt spid="18"/>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anim calcmode="lin" valueType="num">
                                      <p:cBhvr>
                                        <p:cTn id="89" dur="500" fill="hold"/>
                                        <p:tgtEl>
                                          <p:spTgt spid="26"/>
                                        </p:tgtEl>
                                        <p:attrNameLst>
                                          <p:attrName>ppt_x</p:attrName>
                                        </p:attrNameLst>
                                      </p:cBhvr>
                                      <p:tavLst>
                                        <p:tav tm="0">
                                          <p:val>
                                            <p:strVal val="#ppt_x"/>
                                          </p:val>
                                        </p:tav>
                                        <p:tav tm="100000">
                                          <p:val>
                                            <p:strVal val="#ppt_x"/>
                                          </p:val>
                                        </p:tav>
                                      </p:tavLst>
                                    </p:anim>
                                    <p:anim calcmode="lin" valueType="num">
                                      <p:cBhvr>
                                        <p:cTn id="90" dur="500" fill="hold"/>
                                        <p:tgtEl>
                                          <p:spTgt spid="26"/>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500"/>
                                        <p:tgtEl>
                                          <p:spTgt spid="65"/>
                                        </p:tgtEl>
                                      </p:cBhvr>
                                    </p:animEffect>
                                    <p:anim calcmode="lin" valueType="num">
                                      <p:cBhvr>
                                        <p:cTn id="94" dur="500" fill="hold"/>
                                        <p:tgtEl>
                                          <p:spTgt spid="65"/>
                                        </p:tgtEl>
                                        <p:attrNameLst>
                                          <p:attrName>ppt_x</p:attrName>
                                        </p:attrNameLst>
                                      </p:cBhvr>
                                      <p:tavLst>
                                        <p:tav tm="0">
                                          <p:val>
                                            <p:strVal val="#ppt_x"/>
                                          </p:val>
                                        </p:tav>
                                        <p:tav tm="100000">
                                          <p:val>
                                            <p:strVal val="#ppt_x"/>
                                          </p:val>
                                        </p:tav>
                                      </p:tavLst>
                                    </p:anim>
                                    <p:anim calcmode="lin" valueType="num">
                                      <p:cBhvr>
                                        <p:cTn id="95"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anim calcmode="lin" valueType="num">
                                      <p:cBhvr>
                                        <p:cTn id="101" dur="500" fill="hold"/>
                                        <p:tgtEl>
                                          <p:spTgt spid="62"/>
                                        </p:tgtEl>
                                        <p:attrNameLst>
                                          <p:attrName>ppt_x</p:attrName>
                                        </p:attrNameLst>
                                      </p:cBhvr>
                                      <p:tavLst>
                                        <p:tav tm="0">
                                          <p:val>
                                            <p:strVal val="#ppt_x"/>
                                          </p:val>
                                        </p:tav>
                                        <p:tav tm="100000">
                                          <p:val>
                                            <p:strVal val="#ppt_x"/>
                                          </p:val>
                                        </p:tav>
                                      </p:tavLst>
                                    </p:anim>
                                    <p:anim calcmode="lin" valueType="num">
                                      <p:cBhvr>
                                        <p:cTn id="102" dur="500" fill="hold"/>
                                        <p:tgtEl>
                                          <p:spTgt spid="6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animBg="1"/>
      <p:bldP spid="31" grpId="0"/>
      <p:bldP spid="51"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5840385" y="393206"/>
            <a:ext cx="728596" cy="12532327"/>
          </a:xfrm>
          <a:custGeom>
            <a:avLst/>
            <a:gdLst>
              <a:gd name="connsiteX0" fmla="*/ 0 w 1771650"/>
              <a:gd name="connsiteY0" fmla="*/ 6858000 h 6858000"/>
              <a:gd name="connsiteX1" fmla="*/ 0 w 1771650"/>
              <a:gd name="connsiteY1" fmla="*/ 0 h 6858000"/>
              <a:gd name="connsiteX2" fmla="*/ 1771650 w 1771650"/>
              <a:gd name="connsiteY2" fmla="*/ 6858000 h 6858000"/>
              <a:gd name="connsiteX3" fmla="*/ 0 w 1771650"/>
              <a:gd name="connsiteY3" fmla="*/ 6858000 h 6858000"/>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4667249 w 6438899"/>
              <a:gd name="connsiteY0" fmla="*/ 6869278 h 6869278"/>
              <a:gd name="connsiteX1" fmla="*/ 0 w 6438899"/>
              <a:gd name="connsiteY1" fmla="*/ 1753 h 6869278"/>
              <a:gd name="connsiteX2" fmla="*/ 4667249 w 6438899"/>
              <a:gd name="connsiteY2" fmla="*/ 11278 h 6869278"/>
              <a:gd name="connsiteX3" fmla="*/ 6438899 w 6438899"/>
              <a:gd name="connsiteY3" fmla="*/ 6869278 h 6869278"/>
              <a:gd name="connsiteX4" fmla="*/ 4667249 w 6438899"/>
              <a:gd name="connsiteY4" fmla="*/ 6869278 h 6869278"/>
              <a:gd name="connsiteX0" fmla="*/ 4667249 w 6438899"/>
              <a:gd name="connsiteY0" fmla="*/ 6867525 h 6867525"/>
              <a:gd name="connsiteX1" fmla="*/ 0 w 6438899"/>
              <a:gd name="connsiteY1" fmla="*/ 0 h 6867525"/>
              <a:gd name="connsiteX2" fmla="*/ 4667249 w 6438899"/>
              <a:gd name="connsiteY2" fmla="*/ 9525 h 6867525"/>
              <a:gd name="connsiteX3" fmla="*/ 6438899 w 6438899"/>
              <a:gd name="connsiteY3" fmla="*/ 6867525 h 6867525"/>
              <a:gd name="connsiteX4" fmla="*/ 4667249 w 6438899"/>
              <a:gd name="connsiteY4" fmla="*/ 6867525 h 6867525"/>
              <a:gd name="connsiteX0" fmla="*/ 76199 w 6438899"/>
              <a:gd name="connsiteY0" fmla="*/ 6886575 h 6886575"/>
              <a:gd name="connsiteX1" fmla="*/ 0 w 6438899"/>
              <a:gd name="connsiteY1" fmla="*/ 0 h 6886575"/>
              <a:gd name="connsiteX2" fmla="*/ 4667249 w 6438899"/>
              <a:gd name="connsiteY2" fmla="*/ 9525 h 6886575"/>
              <a:gd name="connsiteX3" fmla="*/ 6438899 w 6438899"/>
              <a:gd name="connsiteY3" fmla="*/ 6867525 h 6886575"/>
              <a:gd name="connsiteX4" fmla="*/ 76199 w 6438899"/>
              <a:gd name="connsiteY4" fmla="*/ 6886575 h 6886575"/>
              <a:gd name="connsiteX0" fmla="*/ 21 w 6362721"/>
              <a:gd name="connsiteY0" fmla="*/ 6877050 h 6877050"/>
              <a:gd name="connsiteX1" fmla="*/ 361972 w 6362721"/>
              <a:gd name="connsiteY1" fmla="*/ 9525 h 6877050"/>
              <a:gd name="connsiteX2" fmla="*/ 4591071 w 6362721"/>
              <a:gd name="connsiteY2" fmla="*/ 0 h 6877050"/>
              <a:gd name="connsiteX3" fmla="*/ 6362721 w 6362721"/>
              <a:gd name="connsiteY3" fmla="*/ 6858000 h 6877050"/>
              <a:gd name="connsiteX4" fmla="*/ 21 w 6362721"/>
              <a:gd name="connsiteY4" fmla="*/ 6877050 h 6877050"/>
              <a:gd name="connsiteX0" fmla="*/ 76199 w 6000749"/>
              <a:gd name="connsiteY0" fmla="*/ 6867525 h 6867525"/>
              <a:gd name="connsiteX1" fmla="*/ 0 w 6000749"/>
              <a:gd name="connsiteY1" fmla="*/ 9525 h 6867525"/>
              <a:gd name="connsiteX2" fmla="*/ 4229099 w 6000749"/>
              <a:gd name="connsiteY2" fmla="*/ 0 h 6867525"/>
              <a:gd name="connsiteX3" fmla="*/ 6000749 w 6000749"/>
              <a:gd name="connsiteY3" fmla="*/ 6858000 h 6867525"/>
              <a:gd name="connsiteX4" fmla="*/ 76199 w 6000749"/>
              <a:gd name="connsiteY4" fmla="*/ 6867525 h 6867525"/>
              <a:gd name="connsiteX0" fmla="*/ 114299 w 6038849"/>
              <a:gd name="connsiteY0" fmla="*/ 6886575 h 6886575"/>
              <a:gd name="connsiteX1" fmla="*/ 0 w 6038849"/>
              <a:gd name="connsiteY1" fmla="*/ 0 h 6886575"/>
              <a:gd name="connsiteX2" fmla="*/ 4267199 w 6038849"/>
              <a:gd name="connsiteY2" fmla="*/ 19050 h 6886575"/>
              <a:gd name="connsiteX3" fmla="*/ 6038849 w 6038849"/>
              <a:gd name="connsiteY3" fmla="*/ 6877050 h 6886575"/>
              <a:gd name="connsiteX4" fmla="*/ 114299 w 6038849"/>
              <a:gd name="connsiteY4" fmla="*/ 6886575 h 6886575"/>
              <a:gd name="connsiteX0" fmla="*/ 9524 w 6038849"/>
              <a:gd name="connsiteY0" fmla="*/ 6905625 h 6905625"/>
              <a:gd name="connsiteX1" fmla="*/ 0 w 6038849"/>
              <a:gd name="connsiteY1" fmla="*/ 0 h 6905625"/>
              <a:gd name="connsiteX2" fmla="*/ 4267199 w 6038849"/>
              <a:gd name="connsiteY2" fmla="*/ 19050 h 6905625"/>
              <a:gd name="connsiteX3" fmla="*/ 6038849 w 6038849"/>
              <a:gd name="connsiteY3" fmla="*/ 6877050 h 6905625"/>
              <a:gd name="connsiteX4" fmla="*/ 9524 w 6038849"/>
              <a:gd name="connsiteY4" fmla="*/ 6905625 h 6905625"/>
              <a:gd name="connsiteX0" fmla="*/ 9524 w 6038849"/>
              <a:gd name="connsiteY0" fmla="*/ 6907856 h 6907856"/>
              <a:gd name="connsiteX1" fmla="*/ 0 w 6038849"/>
              <a:gd name="connsiteY1" fmla="*/ 2231 h 6907856"/>
              <a:gd name="connsiteX2" fmla="*/ 902034 w 6038849"/>
              <a:gd name="connsiteY2" fmla="*/ 0 h 6907856"/>
              <a:gd name="connsiteX3" fmla="*/ 6038849 w 6038849"/>
              <a:gd name="connsiteY3" fmla="*/ 6879281 h 6907856"/>
              <a:gd name="connsiteX4" fmla="*/ 9524 w 6038849"/>
              <a:gd name="connsiteY4" fmla="*/ 6907856 h 6907856"/>
              <a:gd name="connsiteX0" fmla="*/ 9524 w 6038849"/>
              <a:gd name="connsiteY0" fmla="*/ 6905625 h 6905625"/>
              <a:gd name="connsiteX1" fmla="*/ 0 w 6038849"/>
              <a:gd name="connsiteY1" fmla="*/ 0 h 6905625"/>
              <a:gd name="connsiteX2" fmla="*/ 72264 w 6038849"/>
              <a:gd name="connsiteY2" fmla="*/ 13729 h 6905625"/>
              <a:gd name="connsiteX3" fmla="*/ 6038849 w 6038849"/>
              <a:gd name="connsiteY3" fmla="*/ 6877050 h 6905625"/>
              <a:gd name="connsiteX4" fmla="*/ 9524 w 6038849"/>
              <a:gd name="connsiteY4" fmla="*/ 6905625 h 6905625"/>
              <a:gd name="connsiteX0" fmla="*/ 1622960 w 6038849"/>
              <a:gd name="connsiteY0" fmla="*/ 6591734 h 6877050"/>
              <a:gd name="connsiteX1" fmla="*/ 0 w 6038849"/>
              <a:gd name="connsiteY1" fmla="*/ 0 h 6877050"/>
              <a:gd name="connsiteX2" fmla="*/ 72264 w 6038849"/>
              <a:gd name="connsiteY2" fmla="*/ 13729 h 6877050"/>
              <a:gd name="connsiteX3" fmla="*/ 6038849 w 6038849"/>
              <a:gd name="connsiteY3" fmla="*/ 6877050 h 6877050"/>
              <a:gd name="connsiteX4" fmla="*/ 1622960 w 6038849"/>
              <a:gd name="connsiteY4" fmla="*/ 6591734 h 6877050"/>
              <a:gd name="connsiteX0" fmla="*/ 82 w 6121598"/>
              <a:gd name="connsiteY0" fmla="*/ 6873705 h 6877050"/>
              <a:gd name="connsiteX1" fmla="*/ 82749 w 6121598"/>
              <a:gd name="connsiteY1" fmla="*/ 0 h 6877050"/>
              <a:gd name="connsiteX2" fmla="*/ 155013 w 6121598"/>
              <a:gd name="connsiteY2" fmla="*/ 13729 h 6877050"/>
              <a:gd name="connsiteX3" fmla="*/ 6121598 w 6121598"/>
              <a:gd name="connsiteY3" fmla="*/ 6877050 h 6877050"/>
              <a:gd name="connsiteX4" fmla="*/ 82 w 6121598"/>
              <a:gd name="connsiteY4" fmla="*/ 6873705 h 6877050"/>
              <a:gd name="connsiteX0" fmla="*/ 55627 w 6177143"/>
              <a:gd name="connsiteY0" fmla="*/ 6859976 h 6863321"/>
              <a:gd name="connsiteX1" fmla="*/ 0 w 6177143"/>
              <a:gd name="connsiteY1" fmla="*/ 18192 h 6863321"/>
              <a:gd name="connsiteX2" fmla="*/ 210558 w 6177143"/>
              <a:gd name="connsiteY2" fmla="*/ 0 h 6863321"/>
              <a:gd name="connsiteX3" fmla="*/ 6177143 w 6177143"/>
              <a:gd name="connsiteY3" fmla="*/ 6863321 h 6863321"/>
              <a:gd name="connsiteX4" fmla="*/ 55627 w 6177143"/>
              <a:gd name="connsiteY4" fmla="*/ 6859976 h 68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143" h="6863321">
                <a:moveTo>
                  <a:pt x="55627" y="6859976"/>
                </a:moveTo>
                <a:cubicBezTo>
                  <a:pt x="52452" y="5151826"/>
                  <a:pt x="3175" y="1726342"/>
                  <a:pt x="0" y="18192"/>
                </a:cubicBezTo>
                <a:lnTo>
                  <a:pt x="210558" y="0"/>
                </a:lnTo>
                <a:lnTo>
                  <a:pt x="6177143" y="6863321"/>
                </a:lnTo>
                <a:lnTo>
                  <a:pt x="55627" y="685997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a:solidFill>
                <a:prstClr val="white"/>
              </a:solidFill>
              <a:latin typeface="Calibri" panose="020F0502020204030204"/>
            </a:endParaRPr>
          </a:p>
        </p:txBody>
      </p:sp>
      <p:sp>
        <p:nvSpPr>
          <p:cNvPr id="6" name="Title 1"/>
          <p:cNvSpPr txBox="1">
            <a:spLocks/>
          </p:cNvSpPr>
          <p:nvPr/>
        </p:nvSpPr>
        <p:spPr>
          <a:xfrm>
            <a:off x="276214"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USER</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20" name="Group 19"/>
          <p:cNvGrpSpPr/>
          <p:nvPr/>
        </p:nvGrpSpPr>
        <p:grpSpPr>
          <a:xfrm>
            <a:off x="649844" y="2568614"/>
            <a:ext cx="1464350" cy="2086357"/>
            <a:chOff x="636295" y="2518478"/>
            <a:chExt cx="1435768" cy="2045634"/>
          </a:xfrm>
        </p:grpSpPr>
        <p:sp>
          <p:nvSpPr>
            <p:cNvPr id="8" name="Oval 7"/>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47" name="Diagram 46"/>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31" name="Title 1"/>
          <p:cNvSpPr txBox="1">
            <a:spLocks/>
          </p:cNvSpPr>
          <p:nvPr/>
        </p:nvSpPr>
        <p:spPr>
          <a:xfrm>
            <a:off x="8104027"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PEOPLE</a:t>
            </a:r>
            <a:endParaRPr lang="en-US" sz="2040" dirty="0">
              <a:solidFill>
                <a:srgbClr val="404040"/>
              </a:solidFill>
              <a:latin typeface="Segoe UI" panose="020B0502040204020203" pitchFamily="34" charset="0"/>
              <a:cs typeface="Segoe UI" panose="020B0502040204020203" pitchFamily="34" charset="0"/>
            </a:endParaRPr>
          </a:p>
        </p:txBody>
      </p:sp>
      <p:grpSp>
        <p:nvGrpSpPr>
          <p:cNvPr id="19" name="Group 90"/>
          <p:cNvGrpSpPr/>
          <p:nvPr/>
        </p:nvGrpSpPr>
        <p:grpSpPr>
          <a:xfrm>
            <a:off x="8333688" y="2609651"/>
            <a:ext cx="793531" cy="1101500"/>
            <a:chOff x="7710842" y="2610889"/>
            <a:chExt cx="793531" cy="1101500"/>
          </a:xfrm>
        </p:grpSpPr>
        <p:sp>
          <p:nvSpPr>
            <p:cNvPr id="40" name="Oval 13"/>
            <p:cNvSpPr/>
            <p:nvPr/>
          </p:nvSpPr>
          <p:spPr>
            <a:xfrm>
              <a:off x="7710842"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5" name="Diagram 92"/>
            <p:cNvGraphicFramePr/>
            <p:nvPr>
              <p:extLst/>
            </p:nvPr>
          </p:nvGraphicFramePr>
          <p:xfrm>
            <a:off x="7737166" y="2610889"/>
            <a:ext cx="734333" cy="11015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18" name="Group 95"/>
          <p:cNvGrpSpPr/>
          <p:nvPr/>
        </p:nvGrpSpPr>
        <p:grpSpPr>
          <a:xfrm>
            <a:off x="9079125" y="2757715"/>
            <a:ext cx="1101500" cy="793531"/>
            <a:chOff x="8456279" y="2758953"/>
            <a:chExt cx="1101500" cy="793531"/>
          </a:xfrm>
        </p:grpSpPr>
        <p:sp>
          <p:nvSpPr>
            <p:cNvPr id="43" name="Oval 15"/>
            <p:cNvSpPr/>
            <p:nvPr/>
          </p:nvSpPr>
          <p:spPr>
            <a:xfrm>
              <a:off x="8611489" y="2758953"/>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9" name="Diagram 97"/>
            <p:cNvGraphicFramePr/>
            <p:nvPr>
              <p:extLst/>
            </p:nvPr>
          </p:nvGraphicFramePr>
          <p:xfrm>
            <a:off x="8456279" y="2810014"/>
            <a:ext cx="1101500" cy="69761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26" name="Group 100"/>
          <p:cNvGrpSpPr/>
          <p:nvPr/>
        </p:nvGrpSpPr>
        <p:grpSpPr>
          <a:xfrm>
            <a:off x="8179322" y="3637141"/>
            <a:ext cx="1101500" cy="793531"/>
            <a:chOff x="7556476" y="3638379"/>
            <a:chExt cx="1101500" cy="793531"/>
          </a:xfrm>
        </p:grpSpPr>
        <p:sp>
          <p:nvSpPr>
            <p:cNvPr id="44" name="Oval 16"/>
            <p:cNvSpPr/>
            <p:nvPr/>
          </p:nvSpPr>
          <p:spPr>
            <a:xfrm>
              <a:off x="7710842" y="3638379"/>
              <a:ext cx="793531" cy="793531"/>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GB" sz="1836" dirty="0">
                <a:solidFill>
                  <a:prstClr val="white"/>
                </a:solidFill>
                <a:latin typeface="Calibri" panose="020F0502020204030204"/>
              </a:endParaRPr>
            </a:p>
          </p:txBody>
        </p:sp>
        <p:graphicFrame>
          <p:nvGraphicFramePr>
            <p:cNvPr id="12" name="Diagram 102"/>
            <p:cNvGraphicFramePr/>
            <p:nvPr>
              <p:extLst/>
            </p:nvPr>
          </p:nvGraphicFramePr>
          <p:xfrm>
            <a:off x="7556476" y="3665239"/>
            <a:ext cx="1101500" cy="73433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13" name="Title 12"/>
          <p:cNvSpPr>
            <a:spLocks noGrp="1"/>
          </p:cNvSpPr>
          <p:nvPr>
            <p:ph type="title"/>
          </p:nvPr>
        </p:nvSpPr>
        <p:spPr/>
        <p:txBody>
          <a:bodyPr/>
          <a:lstStyle/>
          <a:p>
            <a:r>
              <a:rPr lang="en-US" dirty="0" smtClean="0"/>
              <a:t>Directory</a:t>
            </a:r>
            <a:endParaRPr lang="en-US" dirty="0"/>
          </a:p>
        </p:txBody>
      </p:sp>
      <p:grpSp>
        <p:nvGrpSpPr>
          <p:cNvPr id="62" name="Group 61"/>
          <p:cNvGrpSpPr/>
          <p:nvPr/>
        </p:nvGrpSpPr>
        <p:grpSpPr>
          <a:xfrm>
            <a:off x="10642059" y="2467279"/>
            <a:ext cx="1464350" cy="2086357"/>
            <a:chOff x="636295" y="2518478"/>
            <a:chExt cx="1435768" cy="2045634"/>
          </a:xfrm>
        </p:grpSpPr>
        <p:sp>
          <p:nvSpPr>
            <p:cNvPr id="63" name="Oval 62"/>
            <p:cNvSpPr/>
            <p:nvPr/>
          </p:nvSpPr>
          <p:spPr>
            <a:xfrm>
              <a:off x="636295" y="2815390"/>
              <a:ext cx="1435768" cy="143576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4" name="Diagram 63"/>
            <p:cNvGraphicFramePr/>
            <p:nvPr>
              <p:extLst/>
            </p:nvPr>
          </p:nvGraphicFramePr>
          <p:xfrm>
            <a:off x="665927" y="2518478"/>
            <a:ext cx="1364746" cy="204563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grpSp>
        <p:nvGrpSpPr>
          <p:cNvPr id="65" name="Group 64"/>
          <p:cNvGrpSpPr/>
          <p:nvPr/>
        </p:nvGrpSpPr>
        <p:grpSpPr>
          <a:xfrm>
            <a:off x="9107871" y="3647934"/>
            <a:ext cx="1101500" cy="793531"/>
            <a:chOff x="7408118" y="3567362"/>
            <a:chExt cx="1080000" cy="778042"/>
          </a:xfrm>
        </p:grpSpPr>
        <p:sp>
          <p:nvSpPr>
            <p:cNvPr id="66" name="Oval 65"/>
            <p:cNvSpPr/>
            <p:nvPr/>
          </p:nvSpPr>
          <p:spPr>
            <a:xfrm>
              <a:off x="7559471" y="3567362"/>
              <a:ext cx="778042" cy="77804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GB" sz="1836" dirty="0">
                <a:solidFill>
                  <a:prstClr val="white"/>
                </a:solidFill>
                <a:latin typeface="Calibri" panose="020F0502020204030204"/>
              </a:endParaRPr>
            </a:p>
          </p:txBody>
        </p:sp>
        <p:graphicFrame>
          <p:nvGraphicFramePr>
            <p:cNvPr id="67" name="Diagram 66"/>
            <p:cNvGraphicFramePr/>
            <p:nvPr>
              <p:extLst/>
            </p:nvPr>
          </p:nvGraphicFramePr>
          <p:xfrm>
            <a:off x="7408118" y="3593698"/>
            <a:ext cx="1080000" cy="72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sp>
        <p:nvSpPr>
          <p:cNvPr id="68" name="Title 1"/>
          <p:cNvSpPr txBox="1">
            <a:spLocks/>
          </p:cNvSpPr>
          <p:nvPr/>
        </p:nvSpPr>
        <p:spPr>
          <a:xfrm>
            <a:off x="10268428" y="2117275"/>
            <a:ext cx="2211611" cy="361486"/>
          </a:xfrm>
          <a:prstGeom prst="rect">
            <a:avLst/>
          </a:prstGeom>
        </p:spPr>
        <p:txBody>
          <a:bodyPr vert="horz" lIns="93260" tIns="46630" rIns="93260" bIns="4663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32597">
              <a:lnSpc>
                <a:spcPct val="150000"/>
              </a:lnSpc>
            </a:pPr>
            <a:r>
              <a:rPr lang="en-US" sz="2040" dirty="0" smtClean="0">
                <a:solidFill>
                  <a:srgbClr val="404040"/>
                </a:solidFill>
                <a:latin typeface="Segoe UI" panose="020B0502040204020203" pitchFamily="34" charset="0"/>
                <a:cs typeface="Segoe UI" panose="020B0502040204020203" pitchFamily="34" charset="0"/>
              </a:rPr>
              <a:t>GROUPS</a:t>
            </a:r>
            <a:endParaRPr lang="en-US" sz="2040" dirty="0">
              <a:solidFill>
                <a:srgbClr val="404040"/>
              </a:solidFill>
              <a:latin typeface="Segoe UI" panose="020B0502040204020203" pitchFamily="34" charset="0"/>
              <a:cs typeface="Segoe UI" panose="020B0502040204020203" pitchFamily="34" charset="0"/>
            </a:endParaRPr>
          </a:p>
        </p:txBody>
      </p:sp>
      <p:sp>
        <p:nvSpPr>
          <p:cNvPr id="52" name="TextBox 51"/>
          <p:cNvSpPr txBox="1"/>
          <p:nvPr/>
        </p:nvSpPr>
        <p:spPr>
          <a:xfrm>
            <a:off x="649844" y="4947474"/>
            <a:ext cx="6866880" cy="1815882"/>
          </a:xfrm>
          <a:prstGeom prst="rect">
            <a:avLst/>
          </a:prstGeom>
          <a:noFill/>
        </p:spPr>
        <p:txBody>
          <a:bodyPr wrap="none" lIns="182880" rtlCol="0">
            <a:spAutoFit/>
          </a:bodyPr>
          <a:lstStyle/>
          <a:p>
            <a:pPr>
              <a:defRPr/>
            </a:pPr>
            <a:r>
              <a:rPr lang="en-US" sz="3200" dirty="0" smtClean="0">
                <a:gradFill>
                  <a:gsLst>
                    <a:gs pos="0">
                      <a:srgbClr val="404040"/>
                    </a:gs>
                    <a:gs pos="55000">
                      <a:srgbClr val="404040"/>
                    </a:gs>
                  </a:gsLst>
                  <a:lin ang="5400000" scaled="0"/>
                </a:gradFill>
              </a:rPr>
              <a:t>Azure Active Directory Graph API </a:t>
            </a:r>
          </a:p>
          <a:p>
            <a:pPr>
              <a:defRPr/>
            </a:pPr>
            <a:r>
              <a:rPr lang="en-US" sz="2400" dirty="0" smtClean="0">
                <a:solidFill>
                  <a:srgbClr val="5C2D91"/>
                </a:solidFill>
              </a:rPr>
              <a:t>https</a:t>
            </a:r>
            <a:r>
              <a:rPr lang="en-US" sz="2400" dirty="0">
                <a:solidFill>
                  <a:srgbClr val="5C2D91"/>
                </a:solidFill>
              </a:rPr>
              <a:t>://</a:t>
            </a:r>
            <a:r>
              <a:rPr lang="en-US" sz="2400" dirty="0" smtClean="0">
                <a:solidFill>
                  <a:srgbClr val="5C2D91"/>
                </a:solidFill>
              </a:rPr>
              <a:t>graph.windows.net/contoso.com/users</a:t>
            </a:r>
          </a:p>
          <a:p>
            <a:pPr>
              <a:defRPr/>
            </a:pPr>
            <a:r>
              <a:rPr lang="en-US" sz="2400" dirty="0">
                <a:solidFill>
                  <a:srgbClr val="5C2D91"/>
                </a:solidFill>
              </a:rPr>
              <a:t>https://</a:t>
            </a:r>
            <a:r>
              <a:rPr lang="en-US" sz="2400" dirty="0" smtClean="0">
                <a:solidFill>
                  <a:srgbClr val="5C2D91"/>
                </a:solidFill>
              </a:rPr>
              <a:t>graph.windows.net/contoso.com/groups </a:t>
            </a:r>
            <a:endParaRPr lang="en-US" sz="2400" dirty="0">
              <a:solidFill>
                <a:srgbClr val="5C2D91"/>
              </a:solidFill>
            </a:endParaRPr>
          </a:p>
          <a:p>
            <a:pPr>
              <a:defRPr/>
            </a:pPr>
            <a:endParaRPr lang="en-US" sz="3200" dirty="0">
              <a:gradFill>
                <a:gsLst>
                  <a:gs pos="0">
                    <a:srgbClr val="404040"/>
                  </a:gs>
                  <a:gs pos="55000">
                    <a:srgbClr val="404040"/>
                  </a:gs>
                </a:gsLst>
                <a:lin ang="5400000" scaled="0"/>
              </a:gradFill>
            </a:endParaRPr>
          </a:p>
        </p:txBody>
      </p:sp>
    </p:spTree>
    <p:custDataLst>
      <p:custData r:id="rId1"/>
      <p:tags r:id="rId2"/>
    </p:custDataLst>
    <p:extLst>
      <p:ext uri="{BB962C8B-B14F-4D97-AF65-F5344CB8AC3E}">
        <p14:creationId xmlns:p14="http://schemas.microsoft.com/office/powerpoint/2010/main" val="13684349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DCBB3C2A-E49B-4A2B-91E0-152AE87177F9}"/>
  <p:tag name="ATHENA.CUSTOMXMLCONTENT" val="&lt;?xml version=&quot;1.0&quot;?&gt;&lt;athena xmlns=&quot;http://schemas.microsoft.com/edu/athena&quot; version=&quot;0.1.3396.0&quot;&gt;&lt;timings duration=&quot;2217&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938B2ECE-C99E-46F7-8C94-26D50877BCD6}"/>
  <p:tag name="ATHENA.CUSTOMXMLCONTENT" val="&lt;?xml version=&quot;1.0&quot;?&gt;&lt;athena xmlns=&quot;http://schemas.microsoft.com/edu/athena&quot; version=&quot;0.1.3396.0&quot;&gt;&lt;timings duration=&quot;34077&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64E6BEDB-7CCB-476C-AF8E-C9DBE275B21F}"/>
  <p:tag name="ATHENA.CUSTOMXMLCONTENT" val="&lt;?xml version=&quot;1.0&quot;?&gt;&lt;athena xmlns=&quot;http://schemas.microsoft.com/edu/athena&quot; version=&quot;0.1.3396.0&quot;&gt;&lt;timings duration=&quot;10261&quot;/&gt;&lt;/athena&gt;"/>
</p:tagLst>
</file>

<file path=ppt/tags/tag12.xml><?xml version="1.0" encoding="utf-8"?>
<p:tagLst xmlns:a="http://schemas.openxmlformats.org/drawingml/2006/main" xmlns:r="http://schemas.openxmlformats.org/officeDocument/2006/relationships" xmlns:p="http://schemas.openxmlformats.org/presentationml/2006/main">
  <p:tag name="ATHENA.CUSTOMXMLID" val="{C6CDCA4E-EF2C-4E4F-9884-E54DC4964248}"/>
  <p:tag name="ATHENA.CUSTOMXMLCONTENT" val="&lt;?xml version=&quot;1.0&quot;?&gt;&lt;athena xmlns=&quot;http://schemas.microsoft.com/edu/athena&quot; version=&quot;0.1.3396.0&quot;&gt;&lt;timings duration=&quot;12975&quot;&gt;&lt;event time=&quot;10274&quot; type=&quot;OnNext&quot; clickIndex=&quot;1&quot; wacClickIndex=&quot;1&quot;/&gt;&lt;/timings&gt;&lt;/athena&gt;"/>
</p:tagLst>
</file>

<file path=ppt/tags/tag13.xml><?xml version="1.0" encoding="utf-8"?>
<p:tagLst xmlns:a="http://schemas.openxmlformats.org/drawingml/2006/main" xmlns:r="http://schemas.openxmlformats.org/officeDocument/2006/relationships" xmlns:p="http://schemas.openxmlformats.org/presentationml/2006/main">
  <p:tag name="ATHENA.CUSTOMXMLID" val="{EE9EAFEC-E040-42B6-8484-854B107F1A2F}"/>
  <p:tag name="ATHENA.CUSTOMXMLCONTENT" val="&lt;?xml version=&quot;1.0&quot;?&gt;&lt;athena xmlns=&quot;http://schemas.microsoft.com/edu/athena&quot; version=&quot;0.1.3396.0&quot;&gt;&lt;timings duration=&quot;30719&quot;&gt;&lt;event time=&quot;28527&quot; type=&quot;OnNext&quot; clickIndex=&quot;1&quot; wacClickIndex=&quot;1&quot;/&gt;&lt;/timings&gt;&lt;/athena&gt;"/>
</p:tagLst>
</file>

<file path=ppt/tags/tag14.xml><?xml version="1.0" encoding="utf-8"?>
<p:tagLst xmlns:a="http://schemas.openxmlformats.org/drawingml/2006/main" xmlns:r="http://schemas.openxmlformats.org/officeDocument/2006/relationships" xmlns:p="http://schemas.openxmlformats.org/presentationml/2006/main">
  <p:tag name="ATHENA.CUSTOMXMLID" val="{E2E7DB58-4385-4748-BA3B-44300596B760}"/>
  <p:tag name="ATHENA.CUSTOMXMLCONTENT" val="&lt;?xml version=&quot;1.0&quot;?&gt;&lt;athena xmlns=&quot;http://schemas.microsoft.com/edu/athena&quot; version=&quot;0.1.3396.0&quot;&gt;&lt;timings duration=&quot;11431&quot;&gt;&lt;event time=&quot;769&quot; type=&quot;OnNext&quot; clickIndex=&quot;0&quot; wacClickIndex=&quot;1&quot;/&gt;&lt;/timings&gt;&lt;/athena&gt;"/>
</p:tagLst>
</file>

<file path=ppt/tags/tag15.xml><?xml version="1.0" encoding="utf-8"?>
<p:tagLst xmlns:a="http://schemas.openxmlformats.org/drawingml/2006/main" xmlns:r="http://schemas.openxmlformats.org/officeDocument/2006/relationships" xmlns:p="http://schemas.openxmlformats.org/presentationml/2006/main">
  <p:tag name="ATHENA.CUSTOMXMLID" val="{BF5AD089-A8D0-4539-89DC-90FB8679FE8D}"/>
  <p:tag name="ATHENA.CUSTOMXMLCONTENT" val="&lt;?xml version=&quot;1.0&quot;?&gt;&lt;athena xmlns=&quot;http://schemas.microsoft.com/edu/athena&quot; version=&quot;0.1.3396.0&quot;&gt;&lt;timings duration=&quot;67288&quot;/&gt;&lt;/athena&gt;"/>
</p:tagLst>
</file>

<file path=ppt/tags/tag16.xml><?xml version="1.0" encoding="utf-8"?>
<p:tagLst xmlns:a="http://schemas.openxmlformats.org/drawingml/2006/main" xmlns:r="http://schemas.openxmlformats.org/officeDocument/2006/relationships" xmlns:p="http://schemas.openxmlformats.org/presentationml/2006/main">
  <p:tag name="ATHENA.CUSTOMXMLID" val="{C556B207-714A-467E-AC42-E37FA114FFC3}"/>
  <p:tag name="ATHENA.CUSTOMXMLCONTENT" val="&lt;?xml version=&quot;1.0&quot;?&gt;&lt;athena xmlns=&quot;http://schemas.microsoft.com/edu/athena&quot; version=&quot;0.1.3396.0&quot;&gt;&lt;ink scale=&quot;0.5713244&quot;&gt;AAEAAAD/////AQAAAAAAAAAMAgAAAE9BdXRob3JQUFQsIFZlcnNpb249MC4xLjMzOTY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5O8AAAAAAAAF+P///wxBY3Rpb25UeXBlVjEBAAAAB3ZhbHVlX18ACAIAAAAAAAAABQUAAAANQ2xlYXJDYW52YXNWMQIAAAAJU3RhcnRUaW1lBFR5cGUABBAMQWN0aW9uVHlwZVYxAgAAAAIAAADYB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CAAAAAOA/IAAAAAAA4D8AAAA/AAAAAAAAAAAL&lt;/ink&gt;&lt;/athena&gt;"/>
</p:tagLst>
</file>

<file path=ppt/tags/tag17.xml><?xml version="1.0" encoding="utf-8"?>
<p:tagLst xmlns:a="http://schemas.openxmlformats.org/drawingml/2006/main" xmlns:r="http://schemas.openxmlformats.org/officeDocument/2006/relationships" xmlns:p="http://schemas.openxmlformats.org/presentationml/2006/main">
  <p:tag name="ATHENA.CUSTOMXMLID" val="{54B9BD1B-7B60-4B01-97FA-386735183546}"/>
  <p:tag name="ATHENA.CUSTOMXMLCONTENT" val="&lt;?xml version=&quot;1.0&quot;?&gt;&lt;athena xmlns=&quot;http://schemas.microsoft.com/edu/athena&quot; version=&quot;0.1.3396.0&quot;&gt;&lt;timings duration=&quot;17581&quot;&gt;&lt;event time=&quot;15800&quot; type=&quot;OnNext&quot; clickIndex=&quot;1&quot; wacClickIndex=&quot;1&quot;/&gt;&lt;/timings&gt;&lt;/athena&gt;"/>
</p:tagLst>
</file>

<file path=ppt/tags/tag18.xml><?xml version="1.0" encoding="utf-8"?>
<p:tagLst xmlns:a="http://schemas.openxmlformats.org/drawingml/2006/main" xmlns:r="http://schemas.openxmlformats.org/officeDocument/2006/relationships" xmlns:p="http://schemas.openxmlformats.org/presentationml/2006/main">
  <p:tag name="ATHENA.CUSTOMXMLID" val="{5DDEAC1A-AC83-4B88-A38F-3FCE89979233}"/>
  <p:tag name="ATHENA.CUSTOMXMLCONTENT" val="&lt;?xml version=&quot;1.0&quot;?&gt;&lt;athena xmlns=&quot;http://schemas.microsoft.com/edu/athena&quot; version=&quot;0.1.3396.0&quot;&gt;&lt;timings duration=&quot;21241&quot;&gt;&lt;event time=&quot;580&quot; type=&quot;OnNext&quot; clickIndex=&quot;0&quot; wacClickIndex=&quot;1&quot;/&gt;&lt;event time=&quot;3989&quot; type=&quot;OnNext&quot; clickIndex=&quot;1&quot; wacClickIndex=&quot;2&quot;/&gt;&lt;/timings&gt;&lt;/athena&gt;"/>
</p:tagLst>
</file>

<file path=ppt/tags/tag19.xml><?xml version="1.0" encoding="utf-8"?>
<p:tagLst xmlns:a="http://schemas.openxmlformats.org/drawingml/2006/main" xmlns:r="http://schemas.openxmlformats.org/officeDocument/2006/relationships" xmlns:p="http://schemas.openxmlformats.org/presentationml/2006/main">
  <p:tag name="ATHENA.CUSTOMXMLID" val="{E6E30277-0AC5-4955-ABE2-62BB12525957}"/>
  <p:tag name="ATHENA.CUSTOMXMLCONTENT" val="&lt;?xml version=&quot;1.0&quot;?&gt;&lt;athena xmlns=&quot;http://schemas.microsoft.com/edu/athena&quot; version=&quot;0.1.3396.0&quot;&gt;&lt;timings duration=&quot;9454&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7ACBF600-ECA4-45BB-A33A-5E536F0C91AC}"/>
  <p:tag name="ATHENA.CUSTOMXMLCONTENT" val="&lt;?xml version=&quot;1.0&quot;?&gt;&lt;athena xmlns=&quot;http://schemas.microsoft.com/edu/athena&quot; version=&quot;0.1.3396.0&quot;&gt;&lt;timings duration=&quot;42413&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7ACBF600-ECA4-45BB-A33A-5E536F0C91AC}"/>
  <p:tag name="ATHENA.CUSTOMXMLCONTENT" val="&lt;?xml version=&quot;1.0&quot;?&gt;&lt;athena xmlns=&quot;http://schemas.microsoft.com/edu/athena&quot; version=&quot;0.1.3396.0&quot;&gt;&lt;timings duration=&quot;42413&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A7D966AE-84B6-4B4C-B79C-1EC52C9C7A5A}"/>
  <p:tag name="ATHENA.CUSTOMXMLCONTENT" val="&lt;?xml version=&quot;1.0&quot;?&gt;&lt;athena xmlns=&quot;http://schemas.microsoft.com/edu/athena&quot; version=&quot;0.1.3396.0&quot;&gt;&lt;timings duration=&quot;57241&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94126AF0-8321-4887-B8A1-3F8D6840B145}"/>
  <p:tag name="ATHENA.CUSTOMXMLCONTENT" val="&lt;?xml version=&quot;1.0&quot;?&gt;&lt;athena xmlns=&quot;http://schemas.microsoft.com/edu/athena&quot; version=&quot;0.1.3396.0&quot;&gt;&lt;timings duration=&quot;41392&quot;&gt;&lt;event time=&quot;564&quot; type=&quot;OnNext&quot; clickIndex=&quot;0&quot; wacClickIndex=&quot;1&quot;/&gt;&lt;/timings&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99E68366-C105-458C-9C4C-5A04C6A3239E}"/>
  <p:tag name="ATHENA.CUSTOMXMLCONTENT" val="&lt;?xml version=&quot;1.0&quot;?&gt;&lt;athena xmlns=&quot;http://schemas.microsoft.com/edu/athena&quot; version=&quot;0.1.3396.0&quot;&gt;&lt;timings duration=&quot;27998&quot;&gt;&lt;event time=&quot;3040&quot; type=&quot;OnNext&quot; clickIndex=&quot;1&quot; wacClickIndex=&quot;1&quot;/&gt;&lt;/timings&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EB6CF85D-3EA3-4B90-B27E-7B37AEFECD71}"/>
  <p:tag name="ATHENA.CUSTOMXMLCONTENT" val="&lt;?xml version=&quot;1.0&quot;?&gt;&lt;athena xmlns=&quot;http://schemas.microsoft.com/edu/athena&quot; version=&quot;0.1.3396.0&quot;&gt;&lt;timings duration=&quot;3921&quot;&gt;&lt;event time=&quot;797&quot; type=&quot;OnNext&quot; clickIndex=&quot;0&quot; wacClickIndex=&quot;1&quot;/&gt;&lt;/timings&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94ACA0B4-5F57-43EA-BA49-971E555AC2AE}"/>
  <p:tag name="ATHENA.CUSTOMXMLCONTENT" val="&lt;?xml version=&quot;1.0&quot;?&gt;&lt;athena xmlns=&quot;http://schemas.microsoft.com/edu/athena&quot; version=&quot;0.1.3396.0&quot;&gt;&lt;timings duration=&quot;81307&quot;&gt;&lt;event time=&quot;9839&quot; type=&quot;OnNext&quot; clickIndex=&quot;1&quot; wacClickIndex=&quot;1&quot;/&gt;&lt;event time=&quot;12339&quot; type=&quot;OnNext&quot; clickIndex=&quot;2&quot; wacClickIndex=&quot;2&quot;/&gt;&lt;event time=&quot;15349&quot; type=&quot;OnNext&quot; clickIndex=&quot;3&quot; wacClickIndex=&quot;3&quot;/&gt;&lt;event time=&quot;17870&quot; type=&quot;OnNext&quot; clickIndex=&quot;4&quot; wacClickIndex=&quot;4&quot;/&gt;&lt;event time=&quot;20156&quot; type=&quot;OnNext&quot; clickIndex=&quot;5&quot; wacClickIndex=&quot;5&quot;/&gt;&lt;/timings&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1C21D0C8-C204-41F5-A3D9-2E3FC4B24B9E}"/>
  <p:tag name="ATHENA.CUSTOMXMLCONTENT" val="&lt;?xml version=&quot;1.0&quot;?&gt;&lt;athena xmlns=&quot;http://schemas.microsoft.com/edu/athena&quot; version=&quot;0.1.3396.0&quot;&gt;&lt;timings duration=&quot;15200&quot;/&gt;&lt;/athena&gt;"/>
</p:tagLst>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74387833-FC5C-4245-A3BF-5305B54D3E19}"/>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8A0926CE-FFCE-40A6-A065-050108FA55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athena xmlns="http://schemas.microsoft.com/edu/athena" version="0.1.3396.0">
  <timings duration="42413"/>
</athena>
</file>

<file path=customXml/item11.xml><?xml version="1.0" encoding="utf-8"?>
<athena xmlns="http://schemas.microsoft.com/edu/athena" version="0.1.3396.0">
  <timings duration="21241">
    <event time="580" type="OnNext" clickIndex="0" wacClickIndex="1"/>
    <event time="3989" type="OnNext" clickIndex="1" wacClickIndex="2"/>
  </timings>
</athena>
</file>

<file path=customXml/item12.xml><?xml version="1.0" encoding="utf-8"?>
<athena xmlns="http://schemas.microsoft.com/edu/athena" version="0.1.3396.0">
  <ink scale="0.5713244">AAEAAAD/////AQAAAAAAAAAMAgAAAE9BdXRob3JQUFQsIFZlcnNpb249MC4xLjMzOTY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5O8AAAAAAAAF+P///wxBY3Rpb25UeXBlVjEBAAAAB3ZhbHVlX18ACAIAAAAAAAAABQUAAAANQ2xlYXJDYW52YXNWMQIAAAAJU3RhcnRUaW1lBFR5cGUABBAMQWN0aW9uVHlwZVYxAgAAAAIAAADYB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CAAAAAOA/IAAAAAAA4D8AAAA/AAAAAAAAAAAL</ink>
</athena>
</file>

<file path=customXml/item13.xml><?xml version="1.0" encoding="utf-8"?>
<athena xmlns="http://schemas.microsoft.com/edu/athena" version="0.1.3396.0">
  <timings duration="30719">
    <event time="28527" type="OnNext" clickIndex="1" wacClickIndex="1"/>
  </timings>
</athena>
</file>

<file path=customXml/item14.xml><?xml version="1.0" encoding="utf-8"?>
<athena xmlns="http://schemas.microsoft.com/edu/athena" version="0.1.3396.0">
  <timings duration="12975">
    <event time="10274" type="OnNext" clickIndex="1" wacClickIndex="1"/>
  </timings>
</athena>
</file>

<file path=customXml/item15.xml><?xml version="1.0" encoding="utf-8"?>
<athena xmlns="http://schemas.microsoft.com/edu/athena" version="0.1.3396.0">
  <media streamable="true" recordStart="311822" recordEnd="345899" recordLength="526904" audioOnly="true"/>
</athena>
</file>

<file path=customXml/item16.xml><?xml version="1.0" encoding="utf-8"?>
<athena xmlns="http://schemas.microsoft.com/edu/athena" version="0.1.3396.0">
  <media streamable="true" recordStart="496154" recordEnd="517395" recordLength="526904" audioOnly="true"/>
</athena>
</file>

<file path=customXml/item17.xml><?xml version="1.0" encoding="utf-8"?>
<athena xmlns="http://schemas.microsoft.com/edu/athena" version="0.1.3396.0">
  <timings duration="34077"/>
</athena>
</file>

<file path=customXml/item18.xml><?xml version="1.0" encoding="utf-8"?>
<athena xmlns="http://schemas.microsoft.com/edu/athena" version="0.1.3396.0">
  <timings duration="17581">
    <event time="15800" type="OnNext" clickIndex="1" wacClickIndex="1"/>
  </timings>
</athena>
</file>

<file path=customXml/item19.xml><?xml version="1.0" encoding="utf-8"?>
<athena xmlns="http://schemas.microsoft.com/edu/athena" version="0.1.3396.0">
  <media streamable="true" recordStart="296622" recordEnd="311822" recordLength="526904" audioOnly="true"/>
</athena>
</file>

<file path=customXml/item2.xml><?xml version="1.0" encoding="utf-8"?>
<athena xmlns="http://schemas.microsoft.com/edu/athena" version="0.1.3396.0">
  <timings duration="3921">
    <event time="797" type="OnNext" clickIndex="0" wacClickIndex="1"/>
  </timings>
</athena>
</file>

<file path=customXml/item20.xml><?xml version="1.0" encoding="utf-8"?>
<athena xmlns="http://schemas.microsoft.com/edu/athena" version="0.1.3396.0">
  <timings duration="11431">
    <event time="769" type="OnNext" clickIndex="0" wacClickIndex="1"/>
  </timings>
</athena>
</file>

<file path=customXml/item21.xml><?xml version="1.0" encoding="utf-8"?>
<athena xmlns="http://schemas.microsoft.com/edu/athena" version="0.1.3396.0">
  <media streamable="true" recordStart="345899" recordEnd="356160" recordLength="526904" audioOnly="true"/>
</athena>
</file>

<file path=customXml/item22.xml><?xml version="1.0" encoding="utf-8"?>
<athena xmlns="http://schemas.microsoft.com/edu/athena" version="0.1.3396.0">
  <timings duration="3921">
    <event time="797" type="OnNext" clickIndex="0" wacClickIndex="1"/>
  </timings>
</athena>
</file>

<file path=customXml/item23.xml><?xml version="1.0" encoding="utf-8"?>
<athena xmlns="http://schemas.microsoft.com/edu/athena" version="0.1.3396.0">
  <timings duration="21241">
    <event time="580" type="OnNext" clickIndex="0" wacClickIndex="1"/>
    <event time="3989" type="OnNext" clickIndex="1" wacClickIndex="2"/>
  </timings>
</athena>
</file>

<file path=customXml/item24.xml><?xml version="1.0" encoding="utf-8"?>
<athena xmlns="http://schemas.microsoft.com/edu/athena" version="0.1.3396.0">
  <timings duration="81307">
    <event time="9839" type="OnNext" clickIndex="1" wacClickIndex="1"/>
    <event time="12339" type="OnNext" clickIndex="2" wacClickIndex="2"/>
    <event time="15349" type="OnNext" clickIndex="3" wacClickIndex="3"/>
    <event time="17870" type="OnNext" clickIndex="4" wacClickIndex="4"/>
    <event time="20156" type="OnNext" clickIndex="5" wacClickIndex="5"/>
  </timings>
</athena>
</file>

<file path=customXml/item25.xml><?xml version="1.0" encoding="utf-8"?>
<athena xmlns="http://schemas.microsoft.com/edu/athena" version="0.1.3396.0">
  <timings duration="9454"/>
</athena>
</file>

<file path=customXml/item26.xml><?xml version="1.0" encoding="utf-8"?>
<athena xmlns="http://schemas.microsoft.com/edu/athena" version="0.1.3396.0">
  <timings duration="41392">
    <event time="564" type="OnNext" clickIndex="0" wacClickIndex="1"/>
  </timings>
</athena>
</file>

<file path=customXml/item27.xml><?xml version="1.0" encoding="utf-8"?>
<athena xmlns="http://schemas.microsoft.com/edu/athena" version="0.1.3396.0">
  <timings duration="17581">
    <event time="15800" type="OnNext" clickIndex="1" wacClickIndex="1"/>
  </timings>
</athena>
</file>

<file path=customXml/item28.xml><?xml version="1.0" encoding="utf-8"?>
<athena xmlns="http://schemas.microsoft.com/edu/athena" version="0.1.3396.0">
  <timings duration="67288"/>
</athena>
</file>

<file path=customXml/item29.xml><?xml version="1.0" encoding="utf-8"?>
<athena xmlns="http://schemas.microsoft.com/edu/athena" version="0.1.3396.0">
  <media streamable="true" recordStart="369135" recordEnd="399854" recordLength="526904" audioOnly="true"/>
</athena>
</file>

<file path=customXml/item3.xml><?xml version="1.0" encoding="utf-8"?>
<athena xmlns="http://schemas.microsoft.com/edu/athena" version="0.1.3396.0">
  <timings duration="34077"/>
</athena>
</file>

<file path=customXml/item30.xml><?xml version="1.0" encoding="utf-8"?>
<athena xmlns="http://schemas.microsoft.com/edu/athena" version="0.1.3396.0">
  <timings duration="42413"/>
</athena>
</file>

<file path=customXml/item31.xml><?xml version="1.0" encoding="utf-8"?>
<athena xmlns="http://schemas.microsoft.com/edu/athena" version="0.1.3396.0">
  <media streamable="true" recordStart="411285" recordEnd="478573" recordLength="526904" audioOnly="true"/>
</athena>
</file>

<file path=customXml/item32.xml><?xml version="1.0" encoding="utf-8"?>
<?mso-contentType ?>
<FormTemplates xmlns="http://schemas.microsoft.com/sharepoint/v3/contenttype/forms">
  <Display>DocumentLibraryForm</Display>
  <Edit>DocumentLibraryForm</Edit>
  <New>DocumentLibraryForm</New>
</FormTemplates>
</file>

<file path=customXml/item33.xml><?xml version="1.0" encoding="utf-8"?>
<athena xmlns="http://schemas.microsoft.com/edu/athena" version="0.1.3396.0">
  <timings duration="57241"/>
</athena>
</file>

<file path=customXml/item34.xml><?xml version="1.0" encoding="utf-8"?>
<athena xmlns="http://schemas.microsoft.com/edu/athena" version="0.1.3396.0">
  <media streamable="true" recordStart="478573" recordEnd="496154" recordLength="526904" audioOnly="true"/>
</athena>
</file>

<file path=customXml/item35.xml><?xml version="1.0" encoding="utf-8"?>
<athena xmlns="http://schemas.microsoft.com/edu/athena" version="0.1.3396.0">
  <timings duration="57241"/>
</athena>
</file>

<file path=customXml/item36.xml><?xml version="1.0" encoding="utf-8"?>
<athena xmlns="http://schemas.microsoft.com/edu/athena" version="0.1.3396.0">
  <timings duration="47602"/>
</athena>
</file>

<file path=customXml/item37.xml><?xml version="1.0" encoding="utf-8"?>
<athena xmlns="http://schemas.microsoft.com/edu/athena" version="0.1.3396.0">
  <timings duration="9454"/>
</athena>
</file>

<file path=customXml/item38.xml><?xml version="1.0" encoding="utf-8"?>
<athena xmlns="http://schemas.microsoft.com/edu/athena" version="0.1.3396.0">
  <timings duration="30719">
    <event time="28527" type="OnNext" clickIndex="1" wacClickIndex="1"/>
  </timings>
</athena>
</file>

<file path=customXml/item39.xml><?xml version="1.0" encoding="utf-8"?>
<athena xmlns="http://schemas.microsoft.com/edu/athena" version="0.1.3396.0">
  <timings duration="81307">
    <event time="9839" type="OnNext" clickIndex="1" wacClickIndex="1"/>
    <event time="12339" type="OnNext" clickIndex="2" wacClickIndex="2"/>
    <event time="15349" type="OnNext" clickIndex="3" wacClickIndex="3"/>
    <event time="17870" type="OnNext" clickIndex="4" wacClickIndex="4"/>
    <event time="20156" type="OnNext" clickIndex="5" wacClickIndex="5"/>
  </timings>
</athena>
</file>

<file path=customXml/item4.xml><?xml version="1.0" encoding="utf-8"?>
<athena xmlns="http://schemas.microsoft.com/edu/athena" version="0.1.3396.0">
  <timings duration="27998">
    <event time="3040" type="OnNext" clickIndex="1" wacClickIndex="1"/>
  </timings>
</athena>
</file>

<file path=customXml/item40.xml><?xml version="1.0" encoding="utf-8"?>
<athena xmlns="http://schemas.microsoft.com/edu/athena" version="0.1.3396.0">
  <ink scale="0.5713244">AAEAAAD/////AQAAAAAAAAAMAgAAAE9BdXRob3JQUFQsIFZlcnNpb249MC4xLjMzOTY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5O8AAAAAAAAF+P///wxBY3Rpb25UeXBlVjEBAAAAB3ZhbHVlX18ACAIAAAAAAAAABQUAAAANQ2xlYXJDYW52YXNWMQIAAAAJU3RhcnRUaW1lBFR5cGUABBAMQWN0aW9uVHlwZVYxAgAAAAIAAADYB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CAAAAAOA/IAAAAAAA4D8AAAA/AAAAAAAAAAAL</ink>
</athena>
</file>

<file path=customXml/item41.xml><?xml version="1.0" encoding="utf-8"?>
<athena xmlns="http://schemas.microsoft.com/edu/athena" version="0.1.3396.0">
  <media streamable="true" recordStart="399854" recordEnd="411285" recordLength="526904" audioOnly="true"/>
</athena>
</file>

<file path=customXml/item42.xml><?xml version="1.0" encoding="utf-8"?>
<athena xmlns="http://schemas.microsoft.com/edu/athena" version="0.1.3396.0">
  <timings duration="27998">
    <event time="3040" type="OnNext" clickIndex="1" wacClickIndex="1"/>
  </timings>
</athena>
</file>

<file path=customXml/item43.xml><?xml version="1.0" encoding="utf-8"?>
<athena xmlns="http://schemas.microsoft.com/edu/athena" version="0.1.3396.0">
  <timings duration="67288"/>
</athena>
</file>

<file path=customXml/item44.xml><?xml version="1.0" encoding="utf-8"?>
<athena xmlns="http://schemas.microsoft.com/edu/athena" version="0.1.3396.0">
  <media streamable="true" recordStart="356160" recordEnd="369135" recordLength="526904" audioOnly="true"/>
</athena>
</file>

<file path=customXml/item45.xml><?xml version="1.0" encoding="utf-8"?>
<athena xmlns="http://schemas.microsoft.com/edu/athena" version="0.1.3396.0">
  <timings duration="10261"/>
</athena>
</file>

<file path=customXml/item46.xml><?xml version="1.0" encoding="utf-8"?>
<athena xmlns="http://schemas.microsoft.com/edu/athena" version="0.1.3396.0">
  <timings duration="15200"/>
</athena>
</file>

<file path=customXml/item47.xml><?xml version="1.0" encoding="utf-8"?>
<athena xmlns="http://schemas.microsoft.com/edu/athena" version="0.1.3396.0">
  <timings duration="11431">
    <event time="769" type="OnNext" clickIndex="0" wacClickIndex="1"/>
  </timings>
</athena>
</file>

<file path=customXml/item48.xml><?xml version="1.0" encoding="utf-8"?>
<athena xmlns="http://schemas.microsoft.com/edu/athena" version="0.1.3396.0">
  <media streamable="true" recordStart="517395" recordEnd="526849" recordLength="526904" audioOnly="true"/>
</athena>
</file>

<file path=customXml/item49.xml><?xml version="1.0" encoding="utf-8"?>
<athena xmlns="http://schemas.microsoft.com/edu/athena" version="0.1.3396.0">
  <timings duration="2217"/>
</athena>
</file>

<file path=customXml/item5.xml><?xml version="1.0" encoding="utf-8"?>
<athena xmlns="http://schemas.microsoft.com/edu/athena" version="0.1.3396.0">
  <timings duration="15200"/>
</athena>
</file>

<file path=customXml/item6.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2015-04-30T00:00:00-07:00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Yina Arenas</External_x0020_Speaker>
    <Session_x0020_Code xmlns="12a172fe-0250-434a-85cf-03b10810c5e5">3-641</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00000000-0000-0000-0000-000000000000</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7.xml><?xml version="1.0" encoding="utf-8"?>
<athena xmlns="http://schemas.microsoft.com/edu/athena" version="0.1.3396.0">
  <timings duration="41392">
    <event time="564" type="OnNext" clickIndex="0" wacClickIndex="1"/>
  </timings>
</athena>
</file>

<file path=customXml/item8.xml><?xml version="1.0" encoding="utf-8"?>
<athena xmlns="http://schemas.microsoft.com/edu/athena" version="0.1.3396.0">
  <timings duration="10261"/>
</athena>
</file>

<file path=customXml/item9.xml><?xml version="1.0" encoding="utf-8"?>
<athena xmlns="http://schemas.microsoft.com/edu/athena" version="0.1.3396.0">
  <timings duration="12975">
    <event time="10274" type="OnNext" clickIndex="1" wacClickIndex="1"/>
  </timings>
</athena>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B0AAAEB2-0CFF-4647-86A5-D23307047D9A}">
  <ds:schemaRefs>
    <ds:schemaRef ds:uri="http://schemas.microsoft.com/edu/athena"/>
  </ds:schemaRefs>
</ds:datastoreItem>
</file>

<file path=customXml/itemProps11.xml><?xml version="1.0" encoding="utf-8"?>
<ds:datastoreItem xmlns:ds="http://schemas.openxmlformats.org/officeDocument/2006/customXml" ds:itemID="{5DDEAC1A-AC83-4B88-A38F-3FCE89979233}">
  <ds:schemaRefs>
    <ds:schemaRef ds:uri="http://schemas.microsoft.com/edu/athena"/>
  </ds:schemaRefs>
</ds:datastoreItem>
</file>

<file path=customXml/itemProps12.xml><?xml version="1.0" encoding="utf-8"?>
<ds:datastoreItem xmlns:ds="http://schemas.openxmlformats.org/officeDocument/2006/customXml" ds:itemID="{61D4A8AB-9CEB-4999-B589-C6B870B09C9B}">
  <ds:schemaRefs>
    <ds:schemaRef ds:uri="http://schemas.microsoft.com/edu/athena"/>
  </ds:schemaRefs>
</ds:datastoreItem>
</file>

<file path=customXml/itemProps13.xml><?xml version="1.0" encoding="utf-8"?>
<ds:datastoreItem xmlns:ds="http://schemas.openxmlformats.org/officeDocument/2006/customXml" ds:itemID="{EE9EAFEC-E040-42B6-8484-854B107F1A2F}">
  <ds:schemaRefs>
    <ds:schemaRef ds:uri="http://schemas.microsoft.com/edu/athena"/>
  </ds:schemaRefs>
</ds:datastoreItem>
</file>

<file path=customXml/itemProps14.xml><?xml version="1.0" encoding="utf-8"?>
<ds:datastoreItem xmlns:ds="http://schemas.openxmlformats.org/officeDocument/2006/customXml" ds:itemID="{C6CDCA4E-EF2C-4E4F-9884-E54DC4964248}">
  <ds:schemaRefs>
    <ds:schemaRef ds:uri="http://schemas.microsoft.com/edu/athena"/>
  </ds:schemaRefs>
</ds:datastoreItem>
</file>

<file path=customXml/itemProps15.xml><?xml version="1.0" encoding="utf-8"?>
<ds:datastoreItem xmlns:ds="http://schemas.openxmlformats.org/officeDocument/2006/customXml" ds:itemID="{3134D4AD-4EE8-4210-A7FD-B9689619FB49}">
  <ds:schemaRefs>
    <ds:schemaRef ds:uri="http://schemas.microsoft.com/edu/athena"/>
  </ds:schemaRefs>
</ds:datastoreItem>
</file>

<file path=customXml/itemProps16.xml><?xml version="1.0" encoding="utf-8"?>
<ds:datastoreItem xmlns:ds="http://schemas.openxmlformats.org/officeDocument/2006/customXml" ds:itemID="{A5998B62-460B-442A-8991-4C1CE9A77DFC}">
  <ds:schemaRefs>
    <ds:schemaRef ds:uri="http://schemas.microsoft.com/edu/athena"/>
  </ds:schemaRefs>
</ds:datastoreItem>
</file>

<file path=customXml/itemProps17.xml><?xml version="1.0" encoding="utf-8"?>
<ds:datastoreItem xmlns:ds="http://schemas.openxmlformats.org/officeDocument/2006/customXml" ds:itemID="{938B2ECE-C99E-46F7-8C94-26D50877BCD6}">
  <ds:schemaRefs>
    <ds:schemaRef ds:uri="http://schemas.microsoft.com/edu/athena"/>
  </ds:schemaRefs>
</ds:datastoreItem>
</file>

<file path=customXml/itemProps18.xml><?xml version="1.0" encoding="utf-8"?>
<ds:datastoreItem xmlns:ds="http://schemas.openxmlformats.org/officeDocument/2006/customXml" ds:itemID="{918F4BCA-57D3-4386-BA9E-621378979C3D}">
  <ds:schemaRefs>
    <ds:schemaRef ds:uri="http://schemas.microsoft.com/edu/athena"/>
  </ds:schemaRefs>
</ds:datastoreItem>
</file>

<file path=customXml/itemProps19.xml><?xml version="1.0" encoding="utf-8"?>
<ds:datastoreItem xmlns:ds="http://schemas.openxmlformats.org/officeDocument/2006/customXml" ds:itemID="{D536A240-A0DF-45B4-93F3-33CDA79664C5}">
  <ds:schemaRefs>
    <ds:schemaRef ds:uri="http://schemas.microsoft.com/edu/athena"/>
  </ds:schemaRefs>
</ds:datastoreItem>
</file>

<file path=customXml/itemProps2.xml><?xml version="1.0" encoding="utf-8"?>
<ds:datastoreItem xmlns:ds="http://schemas.openxmlformats.org/officeDocument/2006/customXml" ds:itemID="{EB6CF85D-3EA3-4B90-B27E-7B37AEFECD71}">
  <ds:schemaRefs>
    <ds:schemaRef ds:uri="http://schemas.microsoft.com/edu/athena"/>
  </ds:schemaRefs>
</ds:datastoreItem>
</file>

<file path=customXml/itemProps20.xml><?xml version="1.0" encoding="utf-8"?>
<ds:datastoreItem xmlns:ds="http://schemas.openxmlformats.org/officeDocument/2006/customXml" ds:itemID="{E2E7DB58-4385-4748-BA3B-44300596B760}">
  <ds:schemaRefs>
    <ds:schemaRef ds:uri="http://schemas.microsoft.com/edu/athena"/>
  </ds:schemaRefs>
</ds:datastoreItem>
</file>

<file path=customXml/itemProps21.xml><?xml version="1.0" encoding="utf-8"?>
<ds:datastoreItem xmlns:ds="http://schemas.openxmlformats.org/officeDocument/2006/customXml" ds:itemID="{44F2CE55-5910-4596-B449-BAC954EFCE3E}">
  <ds:schemaRefs>
    <ds:schemaRef ds:uri="http://schemas.microsoft.com/edu/athena"/>
  </ds:schemaRefs>
</ds:datastoreItem>
</file>

<file path=customXml/itemProps22.xml><?xml version="1.0" encoding="utf-8"?>
<ds:datastoreItem xmlns:ds="http://schemas.openxmlformats.org/officeDocument/2006/customXml" ds:itemID="{EDE9E72A-670D-499E-A6B9-54311A0C26B4}">
  <ds:schemaRefs>
    <ds:schemaRef ds:uri="http://schemas.microsoft.com/edu/athena"/>
  </ds:schemaRefs>
</ds:datastoreItem>
</file>

<file path=customXml/itemProps23.xml><?xml version="1.0" encoding="utf-8"?>
<ds:datastoreItem xmlns:ds="http://schemas.openxmlformats.org/officeDocument/2006/customXml" ds:itemID="{5F20F56C-FE1C-474E-845D-3DCFBFE27E46}">
  <ds:schemaRefs>
    <ds:schemaRef ds:uri="http://schemas.microsoft.com/edu/athena"/>
  </ds:schemaRefs>
</ds:datastoreItem>
</file>

<file path=customXml/itemProps24.xml><?xml version="1.0" encoding="utf-8"?>
<ds:datastoreItem xmlns:ds="http://schemas.openxmlformats.org/officeDocument/2006/customXml" ds:itemID="{0A6825B3-CA1F-44C3-80B3-67A4D5D55E3A}">
  <ds:schemaRefs>
    <ds:schemaRef ds:uri="http://schemas.microsoft.com/edu/athena"/>
  </ds:schemaRefs>
</ds:datastoreItem>
</file>

<file path=customXml/itemProps25.xml><?xml version="1.0" encoding="utf-8"?>
<ds:datastoreItem xmlns:ds="http://schemas.openxmlformats.org/officeDocument/2006/customXml" ds:itemID="{75810551-0B52-4B0E-B017-5EE2998BDBEE}">
  <ds:schemaRefs>
    <ds:schemaRef ds:uri="http://schemas.microsoft.com/edu/athena"/>
  </ds:schemaRefs>
</ds:datastoreItem>
</file>

<file path=customXml/itemProps26.xml><?xml version="1.0" encoding="utf-8"?>
<ds:datastoreItem xmlns:ds="http://schemas.openxmlformats.org/officeDocument/2006/customXml" ds:itemID="{94126AF0-8321-4887-B8A1-3F8D6840B145}">
  <ds:schemaRefs>
    <ds:schemaRef ds:uri="http://schemas.microsoft.com/edu/athena"/>
  </ds:schemaRefs>
</ds:datastoreItem>
</file>

<file path=customXml/itemProps27.xml><?xml version="1.0" encoding="utf-8"?>
<ds:datastoreItem xmlns:ds="http://schemas.openxmlformats.org/officeDocument/2006/customXml" ds:itemID="{54B9BD1B-7B60-4B01-97FA-386735183546}">
  <ds:schemaRefs>
    <ds:schemaRef ds:uri="http://schemas.microsoft.com/edu/athena"/>
  </ds:schemaRefs>
</ds:datastoreItem>
</file>

<file path=customXml/itemProps28.xml><?xml version="1.0" encoding="utf-8"?>
<ds:datastoreItem xmlns:ds="http://schemas.openxmlformats.org/officeDocument/2006/customXml" ds:itemID="{BF5AD089-A8D0-4539-89DC-90FB8679FE8D}">
  <ds:schemaRefs>
    <ds:schemaRef ds:uri="http://schemas.microsoft.com/edu/athena"/>
  </ds:schemaRefs>
</ds:datastoreItem>
</file>

<file path=customXml/itemProps29.xml><?xml version="1.0" encoding="utf-8"?>
<ds:datastoreItem xmlns:ds="http://schemas.openxmlformats.org/officeDocument/2006/customXml" ds:itemID="{2511EB10-4CAE-4A2C-9736-63B904AB019F}">
  <ds:schemaRefs>
    <ds:schemaRef ds:uri="http://schemas.microsoft.com/edu/athena"/>
  </ds:schemaRefs>
</ds:datastoreItem>
</file>

<file path=customXml/itemProps3.xml><?xml version="1.0" encoding="utf-8"?>
<ds:datastoreItem xmlns:ds="http://schemas.openxmlformats.org/officeDocument/2006/customXml" ds:itemID="{FBDD455F-AA94-4506-84CA-7F4AF4119D95}">
  <ds:schemaRefs>
    <ds:schemaRef ds:uri="http://schemas.microsoft.com/edu/athena"/>
  </ds:schemaRefs>
</ds:datastoreItem>
</file>

<file path=customXml/itemProps30.xml><?xml version="1.0" encoding="utf-8"?>
<ds:datastoreItem xmlns:ds="http://schemas.openxmlformats.org/officeDocument/2006/customXml" ds:itemID="{7ACBF600-ECA4-45BB-A33A-5E536F0C91AC}">
  <ds:schemaRefs>
    <ds:schemaRef ds:uri="http://schemas.microsoft.com/edu/athena"/>
  </ds:schemaRefs>
</ds:datastoreItem>
</file>

<file path=customXml/itemProps31.xml><?xml version="1.0" encoding="utf-8"?>
<ds:datastoreItem xmlns:ds="http://schemas.openxmlformats.org/officeDocument/2006/customXml" ds:itemID="{84C57129-8274-49CB-BE86-74F8481AD1BA}">
  <ds:schemaRefs>
    <ds:schemaRef ds:uri="http://schemas.microsoft.com/edu/athena"/>
  </ds:schemaRefs>
</ds:datastoreItem>
</file>

<file path=customXml/itemProps3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3.xml><?xml version="1.0" encoding="utf-8"?>
<ds:datastoreItem xmlns:ds="http://schemas.openxmlformats.org/officeDocument/2006/customXml" ds:itemID="{1EB656D4-6260-4380-B36C-548379D8CA63}">
  <ds:schemaRefs>
    <ds:schemaRef ds:uri="http://schemas.microsoft.com/edu/athena"/>
  </ds:schemaRefs>
</ds:datastoreItem>
</file>

<file path=customXml/itemProps34.xml><?xml version="1.0" encoding="utf-8"?>
<ds:datastoreItem xmlns:ds="http://schemas.openxmlformats.org/officeDocument/2006/customXml" ds:itemID="{6C5F7F93-78CE-4911-ACF4-E849FEA07298}">
  <ds:schemaRefs>
    <ds:schemaRef ds:uri="http://schemas.microsoft.com/edu/athena"/>
  </ds:schemaRefs>
</ds:datastoreItem>
</file>

<file path=customXml/itemProps35.xml><?xml version="1.0" encoding="utf-8"?>
<ds:datastoreItem xmlns:ds="http://schemas.openxmlformats.org/officeDocument/2006/customXml" ds:itemID="{A7D966AE-84B6-4B4C-B79C-1EC52C9C7A5A}">
  <ds:schemaRefs>
    <ds:schemaRef ds:uri="http://schemas.microsoft.com/edu/athena"/>
  </ds:schemaRefs>
</ds:datastoreItem>
</file>

<file path=customXml/itemProps36.xml><?xml version="1.0" encoding="utf-8"?>
<ds:datastoreItem xmlns:ds="http://schemas.openxmlformats.org/officeDocument/2006/customXml" ds:itemID="{D89F5ECA-FECB-4333-A537-DE41BA0BF5C1}">
  <ds:schemaRefs>
    <ds:schemaRef ds:uri="http://schemas.microsoft.com/edu/athena"/>
  </ds:schemaRefs>
</ds:datastoreItem>
</file>

<file path=customXml/itemProps37.xml><?xml version="1.0" encoding="utf-8"?>
<ds:datastoreItem xmlns:ds="http://schemas.openxmlformats.org/officeDocument/2006/customXml" ds:itemID="{E6E30277-0AC5-4955-ABE2-62BB12525957}">
  <ds:schemaRefs>
    <ds:schemaRef ds:uri="http://schemas.microsoft.com/edu/athena"/>
  </ds:schemaRefs>
</ds:datastoreItem>
</file>

<file path=customXml/itemProps38.xml><?xml version="1.0" encoding="utf-8"?>
<ds:datastoreItem xmlns:ds="http://schemas.openxmlformats.org/officeDocument/2006/customXml" ds:itemID="{58A202D5-373E-4271-922B-A608E48618AD}">
  <ds:schemaRefs>
    <ds:schemaRef ds:uri="http://schemas.microsoft.com/edu/athena"/>
  </ds:schemaRefs>
</ds:datastoreItem>
</file>

<file path=customXml/itemProps39.xml><?xml version="1.0" encoding="utf-8"?>
<ds:datastoreItem xmlns:ds="http://schemas.openxmlformats.org/officeDocument/2006/customXml" ds:itemID="{94ACA0B4-5F57-43EA-BA49-971E555AC2AE}">
  <ds:schemaRefs>
    <ds:schemaRef ds:uri="http://schemas.microsoft.com/edu/athena"/>
  </ds:schemaRefs>
</ds:datastoreItem>
</file>

<file path=customXml/itemProps4.xml><?xml version="1.0" encoding="utf-8"?>
<ds:datastoreItem xmlns:ds="http://schemas.openxmlformats.org/officeDocument/2006/customXml" ds:itemID="{240A7754-C491-48A0-90BB-08B321F3CE88}">
  <ds:schemaRefs>
    <ds:schemaRef ds:uri="http://schemas.microsoft.com/edu/athena"/>
  </ds:schemaRefs>
</ds:datastoreItem>
</file>

<file path=customXml/itemProps40.xml><?xml version="1.0" encoding="utf-8"?>
<ds:datastoreItem xmlns:ds="http://schemas.openxmlformats.org/officeDocument/2006/customXml" ds:itemID="{C556B207-714A-467E-AC42-E37FA114FFC3}">
  <ds:schemaRefs>
    <ds:schemaRef ds:uri="http://schemas.microsoft.com/edu/athena"/>
  </ds:schemaRefs>
</ds:datastoreItem>
</file>

<file path=customXml/itemProps41.xml><?xml version="1.0" encoding="utf-8"?>
<ds:datastoreItem xmlns:ds="http://schemas.openxmlformats.org/officeDocument/2006/customXml" ds:itemID="{176D0295-2A35-41A6-BCEC-BBE992BA5580}">
  <ds:schemaRefs>
    <ds:schemaRef ds:uri="http://schemas.microsoft.com/edu/athena"/>
  </ds:schemaRefs>
</ds:datastoreItem>
</file>

<file path=customXml/itemProps42.xml><?xml version="1.0" encoding="utf-8"?>
<ds:datastoreItem xmlns:ds="http://schemas.openxmlformats.org/officeDocument/2006/customXml" ds:itemID="{99E68366-C105-458C-9C4C-5A04C6A3239E}">
  <ds:schemaRefs>
    <ds:schemaRef ds:uri="http://schemas.microsoft.com/edu/athena"/>
  </ds:schemaRefs>
</ds:datastoreItem>
</file>

<file path=customXml/itemProps43.xml><?xml version="1.0" encoding="utf-8"?>
<ds:datastoreItem xmlns:ds="http://schemas.openxmlformats.org/officeDocument/2006/customXml" ds:itemID="{C890FFE0-0ACA-4E4F-8D59-2209CBB98DCE}">
  <ds:schemaRefs>
    <ds:schemaRef ds:uri="http://schemas.microsoft.com/edu/athena"/>
  </ds:schemaRefs>
</ds:datastoreItem>
</file>

<file path=customXml/itemProps44.xml><?xml version="1.0" encoding="utf-8"?>
<ds:datastoreItem xmlns:ds="http://schemas.openxmlformats.org/officeDocument/2006/customXml" ds:itemID="{B4298C50-A530-4D55-839C-639F4218FA16}">
  <ds:schemaRefs>
    <ds:schemaRef ds:uri="http://schemas.microsoft.com/edu/athena"/>
  </ds:schemaRefs>
</ds:datastoreItem>
</file>

<file path=customXml/itemProps45.xml><?xml version="1.0" encoding="utf-8"?>
<ds:datastoreItem xmlns:ds="http://schemas.openxmlformats.org/officeDocument/2006/customXml" ds:itemID="{64E6BEDB-7CCB-476C-AF8E-C9DBE275B21F}">
  <ds:schemaRefs>
    <ds:schemaRef ds:uri="http://schemas.microsoft.com/edu/athena"/>
  </ds:schemaRefs>
</ds:datastoreItem>
</file>

<file path=customXml/itemProps46.xml><?xml version="1.0" encoding="utf-8"?>
<ds:datastoreItem xmlns:ds="http://schemas.openxmlformats.org/officeDocument/2006/customXml" ds:itemID="{D9D49813-6976-4EA7-9993-840160EA048A}">
  <ds:schemaRefs>
    <ds:schemaRef ds:uri="http://schemas.microsoft.com/edu/athena"/>
  </ds:schemaRefs>
</ds:datastoreItem>
</file>

<file path=customXml/itemProps47.xml><?xml version="1.0" encoding="utf-8"?>
<ds:datastoreItem xmlns:ds="http://schemas.openxmlformats.org/officeDocument/2006/customXml" ds:itemID="{F71489BE-794C-4230-AF61-65729E47C7A2}">
  <ds:schemaRefs>
    <ds:schemaRef ds:uri="http://schemas.microsoft.com/edu/athena"/>
  </ds:schemaRefs>
</ds:datastoreItem>
</file>

<file path=customXml/itemProps48.xml><?xml version="1.0" encoding="utf-8"?>
<ds:datastoreItem xmlns:ds="http://schemas.openxmlformats.org/officeDocument/2006/customXml" ds:itemID="{DE4B34D5-AE30-443A-9C20-00B09206AFD1}">
  <ds:schemaRefs>
    <ds:schemaRef ds:uri="http://schemas.microsoft.com/edu/athena"/>
  </ds:schemaRefs>
</ds:datastoreItem>
</file>

<file path=customXml/itemProps49.xml><?xml version="1.0" encoding="utf-8"?>
<ds:datastoreItem xmlns:ds="http://schemas.openxmlformats.org/officeDocument/2006/customXml" ds:itemID="{DCBB3C2A-E49B-4A2B-91E0-152AE87177F9}">
  <ds:schemaRefs>
    <ds:schemaRef ds:uri="http://schemas.microsoft.com/edu/athena"/>
  </ds:schemaRefs>
</ds:datastoreItem>
</file>

<file path=customXml/itemProps5.xml><?xml version="1.0" encoding="utf-8"?>
<ds:datastoreItem xmlns:ds="http://schemas.openxmlformats.org/officeDocument/2006/customXml" ds:itemID="{1C21D0C8-C204-41F5-A3D9-2E3FC4B24B9E}">
  <ds:schemaRefs>
    <ds:schemaRef ds:uri="http://schemas.microsoft.com/edu/athena"/>
  </ds:schemaRefs>
</ds:datastoreItem>
</file>

<file path=customXml/itemProps6.xml><?xml version="1.0" encoding="utf-8"?>
<ds:datastoreItem xmlns:ds="http://schemas.openxmlformats.org/officeDocument/2006/customXml" ds:itemID="{F990F116-B58F-4255-B05B-DA3808E0E5C6}">
  <ds:schemaRefs>
    <ds:schemaRef ds:uri="http://schemas.microsoft.com/sharepoint/v3"/>
    <ds:schemaRef ds:uri="http://schemas.microsoft.com/office/infopath/2007/PartnerControls"/>
    <ds:schemaRef ds:uri="230e9df3-be65-4c73-a93b-d1236ebd677e"/>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12a172fe-0250-434a-85cf-03b10810c5e5"/>
    <ds:schemaRef ds:uri="http://www.w3.org/XML/1998/namespace"/>
  </ds:schemaRefs>
</ds:datastoreItem>
</file>

<file path=customXml/itemProps7.xml><?xml version="1.0" encoding="utf-8"?>
<ds:datastoreItem xmlns:ds="http://schemas.openxmlformats.org/officeDocument/2006/customXml" ds:itemID="{1993BB70-2376-4E37-AD4B-458B693BED1E}">
  <ds:schemaRefs>
    <ds:schemaRef ds:uri="http://schemas.microsoft.com/edu/athena"/>
  </ds:schemaRefs>
</ds:datastoreItem>
</file>

<file path=customXml/itemProps8.xml><?xml version="1.0" encoding="utf-8"?>
<ds:datastoreItem xmlns:ds="http://schemas.openxmlformats.org/officeDocument/2006/customXml" ds:itemID="{1EDDFFA9-0E60-4C1E-B91E-475EDEC866C5}">
  <ds:schemaRefs>
    <ds:schemaRef ds:uri="http://schemas.microsoft.com/edu/athena"/>
  </ds:schemaRefs>
</ds:datastoreItem>
</file>

<file path=customXml/itemProps9.xml><?xml version="1.0" encoding="utf-8"?>
<ds:datastoreItem xmlns:ds="http://schemas.openxmlformats.org/officeDocument/2006/customXml" ds:itemID="{1B9DC4C9-7C5B-4635-8C24-7855F670ABB8}">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Build_2015_Template</Template>
  <TotalTime>20919</TotalTime>
  <Words>2727</Words>
  <Application>Microsoft Office PowerPoint</Application>
  <PresentationFormat>Custom</PresentationFormat>
  <Paragraphs>925</Paragraphs>
  <Slides>59</Slides>
  <Notes>55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59</vt:i4>
      </vt:variant>
    </vt:vector>
  </HeadingPairs>
  <TitlesOfParts>
    <vt:vector size="71" baseType="lpstr">
      <vt:lpstr>ＭＳ Ｐゴシック</vt:lpstr>
      <vt:lpstr>Arial</vt:lpstr>
      <vt:lpstr>Avenir LT Pro 45 Book</vt:lpstr>
      <vt:lpstr>Calibri</vt:lpstr>
      <vt:lpstr>Consolas</vt:lpstr>
      <vt:lpstr>Segoe UI</vt:lpstr>
      <vt:lpstr>Segoe UI Light</vt:lpstr>
      <vt:lpstr>Segoe UI Semibold</vt:lpstr>
      <vt:lpstr>Segoe UI Semilight</vt:lpstr>
      <vt:lpstr>5-30629_Build_Template_WHITE</vt:lpstr>
      <vt:lpstr>5-30629_Build_Template_DARK BLUE</vt:lpstr>
      <vt:lpstr>1_5-30629_Build_Template_WHITE</vt:lpstr>
      <vt:lpstr>PowerPoint Presentation</vt:lpstr>
      <vt:lpstr>Supercharging your custom solutions with the Office 365 unified API (preview)</vt:lpstr>
      <vt:lpstr>Supercharging your custom solutions with the Office 365 unified API (preview)</vt:lpstr>
      <vt:lpstr>Agenda</vt:lpstr>
      <vt:lpstr>PowerPoint Presentation</vt:lpstr>
      <vt:lpstr>Office 365 by the numbers</vt:lpstr>
      <vt:lpstr>Why?</vt:lpstr>
      <vt:lpstr>Data silos in the enterprise</vt:lpstr>
      <vt:lpstr>Directory</vt:lpstr>
      <vt:lpstr>Extended Profile</vt:lpstr>
      <vt:lpstr>Mail, calendar and conversations</vt:lpstr>
      <vt:lpstr>Files</vt:lpstr>
      <vt:lpstr>Office Graph</vt:lpstr>
      <vt:lpstr>What?</vt:lpstr>
      <vt:lpstr>Office 365 unified API</vt:lpstr>
      <vt:lpstr>Breaking silos</vt:lpstr>
      <vt:lpstr>/me</vt:lpstr>
      <vt:lpstr>Code</vt:lpstr>
      <vt:lpstr>/users</vt:lpstr>
      <vt:lpstr>Code</vt:lpstr>
      <vt:lpstr>/messages</vt:lpstr>
      <vt:lpstr>Code</vt:lpstr>
      <vt:lpstr>/events</vt:lpstr>
      <vt:lpstr>Code</vt:lpstr>
      <vt:lpstr>/files</vt:lpstr>
      <vt:lpstr>Code</vt:lpstr>
      <vt:lpstr>/groups</vt:lpstr>
      <vt:lpstr>Code</vt:lpstr>
      <vt:lpstr>/workingWith</vt:lpstr>
      <vt:lpstr>Code</vt:lpstr>
      <vt:lpstr>/trendingAround</vt:lpstr>
      <vt:lpstr>Code</vt:lpstr>
      <vt:lpstr>/tasks (future)</vt:lpstr>
      <vt:lpstr>Code</vt:lpstr>
      <vt:lpstr>/notes (future)</vt:lpstr>
      <vt:lpstr>Code</vt:lpstr>
      <vt:lpstr>API</vt:lpstr>
      <vt:lpstr>API</vt:lpstr>
      <vt:lpstr>How?</vt:lpstr>
      <vt:lpstr>Get to all data, connections and relationships in Office 365</vt:lpstr>
      <vt:lpstr>Office 365 unified API</vt:lpstr>
      <vt:lpstr>Navigating the API</vt:lpstr>
      <vt:lpstr>Demos App registration, permission scopes,  OpenId Connect, CORS…</vt:lpstr>
      <vt:lpstr>What is supported now?</vt:lpstr>
      <vt:lpstr>Supported functionality</vt:lpstr>
      <vt:lpstr>API</vt:lpstr>
      <vt:lpstr>Demos Client library, CRUD, Actions…</vt:lpstr>
      <vt:lpstr>What’s coming next?</vt:lpstr>
      <vt:lpstr>Roadmap</vt:lpstr>
      <vt:lpstr>Roadmap</vt:lpstr>
      <vt:lpstr>Partner showcase Smartsheet.com </vt:lpstr>
      <vt:lpstr>Call to action</vt:lpstr>
      <vt:lpstr>Call to action - http://dev.office.com/unifiedAPIs   </vt:lpstr>
      <vt:lpstr>Summary</vt:lpstr>
      <vt:lpstr>Related sessions</vt:lpstr>
      <vt:lpstr>Developer Program Launch</vt:lpstr>
      <vt:lpstr>Call to action</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Supercharging Your Custom Solutions with the Office 365 Unified API Endpoint</dc:title>
  <dc:subject>Build 2015</dc:subject>
  <dc:creator>Yina Arenas</dc:creator>
  <cp:keywords>Build 2015</cp:keywords>
  <dc:description>Template: Mitchell Derrey, Silver Fox Productions
Formatting: 
Audience Type:</dc:description>
  <cp:lastModifiedBy>Amber Templeton</cp:lastModifiedBy>
  <cp:revision>308</cp:revision>
  <dcterms:created xsi:type="dcterms:W3CDTF">2015-04-04T15:07:08Z</dcterms:created>
  <dcterms:modified xsi:type="dcterms:W3CDTF">2015-04-30T20:30:49Z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