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3.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278" r:id="rId5"/>
    <p:sldMasterId id="2147484308" r:id="rId6"/>
    <p:sldMasterId id="2147484344" r:id="rId7"/>
  </p:sldMasterIdLst>
  <p:notesMasterIdLst>
    <p:notesMasterId r:id="rId45"/>
  </p:notesMasterIdLst>
  <p:handoutMasterIdLst>
    <p:handoutMasterId r:id="rId46"/>
  </p:handoutMasterIdLst>
  <p:sldIdLst>
    <p:sldId id="309" r:id="rId8"/>
    <p:sldId id="310" r:id="rId9"/>
    <p:sldId id="346" r:id="rId10"/>
    <p:sldId id="347" r:id="rId11"/>
    <p:sldId id="348"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68" r:id="rId32"/>
    <p:sldId id="369" r:id="rId33"/>
    <p:sldId id="370" r:id="rId34"/>
    <p:sldId id="371" r:id="rId35"/>
    <p:sldId id="372" r:id="rId36"/>
    <p:sldId id="373" r:id="rId37"/>
    <p:sldId id="374" r:id="rId38"/>
    <p:sldId id="375" r:id="rId39"/>
    <p:sldId id="376" r:id="rId40"/>
    <p:sldId id="377" r:id="rId41"/>
    <p:sldId id="378" r:id="rId42"/>
    <p:sldId id="379" r:id="rId43"/>
    <p:sldId id="345" r:id="rId4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 2015 Breakout Template" id="{D75A0D65-BF15-4822-BC6D-74C66FDCD9EE}">
          <p14:sldIdLst>
            <p14:sldId id="309"/>
            <p14:sldId id="310"/>
            <p14:sldId id="346"/>
          </p14:sldIdLst>
        </p14:section>
        <p14:section name="Why a new browser and a new engine?" id="{A13D8718-20F3-4383-88B4-D096A4763529}">
          <p14:sldIdLst>
            <p14:sldId id="347"/>
            <p14:sldId id="348"/>
            <p14:sldId id="349"/>
            <p14:sldId id="350"/>
            <p14:sldId id="351"/>
            <p14:sldId id="352"/>
            <p14:sldId id="353"/>
            <p14:sldId id="354"/>
            <p14:sldId id="355"/>
            <p14:sldId id="356"/>
            <p14:sldId id="357"/>
            <p14:sldId id="358"/>
          </p14:sldIdLst>
        </p14:section>
        <p14:section name="Modern web interoperability" id="{1DAF3D65-9C3E-4FF0-A427-5F407CDA5265}">
          <p14:sldIdLst>
            <p14:sldId id="359"/>
            <p14:sldId id="360"/>
            <p14:sldId id="361"/>
            <p14:sldId id="362"/>
            <p14:sldId id="363"/>
            <p14:sldId id="364"/>
            <p14:sldId id="365"/>
            <p14:sldId id="366"/>
            <p14:sldId id="367"/>
            <p14:sldId id="368"/>
            <p14:sldId id="369"/>
            <p14:sldId id="370"/>
            <p14:sldId id="371"/>
          </p14:sldIdLst>
        </p14:section>
        <p14:section name="New features" id="{527535BD-1461-464A-8FD4-1C375DE6E4BE}">
          <p14:sldIdLst>
            <p14:sldId id="372"/>
            <p14:sldId id="373"/>
            <p14:sldId id="374"/>
            <p14:sldId id="375"/>
            <p14:sldId id="376"/>
            <p14:sldId id="377"/>
            <p14:sldId id="378"/>
            <p14:sldId id="379"/>
          </p14:sldIdLst>
        </p14:section>
        <p14:section name="Summary" id="{B7F74566-A9E4-43EF-AEAD-C9D21D6DB129}">
          <p14:sldIdLst>
            <p14:sldId id="345"/>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88F"/>
    <a:srgbClr val="00176B"/>
    <a:srgbClr val="E3008C"/>
    <a:srgbClr val="FFB900"/>
    <a:srgbClr val="107C10"/>
    <a:srgbClr val="FFFFFF"/>
    <a:srgbClr val="232832"/>
    <a:srgbClr val="525252"/>
    <a:srgbClr val="0000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6323" autoAdjust="0"/>
  </p:normalViewPr>
  <p:slideViewPr>
    <p:cSldViewPr>
      <p:cViewPr varScale="1">
        <p:scale>
          <a:sx n="130" d="100"/>
          <a:sy n="130" d="100"/>
        </p:scale>
        <p:origin x="198" y="120"/>
      </p:cViewPr>
      <p:guideLst/>
    </p:cSldViewPr>
  </p:slideViewPr>
  <p:outlineViewPr>
    <p:cViewPr>
      <p:scale>
        <a:sx n="33" d="100"/>
        <a:sy n="33" d="100"/>
      </p:scale>
      <p:origin x="0" y="-852"/>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3" d="100"/>
          <a:sy n="83" d="100"/>
        </p:scale>
        <p:origin x="299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handoutMaster" Target="handoutMasters/handoutMaster1.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Build 2015</a:t>
            </a:r>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5/1/2015 10:18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latin typeface="Segoe UI" pitchFamily="34" charset="0"/>
              </a:rPr>
              <a:t>Build 2015</a:t>
            </a:r>
            <a:endParaRPr lang="en-US" dirty="0">
              <a:latin typeface="Segoe UI" pitchFamily="34" charset="0"/>
            </a:endParaRP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5/1/2015 10:18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Build 2015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5/1/2015</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4601032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2E961868-2439-4115-8BD9-E99E3BE89E03}" type="slidenum">
              <a:rPr lang="en-US" smtClean="0">
                <a:solidFill>
                  <a:prstClr val="black"/>
                </a:solidFill>
                <a:latin typeface="Arial"/>
              </a:rPr>
              <a:pPr/>
              <a:t>11</a:t>
            </a:fld>
            <a:endParaRPr lang="en-US">
              <a:solidFill>
                <a:prstClr val="black"/>
              </a:solidFill>
              <a:latin typeface="Arial"/>
            </a:endParaRPr>
          </a:p>
        </p:txBody>
      </p:sp>
    </p:spTree>
    <p:extLst>
      <p:ext uri="{BB962C8B-B14F-4D97-AF65-F5344CB8AC3E}">
        <p14:creationId xmlns:p14="http://schemas.microsoft.com/office/powerpoint/2010/main" val="2245790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2E961868-2439-4115-8BD9-E99E3BE89E03}" type="slidenum">
              <a:rPr lang="en-US" smtClean="0">
                <a:solidFill>
                  <a:prstClr val="black"/>
                </a:solidFill>
                <a:latin typeface="Arial"/>
              </a:rPr>
              <a:pPr/>
              <a:t>12</a:t>
            </a:fld>
            <a:endParaRPr lang="en-US">
              <a:solidFill>
                <a:prstClr val="black"/>
              </a:solidFill>
              <a:latin typeface="Arial"/>
            </a:endParaRPr>
          </a:p>
        </p:txBody>
      </p:sp>
    </p:spTree>
    <p:extLst>
      <p:ext uri="{BB962C8B-B14F-4D97-AF65-F5344CB8AC3E}">
        <p14:creationId xmlns:p14="http://schemas.microsoft.com/office/powerpoint/2010/main" val="21585456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36DAC288-28CF-40C3-A408-271E9A37F250}" type="slidenum">
              <a:rPr lang="en-US" smtClean="0">
                <a:solidFill>
                  <a:prstClr val="black"/>
                </a:solidFill>
                <a:latin typeface="Arial"/>
              </a:rPr>
              <a:pPr/>
              <a:t>13</a:t>
            </a:fld>
            <a:endParaRPr lang="en-US">
              <a:solidFill>
                <a:prstClr val="black"/>
              </a:solidFill>
              <a:latin typeface="Arial"/>
            </a:endParaRPr>
          </a:p>
        </p:txBody>
      </p:sp>
    </p:spTree>
    <p:extLst>
      <p:ext uri="{BB962C8B-B14F-4D97-AF65-F5344CB8AC3E}">
        <p14:creationId xmlns:p14="http://schemas.microsoft.com/office/powerpoint/2010/main" val="22439485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36DAC288-28CF-40C3-A408-271E9A37F250}" type="slidenum">
              <a:rPr lang="en-US" smtClean="0">
                <a:solidFill>
                  <a:prstClr val="black"/>
                </a:solidFill>
                <a:latin typeface="Arial"/>
              </a:rPr>
              <a:pPr/>
              <a:t>14</a:t>
            </a:fld>
            <a:endParaRPr lang="en-US">
              <a:solidFill>
                <a:prstClr val="black"/>
              </a:solidFill>
              <a:latin typeface="Arial"/>
            </a:endParaRPr>
          </a:p>
        </p:txBody>
      </p:sp>
    </p:spTree>
    <p:extLst>
      <p:ext uri="{BB962C8B-B14F-4D97-AF65-F5344CB8AC3E}">
        <p14:creationId xmlns:p14="http://schemas.microsoft.com/office/powerpoint/2010/main" val="16151221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4DE012-27DE-48E9-8428-035E3204BAFC}" type="slidenum">
              <a:rPr lang="en-US" smtClean="0"/>
              <a:t>15</a:t>
            </a:fld>
            <a:endParaRPr lang="en-US"/>
          </a:p>
        </p:txBody>
      </p:sp>
    </p:spTree>
    <p:extLst>
      <p:ext uri="{BB962C8B-B14F-4D97-AF65-F5344CB8AC3E}">
        <p14:creationId xmlns:p14="http://schemas.microsoft.com/office/powerpoint/2010/main" val="2508043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4DE012-27DE-48E9-8428-035E3204BAFC}" type="slidenum">
              <a:rPr lang="en-US" smtClean="0"/>
              <a:t>16</a:t>
            </a:fld>
            <a:endParaRPr lang="en-US"/>
          </a:p>
        </p:txBody>
      </p:sp>
    </p:spTree>
    <p:extLst>
      <p:ext uri="{BB962C8B-B14F-4D97-AF65-F5344CB8AC3E}">
        <p14:creationId xmlns:p14="http://schemas.microsoft.com/office/powerpoint/2010/main" val="25230480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4DE012-27DE-48E9-8428-035E3204BAFC}" type="slidenum">
              <a:rPr lang="en-US" smtClean="0"/>
              <a:t>17</a:t>
            </a:fld>
            <a:endParaRPr lang="en-US"/>
          </a:p>
        </p:txBody>
      </p:sp>
    </p:spTree>
    <p:extLst>
      <p:ext uri="{BB962C8B-B14F-4D97-AF65-F5344CB8AC3E}">
        <p14:creationId xmlns:p14="http://schemas.microsoft.com/office/powerpoint/2010/main" val="14113204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14DE012-27DE-48E9-8428-035E3204BAFC}" type="slidenum">
              <a:rPr lang="en-US" smtClean="0"/>
              <a:t>18</a:t>
            </a:fld>
            <a:endParaRPr lang="en-US"/>
          </a:p>
        </p:txBody>
      </p:sp>
    </p:spTree>
    <p:extLst>
      <p:ext uri="{BB962C8B-B14F-4D97-AF65-F5344CB8AC3E}">
        <p14:creationId xmlns:p14="http://schemas.microsoft.com/office/powerpoint/2010/main" val="21157407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4DE012-27DE-48E9-8428-035E3204BAFC}" type="slidenum">
              <a:rPr lang="en-US" smtClean="0"/>
              <a:t>19</a:t>
            </a:fld>
            <a:endParaRPr lang="en-US"/>
          </a:p>
        </p:txBody>
      </p:sp>
    </p:spTree>
    <p:extLst>
      <p:ext uri="{BB962C8B-B14F-4D97-AF65-F5344CB8AC3E}">
        <p14:creationId xmlns:p14="http://schemas.microsoft.com/office/powerpoint/2010/main" val="38999275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4DE012-27DE-48E9-8428-035E3204BAFC}" type="slidenum">
              <a:rPr lang="en-US" smtClean="0"/>
              <a:t>20</a:t>
            </a:fld>
            <a:endParaRPr lang="en-US"/>
          </a:p>
        </p:txBody>
      </p:sp>
    </p:spTree>
    <p:extLst>
      <p:ext uri="{BB962C8B-B14F-4D97-AF65-F5344CB8AC3E}">
        <p14:creationId xmlns:p14="http://schemas.microsoft.com/office/powerpoint/2010/main" val="204614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914DE012-27DE-48E9-8428-035E3204BAFC}"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5655182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4DE012-27DE-48E9-8428-035E3204BAFC}" type="slidenum">
              <a:rPr lang="en-US" smtClean="0"/>
              <a:t>21</a:t>
            </a:fld>
            <a:endParaRPr lang="en-US"/>
          </a:p>
        </p:txBody>
      </p:sp>
    </p:spTree>
    <p:extLst>
      <p:ext uri="{BB962C8B-B14F-4D97-AF65-F5344CB8AC3E}">
        <p14:creationId xmlns:p14="http://schemas.microsoft.com/office/powerpoint/2010/main" val="40328741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4DE012-27DE-48E9-8428-035E3204BAFC}" type="slidenum">
              <a:rPr lang="en-US" smtClean="0"/>
              <a:t>23</a:t>
            </a:fld>
            <a:endParaRPr lang="en-US"/>
          </a:p>
        </p:txBody>
      </p:sp>
    </p:spTree>
    <p:extLst>
      <p:ext uri="{BB962C8B-B14F-4D97-AF65-F5344CB8AC3E}">
        <p14:creationId xmlns:p14="http://schemas.microsoft.com/office/powerpoint/2010/main" val="10259394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B8F38DB4-6F7F-4191-9D12-A8F0E023B6DC}" type="slidenum">
              <a:rPr lang="en-US" smtClean="0"/>
              <a:t>24</a:t>
            </a:fld>
            <a:endParaRPr lang="en-US"/>
          </a:p>
        </p:txBody>
      </p:sp>
    </p:spTree>
    <p:extLst>
      <p:ext uri="{BB962C8B-B14F-4D97-AF65-F5344CB8AC3E}">
        <p14:creationId xmlns:p14="http://schemas.microsoft.com/office/powerpoint/2010/main" val="35860466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4DE012-27DE-48E9-8428-035E3204BAFC}" type="slidenum">
              <a:rPr lang="en-US" smtClean="0"/>
              <a:t>25</a:t>
            </a:fld>
            <a:endParaRPr lang="en-US"/>
          </a:p>
        </p:txBody>
      </p:sp>
    </p:spTree>
    <p:extLst>
      <p:ext uri="{BB962C8B-B14F-4D97-AF65-F5344CB8AC3E}">
        <p14:creationId xmlns:p14="http://schemas.microsoft.com/office/powerpoint/2010/main" val="3933747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36DAC288-28CF-40C3-A408-271E9A37F250}" type="slidenum">
              <a:rPr lang="en-US" smtClean="0">
                <a:solidFill>
                  <a:prstClr val="black"/>
                </a:solidFill>
                <a:latin typeface="Arial"/>
              </a:rPr>
              <a:pPr/>
              <a:t>26</a:t>
            </a:fld>
            <a:endParaRPr lang="en-US">
              <a:solidFill>
                <a:prstClr val="black"/>
              </a:solidFill>
              <a:latin typeface="Arial"/>
            </a:endParaRPr>
          </a:p>
        </p:txBody>
      </p:sp>
    </p:spTree>
    <p:extLst>
      <p:ext uri="{BB962C8B-B14F-4D97-AF65-F5344CB8AC3E}">
        <p14:creationId xmlns:p14="http://schemas.microsoft.com/office/powerpoint/2010/main" val="17139817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4DE012-27DE-48E9-8428-035E3204BAFC}" type="slidenum">
              <a:rPr lang="en-US" smtClean="0"/>
              <a:t>27</a:t>
            </a:fld>
            <a:endParaRPr lang="en-US"/>
          </a:p>
        </p:txBody>
      </p:sp>
    </p:spTree>
    <p:extLst>
      <p:ext uri="{BB962C8B-B14F-4D97-AF65-F5344CB8AC3E}">
        <p14:creationId xmlns:p14="http://schemas.microsoft.com/office/powerpoint/2010/main" val="39088821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4DE012-27DE-48E9-8428-035E3204BAFC}" type="slidenum">
              <a:rPr lang="en-US" smtClean="0"/>
              <a:t>29</a:t>
            </a:fld>
            <a:endParaRPr lang="en-US"/>
          </a:p>
        </p:txBody>
      </p:sp>
    </p:spTree>
    <p:extLst>
      <p:ext uri="{BB962C8B-B14F-4D97-AF65-F5344CB8AC3E}">
        <p14:creationId xmlns:p14="http://schemas.microsoft.com/office/powerpoint/2010/main" val="4085192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4DE012-27DE-48E9-8428-035E3204BAFC}" type="slidenum">
              <a:rPr lang="en-US" smtClean="0"/>
              <a:t>30</a:t>
            </a:fld>
            <a:endParaRPr lang="en-US"/>
          </a:p>
        </p:txBody>
      </p:sp>
    </p:spTree>
    <p:extLst>
      <p:ext uri="{BB962C8B-B14F-4D97-AF65-F5344CB8AC3E}">
        <p14:creationId xmlns:p14="http://schemas.microsoft.com/office/powerpoint/2010/main" val="14609842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FCF601-5692-4552-92BF-17CDB2B92DB0}" type="slidenum">
              <a:rPr lang="en-US" smtClean="0"/>
              <a:t>31</a:t>
            </a:fld>
            <a:endParaRPr lang="en-US"/>
          </a:p>
        </p:txBody>
      </p:sp>
    </p:spTree>
    <p:extLst>
      <p:ext uri="{BB962C8B-B14F-4D97-AF65-F5344CB8AC3E}">
        <p14:creationId xmlns:p14="http://schemas.microsoft.com/office/powerpoint/2010/main" val="33429488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FCF601-5692-4552-92BF-17CDB2B92DB0}" type="slidenum">
              <a:rPr lang="en-US" smtClean="0"/>
              <a:t>32</a:t>
            </a:fld>
            <a:endParaRPr lang="en-US"/>
          </a:p>
        </p:txBody>
      </p:sp>
    </p:spTree>
    <p:extLst>
      <p:ext uri="{BB962C8B-B14F-4D97-AF65-F5344CB8AC3E}">
        <p14:creationId xmlns:p14="http://schemas.microsoft.com/office/powerpoint/2010/main" val="19602007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B079C3B8-7366-4A44-A34B-3977080C19E7}" type="datetime1">
              <a:rPr lang="en-US" smtClean="0"/>
              <a:t>5/1/2015</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a:t>
            </a:fld>
            <a:endParaRPr lang="en-US" dirty="0"/>
          </a:p>
        </p:txBody>
      </p:sp>
      <p:sp>
        <p:nvSpPr>
          <p:cNvPr id="7" name="Header Placeholder 6"/>
          <p:cNvSpPr>
            <a:spLocks noGrp="1"/>
          </p:cNvSpPr>
          <p:nvPr>
            <p:ph type="hdr" sz="quarter" idx="13"/>
          </p:nvPr>
        </p:nvSpPr>
        <p:spPr/>
        <p:txBody>
          <a:bodyPr/>
          <a:lstStyle/>
          <a:p>
            <a:r>
              <a:rPr lang="en-US" smtClean="0"/>
              <a:t>Build 2014</a:t>
            </a:r>
            <a:endParaRPr lang="en-US" dirty="0"/>
          </a:p>
        </p:txBody>
      </p:sp>
    </p:spTree>
    <p:extLst>
      <p:ext uri="{BB962C8B-B14F-4D97-AF65-F5344CB8AC3E}">
        <p14:creationId xmlns:p14="http://schemas.microsoft.com/office/powerpoint/2010/main" val="5904251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4DE012-27DE-48E9-8428-035E3204BAFC}" type="slidenum">
              <a:rPr lang="en-US" smtClean="0"/>
              <a:t>33</a:t>
            </a:fld>
            <a:endParaRPr lang="en-US"/>
          </a:p>
        </p:txBody>
      </p:sp>
    </p:spTree>
    <p:extLst>
      <p:ext uri="{BB962C8B-B14F-4D97-AF65-F5344CB8AC3E}">
        <p14:creationId xmlns:p14="http://schemas.microsoft.com/office/powerpoint/2010/main" val="35152090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914DE012-27DE-48E9-8428-035E3204BAFC}" type="slidenum">
              <a:rPr lang="en-US" smtClean="0"/>
              <a:t>34</a:t>
            </a:fld>
            <a:endParaRPr lang="en-US"/>
          </a:p>
        </p:txBody>
      </p:sp>
    </p:spTree>
    <p:extLst>
      <p:ext uri="{BB962C8B-B14F-4D97-AF65-F5344CB8AC3E}">
        <p14:creationId xmlns:p14="http://schemas.microsoft.com/office/powerpoint/2010/main" val="23136065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914DE012-27DE-48E9-8428-035E3204BAFC}" type="slidenum">
              <a:rPr lang="en-US" smtClean="0"/>
              <a:t>35</a:t>
            </a:fld>
            <a:endParaRPr lang="en-US"/>
          </a:p>
        </p:txBody>
      </p:sp>
    </p:spTree>
    <p:extLst>
      <p:ext uri="{BB962C8B-B14F-4D97-AF65-F5344CB8AC3E}">
        <p14:creationId xmlns:p14="http://schemas.microsoft.com/office/powerpoint/2010/main" val="1112227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4DE012-27DE-48E9-8428-035E3204BAFC}" type="slidenum">
              <a:rPr lang="en-US" smtClean="0"/>
              <a:t>36</a:t>
            </a:fld>
            <a:endParaRPr lang="en-US"/>
          </a:p>
        </p:txBody>
      </p:sp>
    </p:spTree>
    <p:extLst>
      <p:ext uri="{BB962C8B-B14F-4D97-AF65-F5344CB8AC3E}">
        <p14:creationId xmlns:p14="http://schemas.microsoft.com/office/powerpoint/2010/main" val="4080348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DAC288-28CF-40C3-A408-271E9A37F250}" type="slidenum">
              <a:rPr lang="en-US" smtClean="0">
                <a:solidFill>
                  <a:prstClr val="black"/>
                </a:solidFill>
                <a:latin typeface="Arial"/>
              </a:rPr>
              <a:pPr/>
              <a:t>5</a:t>
            </a:fld>
            <a:endParaRPr lang="en-US">
              <a:solidFill>
                <a:prstClr val="black"/>
              </a:solidFill>
              <a:latin typeface="Arial"/>
            </a:endParaRPr>
          </a:p>
        </p:txBody>
      </p:sp>
    </p:spTree>
    <p:extLst>
      <p:ext uri="{BB962C8B-B14F-4D97-AF65-F5344CB8AC3E}">
        <p14:creationId xmlns:p14="http://schemas.microsoft.com/office/powerpoint/2010/main" val="3719014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DAC288-28CF-40C3-A408-271E9A37F250}" type="slidenum">
              <a:rPr lang="en-US" smtClean="0">
                <a:solidFill>
                  <a:prstClr val="black"/>
                </a:solidFill>
                <a:latin typeface="Arial"/>
              </a:rPr>
              <a:pPr/>
              <a:t>6</a:t>
            </a:fld>
            <a:endParaRPr lang="en-US">
              <a:solidFill>
                <a:prstClr val="black"/>
              </a:solidFill>
              <a:latin typeface="Arial"/>
            </a:endParaRPr>
          </a:p>
        </p:txBody>
      </p:sp>
    </p:spTree>
    <p:extLst>
      <p:ext uri="{BB962C8B-B14F-4D97-AF65-F5344CB8AC3E}">
        <p14:creationId xmlns:p14="http://schemas.microsoft.com/office/powerpoint/2010/main" val="1171952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DAC288-28CF-40C3-A408-271E9A37F250}" type="slidenum">
              <a:rPr lang="en-US" smtClean="0">
                <a:solidFill>
                  <a:prstClr val="black"/>
                </a:solidFill>
                <a:latin typeface="Arial"/>
              </a:rPr>
              <a:pPr/>
              <a:t>7</a:t>
            </a:fld>
            <a:endParaRPr lang="en-US">
              <a:solidFill>
                <a:prstClr val="black"/>
              </a:solidFill>
              <a:latin typeface="Arial"/>
            </a:endParaRPr>
          </a:p>
        </p:txBody>
      </p:sp>
    </p:spTree>
    <p:extLst>
      <p:ext uri="{BB962C8B-B14F-4D97-AF65-F5344CB8AC3E}">
        <p14:creationId xmlns:p14="http://schemas.microsoft.com/office/powerpoint/2010/main" val="19328036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DAC288-28CF-40C3-A408-271E9A37F250}" type="slidenum">
              <a:rPr lang="en-US" smtClean="0">
                <a:solidFill>
                  <a:prstClr val="black"/>
                </a:solidFill>
                <a:latin typeface="Arial"/>
              </a:rPr>
              <a:pPr/>
              <a:t>8</a:t>
            </a:fld>
            <a:endParaRPr lang="en-US">
              <a:solidFill>
                <a:prstClr val="black"/>
              </a:solidFill>
              <a:latin typeface="Arial"/>
            </a:endParaRPr>
          </a:p>
        </p:txBody>
      </p:sp>
    </p:spTree>
    <p:extLst>
      <p:ext uri="{BB962C8B-B14F-4D97-AF65-F5344CB8AC3E}">
        <p14:creationId xmlns:p14="http://schemas.microsoft.com/office/powerpoint/2010/main" val="39452278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961868-2439-4115-8BD9-E99E3BE89E03}" type="slidenum">
              <a:rPr lang="en-US" smtClean="0">
                <a:solidFill>
                  <a:prstClr val="black"/>
                </a:solidFill>
                <a:latin typeface="Arial"/>
              </a:rPr>
              <a:pPr/>
              <a:t>9</a:t>
            </a:fld>
            <a:endParaRPr lang="en-US">
              <a:solidFill>
                <a:prstClr val="black"/>
              </a:solidFill>
              <a:latin typeface="Arial"/>
            </a:endParaRPr>
          </a:p>
        </p:txBody>
      </p:sp>
    </p:spTree>
    <p:extLst>
      <p:ext uri="{BB962C8B-B14F-4D97-AF65-F5344CB8AC3E}">
        <p14:creationId xmlns:p14="http://schemas.microsoft.com/office/powerpoint/2010/main" val="389709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961868-2439-4115-8BD9-E99E3BE89E03}" type="slidenum">
              <a:rPr lang="en-US" smtClean="0">
                <a:solidFill>
                  <a:prstClr val="black"/>
                </a:solidFill>
                <a:latin typeface="Arial"/>
              </a:rPr>
              <a:pPr/>
              <a:t>10</a:t>
            </a:fld>
            <a:endParaRPr lang="en-US">
              <a:solidFill>
                <a:prstClr val="black"/>
              </a:solidFill>
              <a:latin typeface="Arial"/>
            </a:endParaRPr>
          </a:p>
        </p:txBody>
      </p:sp>
    </p:spTree>
    <p:extLst>
      <p:ext uri="{BB962C8B-B14F-4D97-AF65-F5344CB8AC3E}">
        <p14:creationId xmlns:p14="http://schemas.microsoft.com/office/powerpoint/2010/main" val="23861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9834113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844600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345222"/>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952510109"/>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2015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291092407"/>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651294812"/>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693302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normAutofit/>
          </a:bodyPr>
          <a:lstStyle>
            <a:lvl1pPr algn="ctr">
              <a:defRPr sz="4488"/>
            </a:lvl1pPr>
          </a:lstStyle>
          <a:p>
            <a:r>
              <a:rPr lang="en-US" dirty="0" smtClean="0"/>
              <a:t>Click to edit Master title style</a:t>
            </a:r>
            <a:endParaRPr lang="en-US" dirty="0"/>
          </a:p>
        </p:txBody>
      </p:sp>
      <p:sp>
        <p:nvSpPr>
          <p:cNvPr id="3" name="Subtitle 2"/>
          <p:cNvSpPr>
            <a:spLocks noGrp="1"/>
          </p:cNvSpPr>
          <p:nvPr>
            <p:ph type="subTitle" idx="1"/>
          </p:nvPr>
        </p:nvSpPr>
        <p:spPr>
          <a:xfrm>
            <a:off x="1554560" y="3673745"/>
            <a:ext cx="9327356" cy="523733"/>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ADB14E8-99BF-46B9-A671-9359039C08FF}" type="datetimeFigureOut">
              <a:rPr lang="en-US" smtClean="0"/>
              <a:t>5/1/2015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0682B8-F885-4756-A521-C9D3D3736D6D}" type="slidenum">
              <a:rPr lang="en-US" smtClean="0"/>
              <a:t>‹#›</a:t>
            </a:fld>
            <a:endParaRPr lang="en-US"/>
          </a:p>
        </p:txBody>
      </p:sp>
    </p:spTree>
    <p:extLst>
      <p:ext uri="{BB962C8B-B14F-4D97-AF65-F5344CB8AC3E}">
        <p14:creationId xmlns:p14="http://schemas.microsoft.com/office/powerpoint/2010/main" val="165474850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16" name="Title 1"/>
          <p:cNvSpPr>
            <a:spLocks noGrp="1"/>
          </p:cNvSpPr>
          <p:nvPr>
            <p:ph type="title"/>
          </p:nvPr>
        </p:nvSpPr>
        <p:spPr>
          <a:xfrm>
            <a:off x="310139" y="89245"/>
            <a:ext cx="11255765" cy="928140"/>
          </a:xfrm>
        </p:spPr>
        <p:txBody>
          <a:bodyPr lIns="0">
            <a:normAutofit/>
          </a:bodyPr>
          <a:lstStyle>
            <a:lvl1pPr algn="l">
              <a:defRPr sz="3807"/>
            </a:lvl1pPr>
          </a:lstStyle>
          <a:p>
            <a:r>
              <a:rPr lang="en-US" dirty="0" smtClean="0"/>
              <a:t>Click to edit Master title style</a:t>
            </a:r>
            <a:endParaRPr lang="en-US" dirty="0"/>
          </a:p>
        </p:txBody>
      </p:sp>
      <p:sp>
        <p:nvSpPr>
          <p:cNvPr id="15" name="Content Placeholder 14"/>
          <p:cNvSpPr>
            <a:spLocks noGrp="1"/>
          </p:cNvSpPr>
          <p:nvPr>
            <p:ph sz="quarter" idx="18"/>
          </p:nvPr>
        </p:nvSpPr>
        <p:spPr>
          <a:xfrm>
            <a:off x="571959" y="1537492"/>
            <a:ext cx="9764443" cy="2441694"/>
          </a:xfrm>
        </p:spPr>
        <p:txBody>
          <a:bodyPr/>
          <a:lstStyle>
            <a:lvl1pPr>
              <a:lnSpc>
                <a:spcPct val="100000"/>
              </a:lnSpc>
              <a:spcBef>
                <a:spcPts val="816"/>
              </a:spcBef>
              <a:defRPr/>
            </a:lvl1pPr>
            <a:lvl2pPr>
              <a:lnSpc>
                <a:spcPct val="100000"/>
              </a:lnSpc>
              <a:spcBef>
                <a:spcPts val="816"/>
              </a:spcBef>
              <a:defRPr/>
            </a:lvl2pPr>
            <a:lvl3pPr>
              <a:lnSpc>
                <a:spcPct val="100000"/>
              </a:lnSpc>
              <a:spcBef>
                <a:spcPts val="816"/>
              </a:spcBef>
              <a:defRPr/>
            </a:lvl3pPr>
            <a:lvl4pPr>
              <a:lnSpc>
                <a:spcPct val="100000"/>
              </a:lnSpc>
              <a:spcBef>
                <a:spcPts val="816"/>
              </a:spcBef>
              <a:defRPr/>
            </a:lvl4pPr>
            <a:lvl5pPr>
              <a:lnSpc>
                <a:spcPct val="100000"/>
              </a:lnSpc>
              <a:spcBef>
                <a:spcPts val="816"/>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0542003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0ADB14E8-99BF-46B9-A671-9359039C08FF}" type="datetimeFigureOut">
              <a:rPr lang="en-US" smtClean="0"/>
              <a:t>5/1/2015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0682B8-F885-4756-A521-C9D3D3736D6D}" type="slidenum">
              <a:rPr lang="en-US" smtClean="0"/>
              <a:t>‹#›</a:t>
            </a:fld>
            <a:endParaRPr lang="en-US"/>
          </a:p>
        </p:txBody>
      </p:sp>
    </p:spTree>
    <p:extLst>
      <p:ext uri="{BB962C8B-B14F-4D97-AF65-F5344CB8AC3E}">
        <p14:creationId xmlns:p14="http://schemas.microsoft.com/office/powerpoint/2010/main" val="14553449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6782781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mp; Only">
    <p:spTree>
      <p:nvGrpSpPr>
        <p:cNvPr id="1" name=""/>
        <p:cNvGrpSpPr/>
        <p:nvPr/>
      </p:nvGrpSpPr>
      <p:grpSpPr>
        <a:xfrm>
          <a:off x="0" y="0"/>
          <a:ext cx="0" cy="0"/>
          <a:chOff x="0" y="0"/>
          <a:chExt cx="0" cy="0"/>
        </a:xfrm>
      </p:grpSpPr>
      <p:sp>
        <p:nvSpPr>
          <p:cNvPr id="9" name="Text Placeholder 8"/>
          <p:cNvSpPr>
            <a:spLocks noGrp="1"/>
          </p:cNvSpPr>
          <p:nvPr>
            <p:ph type="body" sz="quarter" idx="15"/>
          </p:nvPr>
        </p:nvSpPr>
        <p:spPr>
          <a:xfrm>
            <a:off x="509552" y="513796"/>
            <a:ext cx="11428171" cy="742628"/>
          </a:xfrm>
        </p:spPr>
        <p:txBody>
          <a:bodyPr vert="horz" lIns="0" tIns="0" rIns="0" bIns="0" rtlCol="0">
            <a:noAutofit/>
          </a:bodyPr>
          <a:lstStyle>
            <a:lvl1pPr>
              <a:defRPr lang="en-US" sz="4896" dirty="0" smtClean="0"/>
            </a:lvl1pPr>
          </a:lstStyle>
          <a:p>
            <a:pPr lvl="0"/>
            <a:r>
              <a:rPr lang="en-US" dirty="0" smtClean="0"/>
              <a:t>Click to edit Master text styles</a:t>
            </a:r>
          </a:p>
        </p:txBody>
      </p:sp>
    </p:spTree>
    <p:extLst>
      <p:ext uri="{BB962C8B-B14F-4D97-AF65-F5344CB8AC3E}">
        <p14:creationId xmlns:p14="http://schemas.microsoft.com/office/powerpoint/2010/main" val="383511138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9" name="Content Placeholder 2"/>
          <p:cNvSpPr>
            <a:spLocks noGrp="1"/>
          </p:cNvSpPr>
          <p:nvPr>
            <p:ph idx="12" hasCustomPrompt="1"/>
          </p:nvPr>
        </p:nvSpPr>
        <p:spPr>
          <a:xfrm>
            <a:off x="514765" y="1476622"/>
            <a:ext cx="2011558" cy="738664"/>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1</a:t>
            </a:r>
            <a:endParaRPr lang="en-US" dirty="0"/>
          </a:p>
        </p:txBody>
      </p:sp>
      <p:sp>
        <p:nvSpPr>
          <p:cNvPr id="2" name="Title 1"/>
          <p:cNvSpPr>
            <a:spLocks noGrp="1"/>
          </p:cNvSpPr>
          <p:nvPr>
            <p:ph type="title"/>
          </p:nvPr>
        </p:nvSpPr>
        <p:spPr>
          <a:xfrm>
            <a:off x="205202" y="48573"/>
            <a:ext cx="10862777" cy="932603"/>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865720" y="1476622"/>
            <a:ext cx="5962811" cy="1606594"/>
          </a:xfrm>
        </p:spPr>
        <p:txBody>
          <a:bodyPr/>
          <a:lstStyle>
            <a:lvl1pPr>
              <a:defRPr sz="2040"/>
            </a:lvl1pPr>
            <a:lvl2pPr>
              <a:defRPr sz="1836"/>
            </a:lvl2pPr>
            <a:lvl3pPr>
              <a:defRPr sz="1632"/>
            </a:lvl3pPr>
            <a:lvl4pPr>
              <a:defRPr sz="1632"/>
            </a:lvl4pPr>
            <a:lvl5pPr>
              <a:defRPr sz="1632"/>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idx="13" hasCustomPrompt="1"/>
          </p:nvPr>
        </p:nvSpPr>
        <p:spPr>
          <a:xfrm>
            <a:off x="2974938" y="1476622"/>
            <a:ext cx="2011558" cy="738664"/>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2</a:t>
            </a:r>
            <a:endParaRPr lang="en-US" dirty="0"/>
          </a:p>
        </p:txBody>
      </p:sp>
      <p:sp>
        <p:nvSpPr>
          <p:cNvPr id="7" name="TextBox 6"/>
          <p:cNvSpPr txBox="1"/>
          <p:nvPr userDrawn="1"/>
        </p:nvSpPr>
        <p:spPr>
          <a:xfrm>
            <a:off x="517446" y="4839076"/>
            <a:ext cx="2008877" cy="382308"/>
          </a:xfrm>
          <a:prstGeom prst="rect">
            <a:avLst/>
          </a:prstGeom>
          <a:noFill/>
        </p:spPr>
        <p:txBody>
          <a:bodyPr wrap="square" rtlCol="0">
            <a:spAutoFit/>
          </a:bodyPr>
          <a:lstStyle/>
          <a:p>
            <a:pPr algn="ctr"/>
            <a:r>
              <a:rPr lang="en-US" sz="1836" baseline="0" dirty="0" smtClean="0">
                <a:solidFill>
                  <a:srgbClr val="3484CC"/>
                </a:solidFill>
                <a:latin typeface="Segoe UI" panose="020B0502040204020203" pitchFamily="34" charset="0"/>
                <a:cs typeface="Segoe UI" panose="020B0502040204020203" pitchFamily="34" charset="0"/>
              </a:rPr>
              <a:t>before</a:t>
            </a:r>
            <a:endParaRPr lang="en-US" sz="1836" baseline="0" dirty="0">
              <a:solidFill>
                <a:srgbClr val="3484CC"/>
              </a:solidFill>
              <a:latin typeface="Segoe UI" panose="020B0502040204020203" pitchFamily="34" charset="0"/>
              <a:cs typeface="Segoe UI" panose="020B0502040204020203" pitchFamily="34" charset="0"/>
            </a:endParaRPr>
          </a:p>
        </p:txBody>
      </p:sp>
      <p:sp>
        <p:nvSpPr>
          <p:cNvPr id="8" name="TextBox 7"/>
          <p:cNvSpPr txBox="1"/>
          <p:nvPr userDrawn="1"/>
        </p:nvSpPr>
        <p:spPr>
          <a:xfrm>
            <a:off x="2974938" y="4839076"/>
            <a:ext cx="2011558" cy="382308"/>
          </a:xfrm>
          <a:prstGeom prst="rect">
            <a:avLst/>
          </a:prstGeom>
          <a:noFill/>
        </p:spPr>
        <p:txBody>
          <a:bodyPr wrap="square" rtlCol="0">
            <a:spAutoFit/>
          </a:bodyPr>
          <a:lstStyle/>
          <a:p>
            <a:pPr algn="ctr"/>
            <a:r>
              <a:rPr lang="en-US" sz="1836" baseline="0" dirty="0" smtClean="0">
                <a:solidFill>
                  <a:srgbClr val="3484CC"/>
                </a:solidFill>
                <a:latin typeface="Segoe UI" panose="020B0502040204020203" pitchFamily="34" charset="0"/>
                <a:cs typeface="Segoe UI" panose="020B0502040204020203" pitchFamily="34" charset="0"/>
              </a:rPr>
              <a:t>after</a:t>
            </a:r>
            <a:endParaRPr lang="en-US" sz="1836" baseline="0" dirty="0">
              <a:solidFill>
                <a:srgbClr val="3484CC"/>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01259703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4" name="Content Placeholder 3"/>
          <p:cNvSpPr>
            <a:spLocks noGrp="1"/>
          </p:cNvSpPr>
          <p:nvPr>
            <p:ph sz="quarter" idx="14" hasCustomPrompt="1"/>
          </p:nvPr>
        </p:nvSpPr>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hasCustomPrompt="1"/>
          </p:nvPr>
        </p:nvSpPr>
        <p:spPr/>
        <p:txBody>
          <a:bodyPr/>
          <a:lstStyle/>
          <a:p>
            <a:r>
              <a:rPr lang="en-US" dirty="0" smtClean="0"/>
              <a:t>Click to edit title</a:t>
            </a:r>
            <a:endParaRPr lang="en-US" dirty="0"/>
          </a:p>
        </p:txBody>
      </p:sp>
      <p:sp>
        <p:nvSpPr>
          <p:cNvPr id="8" name="Text Placeholder 2"/>
          <p:cNvSpPr>
            <a:spLocks noGrp="1"/>
          </p:cNvSpPr>
          <p:nvPr>
            <p:ph type="body" sz="quarter" idx="13" hasCustomPrompt="1"/>
          </p:nvPr>
        </p:nvSpPr>
        <p:spPr>
          <a:xfrm>
            <a:off x="274210" y="6398966"/>
            <a:ext cx="11888061" cy="297646"/>
          </a:xfrm>
        </p:spPr>
        <p:txBody>
          <a:bodyPr anchor="b" anchorCtr="0">
            <a:spAutoFit/>
          </a:bodyPr>
          <a:lstStyle>
            <a:lvl1pPr>
              <a:spcBef>
                <a:spcPts val="0"/>
              </a:spcBef>
              <a:defRPr sz="816" b="0">
                <a:solidFill>
                  <a:schemeClr val="tx1"/>
                </a:solidFill>
                <a:latin typeface="+mn-lt"/>
              </a:defRPr>
            </a:lvl1pPr>
            <a:lvl2pPr>
              <a:defRPr sz="816" b="0">
                <a:solidFill>
                  <a:schemeClr val="tx1"/>
                </a:solidFill>
              </a:defRPr>
            </a:lvl2pPr>
            <a:lvl3pPr>
              <a:defRPr sz="816" b="0">
                <a:solidFill>
                  <a:schemeClr val="tx1"/>
                </a:solidFill>
              </a:defRPr>
            </a:lvl3pPr>
            <a:lvl4pPr>
              <a:defRPr sz="816" b="0">
                <a:solidFill>
                  <a:schemeClr val="tx1"/>
                </a:solidFill>
              </a:defRPr>
            </a:lvl4pPr>
            <a:lvl5pPr>
              <a:defRPr sz="816" b="0">
                <a:solidFill>
                  <a:schemeClr val="tx1"/>
                </a:solidFill>
              </a:defRPr>
            </a:lvl5pPr>
          </a:lstStyle>
          <a:p>
            <a:pPr lvl="0"/>
            <a:r>
              <a:rPr lang="en-US" dirty="0" smtClean="0"/>
              <a:t>Footnote</a:t>
            </a:r>
          </a:p>
        </p:txBody>
      </p:sp>
    </p:spTree>
    <p:extLst>
      <p:ext uri="{BB962C8B-B14F-4D97-AF65-F5344CB8AC3E}">
        <p14:creationId xmlns:p14="http://schemas.microsoft.com/office/powerpoint/2010/main" val="3012752451"/>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4" name="Content Placeholder 3"/>
          <p:cNvSpPr>
            <a:spLocks noGrp="1"/>
          </p:cNvSpPr>
          <p:nvPr>
            <p:ph sz="quarter" idx="14" hasCustomPrompt="1"/>
          </p:nvPr>
        </p:nvSpPr>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hasCustomPrompt="1"/>
          </p:nvPr>
        </p:nvSpPr>
        <p:spPr/>
        <p:txBody>
          <a:bodyPr/>
          <a:lstStyle/>
          <a:p>
            <a:r>
              <a:rPr lang="en-US" dirty="0" smtClean="0"/>
              <a:t>Click to edit title</a:t>
            </a:r>
            <a:endParaRPr lang="en-US" dirty="0"/>
          </a:p>
        </p:txBody>
      </p:sp>
      <p:sp>
        <p:nvSpPr>
          <p:cNvPr id="8" name="Text Placeholder 2"/>
          <p:cNvSpPr>
            <a:spLocks noGrp="1"/>
          </p:cNvSpPr>
          <p:nvPr>
            <p:ph type="body" sz="quarter" idx="13" hasCustomPrompt="1"/>
          </p:nvPr>
        </p:nvSpPr>
        <p:spPr>
          <a:xfrm>
            <a:off x="274209" y="6398966"/>
            <a:ext cx="11888061" cy="297646"/>
          </a:xfrm>
        </p:spPr>
        <p:txBody>
          <a:bodyPr anchor="b" anchorCtr="0">
            <a:spAutoFit/>
          </a:bodyPr>
          <a:lstStyle>
            <a:lvl1pPr>
              <a:spcBef>
                <a:spcPts val="0"/>
              </a:spcBef>
              <a:defRPr sz="816" b="0">
                <a:solidFill>
                  <a:schemeClr val="tx1"/>
                </a:solidFill>
                <a:latin typeface="+mn-lt"/>
              </a:defRPr>
            </a:lvl1pPr>
            <a:lvl2pPr>
              <a:defRPr sz="816" b="0">
                <a:solidFill>
                  <a:schemeClr val="tx1"/>
                </a:solidFill>
              </a:defRPr>
            </a:lvl2pPr>
            <a:lvl3pPr>
              <a:defRPr sz="816" b="0">
                <a:solidFill>
                  <a:schemeClr val="tx1"/>
                </a:solidFill>
              </a:defRPr>
            </a:lvl3pPr>
            <a:lvl4pPr>
              <a:defRPr sz="816" b="0">
                <a:solidFill>
                  <a:schemeClr val="tx1"/>
                </a:solidFill>
              </a:defRPr>
            </a:lvl4pPr>
            <a:lvl5pPr>
              <a:defRPr sz="816" b="0">
                <a:solidFill>
                  <a:schemeClr val="tx1"/>
                </a:solidFill>
              </a:defRPr>
            </a:lvl5pPr>
          </a:lstStyle>
          <a:p>
            <a:pPr lvl="0"/>
            <a:r>
              <a:rPr lang="en-US" dirty="0" smtClean="0"/>
              <a:t>Footnote</a:t>
            </a:r>
          </a:p>
        </p:txBody>
      </p:sp>
    </p:spTree>
    <p:extLst>
      <p:ext uri="{BB962C8B-B14F-4D97-AF65-F5344CB8AC3E}">
        <p14:creationId xmlns:p14="http://schemas.microsoft.com/office/powerpoint/2010/main" val="687717311"/>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5_Title and Content">
    <p:spTree>
      <p:nvGrpSpPr>
        <p:cNvPr id="1" name=""/>
        <p:cNvGrpSpPr/>
        <p:nvPr/>
      </p:nvGrpSpPr>
      <p:grpSpPr>
        <a:xfrm>
          <a:off x="0" y="0"/>
          <a:ext cx="0" cy="0"/>
          <a:chOff x="0" y="0"/>
          <a:chExt cx="0" cy="0"/>
        </a:xfrm>
      </p:grpSpPr>
      <p:sp>
        <p:nvSpPr>
          <p:cNvPr id="4" name="Content Placeholder 3"/>
          <p:cNvSpPr>
            <a:spLocks noGrp="1"/>
          </p:cNvSpPr>
          <p:nvPr>
            <p:ph sz="quarter" idx="14" hasCustomPrompt="1"/>
          </p:nvPr>
        </p:nvSpPr>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hasCustomPrompt="1"/>
          </p:nvPr>
        </p:nvSpPr>
        <p:spPr/>
        <p:txBody>
          <a:bodyPr/>
          <a:lstStyle/>
          <a:p>
            <a:r>
              <a:rPr lang="en-US" dirty="0" smtClean="0"/>
              <a:t>Click to edit title</a:t>
            </a:r>
            <a:endParaRPr lang="en-US" dirty="0"/>
          </a:p>
        </p:txBody>
      </p:sp>
      <p:sp>
        <p:nvSpPr>
          <p:cNvPr id="8" name="Text Placeholder 2"/>
          <p:cNvSpPr>
            <a:spLocks noGrp="1"/>
          </p:cNvSpPr>
          <p:nvPr>
            <p:ph type="body" sz="quarter" idx="13" hasCustomPrompt="1"/>
          </p:nvPr>
        </p:nvSpPr>
        <p:spPr>
          <a:xfrm>
            <a:off x="274209" y="6398966"/>
            <a:ext cx="11888061" cy="297646"/>
          </a:xfrm>
        </p:spPr>
        <p:txBody>
          <a:bodyPr anchor="b" anchorCtr="0">
            <a:spAutoFit/>
          </a:bodyPr>
          <a:lstStyle>
            <a:lvl1pPr>
              <a:spcBef>
                <a:spcPts val="0"/>
              </a:spcBef>
              <a:defRPr sz="816" b="0">
                <a:solidFill>
                  <a:schemeClr val="tx1"/>
                </a:solidFill>
                <a:latin typeface="+mn-lt"/>
              </a:defRPr>
            </a:lvl1pPr>
            <a:lvl2pPr>
              <a:defRPr sz="816" b="0">
                <a:solidFill>
                  <a:schemeClr val="tx1"/>
                </a:solidFill>
              </a:defRPr>
            </a:lvl2pPr>
            <a:lvl3pPr>
              <a:defRPr sz="816" b="0">
                <a:solidFill>
                  <a:schemeClr val="tx1"/>
                </a:solidFill>
              </a:defRPr>
            </a:lvl3pPr>
            <a:lvl4pPr>
              <a:defRPr sz="816" b="0">
                <a:solidFill>
                  <a:schemeClr val="tx1"/>
                </a:solidFill>
              </a:defRPr>
            </a:lvl4pPr>
            <a:lvl5pPr>
              <a:defRPr sz="816" b="0">
                <a:solidFill>
                  <a:schemeClr val="tx1"/>
                </a:solidFill>
              </a:defRPr>
            </a:lvl5pPr>
          </a:lstStyle>
          <a:p>
            <a:pPr lvl="0"/>
            <a:r>
              <a:rPr lang="en-US" dirty="0" smtClean="0"/>
              <a:t>Footnote</a:t>
            </a:r>
          </a:p>
        </p:txBody>
      </p:sp>
    </p:spTree>
    <p:extLst>
      <p:ext uri="{BB962C8B-B14F-4D97-AF65-F5344CB8AC3E}">
        <p14:creationId xmlns:p14="http://schemas.microsoft.com/office/powerpoint/2010/main" val="3013725353"/>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_Title Only">
    <p:spTree>
      <p:nvGrpSpPr>
        <p:cNvPr id="1" name=""/>
        <p:cNvGrpSpPr/>
        <p:nvPr/>
      </p:nvGrpSpPr>
      <p:grpSpPr>
        <a:xfrm>
          <a:off x="0" y="0"/>
          <a:ext cx="0" cy="0"/>
          <a:chOff x="0" y="0"/>
          <a:chExt cx="0" cy="0"/>
        </a:xfrm>
      </p:grpSpPr>
      <p:sp>
        <p:nvSpPr>
          <p:cNvPr id="6" name="Title 5"/>
          <p:cNvSpPr>
            <a:spLocks noGrp="1"/>
          </p:cNvSpPr>
          <p:nvPr>
            <p:ph type="title" hasCustomPrompt="1"/>
          </p:nvPr>
        </p:nvSpPr>
        <p:spPr/>
        <p:txBody>
          <a:bodyPr/>
          <a:lstStyle/>
          <a:p>
            <a:r>
              <a:rPr lang="en-US" dirty="0" smtClean="0"/>
              <a:t>Click to edit title</a:t>
            </a:r>
            <a:endParaRPr lang="en-US" dirty="0"/>
          </a:p>
        </p:txBody>
      </p:sp>
      <p:sp>
        <p:nvSpPr>
          <p:cNvPr id="4" name="Text Placeholder 2"/>
          <p:cNvSpPr>
            <a:spLocks noGrp="1"/>
          </p:cNvSpPr>
          <p:nvPr>
            <p:ph type="body" sz="quarter" idx="13" hasCustomPrompt="1"/>
          </p:nvPr>
        </p:nvSpPr>
        <p:spPr>
          <a:xfrm>
            <a:off x="274209" y="6398965"/>
            <a:ext cx="11888061" cy="297646"/>
          </a:xfrm>
        </p:spPr>
        <p:txBody>
          <a:bodyPr anchor="b" anchorCtr="0">
            <a:spAutoFit/>
          </a:bodyPr>
          <a:lstStyle>
            <a:lvl1pPr>
              <a:spcBef>
                <a:spcPts val="0"/>
              </a:spcBef>
              <a:defRPr sz="816" b="0">
                <a:solidFill>
                  <a:schemeClr val="tx1"/>
                </a:solidFill>
                <a:latin typeface="+mn-lt"/>
              </a:defRPr>
            </a:lvl1pPr>
            <a:lvl2pPr>
              <a:defRPr sz="816" b="0">
                <a:solidFill>
                  <a:schemeClr val="tx1"/>
                </a:solidFill>
              </a:defRPr>
            </a:lvl2pPr>
            <a:lvl3pPr>
              <a:defRPr sz="816" b="0">
                <a:solidFill>
                  <a:schemeClr val="tx1"/>
                </a:solidFill>
              </a:defRPr>
            </a:lvl3pPr>
            <a:lvl4pPr>
              <a:defRPr sz="816" b="0">
                <a:solidFill>
                  <a:schemeClr val="tx1"/>
                </a:solidFill>
              </a:defRPr>
            </a:lvl4pPr>
            <a:lvl5pPr>
              <a:defRPr sz="816" b="0">
                <a:solidFill>
                  <a:schemeClr val="tx1"/>
                </a:solidFill>
              </a:defRPr>
            </a:lvl5pPr>
          </a:lstStyle>
          <a:p>
            <a:pPr lvl="0"/>
            <a:r>
              <a:rPr lang="en-US" dirty="0" smtClean="0"/>
              <a:t>Footnote</a:t>
            </a:r>
          </a:p>
        </p:txBody>
      </p:sp>
    </p:spTree>
    <p:extLst>
      <p:ext uri="{BB962C8B-B14F-4D97-AF65-F5344CB8AC3E}">
        <p14:creationId xmlns:p14="http://schemas.microsoft.com/office/powerpoint/2010/main" val="1705174907"/>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8_Title Only">
    <p:spTree>
      <p:nvGrpSpPr>
        <p:cNvPr id="1" name=""/>
        <p:cNvGrpSpPr/>
        <p:nvPr/>
      </p:nvGrpSpPr>
      <p:grpSpPr>
        <a:xfrm>
          <a:off x="0" y="0"/>
          <a:ext cx="0" cy="0"/>
          <a:chOff x="0" y="0"/>
          <a:chExt cx="0" cy="0"/>
        </a:xfrm>
      </p:grpSpPr>
      <p:sp>
        <p:nvSpPr>
          <p:cNvPr id="6" name="Title 5"/>
          <p:cNvSpPr>
            <a:spLocks noGrp="1"/>
          </p:cNvSpPr>
          <p:nvPr>
            <p:ph type="title" hasCustomPrompt="1"/>
          </p:nvPr>
        </p:nvSpPr>
        <p:spPr/>
        <p:txBody>
          <a:bodyPr/>
          <a:lstStyle/>
          <a:p>
            <a:r>
              <a:rPr lang="en-US" dirty="0" smtClean="0"/>
              <a:t>Click to edit title</a:t>
            </a:r>
            <a:endParaRPr lang="en-US" dirty="0"/>
          </a:p>
        </p:txBody>
      </p:sp>
      <p:sp>
        <p:nvSpPr>
          <p:cNvPr id="4" name="Text Placeholder 2"/>
          <p:cNvSpPr>
            <a:spLocks noGrp="1"/>
          </p:cNvSpPr>
          <p:nvPr>
            <p:ph type="body" sz="quarter" idx="13" hasCustomPrompt="1"/>
          </p:nvPr>
        </p:nvSpPr>
        <p:spPr>
          <a:xfrm>
            <a:off x="274209" y="6398965"/>
            <a:ext cx="11888061" cy="297646"/>
          </a:xfrm>
        </p:spPr>
        <p:txBody>
          <a:bodyPr anchor="b" anchorCtr="0">
            <a:spAutoFit/>
          </a:bodyPr>
          <a:lstStyle>
            <a:lvl1pPr>
              <a:spcBef>
                <a:spcPts val="0"/>
              </a:spcBef>
              <a:defRPr sz="816" b="0">
                <a:solidFill>
                  <a:schemeClr val="tx1"/>
                </a:solidFill>
                <a:latin typeface="+mn-lt"/>
              </a:defRPr>
            </a:lvl1pPr>
            <a:lvl2pPr>
              <a:defRPr sz="816" b="0">
                <a:solidFill>
                  <a:schemeClr val="tx1"/>
                </a:solidFill>
              </a:defRPr>
            </a:lvl2pPr>
            <a:lvl3pPr>
              <a:defRPr sz="816" b="0">
                <a:solidFill>
                  <a:schemeClr val="tx1"/>
                </a:solidFill>
              </a:defRPr>
            </a:lvl3pPr>
            <a:lvl4pPr>
              <a:defRPr sz="816" b="0">
                <a:solidFill>
                  <a:schemeClr val="tx1"/>
                </a:solidFill>
              </a:defRPr>
            </a:lvl4pPr>
            <a:lvl5pPr>
              <a:defRPr sz="816" b="0">
                <a:solidFill>
                  <a:schemeClr val="tx1"/>
                </a:solidFill>
              </a:defRPr>
            </a:lvl5pPr>
          </a:lstStyle>
          <a:p>
            <a:pPr lvl="0"/>
            <a:r>
              <a:rPr lang="en-US" dirty="0" smtClean="0"/>
              <a:t>Footnote</a:t>
            </a:r>
          </a:p>
        </p:txBody>
      </p:sp>
    </p:spTree>
    <p:extLst>
      <p:ext uri="{BB962C8B-B14F-4D97-AF65-F5344CB8AC3E}">
        <p14:creationId xmlns:p14="http://schemas.microsoft.com/office/powerpoint/2010/main" val="367994162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17427232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6705279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72681261"/>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41704966"/>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317534115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48047542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3035042549"/>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6648442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82348856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62707096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44361490"/>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5122634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767909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1991446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3792484346"/>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2"/>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3" y="2117165"/>
            <a:ext cx="11887135" cy="1837298"/>
          </a:xfrm>
          <a:noFill/>
        </p:spPr>
        <p:txBody>
          <a:bodyPr lIns="146304" tIns="91440" rIns="146304" bIns="91440" anchor="t" anchorCtr="0"/>
          <a:lstStyle>
            <a:lvl1pPr>
              <a:defRPr sz="5399"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invGray">
          <a:xfrm>
            <a:off x="10129838"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3" y="307622"/>
            <a:ext cx="3656013" cy="578303"/>
          </a:xfrm>
        </p:spPr>
        <p:txBody>
          <a:bodyPr lIns="182880" tIns="146304" rIns="182880" bIns="146304"/>
          <a:lstStyle>
            <a:lvl1pPr marL="0" indent="0">
              <a:buNone/>
              <a:defRPr sz="2000">
                <a:latin typeface="+mn-lt"/>
              </a:defRPr>
            </a:lvl1pPr>
            <a:lvl2pPr marL="342834" indent="0">
              <a:buNone/>
              <a:defRPr sz="2000"/>
            </a:lvl2pPr>
            <a:lvl3pPr marL="571390" indent="0">
              <a:buNone/>
              <a:defRPr sz="2000"/>
            </a:lvl3pPr>
            <a:lvl4pPr marL="799946" indent="0">
              <a:buNone/>
              <a:defRPr sz="2000"/>
            </a:lvl4pPr>
            <a:lvl5pPr marL="1028503"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5061478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2"/>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3" y="2117165"/>
            <a:ext cx="11887135" cy="1837298"/>
          </a:xfrm>
          <a:noFill/>
        </p:spPr>
        <p:txBody>
          <a:bodyPr lIns="146304" tIns="91440" rIns="146304" bIns="91440" anchor="t" anchorCtr="0"/>
          <a:lstStyle>
            <a:lvl1pPr>
              <a:defRPr sz="5399"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p:nvSpPr>
        <p:spPr bwMode="black">
          <a:xfrm>
            <a:off x="10332994"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27" tIns="45713" rIns="91427" bIns="45713" numCol="1" anchor="t" anchorCtr="0" compatLnSpc="1">
            <a:prstTxWarp prst="textNoShape">
              <a:avLst/>
            </a:prstTxWarp>
          </a:bodyPr>
          <a:lstStyle/>
          <a:p>
            <a:pPr defTabSz="932597"/>
            <a:endParaRPr lang="en-US" sz="1800">
              <a:solidFill>
                <a:srgbClr val="404040"/>
              </a:solidFill>
            </a:endParaRPr>
          </a:p>
        </p:txBody>
      </p:sp>
      <p:sp>
        <p:nvSpPr>
          <p:cNvPr id="6" name="Text Placeholder 2"/>
          <p:cNvSpPr>
            <a:spLocks noGrp="1"/>
          </p:cNvSpPr>
          <p:nvPr>
            <p:ph type="body" sz="quarter" idx="13" hasCustomPrompt="1"/>
          </p:nvPr>
        </p:nvSpPr>
        <p:spPr>
          <a:xfrm>
            <a:off x="274703" y="307622"/>
            <a:ext cx="3656013" cy="578303"/>
          </a:xfrm>
        </p:spPr>
        <p:txBody>
          <a:bodyPr lIns="182880" tIns="146304" rIns="182880" bIns="146304"/>
          <a:lstStyle>
            <a:lvl1pPr marL="0" indent="0">
              <a:buNone/>
              <a:defRPr sz="2000">
                <a:latin typeface="+mn-lt"/>
              </a:defRPr>
            </a:lvl1pPr>
            <a:lvl2pPr marL="342834" indent="0">
              <a:buNone/>
              <a:defRPr sz="2000"/>
            </a:lvl2pPr>
            <a:lvl3pPr marL="571390" indent="0">
              <a:buNone/>
              <a:defRPr sz="2000"/>
            </a:lvl3pPr>
            <a:lvl4pPr marL="799946" indent="0">
              <a:buNone/>
              <a:defRPr sz="2000"/>
            </a:lvl4pPr>
            <a:lvl5pPr marL="1028503"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7736382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3pPr>
              <a:defRPr sz="2400"/>
            </a:lvl3pPr>
            <a:lvl4pPr>
              <a:defRPr sz="2000"/>
            </a:lvl4pPr>
            <a:lvl5pPr>
              <a:defRPr sz="20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2802698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9" y="1668463"/>
            <a:ext cx="8778210" cy="5029200"/>
          </a:xfrm>
        </p:spPr>
        <p:txBody>
          <a:bodyPr wrap="square">
            <a:noAutofit/>
          </a:bodyPr>
          <a:lstStyle>
            <a:lvl3pPr>
              <a:defRPr sz="2400"/>
            </a:lvl3pPr>
            <a:lvl4pPr>
              <a:defRPr sz="2000"/>
            </a:lvl4pPr>
            <a:lvl5pPr>
              <a:defRPr sz="20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3991" rtl="0" eaLnBrk="1" fontAlgn="auto" latinLnBrk="0" hangingPunct="1">
              <a:lnSpc>
                <a:spcPct val="100000"/>
              </a:lnSpc>
              <a:spcBef>
                <a:spcPct val="0"/>
              </a:spcBef>
              <a:spcAft>
                <a:spcPts val="0"/>
              </a:spcAft>
              <a:buClrTx/>
              <a:buSzTx/>
              <a:tabLst/>
              <a:defRPr/>
            </a:pPr>
            <a:r>
              <a:rPr lang="en-US" smtClean="0"/>
              <a:t>Edit Master text styles</a:t>
            </a:r>
          </a:p>
        </p:txBody>
      </p:sp>
    </p:spTree>
    <p:extLst>
      <p:ext uri="{BB962C8B-B14F-4D97-AF65-F5344CB8AC3E}">
        <p14:creationId xmlns:p14="http://schemas.microsoft.com/office/powerpoint/2010/main" val="422070398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4"/>
            <a:ext cx="10058399" cy="1828800"/>
          </a:xfrm>
        </p:spPr>
        <p:txBody>
          <a:bodyPr/>
          <a:lstStyle>
            <a:lvl1pPr>
              <a:defRPr sz="4799" baseline="0"/>
            </a:lvl1pPr>
          </a:lstStyle>
          <a:p>
            <a:r>
              <a:rPr lang="en-US" smtClean="0"/>
              <a:t>Click to edit Master title style</a:t>
            </a:r>
            <a:endParaRPr lang="en-US" dirty="0"/>
          </a:p>
        </p:txBody>
      </p:sp>
    </p:spTree>
    <p:extLst>
      <p:ext uri="{BB962C8B-B14F-4D97-AF65-F5344CB8AC3E}">
        <p14:creationId xmlns:p14="http://schemas.microsoft.com/office/powerpoint/2010/main" val="405062343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834" indent="-342834">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3991"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98060010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9"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599"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3991" rtl="0" eaLnBrk="1" latinLnBrk="0" hangingPunct="1">
              <a:spcBef>
                <a:spcPct val="20000"/>
              </a:spcBef>
            </a:pPr>
            <a:r>
              <a:rPr lang="en-US" smtClean="0"/>
              <a:t>Edit Master text styles</a:t>
            </a:r>
          </a:p>
        </p:txBody>
      </p:sp>
      <p:sp>
        <p:nvSpPr>
          <p:cNvPr id="15" name="Title 1"/>
          <p:cNvSpPr>
            <a:spLocks noGrp="1"/>
          </p:cNvSpPr>
          <p:nvPr>
            <p:ph type="ctrTitle" hasCustomPrompt="1"/>
          </p:nvPr>
        </p:nvSpPr>
        <p:spPr>
          <a:xfrm>
            <a:off x="274639"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3999"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028"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67557634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9" y="3040063"/>
            <a:ext cx="7315203" cy="914400"/>
          </a:xfrm>
        </p:spPr>
        <p:txBody>
          <a:bodyPr vert="horz" wrap="square" lIns="182880" tIns="146304" rIns="182880" bIns="146304" rtlCol="0" anchor="ctr">
            <a:noAutofit/>
          </a:bodyPr>
          <a:lstStyle>
            <a:lvl1pPr marL="0" indent="0">
              <a:buNone/>
              <a:defRPr lang="en-US" sz="3599"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3991" rtl="0" eaLnBrk="1" latinLnBrk="0" hangingPunct="1">
              <a:spcBef>
                <a:spcPct val="20000"/>
              </a:spcBef>
              <a:spcAft>
                <a:spcPts val="1632"/>
              </a:spcAft>
            </a:pPr>
            <a:r>
              <a:rPr lang="en-US" smtClean="0"/>
              <a:t>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9"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3999"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028"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541846582"/>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9"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599" kern="1200" dirty="0" smtClean="0">
                <a:gradFill>
                  <a:gsLst>
                    <a:gs pos="1299">
                      <a:schemeClr val="tx1"/>
                    </a:gs>
                    <a:gs pos="100000">
                      <a:schemeClr val="tx1"/>
                    </a:gs>
                  </a:gsLst>
                  <a:lin ang="5400000" scaled="0"/>
                </a:gradFill>
                <a:latin typeface="+mj-lt"/>
                <a:ea typeface="+mn-ea"/>
                <a:cs typeface="+mn-cs"/>
              </a:defRPr>
            </a:lvl1pPr>
          </a:lstStyle>
          <a:p>
            <a:pPr marL="0" lvl="0" indent="0" algn="l" defTabSz="913991" rtl="0" eaLnBrk="1" latinLnBrk="0" hangingPunct="1">
              <a:spcBef>
                <a:spcPct val="20000"/>
              </a:spcBef>
            </a:pPr>
            <a:r>
              <a:rPr lang="en-US" smtClean="0"/>
              <a:t>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274049494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1565332"/>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088" indent="-241253">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332" indent="-342834">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3991" rtl="0" eaLnBrk="1" latinLnBrk="0" hangingPunct="1">
              <a:spcBef>
                <a:spcPct val="20000"/>
              </a:spcBef>
              <a:spcAft>
                <a:spcPts val="816"/>
              </a:spcAft>
              <a:buFont typeface="Arial" pitchFamily="34" charset="0"/>
              <a:buNone/>
            </a:pPr>
            <a:r>
              <a:rPr lang="en-US" smtClean="0"/>
              <a:t>Edit Master text styles</a:t>
            </a:r>
          </a:p>
          <a:p>
            <a:pPr marL="0" lvl="1" indent="0" algn="l" defTabSz="913991" rtl="0" eaLnBrk="1" latinLnBrk="0" hangingPunct="1">
              <a:spcBef>
                <a:spcPct val="20000"/>
              </a:spcBef>
              <a:spcAft>
                <a:spcPts val="816"/>
              </a:spcAft>
              <a:buFont typeface="Arial" pitchFamily="34" charset="0"/>
              <a:buNone/>
            </a:pPr>
            <a:r>
              <a:rPr lang="en-US" smtClean="0"/>
              <a:t>Second level</a:t>
            </a:r>
          </a:p>
          <a:p>
            <a:pPr marL="0" lvl="2" indent="0" algn="l" defTabSz="913991"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0065787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2611748254"/>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865494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p:nvSpPr>
        <p:spPr bwMode="black">
          <a:xfrm>
            <a:off x="2137569" y="2473326"/>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27" tIns="45713" rIns="91427" bIns="45713" numCol="1" anchor="t" anchorCtr="0" compatLnSpc="1">
            <a:prstTxWarp prst="textNoShape">
              <a:avLst/>
            </a:prstTxWarp>
          </a:bodyPr>
          <a:lstStyle/>
          <a:p>
            <a:pPr defTabSz="932597"/>
            <a:endParaRPr lang="en-US" sz="1800">
              <a:solidFill>
                <a:srgbClr val="404040"/>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invGray">
          <a:xfrm>
            <a:off x="10129838" y="6126162"/>
            <a:ext cx="1849602" cy="394827"/>
          </a:xfrm>
          <a:prstGeom prst="rect">
            <a:avLst/>
          </a:prstGeom>
          <a:noFill/>
          <a:ln>
            <a:noFill/>
          </a:ln>
        </p:spPr>
      </p:pic>
    </p:spTree>
    <p:extLst>
      <p:ext uri="{BB962C8B-B14F-4D97-AF65-F5344CB8AC3E}">
        <p14:creationId xmlns:p14="http://schemas.microsoft.com/office/powerpoint/2010/main" val="101383888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losing logo slide">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rgbClr val="404040"/>
                    </a:gs>
                    <a:gs pos="100000">
                      <a:srgbClr val="404040"/>
                    </a:gs>
                  </a:gsLst>
                  <a:lin ang="5400000" scaled="0"/>
                </a:gradFill>
                <a:cs typeface="Segoe UI" pitchFamily="34" charset="0"/>
              </a:rPr>
              <a:t>© </a:t>
            </a:r>
            <a:r>
              <a:rPr lang="en-US" sz="700" dirty="0" smtClean="0">
                <a:gradFill>
                  <a:gsLst>
                    <a:gs pos="0">
                      <a:srgbClr val="404040"/>
                    </a:gs>
                    <a:gs pos="100000">
                      <a:srgbClr val="404040"/>
                    </a:gs>
                  </a:gsLst>
                  <a:lin ang="5400000" scaled="0"/>
                </a:gradFill>
                <a:cs typeface="Segoe UI" pitchFamily="34" charset="0"/>
              </a:rPr>
              <a:t>2015 </a:t>
            </a:r>
            <a:r>
              <a:rPr lang="en-US" sz="700" dirty="0">
                <a:gradFill>
                  <a:gsLst>
                    <a:gs pos="0">
                      <a:srgbClr val="404040"/>
                    </a:gs>
                    <a:gs pos="100000">
                      <a:srgbClr val="404040"/>
                    </a:gs>
                  </a:gsLst>
                  <a:lin ang="5400000" scaled="0"/>
                </a:gradFill>
                <a:cs typeface="Segoe UI" pitchFamily="34" charset="0"/>
              </a:rPr>
              <a:t>Microsoft Corporation. All rights reserved.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233" y="3147123"/>
            <a:ext cx="3291840" cy="701671"/>
          </a:xfrm>
          <a:prstGeom prst="rect">
            <a:avLst/>
          </a:prstGeom>
        </p:spPr>
      </p:pic>
    </p:spTree>
    <p:extLst>
      <p:ext uri="{BB962C8B-B14F-4D97-AF65-F5344CB8AC3E}">
        <p14:creationId xmlns:p14="http://schemas.microsoft.com/office/powerpoint/2010/main" val="330789383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028" rtl="0" eaLnBrk="1" fontAlgn="base" latinLnBrk="0" hangingPunct="1">
              <a:lnSpc>
                <a:spcPct val="95000"/>
              </a:lnSpc>
              <a:spcBef>
                <a:spcPts val="0"/>
              </a:spcBef>
              <a:spcAft>
                <a:spcPts val="0"/>
              </a:spcAft>
              <a:buClr>
                <a:schemeClr val="accent1"/>
              </a:buClr>
              <a:buSzPct val="110000"/>
              <a:buFont typeface="Avenir LT Pro 45 Book" charset="0"/>
              <a:buNone/>
              <a:tabLst/>
              <a:defRPr sz="1599"/>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5" y="2301240"/>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599"/>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3"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599"/>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40" y="2301051"/>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028" rtl="0" eaLnBrk="1" fontAlgn="base" latinLnBrk="0" hangingPunct="1">
              <a:lnSpc>
                <a:spcPct val="95000"/>
              </a:lnSpc>
              <a:spcBef>
                <a:spcPts val="0"/>
              </a:spcBef>
              <a:spcAft>
                <a:spcPts val="0"/>
              </a:spcAft>
              <a:buClr>
                <a:schemeClr val="accent1"/>
              </a:buClr>
              <a:buSzPct val="110000"/>
              <a:buFont typeface="Avenir LT Pro 45 Book" charset="0"/>
              <a:buNone/>
              <a:tabLst/>
              <a:defRPr sz="1599"/>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41016950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596309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6896319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9" name="Content Placeholder 2"/>
          <p:cNvSpPr>
            <a:spLocks noGrp="1"/>
          </p:cNvSpPr>
          <p:nvPr>
            <p:ph idx="12" hasCustomPrompt="1"/>
          </p:nvPr>
        </p:nvSpPr>
        <p:spPr>
          <a:xfrm>
            <a:off x="514765"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1</a:t>
            </a:r>
            <a:endParaRPr lang="en-US" dirty="0"/>
          </a:p>
        </p:txBody>
      </p:sp>
      <p:sp>
        <p:nvSpPr>
          <p:cNvPr id="2" name="Title 1"/>
          <p:cNvSpPr>
            <a:spLocks noGrp="1"/>
          </p:cNvSpPr>
          <p:nvPr>
            <p:ph type="title"/>
          </p:nvPr>
        </p:nvSpPr>
        <p:spPr>
          <a:xfrm>
            <a:off x="205202" y="48573"/>
            <a:ext cx="10476073" cy="932603"/>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865720" y="1476622"/>
            <a:ext cx="5962811" cy="1606594"/>
          </a:xfrm>
        </p:spPr>
        <p:txBody>
          <a:bodyPr/>
          <a:lstStyle>
            <a:lvl1pPr>
              <a:defRPr sz="2040"/>
            </a:lvl1pPr>
            <a:lvl2pPr>
              <a:defRPr sz="1836"/>
            </a:lvl2pPr>
            <a:lvl3pPr>
              <a:defRPr sz="1632"/>
            </a:lvl3pPr>
            <a:lvl4pPr>
              <a:defRPr sz="1632"/>
            </a:lvl4pPr>
            <a:lvl5pPr>
              <a:defRPr sz="1632"/>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idx="13" hasCustomPrompt="1"/>
          </p:nvPr>
        </p:nvSpPr>
        <p:spPr>
          <a:xfrm>
            <a:off x="2974938"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2</a:t>
            </a:r>
            <a:endParaRPr lang="en-US" dirty="0"/>
          </a:p>
        </p:txBody>
      </p:sp>
      <p:sp>
        <p:nvSpPr>
          <p:cNvPr id="7" name="TextBox 6"/>
          <p:cNvSpPr txBox="1"/>
          <p:nvPr userDrawn="1"/>
        </p:nvSpPr>
        <p:spPr>
          <a:xfrm>
            <a:off x="517446" y="4839076"/>
            <a:ext cx="2008877"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before</a:t>
            </a:r>
            <a:endParaRPr lang="en-US" sz="1836" dirty="0">
              <a:solidFill>
                <a:srgbClr val="3484CC"/>
              </a:solidFill>
              <a:cs typeface="Segoe UI" panose="020B0502040204020203" pitchFamily="34" charset="0"/>
            </a:endParaRPr>
          </a:p>
        </p:txBody>
      </p:sp>
      <p:sp>
        <p:nvSpPr>
          <p:cNvPr id="8" name="TextBox 7"/>
          <p:cNvSpPr txBox="1"/>
          <p:nvPr userDrawn="1"/>
        </p:nvSpPr>
        <p:spPr>
          <a:xfrm>
            <a:off x="2974938" y="4839076"/>
            <a:ext cx="2011558"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after</a:t>
            </a:r>
            <a:endParaRPr lang="en-US" sz="1836" dirty="0">
              <a:solidFill>
                <a:srgbClr val="3484CC"/>
              </a:solidFill>
              <a:cs typeface="Segoe UI" panose="020B0502040204020203" pitchFamily="34" charset="0"/>
            </a:endParaRPr>
          </a:p>
        </p:txBody>
      </p:sp>
    </p:spTree>
    <p:extLst>
      <p:ext uri="{BB962C8B-B14F-4D97-AF65-F5344CB8AC3E}">
        <p14:creationId xmlns:p14="http://schemas.microsoft.com/office/powerpoint/2010/main" val="183433837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9" name="Content Placeholder 2"/>
          <p:cNvSpPr>
            <a:spLocks noGrp="1"/>
          </p:cNvSpPr>
          <p:nvPr>
            <p:ph idx="12" hasCustomPrompt="1"/>
          </p:nvPr>
        </p:nvSpPr>
        <p:spPr>
          <a:xfrm>
            <a:off x="514765"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1</a:t>
            </a:r>
            <a:endParaRPr lang="en-US" dirty="0"/>
          </a:p>
        </p:txBody>
      </p:sp>
      <p:sp>
        <p:nvSpPr>
          <p:cNvPr id="2" name="Title 1"/>
          <p:cNvSpPr>
            <a:spLocks noGrp="1"/>
          </p:cNvSpPr>
          <p:nvPr>
            <p:ph type="title"/>
          </p:nvPr>
        </p:nvSpPr>
        <p:spPr>
          <a:xfrm>
            <a:off x="205202" y="48573"/>
            <a:ext cx="10476073" cy="932603"/>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865720" y="1476622"/>
            <a:ext cx="5962811" cy="1606594"/>
          </a:xfrm>
        </p:spPr>
        <p:txBody>
          <a:bodyPr/>
          <a:lstStyle>
            <a:lvl1pPr>
              <a:defRPr sz="2040"/>
            </a:lvl1pPr>
            <a:lvl2pPr>
              <a:defRPr sz="1836"/>
            </a:lvl2pPr>
            <a:lvl3pPr>
              <a:defRPr sz="1632"/>
            </a:lvl3pPr>
            <a:lvl4pPr>
              <a:defRPr sz="1632"/>
            </a:lvl4pPr>
            <a:lvl5pPr>
              <a:defRPr sz="1632"/>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idx="13" hasCustomPrompt="1"/>
          </p:nvPr>
        </p:nvSpPr>
        <p:spPr>
          <a:xfrm>
            <a:off x="2974938"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2</a:t>
            </a:r>
            <a:endParaRPr lang="en-US" dirty="0"/>
          </a:p>
        </p:txBody>
      </p:sp>
      <p:sp>
        <p:nvSpPr>
          <p:cNvPr id="7" name="TextBox 6"/>
          <p:cNvSpPr txBox="1"/>
          <p:nvPr userDrawn="1"/>
        </p:nvSpPr>
        <p:spPr>
          <a:xfrm>
            <a:off x="517446" y="4839076"/>
            <a:ext cx="2008877"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before</a:t>
            </a:r>
            <a:endParaRPr lang="en-US" sz="1836" dirty="0">
              <a:solidFill>
                <a:srgbClr val="3484CC"/>
              </a:solidFill>
              <a:cs typeface="Segoe UI" panose="020B0502040204020203" pitchFamily="34" charset="0"/>
            </a:endParaRPr>
          </a:p>
        </p:txBody>
      </p:sp>
      <p:sp>
        <p:nvSpPr>
          <p:cNvPr id="8" name="TextBox 7"/>
          <p:cNvSpPr txBox="1"/>
          <p:nvPr userDrawn="1"/>
        </p:nvSpPr>
        <p:spPr>
          <a:xfrm>
            <a:off x="2974938" y="4839076"/>
            <a:ext cx="2011558"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after</a:t>
            </a:r>
            <a:endParaRPr lang="en-US" sz="1836" dirty="0">
              <a:solidFill>
                <a:srgbClr val="3484CC"/>
              </a:solidFill>
              <a:cs typeface="Segoe UI" panose="020B0502040204020203" pitchFamily="34" charset="0"/>
            </a:endParaRPr>
          </a:p>
        </p:txBody>
      </p:sp>
    </p:spTree>
    <p:extLst>
      <p:ext uri="{BB962C8B-B14F-4D97-AF65-F5344CB8AC3E}">
        <p14:creationId xmlns:p14="http://schemas.microsoft.com/office/powerpoint/2010/main" val="2656256959"/>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9" name="Content Placeholder 2"/>
          <p:cNvSpPr>
            <a:spLocks noGrp="1"/>
          </p:cNvSpPr>
          <p:nvPr>
            <p:ph idx="12" hasCustomPrompt="1"/>
          </p:nvPr>
        </p:nvSpPr>
        <p:spPr>
          <a:xfrm>
            <a:off x="514765"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1</a:t>
            </a:r>
            <a:endParaRPr lang="en-US" dirty="0"/>
          </a:p>
        </p:txBody>
      </p:sp>
      <p:sp>
        <p:nvSpPr>
          <p:cNvPr id="2" name="Title 1"/>
          <p:cNvSpPr>
            <a:spLocks noGrp="1"/>
          </p:cNvSpPr>
          <p:nvPr>
            <p:ph type="title"/>
          </p:nvPr>
        </p:nvSpPr>
        <p:spPr>
          <a:xfrm>
            <a:off x="205202" y="48573"/>
            <a:ext cx="10476073" cy="932603"/>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865720" y="1476622"/>
            <a:ext cx="5962811" cy="1606594"/>
          </a:xfrm>
        </p:spPr>
        <p:txBody>
          <a:bodyPr/>
          <a:lstStyle>
            <a:lvl1pPr>
              <a:defRPr sz="2040"/>
            </a:lvl1pPr>
            <a:lvl2pPr>
              <a:defRPr sz="1836"/>
            </a:lvl2pPr>
            <a:lvl3pPr>
              <a:defRPr sz="1632"/>
            </a:lvl3pPr>
            <a:lvl4pPr>
              <a:defRPr sz="1632"/>
            </a:lvl4pPr>
            <a:lvl5pPr>
              <a:defRPr sz="1632"/>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idx="13" hasCustomPrompt="1"/>
          </p:nvPr>
        </p:nvSpPr>
        <p:spPr>
          <a:xfrm>
            <a:off x="2974938"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2</a:t>
            </a:r>
            <a:endParaRPr lang="en-US" dirty="0"/>
          </a:p>
        </p:txBody>
      </p:sp>
      <p:sp>
        <p:nvSpPr>
          <p:cNvPr id="7" name="TextBox 6"/>
          <p:cNvSpPr txBox="1"/>
          <p:nvPr userDrawn="1"/>
        </p:nvSpPr>
        <p:spPr>
          <a:xfrm>
            <a:off x="517446" y="4839076"/>
            <a:ext cx="2008877"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before</a:t>
            </a:r>
            <a:endParaRPr lang="en-US" sz="1836" dirty="0">
              <a:solidFill>
                <a:srgbClr val="3484CC"/>
              </a:solidFill>
              <a:cs typeface="Segoe UI" panose="020B0502040204020203" pitchFamily="34" charset="0"/>
            </a:endParaRPr>
          </a:p>
        </p:txBody>
      </p:sp>
      <p:sp>
        <p:nvSpPr>
          <p:cNvPr id="8" name="TextBox 7"/>
          <p:cNvSpPr txBox="1"/>
          <p:nvPr userDrawn="1"/>
        </p:nvSpPr>
        <p:spPr>
          <a:xfrm>
            <a:off x="2974938" y="4839076"/>
            <a:ext cx="2011558"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after</a:t>
            </a:r>
            <a:endParaRPr lang="en-US" sz="1836" dirty="0">
              <a:solidFill>
                <a:srgbClr val="3484CC"/>
              </a:solidFill>
              <a:cs typeface="Segoe UI" panose="020B0502040204020203" pitchFamily="34" charset="0"/>
            </a:endParaRPr>
          </a:p>
        </p:txBody>
      </p:sp>
    </p:spTree>
    <p:extLst>
      <p:ext uri="{BB962C8B-B14F-4D97-AF65-F5344CB8AC3E}">
        <p14:creationId xmlns:p14="http://schemas.microsoft.com/office/powerpoint/2010/main" val="1298197776"/>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9" name="Content Placeholder 2"/>
          <p:cNvSpPr>
            <a:spLocks noGrp="1"/>
          </p:cNvSpPr>
          <p:nvPr>
            <p:ph idx="12" hasCustomPrompt="1"/>
          </p:nvPr>
        </p:nvSpPr>
        <p:spPr>
          <a:xfrm>
            <a:off x="514765"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1</a:t>
            </a:r>
            <a:endParaRPr lang="en-US" dirty="0"/>
          </a:p>
        </p:txBody>
      </p:sp>
      <p:sp>
        <p:nvSpPr>
          <p:cNvPr id="2" name="Title 1"/>
          <p:cNvSpPr>
            <a:spLocks noGrp="1"/>
          </p:cNvSpPr>
          <p:nvPr>
            <p:ph type="title"/>
          </p:nvPr>
        </p:nvSpPr>
        <p:spPr>
          <a:xfrm>
            <a:off x="205202" y="48573"/>
            <a:ext cx="10476073" cy="932603"/>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865720" y="1476622"/>
            <a:ext cx="5962811" cy="1606594"/>
          </a:xfrm>
        </p:spPr>
        <p:txBody>
          <a:bodyPr/>
          <a:lstStyle>
            <a:lvl1pPr>
              <a:defRPr sz="2040"/>
            </a:lvl1pPr>
            <a:lvl2pPr>
              <a:defRPr sz="1836"/>
            </a:lvl2pPr>
            <a:lvl3pPr>
              <a:defRPr sz="1632"/>
            </a:lvl3pPr>
            <a:lvl4pPr>
              <a:defRPr sz="1632"/>
            </a:lvl4pPr>
            <a:lvl5pPr>
              <a:defRPr sz="1632"/>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idx="13" hasCustomPrompt="1"/>
          </p:nvPr>
        </p:nvSpPr>
        <p:spPr>
          <a:xfrm>
            <a:off x="2974938"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2</a:t>
            </a:r>
            <a:endParaRPr lang="en-US" dirty="0"/>
          </a:p>
        </p:txBody>
      </p:sp>
      <p:sp>
        <p:nvSpPr>
          <p:cNvPr id="7" name="TextBox 6"/>
          <p:cNvSpPr txBox="1"/>
          <p:nvPr userDrawn="1"/>
        </p:nvSpPr>
        <p:spPr>
          <a:xfrm>
            <a:off x="517446" y="4839076"/>
            <a:ext cx="2008877"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before</a:t>
            </a:r>
            <a:endParaRPr lang="en-US" sz="1836" dirty="0">
              <a:solidFill>
                <a:srgbClr val="3484CC"/>
              </a:solidFill>
              <a:cs typeface="Segoe UI" panose="020B0502040204020203" pitchFamily="34" charset="0"/>
            </a:endParaRPr>
          </a:p>
        </p:txBody>
      </p:sp>
      <p:sp>
        <p:nvSpPr>
          <p:cNvPr id="8" name="TextBox 7"/>
          <p:cNvSpPr txBox="1"/>
          <p:nvPr userDrawn="1"/>
        </p:nvSpPr>
        <p:spPr>
          <a:xfrm>
            <a:off x="2974938" y="4839076"/>
            <a:ext cx="2011558"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after</a:t>
            </a:r>
            <a:endParaRPr lang="en-US" sz="1836" dirty="0">
              <a:solidFill>
                <a:srgbClr val="3484CC"/>
              </a:solidFill>
              <a:cs typeface="Segoe UI" panose="020B0502040204020203" pitchFamily="34" charset="0"/>
            </a:endParaRPr>
          </a:p>
        </p:txBody>
      </p:sp>
    </p:spTree>
    <p:extLst>
      <p:ext uri="{BB962C8B-B14F-4D97-AF65-F5344CB8AC3E}">
        <p14:creationId xmlns:p14="http://schemas.microsoft.com/office/powerpoint/2010/main" val="124995258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1281390374"/>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9" name="Content Placeholder 2"/>
          <p:cNvSpPr>
            <a:spLocks noGrp="1"/>
          </p:cNvSpPr>
          <p:nvPr>
            <p:ph idx="12" hasCustomPrompt="1"/>
          </p:nvPr>
        </p:nvSpPr>
        <p:spPr>
          <a:xfrm>
            <a:off x="514765"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1</a:t>
            </a:r>
            <a:endParaRPr lang="en-US" dirty="0"/>
          </a:p>
        </p:txBody>
      </p:sp>
      <p:sp>
        <p:nvSpPr>
          <p:cNvPr id="2" name="Title 1"/>
          <p:cNvSpPr>
            <a:spLocks noGrp="1"/>
          </p:cNvSpPr>
          <p:nvPr>
            <p:ph type="title"/>
          </p:nvPr>
        </p:nvSpPr>
        <p:spPr>
          <a:xfrm>
            <a:off x="205202" y="48573"/>
            <a:ext cx="10476073" cy="932603"/>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865720" y="1476622"/>
            <a:ext cx="5962811" cy="1606594"/>
          </a:xfrm>
        </p:spPr>
        <p:txBody>
          <a:bodyPr/>
          <a:lstStyle>
            <a:lvl1pPr>
              <a:defRPr sz="2040"/>
            </a:lvl1pPr>
            <a:lvl2pPr>
              <a:defRPr sz="1836"/>
            </a:lvl2pPr>
            <a:lvl3pPr>
              <a:defRPr sz="1632"/>
            </a:lvl3pPr>
            <a:lvl4pPr>
              <a:defRPr sz="1632"/>
            </a:lvl4pPr>
            <a:lvl5pPr>
              <a:defRPr sz="1632"/>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idx="13" hasCustomPrompt="1"/>
          </p:nvPr>
        </p:nvSpPr>
        <p:spPr>
          <a:xfrm>
            <a:off x="2974938"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2</a:t>
            </a:r>
            <a:endParaRPr lang="en-US" dirty="0"/>
          </a:p>
        </p:txBody>
      </p:sp>
      <p:sp>
        <p:nvSpPr>
          <p:cNvPr id="7" name="TextBox 6"/>
          <p:cNvSpPr txBox="1"/>
          <p:nvPr userDrawn="1"/>
        </p:nvSpPr>
        <p:spPr>
          <a:xfrm>
            <a:off x="517446" y="4839076"/>
            <a:ext cx="2008877"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before</a:t>
            </a:r>
            <a:endParaRPr lang="en-US" sz="1836" dirty="0">
              <a:solidFill>
                <a:srgbClr val="3484CC"/>
              </a:solidFill>
              <a:cs typeface="Segoe UI" panose="020B0502040204020203" pitchFamily="34" charset="0"/>
            </a:endParaRPr>
          </a:p>
        </p:txBody>
      </p:sp>
      <p:sp>
        <p:nvSpPr>
          <p:cNvPr id="8" name="TextBox 7"/>
          <p:cNvSpPr txBox="1"/>
          <p:nvPr userDrawn="1"/>
        </p:nvSpPr>
        <p:spPr>
          <a:xfrm>
            <a:off x="2974938" y="4839076"/>
            <a:ext cx="2011558"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after</a:t>
            </a:r>
            <a:endParaRPr lang="en-US" sz="1836" dirty="0">
              <a:solidFill>
                <a:srgbClr val="3484CC"/>
              </a:solidFill>
              <a:cs typeface="Segoe UI" panose="020B0502040204020203" pitchFamily="34" charset="0"/>
            </a:endParaRPr>
          </a:p>
        </p:txBody>
      </p:sp>
    </p:spTree>
    <p:extLst>
      <p:ext uri="{BB962C8B-B14F-4D97-AF65-F5344CB8AC3E}">
        <p14:creationId xmlns:p14="http://schemas.microsoft.com/office/powerpoint/2010/main" val="1062241871"/>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9" name="Content Placeholder 2"/>
          <p:cNvSpPr>
            <a:spLocks noGrp="1"/>
          </p:cNvSpPr>
          <p:nvPr>
            <p:ph idx="12" hasCustomPrompt="1"/>
          </p:nvPr>
        </p:nvSpPr>
        <p:spPr>
          <a:xfrm>
            <a:off x="514765"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1</a:t>
            </a:r>
            <a:endParaRPr lang="en-US" dirty="0"/>
          </a:p>
        </p:txBody>
      </p:sp>
      <p:sp>
        <p:nvSpPr>
          <p:cNvPr id="2" name="Title 1"/>
          <p:cNvSpPr>
            <a:spLocks noGrp="1"/>
          </p:cNvSpPr>
          <p:nvPr>
            <p:ph type="title"/>
          </p:nvPr>
        </p:nvSpPr>
        <p:spPr>
          <a:xfrm>
            <a:off x="205202" y="48573"/>
            <a:ext cx="10476073" cy="932603"/>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865720" y="1476622"/>
            <a:ext cx="5962811" cy="1606594"/>
          </a:xfrm>
        </p:spPr>
        <p:txBody>
          <a:bodyPr/>
          <a:lstStyle>
            <a:lvl1pPr>
              <a:defRPr sz="2040"/>
            </a:lvl1pPr>
            <a:lvl2pPr>
              <a:defRPr sz="1836"/>
            </a:lvl2pPr>
            <a:lvl3pPr>
              <a:defRPr sz="1632"/>
            </a:lvl3pPr>
            <a:lvl4pPr>
              <a:defRPr sz="1632"/>
            </a:lvl4pPr>
            <a:lvl5pPr>
              <a:defRPr sz="1632"/>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idx="13" hasCustomPrompt="1"/>
          </p:nvPr>
        </p:nvSpPr>
        <p:spPr>
          <a:xfrm>
            <a:off x="2974938"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2</a:t>
            </a:r>
            <a:endParaRPr lang="en-US" dirty="0"/>
          </a:p>
        </p:txBody>
      </p:sp>
      <p:sp>
        <p:nvSpPr>
          <p:cNvPr id="7" name="TextBox 6"/>
          <p:cNvSpPr txBox="1"/>
          <p:nvPr userDrawn="1"/>
        </p:nvSpPr>
        <p:spPr>
          <a:xfrm>
            <a:off x="517446" y="4839076"/>
            <a:ext cx="2008877"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before</a:t>
            </a:r>
            <a:endParaRPr lang="en-US" sz="1836" dirty="0">
              <a:solidFill>
                <a:srgbClr val="3484CC"/>
              </a:solidFill>
              <a:cs typeface="Segoe UI" panose="020B0502040204020203" pitchFamily="34" charset="0"/>
            </a:endParaRPr>
          </a:p>
        </p:txBody>
      </p:sp>
      <p:sp>
        <p:nvSpPr>
          <p:cNvPr id="8" name="TextBox 7"/>
          <p:cNvSpPr txBox="1"/>
          <p:nvPr userDrawn="1"/>
        </p:nvSpPr>
        <p:spPr>
          <a:xfrm>
            <a:off x="2974938" y="4839076"/>
            <a:ext cx="2011558"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after</a:t>
            </a:r>
            <a:endParaRPr lang="en-US" sz="1836" dirty="0">
              <a:solidFill>
                <a:srgbClr val="3484CC"/>
              </a:solidFill>
              <a:cs typeface="Segoe UI" panose="020B0502040204020203" pitchFamily="34" charset="0"/>
            </a:endParaRPr>
          </a:p>
        </p:txBody>
      </p:sp>
    </p:spTree>
    <p:extLst>
      <p:ext uri="{BB962C8B-B14F-4D97-AF65-F5344CB8AC3E}">
        <p14:creationId xmlns:p14="http://schemas.microsoft.com/office/powerpoint/2010/main" val="3212524820"/>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26_Title and Content">
    <p:spTree>
      <p:nvGrpSpPr>
        <p:cNvPr id="1" name=""/>
        <p:cNvGrpSpPr/>
        <p:nvPr/>
      </p:nvGrpSpPr>
      <p:grpSpPr>
        <a:xfrm>
          <a:off x="0" y="0"/>
          <a:ext cx="0" cy="0"/>
          <a:chOff x="0" y="0"/>
          <a:chExt cx="0" cy="0"/>
        </a:xfrm>
      </p:grpSpPr>
      <p:sp>
        <p:nvSpPr>
          <p:cNvPr id="9" name="Content Placeholder 2"/>
          <p:cNvSpPr>
            <a:spLocks noGrp="1"/>
          </p:cNvSpPr>
          <p:nvPr>
            <p:ph idx="12" hasCustomPrompt="1"/>
          </p:nvPr>
        </p:nvSpPr>
        <p:spPr>
          <a:xfrm>
            <a:off x="514765"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1</a:t>
            </a:r>
            <a:endParaRPr lang="en-US" dirty="0"/>
          </a:p>
        </p:txBody>
      </p:sp>
      <p:sp>
        <p:nvSpPr>
          <p:cNvPr id="2" name="Title 1"/>
          <p:cNvSpPr>
            <a:spLocks noGrp="1"/>
          </p:cNvSpPr>
          <p:nvPr>
            <p:ph type="title"/>
          </p:nvPr>
        </p:nvSpPr>
        <p:spPr>
          <a:xfrm>
            <a:off x="205202" y="48573"/>
            <a:ext cx="10476073" cy="932603"/>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865720" y="1476622"/>
            <a:ext cx="5962811" cy="1606594"/>
          </a:xfrm>
        </p:spPr>
        <p:txBody>
          <a:bodyPr/>
          <a:lstStyle>
            <a:lvl1pPr>
              <a:defRPr sz="2040"/>
            </a:lvl1pPr>
            <a:lvl2pPr>
              <a:defRPr sz="1836"/>
            </a:lvl2pPr>
            <a:lvl3pPr>
              <a:defRPr sz="1632"/>
            </a:lvl3pPr>
            <a:lvl4pPr>
              <a:defRPr sz="1632"/>
            </a:lvl4pPr>
            <a:lvl5pPr>
              <a:defRPr sz="1632"/>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idx="13" hasCustomPrompt="1"/>
          </p:nvPr>
        </p:nvSpPr>
        <p:spPr>
          <a:xfrm>
            <a:off x="2974938"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2</a:t>
            </a:r>
            <a:endParaRPr lang="en-US" dirty="0"/>
          </a:p>
        </p:txBody>
      </p:sp>
      <p:sp>
        <p:nvSpPr>
          <p:cNvPr id="7" name="TextBox 6"/>
          <p:cNvSpPr txBox="1"/>
          <p:nvPr userDrawn="1"/>
        </p:nvSpPr>
        <p:spPr>
          <a:xfrm>
            <a:off x="517446" y="4839076"/>
            <a:ext cx="2008877"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before</a:t>
            </a:r>
            <a:endParaRPr lang="en-US" sz="1836" dirty="0">
              <a:solidFill>
                <a:srgbClr val="3484CC"/>
              </a:solidFill>
              <a:cs typeface="Segoe UI" panose="020B0502040204020203" pitchFamily="34" charset="0"/>
            </a:endParaRPr>
          </a:p>
        </p:txBody>
      </p:sp>
      <p:sp>
        <p:nvSpPr>
          <p:cNvPr id="8" name="TextBox 7"/>
          <p:cNvSpPr txBox="1"/>
          <p:nvPr userDrawn="1"/>
        </p:nvSpPr>
        <p:spPr>
          <a:xfrm>
            <a:off x="2974938" y="4839076"/>
            <a:ext cx="2011558"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after</a:t>
            </a:r>
            <a:endParaRPr lang="en-US" sz="1836" dirty="0">
              <a:solidFill>
                <a:srgbClr val="3484CC"/>
              </a:solidFill>
              <a:cs typeface="Segoe UI" panose="020B0502040204020203" pitchFamily="34" charset="0"/>
            </a:endParaRPr>
          </a:p>
        </p:txBody>
      </p:sp>
    </p:spTree>
    <p:extLst>
      <p:ext uri="{BB962C8B-B14F-4D97-AF65-F5344CB8AC3E}">
        <p14:creationId xmlns:p14="http://schemas.microsoft.com/office/powerpoint/2010/main" val="853339074"/>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7_Title and Content">
    <p:spTree>
      <p:nvGrpSpPr>
        <p:cNvPr id="1" name=""/>
        <p:cNvGrpSpPr/>
        <p:nvPr/>
      </p:nvGrpSpPr>
      <p:grpSpPr>
        <a:xfrm>
          <a:off x="0" y="0"/>
          <a:ext cx="0" cy="0"/>
          <a:chOff x="0" y="0"/>
          <a:chExt cx="0" cy="0"/>
        </a:xfrm>
      </p:grpSpPr>
      <p:sp>
        <p:nvSpPr>
          <p:cNvPr id="9" name="Content Placeholder 2"/>
          <p:cNvSpPr>
            <a:spLocks noGrp="1"/>
          </p:cNvSpPr>
          <p:nvPr>
            <p:ph idx="12" hasCustomPrompt="1"/>
          </p:nvPr>
        </p:nvSpPr>
        <p:spPr>
          <a:xfrm>
            <a:off x="514765"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1</a:t>
            </a:r>
            <a:endParaRPr lang="en-US" dirty="0"/>
          </a:p>
        </p:txBody>
      </p:sp>
      <p:sp>
        <p:nvSpPr>
          <p:cNvPr id="2" name="Title 1"/>
          <p:cNvSpPr>
            <a:spLocks noGrp="1"/>
          </p:cNvSpPr>
          <p:nvPr>
            <p:ph type="title"/>
          </p:nvPr>
        </p:nvSpPr>
        <p:spPr>
          <a:xfrm>
            <a:off x="205202" y="48573"/>
            <a:ext cx="10476073" cy="932603"/>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865720" y="1476622"/>
            <a:ext cx="5962811" cy="1606594"/>
          </a:xfrm>
        </p:spPr>
        <p:txBody>
          <a:bodyPr/>
          <a:lstStyle>
            <a:lvl1pPr>
              <a:defRPr sz="2040"/>
            </a:lvl1pPr>
            <a:lvl2pPr>
              <a:defRPr sz="1836"/>
            </a:lvl2pPr>
            <a:lvl3pPr>
              <a:defRPr sz="1632"/>
            </a:lvl3pPr>
            <a:lvl4pPr>
              <a:defRPr sz="1632"/>
            </a:lvl4pPr>
            <a:lvl5pPr>
              <a:defRPr sz="1632"/>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idx="13" hasCustomPrompt="1"/>
          </p:nvPr>
        </p:nvSpPr>
        <p:spPr>
          <a:xfrm>
            <a:off x="2974938"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2</a:t>
            </a:r>
            <a:endParaRPr lang="en-US" dirty="0"/>
          </a:p>
        </p:txBody>
      </p:sp>
      <p:sp>
        <p:nvSpPr>
          <p:cNvPr id="7" name="TextBox 6"/>
          <p:cNvSpPr txBox="1"/>
          <p:nvPr userDrawn="1"/>
        </p:nvSpPr>
        <p:spPr>
          <a:xfrm>
            <a:off x="517446" y="4839076"/>
            <a:ext cx="2008877"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before</a:t>
            </a:r>
            <a:endParaRPr lang="en-US" sz="1836" dirty="0">
              <a:solidFill>
                <a:srgbClr val="3484CC"/>
              </a:solidFill>
              <a:cs typeface="Segoe UI" panose="020B0502040204020203" pitchFamily="34" charset="0"/>
            </a:endParaRPr>
          </a:p>
        </p:txBody>
      </p:sp>
      <p:sp>
        <p:nvSpPr>
          <p:cNvPr id="8" name="TextBox 7"/>
          <p:cNvSpPr txBox="1"/>
          <p:nvPr userDrawn="1"/>
        </p:nvSpPr>
        <p:spPr>
          <a:xfrm>
            <a:off x="2974938" y="4839076"/>
            <a:ext cx="2011558"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after</a:t>
            </a:r>
            <a:endParaRPr lang="en-US" sz="1836" dirty="0">
              <a:solidFill>
                <a:srgbClr val="3484CC"/>
              </a:solidFill>
              <a:cs typeface="Segoe UI" panose="020B0502040204020203" pitchFamily="34" charset="0"/>
            </a:endParaRPr>
          </a:p>
        </p:txBody>
      </p:sp>
    </p:spTree>
    <p:extLst>
      <p:ext uri="{BB962C8B-B14F-4D97-AF65-F5344CB8AC3E}">
        <p14:creationId xmlns:p14="http://schemas.microsoft.com/office/powerpoint/2010/main" val="2344793762"/>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28_Title and Content">
    <p:spTree>
      <p:nvGrpSpPr>
        <p:cNvPr id="1" name=""/>
        <p:cNvGrpSpPr/>
        <p:nvPr/>
      </p:nvGrpSpPr>
      <p:grpSpPr>
        <a:xfrm>
          <a:off x="0" y="0"/>
          <a:ext cx="0" cy="0"/>
          <a:chOff x="0" y="0"/>
          <a:chExt cx="0" cy="0"/>
        </a:xfrm>
      </p:grpSpPr>
      <p:sp>
        <p:nvSpPr>
          <p:cNvPr id="9" name="Content Placeholder 2"/>
          <p:cNvSpPr>
            <a:spLocks noGrp="1"/>
          </p:cNvSpPr>
          <p:nvPr>
            <p:ph idx="12" hasCustomPrompt="1"/>
          </p:nvPr>
        </p:nvSpPr>
        <p:spPr>
          <a:xfrm>
            <a:off x="514765"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1</a:t>
            </a:r>
            <a:endParaRPr lang="en-US" dirty="0"/>
          </a:p>
        </p:txBody>
      </p:sp>
      <p:sp>
        <p:nvSpPr>
          <p:cNvPr id="2" name="Title 1"/>
          <p:cNvSpPr>
            <a:spLocks noGrp="1"/>
          </p:cNvSpPr>
          <p:nvPr>
            <p:ph type="title"/>
          </p:nvPr>
        </p:nvSpPr>
        <p:spPr>
          <a:xfrm>
            <a:off x="205202" y="48573"/>
            <a:ext cx="10476073" cy="932603"/>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865720" y="1476622"/>
            <a:ext cx="5962811" cy="1606594"/>
          </a:xfrm>
        </p:spPr>
        <p:txBody>
          <a:bodyPr/>
          <a:lstStyle>
            <a:lvl1pPr>
              <a:defRPr sz="2040"/>
            </a:lvl1pPr>
            <a:lvl2pPr>
              <a:defRPr sz="1836"/>
            </a:lvl2pPr>
            <a:lvl3pPr>
              <a:defRPr sz="1632"/>
            </a:lvl3pPr>
            <a:lvl4pPr>
              <a:defRPr sz="1632"/>
            </a:lvl4pPr>
            <a:lvl5pPr>
              <a:defRPr sz="1632"/>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idx="13" hasCustomPrompt="1"/>
          </p:nvPr>
        </p:nvSpPr>
        <p:spPr>
          <a:xfrm>
            <a:off x="2974938"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2</a:t>
            </a:r>
            <a:endParaRPr lang="en-US" dirty="0"/>
          </a:p>
        </p:txBody>
      </p:sp>
      <p:sp>
        <p:nvSpPr>
          <p:cNvPr id="7" name="TextBox 6"/>
          <p:cNvSpPr txBox="1"/>
          <p:nvPr userDrawn="1"/>
        </p:nvSpPr>
        <p:spPr>
          <a:xfrm>
            <a:off x="517446" y="4839076"/>
            <a:ext cx="2008877"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before</a:t>
            </a:r>
            <a:endParaRPr lang="en-US" sz="1836" dirty="0">
              <a:solidFill>
                <a:srgbClr val="3484CC"/>
              </a:solidFill>
              <a:cs typeface="Segoe UI" panose="020B0502040204020203" pitchFamily="34" charset="0"/>
            </a:endParaRPr>
          </a:p>
        </p:txBody>
      </p:sp>
      <p:sp>
        <p:nvSpPr>
          <p:cNvPr id="8" name="TextBox 7"/>
          <p:cNvSpPr txBox="1"/>
          <p:nvPr userDrawn="1"/>
        </p:nvSpPr>
        <p:spPr>
          <a:xfrm>
            <a:off x="2974938" y="4839076"/>
            <a:ext cx="2011558"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after</a:t>
            </a:r>
            <a:endParaRPr lang="en-US" sz="1836" dirty="0">
              <a:solidFill>
                <a:srgbClr val="3484CC"/>
              </a:solidFill>
              <a:cs typeface="Segoe UI" panose="020B0502040204020203" pitchFamily="34" charset="0"/>
            </a:endParaRPr>
          </a:p>
        </p:txBody>
      </p:sp>
    </p:spTree>
    <p:extLst>
      <p:ext uri="{BB962C8B-B14F-4D97-AF65-F5344CB8AC3E}">
        <p14:creationId xmlns:p14="http://schemas.microsoft.com/office/powerpoint/2010/main" val="149749759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30_Title and Content">
    <p:spTree>
      <p:nvGrpSpPr>
        <p:cNvPr id="1" name=""/>
        <p:cNvGrpSpPr/>
        <p:nvPr/>
      </p:nvGrpSpPr>
      <p:grpSpPr>
        <a:xfrm>
          <a:off x="0" y="0"/>
          <a:ext cx="0" cy="0"/>
          <a:chOff x="0" y="0"/>
          <a:chExt cx="0" cy="0"/>
        </a:xfrm>
      </p:grpSpPr>
      <p:sp>
        <p:nvSpPr>
          <p:cNvPr id="9" name="Content Placeholder 2"/>
          <p:cNvSpPr>
            <a:spLocks noGrp="1"/>
          </p:cNvSpPr>
          <p:nvPr>
            <p:ph idx="12" hasCustomPrompt="1"/>
          </p:nvPr>
        </p:nvSpPr>
        <p:spPr>
          <a:xfrm>
            <a:off x="514765"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1</a:t>
            </a:r>
            <a:endParaRPr lang="en-US" dirty="0"/>
          </a:p>
        </p:txBody>
      </p:sp>
      <p:sp>
        <p:nvSpPr>
          <p:cNvPr id="2" name="Title 1"/>
          <p:cNvSpPr>
            <a:spLocks noGrp="1"/>
          </p:cNvSpPr>
          <p:nvPr>
            <p:ph type="title"/>
          </p:nvPr>
        </p:nvSpPr>
        <p:spPr>
          <a:xfrm>
            <a:off x="205202" y="48573"/>
            <a:ext cx="10476073" cy="932603"/>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865720" y="1476622"/>
            <a:ext cx="5962811" cy="1606594"/>
          </a:xfrm>
        </p:spPr>
        <p:txBody>
          <a:bodyPr/>
          <a:lstStyle>
            <a:lvl1pPr>
              <a:defRPr sz="2040"/>
            </a:lvl1pPr>
            <a:lvl2pPr>
              <a:defRPr sz="1836"/>
            </a:lvl2pPr>
            <a:lvl3pPr>
              <a:defRPr sz="1632"/>
            </a:lvl3pPr>
            <a:lvl4pPr>
              <a:defRPr sz="1632"/>
            </a:lvl4pPr>
            <a:lvl5pPr>
              <a:defRPr sz="1632"/>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idx="13" hasCustomPrompt="1"/>
          </p:nvPr>
        </p:nvSpPr>
        <p:spPr>
          <a:xfrm>
            <a:off x="2974938" y="1476622"/>
            <a:ext cx="2011558" cy="738536"/>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2</a:t>
            </a:r>
            <a:endParaRPr lang="en-US" dirty="0"/>
          </a:p>
        </p:txBody>
      </p:sp>
      <p:sp>
        <p:nvSpPr>
          <p:cNvPr id="7" name="TextBox 6"/>
          <p:cNvSpPr txBox="1"/>
          <p:nvPr userDrawn="1"/>
        </p:nvSpPr>
        <p:spPr>
          <a:xfrm>
            <a:off x="517446" y="4839076"/>
            <a:ext cx="2008877"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before</a:t>
            </a:r>
            <a:endParaRPr lang="en-US" sz="1836" dirty="0">
              <a:solidFill>
                <a:srgbClr val="3484CC"/>
              </a:solidFill>
              <a:cs typeface="Segoe UI" panose="020B0502040204020203" pitchFamily="34" charset="0"/>
            </a:endParaRPr>
          </a:p>
        </p:txBody>
      </p:sp>
      <p:sp>
        <p:nvSpPr>
          <p:cNvPr id="8" name="TextBox 7"/>
          <p:cNvSpPr txBox="1"/>
          <p:nvPr userDrawn="1"/>
        </p:nvSpPr>
        <p:spPr>
          <a:xfrm>
            <a:off x="2974938" y="4839076"/>
            <a:ext cx="2011558" cy="382308"/>
          </a:xfrm>
          <a:prstGeom prst="rect">
            <a:avLst/>
          </a:prstGeom>
          <a:noFill/>
        </p:spPr>
        <p:txBody>
          <a:bodyPr wrap="square" rtlCol="0">
            <a:spAutoFit/>
          </a:bodyPr>
          <a:lstStyle/>
          <a:p>
            <a:pPr algn="ctr" defTabSz="932597"/>
            <a:r>
              <a:rPr lang="en-US" sz="1836" dirty="0" smtClean="0">
                <a:solidFill>
                  <a:srgbClr val="3484CC"/>
                </a:solidFill>
                <a:cs typeface="Segoe UI" panose="020B0502040204020203" pitchFamily="34" charset="0"/>
              </a:rPr>
              <a:t>after</a:t>
            </a:r>
            <a:endParaRPr lang="en-US" sz="1836" dirty="0">
              <a:solidFill>
                <a:srgbClr val="3484CC"/>
              </a:solidFill>
              <a:cs typeface="Segoe UI" panose="020B0502040204020203" pitchFamily="34" charset="0"/>
            </a:endParaRPr>
          </a:p>
        </p:txBody>
      </p:sp>
    </p:spTree>
    <p:extLst>
      <p:ext uri="{BB962C8B-B14F-4D97-AF65-F5344CB8AC3E}">
        <p14:creationId xmlns:p14="http://schemas.microsoft.com/office/powerpoint/2010/main" val="192669447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itle 3"/>
          <p:cNvSpPr>
            <a:spLocks noGrp="1"/>
          </p:cNvSpPr>
          <p:nvPr>
            <p:ph type="title"/>
          </p:nvPr>
        </p:nvSpPr>
        <p:spPr>
          <a:xfrm>
            <a:off x="494439" y="2841162"/>
            <a:ext cx="9199969" cy="802198"/>
          </a:xfrm>
        </p:spPr>
        <p:txBody>
          <a:bodyPr>
            <a:spAutoFit/>
          </a:bodyPr>
          <a:lstStyle>
            <a:lvl1pPr>
              <a:lnSpc>
                <a:spcPct val="95000"/>
              </a:lnSpc>
              <a:defRPr sz="5439">
                <a:latin typeface="Segoe UI Light"/>
                <a:cs typeface="Segoe UI Light"/>
              </a:defRPr>
            </a:lvl1pPr>
          </a:lstStyle>
          <a:p>
            <a:r>
              <a:rPr lang="en-US" dirty="0" smtClean="0"/>
              <a:t>Click to edit Master title style</a:t>
            </a:r>
            <a:endParaRPr lang="en-US" dirty="0"/>
          </a:p>
        </p:txBody>
      </p:sp>
      <p:sp>
        <p:nvSpPr>
          <p:cNvPr id="10" name="Content Placeholder 5"/>
          <p:cNvSpPr>
            <a:spLocks noGrp="1"/>
          </p:cNvSpPr>
          <p:nvPr>
            <p:ph sz="quarter" idx="12"/>
          </p:nvPr>
        </p:nvSpPr>
        <p:spPr>
          <a:xfrm>
            <a:off x="494439" y="6024910"/>
            <a:ext cx="6835015" cy="462300"/>
          </a:xfrm>
        </p:spPr>
        <p:txBody>
          <a:bodyPr anchor="b" anchorCtr="0">
            <a:normAutofit/>
          </a:bodyPr>
          <a:lstStyle>
            <a:lvl1pPr>
              <a:defRPr sz="1904">
                <a:solidFill>
                  <a:srgbClr val="505050"/>
                </a:solidFill>
                <a:latin typeface="+mn-lt"/>
              </a:defRPr>
            </a:lvl1pPr>
          </a:lstStyle>
          <a:p>
            <a:pPr lvl="0"/>
            <a:r>
              <a:rPr lang="en-US" dirty="0" smtClean="0"/>
              <a:t>Click to edit Master text styles</a:t>
            </a:r>
          </a:p>
        </p:txBody>
      </p:sp>
      <p:pic>
        <p:nvPicPr>
          <p:cNvPr id="8" name="Picture 7" descr="logo_80.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121912" y="3108546"/>
            <a:ext cx="1815812" cy="388994"/>
          </a:xfrm>
          <a:prstGeom prst="rect">
            <a:avLst/>
          </a:prstGeom>
        </p:spPr>
      </p:pic>
    </p:spTree>
    <p:extLst>
      <p:ext uri="{BB962C8B-B14F-4D97-AF65-F5344CB8AC3E}">
        <p14:creationId xmlns:p14="http://schemas.microsoft.com/office/powerpoint/2010/main" val="4133301899"/>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ivider_LG Text">
    <p:spTree>
      <p:nvGrpSpPr>
        <p:cNvPr id="1" name=""/>
        <p:cNvGrpSpPr/>
        <p:nvPr/>
      </p:nvGrpSpPr>
      <p:grpSpPr>
        <a:xfrm>
          <a:off x="0" y="0"/>
          <a:ext cx="0" cy="0"/>
          <a:chOff x="0" y="0"/>
          <a:chExt cx="0" cy="0"/>
        </a:xfrm>
      </p:grpSpPr>
      <p:sp>
        <p:nvSpPr>
          <p:cNvPr id="4" name="Title 3"/>
          <p:cNvSpPr>
            <a:spLocks noGrp="1"/>
          </p:cNvSpPr>
          <p:nvPr>
            <p:ph type="title"/>
          </p:nvPr>
        </p:nvSpPr>
        <p:spPr>
          <a:xfrm>
            <a:off x="494441" y="2841685"/>
            <a:ext cx="11443283" cy="802198"/>
          </a:xfrm>
        </p:spPr>
        <p:txBody>
          <a:bodyPr>
            <a:spAutoFit/>
          </a:bodyPr>
          <a:lstStyle>
            <a:lvl1pPr>
              <a:lnSpc>
                <a:spcPct val="95000"/>
              </a:lnSpc>
              <a:defRPr sz="5439">
                <a:latin typeface="Segoe UI Light"/>
                <a:cs typeface="Segoe UI Light"/>
              </a:defRPr>
            </a:lvl1pPr>
          </a:lstStyle>
          <a:p>
            <a:r>
              <a:rPr lang="en-US" dirty="0" smtClean="0"/>
              <a:t>Click to edit Master title style</a:t>
            </a:r>
            <a:endParaRPr lang="en-US" dirty="0"/>
          </a:p>
        </p:txBody>
      </p:sp>
      <p:sp>
        <p:nvSpPr>
          <p:cNvPr id="10" name="Content Placeholder 5"/>
          <p:cNvSpPr>
            <a:spLocks noGrp="1"/>
          </p:cNvSpPr>
          <p:nvPr>
            <p:ph sz="quarter" idx="12"/>
          </p:nvPr>
        </p:nvSpPr>
        <p:spPr>
          <a:xfrm>
            <a:off x="494439" y="5962413"/>
            <a:ext cx="8018626" cy="524795"/>
          </a:xfrm>
        </p:spPr>
        <p:txBody>
          <a:bodyPr anchor="b" anchorCtr="0">
            <a:normAutofit/>
          </a:bodyPr>
          <a:lstStyle>
            <a:lvl1pPr>
              <a:defRPr sz="1904">
                <a:solidFill>
                  <a:srgbClr val="505050"/>
                </a:solidFill>
                <a:latin typeface="+mn-lt"/>
              </a:defRPr>
            </a:lvl1pPr>
          </a:lstStyle>
          <a:p>
            <a:pPr lvl="0"/>
            <a:r>
              <a:rPr lang="en-US" dirty="0" smtClean="0"/>
              <a:t>Click to edit Master text styles</a:t>
            </a:r>
          </a:p>
        </p:txBody>
      </p:sp>
    </p:spTree>
    <p:extLst>
      <p:ext uri="{BB962C8B-B14F-4D97-AF65-F5344CB8AC3E}">
        <p14:creationId xmlns:p14="http://schemas.microsoft.com/office/powerpoint/2010/main" val="1905897218"/>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2" name="Title 1"/>
          <p:cNvSpPr>
            <a:spLocks noGrp="1"/>
          </p:cNvSpPr>
          <p:nvPr>
            <p:ph type="title"/>
          </p:nvPr>
        </p:nvSpPr>
        <p:spPr>
          <a:xfrm>
            <a:off x="494441" y="1736799"/>
            <a:ext cx="2630033" cy="4229099"/>
          </a:xfrm>
        </p:spPr>
        <p:txBody>
          <a:bodyPr/>
          <a:lstStyle/>
          <a:p>
            <a:r>
              <a:rPr lang="en-US" dirty="0" smtClean="0"/>
              <a:t>Click to edit Master title style</a:t>
            </a:r>
            <a:endParaRPr lang="en-US" dirty="0"/>
          </a:p>
        </p:txBody>
      </p:sp>
      <p:sp>
        <p:nvSpPr>
          <p:cNvPr id="5" name="Content Placeholder 4"/>
          <p:cNvSpPr>
            <a:spLocks noGrp="1"/>
          </p:cNvSpPr>
          <p:nvPr>
            <p:ph sz="quarter" idx="14"/>
          </p:nvPr>
        </p:nvSpPr>
        <p:spPr>
          <a:xfrm>
            <a:off x="3730945" y="1736800"/>
            <a:ext cx="8206780" cy="1454768"/>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9" name="Text Placeholder 8"/>
          <p:cNvSpPr>
            <a:spLocks noGrp="1"/>
          </p:cNvSpPr>
          <p:nvPr>
            <p:ph type="body" sz="quarter" idx="15"/>
          </p:nvPr>
        </p:nvSpPr>
        <p:spPr>
          <a:xfrm>
            <a:off x="509552" y="513799"/>
            <a:ext cx="11428171" cy="729675"/>
          </a:xfrm>
        </p:spPr>
        <p:txBody>
          <a:bodyPr>
            <a:noAutofit/>
          </a:bodyPr>
          <a:lstStyle>
            <a:lvl1pPr>
              <a:defRPr sz="4896"/>
            </a:lvl1pPr>
          </a:lstStyle>
          <a:p>
            <a:pPr lvl="0"/>
            <a:r>
              <a:rPr lang="en-US" dirty="0" smtClean="0"/>
              <a:t>Click to edit Master text styles</a:t>
            </a:r>
          </a:p>
        </p:txBody>
      </p:sp>
    </p:spTree>
    <p:extLst>
      <p:ext uri="{BB962C8B-B14F-4D97-AF65-F5344CB8AC3E}">
        <p14:creationId xmlns:p14="http://schemas.microsoft.com/office/powerpoint/2010/main" val="1339683301"/>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Only">
    <p:spTree>
      <p:nvGrpSpPr>
        <p:cNvPr id="1" name=""/>
        <p:cNvGrpSpPr/>
        <p:nvPr/>
      </p:nvGrpSpPr>
      <p:grpSpPr>
        <a:xfrm>
          <a:off x="0" y="0"/>
          <a:ext cx="0" cy="0"/>
          <a:chOff x="0" y="0"/>
          <a:chExt cx="0" cy="0"/>
        </a:xfrm>
      </p:grpSpPr>
      <p:sp>
        <p:nvSpPr>
          <p:cNvPr id="9" name="Text Placeholder 8"/>
          <p:cNvSpPr>
            <a:spLocks noGrp="1"/>
          </p:cNvSpPr>
          <p:nvPr>
            <p:ph type="body" sz="quarter" idx="15"/>
          </p:nvPr>
        </p:nvSpPr>
        <p:spPr>
          <a:xfrm>
            <a:off x="509552" y="513796"/>
            <a:ext cx="11428171" cy="742628"/>
          </a:xfrm>
        </p:spPr>
        <p:txBody>
          <a:bodyPr vert="horz" lIns="0" tIns="0" rIns="0" bIns="0" rtlCol="0">
            <a:noAutofit/>
          </a:bodyPr>
          <a:lstStyle>
            <a:lvl1pPr>
              <a:defRPr lang="en-US" sz="4896" dirty="0" smtClean="0"/>
            </a:lvl1pPr>
          </a:lstStyle>
          <a:p>
            <a:pPr lvl="0"/>
            <a:r>
              <a:rPr lang="en-US" dirty="0" smtClean="0"/>
              <a:t>Click to edit Master text styles</a:t>
            </a:r>
          </a:p>
        </p:txBody>
      </p:sp>
    </p:spTree>
    <p:extLst>
      <p:ext uri="{BB962C8B-B14F-4D97-AF65-F5344CB8AC3E}">
        <p14:creationId xmlns:p14="http://schemas.microsoft.com/office/powerpoint/2010/main" val="146776972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20628718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ext Only_LG">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494437" y="1746474"/>
            <a:ext cx="9101610" cy="481319"/>
          </a:xfrm>
        </p:spPr>
        <p:txBody>
          <a:bodyPr/>
          <a:lstStyle>
            <a:lvl1pPr>
              <a:defRPr>
                <a:solidFill>
                  <a:srgbClr val="505050"/>
                </a:solidFill>
              </a:defRPr>
            </a:lvl1pPr>
          </a:lstStyle>
          <a:p>
            <a:pPr lvl="0"/>
            <a:r>
              <a:rPr lang="en-US" dirty="0" smtClean="0"/>
              <a:t>Click to edit Master text styles</a:t>
            </a:r>
          </a:p>
        </p:txBody>
      </p:sp>
    </p:spTree>
    <p:extLst>
      <p:ext uri="{BB962C8B-B14F-4D97-AF65-F5344CB8AC3E}">
        <p14:creationId xmlns:p14="http://schemas.microsoft.com/office/powerpoint/2010/main" val="447355362"/>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mall Text_for Exhibits">
    <p:spTree>
      <p:nvGrpSpPr>
        <p:cNvPr id="1" name=""/>
        <p:cNvGrpSpPr/>
        <p:nvPr/>
      </p:nvGrpSpPr>
      <p:grpSpPr>
        <a:xfrm>
          <a:off x="0" y="0"/>
          <a:ext cx="0" cy="0"/>
          <a:chOff x="0" y="0"/>
          <a:chExt cx="0" cy="0"/>
        </a:xfrm>
      </p:grpSpPr>
      <p:sp>
        <p:nvSpPr>
          <p:cNvPr id="3" name="Title 2"/>
          <p:cNvSpPr>
            <a:spLocks noGrp="1"/>
          </p:cNvSpPr>
          <p:nvPr>
            <p:ph type="title"/>
          </p:nvPr>
        </p:nvSpPr>
        <p:spPr>
          <a:xfrm>
            <a:off x="494440" y="1736800"/>
            <a:ext cx="2636275" cy="4229099"/>
          </a:xfr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lang="en-US" dirty="0"/>
            </a:lvl1pPr>
          </a:lstStyle>
          <a:p>
            <a:pPr lvl="0"/>
            <a:r>
              <a:rPr lang="en-US" dirty="0" smtClean="0"/>
              <a:t>Click to edit Master title style</a:t>
            </a:r>
            <a:endParaRPr lang="en-US" dirty="0"/>
          </a:p>
        </p:txBody>
      </p:sp>
      <p:sp>
        <p:nvSpPr>
          <p:cNvPr id="4" name="Text Placeholder 8"/>
          <p:cNvSpPr>
            <a:spLocks noGrp="1"/>
          </p:cNvSpPr>
          <p:nvPr>
            <p:ph type="body" sz="quarter" idx="15"/>
          </p:nvPr>
        </p:nvSpPr>
        <p:spPr>
          <a:xfrm>
            <a:off x="509552" y="513796"/>
            <a:ext cx="11428171" cy="742628"/>
          </a:xfrm>
        </p:spPr>
        <p:txBody>
          <a:bodyPr vert="horz" lIns="0" tIns="0" rIns="0" bIns="0" rtlCol="0">
            <a:noAutofit/>
          </a:bodyPr>
          <a:lstStyle>
            <a:lvl1pPr>
              <a:defRPr lang="en-US" sz="4896" dirty="0" smtClean="0"/>
            </a:lvl1pPr>
          </a:lstStyle>
          <a:p>
            <a:pPr lvl="0"/>
            <a:r>
              <a:rPr lang="en-US" dirty="0" smtClean="0"/>
              <a:t>Click to edit Master text styles</a:t>
            </a:r>
          </a:p>
        </p:txBody>
      </p:sp>
    </p:spTree>
    <p:extLst>
      <p:ext uri="{BB962C8B-B14F-4D97-AF65-F5344CB8AC3E}">
        <p14:creationId xmlns:p14="http://schemas.microsoft.com/office/powerpoint/2010/main" val="3861711681"/>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lor Shape &amp; White Background">
    <p:spTree>
      <p:nvGrpSpPr>
        <p:cNvPr id="1" name=""/>
        <p:cNvGrpSpPr/>
        <p:nvPr/>
      </p:nvGrpSpPr>
      <p:grpSpPr>
        <a:xfrm>
          <a:off x="0" y="0"/>
          <a:ext cx="0" cy="0"/>
          <a:chOff x="0" y="0"/>
          <a:chExt cx="0" cy="0"/>
        </a:xfrm>
      </p:grpSpPr>
      <p:sp>
        <p:nvSpPr>
          <p:cNvPr id="8" name="Text Placeholder 13"/>
          <p:cNvSpPr>
            <a:spLocks noGrp="1"/>
          </p:cNvSpPr>
          <p:nvPr>
            <p:ph type="body" sz="quarter" idx="15"/>
          </p:nvPr>
        </p:nvSpPr>
        <p:spPr>
          <a:xfrm>
            <a:off x="5071753" y="3256606"/>
            <a:ext cx="6865972" cy="481319"/>
          </a:xfrm>
        </p:spPr>
        <p:txBody>
          <a:bodyPr vert="horz" lIns="0" tIns="0" rIns="0" bIns="0" rtlCol="0" anchor="ctr">
            <a:spAutoFit/>
          </a:bodyPr>
          <a:lstStyle>
            <a:lvl1pPr>
              <a:defRPr lang="en-US" dirty="0" smtClean="0"/>
            </a:lvl1pPr>
          </a:lstStyle>
          <a:p>
            <a:pPr lvl="0"/>
            <a:r>
              <a:rPr lang="en-US" dirty="0" smtClean="0"/>
              <a:t>Click to edit Master text styles</a:t>
            </a:r>
          </a:p>
        </p:txBody>
      </p:sp>
      <p:sp>
        <p:nvSpPr>
          <p:cNvPr id="14" name="Title 1"/>
          <p:cNvSpPr>
            <a:spLocks noGrp="1"/>
          </p:cNvSpPr>
          <p:nvPr>
            <p:ph type="ctrTitle"/>
          </p:nvPr>
        </p:nvSpPr>
        <p:spPr>
          <a:xfrm>
            <a:off x="494440" y="1464187"/>
            <a:ext cx="4079164" cy="4066151"/>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505050">
              <a:alpha val="80000"/>
            </a:srgbClr>
          </a:solidFill>
          <a:ln>
            <a:noFill/>
          </a:ln>
          <a:extLst/>
        </p:spPr>
        <p:txBody>
          <a:bodyPr vert="horz" wrap="square" lIns="182868" tIns="0" rIns="182868" bIns="0" numCol="1" anchor="ctr" anchorCtr="0" compatLnSpc="1">
            <a:prstTxWarp prst="textNoShape">
              <a:avLst/>
            </a:prstTxWarp>
          </a:bodyPr>
          <a:lstStyle>
            <a:lvl1pPr>
              <a:lnSpc>
                <a:spcPct val="95000"/>
              </a:lnSpc>
              <a:defRPr lang="en-US" sz="3264" kern="1200" dirty="0" smtClean="0">
                <a:solidFill>
                  <a:schemeClr val="bg1"/>
                </a:solidFill>
                <a:latin typeface="Segoe UI Light"/>
                <a:ea typeface="ＭＳ Ｐゴシック" charset="0"/>
                <a:cs typeface="Segoe UI Light"/>
              </a:defRPr>
            </a:lvl1pPr>
          </a:lstStyle>
          <a:p>
            <a:pPr marL="0" lvl="0" indent="0" algn="l" defTabSz="1243352"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pic>
        <p:nvPicPr>
          <p:cNvPr id="4" name="Picture 3"/>
          <p:cNvPicPr>
            <a:picLocks noChangeAspect="1" noChangeArrowheads="1"/>
          </p:cNvPicPr>
          <p:nvPr userDrawn="1"/>
        </p:nvPicPr>
        <p:blipFill>
          <a:blip r:embed="rId2" cstate="screen">
            <a:extLst>
              <a:ext uri="{28A0092B-C50C-407E-A947-70E740481C1C}">
                <a14:useLocalDpi xmlns:a14="http://schemas.microsoft.com/office/drawing/2010/main"/>
              </a:ext>
            </a:extLst>
          </a:blip>
          <a:stretch>
            <a:fillRect/>
          </a:stretch>
        </p:blipFill>
        <p:spPr bwMode="auto">
          <a:xfrm>
            <a:off x="10684355" y="6175137"/>
            <a:ext cx="1368009" cy="46249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4005631755"/>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Picture Shape &amp; White Background">
    <p:spTree>
      <p:nvGrpSpPr>
        <p:cNvPr id="1" name=""/>
        <p:cNvGrpSpPr/>
        <p:nvPr/>
      </p:nvGrpSpPr>
      <p:grpSpPr>
        <a:xfrm>
          <a:off x="0" y="0"/>
          <a:ext cx="0" cy="0"/>
          <a:chOff x="0" y="0"/>
          <a:chExt cx="0" cy="0"/>
        </a:xfrm>
      </p:grpSpPr>
      <p:sp>
        <p:nvSpPr>
          <p:cNvPr id="6" name="Picture Placeholder 12"/>
          <p:cNvSpPr>
            <a:spLocks noGrp="1"/>
          </p:cNvSpPr>
          <p:nvPr>
            <p:ph type="pic" sz="quarter" idx="16"/>
          </p:nvPr>
        </p:nvSpPr>
        <p:spPr>
          <a:xfrm>
            <a:off x="492277" y="2779471"/>
            <a:ext cx="4079164" cy="143558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lvl1pPr>
              <a:defRPr>
                <a:solidFill>
                  <a:srgbClr val="505050"/>
                </a:solidFill>
              </a:defRPr>
            </a:lvl1pPr>
          </a:lstStyle>
          <a:p>
            <a:r>
              <a:rPr lang="en-US" dirty="0" smtClean="0"/>
              <a:t>Drag picture to placeholder or click icon to add</a:t>
            </a:r>
            <a:endParaRPr lang="en-US" dirty="0"/>
          </a:p>
        </p:txBody>
      </p:sp>
      <p:pic>
        <p:nvPicPr>
          <p:cNvPr id="4" name="Picture 3"/>
          <p:cNvPicPr>
            <a:picLocks noChangeAspect="1" noChangeArrowheads="1"/>
          </p:cNvPicPr>
          <p:nvPr userDrawn="1"/>
        </p:nvPicPr>
        <p:blipFill>
          <a:blip r:embed="rId2" cstate="screen">
            <a:extLst>
              <a:ext uri="{28A0092B-C50C-407E-A947-70E740481C1C}">
                <a14:useLocalDpi xmlns:a14="http://schemas.microsoft.com/office/drawing/2010/main"/>
              </a:ext>
            </a:extLst>
          </a:blip>
          <a:stretch>
            <a:fillRect/>
          </a:stretch>
        </p:blipFill>
        <p:spPr bwMode="auto">
          <a:xfrm>
            <a:off x="10684355" y="6175137"/>
            <a:ext cx="1368009" cy="462499"/>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 Placeholder 13"/>
          <p:cNvSpPr>
            <a:spLocks noGrp="1"/>
          </p:cNvSpPr>
          <p:nvPr>
            <p:ph type="body" sz="quarter" idx="15"/>
          </p:nvPr>
        </p:nvSpPr>
        <p:spPr>
          <a:xfrm>
            <a:off x="5071753" y="3256606"/>
            <a:ext cx="6865972" cy="481319"/>
          </a:xfrm>
        </p:spPr>
        <p:txBody>
          <a:bodyPr vert="horz" lIns="0" tIns="0" rIns="0" bIns="0" rtlCol="0" anchor="ctr">
            <a:spAutoFit/>
          </a:bodyPr>
          <a:lstStyle>
            <a:lvl1pPr>
              <a:defRPr lang="en-US" dirty="0" smtClean="0"/>
            </a:lvl1pPr>
          </a:lstStyle>
          <a:p>
            <a:pPr lvl="0"/>
            <a:r>
              <a:rPr lang="en-US" dirty="0" smtClean="0"/>
              <a:t>Click to edit Master text styles</a:t>
            </a:r>
          </a:p>
        </p:txBody>
      </p:sp>
    </p:spTree>
    <p:extLst>
      <p:ext uri="{BB962C8B-B14F-4D97-AF65-F5344CB8AC3E}">
        <p14:creationId xmlns:p14="http://schemas.microsoft.com/office/powerpoint/2010/main" val="1426886507"/>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ogo">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2367895" y="2030888"/>
            <a:ext cx="8188526" cy="297722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087915777"/>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730945" y="1736802"/>
            <a:ext cx="8206780" cy="221825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55008" y="6482890"/>
            <a:ext cx="2798207" cy="372394"/>
          </a:xfrm>
          <a:prstGeom prst="rect">
            <a:avLst/>
          </a:prstGeom>
        </p:spPr>
        <p:txBody>
          <a:bodyPr/>
          <a:lstStyle/>
          <a:p>
            <a:pPr defTabSz="1243352"/>
            <a:fld id="{0ADB14E8-99BF-46B9-A671-9359039C08FF}" type="datetimeFigureOut">
              <a:rPr lang="en-US" smtClean="0">
                <a:solidFill>
                  <a:srgbClr val="000000"/>
                </a:solidFill>
              </a:rPr>
              <a:pPr defTabSz="1243352"/>
              <a:t>5/1/2015</a:t>
            </a:fld>
            <a:endParaRPr lang="en-US">
              <a:solidFill>
                <a:srgbClr val="000000"/>
              </a:solidFill>
            </a:endParaRPr>
          </a:p>
        </p:txBody>
      </p:sp>
      <p:sp>
        <p:nvSpPr>
          <p:cNvPr id="5" name="Footer Placeholder 4"/>
          <p:cNvSpPr>
            <a:spLocks noGrp="1"/>
          </p:cNvSpPr>
          <p:nvPr>
            <p:ph type="ftr" sz="quarter" idx="11"/>
          </p:nvPr>
        </p:nvSpPr>
        <p:spPr>
          <a:xfrm>
            <a:off x="4119583" y="6482890"/>
            <a:ext cx="4197310" cy="372394"/>
          </a:xfrm>
          <a:prstGeom prst="rect">
            <a:avLst/>
          </a:prstGeom>
        </p:spPr>
        <p:txBody>
          <a:bodyPr/>
          <a:lstStyle/>
          <a:p>
            <a:pPr defTabSz="1243352"/>
            <a:endParaRPr lang="en-US">
              <a:solidFill>
                <a:srgbClr val="000000"/>
              </a:solidFill>
            </a:endParaRPr>
          </a:p>
        </p:txBody>
      </p:sp>
      <p:sp>
        <p:nvSpPr>
          <p:cNvPr id="6" name="Slide Number Placeholder 5"/>
          <p:cNvSpPr>
            <a:spLocks noGrp="1"/>
          </p:cNvSpPr>
          <p:nvPr>
            <p:ph type="sldNum" sz="quarter" idx="12"/>
          </p:nvPr>
        </p:nvSpPr>
        <p:spPr>
          <a:xfrm>
            <a:off x="8783260" y="6482890"/>
            <a:ext cx="2798207" cy="372394"/>
          </a:xfrm>
          <a:prstGeom prst="rect">
            <a:avLst/>
          </a:prstGeom>
        </p:spPr>
        <p:txBody>
          <a:bodyPr/>
          <a:lstStyle/>
          <a:p>
            <a:pPr defTabSz="1243352"/>
            <a:fld id="{070682B8-F885-4756-A521-C9D3D3736D6D}" type="slidenum">
              <a:rPr lang="en-US" smtClean="0">
                <a:solidFill>
                  <a:srgbClr val="000000"/>
                </a:solidFill>
              </a:rPr>
              <a:pPr defTabSz="1243352"/>
              <a:t>‹#›</a:t>
            </a:fld>
            <a:endParaRPr lang="en-US">
              <a:solidFill>
                <a:srgbClr val="000000"/>
              </a:solidFill>
            </a:endParaRPr>
          </a:p>
        </p:txBody>
      </p:sp>
    </p:spTree>
    <p:extLst>
      <p:ext uri="{BB962C8B-B14F-4D97-AF65-F5344CB8AC3E}">
        <p14:creationId xmlns:p14="http://schemas.microsoft.com/office/powerpoint/2010/main" val="1005747696"/>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23_Title and Content">
    <p:spTree>
      <p:nvGrpSpPr>
        <p:cNvPr id="1" name=""/>
        <p:cNvGrpSpPr/>
        <p:nvPr/>
      </p:nvGrpSpPr>
      <p:grpSpPr>
        <a:xfrm>
          <a:off x="0" y="0"/>
          <a:ext cx="0" cy="0"/>
          <a:chOff x="0" y="0"/>
          <a:chExt cx="0" cy="0"/>
        </a:xfrm>
      </p:grpSpPr>
      <p:sp>
        <p:nvSpPr>
          <p:cNvPr id="9" name="Content Placeholder 2"/>
          <p:cNvSpPr>
            <a:spLocks noGrp="1"/>
          </p:cNvSpPr>
          <p:nvPr>
            <p:ph idx="12" hasCustomPrompt="1"/>
          </p:nvPr>
        </p:nvSpPr>
        <p:spPr>
          <a:xfrm>
            <a:off x="514766" y="1476623"/>
            <a:ext cx="2011558" cy="477133"/>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1</a:t>
            </a:r>
            <a:endParaRPr lang="en-US" dirty="0"/>
          </a:p>
        </p:txBody>
      </p:sp>
      <p:sp>
        <p:nvSpPr>
          <p:cNvPr id="2" name="Title 1"/>
          <p:cNvSpPr>
            <a:spLocks noGrp="1"/>
          </p:cNvSpPr>
          <p:nvPr>
            <p:ph type="title"/>
          </p:nvPr>
        </p:nvSpPr>
        <p:spPr>
          <a:xfrm>
            <a:off x="205204" y="48573"/>
            <a:ext cx="10476073" cy="932603"/>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865721" y="1476623"/>
            <a:ext cx="5962811" cy="1910103"/>
          </a:xfrm>
        </p:spPr>
        <p:txBody>
          <a:bodyPr/>
          <a:lstStyle>
            <a:lvl1pPr>
              <a:defRPr sz="2040"/>
            </a:lvl1pPr>
            <a:lvl2pPr>
              <a:defRPr sz="1836"/>
            </a:lvl2pPr>
            <a:lvl3pPr>
              <a:defRPr sz="1632"/>
            </a:lvl3pPr>
            <a:lvl4pPr>
              <a:defRPr sz="1632"/>
            </a:lvl4pPr>
            <a:lvl5pPr>
              <a:defRPr sz="1632"/>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idx="13" hasCustomPrompt="1"/>
          </p:nvPr>
        </p:nvSpPr>
        <p:spPr>
          <a:xfrm>
            <a:off x="2974940" y="1476623"/>
            <a:ext cx="2011558" cy="477133"/>
          </a:xfr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r>
              <a:rPr lang="en-US" dirty="0" smtClean="0"/>
              <a:t>2</a:t>
            </a:r>
            <a:endParaRPr lang="en-US" dirty="0"/>
          </a:p>
        </p:txBody>
      </p:sp>
    </p:spTree>
    <p:extLst>
      <p:ext uri="{BB962C8B-B14F-4D97-AF65-F5344CB8AC3E}">
        <p14:creationId xmlns:p14="http://schemas.microsoft.com/office/powerpoint/2010/main" val="5675260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87928033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365287442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image" Target="../media/image1.png"/><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slideLayout" Target="../slideLayouts/slideLayout57.xml"/><Relationship Id="rId26" Type="http://schemas.openxmlformats.org/officeDocument/2006/relationships/slideLayout" Target="../slideLayouts/slideLayout65.xml"/><Relationship Id="rId3" Type="http://schemas.openxmlformats.org/officeDocument/2006/relationships/slideLayout" Target="../slideLayouts/slideLayout42.xml"/><Relationship Id="rId21" Type="http://schemas.openxmlformats.org/officeDocument/2006/relationships/slideLayout" Target="../slideLayouts/slideLayout60.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5" Type="http://schemas.openxmlformats.org/officeDocument/2006/relationships/slideLayout" Target="../slideLayouts/slideLayout64.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24" Type="http://schemas.openxmlformats.org/officeDocument/2006/relationships/slideLayout" Target="../slideLayouts/slideLayout63.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23" Type="http://schemas.openxmlformats.org/officeDocument/2006/relationships/slideLayout" Target="../slideLayouts/slideLayout62.xml"/><Relationship Id="rId28" Type="http://schemas.openxmlformats.org/officeDocument/2006/relationships/image" Target="../media/image1.png"/><Relationship Id="rId10" Type="http://schemas.openxmlformats.org/officeDocument/2006/relationships/slideLayout" Target="../slideLayouts/slideLayout49.xml"/><Relationship Id="rId19" Type="http://schemas.openxmlformats.org/officeDocument/2006/relationships/slideLayout" Target="../slideLayouts/slideLayout58.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slideLayout" Target="../slideLayouts/slideLayout61.xml"/><Relationship Id="rId27"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3.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theme" Target="../theme/theme4.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8"/>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264" r:id="rId1"/>
    <p:sldLayoutId id="2147484265" r:id="rId2"/>
    <p:sldLayoutId id="2147484266" r:id="rId3"/>
    <p:sldLayoutId id="2147484267" r:id="rId4"/>
    <p:sldLayoutId id="2147484268" r:id="rId5"/>
    <p:sldLayoutId id="2147484269" r:id="rId6"/>
    <p:sldLayoutId id="2147484270" r:id="rId7"/>
    <p:sldLayoutId id="2147484271" r:id="rId8"/>
    <p:sldLayoutId id="2147484272" r:id="rId9"/>
    <p:sldLayoutId id="2147484273" r:id="rId10"/>
    <p:sldLayoutId id="2147484274" r:id="rId11"/>
    <p:sldLayoutId id="2147484275" r:id="rId12"/>
    <p:sldLayoutId id="2147484276" r:id="rId13"/>
    <p:sldLayoutId id="2147484277" r:id="rId14"/>
    <p:sldLayoutId id="2147484263" r:id="rId15"/>
    <p:sldLayoutId id="2147484307" r:id="rId16"/>
    <p:sldLayoutId id="2147484356" r:id="rId17"/>
    <p:sldLayoutId id="2147484357" r:id="rId18"/>
    <p:sldLayoutId id="2147484358" r:id="rId19"/>
    <p:sldLayoutId id="2147484359" r:id="rId20"/>
    <p:sldLayoutId id="2147484360" r:id="rId21"/>
    <p:sldLayoutId id="2147484361" r:id="rId22"/>
    <p:sldLayoutId id="2147484362" r:id="rId23"/>
    <p:sldLayoutId id="2147484363" r:id="rId24"/>
    <p:sldLayoutId id="2147484364" r:id="rId25"/>
    <p:sldLayoutId id="2147484365" r:id="rId2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15"/>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1553714132"/>
      </p:ext>
    </p:extLst>
  </p:cSld>
  <p:clrMap bg1="dk1" tx1="lt1" bg2="dk2" tx2="lt2" accent1="accent1" accent2="accent2" accent3="accent3" accent4="accent4" accent5="accent5" accent6="accent6" hlink="hlink" folHlink="folHlink"/>
  <p:sldLayoutIdLst>
    <p:sldLayoutId id="2147484294" r:id="rId1"/>
    <p:sldLayoutId id="2147484295" r:id="rId2"/>
    <p:sldLayoutId id="2147484296" r:id="rId3"/>
    <p:sldLayoutId id="2147484297" r:id="rId4"/>
    <p:sldLayoutId id="2147484298" r:id="rId5"/>
    <p:sldLayoutId id="2147484299" r:id="rId6"/>
    <p:sldLayoutId id="2147484300" r:id="rId7"/>
    <p:sldLayoutId id="2147484301" r:id="rId8"/>
    <p:sldLayoutId id="2147484302" r:id="rId9"/>
    <p:sldLayoutId id="2147484303" r:id="rId10"/>
    <p:sldLayoutId id="2147484306" r:id="rId11"/>
    <p:sldLayoutId id="2147484304" r:id="rId12"/>
    <p:sldLayoutId id="2147484305"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p:nvPicPr>
        <p:blipFill>
          <a:blip r:embed="rId28"/>
          <a:stretch>
            <a:fillRect/>
          </a:stretch>
        </p:blipFill>
        <p:spPr>
          <a:xfrm rot="5400000">
            <a:off x="9393899" y="3050514"/>
            <a:ext cx="6995160" cy="894134"/>
          </a:xfrm>
          <a:prstGeom prst="rect">
            <a:avLst/>
          </a:prstGeom>
        </p:spPr>
      </p:pic>
    </p:spTree>
    <p:extLst>
      <p:ext uri="{BB962C8B-B14F-4D97-AF65-F5344CB8AC3E}">
        <p14:creationId xmlns:p14="http://schemas.microsoft.com/office/powerpoint/2010/main" val="1757365958"/>
      </p:ext>
    </p:extLst>
  </p:cSld>
  <p:clrMap bg1="lt1" tx1="dk1" bg2="lt2" tx2="dk2" accent1="accent1" accent2="accent2" accent3="accent3" accent4="accent4" accent5="accent5" accent6="accent6" hlink="hlink" folHlink="folHlink"/>
  <p:sldLayoutIdLst>
    <p:sldLayoutId id="2147484309" r:id="rId1"/>
    <p:sldLayoutId id="2147484310" r:id="rId2"/>
    <p:sldLayoutId id="2147484311" r:id="rId3"/>
    <p:sldLayoutId id="2147484312" r:id="rId4"/>
    <p:sldLayoutId id="2147484313" r:id="rId5"/>
    <p:sldLayoutId id="2147484314" r:id="rId6"/>
    <p:sldLayoutId id="2147484315" r:id="rId7"/>
    <p:sldLayoutId id="2147484316" r:id="rId8"/>
    <p:sldLayoutId id="2147484317" r:id="rId9"/>
    <p:sldLayoutId id="2147484318" r:id="rId10"/>
    <p:sldLayoutId id="2147484319" r:id="rId11"/>
    <p:sldLayoutId id="2147484320" r:id="rId12"/>
    <p:sldLayoutId id="2147484321" r:id="rId13"/>
    <p:sldLayoutId id="2147484322" r:id="rId14"/>
    <p:sldLayoutId id="2147484323" r:id="rId15"/>
    <p:sldLayoutId id="2147484324" r:id="rId16"/>
    <p:sldLayoutId id="2147484334" r:id="rId17"/>
    <p:sldLayoutId id="2147484335" r:id="rId18"/>
    <p:sldLayoutId id="2147484336" r:id="rId19"/>
    <p:sldLayoutId id="2147484337" r:id="rId20"/>
    <p:sldLayoutId id="2147484338" r:id="rId21"/>
    <p:sldLayoutId id="2147484339" r:id="rId22"/>
    <p:sldLayoutId id="2147484340" r:id="rId23"/>
    <p:sldLayoutId id="2147484341" r:id="rId24"/>
    <p:sldLayoutId id="2147484342" r:id="rId25"/>
    <p:sldLayoutId id="2147484343" r:id="rId26"/>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itle Placeholder 7"/>
          <p:cNvSpPr>
            <a:spLocks noGrp="1"/>
          </p:cNvSpPr>
          <p:nvPr>
            <p:ph type="title"/>
          </p:nvPr>
        </p:nvSpPr>
        <p:spPr>
          <a:xfrm>
            <a:off x="494439" y="1736800"/>
            <a:ext cx="2637713" cy="42290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endParaRPr lang="en-US" dirty="0"/>
          </a:p>
        </p:txBody>
      </p:sp>
      <p:sp>
        <p:nvSpPr>
          <p:cNvPr id="17" name="Text Placeholder 16"/>
          <p:cNvSpPr>
            <a:spLocks noGrp="1"/>
          </p:cNvSpPr>
          <p:nvPr>
            <p:ph type="body" idx="1"/>
          </p:nvPr>
        </p:nvSpPr>
        <p:spPr>
          <a:xfrm>
            <a:off x="3730945" y="1736803"/>
            <a:ext cx="8206780" cy="145476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507604594"/>
      </p:ext>
    </p:extLst>
  </p:cSld>
  <p:clrMap bg1="lt1" tx1="dk1" bg2="lt2" tx2="dk2" accent1="accent1" accent2="accent2" accent3="accent3" accent4="accent4" accent5="accent5" accent6="accent6" hlink="hlink" folHlink="folHlink"/>
  <p:sldLayoutIdLst>
    <p:sldLayoutId id="2147484345" r:id="rId1"/>
    <p:sldLayoutId id="2147484346" r:id="rId2"/>
    <p:sldLayoutId id="2147484347" r:id="rId3"/>
    <p:sldLayoutId id="2147484348" r:id="rId4"/>
    <p:sldLayoutId id="2147484349" r:id="rId5"/>
    <p:sldLayoutId id="2147484350" r:id="rId6"/>
    <p:sldLayoutId id="2147484351" r:id="rId7"/>
    <p:sldLayoutId id="2147484352" r:id="rId8"/>
    <p:sldLayoutId id="2147484353" r:id="rId9"/>
    <p:sldLayoutId id="2147484354" r:id="rId10"/>
    <p:sldLayoutId id="2147484355" r:id="rId11"/>
  </p:sldLayoutIdLst>
  <p:timing>
    <p:tnLst>
      <p:par>
        <p:cTn id="1" dur="indefinite" restart="never" nodeType="tmRoot"/>
      </p:par>
    </p:tnLst>
  </p:timing>
  <p:hf hdr="0" dt="0"/>
  <p:txStyles>
    <p:titleStyle>
      <a:lvl1pPr algn="l" defTabSz="1243352" rtl="0" eaLnBrk="1" latinLnBrk="0" hangingPunct="1">
        <a:spcBef>
          <a:spcPct val="0"/>
        </a:spcBef>
        <a:spcAft>
          <a:spcPts val="1632"/>
        </a:spcAft>
        <a:buNone/>
        <a:defRPr lang="en-US" sz="1904" kern="1200" dirty="0">
          <a:solidFill>
            <a:srgbClr val="505050"/>
          </a:solidFill>
          <a:latin typeface="+mj-lt"/>
          <a:ea typeface="ＭＳ Ｐゴシック" charset="0"/>
          <a:cs typeface="Segoe UI" pitchFamily="34" charset="0"/>
        </a:defRPr>
      </a:lvl1pPr>
    </p:titleStyle>
    <p:bodyStyle>
      <a:lvl1pPr marL="0" indent="0" algn="l" defTabSz="1243352" rtl="0" eaLnBrk="1" fontAlgn="base" latinLnBrk="0" hangingPunct="1">
        <a:lnSpc>
          <a:spcPct val="95000"/>
        </a:lnSpc>
        <a:spcBef>
          <a:spcPts val="0"/>
        </a:spcBef>
        <a:spcAft>
          <a:spcPts val="1632"/>
        </a:spcAft>
        <a:buClr>
          <a:schemeClr val="accent1"/>
        </a:buClr>
        <a:buSzPct val="110000"/>
        <a:buFont typeface="Avenir LT Pro 45 Book" charset="0"/>
        <a:buNone/>
        <a:defRPr lang="en-US" sz="3264" b="0" kern="1200" cap="none" baseline="0" dirty="0" smtClean="0">
          <a:solidFill>
            <a:srgbClr val="505050"/>
          </a:solidFill>
          <a:latin typeface="Segoe UI Light"/>
          <a:ea typeface="ＭＳ Ｐゴシック" charset="0"/>
          <a:cs typeface="Segoe UI Light"/>
        </a:defRPr>
      </a:lvl1pPr>
      <a:lvl2pPr marL="0" marR="0" indent="0" algn="l" defTabSz="1243352" rtl="0" eaLnBrk="1" fontAlgn="auto" latinLnBrk="0" hangingPunct="1">
        <a:lnSpc>
          <a:spcPct val="95000"/>
        </a:lnSpc>
        <a:spcBef>
          <a:spcPts val="0"/>
        </a:spcBef>
        <a:spcAft>
          <a:spcPts val="1632"/>
        </a:spcAft>
        <a:buClrTx/>
        <a:buSzTx/>
        <a:buFont typeface="Arial" pitchFamily="34" charset="0"/>
        <a:buNone/>
        <a:tabLst/>
        <a:defRPr lang="en-US" sz="1904" b="0" kern="1200" dirty="0" smtClean="0">
          <a:solidFill>
            <a:srgbClr val="505050"/>
          </a:solidFill>
          <a:latin typeface="+mn-lt"/>
          <a:ea typeface="+mn-ea"/>
          <a:cs typeface="+mn-cs"/>
        </a:defRPr>
      </a:lvl2pPr>
      <a:lvl3pPr marL="621676" indent="-310837" algn="l" defTabSz="1243352" rtl="0" eaLnBrk="1" latinLnBrk="0" hangingPunct="1">
        <a:lnSpc>
          <a:spcPct val="95000"/>
        </a:lnSpc>
        <a:spcBef>
          <a:spcPts val="0"/>
        </a:spcBef>
        <a:spcAft>
          <a:spcPts val="1632"/>
        </a:spcAft>
        <a:buFont typeface="Lucida Grande"/>
        <a:buChar char="-"/>
        <a:defRPr lang="en-US" sz="1904" b="0" kern="1200" dirty="0" smtClean="0">
          <a:solidFill>
            <a:srgbClr val="505050"/>
          </a:solidFill>
          <a:latin typeface="+mn-lt"/>
          <a:ea typeface="+mn-ea"/>
          <a:cs typeface="+mn-cs"/>
        </a:defRPr>
      </a:lvl3pPr>
      <a:lvl4pPr marL="852647" indent="-230971" algn="l" defTabSz="1243352" rtl="0" eaLnBrk="1" latinLnBrk="0" hangingPunct="1">
        <a:lnSpc>
          <a:spcPct val="95000"/>
        </a:lnSpc>
        <a:spcBef>
          <a:spcPts val="0"/>
        </a:spcBef>
        <a:spcAft>
          <a:spcPts val="0"/>
        </a:spcAft>
        <a:buFont typeface="Arial" pitchFamily="34" charset="0"/>
        <a:buChar char="•"/>
        <a:defRPr lang="en-US" sz="1904" b="0" kern="1200" dirty="0" smtClean="0">
          <a:solidFill>
            <a:srgbClr val="505050"/>
          </a:solidFill>
          <a:latin typeface="+mn-lt"/>
          <a:ea typeface="+mn-ea"/>
          <a:cs typeface="+mn-cs"/>
        </a:defRPr>
      </a:lvl4pPr>
      <a:lvl5pPr marL="1243352" indent="-310837" algn="l" defTabSz="1243352" rtl="0" eaLnBrk="1" latinLnBrk="0" hangingPunct="1">
        <a:lnSpc>
          <a:spcPct val="95000"/>
        </a:lnSpc>
        <a:spcBef>
          <a:spcPts val="0"/>
        </a:spcBef>
        <a:spcAft>
          <a:spcPts val="0"/>
        </a:spcAft>
        <a:buFont typeface="Lucida Grande"/>
        <a:buChar char="-"/>
        <a:defRPr lang="en-US" sz="1904" b="0" kern="1200" dirty="0">
          <a:solidFill>
            <a:srgbClr val="505050"/>
          </a:solidFill>
          <a:latin typeface="+mn-lt"/>
          <a:ea typeface="+mn-ea"/>
          <a:cs typeface="+mn-cs"/>
        </a:defRPr>
      </a:lvl5pPr>
      <a:lvl6pPr marL="3419217" indent="-310837" algn="l" defTabSz="1243352" rtl="0" eaLnBrk="1" latinLnBrk="0" hangingPunct="1">
        <a:spcBef>
          <a:spcPct val="20000"/>
        </a:spcBef>
        <a:buFont typeface="Arial" pitchFamily="34" charset="0"/>
        <a:buChar char="•"/>
        <a:defRPr sz="2720" kern="1200">
          <a:solidFill>
            <a:schemeClr val="tx1"/>
          </a:solidFill>
          <a:latin typeface="+mn-lt"/>
          <a:ea typeface="+mn-ea"/>
          <a:cs typeface="+mn-cs"/>
        </a:defRPr>
      </a:lvl6pPr>
      <a:lvl7pPr marL="4040893" indent="-310837" algn="l" defTabSz="1243352" rtl="0" eaLnBrk="1" latinLnBrk="0" hangingPunct="1">
        <a:spcBef>
          <a:spcPct val="20000"/>
        </a:spcBef>
        <a:buFont typeface="Arial" pitchFamily="34" charset="0"/>
        <a:buChar char="•"/>
        <a:defRPr sz="2720" kern="1200">
          <a:solidFill>
            <a:schemeClr val="tx1"/>
          </a:solidFill>
          <a:latin typeface="+mn-lt"/>
          <a:ea typeface="+mn-ea"/>
          <a:cs typeface="+mn-cs"/>
        </a:defRPr>
      </a:lvl7pPr>
      <a:lvl8pPr marL="4662569" indent="-310837" algn="l" defTabSz="1243352" rtl="0" eaLnBrk="1" latinLnBrk="0" hangingPunct="1">
        <a:spcBef>
          <a:spcPct val="20000"/>
        </a:spcBef>
        <a:buFont typeface="Arial" pitchFamily="34" charset="0"/>
        <a:buChar char="•"/>
        <a:defRPr sz="2720" kern="1200">
          <a:solidFill>
            <a:schemeClr val="tx1"/>
          </a:solidFill>
          <a:latin typeface="+mn-lt"/>
          <a:ea typeface="+mn-ea"/>
          <a:cs typeface="+mn-cs"/>
        </a:defRPr>
      </a:lvl8pPr>
      <a:lvl9pPr marL="5284243" indent="-310837" algn="l" defTabSz="1243352" rtl="0" eaLnBrk="1" latinLnBrk="0" hangingPunct="1">
        <a:spcBef>
          <a:spcPct val="20000"/>
        </a:spcBef>
        <a:buFont typeface="Arial" pitchFamily="34" charset="0"/>
        <a:buChar char="•"/>
        <a:defRPr sz="2720" kern="1200">
          <a:solidFill>
            <a:schemeClr val="tx1"/>
          </a:solidFill>
          <a:latin typeface="+mn-lt"/>
          <a:ea typeface="+mn-ea"/>
          <a:cs typeface="+mn-cs"/>
        </a:defRPr>
      </a:lvl9pPr>
    </p:bodyStyle>
    <p:otherStyle>
      <a:defPPr>
        <a:defRPr lang="en-US"/>
      </a:defPPr>
      <a:lvl1pPr marL="0" algn="l" defTabSz="1243352" rtl="0" eaLnBrk="1" latinLnBrk="0" hangingPunct="1">
        <a:defRPr sz="2448" kern="1200">
          <a:solidFill>
            <a:schemeClr val="tx1"/>
          </a:solidFill>
          <a:latin typeface="+mn-lt"/>
          <a:ea typeface="+mn-ea"/>
          <a:cs typeface="+mn-cs"/>
        </a:defRPr>
      </a:lvl1pPr>
      <a:lvl2pPr marL="621676" algn="l" defTabSz="1243352" rtl="0" eaLnBrk="1" latinLnBrk="0" hangingPunct="1">
        <a:defRPr sz="2448" kern="1200">
          <a:solidFill>
            <a:schemeClr val="tx1"/>
          </a:solidFill>
          <a:latin typeface="+mn-lt"/>
          <a:ea typeface="+mn-ea"/>
          <a:cs typeface="+mn-cs"/>
        </a:defRPr>
      </a:lvl2pPr>
      <a:lvl3pPr marL="1243352" algn="l" defTabSz="1243352" rtl="0" eaLnBrk="1" latinLnBrk="0" hangingPunct="1">
        <a:defRPr sz="2448" kern="1200">
          <a:solidFill>
            <a:schemeClr val="tx1"/>
          </a:solidFill>
          <a:latin typeface="+mn-lt"/>
          <a:ea typeface="+mn-ea"/>
          <a:cs typeface="+mn-cs"/>
        </a:defRPr>
      </a:lvl3pPr>
      <a:lvl4pPr marL="1865027" algn="l" defTabSz="1243352" rtl="0" eaLnBrk="1" latinLnBrk="0" hangingPunct="1">
        <a:defRPr sz="2448" kern="1200">
          <a:solidFill>
            <a:schemeClr val="tx1"/>
          </a:solidFill>
          <a:latin typeface="+mn-lt"/>
          <a:ea typeface="+mn-ea"/>
          <a:cs typeface="+mn-cs"/>
        </a:defRPr>
      </a:lvl4pPr>
      <a:lvl5pPr marL="2486703" algn="l" defTabSz="1243352" rtl="0" eaLnBrk="1" latinLnBrk="0" hangingPunct="1">
        <a:defRPr sz="2448" kern="1200">
          <a:solidFill>
            <a:schemeClr val="tx1"/>
          </a:solidFill>
          <a:latin typeface="+mn-lt"/>
          <a:ea typeface="+mn-ea"/>
          <a:cs typeface="+mn-cs"/>
        </a:defRPr>
      </a:lvl5pPr>
      <a:lvl6pPr marL="3108379" algn="l" defTabSz="1243352" rtl="0" eaLnBrk="1" latinLnBrk="0" hangingPunct="1">
        <a:defRPr sz="2448" kern="1200">
          <a:solidFill>
            <a:schemeClr val="tx1"/>
          </a:solidFill>
          <a:latin typeface="+mn-lt"/>
          <a:ea typeface="+mn-ea"/>
          <a:cs typeface="+mn-cs"/>
        </a:defRPr>
      </a:lvl6pPr>
      <a:lvl7pPr marL="3730054" algn="l" defTabSz="1243352" rtl="0" eaLnBrk="1" latinLnBrk="0" hangingPunct="1">
        <a:defRPr sz="2448" kern="1200">
          <a:solidFill>
            <a:schemeClr val="tx1"/>
          </a:solidFill>
          <a:latin typeface="+mn-lt"/>
          <a:ea typeface="+mn-ea"/>
          <a:cs typeface="+mn-cs"/>
        </a:defRPr>
      </a:lvl7pPr>
      <a:lvl8pPr marL="4351730" algn="l" defTabSz="1243352" rtl="0" eaLnBrk="1" latinLnBrk="0" hangingPunct="1">
        <a:defRPr sz="2448" kern="1200">
          <a:solidFill>
            <a:schemeClr val="tx1"/>
          </a:solidFill>
          <a:latin typeface="+mn-lt"/>
          <a:ea typeface="+mn-ea"/>
          <a:cs typeface="+mn-cs"/>
        </a:defRPr>
      </a:lvl8pPr>
      <a:lvl9pPr marL="4973406" algn="l" defTabSz="1243352" rtl="0" eaLnBrk="1" latinLnBrk="0" hangingPunct="1">
        <a:defRPr sz="244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jpg"/><Relationship Id="rId7"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18" Type="http://schemas.openxmlformats.org/officeDocument/2006/relationships/image" Target="../media/image43.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17" Type="http://schemas.openxmlformats.org/officeDocument/2006/relationships/image" Target="../media/image42.png"/><Relationship Id="rId2" Type="http://schemas.openxmlformats.org/officeDocument/2006/relationships/notesSlide" Target="../notesSlides/notesSlide17.xml"/><Relationship Id="rId16" Type="http://schemas.openxmlformats.org/officeDocument/2006/relationships/image" Target="../media/image41.png"/><Relationship Id="rId1" Type="http://schemas.openxmlformats.org/officeDocument/2006/relationships/slideLayout" Target="../slideLayouts/slideLayout19.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5" Type="http://schemas.openxmlformats.org/officeDocument/2006/relationships/image" Target="../media/image4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s>
</file>

<file path=ppt/slides/_rels/slide19.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4.png"/><Relationship Id="rId7"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6.png"/><Relationship Id="rId4" Type="http://schemas.openxmlformats.org/officeDocument/2006/relationships/image" Target="../media/image45.png"/><Relationship Id="rId9" Type="http://schemas.openxmlformats.org/officeDocument/2006/relationships/image" Target="../media/image53.pn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20.xml"/><Relationship Id="rId6" Type="http://schemas.openxmlformats.org/officeDocument/2006/relationships/image" Target="../media/image46.png"/><Relationship Id="rId5" Type="http://schemas.openxmlformats.org/officeDocument/2006/relationships/image" Target="../media/image53.png"/><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5.png"/><Relationship Id="rId1" Type="http://schemas.openxmlformats.org/officeDocument/2006/relationships/slideLayout" Target="../slideLayouts/slideLayout20.xml"/><Relationship Id="rId5" Type="http://schemas.openxmlformats.org/officeDocument/2006/relationships/image" Target="../media/image54.png"/><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56.png"/></Relationships>
</file>

<file path=ppt/slides/_rels/slide2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2.xml"/><Relationship Id="rId1" Type="http://schemas.openxmlformats.org/officeDocument/2006/relationships/slideLayout" Target="../slideLayouts/slideLayout21.xml"/><Relationship Id="rId4" Type="http://schemas.openxmlformats.org/officeDocument/2006/relationships/image" Target="../media/image58.png"/></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59.png"/><Relationship Id="rId5" Type="http://schemas.openxmlformats.org/officeDocument/2006/relationships/image" Target="../media/image46.png"/><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4.xml"/><Relationship Id="rId1" Type="http://schemas.openxmlformats.org/officeDocument/2006/relationships/slideLayout" Target="../slideLayouts/slideLayout22.xml"/><Relationship Id="rId4" Type="http://schemas.openxmlformats.org/officeDocument/2006/relationships/image" Target="../media/image61.png"/></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1.xml"/><Relationship Id="rId1" Type="http://schemas.openxmlformats.org/officeDocument/2006/relationships/slideLayout" Target="../slideLayouts/slideLayout25.xml"/><Relationship Id="rId4" Type="http://schemas.openxmlformats.org/officeDocument/2006/relationships/image" Target="../media/image6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3.xml"/><Relationship Id="rId1" Type="http://schemas.openxmlformats.org/officeDocument/2006/relationships/slideLayout" Target="../slideLayouts/slideLayout26.xml"/><Relationship Id="rId4" Type="http://schemas.openxmlformats.org/officeDocument/2006/relationships/image" Target="../media/image6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541841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7" name="Straight Connector 76"/>
          <p:cNvCxnSpPr/>
          <p:nvPr/>
        </p:nvCxnSpPr>
        <p:spPr>
          <a:xfrm>
            <a:off x="234032" y="780205"/>
            <a:ext cx="3826782"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98" name="Group 97"/>
          <p:cNvGrpSpPr/>
          <p:nvPr/>
        </p:nvGrpSpPr>
        <p:grpSpPr>
          <a:xfrm>
            <a:off x="3809012" y="2669531"/>
            <a:ext cx="4662266" cy="3911503"/>
            <a:chOff x="4034172" y="2895600"/>
            <a:chExt cx="4298788" cy="3606555"/>
          </a:xfrm>
        </p:grpSpPr>
        <p:sp>
          <p:nvSpPr>
            <p:cNvPr id="99" name="Rectangle 98"/>
            <p:cNvSpPr/>
            <p:nvPr/>
          </p:nvSpPr>
          <p:spPr>
            <a:xfrm>
              <a:off x="4034810" y="2895673"/>
              <a:ext cx="4298150" cy="3606482"/>
            </a:xfrm>
            <a:prstGeom prst="rect">
              <a:avLst/>
            </a:prstGeom>
            <a:noFill/>
            <a:ln w="3175">
              <a:solidFill>
                <a:srgbClr val="7F7F7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00" name="Rectangle 99"/>
            <p:cNvSpPr/>
            <p:nvPr/>
          </p:nvSpPr>
          <p:spPr>
            <a:xfrm>
              <a:off x="4034172" y="2895600"/>
              <a:ext cx="4298788" cy="267902"/>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01" name="Rectangle 12"/>
            <p:cNvSpPr/>
            <p:nvPr/>
          </p:nvSpPr>
          <p:spPr>
            <a:xfrm>
              <a:off x="8182978" y="2900709"/>
              <a:ext cx="71352" cy="56802"/>
            </a:xfrm>
            <a:prstGeom prst="rect">
              <a:avLst/>
            </a:prstGeom>
            <a:solidFill>
              <a:schemeClr val="bg1">
                <a:lumMod val="8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02" name="Rectangle 13"/>
            <p:cNvSpPr/>
            <p:nvPr/>
          </p:nvSpPr>
          <p:spPr>
            <a:xfrm>
              <a:off x="8103897" y="2900709"/>
              <a:ext cx="71352" cy="56802"/>
            </a:xfrm>
            <a:prstGeom prst="rect">
              <a:avLst/>
            </a:prstGeom>
            <a:solidFill>
              <a:schemeClr val="bg1">
                <a:lumMod val="8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03" name="Rectangle 14"/>
            <p:cNvSpPr/>
            <p:nvPr/>
          </p:nvSpPr>
          <p:spPr>
            <a:xfrm>
              <a:off x="8024815" y="2900709"/>
              <a:ext cx="71352" cy="56802"/>
            </a:xfrm>
            <a:prstGeom prst="rect">
              <a:avLst/>
            </a:prstGeom>
            <a:solidFill>
              <a:schemeClr val="bg1">
                <a:lumMod val="8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04" name="Rectangle 103"/>
            <p:cNvSpPr/>
            <p:nvPr/>
          </p:nvSpPr>
          <p:spPr>
            <a:xfrm>
              <a:off x="4401558" y="3034209"/>
              <a:ext cx="3472599" cy="90816"/>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05" name="Oval 104"/>
            <p:cNvSpPr/>
            <p:nvPr/>
          </p:nvSpPr>
          <p:spPr>
            <a:xfrm>
              <a:off x="4237630" y="3032279"/>
              <a:ext cx="94674" cy="94675"/>
            </a:xfrm>
            <a:prstGeom prst="ellipse">
              <a:avLst/>
            </a:prstGeom>
            <a:solidFill>
              <a:schemeClr val="bg1">
                <a:lumMod val="85000"/>
              </a:schemeClr>
            </a:solidFill>
            <a:ln w="3175">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u="sng">
                <a:solidFill>
                  <a:prstClr val="white"/>
                </a:solidFill>
              </a:endParaRPr>
            </a:p>
          </p:txBody>
        </p:sp>
        <p:sp>
          <p:nvSpPr>
            <p:cNvPr id="106" name="Oval 105"/>
            <p:cNvSpPr/>
            <p:nvPr/>
          </p:nvSpPr>
          <p:spPr>
            <a:xfrm>
              <a:off x="4097849" y="3032278"/>
              <a:ext cx="94674" cy="94675"/>
            </a:xfrm>
            <a:prstGeom prst="ellipse">
              <a:avLst/>
            </a:prstGeom>
            <a:solidFill>
              <a:schemeClr val="bg1">
                <a:lumMod val="85000"/>
              </a:schemeClr>
            </a:solidFill>
            <a:ln w="3175">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u="sng">
                <a:solidFill>
                  <a:prstClr val="white"/>
                </a:solidFill>
              </a:endParaRPr>
            </a:p>
          </p:txBody>
        </p:sp>
      </p:grpSp>
      <p:sp>
        <p:nvSpPr>
          <p:cNvPr id="107" name="Rectangle 106"/>
          <p:cNvSpPr/>
          <p:nvPr/>
        </p:nvSpPr>
        <p:spPr>
          <a:xfrm>
            <a:off x="3919649" y="3075154"/>
            <a:ext cx="4444902" cy="3402508"/>
          </a:xfrm>
          <a:prstGeom prst="rect">
            <a:avLst/>
          </a:prstGeom>
          <a:solidFill>
            <a:srgbClr val="FFC000"/>
          </a:solidFill>
          <a:ln w="127000">
            <a:solidFill>
              <a:srgbClr val="FFC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srgbClr val="737373"/>
              </a:solidFill>
            </a:endParaRPr>
          </a:p>
        </p:txBody>
      </p:sp>
      <p:sp>
        <p:nvSpPr>
          <p:cNvPr id="108" name="TextBox 107"/>
          <p:cNvSpPr txBox="1"/>
          <p:nvPr/>
        </p:nvSpPr>
        <p:spPr>
          <a:xfrm>
            <a:off x="3980753" y="3186395"/>
            <a:ext cx="4319479" cy="414353"/>
          </a:xfrm>
          <a:prstGeom prst="rect">
            <a:avLst/>
          </a:prstGeom>
          <a:noFill/>
        </p:spPr>
        <p:txBody>
          <a:bodyPr wrap="square" rtlCol="0">
            <a:spAutoFit/>
          </a:bodyPr>
          <a:lstStyle/>
          <a:p>
            <a:pPr algn="ctr" defTabSz="932573"/>
            <a:r>
              <a:rPr lang="en-US" sz="2040" dirty="0">
                <a:solidFill>
                  <a:prstClr val="white"/>
                </a:solidFill>
                <a:latin typeface="Segoe UI Semibold" panose="020B0702040204020203" pitchFamily="34" charset="0"/>
                <a:cs typeface="Segoe UI Semibold" panose="020B0702040204020203" pitchFamily="34" charset="0"/>
              </a:rPr>
              <a:t>Trident</a:t>
            </a:r>
          </a:p>
        </p:txBody>
      </p:sp>
      <p:pic>
        <p:nvPicPr>
          <p:cNvPr id="88" name="Picture 2" descr="http://fabspider.com/wp-content/uploads/2011/05/ie6-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70746" y="1759821"/>
            <a:ext cx="592600" cy="625624"/>
          </a:xfrm>
          <a:prstGeom prst="rect">
            <a:avLst/>
          </a:prstGeom>
          <a:noFill/>
          <a:extLst>
            <a:ext uri="{909E8E84-426E-40DD-AFC4-6F175D3DCCD1}">
              <a14:hiddenFill xmlns:a14="http://schemas.microsoft.com/office/drawing/2010/main">
                <a:solidFill>
                  <a:srgbClr val="FFFFFF"/>
                </a:solidFill>
              </a14:hiddenFill>
            </a:ext>
          </a:extLst>
        </p:spPr>
      </p:pic>
      <p:sp>
        <p:nvSpPr>
          <p:cNvPr id="52" name="TextBox 51"/>
          <p:cNvSpPr txBox="1"/>
          <p:nvPr/>
        </p:nvSpPr>
        <p:spPr>
          <a:xfrm>
            <a:off x="1267250" y="4525913"/>
            <a:ext cx="1600908" cy="478376"/>
          </a:xfrm>
          <a:prstGeom prst="rect">
            <a:avLst/>
          </a:prstGeom>
          <a:noFill/>
        </p:spPr>
        <p:txBody>
          <a:bodyPr wrap="none" rtlCol="0">
            <a:spAutoFit/>
          </a:bodyPr>
          <a:lstStyle/>
          <a:p>
            <a:pPr defTabSz="932573"/>
            <a:r>
              <a:rPr lang="en-US" sz="2448" dirty="0">
                <a:solidFill>
                  <a:srgbClr val="737373"/>
                </a:solidFill>
                <a:latin typeface="Consolas" panose="020B0609020204030204" pitchFamily="49" charset="0"/>
                <a:cs typeface="Consolas" panose="020B0609020204030204" pitchFamily="49" charset="0"/>
              </a:rPr>
              <a:t>!DOCTYPE</a:t>
            </a:r>
            <a:endParaRPr lang="en-US" sz="1428" dirty="0">
              <a:solidFill>
                <a:srgbClr val="737373"/>
              </a:solidFill>
              <a:latin typeface="Consolas" panose="020B0609020204030204" pitchFamily="49" charset="0"/>
              <a:cs typeface="Consolas" panose="020B0609020204030204" pitchFamily="49" charset="0"/>
            </a:endParaRPr>
          </a:p>
        </p:txBody>
      </p:sp>
      <p:cxnSp>
        <p:nvCxnSpPr>
          <p:cNvPr id="53" name="Straight Connector 52"/>
          <p:cNvCxnSpPr>
            <a:endCxn id="110" idx="2"/>
          </p:cNvCxnSpPr>
          <p:nvPr/>
        </p:nvCxnSpPr>
        <p:spPr>
          <a:xfrm flipV="1">
            <a:off x="1088919" y="1418555"/>
            <a:ext cx="10103203" cy="684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1011202" y="1301980"/>
            <a:ext cx="233151" cy="233151"/>
          </a:xfrm>
          <a:prstGeom prst="ellipse">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58" name="TextBox 57"/>
          <p:cNvSpPr txBox="1"/>
          <p:nvPr/>
        </p:nvSpPr>
        <p:spPr>
          <a:xfrm>
            <a:off x="778051" y="896597"/>
            <a:ext cx="699453" cy="224114"/>
          </a:xfrm>
          <a:prstGeom prst="rect">
            <a:avLst/>
          </a:prstGeom>
          <a:noFill/>
        </p:spPr>
        <p:txBody>
          <a:bodyPr wrap="square" lIns="0" tIns="0" rIns="0" bIns="0" rtlCol="0">
            <a:spAutoFit/>
          </a:bodyPr>
          <a:lstStyle/>
          <a:p>
            <a:pPr algn="ctr" defTabSz="932573"/>
            <a:r>
              <a:rPr lang="en-US" sz="1428" dirty="0">
                <a:solidFill>
                  <a:srgbClr val="737373"/>
                </a:solidFill>
                <a:latin typeface="Segoe UI Semilight" panose="020B0402040204020203" pitchFamily="34" charset="0"/>
                <a:cs typeface="Segoe UI Semilight" panose="020B0402040204020203" pitchFamily="34" charset="0"/>
              </a:rPr>
              <a:t>1995</a:t>
            </a:r>
          </a:p>
        </p:txBody>
      </p:sp>
      <p:grpSp>
        <p:nvGrpSpPr>
          <p:cNvPr id="60" name="Group 59"/>
          <p:cNvGrpSpPr/>
          <p:nvPr/>
        </p:nvGrpSpPr>
        <p:grpSpPr>
          <a:xfrm>
            <a:off x="1880320" y="1362910"/>
            <a:ext cx="296637" cy="299503"/>
            <a:chOff x="2240339" y="3733800"/>
            <a:chExt cx="290846" cy="293657"/>
          </a:xfrm>
        </p:grpSpPr>
        <p:sp>
          <p:nvSpPr>
            <p:cNvPr id="61" name="Oval 60"/>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62" name="TextBox 61"/>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3</a:t>
              </a:r>
              <a:endParaRPr lang="en-US" sz="1428" dirty="0">
                <a:solidFill>
                  <a:srgbClr val="737373"/>
                </a:solidFill>
              </a:endParaRPr>
            </a:p>
          </p:txBody>
        </p:sp>
      </p:grpSp>
      <p:grpSp>
        <p:nvGrpSpPr>
          <p:cNvPr id="63" name="Group 62"/>
          <p:cNvGrpSpPr/>
          <p:nvPr/>
        </p:nvGrpSpPr>
        <p:grpSpPr>
          <a:xfrm>
            <a:off x="2410108" y="1362910"/>
            <a:ext cx="296637" cy="299503"/>
            <a:chOff x="2240339" y="3733800"/>
            <a:chExt cx="290846" cy="293657"/>
          </a:xfrm>
        </p:grpSpPr>
        <p:sp>
          <p:nvSpPr>
            <p:cNvPr id="64" name="Oval 63"/>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65" name="TextBox 64"/>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4</a:t>
              </a:r>
              <a:endParaRPr lang="en-US" sz="1428" dirty="0">
                <a:solidFill>
                  <a:srgbClr val="737373"/>
                </a:solidFill>
              </a:endParaRPr>
            </a:p>
          </p:txBody>
        </p:sp>
      </p:grpSp>
      <p:grpSp>
        <p:nvGrpSpPr>
          <p:cNvPr id="66" name="Group 65"/>
          <p:cNvGrpSpPr/>
          <p:nvPr/>
        </p:nvGrpSpPr>
        <p:grpSpPr>
          <a:xfrm>
            <a:off x="1244354" y="1362910"/>
            <a:ext cx="296637" cy="299503"/>
            <a:chOff x="2240339" y="3733800"/>
            <a:chExt cx="290846" cy="293657"/>
          </a:xfrm>
        </p:grpSpPr>
        <p:sp>
          <p:nvSpPr>
            <p:cNvPr id="67" name="Oval 66"/>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68" name="TextBox 67"/>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1</a:t>
              </a:r>
              <a:endParaRPr lang="en-US" sz="1428" dirty="0">
                <a:solidFill>
                  <a:srgbClr val="737373"/>
                </a:solidFill>
              </a:endParaRPr>
            </a:p>
          </p:txBody>
        </p:sp>
      </p:grpSp>
      <p:grpSp>
        <p:nvGrpSpPr>
          <p:cNvPr id="69" name="Group 68"/>
          <p:cNvGrpSpPr/>
          <p:nvPr/>
        </p:nvGrpSpPr>
        <p:grpSpPr>
          <a:xfrm>
            <a:off x="1414019" y="1362910"/>
            <a:ext cx="296637" cy="299503"/>
            <a:chOff x="2240339" y="3733800"/>
            <a:chExt cx="290846" cy="293657"/>
          </a:xfrm>
        </p:grpSpPr>
        <p:sp>
          <p:nvSpPr>
            <p:cNvPr id="70" name="Oval 69"/>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71" name="TextBox 70"/>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2</a:t>
              </a:r>
              <a:endParaRPr lang="en-US" sz="1428" dirty="0">
                <a:solidFill>
                  <a:srgbClr val="737373"/>
                </a:solidFill>
              </a:endParaRPr>
            </a:p>
          </p:txBody>
        </p:sp>
      </p:grpSp>
      <p:grpSp>
        <p:nvGrpSpPr>
          <p:cNvPr id="72" name="Group 71"/>
          <p:cNvGrpSpPr/>
          <p:nvPr/>
        </p:nvGrpSpPr>
        <p:grpSpPr>
          <a:xfrm>
            <a:off x="3366657" y="1362910"/>
            <a:ext cx="296637" cy="299503"/>
            <a:chOff x="2240339" y="3733800"/>
            <a:chExt cx="290846" cy="293657"/>
          </a:xfrm>
        </p:grpSpPr>
        <p:sp>
          <p:nvSpPr>
            <p:cNvPr id="73" name="Oval 72"/>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74" name="TextBox 73"/>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5.5</a:t>
              </a:r>
              <a:endParaRPr lang="en-US" sz="1428" dirty="0">
                <a:solidFill>
                  <a:srgbClr val="737373"/>
                </a:solidFill>
              </a:endParaRPr>
            </a:p>
          </p:txBody>
        </p:sp>
      </p:grpSp>
      <p:grpSp>
        <p:nvGrpSpPr>
          <p:cNvPr id="75" name="Group 74"/>
          <p:cNvGrpSpPr/>
          <p:nvPr/>
        </p:nvGrpSpPr>
        <p:grpSpPr>
          <a:xfrm>
            <a:off x="3818728" y="1362910"/>
            <a:ext cx="296637" cy="299503"/>
            <a:chOff x="2240339" y="3733800"/>
            <a:chExt cx="290846" cy="293657"/>
          </a:xfrm>
        </p:grpSpPr>
        <p:sp>
          <p:nvSpPr>
            <p:cNvPr id="79" name="Oval 78"/>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80" name="TextBox 79"/>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6</a:t>
              </a:r>
              <a:endParaRPr lang="en-US" sz="1428" dirty="0">
                <a:solidFill>
                  <a:srgbClr val="737373"/>
                </a:solidFill>
              </a:endParaRPr>
            </a:p>
          </p:txBody>
        </p:sp>
      </p:grpSp>
      <p:grpSp>
        <p:nvGrpSpPr>
          <p:cNvPr id="81" name="Group 80"/>
          <p:cNvGrpSpPr/>
          <p:nvPr/>
        </p:nvGrpSpPr>
        <p:grpSpPr>
          <a:xfrm>
            <a:off x="3026646" y="1362910"/>
            <a:ext cx="296637" cy="299503"/>
            <a:chOff x="2240339" y="3733800"/>
            <a:chExt cx="290846" cy="293657"/>
          </a:xfrm>
        </p:grpSpPr>
        <p:sp>
          <p:nvSpPr>
            <p:cNvPr id="82" name="Oval 81"/>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83" name="TextBox 82"/>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5</a:t>
              </a:r>
              <a:endParaRPr lang="en-US" sz="1428" dirty="0">
                <a:solidFill>
                  <a:srgbClr val="737373"/>
                </a:solidFill>
              </a:endParaRPr>
            </a:p>
          </p:txBody>
        </p:sp>
      </p:grpSp>
      <p:grpSp>
        <p:nvGrpSpPr>
          <p:cNvPr id="84" name="Group 83"/>
          <p:cNvGrpSpPr/>
          <p:nvPr/>
        </p:nvGrpSpPr>
        <p:grpSpPr>
          <a:xfrm>
            <a:off x="6698771" y="1362910"/>
            <a:ext cx="296637" cy="299503"/>
            <a:chOff x="2240339" y="3733800"/>
            <a:chExt cx="290846" cy="293657"/>
          </a:xfrm>
        </p:grpSpPr>
        <p:sp>
          <p:nvSpPr>
            <p:cNvPr id="85" name="Oval 84"/>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86" name="TextBox 85"/>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7</a:t>
              </a:r>
              <a:endParaRPr lang="en-US" sz="1428" dirty="0">
                <a:solidFill>
                  <a:srgbClr val="737373"/>
                </a:solidFill>
              </a:endParaRPr>
            </a:p>
          </p:txBody>
        </p:sp>
      </p:grpSp>
      <p:grpSp>
        <p:nvGrpSpPr>
          <p:cNvPr id="87" name="Group 86"/>
          <p:cNvGrpSpPr/>
          <p:nvPr/>
        </p:nvGrpSpPr>
        <p:grpSpPr>
          <a:xfrm>
            <a:off x="8408544" y="1362910"/>
            <a:ext cx="296637" cy="299503"/>
            <a:chOff x="2240339" y="3733800"/>
            <a:chExt cx="290846" cy="293657"/>
          </a:xfrm>
        </p:grpSpPr>
        <p:sp>
          <p:nvSpPr>
            <p:cNvPr id="91" name="Oval 90"/>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92" name="TextBox 91"/>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8</a:t>
              </a:r>
              <a:endParaRPr lang="en-US" sz="1428" dirty="0">
                <a:solidFill>
                  <a:srgbClr val="737373"/>
                </a:solidFill>
              </a:endParaRPr>
            </a:p>
          </p:txBody>
        </p:sp>
      </p:grpSp>
      <p:grpSp>
        <p:nvGrpSpPr>
          <p:cNvPr id="93" name="Group 92"/>
          <p:cNvGrpSpPr/>
          <p:nvPr/>
        </p:nvGrpSpPr>
        <p:grpSpPr>
          <a:xfrm>
            <a:off x="2725493" y="1362910"/>
            <a:ext cx="296637" cy="299503"/>
            <a:chOff x="2240339" y="3733800"/>
            <a:chExt cx="290846" cy="293657"/>
          </a:xfrm>
        </p:grpSpPr>
        <p:sp>
          <p:nvSpPr>
            <p:cNvPr id="94" name="Oval 93"/>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95" name="TextBox 94"/>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4.x</a:t>
              </a:r>
              <a:endParaRPr lang="en-US" sz="1428" dirty="0">
                <a:solidFill>
                  <a:srgbClr val="737373"/>
                </a:solidFill>
              </a:endParaRPr>
            </a:p>
          </p:txBody>
        </p:sp>
      </p:grpSp>
      <p:grpSp>
        <p:nvGrpSpPr>
          <p:cNvPr id="96" name="Group 95"/>
          <p:cNvGrpSpPr/>
          <p:nvPr/>
        </p:nvGrpSpPr>
        <p:grpSpPr>
          <a:xfrm>
            <a:off x="9030279" y="1362910"/>
            <a:ext cx="296637" cy="299503"/>
            <a:chOff x="2240339" y="3733800"/>
            <a:chExt cx="290846" cy="293657"/>
          </a:xfrm>
        </p:grpSpPr>
        <p:sp>
          <p:nvSpPr>
            <p:cNvPr id="97" name="Oval 96"/>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09" name="TextBox 108"/>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9</a:t>
              </a:r>
              <a:endParaRPr lang="en-US" sz="1428" dirty="0">
                <a:solidFill>
                  <a:srgbClr val="737373"/>
                </a:solidFill>
              </a:endParaRPr>
            </a:p>
          </p:txBody>
        </p:sp>
      </p:grpSp>
      <p:sp>
        <p:nvSpPr>
          <p:cNvPr id="110" name="Oval 109"/>
          <p:cNvSpPr/>
          <p:nvPr/>
        </p:nvSpPr>
        <p:spPr>
          <a:xfrm>
            <a:off x="11192121" y="1301980"/>
            <a:ext cx="233151" cy="233151"/>
          </a:xfrm>
          <a:prstGeom prst="ellipse">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11" name="TextBox 110"/>
          <p:cNvSpPr txBox="1"/>
          <p:nvPr/>
        </p:nvSpPr>
        <p:spPr>
          <a:xfrm>
            <a:off x="10958970" y="896597"/>
            <a:ext cx="699453" cy="224114"/>
          </a:xfrm>
          <a:prstGeom prst="rect">
            <a:avLst/>
          </a:prstGeom>
          <a:noFill/>
        </p:spPr>
        <p:txBody>
          <a:bodyPr wrap="square" lIns="0" tIns="0" rIns="0" bIns="0" rtlCol="0">
            <a:spAutoFit/>
          </a:bodyPr>
          <a:lstStyle>
            <a:defPPr>
              <a:defRPr lang="en-US"/>
            </a:defPPr>
            <a:lvl1pPr algn="ctr">
              <a:defRPr>
                <a:latin typeface="Segoe UI Semilight" panose="020B0402040204020203" pitchFamily="34" charset="0"/>
                <a:cs typeface="Segoe UI Semilight" panose="020B0402040204020203" pitchFamily="34" charset="0"/>
              </a:defRPr>
            </a:lvl1pPr>
          </a:lstStyle>
          <a:p>
            <a:pPr defTabSz="932573"/>
            <a:r>
              <a:rPr lang="en-US" sz="1428" dirty="0">
                <a:solidFill>
                  <a:srgbClr val="737373"/>
                </a:solidFill>
              </a:rPr>
              <a:t>2015</a:t>
            </a:r>
          </a:p>
        </p:txBody>
      </p:sp>
      <p:grpSp>
        <p:nvGrpSpPr>
          <p:cNvPr id="112" name="Group 111"/>
          <p:cNvGrpSpPr/>
          <p:nvPr/>
        </p:nvGrpSpPr>
        <p:grpSpPr>
          <a:xfrm>
            <a:off x="9030279" y="1362910"/>
            <a:ext cx="296637" cy="299503"/>
            <a:chOff x="2240339" y="3733800"/>
            <a:chExt cx="290846" cy="293657"/>
          </a:xfrm>
        </p:grpSpPr>
        <p:sp>
          <p:nvSpPr>
            <p:cNvPr id="113" name="Oval 112"/>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14" name="TextBox 113"/>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9</a:t>
              </a:r>
              <a:endParaRPr lang="en-US" sz="1428" dirty="0">
                <a:solidFill>
                  <a:srgbClr val="737373"/>
                </a:solidFill>
              </a:endParaRPr>
            </a:p>
          </p:txBody>
        </p:sp>
      </p:grpSp>
      <p:grpSp>
        <p:nvGrpSpPr>
          <p:cNvPr id="115" name="Group 114"/>
          <p:cNvGrpSpPr/>
          <p:nvPr/>
        </p:nvGrpSpPr>
        <p:grpSpPr>
          <a:xfrm>
            <a:off x="9492065" y="1362910"/>
            <a:ext cx="296637" cy="299503"/>
            <a:chOff x="2240339" y="3733800"/>
            <a:chExt cx="290846" cy="293657"/>
          </a:xfrm>
        </p:grpSpPr>
        <p:sp>
          <p:nvSpPr>
            <p:cNvPr id="116" name="Oval 115"/>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17" name="TextBox 116"/>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10</a:t>
              </a:r>
              <a:endParaRPr lang="en-US" sz="1428" dirty="0">
                <a:solidFill>
                  <a:srgbClr val="737373"/>
                </a:solidFill>
              </a:endParaRPr>
            </a:p>
          </p:txBody>
        </p:sp>
      </p:grpSp>
      <p:grpSp>
        <p:nvGrpSpPr>
          <p:cNvPr id="118" name="Group 117"/>
          <p:cNvGrpSpPr/>
          <p:nvPr/>
        </p:nvGrpSpPr>
        <p:grpSpPr>
          <a:xfrm>
            <a:off x="9948652" y="1362910"/>
            <a:ext cx="296637" cy="299503"/>
            <a:chOff x="2240339" y="3733800"/>
            <a:chExt cx="290846" cy="293657"/>
          </a:xfrm>
        </p:grpSpPr>
        <p:sp>
          <p:nvSpPr>
            <p:cNvPr id="119" name="Oval 118"/>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20" name="TextBox 119"/>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11</a:t>
              </a:r>
              <a:endParaRPr lang="en-US" sz="1428" dirty="0">
                <a:solidFill>
                  <a:srgbClr val="737373"/>
                </a:solidFill>
              </a:endParaRPr>
            </a:p>
          </p:txBody>
        </p:sp>
      </p:grpSp>
      <p:sp>
        <p:nvSpPr>
          <p:cNvPr id="121" name="Rectangle 120"/>
          <p:cNvSpPr/>
          <p:nvPr/>
        </p:nvSpPr>
        <p:spPr>
          <a:xfrm>
            <a:off x="4060815" y="4014472"/>
            <a:ext cx="1927524" cy="2202885"/>
          </a:xfrm>
          <a:prstGeom prst="rect">
            <a:avLst/>
          </a:prstGeom>
          <a:ln w="57150">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pPr algn="ctr" defTabSz="932573"/>
            <a:r>
              <a:rPr lang="en-US" sz="2040" dirty="0">
                <a:solidFill>
                  <a:srgbClr val="737373"/>
                </a:solidFill>
                <a:latin typeface="Segoe UI Semilight" panose="020B0402040204020203" pitchFamily="34" charset="0"/>
                <a:cs typeface="Segoe UI Semilight" panose="020B0402040204020203" pitchFamily="34" charset="0"/>
              </a:rPr>
              <a:t>Quirks</a:t>
            </a:r>
            <a:endParaRPr lang="en-US" sz="1428" dirty="0">
              <a:solidFill>
                <a:srgbClr val="737373"/>
              </a:solidFill>
              <a:latin typeface="Segoe UI Light" panose="020B0502040204020203" pitchFamily="34" charset="0"/>
              <a:cs typeface="Segoe UI Light" panose="020B0502040204020203" pitchFamily="34" charset="0"/>
            </a:endParaRPr>
          </a:p>
        </p:txBody>
      </p:sp>
      <p:sp>
        <p:nvSpPr>
          <p:cNvPr id="122" name="Rectangle 121"/>
          <p:cNvSpPr/>
          <p:nvPr/>
        </p:nvSpPr>
        <p:spPr>
          <a:xfrm>
            <a:off x="6236890" y="4014472"/>
            <a:ext cx="1927524" cy="2202885"/>
          </a:xfrm>
          <a:prstGeom prst="rect">
            <a:avLst/>
          </a:prstGeom>
          <a:ln w="57150">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pPr algn="ctr" defTabSz="932573"/>
            <a:r>
              <a:rPr lang="en-US" sz="2040" dirty="0">
                <a:solidFill>
                  <a:srgbClr val="737373"/>
                </a:solidFill>
                <a:latin typeface="Segoe UI Semilight" panose="020B0402040204020203" pitchFamily="34" charset="0"/>
                <a:cs typeface="Segoe UI Semilight" panose="020B0402040204020203" pitchFamily="34" charset="0"/>
              </a:rPr>
              <a:t>Strict</a:t>
            </a:r>
            <a:endParaRPr lang="en-US" sz="1428" dirty="0">
              <a:solidFill>
                <a:srgbClr val="737373"/>
              </a:solidFill>
              <a:latin typeface="Segoe UI Light" panose="020B0502040204020203" pitchFamily="34" charset="0"/>
              <a:cs typeface="Segoe UI Light" panose="020B0502040204020203" pitchFamily="34" charset="0"/>
            </a:endParaRPr>
          </a:p>
        </p:txBody>
      </p:sp>
      <p:sp>
        <p:nvSpPr>
          <p:cNvPr id="76" name="TextBox 75"/>
          <p:cNvSpPr txBox="1"/>
          <p:nvPr/>
        </p:nvSpPr>
        <p:spPr>
          <a:xfrm>
            <a:off x="778051" y="896597"/>
            <a:ext cx="699453" cy="224114"/>
          </a:xfrm>
          <a:prstGeom prst="rect">
            <a:avLst/>
          </a:prstGeom>
          <a:noFill/>
        </p:spPr>
        <p:txBody>
          <a:bodyPr wrap="square" lIns="0" tIns="0" rIns="0" bIns="0" rtlCol="0">
            <a:spAutoFit/>
          </a:bodyPr>
          <a:lstStyle/>
          <a:p>
            <a:pPr algn="ctr" defTabSz="932573"/>
            <a:r>
              <a:rPr lang="en-US" sz="1428" dirty="0">
                <a:solidFill>
                  <a:srgbClr val="737373"/>
                </a:solidFill>
                <a:latin typeface="Segoe UI Semilight" panose="020B0402040204020203" pitchFamily="34" charset="0"/>
                <a:cs typeface="Segoe UI Semilight" panose="020B0402040204020203" pitchFamily="34" charset="0"/>
              </a:rPr>
              <a:t>1995</a:t>
            </a:r>
          </a:p>
        </p:txBody>
      </p:sp>
      <p:sp>
        <p:nvSpPr>
          <p:cNvPr id="78" name="TextBox 77"/>
          <p:cNvSpPr txBox="1"/>
          <p:nvPr/>
        </p:nvSpPr>
        <p:spPr>
          <a:xfrm>
            <a:off x="617847" y="361667"/>
            <a:ext cx="3559686" cy="393034"/>
          </a:xfrm>
          <a:prstGeom prst="rect">
            <a:avLst/>
          </a:prstGeom>
          <a:noFill/>
        </p:spPr>
        <p:txBody>
          <a:bodyPr wrap="square" rtlCol="0">
            <a:spAutoFit/>
          </a:bodyPr>
          <a:lstStyle/>
          <a:p>
            <a:pPr algn="r" defTabSz="932573"/>
            <a:r>
              <a:rPr lang="en-US" sz="1904" dirty="0">
                <a:solidFill>
                  <a:srgbClr val="FFB900"/>
                </a:solidFill>
                <a:latin typeface="Segoe UI Semibold" panose="020B0702040204020203" pitchFamily="34" charset="0"/>
                <a:cs typeface="Segoe UI Semibold" panose="020B0702040204020203" pitchFamily="34" charset="0"/>
              </a:rPr>
              <a:t>HTML4, ES3, CSS2</a:t>
            </a:r>
          </a:p>
        </p:txBody>
      </p:sp>
    </p:spTree>
    <p:extLst>
      <p:ext uri="{BB962C8B-B14F-4D97-AF65-F5344CB8AC3E}">
        <p14:creationId xmlns:p14="http://schemas.microsoft.com/office/powerpoint/2010/main" val="11320712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Group 97"/>
          <p:cNvGrpSpPr/>
          <p:nvPr/>
        </p:nvGrpSpPr>
        <p:grpSpPr>
          <a:xfrm>
            <a:off x="3809012" y="2669531"/>
            <a:ext cx="4662266" cy="3911503"/>
            <a:chOff x="4034172" y="2895600"/>
            <a:chExt cx="4298788" cy="3606555"/>
          </a:xfrm>
        </p:grpSpPr>
        <p:sp>
          <p:nvSpPr>
            <p:cNvPr id="99" name="Rectangle 98"/>
            <p:cNvSpPr/>
            <p:nvPr/>
          </p:nvSpPr>
          <p:spPr>
            <a:xfrm>
              <a:off x="4034810" y="2895673"/>
              <a:ext cx="4298150" cy="3606482"/>
            </a:xfrm>
            <a:prstGeom prst="rect">
              <a:avLst/>
            </a:prstGeom>
            <a:noFill/>
            <a:ln w="3175">
              <a:solidFill>
                <a:srgbClr val="7F7F7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00" name="Rectangle 99"/>
            <p:cNvSpPr/>
            <p:nvPr/>
          </p:nvSpPr>
          <p:spPr>
            <a:xfrm>
              <a:off x="4034172" y="2895600"/>
              <a:ext cx="4298788" cy="267902"/>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01" name="Rectangle 12"/>
            <p:cNvSpPr/>
            <p:nvPr/>
          </p:nvSpPr>
          <p:spPr>
            <a:xfrm>
              <a:off x="8182978" y="2900709"/>
              <a:ext cx="71352" cy="56802"/>
            </a:xfrm>
            <a:prstGeom prst="rect">
              <a:avLst/>
            </a:prstGeom>
            <a:solidFill>
              <a:schemeClr val="bg1">
                <a:lumMod val="8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02" name="Rectangle 13"/>
            <p:cNvSpPr/>
            <p:nvPr/>
          </p:nvSpPr>
          <p:spPr>
            <a:xfrm>
              <a:off x="8103897" y="2900709"/>
              <a:ext cx="71352" cy="56802"/>
            </a:xfrm>
            <a:prstGeom prst="rect">
              <a:avLst/>
            </a:prstGeom>
            <a:solidFill>
              <a:schemeClr val="bg1">
                <a:lumMod val="8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03" name="Rectangle 14"/>
            <p:cNvSpPr/>
            <p:nvPr/>
          </p:nvSpPr>
          <p:spPr>
            <a:xfrm>
              <a:off x="8024815" y="2900709"/>
              <a:ext cx="71352" cy="56802"/>
            </a:xfrm>
            <a:prstGeom prst="rect">
              <a:avLst/>
            </a:prstGeom>
            <a:solidFill>
              <a:schemeClr val="bg1">
                <a:lumMod val="8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04" name="Rectangle 103"/>
            <p:cNvSpPr/>
            <p:nvPr/>
          </p:nvSpPr>
          <p:spPr>
            <a:xfrm>
              <a:off x="4401558" y="3034209"/>
              <a:ext cx="3472599" cy="90816"/>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05" name="Oval 104"/>
            <p:cNvSpPr/>
            <p:nvPr/>
          </p:nvSpPr>
          <p:spPr>
            <a:xfrm>
              <a:off x="4237630" y="3032279"/>
              <a:ext cx="94674" cy="94675"/>
            </a:xfrm>
            <a:prstGeom prst="ellipse">
              <a:avLst/>
            </a:prstGeom>
            <a:solidFill>
              <a:schemeClr val="bg1">
                <a:lumMod val="85000"/>
              </a:schemeClr>
            </a:solidFill>
            <a:ln w="3175">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u="sng">
                <a:solidFill>
                  <a:prstClr val="white"/>
                </a:solidFill>
              </a:endParaRPr>
            </a:p>
          </p:txBody>
        </p:sp>
        <p:sp>
          <p:nvSpPr>
            <p:cNvPr id="106" name="Oval 105"/>
            <p:cNvSpPr/>
            <p:nvPr/>
          </p:nvSpPr>
          <p:spPr>
            <a:xfrm>
              <a:off x="4097849" y="3032278"/>
              <a:ext cx="94674" cy="94675"/>
            </a:xfrm>
            <a:prstGeom prst="ellipse">
              <a:avLst/>
            </a:prstGeom>
            <a:solidFill>
              <a:schemeClr val="bg1">
                <a:lumMod val="85000"/>
              </a:schemeClr>
            </a:solidFill>
            <a:ln w="3175">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u="sng">
                <a:solidFill>
                  <a:prstClr val="white"/>
                </a:solidFill>
              </a:endParaRPr>
            </a:p>
          </p:txBody>
        </p:sp>
      </p:grpSp>
      <p:sp>
        <p:nvSpPr>
          <p:cNvPr id="107" name="Rectangle 106"/>
          <p:cNvSpPr/>
          <p:nvPr/>
        </p:nvSpPr>
        <p:spPr>
          <a:xfrm>
            <a:off x="3919649" y="3075154"/>
            <a:ext cx="4444902" cy="3402508"/>
          </a:xfrm>
          <a:prstGeom prst="rect">
            <a:avLst/>
          </a:prstGeom>
          <a:solidFill>
            <a:srgbClr val="FFC000"/>
          </a:solidFill>
          <a:ln w="127000">
            <a:solidFill>
              <a:srgbClr val="FFC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srgbClr val="737373"/>
              </a:solidFill>
            </a:endParaRPr>
          </a:p>
        </p:txBody>
      </p:sp>
      <p:sp>
        <p:nvSpPr>
          <p:cNvPr id="108" name="TextBox 107"/>
          <p:cNvSpPr txBox="1"/>
          <p:nvPr/>
        </p:nvSpPr>
        <p:spPr>
          <a:xfrm>
            <a:off x="3980753" y="3186395"/>
            <a:ext cx="4319479" cy="414353"/>
          </a:xfrm>
          <a:prstGeom prst="rect">
            <a:avLst/>
          </a:prstGeom>
          <a:noFill/>
        </p:spPr>
        <p:txBody>
          <a:bodyPr wrap="square" rtlCol="0">
            <a:spAutoFit/>
          </a:bodyPr>
          <a:lstStyle/>
          <a:p>
            <a:pPr algn="ctr" defTabSz="932573"/>
            <a:r>
              <a:rPr lang="en-US" sz="2040" dirty="0">
                <a:solidFill>
                  <a:prstClr val="white"/>
                </a:solidFill>
                <a:latin typeface="Segoe UI Semibold" panose="020B0702040204020203" pitchFamily="34" charset="0"/>
                <a:cs typeface="Segoe UI Semibold" panose="020B0702040204020203" pitchFamily="34" charset="0"/>
              </a:rPr>
              <a:t>Trident</a:t>
            </a:r>
          </a:p>
        </p:txBody>
      </p:sp>
      <p:sp>
        <p:nvSpPr>
          <p:cNvPr id="4" name="Rectangle 3"/>
          <p:cNvSpPr/>
          <p:nvPr/>
        </p:nvSpPr>
        <p:spPr>
          <a:xfrm>
            <a:off x="4197597" y="4137016"/>
            <a:ext cx="1088037" cy="2002624"/>
          </a:xfrm>
          <a:prstGeom prst="rect">
            <a:avLst/>
          </a:prstGeom>
          <a:ln w="57150">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pPr algn="ctr" defTabSz="932573"/>
            <a:r>
              <a:rPr lang="en-US" sz="2040" dirty="0">
                <a:solidFill>
                  <a:srgbClr val="737373"/>
                </a:solidFill>
                <a:latin typeface="Segoe UI Semilight" panose="020B0402040204020203" pitchFamily="34" charset="0"/>
                <a:cs typeface="Segoe UI Semilight" panose="020B0402040204020203" pitchFamily="34" charset="0"/>
              </a:rPr>
              <a:t>IE5</a:t>
            </a:r>
            <a:r>
              <a:rPr lang="en-US" sz="2040" dirty="0">
                <a:solidFill>
                  <a:srgbClr val="737373"/>
                </a:solidFill>
                <a:latin typeface="Segoe UI Light" panose="020B0502040204020203" pitchFamily="34" charset="0"/>
                <a:cs typeface="Segoe UI Light" panose="020B0502040204020203" pitchFamily="34" charset="0"/>
              </a:rPr>
              <a:t> </a:t>
            </a:r>
          </a:p>
          <a:p>
            <a:pPr algn="ctr" defTabSz="932573"/>
            <a:r>
              <a:rPr lang="en-US" sz="1428" dirty="0">
                <a:solidFill>
                  <a:srgbClr val="737373"/>
                </a:solidFill>
                <a:latin typeface="Segoe UI Light" panose="020B0502040204020203" pitchFamily="34" charset="0"/>
                <a:cs typeface="Segoe UI Light" panose="020B0502040204020203" pitchFamily="34" charset="0"/>
              </a:rPr>
              <a:t>Quirks</a:t>
            </a:r>
          </a:p>
        </p:txBody>
      </p:sp>
      <p:sp>
        <p:nvSpPr>
          <p:cNvPr id="109" name="Rectangle 108"/>
          <p:cNvSpPr/>
          <p:nvPr/>
        </p:nvSpPr>
        <p:spPr>
          <a:xfrm>
            <a:off x="5562064" y="4137016"/>
            <a:ext cx="1088037" cy="2002624"/>
          </a:xfrm>
          <a:prstGeom prst="rect">
            <a:avLst/>
          </a:prstGeom>
          <a:ln w="57150">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pPr algn="ctr" defTabSz="932573"/>
            <a:r>
              <a:rPr lang="en-US" sz="2040" dirty="0">
                <a:solidFill>
                  <a:srgbClr val="737373"/>
                </a:solidFill>
                <a:latin typeface="Segoe UI Semilight" panose="020B0402040204020203" pitchFamily="34" charset="0"/>
                <a:cs typeface="Segoe UI Semilight" panose="020B0402040204020203" pitchFamily="34" charset="0"/>
              </a:rPr>
              <a:t>IE7</a:t>
            </a:r>
            <a:r>
              <a:rPr lang="en-US" sz="2040" dirty="0">
                <a:solidFill>
                  <a:srgbClr val="737373"/>
                </a:solidFill>
                <a:latin typeface="Segoe UI Light" panose="020B0502040204020203" pitchFamily="34" charset="0"/>
                <a:cs typeface="Segoe UI Light" panose="020B0502040204020203" pitchFamily="34" charset="0"/>
              </a:rPr>
              <a:t> </a:t>
            </a:r>
            <a:endParaRPr lang="en-US" sz="1072" dirty="0">
              <a:solidFill>
                <a:srgbClr val="737373"/>
              </a:solidFill>
              <a:latin typeface="Segoe UI Light" panose="020B0502040204020203" pitchFamily="34" charset="0"/>
              <a:cs typeface="Segoe UI Light" panose="020B0502040204020203" pitchFamily="34" charset="0"/>
            </a:endParaRPr>
          </a:p>
          <a:p>
            <a:pPr algn="ctr" defTabSz="932573"/>
            <a:r>
              <a:rPr lang="en-US" sz="1072" dirty="0">
                <a:solidFill>
                  <a:srgbClr val="737373"/>
                </a:solidFill>
                <a:latin typeface="Segoe UI Light" panose="020B0502040204020203" pitchFamily="34" charset="0"/>
                <a:cs typeface="Segoe UI Light" panose="020B0502040204020203" pitchFamily="34" charset="0"/>
              </a:rPr>
              <a:t>Compatibility View</a:t>
            </a:r>
          </a:p>
        </p:txBody>
      </p:sp>
      <p:sp>
        <p:nvSpPr>
          <p:cNvPr id="110" name="Rectangle 109"/>
          <p:cNvSpPr/>
          <p:nvPr/>
        </p:nvSpPr>
        <p:spPr>
          <a:xfrm>
            <a:off x="6917690" y="4137016"/>
            <a:ext cx="1088037" cy="2002624"/>
          </a:xfrm>
          <a:prstGeom prst="rect">
            <a:avLst/>
          </a:prstGeom>
          <a:ln w="57150">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pPr algn="ctr" defTabSz="932573"/>
            <a:r>
              <a:rPr lang="en-US" sz="2040" dirty="0">
                <a:solidFill>
                  <a:srgbClr val="737373"/>
                </a:solidFill>
                <a:latin typeface="Segoe UI Semilight" panose="020B0402040204020203" pitchFamily="34" charset="0"/>
                <a:cs typeface="Segoe UI Semilight" panose="020B0402040204020203" pitchFamily="34" charset="0"/>
              </a:rPr>
              <a:t>IE8</a:t>
            </a:r>
          </a:p>
          <a:p>
            <a:pPr algn="ctr" defTabSz="932573"/>
            <a:r>
              <a:rPr lang="en-US" sz="1072" dirty="0">
                <a:solidFill>
                  <a:srgbClr val="737373"/>
                </a:solidFill>
                <a:latin typeface="Segoe UI Light" panose="020B0502040204020203" pitchFamily="34" charset="0"/>
                <a:cs typeface="Segoe UI Light" panose="020B0502040204020203" pitchFamily="34" charset="0"/>
              </a:rPr>
              <a:t>Standards Mode</a:t>
            </a:r>
          </a:p>
        </p:txBody>
      </p:sp>
      <p:pic>
        <p:nvPicPr>
          <p:cNvPr id="88" name="Picture 2" descr="http://trendsupdates.com/wp-content/uploads/2010/02/ie8_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74841" y="1688735"/>
            <a:ext cx="740778" cy="740778"/>
          </a:xfrm>
          <a:prstGeom prst="rect">
            <a:avLst/>
          </a:prstGeom>
          <a:noFill/>
          <a:extLst>
            <a:ext uri="{909E8E84-426E-40DD-AFC4-6F175D3DCCD1}">
              <a14:hiddenFill xmlns:a14="http://schemas.microsoft.com/office/drawing/2010/main">
                <a:solidFill>
                  <a:srgbClr val="FFFFFF"/>
                </a:solidFill>
              </a14:hiddenFill>
            </a:ext>
          </a:extLst>
        </p:spPr>
      </p:pic>
      <p:sp>
        <p:nvSpPr>
          <p:cNvPr id="65" name="TextBox 64"/>
          <p:cNvSpPr txBox="1"/>
          <p:nvPr/>
        </p:nvSpPr>
        <p:spPr>
          <a:xfrm>
            <a:off x="923331" y="4692130"/>
            <a:ext cx="2395477" cy="414353"/>
          </a:xfrm>
          <a:prstGeom prst="rect">
            <a:avLst/>
          </a:prstGeom>
          <a:noFill/>
        </p:spPr>
        <p:txBody>
          <a:bodyPr wrap="none" rtlCol="0">
            <a:spAutoFit/>
          </a:bodyPr>
          <a:lstStyle/>
          <a:p>
            <a:pPr defTabSz="932573"/>
            <a:r>
              <a:rPr lang="en-US" sz="2040" dirty="0">
                <a:solidFill>
                  <a:srgbClr val="737373"/>
                </a:solidFill>
                <a:latin typeface="Consolas" panose="020B0609020204030204" pitchFamily="49" charset="0"/>
                <a:cs typeface="Consolas" panose="020B0609020204030204" pitchFamily="49" charset="0"/>
              </a:rPr>
              <a:t>x-</a:t>
            </a:r>
            <a:r>
              <a:rPr lang="en-US" sz="2040" dirty="0" err="1">
                <a:solidFill>
                  <a:srgbClr val="737373"/>
                </a:solidFill>
                <a:latin typeface="Consolas" panose="020B0609020204030204" pitchFamily="49" charset="0"/>
                <a:cs typeface="Consolas" panose="020B0609020204030204" pitchFamily="49" charset="0"/>
              </a:rPr>
              <a:t>ua</a:t>
            </a:r>
            <a:r>
              <a:rPr lang="en-US" sz="2040" dirty="0">
                <a:solidFill>
                  <a:srgbClr val="737373"/>
                </a:solidFill>
                <a:latin typeface="Consolas" panose="020B0609020204030204" pitchFamily="49" charset="0"/>
                <a:cs typeface="Consolas" panose="020B0609020204030204" pitchFamily="49" charset="0"/>
              </a:rPr>
              <a:t>-compatible</a:t>
            </a:r>
            <a:endParaRPr lang="en-US" sz="1632" dirty="0">
              <a:solidFill>
                <a:srgbClr val="737373"/>
              </a:solidFill>
              <a:latin typeface="Consolas" panose="020B0609020204030204" pitchFamily="49" charset="0"/>
              <a:cs typeface="Consolas" panose="020B0609020204030204" pitchFamily="49" charset="0"/>
            </a:endParaRPr>
          </a:p>
        </p:txBody>
      </p:sp>
      <p:sp>
        <p:nvSpPr>
          <p:cNvPr id="66" name="TextBox 65"/>
          <p:cNvSpPr txBox="1"/>
          <p:nvPr/>
        </p:nvSpPr>
        <p:spPr>
          <a:xfrm>
            <a:off x="1244352" y="4250940"/>
            <a:ext cx="1600908" cy="478376"/>
          </a:xfrm>
          <a:prstGeom prst="rect">
            <a:avLst/>
          </a:prstGeom>
          <a:noFill/>
        </p:spPr>
        <p:txBody>
          <a:bodyPr wrap="none" rtlCol="0">
            <a:spAutoFit/>
          </a:bodyPr>
          <a:lstStyle/>
          <a:p>
            <a:pPr defTabSz="932573"/>
            <a:r>
              <a:rPr lang="en-US" sz="2448" dirty="0">
                <a:solidFill>
                  <a:srgbClr val="737373"/>
                </a:solidFill>
                <a:latin typeface="Consolas" panose="020B0609020204030204" pitchFamily="49" charset="0"/>
                <a:cs typeface="Consolas" panose="020B0609020204030204" pitchFamily="49" charset="0"/>
              </a:rPr>
              <a:t>!DOCTYPE</a:t>
            </a:r>
            <a:endParaRPr lang="en-US" sz="1428" dirty="0">
              <a:solidFill>
                <a:srgbClr val="737373"/>
              </a:solidFill>
              <a:latin typeface="Consolas" panose="020B0609020204030204" pitchFamily="49" charset="0"/>
              <a:cs typeface="Consolas" panose="020B0609020204030204" pitchFamily="49" charset="0"/>
            </a:endParaRPr>
          </a:p>
        </p:txBody>
      </p:sp>
      <p:cxnSp>
        <p:nvCxnSpPr>
          <p:cNvPr id="64" name="Straight Connector 63"/>
          <p:cNvCxnSpPr>
            <a:endCxn id="123" idx="2"/>
          </p:cNvCxnSpPr>
          <p:nvPr/>
        </p:nvCxnSpPr>
        <p:spPr>
          <a:xfrm flipV="1">
            <a:off x="1088919" y="1418555"/>
            <a:ext cx="10103203" cy="684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 name="Oval 66"/>
          <p:cNvSpPr/>
          <p:nvPr/>
        </p:nvSpPr>
        <p:spPr>
          <a:xfrm>
            <a:off x="1011202" y="1301980"/>
            <a:ext cx="233151" cy="233151"/>
          </a:xfrm>
          <a:prstGeom prst="ellipse">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72" name="TextBox 71"/>
          <p:cNvSpPr txBox="1"/>
          <p:nvPr/>
        </p:nvSpPr>
        <p:spPr>
          <a:xfrm>
            <a:off x="778051" y="896597"/>
            <a:ext cx="699453" cy="224114"/>
          </a:xfrm>
          <a:prstGeom prst="rect">
            <a:avLst/>
          </a:prstGeom>
          <a:noFill/>
        </p:spPr>
        <p:txBody>
          <a:bodyPr wrap="square" lIns="0" tIns="0" rIns="0" bIns="0" rtlCol="0">
            <a:spAutoFit/>
          </a:bodyPr>
          <a:lstStyle/>
          <a:p>
            <a:pPr algn="ctr" defTabSz="932573"/>
            <a:r>
              <a:rPr lang="en-US" sz="1428" dirty="0">
                <a:solidFill>
                  <a:srgbClr val="737373"/>
                </a:solidFill>
                <a:latin typeface="Segoe UI Semilight" panose="020B0402040204020203" pitchFamily="34" charset="0"/>
                <a:cs typeface="Segoe UI Semilight" panose="020B0402040204020203" pitchFamily="34" charset="0"/>
              </a:rPr>
              <a:t>1995</a:t>
            </a:r>
          </a:p>
        </p:txBody>
      </p:sp>
      <p:grpSp>
        <p:nvGrpSpPr>
          <p:cNvPr id="73" name="Group 72"/>
          <p:cNvGrpSpPr/>
          <p:nvPr/>
        </p:nvGrpSpPr>
        <p:grpSpPr>
          <a:xfrm>
            <a:off x="1880320" y="1362910"/>
            <a:ext cx="296637" cy="299503"/>
            <a:chOff x="2240339" y="3733800"/>
            <a:chExt cx="290846" cy="293657"/>
          </a:xfrm>
        </p:grpSpPr>
        <p:sp>
          <p:nvSpPr>
            <p:cNvPr id="74" name="Oval 73"/>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75" name="TextBox 74"/>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3</a:t>
              </a:r>
              <a:endParaRPr lang="en-US" sz="1428" dirty="0">
                <a:solidFill>
                  <a:srgbClr val="737373"/>
                </a:solidFill>
              </a:endParaRPr>
            </a:p>
          </p:txBody>
        </p:sp>
      </p:grpSp>
      <p:grpSp>
        <p:nvGrpSpPr>
          <p:cNvPr id="79" name="Group 78"/>
          <p:cNvGrpSpPr/>
          <p:nvPr/>
        </p:nvGrpSpPr>
        <p:grpSpPr>
          <a:xfrm>
            <a:off x="2410108" y="1362910"/>
            <a:ext cx="296637" cy="299503"/>
            <a:chOff x="2240339" y="3733800"/>
            <a:chExt cx="290846" cy="293657"/>
          </a:xfrm>
        </p:grpSpPr>
        <p:sp>
          <p:nvSpPr>
            <p:cNvPr id="80" name="Oval 79"/>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81" name="TextBox 80"/>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4</a:t>
              </a:r>
              <a:endParaRPr lang="en-US" sz="1428" dirty="0">
                <a:solidFill>
                  <a:srgbClr val="737373"/>
                </a:solidFill>
              </a:endParaRPr>
            </a:p>
          </p:txBody>
        </p:sp>
      </p:grpSp>
      <p:grpSp>
        <p:nvGrpSpPr>
          <p:cNvPr id="82" name="Group 81"/>
          <p:cNvGrpSpPr/>
          <p:nvPr/>
        </p:nvGrpSpPr>
        <p:grpSpPr>
          <a:xfrm>
            <a:off x="1244354" y="1362910"/>
            <a:ext cx="296637" cy="299503"/>
            <a:chOff x="2240339" y="3733800"/>
            <a:chExt cx="290846" cy="293657"/>
          </a:xfrm>
        </p:grpSpPr>
        <p:sp>
          <p:nvSpPr>
            <p:cNvPr id="83" name="Oval 82"/>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84" name="TextBox 83"/>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1</a:t>
              </a:r>
              <a:endParaRPr lang="en-US" sz="1428" dirty="0">
                <a:solidFill>
                  <a:srgbClr val="737373"/>
                </a:solidFill>
              </a:endParaRPr>
            </a:p>
          </p:txBody>
        </p:sp>
      </p:grpSp>
      <p:grpSp>
        <p:nvGrpSpPr>
          <p:cNvPr id="85" name="Group 84"/>
          <p:cNvGrpSpPr/>
          <p:nvPr/>
        </p:nvGrpSpPr>
        <p:grpSpPr>
          <a:xfrm>
            <a:off x="1414019" y="1362910"/>
            <a:ext cx="296637" cy="299503"/>
            <a:chOff x="2240339" y="3733800"/>
            <a:chExt cx="290846" cy="293657"/>
          </a:xfrm>
        </p:grpSpPr>
        <p:sp>
          <p:nvSpPr>
            <p:cNvPr id="86" name="Oval 85"/>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87" name="TextBox 86"/>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2</a:t>
              </a:r>
              <a:endParaRPr lang="en-US" sz="1428" dirty="0">
                <a:solidFill>
                  <a:srgbClr val="737373"/>
                </a:solidFill>
              </a:endParaRPr>
            </a:p>
          </p:txBody>
        </p:sp>
      </p:grpSp>
      <p:grpSp>
        <p:nvGrpSpPr>
          <p:cNvPr id="89" name="Group 88"/>
          <p:cNvGrpSpPr/>
          <p:nvPr/>
        </p:nvGrpSpPr>
        <p:grpSpPr>
          <a:xfrm>
            <a:off x="3366657" y="1362910"/>
            <a:ext cx="296637" cy="299503"/>
            <a:chOff x="2240339" y="3733800"/>
            <a:chExt cx="290846" cy="293657"/>
          </a:xfrm>
        </p:grpSpPr>
        <p:sp>
          <p:nvSpPr>
            <p:cNvPr id="90" name="Oval 89"/>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91" name="TextBox 90"/>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5.5</a:t>
              </a:r>
              <a:endParaRPr lang="en-US" sz="1428" dirty="0">
                <a:solidFill>
                  <a:srgbClr val="737373"/>
                </a:solidFill>
              </a:endParaRPr>
            </a:p>
          </p:txBody>
        </p:sp>
      </p:grpSp>
      <p:grpSp>
        <p:nvGrpSpPr>
          <p:cNvPr id="92" name="Group 91"/>
          <p:cNvGrpSpPr/>
          <p:nvPr/>
        </p:nvGrpSpPr>
        <p:grpSpPr>
          <a:xfrm>
            <a:off x="3818728" y="1362910"/>
            <a:ext cx="296637" cy="299503"/>
            <a:chOff x="2240339" y="3733800"/>
            <a:chExt cx="290846" cy="293657"/>
          </a:xfrm>
        </p:grpSpPr>
        <p:sp>
          <p:nvSpPr>
            <p:cNvPr id="93" name="Oval 92"/>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94" name="TextBox 93"/>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6</a:t>
              </a:r>
              <a:endParaRPr lang="en-US" sz="1428" dirty="0">
                <a:solidFill>
                  <a:srgbClr val="737373"/>
                </a:solidFill>
              </a:endParaRPr>
            </a:p>
          </p:txBody>
        </p:sp>
      </p:grpSp>
      <p:grpSp>
        <p:nvGrpSpPr>
          <p:cNvPr id="95" name="Group 94"/>
          <p:cNvGrpSpPr/>
          <p:nvPr/>
        </p:nvGrpSpPr>
        <p:grpSpPr>
          <a:xfrm>
            <a:off x="3026646" y="1362910"/>
            <a:ext cx="296637" cy="299503"/>
            <a:chOff x="2240339" y="3733800"/>
            <a:chExt cx="290846" cy="293657"/>
          </a:xfrm>
        </p:grpSpPr>
        <p:sp>
          <p:nvSpPr>
            <p:cNvPr id="96" name="Oval 95"/>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97" name="TextBox 96"/>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5</a:t>
              </a:r>
              <a:endParaRPr lang="en-US" sz="1428" dirty="0">
                <a:solidFill>
                  <a:srgbClr val="737373"/>
                </a:solidFill>
              </a:endParaRPr>
            </a:p>
          </p:txBody>
        </p:sp>
      </p:grpSp>
      <p:grpSp>
        <p:nvGrpSpPr>
          <p:cNvPr id="111" name="Group 110"/>
          <p:cNvGrpSpPr/>
          <p:nvPr/>
        </p:nvGrpSpPr>
        <p:grpSpPr>
          <a:xfrm>
            <a:off x="6698771" y="1362910"/>
            <a:ext cx="296637" cy="299503"/>
            <a:chOff x="2240339" y="3733800"/>
            <a:chExt cx="290846" cy="293657"/>
          </a:xfrm>
        </p:grpSpPr>
        <p:sp>
          <p:nvSpPr>
            <p:cNvPr id="112" name="Oval 111"/>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13" name="TextBox 112"/>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7</a:t>
              </a:r>
              <a:endParaRPr lang="en-US" sz="1428" dirty="0">
                <a:solidFill>
                  <a:srgbClr val="737373"/>
                </a:solidFill>
              </a:endParaRPr>
            </a:p>
          </p:txBody>
        </p:sp>
      </p:grpSp>
      <p:grpSp>
        <p:nvGrpSpPr>
          <p:cNvPr id="114" name="Group 113"/>
          <p:cNvGrpSpPr/>
          <p:nvPr/>
        </p:nvGrpSpPr>
        <p:grpSpPr>
          <a:xfrm>
            <a:off x="8408544" y="1362910"/>
            <a:ext cx="296637" cy="299503"/>
            <a:chOff x="2240339" y="3733800"/>
            <a:chExt cx="290846" cy="293657"/>
          </a:xfrm>
        </p:grpSpPr>
        <p:sp>
          <p:nvSpPr>
            <p:cNvPr id="115" name="Oval 114"/>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16" name="TextBox 115"/>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8</a:t>
              </a:r>
              <a:endParaRPr lang="en-US" sz="1428" dirty="0">
                <a:solidFill>
                  <a:srgbClr val="737373"/>
                </a:solidFill>
              </a:endParaRPr>
            </a:p>
          </p:txBody>
        </p:sp>
      </p:grpSp>
      <p:grpSp>
        <p:nvGrpSpPr>
          <p:cNvPr id="117" name="Group 116"/>
          <p:cNvGrpSpPr/>
          <p:nvPr/>
        </p:nvGrpSpPr>
        <p:grpSpPr>
          <a:xfrm>
            <a:off x="2725493" y="1362910"/>
            <a:ext cx="296637" cy="299503"/>
            <a:chOff x="2240339" y="3733800"/>
            <a:chExt cx="290846" cy="293657"/>
          </a:xfrm>
        </p:grpSpPr>
        <p:sp>
          <p:nvSpPr>
            <p:cNvPr id="118" name="Oval 117"/>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19" name="TextBox 118"/>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4.x</a:t>
              </a:r>
              <a:endParaRPr lang="en-US" sz="1428" dirty="0">
                <a:solidFill>
                  <a:srgbClr val="737373"/>
                </a:solidFill>
              </a:endParaRPr>
            </a:p>
          </p:txBody>
        </p:sp>
      </p:grpSp>
      <p:grpSp>
        <p:nvGrpSpPr>
          <p:cNvPr id="120" name="Group 119"/>
          <p:cNvGrpSpPr/>
          <p:nvPr/>
        </p:nvGrpSpPr>
        <p:grpSpPr>
          <a:xfrm>
            <a:off x="9030279" y="1362910"/>
            <a:ext cx="296637" cy="299503"/>
            <a:chOff x="2240339" y="3733800"/>
            <a:chExt cx="290846" cy="293657"/>
          </a:xfrm>
        </p:grpSpPr>
        <p:sp>
          <p:nvSpPr>
            <p:cNvPr id="121" name="Oval 120"/>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22" name="TextBox 121"/>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9</a:t>
              </a:r>
              <a:endParaRPr lang="en-US" sz="1428" dirty="0">
                <a:solidFill>
                  <a:srgbClr val="737373"/>
                </a:solidFill>
              </a:endParaRPr>
            </a:p>
          </p:txBody>
        </p:sp>
      </p:grpSp>
      <p:sp>
        <p:nvSpPr>
          <p:cNvPr id="123" name="Oval 122"/>
          <p:cNvSpPr/>
          <p:nvPr/>
        </p:nvSpPr>
        <p:spPr>
          <a:xfrm>
            <a:off x="11192121" y="1301980"/>
            <a:ext cx="233151" cy="233151"/>
          </a:xfrm>
          <a:prstGeom prst="ellipse">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24" name="TextBox 123"/>
          <p:cNvSpPr txBox="1"/>
          <p:nvPr/>
        </p:nvSpPr>
        <p:spPr>
          <a:xfrm>
            <a:off x="10958970" y="896597"/>
            <a:ext cx="699453" cy="224114"/>
          </a:xfrm>
          <a:prstGeom prst="rect">
            <a:avLst/>
          </a:prstGeom>
          <a:noFill/>
        </p:spPr>
        <p:txBody>
          <a:bodyPr wrap="square" lIns="0" tIns="0" rIns="0" bIns="0" rtlCol="0">
            <a:spAutoFit/>
          </a:bodyPr>
          <a:lstStyle>
            <a:defPPr>
              <a:defRPr lang="en-US"/>
            </a:defPPr>
            <a:lvl1pPr algn="ctr">
              <a:defRPr>
                <a:latin typeface="Segoe UI Semilight" panose="020B0402040204020203" pitchFamily="34" charset="0"/>
                <a:cs typeface="Segoe UI Semilight" panose="020B0402040204020203" pitchFamily="34" charset="0"/>
              </a:defRPr>
            </a:lvl1pPr>
          </a:lstStyle>
          <a:p>
            <a:pPr defTabSz="932573"/>
            <a:r>
              <a:rPr lang="en-US" sz="1428" dirty="0">
                <a:solidFill>
                  <a:srgbClr val="737373"/>
                </a:solidFill>
              </a:rPr>
              <a:t>2015</a:t>
            </a:r>
          </a:p>
        </p:txBody>
      </p:sp>
      <p:grpSp>
        <p:nvGrpSpPr>
          <p:cNvPr id="125" name="Group 124"/>
          <p:cNvGrpSpPr/>
          <p:nvPr/>
        </p:nvGrpSpPr>
        <p:grpSpPr>
          <a:xfrm>
            <a:off x="9030279" y="1362910"/>
            <a:ext cx="296637" cy="299503"/>
            <a:chOff x="2240339" y="3733800"/>
            <a:chExt cx="290846" cy="293657"/>
          </a:xfrm>
        </p:grpSpPr>
        <p:sp>
          <p:nvSpPr>
            <p:cNvPr id="126" name="Oval 125"/>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27" name="TextBox 126"/>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9</a:t>
              </a:r>
              <a:endParaRPr lang="en-US" sz="1428" dirty="0">
                <a:solidFill>
                  <a:srgbClr val="737373"/>
                </a:solidFill>
              </a:endParaRPr>
            </a:p>
          </p:txBody>
        </p:sp>
      </p:grpSp>
      <p:grpSp>
        <p:nvGrpSpPr>
          <p:cNvPr id="128" name="Group 127"/>
          <p:cNvGrpSpPr/>
          <p:nvPr/>
        </p:nvGrpSpPr>
        <p:grpSpPr>
          <a:xfrm>
            <a:off x="9492065" y="1362910"/>
            <a:ext cx="296637" cy="299503"/>
            <a:chOff x="2240339" y="3733800"/>
            <a:chExt cx="290846" cy="293657"/>
          </a:xfrm>
        </p:grpSpPr>
        <p:sp>
          <p:nvSpPr>
            <p:cNvPr id="129" name="Oval 128"/>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30" name="TextBox 129"/>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10</a:t>
              </a:r>
              <a:endParaRPr lang="en-US" sz="1428" dirty="0">
                <a:solidFill>
                  <a:srgbClr val="737373"/>
                </a:solidFill>
              </a:endParaRPr>
            </a:p>
          </p:txBody>
        </p:sp>
      </p:grpSp>
      <p:grpSp>
        <p:nvGrpSpPr>
          <p:cNvPr id="131" name="Group 130"/>
          <p:cNvGrpSpPr/>
          <p:nvPr/>
        </p:nvGrpSpPr>
        <p:grpSpPr>
          <a:xfrm>
            <a:off x="9948652" y="1362910"/>
            <a:ext cx="296637" cy="299503"/>
            <a:chOff x="2240339" y="3733800"/>
            <a:chExt cx="290846" cy="293657"/>
          </a:xfrm>
        </p:grpSpPr>
        <p:sp>
          <p:nvSpPr>
            <p:cNvPr id="132" name="Oval 131"/>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33" name="TextBox 132"/>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11</a:t>
              </a:r>
              <a:endParaRPr lang="en-US" sz="1428" dirty="0">
                <a:solidFill>
                  <a:srgbClr val="737373"/>
                </a:solidFill>
              </a:endParaRPr>
            </a:p>
          </p:txBody>
        </p:sp>
      </p:grpSp>
      <p:cxnSp>
        <p:nvCxnSpPr>
          <p:cNvPr id="76" name="Straight Connector 75"/>
          <p:cNvCxnSpPr/>
          <p:nvPr/>
        </p:nvCxnSpPr>
        <p:spPr>
          <a:xfrm>
            <a:off x="234032" y="780205"/>
            <a:ext cx="6684408"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6744963" y="363131"/>
            <a:ext cx="1754767" cy="393034"/>
          </a:xfrm>
          <a:prstGeom prst="rect">
            <a:avLst/>
          </a:prstGeom>
          <a:noFill/>
        </p:spPr>
        <p:txBody>
          <a:bodyPr wrap="square" rtlCol="0">
            <a:spAutoFit/>
          </a:bodyPr>
          <a:lstStyle>
            <a:defPPr>
              <a:defRPr lang="en-US"/>
            </a:defPPr>
            <a:lvl1pPr algn="r">
              <a:defRPr>
                <a:solidFill>
                  <a:srgbClr val="FFB900"/>
                </a:solidFill>
                <a:latin typeface="Segoe UI Semibold" panose="020B0702040204020203" pitchFamily="34" charset="0"/>
                <a:cs typeface="Segoe UI Semibold" panose="020B0702040204020203" pitchFamily="34" charset="0"/>
              </a:defRPr>
            </a:lvl1pPr>
          </a:lstStyle>
          <a:p>
            <a:pPr defTabSz="932573"/>
            <a:r>
              <a:rPr lang="en-US" sz="1904" dirty="0"/>
              <a:t>CSS2.1</a:t>
            </a:r>
          </a:p>
        </p:txBody>
      </p:sp>
      <p:cxnSp>
        <p:nvCxnSpPr>
          <p:cNvPr id="78" name="Straight Connector 77"/>
          <p:cNvCxnSpPr/>
          <p:nvPr/>
        </p:nvCxnSpPr>
        <p:spPr>
          <a:xfrm>
            <a:off x="7054524" y="777169"/>
            <a:ext cx="1445206"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35" name="TextBox 134"/>
          <p:cNvSpPr txBox="1"/>
          <p:nvPr/>
        </p:nvSpPr>
        <p:spPr>
          <a:xfrm>
            <a:off x="3367105" y="361667"/>
            <a:ext cx="3559686" cy="393034"/>
          </a:xfrm>
          <a:prstGeom prst="rect">
            <a:avLst/>
          </a:prstGeom>
          <a:noFill/>
        </p:spPr>
        <p:txBody>
          <a:bodyPr wrap="square" rtlCol="0">
            <a:spAutoFit/>
          </a:bodyPr>
          <a:lstStyle/>
          <a:p>
            <a:pPr algn="r" defTabSz="932573"/>
            <a:r>
              <a:rPr lang="en-US" sz="1904" dirty="0">
                <a:solidFill>
                  <a:srgbClr val="FFB900"/>
                </a:solidFill>
                <a:latin typeface="Segoe UI Semibold" panose="020B0702040204020203" pitchFamily="34" charset="0"/>
                <a:cs typeface="Segoe UI Semibold" panose="020B0702040204020203" pitchFamily="34" charset="0"/>
              </a:rPr>
              <a:t>HTML4, ES3, CSS2</a:t>
            </a:r>
          </a:p>
        </p:txBody>
      </p:sp>
    </p:spTree>
    <p:extLst>
      <p:ext uri="{BB962C8B-B14F-4D97-AF65-F5344CB8AC3E}">
        <p14:creationId xmlns:p14="http://schemas.microsoft.com/office/powerpoint/2010/main" val="1046793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a:endCxn id="64" idx="2"/>
          </p:cNvCxnSpPr>
          <p:nvPr/>
        </p:nvCxnSpPr>
        <p:spPr>
          <a:xfrm flipV="1">
            <a:off x="1088919" y="1418555"/>
            <a:ext cx="10103203" cy="684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1011202" y="1301980"/>
            <a:ext cx="233151" cy="233151"/>
          </a:xfrm>
          <a:prstGeom prst="ellipse">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9" name="TextBox 8"/>
          <p:cNvSpPr txBox="1"/>
          <p:nvPr/>
        </p:nvSpPr>
        <p:spPr>
          <a:xfrm>
            <a:off x="778051" y="896597"/>
            <a:ext cx="699453" cy="224114"/>
          </a:xfrm>
          <a:prstGeom prst="rect">
            <a:avLst/>
          </a:prstGeom>
          <a:noFill/>
        </p:spPr>
        <p:txBody>
          <a:bodyPr wrap="square" lIns="0" tIns="0" rIns="0" bIns="0" rtlCol="0">
            <a:spAutoFit/>
          </a:bodyPr>
          <a:lstStyle/>
          <a:p>
            <a:pPr algn="ctr" defTabSz="932573"/>
            <a:r>
              <a:rPr lang="en-US" sz="1428" dirty="0">
                <a:solidFill>
                  <a:srgbClr val="737373"/>
                </a:solidFill>
                <a:latin typeface="Segoe UI Semilight" panose="020B0402040204020203" pitchFamily="34" charset="0"/>
                <a:cs typeface="Segoe UI Semilight" panose="020B0402040204020203" pitchFamily="34" charset="0"/>
              </a:rPr>
              <a:t>1995</a:t>
            </a:r>
          </a:p>
        </p:txBody>
      </p:sp>
      <p:grpSp>
        <p:nvGrpSpPr>
          <p:cNvPr id="39" name="Group 38"/>
          <p:cNvGrpSpPr/>
          <p:nvPr/>
        </p:nvGrpSpPr>
        <p:grpSpPr>
          <a:xfrm>
            <a:off x="1880320" y="1362910"/>
            <a:ext cx="296637" cy="299503"/>
            <a:chOff x="2240339" y="3733800"/>
            <a:chExt cx="290846" cy="293657"/>
          </a:xfrm>
        </p:grpSpPr>
        <p:sp>
          <p:nvSpPr>
            <p:cNvPr id="37" name="Oval 36"/>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38" name="TextBox 37"/>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3</a:t>
              </a:r>
              <a:endParaRPr lang="en-US" sz="1428" dirty="0">
                <a:solidFill>
                  <a:srgbClr val="737373"/>
                </a:solidFill>
              </a:endParaRPr>
            </a:p>
          </p:txBody>
        </p:sp>
      </p:grpSp>
      <p:grpSp>
        <p:nvGrpSpPr>
          <p:cNvPr id="40" name="Group 39"/>
          <p:cNvGrpSpPr/>
          <p:nvPr/>
        </p:nvGrpSpPr>
        <p:grpSpPr>
          <a:xfrm>
            <a:off x="2410108" y="1362910"/>
            <a:ext cx="296637" cy="299503"/>
            <a:chOff x="2240339" y="3733800"/>
            <a:chExt cx="290846" cy="293657"/>
          </a:xfrm>
        </p:grpSpPr>
        <p:sp>
          <p:nvSpPr>
            <p:cNvPr id="41" name="Oval 40"/>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42" name="TextBox 41"/>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4</a:t>
              </a:r>
              <a:endParaRPr lang="en-US" sz="1428" dirty="0">
                <a:solidFill>
                  <a:srgbClr val="737373"/>
                </a:solidFill>
              </a:endParaRPr>
            </a:p>
          </p:txBody>
        </p:sp>
      </p:grpSp>
      <p:grpSp>
        <p:nvGrpSpPr>
          <p:cNvPr id="43" name="Group 42"/>
          <p:cNvGrpSpPr/>
          <p:nvPr/>
        </p:nvGrpSpPr>
        <p:grpSpPr>
          <a:xfrm>
            <a:off x="1244354" y="1362910"/>
            <a:ext cx="296637" cy="299503"/>
            <a:chOff x="2240339" y="3733800"/>
            <a:chExt cx="290846" cy="293657"/>
          </a:xfrm>
        </p:grpSpPr>
        <p:sp>
          <p:nvSpPr>
            <p:cNvPr id="44" name="Oval 43"/>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45" name="TextBox 44"/>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1</a:t>
              </a:r>
              <a:endParaRPr lang="en-US" sz="1428" dirty="0">
                <a:solidFill>
                  <a:srgbClr val="737373"/>
                </a:solidFill>
              </a:endParaRPr>
            </a:p>
          </p:txBody>
        </p:sp>
      </p:grpSp>
      <p:grpSp>
        <p:nvGrpSpPr>
          <p:cNvPr id="46" name="Group 45"/>
          <p:cNvGrpSpPr/>
          <p:nvPr/>
        </p:nvGrpSpPr>
        <p:grpSpPr>
          <a:xfrm>
            <a:off x="1414019" y="1362910"/>
            <a:ext cx="296637" cy="299503"/>
            <a:chOff x="2240339" y="3733800"/>
            <a:chExt cx="290846" cy="293657"/>
          </a:xfrm>
        </p:grpSpPr>
        <p:sp>
          <p:nvSpPr>
            <p:cNvPr id="47" name="Oval 46"/>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48" name="TextBox 47"/>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2</a:t>
              </a:r>
              <a:endParaRPr lang="en-US" sz="1428" dirty="0">
                <a:solidFill>
                  <a:srgbClr val="737373"/>
                </a:solidFill>
              </a:endParaRPr>
            </a:p>
          </p:txBody>
        </p:sp>
      </p:grpSp>
      <p:grpSp>
        <p:nvGrpSpPr>
          <p:cNvPr id="49" name="Group 48"/>
          <p:cNvGrpSpPr/>
          <p:nvPr/>
        </p:nvGrpSpPr>
        <p:grpSpPr>
          <a:xfrm>
            <a:off x="3366657" y="1362910"/>
            <a:ext cx="296637" cy="299503"/>
            <a:chOff x="2240339" y="3733800"/>
            <a:chExt cx="290846" cy="293657"/>
          </a:xfrm>
        </p:grpSpPr>
        <p:sp>
          <p:nvSpPr>
            <p:cNvPr id="50" name="Oval 49"/>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51" name="TextBox 50"/>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5.5</a:t>
              </a:r>
              <a:endParaRPr lang="en-US" sz="1428" dirty="0">
                <a:solidFill>
                  <a:srgbClr val="737373"/>
                </a:solidFill>
              </a:endParaRPr>
            </a:p>
          </p:txBody>
        </p:sp>
      </p:grpSp>
      <p:grpSp>
        <p:nvGrpSpPr>
          <p:cNvPr id="52" name="Group 51"/>
          <p:cNvGrpSpPr/>
          <p:nvPr/>
        </p:nvGrpSpPr>
        <p:grpSpPr>
          <a:xfrm>
            <a:off x="3818728" y="1362910"/>
            <a:ext cx="296637" cy="299503"/>
            <a:chOff x="2240339" y="3733800"/>
            <a:chExt cx="290846" cy="293657"/>
          </a:xfrm>
        </p:grpSpPr>
        <p:sp>
          <p:nvSpPr>
            <p:cNvPr id="53" name="Oval 52"/>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54" name="TextBox 53"/>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6</a:t>
              </a:r>
              <a:endParaRPr lang="en-US" sz="1428" dirty="0">
                <a:solidFill>
                  <a:srgbClr val="737373"/>
                </a:solidFill>
              </a:endParaRPr>
            </a:p>
          </p:txBody>
        </p:sp>
      </p:grpSp>
      <p:grpSp>
        <p:nvGrpSpPr>
          <p:cNvPr id="55" name="Group 54"/>
          <p:cNvGrpSpPr/>
          <p:nvPr/>
        </p:nvGrpSpPr>
        <p:grpSpPr>
          <a:xfrm>
            <a:off x="3026646" y="1362910"/>
            <a:ext cx="296637" cy="299503"/>
            <a:chOff x="2240339" y="3733800"/>
            <a:chExt cx="290846" cy="293657"/>
          </a:xfrm>
        </p:grpSpPr>
        <p:sp>
          <p:nvSpPr>
            <p:cNvPr id="56" name="Oval 55"/>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57" name="TextBox 56"/>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5</a:t>
              </a:r>
              <a:endParaRPr lang="en-US" sz="1428" dirty="0">
                <a:solidFill>
                  <a:srgbClr val="737373"/>
                </a:solidFill>
              </a:endParaRPr>
            </a:p>
          </p:txBody>
        </p:sp>
      </p:grpSp>
      <p:grpSp>
        <p:nvGrpSpPr>
          <p:cNvPr id="58" name="Group 57"/>
          <p:cNvGrpSpPr/>
          <p:nvPr/>
        </p:nvGrpSpPr>
        <p:grpSpPr>
          <a:xfrm>
            <a:off x="6698771" y="1362910"/>
            <a:ext cx="296637" cy="299503"/>
            <a:chOff x="2240339" y="3733800"/>
            <a:chExt cx="290846" cy="293657"/>
          </a:xfrm>
        </p:grpSpPr>
        <p:sp>
          <p:nvSpPr>
            <p:cNvPr id="59" name="Oval 58"/>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60" name="TextBox 59"/>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7</a:t>
              </a:r>
              <a:endParaRPr lang="en-US" sz="1428" dirty="0">
                <a:solidFill>
                  <a:srgbClr val="737373"/>
                </a:solidFill>
              </a:endParaRPr>
            </a:p>
          </p:txBody>
        </p:sp>
      </p:grpSp>
      <p:grpSp>
        <p:nvGrpSpPr>
          <p:cNvPr id="61" name="Group 60"/>
          <p:cNvGrpSpPr/>
          <p:nvPr/>
        </p:nvGrpSpPr>
        <p:grpSpPr>
          <a:xfrm>
            <a:off x="8408544" y="1362910"/>
            <a:ext cx="296637" cy="299503"/>
            <a:chOff x="2240339" y="3733800"/>
            <a:chExt cx="290846" cy="293657"/>
          </a:xfrm>
        </p:grpSpPr>
        <p:sp>
          <p:nvSpPr>
            <p:cNvPr id="62" name="Oval 61"/>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63" name="TextBox 62"/>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8</a:t>
              </a:r>
              <a:endParaRPr lang="en-US" sz="1428" dirty="0">
                <a:solidFill>
                  <a:srgbClr val="737373"/>
                </a:solidFill>
              </a:endParaRPr>
            </a:p>
          </p:txBody>
        </p:sp>
      </p:grpSp>
      <p:grpSp>
        <p:nvGrpSpPr>
          <p:cNvPr id="76" name="Group 75"/>
          <p:cNvGrpSpPr/>
          <p:nvPr/>
        </p:nvGrpSpPr>
        <p:grpSpPr>
          <a:xfrm>
            <a:off x="2725493" y="1362910"/>
            <a:ext cx="296637" cy="299503"/>
            <a:chOff x="2240339" y="3733800"/>
            <a:chExt cx="290846" cy="293657"/>
          </a:xfrm>
        </p:grpSpPr>
        <p:sp>
          <p:nvSpPr>
            <p:cNvPr id="77" name="Oval 76"/>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78" name="TextBox 77"/>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4.x</a:t>
              </a:r>
              <a:endParaRPr lang="en-US" sz="1428" dirty="0">
                <a:solidFill>
                  <a:srgbClr val="737373"/>
                </a:solidFill>
              </a:endParaRPr>
            </a:p>
          </p:txBody>
        </p:sp>
      </p:grpSp>
      <p:grpSp>
        <p:nvGrpSpPr>
          <p:cNvPr id="98" name="Group 97"/>
          <p:cNvGrpSpPr/>
          <p:nvPr/>
        </p:nvGrpSpPr>
        <p:grpSpPr>
          <a:xfrm>
            <a:off x="3809012" y="2669531"/>
            <a:ext cx="4662266" cy="3911503"/>
            <a:chOff x="4034172" y="2895600"/>
            <a:chExt cx="4298788" cy="3606555"/>
          </a:xfrm>
        </p:grpSpPr>
        <p:sp>
          <p:nvSpPr>
            <p:cNvPr id="99" name="Rectangle 98"/>
            <p:cNvSpPr/>
            <p:nvPr/>
          </p:nvSpPr>
          <p:spPr>
            <a:xfrm>
              <a:off x="4034810" y="2895673"/>
              <a:ext cx="4298150" cy="3606482"/>
            </a:xfrm>
            <a:prstGeom prst="rect">
              <a:avLst/>
            </a:prstGeom>
            <a:noFill/>
            <a:ln w="3175">
              <a:solidFill>
                <a:srgbClr val="7F7F7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00" name="Rectangle 99"/>
            <p:cNvSpPr/>
            <p:nvPr/>
          </p:nvSpPr>
          <p:spPr>
            <a:xfrm>
              <a:off x="4034172" y="2895600"/>
              <a:ext cx="4298788" cy="267902"/>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01" name="Rectangle 12"/>
            <p:cNvSpPr/>
            <p:nvPr/>
          </p:nvSpPr>
          <p:spPr>
            <a:xfrm>
              <a:off x="8182978" y="2900709"/>
              <a:ext cx="71352" cy="56802"/>
            </a:xfrm>
            <a:prstGeom prst="rect">
              <a:avLst/>
            </a:prstGeom>
            <a:solidFill>
              <a:schemeClr val="bg1">
                <a:lumMod val="8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02" name="Rectangle 13"/>
            <p:cNvSpPr/>
            <p:nvPr/>
          </p:nvSpPr>
          <p:spPr>
            <a:xfrm>
              <a:off x="8103897" y="2900709"/>
              <a:ext cx="71352" cy="56802"/>
            </a:xfrm>
            <a:prstGeom prst="rect">
              <a:avLst/>
            </a:prstGeom>
            <a:solidFill>
              <a:schemeClr val="bg1">
                <a:lumMod val="8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03" name="Rectangle 14"/>
            <p:cNvSpPr/>
            <p:nvPr/>
          </p:nvSpPr>
          <p:spPr>
            <a:xfrm>
              <a:off x="8024815" y="2900709"/>
              <a:ext cx="71352" cy="56802"/>
            </a:xfrm>
            <a:prstGeom prst="rect">
              <a:avLst/>
            </a:prstGeom>
            <a:solidFill>
              <a:schemeClr val="bg1">
                <a:lumMod val="8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04" name="Rectangle 103"/>
            <p:cNvSpPr/>
            <p:nvPr/>
          </p:nvSpPr>
          <p:spPr>
            <a:xfrm>
              <a:off x="4401558" y="3034209"/>
              <a:ext cx="3472599" cy="90816"/>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05" name="Oval 104"/>
            <p:cNvSpPr/>
            <p:nvPr/>
          </p:nvSpPr>
          <p:spPr>
            <a:xfrm>
              <a:off x="4237630" y="3032279"/>
              <a:ext cx="94674" cy="94675"/>
            </a:xfrm>
            <a:prstGeom prst="ellipse">
              <a:avLst/>
            </a:prstGeom>
            <a:solidFill>
              <a:schemeClr val="bg1">
                <a:lumMod val="85000"/>
              </a:schemeClr>
            </a:solidFill>
            <a:ln w="3175">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u="sng">
                <a:solidFill>
                  <a:prstClr val="white"/>
                </a:solidFill>
              </a:endParaRPr>
            </a:p>
          </p:txBody>
        </p:sp>
        <p:sp>
          <p:nvSpPr>
            <p:cNvPr id="106" name="Oval 105"/>
            <p:cNvSpPr/>
            <p:nvPr/>
          </p:nvSpPr>
          <p:spPr>
            <a:xfrm>
              <a:off x="4097849" y="3032278"/>
              <a:ext cx="94674" cy="94675"/>
            </a:xfrm>
            <a:prstGeom prst="ellipse">
              <a:avLst/>
            </a:prstGeom>
            <a:solidFill>
              <a:schemeClr val="bg1">
                <a:lumMod val="85000"/>
              </a:schemeClr>
            </a:solidFill>
            <a:ln w="3175">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u="sng">
                <a:solidFill>
                  <a:prstClr val="white"/>
                </a:solidFill>
              </a:endParaRPr>
            </a:p>
          </p:txBody>
        </p:sp>
      </p:grpSp>
      <p:sp>
        <p:nvSpPr>
          <p:cNvPr id="107" name="Rectangle 106"/>
          <p:cNvSpPr/>
          <p:nvPr/>
        </p:nvSpPr>
        <p:spPr>
          <a:xfrm>
            <a:off x="3919649" y="3075154"/>
            <a:ext cx="4444902" cy="3402508"/>
          </a:xfrm>
          <a:prstGeom prst="rect">
            <a:avLst/>
          </a:prstGeom>
          <a:solidFill>
            <a:srgbClr val="FFC000"/>
          </a:solidFill>
          <a:ln w="127000">
            <a:solidFill>
              <a:srgbClr val="FFC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srgbClr val="737373"/>
              </a:solidFill>
            </a:endParaRPr>
          </a:p>
        </p:txBody>
      </p:sp>
      <p:sp>
        <p:nvSpPr>
          <p:cNvPr id="108" name="TextBox 107"/>
          <p:cNvSpPr txBox="1"/>
          <p:nvPr/>
        </p:nvSpPr>
        <p:spPr>
          <a:xfrm>
            <a:off x="3980753" y="3186395"/>
            <a:ext cx="4319479" cy="414353"/>
          </a:xfrm>
          <a:prstGeom prst="rect">
            <a:avLst/>
          </a:prstGeom>
          <a:noFill/>
        </p:spPr>
        <p:txBody>
          <a:bodyPr wrap="square" rtlCol="0">
            <a:spAutoFit/>
          </a:bodyPr>
          <a:lstStyle/>
          <a:p>
            <a:pPr algn="ctr" defTabSz="932573"/>
            <a:r>
              <a:rPr lang="en-US" sz="2040" dirty="0">
                <a:solidFill>
                  <a:prstClr val="white"/>
                </a:solidFill>
                <a:latin typeface="Segoe UI Semibold" panose="020B0702040204020203" pitchFamily="34" charset="0"/>
                <a:cs typeface="Segoe UI Semibold" panose="020B0702040204020203" pitchFamily="34" charset="0"/>
              </a:rPr>
              <a:t>Trident</a:t>
            </a:r>
          </a:p>
        </p:txBody>
      </p:sp>
      <p:sp>
        <p:nvSpPr>
          <p:cNvPr id="4" name="Rectangle 3"/>
          <p:cNvSpPr/>
          <p:nvPr/>
        </p:nvSpPr>
        <p:spPr>
          <a:xfrm>
            <a:off x="4119881" y="3722944"/>
            <a:ext cx="918848" cy="1243471"/>
          </a:xfrm>
          <a:prstGeom prst="rect">
            <a:avLst/>
          </a:prstGeom>
          <a:ln w="57150">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pPr algn="ctr" defTabSz="932573"/>
            <a:r>
              <a:rPr lang="en-US" sz="2040" dirty="0">
                <a:solidFill>
                  <a:srgbClr val="737373"/>
                </a:solidFill>
                <a:latin typeface="Segoe UI Semilight" panose="020B0402040204020203" pitchFamily="34" charset="0"/>
                <a:cs typeface="Segoe UI Semilight" panose="020B0402040204020203" pitchFamily="34" charset="0"/>
              </a:rPr>
              <a:t>IE5</a:t>
            </a:r>
            <a:r>
              <a:rPr lang="en-US" sz="2040" dirty="0">
                <a:solidFill>
                  <a:srgbClr val="737373"/>
                </a:solidFill>
                <a:latin typeface="Segoe UI Light" panose="020B0502040204020203" pitchFamily="34" charset="0"/>
                <a:cs typeface="Segoe UI Light" panose="020B0502040204020203" pitchFamily="34" charset="0"/>
              </a:rPr>
              <a:t> </a:t>
            </a:r>
          </a:p>
          <a:p>
            <a:pPr algn="ctr" defTabSz="932573"/>
            <a:r>
              <a:rPr lang="en-US" sz="1428" dirty="0">
                <a:solidFill>
                  <a:srgbClr val="737373"/>
                </a:solidFill>
                <a:latin typeface="Segoe UI Light" panose="020B0502040204020203" pitchFamily="34" charset="0"/>
                <a:cs typeface="Segoe UI Light" panose="020B0502040204020203" pitchFamily="34" charset="0"/>
              </a:rPr>
              <a:t>Quirks</a:t>
            </a:r>
          </a:p>
        </p:txBody>
      </p:sp>
      <p:sp>
        <p:nvSpPr>
          <p:cNvPr id="109" name="Rectangle 108"/>
          <p:cNvSpPr/>
          <p:nvPr/>
        </p:nvSpPr>
        <p:spPr>
          <a:xfrm>
            <a:off x="5168268" y="3722944"/>
            <a:ext cx="918848" cy="1243471"/>
          </a:xfrm>
          <a:prstGeom prst="rect">
            <a:avLst/>
          </a:prstGeom>
          <a:ln w="57150">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pPr algn="ctr" defTabSz="932573"/>
            <a:r>
              <a:rPr lang="en-US" sz="2040" dirty="0">
                <a:solidFill>
                  <a:srgbClr val="737373"/>
                </a:solidFill>
                <a:latin typeface="Segoe UI Semilight" panose="020B0402040204020203" pitchFamily="34" charset="0"/>
                <a:cs typeface="Segoe UI Semilight" panose="020B0402040204020203" pitchFamily="34" charset="0"/>
              </a:rPr>
              <a:t>IE7</a:t>
            </a:r>
            <a:r>
              <a:rPr lang="en-US" sz="2040" dirty="0">
                <a:solidFill>
                  <a:srgbClr val="737373"/>
                </a:solidFill>
                <a:latin typeface="Segoe UI Light" panose="020B0502040204020203" pitchFamily="34" charset="0"/>
                <a:cs typeface="Segoe UI Light" panose="020B0502040204020203" pitchFamily="34" charset="0"/>
              </a:rPr>
              <a:t> </a:t>
            </a:r>
            <a:endParaRPr lang="en-US" sz="1072" dirty="0">
              <a:solidFill>
                <a:srgbClr val="737373"/>
              </a:solidFill>
              <a:latin typeface="Segoe UI Light" panose="020B0502040204020203" pitchFamily="34" charset="0"/>
              <a:cs typeface="Segoe UI Light" panose="020B0502040204020203" pitchFamily="34" charset="0"/>
            </a:endParaRPr>
          </a:p>
          <a:p>
            <a:pPr algn="ctr" defTabSz="932573"/>
            <a:r>
              <a:rPr lang="en-US" sz="1020" dirty="0" err="1">
                <a:solidFill>
                  <a:srgbClr val="737373"/>
                </a:solidFill>
                <a:latin typeface="Segoe UI Light" panose="020B0502040204020203" pitchFamily="34" charset="0"/>
                <a:cs typeface="Segoe UI Light" panose="020B0502040204020203" pitchFamily="34" charset="0"/>
              </a:rPr>
              <a:t>Compat</a:t>
            </a:r>
            <a:r>
              <a:rPr lang="en-US" sz="1020" dirty="0">
                <a:solidFill>
                  <a:srgbClr val="737373"/>
                </a:solidFill>
                <a:latin typeface="Segoe UI Light" panose="020B0502040204020203" pitchFamily="34" charset="0"/>
                <a:cs typeface="Segoe UI Light" panose="020B0502040204020203" pitchFamily="34" charset="0"/>
              </a:rPr>
              <a:t> View</a:t>
            </a:r>
          </a:p>
        </p:txBody>
      </p:sp>
      <p:sp>
        <p:nvSpPr>
          <p:cNvPr id="110" name="Rectangle 109"/>
          <p:cNvSpPr/>
          <p:nvPr/>
        </p:nvSpPr>
        <p:spPr>
          <a:xfrm>
            <a:off x="6224921" y="3722944"/>
            <a:ext cx="918848" cy="1243471"/>
          </a:xfrm>
          <a:prstGeom prst="rect">
            <a:avLst/>
          </a:prstGeom>
          <a:ln w="57150">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pPr algn="ctr" defTabSz="932573"/>
            <a:r>
              <a:rPr lang="en-US" sz="2040" dirty="0">
                <a:solidFill>
                  <a:srgbClr val="737373"/>
                </a:solidFill>
                <a:latin typeface="Segoe UI Semilight" panose="020B0402040204020203" pitchFamily="34" charset="0"/>
                <a:cs typeface="Segoe UI Semilight" panose="020B0402040204020203" pitchFamily="34" charset="0"/>
              </a:rPr>
              <a:t>IE8</a:t>
            </a:r>
          </a:p>
          <a:p>
            <a:pPr algn="ctr" defTabSz="932573"/>
            <a:r>
              <a:rPr lang="en-US" sz="1072" dirty="0">
                <a:solidFill>
                  <a:srgbClr val="737373"/>
                </a:solidFill>
                <a:latin typeface="Segoe UI Light" panose="020B0502040204020203" pitchFamily="34" charset="0"/>
                <a:cs typeface="Segoe UI Light" panose="020B0502040204020203" pitchFamily="34" charset="0"/>
              </a:rPr>
              <a:t>Standards Mode</a:t>
            </a:r>
          </a:p>
        </p:txBody>
      </p:sp>
      <p:grpSp>
        <p:nvGrpSpPr>
          <p:cNvPr id="65" name="Group 64"/>
          <p:cNvGrpSpPr/>
          <p:nvPr/>
        </p:nvGrpSpPr>
        <p:grpSpPr>
          <a:xfrm>
            <a:off x="9030279" y="1362910"/>
            <a:ext cx="296637" cy="299503"/>
            <a:chOff x="2240339" y="3733800"/>
            <a:chExt cx="290846" cy="293657"/>
          </a:xfrm>
        </p:grpSpPr>
        <p:sp>
          <p:nvSpPr>
            <p:cNvPr id="66" name="Oval 65"/>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67" name="TextBox 66"/>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9</a:t>
              </a:r>
              <a:endParaRPr lang="en-US" sz="1428" dirty="0">
                <a:solidFill>
                  <a:srgbClr val="737373"/>
                </a:solidFill>
              </a:endParaRPr>
            </a:p>
          </p:txBody>
        </p:sp>
      </p:grpSp>
      <p:pic>
        <p:nvPicPr>
          <p:cNvPr id="74" name="Picture 6" descr="C:\Users\jweber\Microsoft\Internet Explorer\Artwork\IE9 Artwork\IE-symbol_rgb_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88700" y="1728633"/>
            <a:ext cx="575263" cy="533787"/>
          </a:xfrm>
          <a:prstGeom prst="rect">
            <a:avLst/>
          </a:prstGeom>
          <a:noFill/>
          <a:extLst>
            <a:ext uri="{909E8E84-426E-40DD-AFC4-6F175D3DCCD1}">
              <a14:hiddenFill xmlns:a14="http://schemas.microsoft.com/office/drawing/2010/main">
                <a:solidFill>
                  <a:srgbClr val="FFFFFF"/>
                </a:solidFill>
              </a14:hiddenFill>
            </a:ext>
          </a:extLst>
        </p:spPr>
      </p:pic>
      <p:sp>
        <p:nvSpPr>
          <p:cNvPr id="75" name="Rectangle 74"/>
          <p:cNvSpPr/>
          <p:nvPr/>
        </p:nvSpPr>
        <p:spPr>
          <a:xfrm>
            <a:off x="4101065" y="5065940"/>
            <a:ext cx="918848" cy="1243471"/>
          </a:xfrm>
          <a:prstGeom prst="rect">
            <a:avLst/>
          </a:prstGeom>
          <a:ln w="57150">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pPr algn="ctr" defTabSz="932573"/>
            <a:r>
              <a:rPr lang="en-US" sz="2040" dirty="0">
                <a:solidFill>
                  <a:srgbClr val="737373"/>
                </a:solidFill>
                <a:latin typeface="Segoe UI Semilight" panose="020B0402040204020203" pitchFamily="34" charset="0"/>
                <a:cs typeface="Segoe UI Semilight" panose="020B0402040204020203" pitchFamily="34" charset="0"/>
              </a:rPr>
              <a:t>IE9</a:t>
            </a:r>
          </a:p>
          <a:p>
            <a:pPr algn="ctr" defTabSz="932573"/>
            <a:r>
              <a:rPr lang="en-US" sz="1072" dirty="0">
                <a:solidFill>
                  <a:srgbClr val="737373"/>
                </a:solidFill>
                <a:latin typeface="Segoe UI Light" panose="020B0502040204020203" pitchFamily="34" charset="0"/>
                <a:cs typeface="Segoe UI Light" panose="020B0502040204020203" pitchFamily="34" charset="0"/>
              </a:rPr>
              <a:t>Standards Mode</a:t>
            </a:r>
          </a:p>
        </p:txBody>
      </p:sp>
      <p:sp>
        <p:nvSpPr>
          <p:cNvPr id="80" name="Rectangle 79"/>
          <p:cNvSpPr/>
          <p:nvPr/>
        </p:nvSpPr>
        <p:spPr>
          <a:xfrm>
            <a:off x="5161243" y="5073581"/>
            <a:ext cx="918848" cy="1243471"/>
          </a:xfrm>
          <a:prstGeom prst="rect">
            <a:avLst/>
          </a:prstGeom>
          <a:ln w="57150">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pPr algn="ctr" defTabSz="932573"/>
            <a:r>
              <a:rPr lang="en-US" sz="2040" dirty="0">
                <a:solidFill>
                  <a:srgbClr val="737373"/>
                </a:solidFill>
                <a:latin typeface="Segoe UI Semilight" panose="020B0402040204020203" pitchFamily="34" charset="0"/>
                <a:cs typeface="Segoe UI Semilight" panose="020B0402040204020203" pitchFamily="34" charset="0"/>
              </a:rPr>
              <a:t>IE10</a:t>
            </a:r>
          </a:p>
          <a:p>
            <a:pPr algn="ctr" defTabSz="932573"/>
            <a:r>
              <a:rPr lang="en-US" sz="1072" dirty="0">
                <a:solidFill>
                  <a:srgbClr val="737373"/>
                </a:solidFill>
                <a:latin typeface="Segoe UI Light" panose="020B0502040204020203" pitchFamily="34" charset="0"/>
                <a:cs typeface="Segoe UI Light" panose="020B0502040204020203" pitchFamily="34" charset="0"/>
              </a:rPr>
              <a:t>Standards Mode</a:t>
            </a:r>
          </a:p>
        </p:txBody>
      </p:sp>
      <p:sp>
        <p:nvSpPr>
          <p:cNvPr id="81" name="Rectangle 80"/>
          <p:cNvSpPr/>
          <p:nvPr/>
        </p:nvSpPr>
        <p:spPr>
          <a:xfrm>
            <a:off x="6219054" y="5065940"/>
            <a:ext cx="918848" cy="1243471"/>
          </a:xfrm>
          <a:prstGeom prst="rect">
            <a:avLst/>
          </a:prstGeom>
          <a:ln w="57150">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pPr algn="ctr" defTabSz="932573"/>
            <a:r>
              <a:rPr lang="en-US" sz="2040" dirty="0">
                <a:solidFill>
                  <a:srgbClr val="737373"/>
                </a:solidFill>
                <a:latin typeface="Segoe UI Semilight" panose="020B0402040204020203" pitchFamily="34" charset="0"/>
                <a:cs typeface="Segoe UI Semilight" panose="020B0402040204020203" pitchFamily="34" charset="0"/>
              </a:rPr>
              <a:t>QME</a:t>
            </a:r>
          </a:p>
          <a:p>
            <a:pPr algn="ctr" defTabSz="932573"/>
            <a:r>
              <a:rPr lang="en-US" sz="1072" dirty="0">
                <a:solidFill>
                  <a:srgbClr val="737373"/>
                </a:solidFill>
                <a:latin typeface="Segoe UI Light" panose="020B0502040204020203" pitchFamily="34" charset="0"/>
                <a:cs typeface="Segoe UI Light" panose="020B0502040204020203" pitchFamily="34" charset="0"/>
              </a:rPr>
              <a:t>Quirks Mode Emulation</a:t>
            </a:r>
          </a:p>
        </p:txBody>
      </p:sp>
      <p:sp>
        <p:nvSpPr>
          <p:cNvPr id="64" name="Oval 63"/>
          <p:cNvSpPr/>
          <p:nvPr/>
        </p:nvSpPr>
        <p:spPr>
          <a:xfrm>
            <a:off x="11192121" y="1301980"/>
            <a:ext cx="233151" cy="233151"/>
          </a:xfrm>
          <a:prstGeom prst="ellipse">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68" name="TextBox 67"/>
          <p:cNvSpPr txBox="1"/>
          <p:nvPr/>
        </p:nvSpPr>
        <p:spPr>
          <a:xfrm>
            <a:off x="10958970" y="896597"/>
            <a:ext cx="699453" cy="224114"/>
          </a:xfrm>
          <a:prstGeom prst="rect">
            <a:avLst/>
          </a:prstGeom>
          <a:noFill/>
        </p:spPr>
        <p:txBody>
          <a:bodyPr wrap="square" lIns="0" tIns="0" rIns="0" bIns="0" rtlCol="0">
            <a:spAutoFit/>
          </a:bodyPr>
          <a:lstStyle>
            <a:defPPr>
              <a:defRPr lang="en-US"/>
            </a:defPPr>
            <a:lvl1pPr algn="ctr">
              <a:defRPr>
                <a:latin typeface="Segoe UI Semilight" panose="020B0402040204020203" pitchFamily="34" charset="0"/>
                <a:cs typeface="Segoe UI Semilight" panose="020B0402040204020203" pitchFamily="34" charset="0"/>
              </a:defRPr>
            </a:lvl1pPr>
          </a:lstStyle>
          <a:p>
            <a:pPr defTabSz="932573"/>
            <a:r>
              <a:rPr lang="en-US" sz="1428" dirty="0">
                <a:solidFill>
                  <a:srgbClr val="737373"/>
                </a:solidFill>
              </a:rPr>
              <a:t>2015</a:t>
            </a:r>
          </a:p>
        </p:txBody>
      </p:sp>
      <p:grpSp>
        <p:nvGrpSpPr>
          <p:cNvPr id="69" name="Group 68"/>
          <p:cNvGrpSpPr/>
          <p:nvPr/>
        </p:nvGrpSpPr>
        <p:grpSpPr>
          <a:xfrm>
            <a:off x="9030279" y="1362910"/>
            <a:ext cx="296637" cy="299503"/>
            <a:chOff x="2240339" y="3733800"/>
            <a:chExt cx="290846" cy="293657"/>
          </a:xfrm>
        </p:grpSpPr>
        <p:sp>
          <p:nvSpPr>
            <p:cNvPr id="70" name="Oval 69"/>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71" name="TextBox 70"/>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9</a:t>
              </a:r>
              <a:endParaRPr lang="en-US" sz="1428" dirty="0">
                <a:solidFill>
                  <a:srgbClr val="737373"/>
                </a:solidFill>
              </a:endParaRPr>
            </a:p>
          </p:txBody>
        </p:sp>
      </p:grpSp>
      <p:grpSp>
        <p:nvGrpSpPr>
          <p:cNvPr id="72" name="Group 71"/>
          <p:cNvGrpSpPr/>
          <p:nvPr/>
        </p:nvGrpSpPr>
        <p:grpSpPr>
          <a:xfrm>
            <a:off x="9492065" y="1362910"/>
            <a:ext cx="296637" cy="299503"/>
            <a:chOff x="2240339" y="3733800"/>
            <a:chExt cx="290846" cy="293657"/>
          </a:xfrm>
        </p:grpSpPr>
        <p:sp>
          <p:nvSpPr>
            <p:cNvPr id="73" name="Oval 72"/>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79" name="TextBox 78"/>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10</a:t>
              </a:r>
              <a:endParaRPr lang="en-US" sz="1428" dirty="0">
                <a:solidFill>
                  <a:srgbClr val="737373"/>
                </a:solidFill>
              </a:endParaRPr>
            </a:p>
          </p:txBody>
        </p:sp>
      </p:grpSp>
      <p:grpSp>
        <p:nvGrpSpPr>
          <p:cNvPr id="82" name="Group 81"/>
          <p:cNvGrpSpPr/>
          <p:nvPr/>
        </p:nvGrpSpPr>
        <p:grpSpPr>
          <a:xfrm>
            <a:off x="9948652" y="1362910"/>
            <a:ext cx="296637" cy="299503"/>
            <a:chOff x="2240339" y="3733800"/>
            <a:chExt cx="290846" cy="293657"/>
          </a:xfrm>
        </p:grpSpPr>
        <p:sp>
          <p:nvSpPr>
            <p:cNvPr id="83" name="Oval 82"/>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84" name="TextBox 83"/>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11</a:t>
              </a:r>
              <a:endParaRPr lang="en-US" sz="1428" dirty="0">
                <a:solidFill>
                  <a:srgbClr val="737373"/>
                </a:solidFill>
              </a:endParaRPr>
            </a:p>
          </p:txBody>
        </p:sp>
      </p:grpSp>
      <p:sp>
        <p:nvSpPr>
          <p:cNvPr id="88" name="TextBox 87"/>
          <p:cNvSpPr txBox="1"/>
          <p:nvPr/>
        </p:nvSpPr>
        <p:spPr>
          <a:xfrm>
            <a:off x="923331" y="4692130"/>
            <a:ext cx="2395477" cy="414353"/>
          </a:xfrm>
          <a:prstGeom prst="rect">
            <a:avLst/>
          </a:prstGeom>
          <a:noFill/>
        </p:spPr>
        <p:txBody>
          <a:bodyPr wrap="none" rtlCol="0">
            <a:spAutoFit/>
          </a:bodyPr>
          <a:lstStyle/>
          <a:p>
            <a:pPr defTabSz="932573"/>
            <a:r>
              <a:rPr lang="en-US" sz="2040" dirty="0">
                <a:solidFill>
                  <a:srgbClr val="737373"/>
                </a:solidFill>
                <a:latin typeface="Consolas" panose="020B0609020204030204" pitchFamily="49" charset="0"/>
                <a:cs typeface="Consolas" panose="020B0609020204030204" pitchFamily="49" charset="0"/>
              </a:rPr>
              <a:t>x-</a:t>
            </a:r>
            <a:r>
              <a:rPr lang="en-US" sz="2040" dirty="0" err="1">
                <a:solidFill>
                  <a:srgbClr val="737373"/>
                </a:solidFill>
                <a:latin typeface="Consolas" panose="020B0609020204030204" pitchFamily="49" charset="0"/>
                <a:cs typeface="Consolas" panose="020B0609020204030204" pitchFamily="49" charset="0"/>
              </a:rPr>
              <a:t>ua</a:t>
            </a:r>
            <a:r>
              <a:rPr lang="en-US" sz="2040" dirty="0">
                <a:solidFill>
                  <a:srgbClr val="737373"/>
                </a:solidFill>
                <a:latin typeface="Consolas" panose="020B0609020204030204" pitchFamily="49" charset="0"/>
                <a:cs typeface="Consolas" panose="020B0609020204030204" pitchFamily="49" charset="0"/>
              </a:rPr>
              <a:t>-compatible</a:t>
            </a:r>
            <a:endParaRPr lang="en-US" sz="1632" dirty="0">
              <a:solidFill>
                <a:srgbClr val="737373"/>
              </a:solidFill>
              <a:latin typeface="Consolas" panose="020B0609020204030204" pitchFamily="49" charset="0"/>
              <a:cs typeface="Consolas" panose="020B0609020204030204" pitchFamily="49" charset="0"/>
            </a:endParaRPr>
          </a:p>
        </p:txBody>
      </p:sp>
      <p:sp>
        <p:nvSpPr>
          <p:cNvPr id="89" name="TextBox 88"/>
          <p:cNvSpPr txBox="1"/>
          <p:nvPr/>
        </p:nvSpPr>
        <p:spPr>
          <a:xfrm>
            <a:off x="1244352" y="4250940"/>
            <a:ext cx="1600908" cy="478376"/>
          </a:xfrm>
          <a:prstGeom prst="rect">
            <a:avLst/>
          </a:prstGeom>
          <a:noFill/>
        </p:spPr>
        <p:txBody>
          <a:bodyPr wrap="none" rtlCol="0">
            <a:spAutoFit/>
          </a:bodyPr>
          <a:lstStyle/>
          <a:p>
            <a:pPr defTabSz="932573"/>
            <a:r>
              <a:rPr lang="en-US" sz="2448" dirty="0">
                <a:solidFill>
                  <a:srgbClr val="737373"/>
                </a:solidFill>
                <a:latin typeface="Consolas" panose="020B0609020204030204" pitchFamily="49" charset="0"/>
                <a:cs typeface="Consolas" panose="020B0609020204030204" pitchFamily="49" charset="0"/>
              </a:rPr>
              <a:t>!DOCTYPE</a:t>
            </a:r>
            <a:endParaRPr lang="en-US" sz="1428" dirty="0">
              <a:solidFill>
                <a:srgbClr val="737373"/>
              </a:solidFill>
              <a:latin typeface="Consolas" panose="020B0609020204030204" pitchFamily="49" charset="0"/>
              <a:cs typeface="Consolas" panose="020B0609020204030204" pitchFamily="49" charset="0"/>
            </a:endParaRPr>
          </a:p>
        </p:txBody>
      </p:sp>
      <p:sp>
        <p:nvSpPr>
          <p:cNvPr id="112" name="Rectangle 111"/>
          <p:cNvSpPr/>
          <p:nvPr/>
        </p:nvSpPr>
        <p:spPr>
          <a:xfrm>
            <a:off x="7276826" y="5073581"/>
            <a:ext cx="918848" cy="1243471"/>
          </a:xfrm>
          <a:prstGeom prst="rect">
            <a:avLst/>
          </a:prstGeom>
          <a:ln w="57150">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pPr algn="ctr" defTabSz="932573"/>
            <a:r>
              <a:rPr lang="en-US" sz="2040" dirty="0">
                <a:solidFill>
                  <a:srgbClr val="737373"/>
                </a:solidFill>
                <a:latin typeface="Segoe UI Semilight" panose="020B0402040204020203" pitchFamily="34" charset="0"/>
                <a:cs typeface="Segoe UI Semilight" panose="020B0402040204020203" pitchFamily="34" charset="0"/>
              </a:rPr>
              <a:t>IE11</a:t>
            </a:r>
          </a:p>
          <a:p>
            <a:pPr algn="ctr" defTabSz="932573"/>
            <a:r>
              <a:rPr lang="en-US" sz="1072" dirty="0">
                <a:solidFill>
                  <a:srgbClr val="737373"/>
                </a:solidFill>
                <a:latin typeface="Segoe UI Light" panose="020B0502040204020203" pitchFamily="34" charset="0"/>
                <a:cs typeface="Segoe UI Light" panose="020B0502040204020203" pitchFamily="34" charset="0"/>
              </a:rPr>
              <a:t>Standards Mode</a:t>
            </a:r>
          </a:p>
        </p:txBody>
      </p:sp>
      <p:sp>
        <p:nvSpPr>
          <p:cNvPr id="85" name="Rectangle 84"/>
          <p:cNvSpPr/>
          <p:nvPr/>
        </p:nvSpPr>
        <p:spPr>
          <a:xfrm>
            <a:off x="7277726" y="3730413"/>
            <a:ext cx="918848" cy="1243471"/>
          </a:xfrm>
          <a:prstGeom prst="rect">
            <a:avLst/>
          </a:prstGeom>
          <a:ln w="57150">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pPr algn="ctr" defTabSz="932573"/>
            <a:r>
              <a:rPr lang="en-US" sz="2040" dirty="0">
                <a:solidFill>
                  <a:srgbClr val="737373"/>
                </a:solidFill>
                <a:latin typeface="Segoe UI Semilight" panose="020B0402040204020203" pitchFamily="34" charset="0"/>
                <a:cs typeface="Segoe UI Semilight" panose="020B0402040204020203" pitchFamily="34" charset="0"/>
              </a:rPr>
              <a:t>EMIE</a:t>
            </a:r>
          </a:p>
          <a:p>
            <a:pPr algn="ctr" defTabSz="932573"/>
            <a:r>
              <a:rPr lang="en-US" sz="1072" dirty="0">
                <a:solidFill>
                  <a:srgbClr val="737373"/>
                </a:solidFill>
                <a:latin typeface="Segoe UI Light" panose="020B0502040204020203" pitchFamily="34" charset="0"/>
                <a:cs typeface="Segoe UI Light" panose="020B0502040204020203" pitchFamily="34" charset="0"/>
              </a:rPr>
              <a:t>Enterprise Mode</a:t>
            </a:r>
          </a:p>
        </p:txBody>
      </p:sp>
      <p:cxnSp>
        <p:nvCxnSpPr>
          <p:cNvPr id="116" name="Straight Connector 115"/>
          <p:cNvCxnSpPr/>
          <p:nvPr/>
        </p:nvCxnSpPr>
        <p:spPr>
          <a:xfrm>
            <a:off x="234032" y="780205"/>
            <a:ext cx="6684408"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6480537" y="53533"/>
            <a:ext cx="2106628" cy="734404"/>
          </a:xfrm>
          <a:prstGeom prst="rect">
            <a:avLst/>
          </a:prstGeom>
          <a:noFill/>
        </p:spPr>
        <p:txBody>
          <a:bodyPr wrap="square" rtlCol="0">
            <a:spAutoFit/>
          </a:bodyPr>
          <a:lstStyle>
            <a:defPPr>
              <a:defRPr lang="en-US"/>
            </a:defPPr>
            <a:lvl1pPr algn="r">
              <a:defRPr>
                <a:solidFill>
                  <a:srgbClr val="FFB900"/>
                </a:solidFill>
                <a:latin typeface="Segoe UI Semibold" panose="020B0702040204020203" pitchFamily="34" charset="0"/>
                <a:cs typeface="Segoe UI Semibold" panose="020B0702040204020203" pitchFamily="34" charset="0"/>
              </a:defRPr>
            </a:lvl1pPr>
          </a:lstStyle>
          <a:p>
            <a:pPr defTabSz="932573"/>
            <a:r>
              <a:rPr lang="en-US" sz="2175" dirty="0"/>
              <a:t>Legacy Web</a:t>
            </a:r>
          </a:p>
          <a:p>
            <a:pPr defTabSz="932573"/>
            <a:r>
              <a:rPr lang="en-US" sz="1904" dirty="0"/>
              <a:t>CSS2.1</a:t>
            </a:r>
          </a:p>
        </p:txBody>
      </p:sp>
      <p:cxnSp>
        <p:nvCxnSpPr>
          <p:cNvPr id="118" name="Straight Connector 117"/>
          <p:cNvCxnSpPr/>
          <p:nvPr/>
        </p:nvCxnSpPr>
        <p:spPr>
          <a:xfrm>
            <a:off x="7054524" y="777169"/>
            <a:ext cx="1445206"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8627463" y="776768"/>
            <a:ext cx="2681235"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8239511" y="-218484"/>
            <a:ext cx="3229599" cy="990563"/>
          </a:xfrm>
          <a:prstGeom prst="rect">
            <a:avLst/>
          </a:prstGeom>
          <a:noFill/>
        </p:spPr>
        <p:txBody>
          <a:bodyPr wrap="square" rtlCol="0">
            <a:spAutoFit/>
          </a:bodyPr>
          <a:lstStyle/>
          <a:p>
            <a:pPr algn="r" defTabSz="932573"/>
            <a:r>
              <a:rPr lang="en-US" sz="1632" dirty="0">
                <a:solidFill>
                  <a:srgbClr val="00B050"/>
                </a:solidFill>
                <a:latin typeface="Segoe UI Semilight" panose="020B0402040204020203" pitchFamily="34" charset="0"/>
                <a:cs typeface="Segoe UI Semilight" panose="020B0402040204020203" pitchFamily="34" charset="0"/>
              </a:rPr>
              <a:t/>
            </a:r>
            <a:br>
              <a:rPr lang="en-US" sz="1632" dirty="0">
                <a:solidFill>
                  <a:srgbClr val="00B050"/>
                </a:solidFill>
                <a:latin typeface="Segoe UI Semilight" panose="020B0402040204020203" pitchFamily="34" charset="0"/>
                <a:cs typeface="Segoe UI Semilight" panose="020B0402040204020203" pitchFamily="34" charset="0"/>
              </a:rPr>
            </a:br>
            <a:r>
              <a:rPr lang="en-US" sz="2175" dirty="0">
                <a:solidFill>
                  <a:srgbClr val="00B050"/>
                </a:solidFill>
                <a:latin typeface="Segoe UI Semibold" panose="020B0702040204020203" pitchFamily="34" charset="0"/>
                <a:cs typeface="Segoe UI Semibold" panose="020B0702040204020203" pitchFamily="34" charset="0"/>
              </a:rPr>
              <a:t>Modern Web</a:t>
            </a:r>
          </a:p>
          <a:p>
            <a:pPr algn="r" defTabSz="932573"/>
            <a:r>
              <a:rPr lang="en-US" sz="1904" dirty="0">
                <a:solidFill>
                  <a:srgbClr val="00B050"/>
                </a:solidFill>
                <a:latin typeface="Segoe UI Semibold" panose="020B0702040204020203" pitchFamily="34" charset="0"/>
                <a:cs typeface="Segoe UI Semibold" panose="020B0702040204020203" pitchFamily="34" charset="0"/>
              </a:rPr>
              <a:t>HTML5, SVG, ES5, CSS3</a:t>
            </a:r>
          </a:p>
        </p:txBody>
      </p:sp>
      <p:sp>
        <p:nvSpPr>
          <p:cNvPr id="121" name="TextBox 120"/>
          <p:cNvSpPr txBox="1"/>
          <p:nvPr/>
        </p:nvSpPr>
        <p:spPr>
          <a:xfrm>
            <a:off x="3367105" y="361667"/>
            <a:ext cx="3559686" cy="393034"/>
          </a:xfrm>
          <a:prstGeom prst="rect">
            <a:avLst/>
          </a:prstGeom>
          <a:noFill/>
        </p:spPr>
        <p:txBody>
          <a:bodyPr wrap="square" rtlCol="0">
            <a:spAutoFit/>
          </a:bodyPr>
          <a:lstStyle/>
          <a:p>
            <a:pPr algn="r" defTabSz="932573"/>
            <a:r>
              <a:rPr lang="en-US" sz="1904" dirty="0">
                <a:solidFill>
                  <a:srgbClr val="FFB900"/>
                </a:solidFill>
                <a:latin typeface="Segoe UI Semibold" panose="020B0702040204020203" pitchFamily="34" charset="0"/>
                <a:cs typeface="Segoe UI Semibold" panose="020B0702040204020203" pitchFamily="34" charset="0"/>
              </a:rPr>
              <a:t>HTML4, ES3, CSS2</a:t>
            </a:r>
          </a:p>
        </p:txBody>
      </p:sp>
    </p:spTree>
    <p:extLst>
      <p:ext uri="{BB962C8B-B14F-4D97-AF65-F5344CB8AC3E}">
        <p14:creationId xmlns:p14="http://schemas.microsoft.com/office/powerpoint/2010/main" val="2072438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385700" y="1646954"/>
            <a:ext cx="4319479" cy="414353"/>
          </a:xfrm>
          <a:prstGeom prst="rect">
            <a:avLst/>
          </a:prstGeom>
          <a:noFill/>
        </p:spPr>
        <p:txBody>
          <a:bodyPr wrap="square" rtlCol="0">
            <a:spAutoFit/>
          </a:bodyPr>
          <a:lstStyle/>
          <a:p>
            <a:pPr algn="ctr" defTabSz="932573"/>
            <a:r>
              <a:rPr lang="en-US" sz="2040" dirty="0">
                <a:solidFill>
                  <a:prstClr val="white"/>
                </a:solidFill>
                <a:latin typeface="Segoe UI Semibold" panose="020B0702040204020203" pitchFamily="34" charset="0"/>
                <a:cs typeface="Segoe UI Semibold" panose="020B0702040204020203" pitchFamily="34" charset="0"/>
              </a:rPr>
              <a:t>Blink</a:t>
            </a:r>
          </a:p>
        </p:txBody>
      </p:sp>
      <p:sp>
        <p:nvSpPr>
          <p:cNvPr id="2" name="Title 1"/>
          <p:cNvSpPr>
            <a:spLocks noGrp="1"/>
          </p:cNvSpPr>
          <p:nvPr>
            <p:ph type="title"/>
          </p:nvPr>
        </p:nvSpPr>
        <p:spPr/>
        <p:txBody>
          <a:bodyPr/>
          <a:lstStyle/>
          <a:p>
            <a:r>
              <a:rPr lang="en-US" dirty="0" smtClean="0"/>
              <a:t>In the meantime…</a:t>
            </a:r>
            <a:endParaRPr lang="en-US" dirty="0"/>
          </a:p>
        </p:txBody>
      </p:sp>
      <p:sp>
        <p:nvSpPr>
          <p:cNvPr id="3" name="Text Placeholder 2"/>
          <p:cNvSpPr>
            <a:spLocks noGrp="1"/>
          </p:cNvSpPr>
          <p:nvPr>
            <p:ph type="body" sz="quarter" idx="10"/>
          </p:nvPr>
        </p:nvSpPr>
        <p:spPr>
          <a:xfrm>
            <a:off x="275481" y="2055029"/>
            <a:ext cx="11887878" cy="1880544"/>
          </a:xfrm>
        </p:spPr>
        <p:txBody>
          <a:bodyPr/>
          <a:lstStyle/>
          <a:p>
            <a:r>
              <a:rPr lang="en-US" dirty="0" smtClean="0"/>
              <a:t>Chrome, Firefox, Opera and Safari are evergreen</a:t>
            </a:r>
          </a:p>
          <a:p>
            <a:pPr lvl="1"/>
            <a:r>
              <a:rPr lang="en-US" sz="3264" dirty="0"/>
              <a:t>Updated frequently</a:t>
            </a:r>
          </a:p>
          <a:p>
            <a:pPr lvl="1"/>
            <a:r>
              <a:rPr lang="en-US" sz="3264" dirty="0"/>
              <a:t>No need to support different document modes</a:t>
            </a:r>
          </a:p>
        </p:txBody>
      </p:sp>
    </p:spTree>
    <p:extLst>
      <p:ext uri="{BB962C8B-B14F-4D97-AF65-F5344CB8AC3E}">
        <p14:creationId xmlns:p14="http://schemas.microsoft.com/office/powerpoint/2010/main" val="39687350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791480" y="1632055"/>
            <a:ext cx="9583115" cy="5087665"/>
          </a:xfrm>
          <a:prstGeom prst="rect">
            <a:avLst/>
          </a:prstGeom>
          <a:ln>
            <a:solidFill>
              <a:schemeClr val="tx2"/>
            </a:solidFill>
          </a:ln>
        </p:spPr>
      </p:pic>
      <p:sp>
        <p:nvSpPr>
          <p:cNvPr id="34" name="Rectangle 33"/>
          <p:cNvSpPr/>
          <p:nvPr/>
        </p:nvSpPr>
        <p:spPr>
          <a:xfrm>
            <a:off x="1911633" y="2326372"/>
            <a:ext cx="9280489" cy="4124133"/>
          </a:xfrm>
          <a:prstGeom prst="rect">
            <a:avLst/>
          </a:prstGeom>
          <a:solidFill>
            <a:srgbClr val="00B050"/>
          </a:solidFill>
          <a:ln w="127000">
            <a:solidFill>
              <a:srgbClr val="00B05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srgbClr val="737373"/>
              </a:solidFill>
            </a:endParaRPr>
          </a:p>
        </p:txBody>
      </p:sp>
      <p:sp>
        <p:nvSpPr>
          <p:cNvPr id="36" name="Rectangle 35"/>
          <p:cNvSpPr/>
          <p:nvPr/>
        </p:nvSpPr>
        <p:spPr>
          <a:xfrm>
            <a:off x="2686779" y="3396429"/>
            <a:ext cx="7650456" cy="2665491"/>
          </a:xfrm>
          <a:prstGeom prst="rect">
            <a:avLst/>
          </a:prstGeom>
          <a:ln w="57150">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pPr algn="ctr" defTabSz="932573"/>
            <a:r>
              <a:rPr lang="en-US" sz="4080" dirty="0">
                <a:solidFill>
                  <a:srgbClr val="737373"/>
                </a:solidFill>
                <a:latin typeface="Segoe UI Semibold" panose="020B0702040204020203" pitchFamily="34" charset="0"/>
                <a:cs typeface="Segoe UI Semibold" panose="020B0702040204020203" pitchFamily="34" charset="0"/>
              </a:rPr>
              <a:t>Evergreen</a:t>
            </a:r>
          </a:p>
        </p:txBody>
      </p:sp>
      <p:sp>
        <p:nvSpPr>
          <p:cNvPr id="39" name="TextBox 38"/>
          <p:cNvSpPr txBox="1"/>
          <p:nvPr/>
        </p:nvSpPr>
        <p:spPr>
          <a:xfrm>
            <a:off x="2163438" y="2351501"/>
            <a:ext cx="8873250" cy="393034"/>
          </a:xfrm>
          <a:prstGeom prst="rect">
            <a:avLst/>
          </a:prstGeom>
          <a:noFill/>
        </p:spPr>
        <p:txBody>
          <a:bodyPr wrap="square" rtlCol="0">
            <a:spAutoFit/>
          </a:bodyPr>
          <a:lstStyle/>
          <a:p>
            <a:pPr algn="ctr" defTabSz="932573"/>
            <a:r>
              <a:rPr lang="en-US" sz="1904" b="1" dirty="0">
                <a:solidFill>
                  <a:prstClr val="white"/>
                </a:solidFill>
                <a:latin typeface="Segoe UI Semilight" panose="020B0402040204020203" pitchFamily="34" charset="0"/>
                <a:cs typeface="Segoe UI Semilight" panose="020B0402040204020203" pitchFamily="34" charset="0"/>
              </a:rPr>
              <a:t>Microsoft </a:t>
            </a:r>
            <a:r>
              <a:rPr lang="en-US" sz="1904" b="1" dirty="0" err="1">
                <a:solidFill>
                  <a:prstClr val="white"/>
                </a:solidFill>
                <a:latin typeface="Segoe UI Semilight" panose="020B0402040204020203" pitchFamily="34" charset="0"/>
                <a:cs typeface="Segoe UI Semilight" panose="020B0402040204020203" pitchFamily="34" charset="0"/>
              </a:rPr>
              <a:t>EdgeHTML</a:t>
            </a:r>
            <a:endParaRPr lang="en-US" sz="1904" b="1" dirty="0">
              <a:solidFill>
                <a:prstClr val="white"/>
              </a:solidFill>
              <a:latin typeface="Segoe UI Semilight" panose="020B0402040204020203" pitchFamily="34" charset="0"/>
              <a:cs typeface="Segoe UI Semilight" panose="020B0402040204020203" pitchFamily="34" charset="0"/>
            </a:endParaRPr>
          </a:p>
        </p:txBody>
      </p:sp>
      <p:sp>
        <p:nvSpPr>
          <p:cNvPr id="7" name="Title 6"/>
          <p:cNvSpPr>
            <a:spLocks noGrp="1"/>
          </p:cNvSpPr>
          <p:nvPr>
            <p:ph type="title"/>
          </p:nvPr>
        </p:nvSpPr>
        <p:spPr/>
        <p:txBody>
          <a:bodyPr/>
          <a:lstStyle/>
          <a:p>
            <a:r>
              <a:rPr lang="en-US" dirty="0" smtClean="0"/>
              <a:t>Microsoft Edge</a:t>
            </a:r>
            <a:endParaRPr lang="en-US" dirty="0"/>
          </a:p>
        </p:txBody>
      </p:sp>
    </p:spTree>
    <p:extLst>
      <p:ext uri="{BB962C8B-B14F-4D97-AF65-F5344CB8AC3E}">
        <p14:creationId xmlns:p14="http://schemas.microsoft.com/office/powerpoint/2010/main" val="126497097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2" y="-1"/>
            <a:ext cx="12440783" cy="6994525"/>
          </a:xfrm>
          <a:prstGeom prst="rect">
            <a:avLst/>
          </a:prstGeom>
          <a:noFill/>
          <a:ln>
            <a:noFill/>
          </a:ln>
        </p:spPr>
      </p:pic>
    </p:spTree>
    <p:extLst>
      <p:ext uri="{BB962C8B-B14F-4D97-AF65-F5344CB8AC3E}">
        <p14:creationId xmlns:p14="http://schemas.microsoft.com/office/powerpoint/2010/main" val="7261568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fr-FR" dirty="0" smtClean="0"/>
              <a:t>Modern web </a:t>
            </a:r>
            <a:r>
              <a:rPr lang="fr-FR" dirty="0" err="1" smtClean="0"/>
              <a:t>interoperability</a:t>
            </a:r>
            <a:endParaRPr lang="fr-FR" dirty="0"/>
          </a:p>
        </p:txBody>
      </p:sp>
      <p:sp>
        <p:nvSpPr>
          <p:cNvPr id="5" name="Subtitle 4"/>
          <p:cNvSpPr>
            <a:spLocks noGrp="1"/>
          </p:cNvSpPr>
          <p:nvPr>
            <p:ph type="subTitle" idx="1"/>
          </p:nvPr>
        </p:nvSpPr>
        <p:spPr>
          <a:xfrm>
            <a:off x="1554560" y="3673745"/>
            <a:ext cx="9327356" cy="862800"/>
          </a:xfrm>
        </p:spPr>
        <p:txBody>
          <a:bodyPr/>
          <a:lstStyle/>
          <a:p>
            <a:r>
              <a:rPr lang="en-US" dirty="0"/>
              <a:t>The Web should just work for everyone</a:t>
            </a:r>
            <a:br>
              <a:rPr lang="en-US" dirty="0"/>
            </a:br>
            <a:r>
              <a:rPr lang="en-US" dirty="0"/>
              <a:t>(But sometimes it doesn’t)</a:t>
            </a:r>
            <a:endParaRPr lang="fr-FR" dirty="0"/>
          </a:p>
        </p:txBody>
      </p:sp>
    </p:spTree>
    <p:extLst>
      <p:ext uri="{BB962C8B-B14F-4D97-AF65-F5344CB8AC3E}">
        <p14:creationId xmlns:p14="http://schemas.microsoft.com/office/powerpoint/2010/main" val="1019164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67" y="2256038"/>
            <a:ext cx="2441075" cy="1877749"/>
          </a:xfrm>
          <a:prstGeom prst="rect">
            <a:avLst/>
          </a:prstGeom>
        </p:spPr>
      </p:pic>
      <p:grpSp>
        <p:nvGrpSpPr>
          <p:cNvPr id="7" name="Group 6"/>
          <p:cNvGrpSpPr/>
          <p:nvPr/>
        </p:nvGrpSpPr>
        <p:grpSpPr>
          <a:xfrm>
            <a:off x="2037904" y="2204805"/>
            <a:ext cx="10397689" cy="2624883"/>
            <a:chOff x="434148" y="2352725"/>
            <a:chExt cx="14112083" cy="3562577"/>
          </a:xfrm>
        </p:grpSpPr>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227888" y="2674417"/>
              <a:ext cx="2318343" cy="2266405"/>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88781" y="2822197"/>
              <a:ext cx="3118394" cy="1944714"/>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4148" y="2352725"/>
              <a:ext cx="4839660" cy="3562577"/>
            </a:xfrm>
            <a:prstGeom prst="rect">
              <a:avLst/>
            </a:prstGeom>
          </p:spPr>
        </p:pic>
      </p:grpSp>
      <p:sp>
        <p:nvSpPr>
          <p:cNvPr id="2" name="Rectangle 1"/>
          <p:cNvSpPr/>
          <p:nvPr/>
        </p:nvSpPr>
        <p:spPr>
          <a:xfrm>
            <a:off x="386258" y="5574719"/>
            <a:ext cx="11472009" cy="478376"/>
          </a:xfrm>
          <a:prstGeom prst="rect">
            <a:avLst/>
          </a:prstGeom>
        </p:spPr>
        <p:txBody>
          <a:bodyPr wrap="square">
            <a:spAutoFit/>
          </a:bodyPr>
          <a:lstStyle/>
          <a:p>
            <a:pPr algn="ctr"/>
            <a:r>
              <a:rPr lang="en-US" sz="2448" dirty="0">
                <a:latin typeface="+mj-lt"/>
              </a:rPr>
              <a:t>The dream: Write once, run anywhere</a:t>
            </a:r>
          </a:p>
        </p:txBody>
      </p:sp>
      <p:pic>
        <p:nvPicPr>
          <p:cNvPr id="3" name="Picture 2"/>
          <p:cNvPicPr>
            <a:picLocks noChangeAspect="1"/>
          </p:cNvPicPr>
          <p:nvPr/>
        </p:nvPicPr>
        <p:blipFill>
          <a:blip r:embed="rId7"/>
          <a:stretch>
            <a:fillRect/>
          </a:stretch>
        </p:blipFill>
        <p:spPr>
          <a:xfrm>
            <a:off x="6977196" y="2406265"/>
            <a:ext cx="1267138" cy="1577295"/>
          </a:xfrm>
          <a:prstGeom prst="rect">
            <a:avLst/>
          </a:prstGeom>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53522" y="2332741"/>
            <a:ext cx="2586515" cy="1724343"/>
          </a:xfrm>
          <a:prstGeom prst="rect">
            <a:avLst/>
          </a:prstGeom>
        </p:spPr>
      </p:pic>
      <p:sp>
        <p:nvSpPr>
          <p:cNvPr id="18" name="Title 3"/>
          <p:cNvSpPr txBox="1">
            <a:spLocks/>
          </p:cNvSpPr>
          <p:nvPr/>
        </p:nvSpPr>
        <p:spPr>
          <a:xfrm>
            <a:off x="501614" y="1113838"/>
            <a:ext cx="11604642" cy="920174"/>
          </a:xfrm>
          <a:prstGeom prst="rect">
            <a:avLst/>
          </a:prstGeom>
        </p:spPr>
        <p:txBody>
          <a:bodyPr vert="horz" lIns="93260" tIns="46630" rIns="93260" bIns="46630" rtlCol="0" anchor="ctr">
            <a:normAutofit/>
          </a:bodyPr>
          <a:lstStyle>
            <a:lvl1pPr algn="l" defTabSz="914400" rtl="0" eaLnBrk="1" latinLnBrk="0" hangingPunct="1">
              <a:lnSpc>
                <a:spcPct val="90000"/>
              </a:lnSpc>
              <a:spcBef>
                <a:spcPct val="0"/>
              </a:spcBef>
              <a:buNone/>
              <a:defRPr sz="4400" u="none" kern="1200" spc="-150">
                <a:solidFill>
                  <a:schemeClr val="tx1"/>
                </a:solidFill>
                <a:latin typeface="Signika" panose="02010003020600000004" pitchFamily="50" charset="0"/>
                <a:ea typeface="+mj-ea"/>
                <a:cs typeface="+mj-cs"/>
              </a:defRPr>
            </a:lvl1pPr>
          </a:lstStyle>
          <a:p>
            <a:endParaRPr lang="en-US" sz="4488" dirty="0"/>
          </a:p>
        </p:txBody>
      </p:sp>
      <p:sp>
        <p:nvSpPr>
          <p:cNvPr id="5" name="Title 4"/>
          <p:cNvSpPr>
            <a:spLocks noGrp="1"/>
          </p:cNvSpPr>
          <p:nvPr>
            <p:ph type="title"/>
          </p:nvPr>
        </p:nvSpPr>
        <p:spPr>
          <a:xfrm>
            <a:off x="207002" y="-73634"/>
            <a:ext cx="11651265" cy="1351952"/>
          </a:xfrm>
        </p:spPr>
        <p:txBody>
          <a:bodyPr>
            <a:normAutofit fontScale="90000"/>
          </a:bodyPr>
          <a:lstStyle/>
          <a:p>
            <a:r>
              <a:rPr lang="en-US" dirty="0"/>
              <a:t>The web is on a wider variety of devices than </a:t>
            </a:r>
            <a:r>
              <a:rPr lang="en-US" dirty="0" smtClean="0"/>
              <a:t>ever</a:t>
            </a:r>
            <a:endParaRPr lang="en-US" dirty="0"/>
          </a:p>
        </p:txBody>
      </p:sp>
    </p:spTree>
    <p:extLst>
      <p:ext uri="{BB962C8B-B14F-4D97-AF65-F5344CB8AC3E}">
        <p14:creationId xmlns:p14="http://schemas.microsoft.com/office/powerpoint/2010/main" val="22876389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153" y="1189847"/>
            <a:ext cx="2503934" cy="3264112"/>
          </a:xfrm>
          <a:prstGeom prst="rect">
            <a:avLst/>
          </a:prstGeom>
          <a:ln w="3175">
            <a:solidFill>
              <a:schemeClr val="tx1">
                <a:lumMod val="50000"/>
                <a:lumOff val="50000"/>
              </a:schemeClr>
            </a:solidFill>
          </a:ln>
          <a:effectLst>
            <a:outerShdw blurRad="76200" dist="38100" dir="2700000" sx="69000" sy="69000" algn="tl" rotWithShape="0">
              <a:schemeClr val="bg1">
                <a:lumMod val="50000"/>
                <a:alpha val="78000"/>
              </a:schemeClr>
            </a:outerShdw>
          </a:effectLst>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624" y="5852384"/>
            <a:ext cx="2503934" cy="3264112"/>
          </a:xfrm>
          <a:prstGeom prst="rect">
            <a:avLst/>
          </a:prstGeom>
          <a:ln w="3175">
            <a:solidFill>
              <a:schemeClr val="tx1">
                <a:lumMod val="50000"/>
                <a:lumOff val="50000"/>
              </a:schemeClr>
            </a:solidFill>
          </a:ln>
          <a:effectLst>
            <a:outerShdw blurRad="76200" dist="38100" dir="2700000" sx="69000" sy="69000" algn="tl" rotWithShape="0">
              <a:schemeClr val="bg1">
                <a:lumMod val="50000"/>
                <a:alpha val="78000"/>
              </a:schemeClr>
            </a:outerShdw>
          </a:effectLst>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480" y="4134403"/>
            <a:ext cx="2503934" cy="3264112"/>
          </a:xfrm>
          <a:prstGeom prst="rect">
            <a:avLst/>
          </a:prstGeom>
          <a:ln w="3175">
            <a:solidFill>
              <a:schemeClr val="tx1">
                <a:lumMod val="50000"/>
                <a:lumOff val="50000"/>
              </a:schemeClr>
            </a:solidFill>
          </a:ln>
          <a:effectLst>
            <a:outerShdw blurRad="76200" dist="38100" dir="2700000" sx="69000" sy="69000" algn="tl" rotWithShape="0">
              <a:schemeClr val="bg1">
                <a:lumMod val="50000"/>
                <a:alpha val="78000"/>
              </a:schemeClr>
            </a:outerShdw>
          </a:effectLst>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30684" y="160904"/>
            <a:ext cx="2503934" cy="3264112"/>
          </a:xfrm>
          <a:prstGeom prst="rect">
            <a:avLst/>
          </a:prstGeom>
          <a:ln w="3175">
            <a:solidFill>
              <a:schemeClr val="tx1">
                <a:lumMod val="50000"/>
                <a:lumOff val="50000"/>
              </a:schemeClr>
            </a:solidFill>
          </a:ln>
          <a:effectLst>
            <a:outerShdw blurRad="76200" dist="38100" dir="2700000" sx="69000" sy="69000" algn="tl" rotWithShape="0">
              <a:schemeClr val="bg1">
                <a:lumMod val="50000"/>
                <a:alpha val="78000"/>
              </a:schemeClr>
            </a:outerShdw>
          </a:effectLst>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24337" y="1209626"/>
            <a:ext cx="2503934" cy="3264112"/>
          </a:xfrm>
          <a:prstGeom prst="rect">
            <a:avLst/>
          </a:prstGeom>
          <a:ln w="3175">
            <a:solidFill>
              <a:schemeClr val="tx1">
                <a:lumMod val="50000"/>
                <a:lumOff val="50000"/>
              </a:schemeClr>
            </a:solidFill>
          </a:ln>
          <a:effectLst>
            <a:outerShdw blurRad="76200" dist="38100" dir="2700000" sx="69000" sy="69000" algn="tl" rotWithShape="0">
              <a:schemeClr val="bg1">
                <a:lumMod val="50000"/>
                <a:alpha val="78000"/>
              </a:schemeClr>
            </a:outerShdw>
          </a:effectLst>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89488" y="1262385"/>
            <a:ext cx="2503934" cy="3264112"/>
          </a:xfrm>
          <a:prstGeom prst="rect">
            <a:avLst/>
          </a:prstGeom>
          <a:ln w="3175">
            <a:solidFill>
              <a:schemeClr val="tx1">
                <a:lumMod val="50000"/>
                <a:lumOff val="50000"/>
              </a:schemeClr>
            </a:solidFill>
          </a:ln>
          <a:effectLst>
            <a:outerShdw blurRad="76200" dist="38100" dir="2700000" sx="69000" sy="69000" algn="tl" rotWithShape="0">
              <a:schemeClr val="bg1">
                <a:lumMod val="50000"/>
                <a:alpha val="78000"/>
              </a:schemeClr>
            </a:outerShdw>
          </a:effectLst>
        </p:spPr>
      </p:pic>
      <p:pic>
        <p:nvPicPr>
          <p:cNvPr id="11" name="Picture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954975" y="4095283"/>
            <a:ext cx="2503934" cy="3264112"/>
          </a:xfrm>
          <a:prstGeom prst="rect">
            <a:avLst/>
          </a:prstGeom>
          <a:ln w="3175">
            <a:solidFill>
              <a:schemeClr val="tx1">
                <a:lumMod val="50000"/>
                <a:lumOff val="50000"/>
              </a:schemeClr>
            </a:solidFill>
          </a:ln>
          <a:effectLst>
            <a:outerShdw blurRad="76200" dist="38100" dir="2700000" sx="69000" sy="69000" algn="tl" rotWithShape="0">
              <a:schemeClr val="bg1">
                <a:lumMod val="50000"/>
                <a:alpha val="78000"/>
              </a:schemeClr>
            </a:outerShdw>
          </a:effectLst>
        </p:spPr>
      </p:pic>
      <p:pic>
        <p:nvPicPr>
          <p:cNvPr id="12" name="Picture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255630" y="4027979"/>
            <a:ext cx="2503934" cy="3264112"/>
          </a:xfrm>
          <a:prstGeom prst="rect">
            <a:avLst/>
          </a:prstGeom>
          <a:ln w="3175">
            <a:solidFill>
              <a:schemeClr val="tx1">
                <a:lumMod val="50000"/>
                <a:lumOff val="50000"/>
              </a:schemeClr>
            </a:solidFill>
          </a:ln>
          <a:effectLst>
            <a:outerShdw blurRad="76200" dist="38100" dir="2700000" sx="69000" sy="69000" algn="tl" rotWithShape="0">
              <a:schemeClr val="bg1">
                <a:lumMod val="50000"/>
                <a:alpha val="78000"/>
              </a:schemeClr>
            </a:outerShdw>
          </a:effectLst>
        </p:spPr>
      </p:pic>
      <p:pic>
        <p:nvPicPr>
          <p:cNvPr id="10" name="Picture 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975508" y="1449490"/>
            <a:ext cx="2503934" cy="3264112"/>
          </a:xfrm>
          <a:prstGeom prst="rect">
            <a:avLst/>
          </a:prstGeom>
          <a:ln w="3175">
            <a:solidFill>
              <a:schemeClr val="tx1">
                <a:lumMod val="50000"/>
                <a:lumOff val="50000"/>
              </a:schemeClr>
            </a:solidFill>
          </a:ln>
          <a:effectLst>
            <a:outerShdw blurRad="76200" dist="38100" dir="2700000" sx="69000" sy="69000" algn="tl" rotWithShape="0">
              <a:schemeClr val="bg1">
                <a:lumMod val="50000"/>
                <a:alpha val="78000"/>
              </a:schemeClr>
            </a:outerShdw>
          </a:effectLst>
        </p:spPr>
      </p:pic>
      <p:pic>
        <p:nvPicPr>
          <p:cNvPr id="16" name="Picture 1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90853" y="3973353"/>
            <a:ext cx="2503934" cy="3264112"/>
          </a:xfrm>
          <a:prstGeom prst="rect">
            <a:avLst/>
          </a:prstGeom>
          <a:ln w="3175">
            <a:solidFill>
              <a:schemeClr val="tx1">
                <a:lumMod val="50000"/>
                <a:lumOff val="50000"/>
              </a:schemeClr>
            </a:solidFill>
          </a:ln>
          <a:effectLst>
            <a:outerShdw blurRad="76200" dist="38100" dir="2700000" sx="69000" sy="69000" algn="tl" rotWithShape="0">
              <a:schemeClr val="bg1">
                <a:lumMod val="50000"/>
                <a:alpha val="78000"/>
              </a:schemeClr>
            </a:outerShdw>
          </a:effectLst>
        </p:spPr>
      </p:pic>
      <p:pic>
        <p:nvPicPr>
          <p:cNvPr id="17" name="Picture 1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240920" y="3840874"/>
            <a:ext cx="2503934" cy="3264112"/>
          </a:xfrm>
          <a:prstGeom prst="rect">
            <a:avLst/>
          </a:prstGeom>
          <a:ln w="3175">
            <a:solidFill>
              <a:schemeClr val="tx1">
                <a:lumMod val="50000"/>
                <a:lumOff val="50000"/>
              </a:schemeClr>
            </a:solidFill>
          </a:ln>
          <a:effectLst>
            <a:outerShdw blurRad="76200" dist="38100" dir="2700000" sx="69000" sy="69000" algn="tl" rotWithShape="0">
              <a:schemeClr val="bg1">
                <a:lumMod val="50000"/>
                <a:alpha val="78000"/>
              </a:schemeClr>
            </a:outerShdw>
          </a:effectLst>
        </p:spPr>
      </p:pic>
      <p:pic>
        <p:nvPicPr>
          <p:cNvPr id="18" name="Picture 1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388537" y="2760763"/>
            <a:ext cx="2503934" cy="3264112"/>
          </a:xfrm>
          <a:prstGeom prst="rect">
            <a:avLst/>
          </a:prstGeom>
          <a:ln w="3175">
            <a:solidFill>
              <a:schemeClr val="tx1">
                <a:lumMod val="50000"/>
                <a:lumOff val="50000"/>
              </a:schemeClr>
            </a:solidFill>
          </a:ln>
          <a:effectLst>
            <a:outerShdw blurRad="76200" dist="38100" dir="2700000" sx="69000" sy="69000" algn="tl" rotWithShape="0">
              <a:schemeClr val="bg1">
                <a:lumMod val="50000"/>
                <a:alpha val="78000"/>
              </a:schemeClr>
            </a:outerShdw>
          </a:effectLst>
        </p:spPr>
      </p:pic>
      <p:sp>
        <p:nvSpPr>
          <p:cNvPr id="2" name="Title 1"/>
          <p:cNvSpPr>
            <a:spLocks noGrp="1"/>
          </p:cNvSpPr>
          <p:nvPr>
            <p:ph type="title"/>
          </p:nvPr>
        </p:nvSpPr>
        <p:spPr/>
        <p:txBody>
          <a:bodyPr>
            <a:normAutofit/>
          </a:bodyPr>
          <a:lstStyle/>
          <a:p>
            <a:r>
              <a:rPr lang="en-US" dirty="0" smtClean="0"/>
              <a:t>Making a web browser: </a:t>
            </a:r>
            <a:r>
              <a:rPr lang="en-US" dirty="0"/>
              <a:t>S</a:t>
            </a:r>
            <a:r>
              <a:rPr lang="en-US" dirty="0" smtClean="0"/>
              <a:t>pecifications</a:t>
            </a:r>
            <a:endParaRPr lang="en-US" dirty="0"/>
          </a:p>
        </p:txBody>
      </p:sp>
      <p:pic>
        <p:nvPicPr>
          <p:cNvPr id="8" name="Picture 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564588" y="4220328"/>
            <a:ext cx="2503934" cy="3264112"/>
          </a:xfrm>
          <a:prstGeom prst="rect">
            <a:avLst/>
          </a:prstGeom>
          <a:ln w="3175">
            <a:solidFill>
              <a:schemeClr val="tx1">
                <a:lumMod val="50000"/>
                <a:lumOff val="50000"/>
              </a:schemeClr>
            </a:solidFill>
          </a:ln>
          <a:effectLst>
            <a:outerShdw blurRad="76200" dist="38100" dir="2700000" sx="69000" sy="69000" algn="tl" rotWithShape="0">
              <a:schemeClr val="bg1">
                <a:lumMod val="50000"/>
                <a:alpha val="78000"/>
              </a:schemeClr>
            </a:outerShdw>
          </a:effectLst>
        </p:spPr>
      </p:pic>
      <p:pic>
        <p:nvPicPr>
          <p:cNvPr id="6" name="Picture 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799187" y="1956985"/>
            <a:ext cx="2503934" cy="3264112"/>
          </a:xfrm>
          <a:prstGeom prst="rect">
            <a:avLst/>
          </a:prstGeom>
          <a:ln w="3175">
            <a:solidFill>
              <a:schemeClr val="tx1">
                <a:lumMod val="50000"/>
                <a:lumOff val="50000"/>
              </a:schemeClr>
            </a:solidFill>
          </a:ln>
          <a:effectLst>
            <a:outerShdw blurRad="76200" dist="38100" dir="2700000" sx="69000" sy="69000" algn="tl" rotWithShape="0">
              <a:schemeClr val="bg1">
                <a:lumMod val="50000"/>
                <a:alpha val="78000"/>
              </a:schemeClr>
            </a:outerShdw>
          </a:effectLst>
        </p:spPr>
      </p:pic>
      <p:pic>
        <p:nvPicPr>
          <p:cNvPr id="13" name="Picture 1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674468" y="1355938"/>
            <a:ext cx="2503934" cy="3264112"/>
          </a:xfrm>
          <a:prstGeom prst="rect">
            <a:avLst/>
          </a:prstGeom>
          <a:ln w="3175">
            <a:solidFill>
              <a:schemeClr val="tx1">
                <a:lumMod val="50000"/>
                <a:lumOff val="50000"/>
              </a:schemeClr>
            </a:solidFill>
          </a:ln>
          <a:effectLst>
            <a:outerShdw blurRad="76200" dist="38100" dir="2700000" sx="69000" sy="69000" algn="tl" rotWithShape="0">
              <a:schemeClr val="bg1">
                <a:lumMod val="50000"/>
                <a:alpha val="78000"/>
              </a:schemeClr>
            </a:outerShdw>
          </a:effectLst>
        </p:spPr>
      </p:pic>
      <p:pic>
        <p:nvPicPr>
          <p:cNvPr id="5" name="Picture 4"/>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805083" y="670315"/>
            <a:ext cx="2503934" cy="3264112"/>
          </a:xfrm>
          <a:prstGeom prst="rect">
            <a:avLst/>
          </a:prstGeom>
          <a:ln w="3175">
            <a:solidFill>
              <a:schemeClr val="tx1">
                <a:lumMod val="50000"/>
                <a:lumOff val="50000"/>
              </a:schemeClr>
            </a:solidFill>
          </a:ln>
          <a:effectLst>
            <a:outerShdw blurRad="76200" dist="38100" dir="2700000" sx="69000" sy="69000" algn="tl" rotWithShape="0">
              <a:schemeClr val="bg1">
                <a:lumMod val="50000"/>
                <a:alpha val="78000"/>
              </a:schemeClr>
            </a:outerShdw>
          </a:effectLst>
        </p:spPr>
      </p:pic>
    </p:spTree>
    <p:extLst>
      <p:ext uri="{BB962C8B-B14F-4D97-AF65-F5344CB8AC3E}">
        <p14:creationId xmlns:p14="http://schemas.microsoft.com/office/powerpoint/2010/main" val="11368340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9712" y="5147950"/>
            <a:ext cx="949637" cy="932603"/>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8582" y="5147950"/>
            <a:ext cx="880097" cy="932603"/>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72894" y="5147950"/>
            <a:ext cx="932603" cy="932603"/>
          </a:xfrm>
          <a:prstGeom prst="rect">
            <a:avLst/>
          </a:prstGeom>
        </p:spPr>
      </p:pic>
      <p:pic>
        <p:nvPicPr>
          <p:cNvPr id="3" name="Picture 2"/>
          <p:cNvPicPr>
            <a:picLocks noChangeAspect="1"/>
          </p:cNvPicPr>
          <p:nvPr/>
        </p:nvPicPr>
        <p:blipFill>
          <a:blip r:embed="rId6"/>
          <a:stretch>
            <a:fillRect/>
          </a:stretch>
        </p:blipFill>
        <p:spPr>
          <a:xfrm>
            <a:off x="8284510" y="2181644"/>
            <a:ext cx="3180039" cy="2646631"/>
          </a:xfrm>
          <a:prstGeom prst="rect">
            <a:avLst/>
          </a:prstGeom>
        </p:spPr>
      </p:pic>
      <p:pic>
        <p:nvPicPr>
          <p:cNvPr id="8" name="Picture 7"/>
          <p:cNvPicPr>
            <a:picLocks noChangeAspect="1"/>
          </p:cNvPicPr>
          <p:nvPr/>
        </p:nvPicPr>
        <p:blipFill>
          <a:blip r:embed="rId7"/>
          <a:stretch>
            <a:fillRect/>
          </a:stretch>
        </p:blipFill>
        <p:spPr>
          <a:xfrm>
            <a:off x="4610730" y="2181644"/>
            <a:ext cx="3215015" cy="2640801"/>
          </a:xfrm>
          <a:prstGeom prst="rect">
            <a:avLst/>
          </a:prstGeom>
        </p:spPr>
      </p:pic>
      <p:pic>
        <p:nvPicPr>
          <p:cNvPr id="9" name="Picture 8"/>
          <p:cNvPicPr>
            <a:picLocks noChangeAspect="1"/>
          </p:cNvPicPr>
          <p:nvPr/>
        </p:nvPicPr>
        <p:blipFill>
          <a:blip r:embed="rId8"/>
          <a:stretch>
            <a:fillRect/>
          </a:stretch>
        </p:blipFill>
        <p:spPr>
          <a:xfrm>
            <a:off x="1048610" y="2172899"/>
            <a:ext cx="3180039" cy="2649546"/>
          </a:xfrm>
          <a:prstGeom prst="rect">
            <a:avLst/>
          </a:prstGeom>
        </p:spPr>
      </p:pic>
      <p:sp>
        <p:nvSpPr>
          <p:cNvPr id="10" name="Content Placeholder 1"/>
          <p:cNvSpPr txBox="1">
            <a:spLocks/>
          </p:cNvSpPr>
          <p:nvPr/>
        </p:nvSpPr>
        <p:spPr>
          <a:xfrm>
            <a:off x="864403" y="1887874"/>
            <a:ext cx="10724938" cy="4437962"/>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856" dirty="0"/>
          </a:p>
        </p:txBody>
      </p:sp>
    </p:spTree>
    <p:extLst>
      <p:ext uri="{BB962C8B-B14F-4D97-AF65-F5344CB8AC3E}">
        <p14:creationId xmlns:p14="http://schemas.microsoft.com/office/powerpoint/2010/main" val="149539549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p:txBody>
          <a:bodyPr/>
          <a:lstStyle/>
          <a:p>
            <a:r>
              <a:rPr lang="fr-FR" dirty="0" smtClean="0"/>
              <a:t>David </a:t>
            </a:r>
            <a:r>
              <a:rPr lang="fr-FR" b="1" dirty="0" smtClean="0"/>
              <a:t>CATUHE</a:t>
            </a:r>
          </a:p>
          <a:p>
            <a:r>
              <a:rPr lang="fr-FR" dirty="0" smtClean="0"/>
              <a:t>Principal Program Manager</a:t>
            </a:r>
          </a:p>
          <a:p>
            <a:r>
              <a:rPr lang="fr-FR" dirty="0" smtClean="0"/>
              <a:t>@</a:t>
            </a:r>
            <a:r>
              <a:rPr lang="fr-FR" dirty="0" err="1" smtClean="0"/>
              <a:t>deltakosh</a:t>
            </a:r>
            <a:endParaRPr lang="fr-FR" dirty="0"/>
          </a:p>
        </p:txBody>
      </p:sp>
      <p:sp>
        <p:nvSpPr>
          <p:cNvPr id="2" name="Title 1"/>
          <p:cNvSpPr>
            <a:spLocks noGrp="1"/>
          </p:cNvSpPr>
          <p:nvPr>
            <p:ph type="title"/>
          </p:nvPr>
        </p:nvSpPr>
        <p:spPr/>
        <p:txBody>
          <a:bodyPr/>
          <a:lstStyle/>
          <a:p>
            <a:r>
              <a:rPr lang="en-US" dirty="0"/>
              <a:t>The </a:t>
            </a:r>
            <a:r>
              <a:rPr lang="en-US" dirty="0" smtClean="0"/>
              <a:t>“Microsoft Edge” </a:t>
            </a:r>
            <a:r>
              <a:rPr lang="en-US" dirty="0"/>
              <a:t>Rendering Engine that makes the Web just work</a:t>
            </a:r>
            <a:endParaRPr lang="fr-FR" dirty="0"/>
          </a:p>
        </p:txBody>
      </p:sp>
      <p:sp>
        <p:nvSpPr>
          <p:cNvPr id="5" name="Text Placeholder 4"/>
          <p:cNvSpPr>
            <a:spLocks noGrp="1"/>
          </p:cNvSpPr>
          <p:nvPr>
            <p:ph type="body" sz="quarter" idx="13"/>
          </p:nvPr>
        </p:nvSpPr>
        <p:spPr/>
        <p:txBody>
          <a:bodyPr/>
          <a:lstStyle/>
          <a:p>
            <a:r>
              <a:rPr lang="fr-FR" dirty="0" smtClean="0"/>
              <a:t>3-682</a:t>
            </a:r>
            <a:endParaRPr lang="fr-FR" dirty="0"/>
          </a:p>
        </p:txBody>
      </p:sp>
      <p:sp>
        <p:nvSpPr>
          <p:cNvPr id="6" name="Text Placeholder 3"/>
          <p:cNvSpPr txBox="1">
            <a:spLocks/>
          </p:cNvSpPr>
          <p:nvPr/>
        </p:nvSpPr>
        <p:spPr>
          <a:xfrm>
            <a:off x="5290125" y="5783262"/>
            <a:ext cx="4128059" cy="902608"/>
          </a:xfrm>
          <a:prstGeom prst="rect">
            <a:avLst/>
          </a:prstGeom>
          <a:noFill/>
        </p:spPr>
        <p:txBody>
          <a:bodyPr vert="horz" wrap="square" lIns="149217" tIns="111912" rIns="149217" bIns="111912" rtlCol="0" anchor="b">
            <a:noAutofit/>
          </a:bodyPr>
          <a:lstStyle>
            <a:lvl1pPr marL="0" marR="0" indent="0" algn="l" defTabSz="914367" rtl="0" eaLnBrk="1" fontAlgn="auto" latinLnBrk="0" hangingPunct="1">
              <a:lnSpc>
                <a:spcPct val="90000"/>
              </a:lnSpc>
              <a:spcBef>
                <a:spcPts val="0"/>
              </a:spcBef>
              <a:spcAft>
                <a:spcPts val="0"/>
              </a:spcAft>
              <a:buClrTx/>
              <a:buSzPct val="90000"/>
              <a:buFont typeface="Arial" pitchFamily="34" charset="0"/>
              <a:buNone/>
              <a:tabLst/>
              <a:defRPr sz="1961" kern="1200" spc="0" baseline="0">
                <a:gradFill>
                  <a:gsLst>
                    <a:gs pos="0">
                      <a:schemeClr val="tx1"/>
                    </a:gs>
                    <a:gs pos="100000">
                      <a:schemeClr val="tx1"/>
                    </a:gs>
                  </a:gsLst>
                  <a:lin ang="5400000" scaled="0"/>
                </a:gradFill>
                <a:latin typeface="+mn-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gn="r"/>
            <a:r>
              <a:rPr lang="fr-FR" sz="2000" dirty="0">
                <a:gradFill>
                  <a:gsLst>
                    <a:gs pos="0">
                      <a:srgbClr val="404040"/>
                    </a:gs>
                    <a:gs pos="100000">
                      <a:srgbClr val="404040"/>
                    </a:gs>
                  </a:gsLst>
                  <a:lin ang="5400000" scaled="0"/>
                </a:gradFill>
              </a:rPr>
              <a:t>David </a:t>
            </a:r>
            <a:r>
              <a:rPr lang="fr-FR" sz="2000" b="1" dirty="0">
                <a:gradFill>
                  <a:gsLst>
                    <a:gs pos="0">
                      <a:srgbClr val="404040"/>
                    </a:gs>
                    <a:gs pos="100000">
                      <a:srgbClr val="404040"/>
                    </a:gs>
                  </a:gsLst>
                  <a:lin ang="5400000" scaled="0"/>
                </a:gradFill>
              </a:rPr>
              <a:t>ROUSSET</a:t>
            </a:r>
          </a:p>
          <a:p>
            <a:pPr algn="r"/>
            <a:r>
              <a:rPr lang="fr-FR" sz="2000" dirty="0">
                <a:gradFill>
                  <a:gsLst>
                    <a:gs pos="0">
                      <a:srgbClr val="404040"/>
                    </a:gs>
                    <a:gs pos="100000">
                      <a:srgbClr val="404040"/>
                    </a:gs>
                  </a:gsLst>
                  <a:lin ang="5400000" scaled="0"/>
                </a:gradFill>
              </a:rPr>
              <a:t>Senior Program Manager</a:t>
            </a:r>
          </a:p>
          <a:p>
            <a:pPr algn="r"/>
            <a:r>
              <a:rPr lang="fr-FR" sz="2000" dirty="0">
                <a:gradFill>
                  <a:gsLst>
                    <a:gs pos="0">
                      <a:srgbClr val="404040"/>
                    </a:gs>
                    <a:gs pos="100000">
                      <a:srgbClr val="404040"/>
                    </a:gs>
                  </a:gsLst>
                  <a:lin ang="5400000" scaled="0"/>
                </a:gradFill>
              </a:rPr>
              <a:t>@</a:t>
            </a:r>
            <a:r>
              <a:rPr lang="fr-FR" sz="2000" dirty="0" err="1">
                <a:gradFill>
                  <a:gsLst>
                    <a:gs pos="0">
                      <a:srgbClr val="404040"/>
                    </a:gs>
                    <a:gs pos="100000">
                      <a:srgbClr val="404040"/>
                    </a:gs>
                  </a:gsLst>
                  <a:lin ang="5400000" scaled="0"/>
                </a:gradFill>
              </a:rPr>
              <a:t>davrous</a:t>
            </a:r>
            <a:endParaRPr lang="fr-FR" sz="2000" dirty="0">
              <a:gradFill>
                <a:gsLst>
                  <a:gs pos="0">
                    <a:srgbClr val="404040"/>
                  </a:gs>
                  <a:gs pos="100000">
                    <a:srgbClr val="404040"/>
                  </a:gs>
                </a:gsLst>
                <a:lin ang="5400000" scaled="0"/>
              </a:gradFill>
            </a:endParaRPr>
          </a:p>
        </p:txBody>
      </p:sp>
    </p:spTree>
    <p:extLst>
      <p:ext uri="{BB962C8B-B14F-4D97-AF65-F5344CB8AC3E}">
        <p14:creationId xmlns:p14="http://schemas.microsoft.com/office/powerpoint/2010/main" val="28234332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9712" y="5147950"/>
            <a:ext cx="949637" cy="932603"/>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8582" y="5147950"/>
            <a:ext cx="880097" cy="932603"/>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72894" y="5147950"/>
            <a:ext cx="932603" cy="932603"/>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08776" y="978011"/>
            <a:ext cx="2331508" cy="3885847"/>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19445" y="978011"/>
            <a:ext cx="2438369" cy="3885847"/>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46820" y="978011"/>
            <a:ext cx="2185789" cy="3885847"/>
          </a:xfrm>
          <a:prstGeom prst="rect">
            <a:avLst/>
          </a:prstGeom>
        </p:spPr>
      </p:pic>
      <p:pic>
        <p:nvPicPr>
          <p:cNvPr id="11" name="Picture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772893" y="5147950"/>
            <a:ext cx="929868" cy="932603"/>
          </a:xfrm>
          <a:prstGeom prst="rect">
            <a:avLst/>
          </a:prstGeom>
        </p:spPr>
      </p:pic>
    </p:spTree>
    <p:extLst>
      <p:ext uri="{BB962C8B-B14F-4D97-AF65-F5344CB8AC3E}">
        <p14:creationId xmlns:p14="http://schemas.microsoft.com/office/powerpoint/2010/main" val="428755984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smtClean="0"/>
              <a:t>Interoperable intersection</a:t>
            </a:r>
            <a:endParaRPr lang="en-US" dirty="0"/>
          </a:p>
        </p:txBody>
      </p:sp>
      <p:sp>
        <p:nvSpPr>
          <p:cNvPr id="4" name="Oval 3"/>
          <p:cNvSpPr/>
          <p:nvPr/>
        </p:nvSpPr>
        <p:spPr>
          <a:xfrm>
            <a:off x="3471486" y="2350673"/>
            <a:ext cx="3436828" cy="3464238"/>
          </a:xfrm>
          <a:prstGeom prst="ellipse">
            <a:avLst/>
          </a:prstGeom>
          <a:solidFill>
            <a:schemeClr val="accent1">
              <a:alpha val="50000"/>
            </a:schemeClr>
          </a:solid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48">
              <a:solidFill>
                <a:srgbClr val="FFFFFF"/>
              </a:solidFill>
            </a:endParaRPr>
          </a:p>
        </p:txBody>
      </p:sp>
      <p:sp>
        <p:nvSpPr>
          <p:cNvPr id="5" name="Oval 4"/>
          <p:cNvSpPr/>
          <p:nvPr/>
        </p:nvSpPr>
        <p:spPr>
          <a:xfrm>
            <a:off x="3471486" y="2626998"/>
            <a:ext cx="3436828" cy="3464238"/>
          </a:xfrm>
          <a:prstGeom prst="ellipse">
            <a:avLst/>
          </a:prstGeom>
          <a:solidFill>
            <a:schemeClr val="accent1">
              <a:alpha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48">
              <a:solidFill>
                <a:srgbClr val="FFFFFF"/>
              </a:solidFill>
            </a:endParaRPr>
          </a:p>
        </p:txBody>
      </p:sp>
      <p:sp>
        <p:nvSpPr>
          <p:cNvPr id="6" name="Oval 5"/>
          <p:cNvSpPr/>
          <p:nvPr/>
        </p:nvSpPr>
        <p:spPr>
          <a:xfrm>
            <a:off x="5048852" y="2350675"/>
            <a:ext cx="3436828" cy="3464238"/>
          </a:xfrm>
          <a:prstGeom prst="ellipse">
            <a:avLst/>
          </a:prstGeom>
          <a:solidFill>
            <a:schemeClr val="accent1">
              <a:alpha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48">
              <a:solidFill>
                <a:srgbClr val="FFFFFF"/>
              </a:solidFill>
            </a:endParaRPr>
          </a:p>
        </p:txBody>
      </p:sp>
      <p:sp>
        <p:nvSpPr>
          <p:cNvPr id="7" name="Oval 6"/>
          <p:cNvSpPr/>
          <p:nvPr/>
        </p:nvSpPr>
        <p:spPr>
          <a:xfrm>
            <a:off x="5048850" y="3179661"/>
            <a:ext cx="3436828" cy="3464238"/>
          </a:xfrm>
          <a:prstGeom prst="ellipse">
            <a:avLst/>
          </a:prstGeom>
          <a:solidFill>
            <a:schemeClr val="accent1">
              <a:alpha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48">
              <a:solidFill>
                <a:srgbClr val="FFFFFF"/>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3255" y="5267662"/>
            <a:ext cx="1114489" cy="1094498"/>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23255" y="1922604"/>
            <a:ext cx="1032878" cy="1094498"/>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94960" y="5268827"/>
            <a:ext cx="1091288" cy="1094498"/>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94962" y="1922605"/>
            <a:ext cx="1094498" cy="1094498"/>
          </a:xfrm>
          <a:prstGeom prst="rect">
            <a:avLst/>
          </a:prstGeom>
        </p:spPr>
      </p:pic>
      <p:sp>
        <p:nvSpPr>
          <p:cNvPr id="12" name="Rounded Rectangle 11"/>
          <p:cNvSpPr/>
          <p:nvPr/>
        </p:nvSpPr>
        <p:spPr>
          <a:xfrm>
            <a:off x="1856545" y="1752261"/>
            <a:ext cx="4825219" cy="4824688"/>
          </a:xfrm>
          <a:prstGeom prst="roundRect">
            <a:avLst/>
          </a:prstGeom>
          <a:noFill/>
          <a:ln w="3810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4896" dirty="0">
              <a:solidFill>
                <a:srgbClr val="000000">
                  <a:lumMod val="50000"/>
                  <a:lumOff val="50000"/>
                </a:srgbClr>
              </a:solidFill>
              <a:latin typeface="Signika" panose="02010003020600000004" pitchFamily="50" charset="0"/>
            </a:endParaRPr>
          </a:p>
        </p:txBody>
      </p:sp>
      <p:sp>
        <p:nvSpPr>
          <p:cNvPr id="13" name="TextBox 12"/>
          <p:cNvSpPr txBox="1"/>
          <p:nvPr/>
        </p:nvSpPr>
        <p:spPr>
          <a:xfrm rot="16200000">
            <a:off x="302938" y="3957072"/>
            <a:ext cx="2512080" cy="478376"/>
          </a:xfrm>
          <a:prstGeom prst="rect">
            <a:avLst/>
          </a:prstGeom>
          <a:noFill/>
          <a:ln>
            <a:noFill/>
          </a:ln>
        </p:spPr>
        <p:txBody>
          <a:bodyPr wrap="none" rtlCol="0">
            <a:spAutoFit/>
          </a:bodyPr>
          <a:lstStyle/>
          <a:p>
            <a:pPr defTabSz="1243352"/>
            <a:r>
              <a:rPr lang="en-US" sz="2448" dirty="0">
                <a:solidFill>
                  <a:srgbClr val="000000">
                    <a:lumMod val="50000"/>
                    <a:lumOff val="50000"/>
                  </a:srgbClr>
                </a:solidFill>
                <a:cs typeface="Segoe UI" panose="020B0502040204020203" pitchFamily="34" charset="0"/>
              </a:rPr>
              <a:t>The Mobile Web</a:t>
            </a:r>
          </a:p>
        </p:txBody>
      </p:sp>
    </p:spTree>
    <p:extLst>
      <p:ext uri="{BB962C8B-B14F-4D97-AF65-F5344CB8AC3E}">
        <p14:creationId xmlns:p14="http://schemas.microsoft.com/office/powerpoint/2010/main" val="7188284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en-US" dirty="0" smtClean="0"/>
              <a:t>Interoperable intersection</a:t>
            </a:r>
            <a:endParaRPr lang="en-US" dirty="0"/>
          </a:p>
        </p:txBody>
      </p:sp>
      <p:sp>
        <p:nvSpPr>
          <p:cNvPr id="4" name="Oval 3"/>
          <p:cNvSpPr/>
          <p:nvPr/>
        </p:nvSpPr>
        <p:spPr>
          <a:xfrm>
            <a:off x="3471486" y="2350673"/>
            <a:ext cx="3436828" cy="3464238"/>
          </a:xfrm>
          <a:prstGeom prst="ellipse">
            <a:avLst/>
          </a:prstGeom>
          <a:solidFill>
            <a:schemeClr val="accent1">
              <a:alpha val="50000"/>
            </a:schemeClr>
          </a:solid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48">
              <a:solidFill>
                <a:srgbClr val="FFFFFF"/>
              </a:solidFill>
            </a:endParaRPr>
          </a:p>
        </p:txBody>
      </p:sp>
      <p:sp>
        <p:nvSpPr>
          <p:cNvPr id="5" name="Oval 4"/>
          <p:cNvSpPr/>
          <p:nvPr/>
        </p:nvSpPr>
        <p:spPr>
          <a:xfrm>
            <a:off x="3471486" y="2626998"/>
            <a:ext cx="3436828" cy="3464238"/>
          </a:xfrm>
          <a:prstGeom prst="ellipse">
            <a:avLst/>
          </a:prstGeom>
          <a:solidFill>
            <a:schemeClr val="accent1">
              <a:alpha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48">
              <a:solidFill>
                <a:srgbClr val="FFFFFF"/>
              </a:solidFill>
            </a:endParaRPr>
          </a:p>
        </p:txBody>
      </p:sp>
      <p:sp>
        <p:nvSpPr>
          <p:cNvPr id="6" name="Oval 5"/>
          <p:cNvSpPr/>
          <p:nvPr/>
        </p:nvSpPr>
        <p:spPr>
          <a:xfrm>
            <a:off x="5048852" y="2350675"/>
            <a:ext cx="3436828" cy="3464238"/>
          </a:xfrm>
          <a:prstGeom prst="ellipse">
            <a:avLst/>
          </a:prstGeom>
          <a:solidFill>
            <a:schemeClr val="accent1">
              <a:alpha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48">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23255" y="1922604"/>
            <a:ext cx="1032878" cy="1094498"/>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94960" y="5268827"/>
            <a:ext cx="1091288" cy="1094498"/>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94962" y="1922605"/>
            <a:ext cx="1094498" cy="1094498"/>
          </a:xfrm>
          <a:prstGeom prst="rect">
            <a:avLst/>
          </a:prstGeom>
        </p:spPr>
      </p:pic>
      <p:sp>
        <p:nvSpPr>
          <p:cNvPr id="12" name="Rounded Rectangle 11"/>
          <p:cNvSpPr/>
          <p:nvPr/>
        </p:nvSpPr>
        <p:spPr>
          <a:xfrm>
            <a:off x="1856545" y="1752261"/>
            <a:ext cx="4825219" cy="4824688"/>
          </a:xfrm>
          <a:prstGeom prst="roundRect">
            <a:avLst/>
          </a:prstGeom>
          <a:noFill/>
          <a:ln w="3810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4896" dirty="0">
              <a:solidFill>
                <a:srgbClr val="000000">
                  <a:lumMod val="50000"/>
                  <a:lumOff val="50000"/>
                </a:srgbClr>
              </a:solidFill>
              <a:latin typeface="Signika" panose="02010003020600000004" pitchFamily="50" charset="0"/>
            </a:endParaRPr>
          </a:p>
        </p:txBody>
      </p:sp>
      <p:sp>
        <p:nvSpPr>
          <p:cNvPr id="13" name="TextBox 12"/>
          <p:cNvSpPr txBox="1"/>
          <p:nvPr/>
        </p:nvSpPr>
        <p:spPr>
          <a:xfrm rot="16200000">
            <a:off x="302938" y="3957072"/>
            <a:ext cx="2512080" cy="478376"/>
          </a:xfrm>
          <a:prstGeom prst="rect">
            <a:avLst/>
          </a:prstGeom>
          <a:noFill/>
          <a:ln>
            <a:noFill/>
          </a:ln>
        </p:spPr>
        <p:txBody>
          <a:bodyPr wrap="none" rtlCol="0">
            <a:spAutoFit/>
          </a:bodyPr>
          <a:lstStyle/>
          <a:p>
            <a:pPr defTabSz="1243352"/>
            <a:r>
              <a:rPr lang="en-US" sz="2448" dirty="0">
                <a:solidFill>
                  <a:srgbClr val="000000">
                    <a:lumMod val="50000"/>
                    <a:lumOff val="50000"/>
                  </a:srgbClr>
                </a:solidFill>
                <a:cs typeface="Segoe UI" panose="020B0502040204020203" pitchFamily="34" charset="0"/>
              </a:rPr>
              <a:t>The Mobile Web</a:t>
            </a:r>
          </a:p>
        </p:txBody>
      </p:sp>
      <p:sp>
        <p:nvSpPr>
          <p:cNvPr id="17" name="Oval 16"/>
          <p:cNvSpPr/>
          <p:nvPr/>
        </p:nvSpPr>
        <p:spPr>
          <a:xfrm>
            <a:off x="3471485" y="2549091"/>
            <a:ext cx="3147409" cy="3275768"/>
          </a:xfrm>
          <a:custGeom>
            <a:avLst/>
            <a:gdLst>
              <a:gd name="connsiteX0" fmla="*/ 0 w 2527309"/>
              <a:gd name="connsiteY0" fmla="*/ 1172133 h 2344266"/>
              <a:gd name="connsiteX1" fmla="*/ 1263655 w 2527309"/>
              <a:gd name="connsiteY1" fmla="*/ 0 h 2344266"/>
              <a:gd name="connsiteX2" fmla="*/ 2527310 w 2527309"/>
              <a:gd name="connsiteY2" fmla="*/ 1172133 h 2344266"/>
              <a:gd name="connsiteX3" fmla="*/ 1263655 w 2527309"/>
              <a:gd name="connsiteY3" fmla="*/ 2344266 h 2344266"/>
              <a:gd name="connsiteX4" fmla="*/ 0 w 2527309"/>
              <a:gd name="connsiteY4" fmla="*/ 1172133 h 2344266"/>
              <a:gd name="connsiteX0" fmla="*/ 0 w 2531411"/>
              <a:gd name="connsiteY0" fmla="*/ 1282954 h 2455087"/>
              <a:gd name="connsiteX1" fmla="*/ 1263655 w 2531411"/>
              <a:gd name="connsiteY1" fmla="*/ 110821 h 2455087"/>
              <a:gd name="connsiteX2" fmla="*/ 1654095 w 2531411"/>
              <a:gd name="connsiteY2" fmla="*/ 181564 h 2455087"/>
              <a:gd name="connsiteX3" fmla="*/ 2527310 w 2531411"/>
              <a:gd name="connsiteY3" fmla="*/ 1282954 h 2455087"/>
              <a:gd name="connsiteX4" fmla="*/ 1263655 w 2531411"/>
              <a:gd name="connsiteY4" fmla="*/ 2455087 h 2455087"/>
              <a:gd name="connsiteX5" fmla="*/ 0 w 2531411"/>
              <a:gd name="connsiteY5" fmla="*/ 1282954 h 2455087"/>
              <a:gd name="connsiteX0" fmla="*/ 0 w 2531411"/>
              <a:gd name="connsiteY0" fmla="*/ 1236447 h 2408580"/>
              <a:gd name="connsiteX1" fmla="*/ 1263655 w 2531411"/>
              <a:gd name="connsiteY1" fmla="*/ 64314 h 2408580"/>
              <a:gd name="connsiteX2" fmla="*/ 1654095 w 2531411"/>
              <a:gd name="connsiteY2" fmla="*/ 135057 h 2408580"/>
              <a:gd name="connsiteX3" fmla="*/ 2527310 w 2531411"/>
              <a:gd name="connsiteY3" fmla="*/ 1236447 h 2408580"/>
              <a:gd name="connsiteX4" fmla="*/ 1263655 w 2531411"/>
              <a:gd name="connsiteY4" fmla="*/ 2408580 h 2408580"/>
              <a:gd name="connsiteX5" fmla="*/ 0 w 2531411"/>
              <a:gd name="connsiteY5" fmla="*/ 1236447 h 2408580"/>
              <a:gd name="connsiteX0" fmla="*/ 0 w 2530545"/>
              <a:gd name="connsiteY0" fmla="*/ 1236447 h 2408580"/>
              <a:gd name="connsiteX1" fmla="*/ 1263655 w 2530545"/>
              <a:gd name="connsiteY1" fmla="*/ 64314 h 2408580"/>
              <a:gd name="connsiteX2" fmla="*/ 1654095 w 2530545"/>
              <a:gd name="connsiteY2" fmla="*/ 135057 h 2408580"/>
              <a:gd name="connsiteX3" fmla="*/ 2527310 w 2530545"/>
              <a:gd name="connsiteY3" fmla="*/ 1236447 h 2408580"/>
              <a:gd name="connsiteX4" fmla="*/ 1263655 w 2530545"/>
              <a:gd name="connsiteY4" fmla="*/ 2408580 h 2408580"/>
              <a:gd name="connsiteX5" fmla="*/ 0 w 2530545"/>
              <a:gd name="connsiteY5" fmla="*/ 1236447 h 2408580"/>
              <a:gd name="connsiteX0" fmla="*/ 0 w 2530545"/>
              <a:gd name="connsiteY0" fmla="*/ 1173767 h 2345900"/>
              <a:gd name="connsiteX1" fmla="*/ 1263655 w 2530545"/>
              <a:gd name="connsiteY1" fmla="*/ 1634 h 2345900"/>
              <a:gd name="connsiteX2" fmla="*/ 1654095 w 2530545"/>
              <a:gd name="connsiteY2" fmla="*/ 72377 h 2345900"/>
              <a:gd name="connsiteX3" fmla="*/ 2527310 w 2530545"/>
              <a:gd name="connsiteY3" fmla="*/ 1173767 h 2345900"/>
              <a:gd name="connsiteX4" fmla="*/ 1263655 w 2530545"/>
              <a:gd name="connsiteY4" fmla="*/ 2345900 h 2345900"/>
              <a:gd name="connsiteX5" fmla="*/ 0 w 2530545"/>
              <a:gd name="connsiteY5" fmla="*/ 1173767 h 2345900"/>
              <a:gd name="connsiteX0" fmla="*/ 0 w 2537386"/>
              <a:gd name="connsiteY0" fmla="*/ 1173767 h 2345900"/>
              <a:gd name="connsiteX1" fmla="*/ 1263655 w 2537386"/>
              <a:gd name="connsiteY1" fmla="*/ 1634 h 2345900"/>
              <a:gd name="connsiteX2" fmla="*/ 1654095 w 2537386"/>
              <a:gd name="connsiteY2" fmla="*/ 72377 h 2345900"/>
              <a:gd name="connsiteX3" fmla="*/ 1846119 w 2537386"/>
              <a:gd name="connsiteY3" fmla="*/ 236969 h 2345900"/>
              <a:gd name="connsiteX4" fmla="*/ 2527310 w 2537386"/>
              <a:gd name="connsiteY4" fmla="*/ 1173767 h 2345900"/>
              <a:gd name="connsiteX5" fmla="*/ 1263655 w 2537386"/>
              <a:gd name="connsiteY5" fmla="*/ 2345900 h 2345900"/>
              <a:gd name="connsiteX6" fmla="*/ 0 w 2537386"/>
              <a:gd name="connsiteY6" fmla="*/ 1173767 h 2345900"/>
              <a:gd name="connsiteX0" fmla="*/ 0 w 2537257"/>
              <a:gd name="connsiteY0" fmla="*/ 1282915 h 2455048"/>
              <a:gd name="connsiteX1" fmla="*/ 1263655 w 2537257"/>
              <a:gd name="connsiteY1" fmla="*/ 110782 h 2455048"/>
              <a:gd name="connsiteX2" fmla="*/ 1654095 w 2537257"/>
              <a:gd name="connsiteY2" fmla="*/ 181525 h 2455048"/>
              <a:gd name="connsiteX3" fmla="*/ 1836975 w 2537257"/>
              <a:gd name="connsiteY3" fmla="*/ 53509 h 2455048"/>
              <a:gd name="connsiteX4" fmla="*/ 2527310 w 2537257"/>
              <a:gd name="connsiteY4" fmla="*/ 1282915 h 2455048"/>
              <a:gd name="connsiteX5" fmla="*/ 1263655 w 2537257"/>
              <a:gd name="connsiteY5" fmla="*/ 2455048 h 2455048"/>
              <a:gd name="connsiteX6" fmla="*/ 0 w 2537257"/>
              <a:gd name="connsiteY6" fmla="*/ 1282915 h 2455048"/>
              <a:gd name="connsiteX0" fmla="*/ 0 w 2537257"/>
              <a:gd name="connsiteY0" fmla="*/ 1229406 h 2401539"/>
              <a:gd name="connsiteX1" fmla="*/ 1263655 w 2537257"/>
              <a:gd name="connsiteY1" fmla="*/ 57273 h 2401539"/>
              <a:gd name="connsiteX2" fmla="*/ 1654095 w 2537257"/>
              <a:gd name="connsiteY2" fmla="*/ 128016 h 2401539"/>
              <a:gd name="connsiteX3" fmla="*/ 1836975 w 2537257"/>
              <a:gd name="connsiteY3" fmla="*/ 0 h 2401539"/>
              <a:gd name="connsiteX4" fmla="*/ 2527310 w 2537257"/>
              <a:gd name="connsiteY4" fmla="*/ 1229406 h 2401539"/>
              <a:gd name="connsiteX5" fmla="*/ 1263655 w 2537257"/>
              <a:gd name="connsiteY5" fmla="*/ 2401539 h 2401539"/>
              <a:gd name="connsiteX6" fmla="*/ 0 w 2537257"/>
              <a:gd name="connsiteY6" fmla="*/ 1229406 h 2401539"/>
              <a:gd name="connsiteX0" fmla="*/ 0 w 2541925"/>
              <a:gd name="connsiteY0" fmla="*/ 1229406 h 2401539"/>
              <a:gd name="connsiteX1" fmla="*/ 1263655 w 2541925"/>
              <a:gd name="connsiteY1" fmla="*/ 57273 h 2401539"/>
              <a:gd name="connsiteX2" fmla="*/ 1654095 w 2541925"/>
              <a:gd name="connsiteY2" fmla="*/ 128016 h 2401539"/>
              <a:gd name="connsiteX3" fmla="*/ 1836975 w 2541925"/>
              <a:gd name="connsiteY3" fmla="*/ 0 h 2401539"/>
              <a:gd name="connsiteX4" fmla="*/ 2527310 w 2541925"/>
              <a:gd name="connsiteY4" fmla="*/ 1229406 h 2401539"/>
              <a:gd name="connsiteX5" fmla="*/ 1263655 w 2541925"/>
              <a:gd name="connsiteY5" fmla="*/ 2401539 h 2401539"/>
              <a:gd name="connsiteX6" fmla="*/ 0 w 2541925"/>
              <a:gd name="connsiteY6" fmla="*/ 1229406 h 2401539"/>
              <a:gd name="connsiteX0" fmla="*/ 0 w 2541925"/>
              <a:gd name="connsiteY0" fmla="*/ 1229415 h 2401548"/>
              <a:gd name="connsiteX1" fmla="*/ 1263655 w 2541925"/>
              <a:gd name="connsiteY1" fmla="*/ 57282 h 2401548"/>
              <a:gd name="connsiteX2" fmla="*/ 1654095 w 2541925"/>
              <a:gd name="connsiteY2" fmla="*/ 128025 h 2401548"/>
              <a:gd name="connsiteX3" fmla="*/ 1836975 w 2541925"/>
              <a:gd name="connsiteY3" fmla="*/ 9 h 2401548"/>
              <a:gd name="connsiteX4" fmla="*/ 2527310 w 2541925"/>
              <a:gd name="connsiteY4" fmla="*/ 1229415 h 2401548"/>
              <a:gd name="connsiteX5" fmla="*/ 1263655 w 2541925"/>
              <a:gd name="connsiteY5" fmla="*/ 2401548 h 2401548"/>
              <a:gd name="connsiteX6" fmla="*/ 0 w 2541925"/>
              <a:gd name="connsiteY6" fmla="*/ 1229415 h 2401548"/>
              <a:gd name="connsiteX0" fmla="*/ 0 w 2541925"/>
              <a:gd name="connsiteY0" fmla="*/ 1229424 h 2401557"/>
              <a:gd name="connsiteX1" fmla="*/ 1263655 w 2541925"/>
              <a:gd name="connsiteY1" fmla="*/ 57291 h 2401557"/>
              <a:gd name="connsiteX2" fmla="*/ 1654095 w 2541925"/>
              <a:gd name="connsiteY2" fmla="*/ 128034 h 2401557"/>
              <a:gd name="connsiteX3" fmla="*/ 1836975 w 2541925"/>
              <a:gd name="connsiteY3" fmla="*/ 18 h 2401557"/>
              <a:gd name="connsiteX4" fmla="*/ 2527310 w 2541925"/>
              <a:gd name="connsiteY4" fmla="*/ 1229424 h 2401557"/>
              <a:gd name="connsiteX5" fmla="*/ 1263655 w 2541925"/>
              <a:gd name="connsiteY5" fmla="*/ 2401557 h 2401557"/>
              <a:gd name="connsiteX6" fmla="*/ 0 w 2541925"/>
              <a:gd name="connsiteY6" fmla="*/ 1229424 h 2401557"/>
              <a:gd name="connsiteX0" fmla="*/ 0 w 2541925"/>
              <a:gd name="connsiteY0" fmla="*/ 1229424 h 2401557"/>
              <a:gd name="connsiteX1" fmla="*/ 1263655 w 2541925"/>
              <a:gd name="connsiteY1" fmla="*/ 57291 h 2401557"/>
              <a:gd name="connsiteX2" fmla="*/ 1654095 w 2541925"/>
              <a:gd name="connsiteY2" fmla="*/ 128034 h 2401557"/>
              <a:gd name="connsiteX3" fmla="*/ 1836975 w 2541925"/>
              <a:gd name="connsiteY3" fmla="*/ 18 h 2401557"/>
              <a:gd name="connsiteX4" fmla="*/ 2527310 w 2541925"/>
              <a:gd name="connsiteY4" fmla="*/ 1229424 h 2401557"/>
              <a:gd name="connsiteX5" fmla="*/ 1263655 w 2541925"/>
              <a:gd name="connsiteY5" fmla="*/ 2401557 h 2401557"/>
              <a:gd name="connsiteX6" fmla="*/ 0 w 2541925"/>
              <a:gd name="connsiteY6" fmla="*/ 1229424 h 2401557"/>
              <a:gd name="connsiteX0" fmla="*/ 0 w 2333381"/>
              <a:gd name="connsiteY0" fmla="*/ 1229424 h 2417239"/>
              <a:gd name="connsiteX1" fmla="*/ 1263655 w 2333381"/>
              <a:gd name="connsiteY1" fmla="*/ 57291 h 2417239"/>
              <a:gd name="connsiteX2" fmla="*/ 1654095 w 2333381"/>
              <a:gd name="connsiteY2" fmla="*/ 128034 h 2417239"/>
              <a:gd name="connsiteX3" fmla="*/ 1836975 w 2333381"/>
              <a:gd name="connsiteY3" fmla="*/ 18 h 2417239"/>
              <a:gd name="connsiteX4" fmla="*/ 2307854 w 2333381"/>
              <a:gd name="connsiteY4" fmla="*/ 475959 h 2417239"/>
              <a:gd name="connsiteX5" fmla="*/ 1263655 w 2333381"/>
              <a:gd name="connsiteY5" fmla="*/ 2401557 h 2417239"/>
              <a:gd name="connsiteX6" fmla="*/ 0 w 2333381"/>
              <a:gd name="connsiteY6" fmla="*/ 1229424 h 2417239"/>
              <a:gd name="connsiteX0" fmla="*/ 0 w 2314481"/>
              <a:gd name="connsiteY0" fmla="*/ 1229424 h 2417239"/>
              <a:gd name="connsiteX1" fmla="*/ 1263655 w 2314481"/>
              <a:gd name="connsiteY1" fmla="*/ 57291 h 2417239"/>
              <a:gd name="connsiteX2" fmla="*/ 1654095 w 2314481"/>
              <a:gd name="connsiteY2" fmla="*/ 128034 h 2417239"/>
              <a:gd name="connsiteX3" fmla="*/ 1836975 w 2314481"/>
              <a:gd name="connsiteY3" fmla="*/ 18 h 2417239"/>
              <a:gd name="connsiteX4" fmla="*/ 2307854 w 2314481"/>
              <a:gd name="connsiteY4" fmla="*/ 475959 h 2417239"/>
              <a:gd name="connsiteX5" fmla="*/ 1263655 w 2314481"/>
              <a:gd name="connsiteY5" fmla="*/ 2401557 h 2417239"/>
              <a:gd name="connsiteX6" fmla="*/ 0 w 2314481"/>
              <a:gd name="connsiteY6" fmla="*/ 1229424 h 2417239"/>
              <a:gd name="connsiteX0" fmla="*/ 0 w 2314481"/>
              <a:gd name="connsiteY0" fmla="*/ 1229424 h 2417239"/>
              <a:gd name="connsiteX1" fmla="*/ 1263655 w 2314481"/>
              <a:gd name="connsiteY1" fmla="*/ 57291 h 2417239"/>
              <a:gd name="connsiteX2" fmla="*/ 1654095 w 2314481"/>
              <a:gd name="connsiteY2" fmla="*/ 128034 h 2417239"/>
              <a:gd name="connsiteX3" fmla="*/ 1836975 w 2314481"/>
              <a:gd name="connsiteY3" fmla="*/ 18 h 2417239"/>
              <a:gd name="connsiteX4" fmla="*/ 2307854 w 2314481"/>
              <a:gd name="connsiteY4" fmla="*/ 475959 h 2417239"/>
              <a:gd name="connsiteX5" fmla="*/ 1263655 w 2314481"/>
              <a:gd name="connsiteY5" fmla="*/ 2401557 h 2417239"/>
              <a:gd name="connsiteX6" fmla="*/ 0 w 2314481"/>
              <a:gd name="connsiteY6" fmla="*/ 1229424 h 2417239"/>
              <a:gd name="connsiteX0" fmla="*/ 166 w 2314647"/>
              <a:gd name="connsiteY0" fmla="*/ 1229424 h 2420629"/>
              <a:gd name="connsiteX1" fmla="*/ 1263821 w 2314647"/>
              <a:gd name="connsiteY1" fmla="*/ 57291 h 2420629"/>
              <a:gd name="connsiteX2" fmla="*/ 1654261 w 2314647"/>
              <a:gd name="connsiteY2" fmla="*/ 128034 h 2420629"/>
              <a:gd name="connsiteX3" fmla="*/ 1837141 w 2314647"/>
              <a:gd name="connsiteY3" fmla="*/ 18 h 2420629"/>
              <a:gd name="connsiteX4" fmla="*/ 2308020 w 2314647"/>
              <a:gd name="connsiteY4" fmla="*/ 475959 h 2420629"/>
              <a:gd name="connsiteX5" fmla="*/ 1344289 w 2314647"/>
              <a:gd name="connsiteY5" fmla="*/ 2408872 h 2420629"/>
              <a:gd name="connsiteX6" fmla="*/ 166 w 2314647"/>
              <a:gd name="connsiteY6" fmla="*/ 1229424 h 2420629"/>
              <a:gd name="connsiteX0" fmla="*/ 166 w 2314647"/>
              <a:gd name="connsiteY0" fmla="*/ 1229424 h 2876820"/>
              <a:gd name="connsiteX1" fmla="*/ 1263821 w 2314647"/>
              <a:gd name="connsiteY1" fmla="*/ 57291 h 2876820"/>
              <a:gd name="connsiteX2" fmla="*/ 1654261 w 2314647"/>
              <a:gd name="connsiteY2" fmla="*/ 128034 h 2876820"/>
              <a:gd name="connsiteX3" fmla="*/ 1837141 w 2314647"/>
              <a:gd name="connsiteY3" fmla="*/ 18 h 2876820"/>
              <a:gd name="connsiteX4" fmla="*/ 2308020 w 2314647"/>
              <a:gd name="connsiteY4" fmla="*/ 475959 h 2876820"/>
              <a:gd name="connsiteX5" fmla="*/ 1344289 w 2314647"/>
              <a:gd name="connsiteY5" fmla="*/ 2408872 h 2876820"/>
              <a:gd name="connsiteX6" fmla="*/ 166 w 2314647"/>
              <a:gd name="connsiteY6" fmla="*/ 1229424 h 2876820"/>
              <a:gd name="connsiteX0" fmla="*/ 166 w 2314647"/>
              <a:gd name="connsiteY0" fmla="*/ 1229424 h 2912192"/>
              <a:gd name="connsiteX1" fmla="*/ 1263821 w 2314647"/>
              <a:gd name="connsiteY1" fmla="*/ 57291 h 2912192"/>
              <a:gd name="connsiteX2" fmla="*/ 1654261 w 2314647"/>
              <a:gd name="connsiteY2" fmla="*/ 128034 h 2912192"/>
              <a:gd name="connsiteX3" fmla="*/ 1837141 w 2314647"/>
              <a:gd name="connsiteY3" fmla="*/ 18 h 2912192"/>
              <a:gd name="connsiteX4" fmla="*/ 2308020 w 2314647"/>
              <a:gd name="connsiteY4" fmla="*/ 475959 h 2912192"/>
              <a:gd name="connsiteX5" fmla="*/ 1344289 w 2314647"/>
              <a:gd name="connsiteY5" fmla="*/ 2408872 h 2912192"/>
              <a:gd name="connsiteX6" fmla="*/ 166 w 2314647"/>
              <a:gd name="connsiteY6" fmla="*/ 1229424 h 2912192"/>
              <a:gd name="connsiteX0" fmla="*/ 166 w 2314647"/>
              <a:gd name="connsiteY0" fmla="*/ 1229424 h 2408957"/>
              <a:gd name="connsiteX1" fmla="*/ 1263821 w 2314647"/>
              <a:gd name="connsiteY1" fmla="*/ 57291 h 2408957"/>
              <a:gd name="connsiteX2" fmla="*/ 1654261 w 2314647"/>
              <a:gd name="connsiteY2" fmla="*/ 128034 h 2408957"/>
              <a:gd name="connsiteX3" fmla="*/ 1837141 w 2314647"/>
              <a:gd name="connsiteY3" fmla="*/ 18 h 2408957"/>
              <a:gd name="connsiteX4" fmla="*/ 2308020 w 2314647"/>
              <a:gd name="connsiteY4" fmla="*/ 475959 h 2408957"/>
              <a:gd name="connsiteX5" fmla="*/ 1344289 w 2314647"/>
              <a:gd name="connsiteY5" fmla="*/ 2408872 h 2408957"/>
              <a:gd name="connsiteX6" fmla="*/ 166 w 2314647"/>
              <a:gd name="connsiteY6" fmla="*/ 1229424 h 2408957"/>
              <a:gd name="connsiteX0" fmla="*/ 166 w 2314647"/>
              <a:gd name="connsiteY0" fmla="*/ 1229424 h 2408980"/>
              <a:gd name="connsiteX1" fmla="*/ 1263821 w 2314647"/>
              <a:gd name="connsiteY1" fmla="*/ 57291 h 2408980"/>
              <a:gd name="connsiteX2" fmla="*/ 1654261 w 2314647"/>
              <a:gd name="connsiteY2" fmla="*/ 128034 h 2408980"/>
              <a:gd name="connsiteX3" fmla="*/ 1837141 w 2314647"/>
              <a:gd name="connsiteY3" fmla="*/ 18 h 2408980"/>
              <a:gd name="connsiteX4" fmla="*/ 2308020 w 2314647"/>
              <a:gd name="connsiteY4" fmla="*/ 475959 h 2408980"/>
              <a:gd name="connsiteX5" fmla="*/ 1344289 w 2314647"/>
              <a:gd name="connsiteY5" fmla="*/ 2408872 h 2408980"/>
              <a:gd name="connsiteX6" fmla="*/ 166 w 2314647"/>
              <a:gd name="connsiteY6" fmla="*/ 1229424 h 2408980"/>
              <a:gd name="connsiteX0" fmla="*/ 166 w 2314647"/>
              <a:gd name="connsiteY0" fmla="*/ 1229424 h 2408872"/>
              <a:gd name="connsiteX1" fmla="*/ 1263821 w 2314647"/>
              <a:gd name="connsiteY1" fmla="*/ 57291 h 2408872"/>
              <a:gd name="connsiteX2" fmla="*/ 1654261 w 2314647"/>
              <a:gd name="connsiteY2" fmla="*/ 128034 h 2408872"/>
              <a:gd name="connsiteX3" fmla="*/ 1837141 w 2314647"/>
              <a:gd name="connsiteY3" fmla="*/ 18 h 2408872"/>
              <a:gd name="connsiteX4" fmla="*/ 2308020 w 2314647"/>
              <a:gd name="connsiteY4" fmla="*/ 475959 h 2408872"/>
              <a:gd name="connsiteX5" fmla="*/ 1344289 w 2314647"/>
              <a:gd name="connsiteY5" fmla="*/ 2408872 h 2408872"/>
              <a:gd name="connsiteX6" fmla="*/ 166 w 2314647"/>
              <a:gd name="connsiteY6" fmla="*/ 1229424 h 2408872"/>
              <a:gd name="connsiteX0" fmla="*/ 166 w 2314647"/>
              <a:gd name="connsiteY0" fmla="*/ 1229424 h 2417365"/>
              <a:gd name="connsiteX1" fmla="*/ 1263821 w 2314647"/>
              <a:gd name="connsiteY1" fmla="*/ 57291 h 2417365"/>
              <a:gd name="connsiteX2" fmla="*/ 1654261 w 2314647"/>
              <a:gd name="connsiteY2" fmla="*/ 128034 h 2417365"/>
              <a:gd name="connsiteX3" fmla="*/ 1837141 w 2314647"/>
              <a:gd name="connsiteY3" fmla="*/ 18 h 2417365"/>
              <a:gd name="connsiteX4" fmla="*/ 2308020 w 2314647"/>
              <a:gd name="connsiteY4" fmla="*/ 475959 h 2417365"/>
              <a:gd name="connsiteX5" fmla="*/ 1344289 w 2314647"/>
              <a:gd name="connsiteY5" fmla="*/ 2408872 h 2417365"/>
              <a:gd name="connsiteX6" fmla="*/ 166 w 2314647"/>
              <a:gd name="connsiteY6" fmla="*/ 1229424 h 2417365"/>
              <a:gd name="connsiteX0" fmla="*/ 166 w 2314647"/>
              <a:gd name="connsiteY0" fmla="*/ 1229424 h 2417365"/>
              <a:gd name="connsiteX1" fmla="*/ 1263821 w 2314647"/>
              <a:gd name="connsiteY1" fmla="*/ 57291 h 2417365"/>
              <a:gd name="connsiteX2" fmla="*/ 1654261 w 2314647"/>
              <a:gd name="connsiteY2" fmla="*/ 128034 h 2417365"/>
              <a:gd name="connsiteX3" fmla="*/ 1837141 w 2314647"/>
              <a:gd name="connsiteY3" fmla="*/ 18 h 2417365"/>
              <a:gd name="connsiteX4" fmla="*/ 2308020 w 2314647"/>
              <a:gd name="connsiteY4" fmla="*/ 475959 h 2417365"/>
              <a:gd name="connsiteX5" fmla="*/ 1344289 w 2314647"/>
              <a:gd name="connsiteY5" fmla="*/ 2408872 h 2417365"/>
              <a:gd name="connsiteX6" fmla="*/ 166 w 2314647"/>
              <a:gd name="connsiteY6" fmla="*/ 1229424 h 2417365"/>
              <a:gd name="connsiteX0" fmla="*/ 166 w 2314647"/>
              <a:gd name="connsiteY0" fmla="*/ 1229424 h 2417365"/>
              <a:gd name="connsiteX1" fmla="*/ 1263821 w 2314647"/>
              <a:gd name="connsiteY1" fmla="*/ 57291 h 2417365"/>
              <a:gd name="connsiteX2" fmla="*/ 1654261 w 2314647"/>
              <a:gd name="connsiteY2" fmla="*/ 128034 h 2417365"/>
              <a:gd name="connsiteX3" fmla="*/ 1837141 w 2314647"/>
              <a:gd name="connsiteY3" fmla="*/ 18 h 2417365"/>
              <a:gd name="connsiteX4" fmla="*/ 2308020 w 2314647"/>
              <a:gd name="connsiteY4" fmla="*/ 475959 h 2417365"/>
              <a:gd name="connsiteX5" fmla="*/ 1344289 w 2314647"/>
              <a:gd name="connsiteY5" fmla="*/ 2408872 h 2417365"/>
              <a:gd name="connsiteX6" fmla="*/ 166 w 2314647"/>
              <a:gd name="connsiteY6" fmla="*/ 1229424 h 2417365"/>
              <a:gd name="connsiteX0" fmla="*/ 166 w 2314647"/>
              <a:gd name="connsiteY0" fmla="*/ 1229424 h 2408872"/>
              <a:gd name="connsiteX1" fmla="*/ 1263821 w 2314647"/>
              <a:gd name="connsiteY1" fmla="*/ 57291 h 2408872"/>
              <a:gd name="connsiteX2" fmla="*/ 1654261 w 2314647"/>
              <a:gd name="connsiteY2" fmla="*/ 128034 h 2408872"/>
              <a:gd name="connsiteX3" fmla="*/ 1837141 w 2314647"/>
              <a:gd name="connsiteY3" fmla="*/ 18 h 2408872"/>
              <a:gd name="connsiteX4" fmla="*/ 2308020 w 2314647"/>
              <a:gd name="connsiteY4" fmla="*/ 475959 h 2408872"/>
              <a:gd name="connsiteX5" fmla="*/ 1344289 w 2314647"/>
              <a:gd name="connsiteY5" fmla="*/ 2408872 h 2408872"/>
              <a:gd name="connsiteX6" fmla="*/ 166 w 2314647"/>
              <a:gd name="connsiteY6" fmla="*/ 1229424 h 2408872"/>
              <a:gd name="connsiteX0" fmla="*/ 0 w 2314481"/>
              <a:gd name="connsiteY0" fmla="*/ 1229424 h 2408872"/>
              <a:gd name="connsiteX1" fmla="*/ 1263655 w 2314481"/>
              <a:gd name="connsiteY1" fmla="*/ 57291 h 2408872"/>
              <a:gd name="connsiteX2" fmla="*/ 1654095 w 2314481"/>
              <a:gd name="connsiteY2" fmla="*/ 128034 h 2408872"/>
              <a:gd name="connsiteX3" fmla="*/ 1836975 w 2314481"/>
              <a:gd name="connsiteY3" fmla="*/ 18 h 2408872"/>
              <a:gd name="connsiteX4" fmla="*/ 2307854 w 2314481"/>
              <a:gd name="connsiteY4" fmla="*/ 475959 h 2408872"/>
              <a:gd name="connsiteX5" fmla="*/ 1344123 w 2314481"/>
              <a:gd name="connsiteY5" fmla="*/ 2408872 h 2408872"/>
              <a:gd name="connsiteX6" fmla="*/ 0 w 2314481"/>
              <a:gd name="connsiteY6" fmla="*/ 1229424 h 2408872"/>
              <a:gd name="connsiteX0" fmla="*/ 0 w 2314481"/>
              <a:gd name="connsiteY0" fmla="*/ 1229424 h 2408872"/>
              <a:gd name="connsiteX1" fmla="*/ 1263655 w 2314481"/>
              <a:gd name="connsiteY1" fmla="*/ 57291 h 2408872"/>
              <a:gd name="connsiteX2" fmla="*/ 1654095 w 2314481"/>
              <a:gd name="connsiteY2" fmla="*/ 128034 h 2408872"/>
              <a:gd name="connsiteX3" fmla="*/ 1836975 w 2314481"/>
              <a:gd name="connsiteY3" fmla="*/ 18 h 2408872"/>
              <a:gd name="connsiteX4" fmla="*/ 2307854 w 2314481"/>
              <a:gd name="connsiteY4" fmla="*/ 475959 h 2408872"/>
              <a:gd name="connsiteX5" fmla="*/ 1344123 w 2314481"/>
              <a:gd name="connsiteY5" fmla="*/ 2408872 h 2408872"/>
              <a:gd name="connsiteX6" fmla="*/ 0 w 2314481"/>
              <a:gd name="connsiteY6" fmla="*/ 1229424 h 2408872"/>
              <a:gd name="connsiteX0" fmla="*/ 0 w 2314481"/>
              <a:gd name="connsiteY0" fmla="*/ 1229424 h 2408872"/>
              <a:gd name="connsiteX1" fmla="*/ 1263655 w 2314481"/>
              <a:gd name="connsiteY1" fmla="*/ 57291 h 2408872"/>
              <a:gd name="connsiteX2" fmla="*/ 1654095 w 2314481"/>
              <a:gd name="connsiteY2" fmla="*/ 128034 h 2408872"/>
              <a:gd name="connsiteX3" fmla="*/ 1836975 w 2314481"/>
              <a:gd name="connsiteY3" fmla="*/ 18 h 2408872"/>
              <a:gd name="connsiteX4" fmla="*/ 2307854 w 2314481"/>
              <a:gd name="connsiteY4" fmla="*/ 475959 h 2408872"/>
              <a:gd name="connsiteX5" fmla="*/ 1344123 w 2314481"/>
              <a:gd name="connsiteY5" fmla="*/ 2408872 h 2408872"/>
              <a:gd name="connsiteX6" fmla="*/ 0 w 2314481"/>
              <a:gd name="connsiteY6" fmla="*/ 1229424 h 240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14481" h="2408872">
                <a:moveTo>
                  <a:pt x="0" y="1229424"/>
                </a:moveTo>
                <a:cubicBezTo>
                  <a:pt x="5508" y="515878"/>
                  <a:pt x="786804" y="21400"/>
                  <a:pt x="1263655" y="57291"/>
                </a:cubicBezTo>
                <a:cubicBezTo>
                  <a:pt x="1740506" y="93182"/>
                  <a:pt x="1652268" y="136437"/>
                  <a:pt x="1654095" y="128034"/>
                </a:cubicBezTo>
                <a:cubicBezTo>
                  <a:pt x="1696403" y="83912"/>
                  <a:pt x="1838981" y="-1429"/>
                  <a:pt x="1836975" y="18"/>
                </a:cubicBezTo>
                <a:cubicBezTo>
                  <a:pt x="2220255" y="183583"/>
                  <a:pt x="2346409" y="453655"/>
                  <a:pt x="2307854" y="475959"/>
                </a:cubicBezTo>
                <a:cubicBezTo>
                  <a:pt x="1998636" y="520209"/>
                  <a:pt x="737254" y="905287"/>
                  <a:pt x="1344123" y="2408872"/>
                </a:cubicBezTo>
                <a:cubicBezTo>
                  <a:pt x="375705" y="2330798"/>
                  <a:pt x="171066" y="1873602"/>
                  <a:pt x="0" y="1229424"/>
                </a:cubicBezTo>
                <a:close/>
              </a:path>
            </a:pathLst>
          </a:custGeom>
          <a:solidFill>
            <a:schemeClr val="accent5">
              <a:alpha val="64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48">
              <a:solidFill>
                <a:srgbClr val="FFFFFF"/>
              </a:solidFill>
            </a:endParaRPr>
          </a:p>
        </p:txBody>
      </p:sp>
      <p:sp>
        <p:nvSpPr>
          <p:cNvPr id="16" name="Oval 15"/>
          <p:cNvSpPr/>
          <p:nvPr/>
        </p:nvSpPr>
        <p:spPr>
          <a:xfrm>
            <a:off x="5048850" y="3179661"/>
            <a:ext cx="3436828" cy="3464238"/>
          </a:xfrm>
          <a:prstGeom prst="ellipse">
            <a:avLst/>
          </a:prstGeom>
          <a:solidFill>
            <a:schemeClr val="accent1">
              <a:alpha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48">
              <a:solidFill>
                <a:srgbClr val="FFFFFF"/>
              </a:solidFill>
            </a:endParaRPr>
          </a:p>
        </p:txBody>
      </p:sp>
      <p:sp>
        <p:nvSpPr>
          <p:cNvPr id="18" name="Oval 17"/>
          <p:cNvSpPr/>
          <p:nvPr/>
        </p:nvSpPr>
        <p:spPr>
          <a:xfrm>
            <a:off x="5482853" y="4528010"/>
            <a:ext cx="2984854" cy="2126242"/>
          </a:xfrm>
          <a:custGeom>
            <a:avLst/>
            <a:gdLst>
              <a:gd name="connsiteX0" fmla="*/ 0 w 2527309"/>
              <a:gd name="connsiteY0" fmla="*/ 1273733 h 2547465"/>
              <a:gd name="connsiteX1" fmla="*/ 1263655 w 2527309"/>
              <a:gd name="connsiteY1" fmla="*/ 0 h 2547465"/>
              <a:gd name="connsiteX2" fmla="*/ 2527310 w 2527309"/>
              <a:gd name="connsiteY2" fmla="*/ 1273733 h 2547465"/>
              <a:gd name="connsiteX3" fmla="*/ 1263655 w 2527309"/>
              <a:gd name="connsiteY3" fmla="*/ 2547466 h 2547465"/>
              <a:gd name="connsiteX4" fmla="*/ 0 w 2527309"/>
              <a:gd name="connsiteY4" fmla="*/ 1273733 h 2547465"/>
              <a:gd name="connsiteX0" fmla="*/ 1512 w 2528822"/>
              <a:gd name="connsiteY0" fmla="*/ 203167 h 1476900"/>
              <a:gd name="connsiteX1" fmla="*/ 1479351 w 2528822"/>
              <a:gd name="connsiteY1" fmla="*/ 848851 h 1476900"/>
              <a:gd name="connsiteX2" fmla="*/ 2528822 w 2528822"/>
              <a:gd name="connsiteY2" fmla="*/ 203167 h 1476900"/>
              <a:gd name="connsiteX3" fmla="*/ 1265167 w 2528822"/>
              <a:gd name="connsiteY3" fmla="*/ 1476900 h 1476900"/>
              <a:gd name="connsiteX4" fmla="*/ 1512 w 2528822"/>
              <a:gd name="connsiteY4" fmla="*/ 203167 h 1476900"/>
              <a:gd name="connsiteX0" fmla="*/ 1512 w 2528822"/>
              <a:gd name="connsiteY0" fmla="*/ 202260 h 1475993"/>
              <a:gd name="connsiteX1" fmla="*/ 1479351 w 2528822"/>
              <a:gd name="connsiteY1" fmla="*/ 856182 h 1475993"/>
              <a:gd name="connsiteX2" fmla="*/ 2528822 w 2528822"/>
              <a:gd name="connsiteY2" fmla="*/ 202260 h 1475993"/>
              <a:gd name="connsiteX3" fmla="*/ 1265167 w 2528822"/>
              <a:gd name="connsiteY3" fmla="*/ 1475993 h 1475993"/>
              <a:gd name="connsiteX4" fmla="*/ 1512 w 2528822"/>
              <a:gd name="connsiteY4" fmla="*/ 202260 h 1475993"/>
              <a:gd name="connsiteX0" fmla="*/ 155 w 2527465"/>
              <a:gd name="connsiteY0" fmla="*/ 200470 h 1474203"/>
              <a:gd name="connsiteX1" fmla="*/ 1329713 w 2527465"/>
              <a:gd name="connsiteY1" fmla="*/ 870867 h 1474203"/>
              <a:gd name="connsiteX2" fmla="*/ 2527465 w 2527465"/>
              <a:gd name="connsiteY2" fmla="*/ 200470 h 1474203"/>
              <a:gd name="connsiteX3" fmla="*/ 1263810 w 2527465"/>
              <a:gd name="connsiteY3" fmla="*/ 1474203 h 1474203"/>
              <a:gd name="connsiteX4" fmla="*/ 155 w 2527465"/>
              <a:gd name="connsiteY4" fmla="*/ 200470 h 1474203"/>
              <a:gd name="connsiteX0" fmla="*/ 105 w 2477988"/>
              <a:gd name="connsiteY0" fmla="*/ 465586 h 1740700"/>
              <a:gd name="connsiteX1" fmla="*/ 1329663 w 2477988"/>
              <a:gd name="connsiteY1" fmla="*/ 1135983 h 1740700"/>
              <a:gd name="connsiteX2" fmla="*/ 2477988 w 2477988"/>
              <a:gd name="connsiteY2" fmla="*/ 177261 h 1740700"/>
              <a:gd name="connsiteX3" fmla="*/ 1263760 w 2477988"/>
              <a:gd name="connsiteY3" fmla="*/ 1739319 h 1740700"/>
              <a:gd name="connsiteX4" fmla="*/ 105 w 2477988"/>
              <a:gd name="connsiteY4" fmla="*/ 465586 h 1740700"/>
              <a:gd name="connsiteX0" fmla="*/ 105 w 2477988"/>
              <a:gd name="connsiteY0" fmla="*/ 288325 h 1563439"/>
              <a:gd name="connsiteX1" fmla="*/ 1329663 w 2477988"/>
              <a:gd name="connsiteY1" fmla="*/ 958722 h 1563439"/>
              <a:gd name="connsiteX2" fmla="*/ 2477988 w 2477988"/>
              <a:gd name="connsiteY2" fmla="*/ 0 h 1563439"/>
              <a:gd name="connsiteX3" fmla="*/ 1263760 w 2477988"/>
              <a:gd name="connsiteY3" fmla="*/ 1562058 h 1563439"/>
              <a:gd name="connsiteX4" fmla="*/ 105 w 2477988"/>
              <a:gd name="connsiteY4" fmla="*/ 288325 h 1563439"/>
              <a:gd name="connsiteX0" fmla="*/ 105 w 2484407"/>
              <a:gd name="connsiteY0" fmla="*/ 288325 h 1563439"/>
              <a:gd name="connsiteX1" fmla="*/ 1329663 w 2484407"/>
              <a:gd name="connsiteY1" fmla="*/ 958722 h 1563439"/>
              <a:gd name="connsiteX2" fmla="*/ 2477988 w 2484407"/>
              <a:gd name="connsiteY2" fmla="*/ 0 h 1563439"/>
              <a:gd name="connsiteX3" fmla="*/ 1263760 w 2484407"/>
              <a:gd name="connsiteY3" fmla="*/ 1562058 h 1563439"/>
              <a:gd name="connsiteX4" fmla="*/ 105 w 2484407"/>
              <a:gd name="connsiteY4" fmla="*/ 288325 h 1563439"/>
              <a:gd name="connsiteX0" fmla="*/ 103 w 2492652"/>
              <a:gd name="connsiteY0" fmla="*/ 32952 h 1562073"/>
              <a:gd name="connsiteX1" fmla="*/ 1337899 w 2492652"/>
              <a:gd name="connsiteY1" fmla="*/ 958722 h 1562073"/>
              <a:gd name="connsiteX2" fmla="*/ 2486224 w 2492652"/>
              <a:gd name="connsiteY2" fmla="*/ 0 h 1562073"/>
              <a:gd name="connsiteX3" fmla="*/ 1271996 w 2492652"/>
              <a:gd name="connsiteY3" fmla="*/ 1562058 h 1562073"/>
              <a:gd name="connsiteX4" fmla="*/ 103 w 2492652"/>
              <a:gd name="connsiteY4" fmla="*/ 32952 h 1562073"/>
              <a:gd name="connsiteX0" fmla="*/ 103 w 2492652"/>
              <a:gd name="connsiteY0" fmla="*/ 32952 h 1562073"/>
              <a:gd name="connsiteX1" fmla="*/ 1337899 w 2492652"/>
              <a:gd name="connsiteY1" fmla="*/ 958722 h 1562073"/>
              <a:gd name="connsiteX2" fmla="*/ 2486224 w 2492652"/>
              <a:gd name="connsiteY2" fmla="*/ 0 h 1562073"/>
              <a:gd name="connsiteX3" fmla="*/ 1271996 w 2492652"/>
              <a:gd name="connsiteY3" fmla="*/ 1562058 h 1562073"/>
              <a:gd name="connsiteX4" fmla="*/ 103 w 2492652"/>
              <a:gd name="connsiteY4" fmla="*/ 32952 h 1562073"/>
              <a:gd name="connsiteX0" fmla="*/ 0 w 2492549"/>
              <a:gd name="connsiteY0" fmla="*/ 32952 h 1562243"/>
              <a:gd name="connsiteX1" fmla="*/ 1337796 w 2492549"/>
              <a:gd name="connsiteY1" fmla="*/ 958722 h 1562243"/>
              <a:gd name="connsiteX2" fmla="*/ 2486121 w 2492549"/>
              <a:gd name="connsiteY2" fmla="*/ 0 h 1562243"/>
              <a:gd name="connsiteX3" fmla="*/ 1271893 w 2492549"/>
              <a:gd name="connsiteY3" fmla="*/ 1562058 h 1562243"/>
              <a:gd name="connsiteX4" fmla="*/ 0 w 2492549"/>
              <a:gd name="connsiteY4" fmla="*/ 32952 h 1562243"/>
              <a:gd name="connsiteX0" fmla="*/ 0 w 2492549"/>
              <a:gd name="connsiteY0" fmla="*/ 32952 h 1562186"/>
              <a:gd name="connsiteX1" fmla="*/ 1337796 w 2492549"/>
              <a:gd name="connsiteY1" fmla="*/ 958722 h 1562186"/>
              <a:gd name="connsiteX2" fmla="*/ 2486121 w 2492549"/>
              <a:gd name="connsiteY2" fmla="*/ 0 h 1562186"/>
              <a:gd name="connsiteX3" fmla="*/ 1271893 w 2492549"/>
              <a:gd name="connsiteY3" fmla="*/ 1562058 h 1562186"/>
              <a:gd name="connsiteX4" fmla="*/ 0 w 2492549"/>
              <a:gd name="connsiteY4" fmla="*/ 32952 h 1562186"/>
              <a:gd name="connsiteX0" fmla="*/ 6 w 2492555"/>
              <a:gd name="connsiteY0" fmla="*/ 32952 h 1562152"/>
              <a:gd name="connsiteX1" fmla="*/ 1337802 w 2492555"/>
              <a:gd name="connsiteY1" fmla="*/ 958722 h 1562152"/>
              <a:gd name="connsiteX2" fmla="*/ 2486127 w 2492555"/>
              <a:gd name="connsiteY2" fmla="*/ 0 h 1562152"/>
              <a:gd name="connsiteX3" fmla="*/ 1271899 w 2492555"/>
              <a:gd name="connsiteY3" fmla="*/ 1562058 h 1562152"/>
              <a:gd name="connsiteX4" fmla="*/ 6 w 2492555"/>
              <a:gd name="connsiteY4" fmla="*/ 32952 h 1562152"/>
              <a:gd name="connsiteX0" fmla="*/ 6 w 2492555"/>
              <a:gd name="connsiteY0" fmla="*/ 32952 h 1562152"/>
              <a:gd name="connsiteX1" fmla="*/ 1337802 w 2492555"/>
              <a:gd name="connsiteY1" fmla="*/ 958722 h 1562152"/>
              <a:gd name="connsiteX2" fmla="*/ 2486127 w 2492555"/>
              <a:gd name="connsiteY2" fmla="*/ 0 h 1562152"/>
              <a:gd name="connsiteX3" fmla="*/ 1271899 w 2492555"/>
              <a:gd name="connsiteY3" fmla="*/ 1562058 h 1562152"/>
              <a:gd name="connsiteX4" fmla="*/ 6 w 2492555"/>
              <a:gd name="connsiteY4" fmla="*/ 32952 h 1562152"/>
              <a:gd name="connsiteX0" fmla="*/ 7 w 2467816"/>
              <a:gd name="connsiteY0" fmla="*/ 32952 h 1562152"/>
              <a:gd name="connsiteX1" fmla="*/ 1313090 w 2467816"/>
              <a:gd name="connsiteY1" fmla="*/ 958722 h 1562152"/>
              <a:gd name="connsiteX2" fmla="*/ 2461415 w 2467816"/>
              <a:gd name="connsiteY2" fmla="*/ 0 h 1562152"/>
              <a:gd name="connsiteX3" fmla="*/ 1247187 w 2467816"/>
              <a:gd name="connsiteY3" fmla="*/ 1562058 h 1562152"/>
              <a:gd name="connsiteX4" fmla="*/ 7 w 2467816"/>
              <a:gd name="connsiteY4" fmla="*/ 32952 h 1562152"/>
              <a:gd name="connsiteX0" fmla="*/ 7 w 2467816"/>
              <a:gd name="connsiteY0" fmla="*/ 32952 h 1562152"/>
              <a:gd name="connsiteX1" fmla="*/ 1313090 w 2467816"/>
              <a:gd name="connsiteY1" fmla="*/ 958722 h 1562152"/>
              <a:gd name="connsiteX2" fmla="*/ 2461415 w 2467816"/>
              <a:gd name="connsiteY2" fmla="*/ 0 h 1562152"/>
              <a:gd name="connsiteX3" fmla="*/ 1247187 w 2467816"/>
              <a:gd name="connsiteY3" fmla="*/ 1562058 h 1562152"/>
              <a:gd name="connsiteX4" fmla="*/ 7 w 2467816"/>
              <a:gd name="connsiteY4" fmla="*/ 32952 h 1562152"/>
              <a:gd name="connsiteX0" fmla="*/ 7 w 2467816"/>
              <a:gd name="connsiteY0" fmla="*/ 32952 h 1562152"/>
              <a:gd name="connsiteX1" fmla="*/ 1313090 w 2467816"/>
              <a:gd name="connsiteY1" fmla="*/ 958722 h 1562152"/>
              <a:gd name="connsiteX2" fmla="*/ 2461415 w 2467816"/>
              <a:gd name="connsiteY2" fmla="*/ 0 h 1562152"/>
              <a:gd name="connsiteX3" fmla="*/ 1247187 w 2467816"/>
              <a:gd name="connsiteY3" fmla="*/ 1562058 h 1562152"/>
              <a:gd name="connsiteX4" fmla="*/ 7 w 2467816"/>
              <a:gd name="connsiteY4" fmla="*/ 32952 h 1562152"/>
              <a:gd name="connsiteX0" fmla="*/ 7 w 2471341"/>
              <a:gd name="connsiteY0" fmla="*/ 32952 h 1562152"/>
              <a:gd name="connsiteX1" fmla="*/ 1313090 w 2471341"/>
              <a:gd name="connsiteY1" fmla="*/ 958722 h 1562152"/>
              <a:gd name="connsiteX2" fmla="*/ 2461415 w 2471341"/>
              <a:gd name="connsiteY2" fmla="*/ 0 h 1562152"/>
              <a:gd name="connsiteX3" fmla="*/ 1247187 w 2471341"/>
              <a:gd name="connsiteY3" fmla="*/ 1562058 h 1562152"/>
              <a:gd name="connsiteX4" fmla="*/ 7 w 2471341"/>
              <a:gd name="connsiteY4" fmla="*/ 32952 h 1562152"/>
              <a:gd name="connsiteX0" fmla="*/ 7 w 2486965"/>
              <a:gd name="connsiteY0" fmla="*/ 32952 h 1562152"/>
              <a:gd name="connsiteX1" fmla="*/ 1313090 w 2486965"/>
              <a:gd name="connsiteY1" fmla="*/ 958722 h 1562152"/>
              <a:gd name="connsiteX2" fmla="*/ 2461415 w 2486965"/>
              <a:gd name="connsiteY2" fmla="*/ 0 h 1562152"/>
              <a:gd name="connsiteX3" fmla="*/ 1247187 w 2486965"/>
              <a:gd name="connsiteY3" fmla="*/ 1562058 h 1562152"/>
              <a:gd name="connsiteX4" fmla="*/ 7 w 2486965"/>
              <a:gd name="connsiteY4" fmla="*/ 32952 h 1562152"/>
              <a:gd name="connsiteX0" fmla="*/ 1584 w 2488542"/>
              <a:gd name="connsiteY0" fmla="*/ 32952 h 1562186"/>
              <a:gd name="connsiteX1" fmla="*/ 1314667 w 2488542"/>
              <a:gd name="connsiteY1" fmla="*/ 958722 h 1562186"/>
              <a:gd name="connsiteX2" fmla="*/ 2462992 w 2488542"/>
              <a:gd name="connsiteY2" fmla="*/ 0 h 1562186"/>
              <a:gd name="connsiteX3" fmla="*/ 1248764 w 2488542"/>
              <a:gd name="connsiteY3" fmla="*/ 1562058 h 1562186"/>
              <a:gd name="connsiteX4" fmla="*/ 1584 w 2488542"/>
              <a:gd name="connsiteY4" fmla="*/ 32952 h 1562186"/>
              <a:gd name="connsiteX0" fmla="*/ 1832 w 2339993"/>
              <a:gd name="connsiteY0" fmla="*/ 939114 h 1822792"/>
              <a:gd name="connsiteX1" fmla="*/ 1166634 w 2339993"/>
              <a:gd name="connsiteY1" fmla="*/ 958722 h 1822792"/>
              <a:gd name="connsiteX2" fmla="*/ 2314959 w 2339993"/>
              <a:gd name="connsiteY2" fmla="*/ 0 h 1822792"/>
              <a:gd name="connsiteX3" fmla="*/ 1100731 w 2339993"/>
              <a:gd name="connsiteY3" fmla="*/ 1562058 h 1822792"/>
              <a:gd name="connsiteX4" fmla="*/ 1832 w 2339993"/>
              <a:gd name="connsiteY4" fmla="*/ 939114 h 1822792"/>
              <a:gd name="connsiteX0" fmla="*/ 1232 w 2339393"/>
              <a:gd name="connsiteY0" fmla="*/ 939114 h 1610591"/>
              <a:gd name="connsiteX1" fmla="*/ 1166034 w 2339393"/>
              <a:gd name="connsiteY1" fmla="*/ 958722 h 1610591"/>
              <a:gd name="connsiteX2" fmla="*/ 2314359 w 2339393"/>
              <a:gd name="connsiteY2" fmla="*/ 0 h 1610591"/>
              <a:gd name="connsiteX3" fmla="*/ 1100131 w 2339393"/>
              <a:gd name="connsiteY3" fmla="*/ 1562058 h 1610591"/>
              <a:gd name="connsiteX4" fmla="*/ 1232 w 2339393"/>
              <a:gd name="connsiteY4" fmla="*/ 939114 h 1610591"/>
              <a:gd name="connsiteX0" fmla="*/ 1232 w 2339393"/>
              <a:gd name="connsiteY0" fmla="*/ 939114 h 1610591"/>
              <a:gd name="connsiteX1" fmla="*/ 712953 w 2339393"/>
              <a:gd name="connsiteY1" fmla="*/ 901057 h 1610591"/>
              <a:gd name="connsiteX2" fmla="*/ 2314359 w 2339393"/>
              <a:gd name="connsiteY2" fmla="*/ 0 h 1610591"/>
              <a:gd name="connsiteX3" fmla="*/ 1100131 w 2339393"/>
              <a:gd name="connsiteY3" fmla="*/ 1562058 h 1610591"/>
              <a:gd name="connsiteX4" fmla="*/ 1232 w 2339393"/>
              <a:gd name="connsiteY4" fmla="*/ 939114 h 1610591"/>
              <a:gd name="connsiteX0" fmla="*/ 1232 w 2339393"/>
              <a:gd name="connsiteY0" fmla="*/ 939114 h 1610591"/>
              <a:gd name="connsiteX1" fmla="*/ 712953 w 2339393"/>
              <a:gd name="connsiteY1" fmla="*/ 901057 h 1610591"/>
              <a:gd name="connsiteX2" fmla="*/ 2314359 w 2339393"/>
              <a:gd name="connsiteY2" fmla="*/ 0 h 1610591"/>
              <a:gd name="connsiteX3" fmla="*/ 1100131 w 2339393"/>
              <a:gd name="connsiteY3" fmla="*/ 1562058 h 1610591"/>
              <a:gd name="connsiteX4" fmla="*/ 1232 w 2339393"/>
              <a:gd name="connsiteY4" fmla="*/ 939114 h 1610591"/>
              <a:gd name="connsiteX0" fmla="*/ 1232 w 2339393"/>
              <a:gd name="connsiteY0" fmla="*/ 939114 h 1610591"/>
              <a:gd name="connsiteX1" fmla="*/ 712953 w 2339393"/>
              <a:gd name="connsiteY1" fmla="*/ 901057 h 1610591"/>
              <a:gd name="connsiteX2" fmla="*/ 2314359 w 2339393"/>
              <a:gd name="connsiteY2" fmla="*/ 0 h 1610591"/>
              <a:gd name="connsiteX3" fmla="*/ 1100131 w 2339393"/>
              <a:gd name="connsiteY3" fmla="*/ 1562058 h 1610591"/>
              <a:gd name="connsiteX4" fmla="*/ 1232 w 2339393"/>
              <a:gd name="connsiteY4" fmla="*/ 939114 h 1610591"/>
              <a:gd name="connsiteX0" fmla="*/ 1232 w 2339393"/>
              <a:gd name="connsiteY0" fmla="*/ 939114 h 1610591"/>
              <a:gd name="connsiteX1" fmla="*/ 704716 w 2339393"/>
              <a:gd name="connsiteY1" fmla="*/ 901057 h 1610591"/>
              <a:gd name="connsiteX2" fmla="*/ 2314359 w 2339393"/>
              <a:gd name="connsiteY2" fmla="*/ 0 h 1610591"/>
              <a:gd name="connsiteX3" fmla="*/ 1100131 w 2339393"/>
              <a:gd name="connsiteY3" fmla="*/ 1562058 h 1610591"/>
              <a:gd name="connsiteX4" fmla="*/ 1232 w 2339393"/>
              <a:gd name="connsiteY4" fmla="*/ 939114 h 1610591"/>
              <a:gd name="connsiteX0" fmla="*/ 39257 w 2377418"/>
              <a:gd name="connsiteY0" fmla="*/ 939114 h 1610591"/>
              <a:gd name="connsiteX1" fmla="*/ 203290 w 2377418"/>
              <a:gd name="connsiteY1" fmla="*/ 1133741 h 1610591"/>
              <a:gd name="connsiteX2" fmla="*/ 742741 w 2377418"/>
              <a:gd name="connsiteY2" fmla="*/ 901057 h 1610591"/>
              <a:gd name="connsiteX3" fmla="*/ 2352384 w 2377418"/>
              <a:gd name="connsiteY3" fmla="*/ 0 h 1610591"/>
              <a:gd name="connsiteX4" fmla="*/ 1138156 w 2377418"/>
              <a:gd name="connsiteY4" fmla="*/ 1562058 h 1610591"/>
              <a:gd name="connsiteX5" fmla="*/ 39257 w 2377418"/>
              <a:gd name="connsiteY5" fmla="*/ 939114 h 1610591"/>
              <a:gd name="connsiteX0" fmla="*/ 105737 w 2245532"/>
              <a:gd name="connsiteY0" fmla="*/ 1120346 h 1653871"/>
              <a:gd name="connsiteX1" fmla="*/ 72062 w 2245532"/>
              <a:gd name="connsiteY1" fmla="*/ 1133741 h 1653871"/>
              <a:gd name="connsiteX2" fmla="*/ 611513 w 2245532"/>
              <a:gd name="connsiteY2" fmla="*/ 901057 h 1653871"/>
              <a:gd name="connsiteX3" fmla="*/ 2221156 w 2245532"/>
              <a:gd name="connsiteY3" fmla="*/ 0 h 1653871"/>
              <a:gd name="connsiteX4" fmla="*/ 1006928 w 2245532"/>
              <a:gd name="connsiteY4" fmla="*/ 1562058 h 1653871"/>
              <a:gd name="connsiteX5" fmla="*/ 105737 w 2245532"/>
              <a:gd name="connsiteY5" fmla="*/ 1120346 h 1653871"/>
              <a:gd name="connsiteX0" fmla="*/ 59477 w 2199272"/>
              <a:gd name="connsiteY0" fmla="*/ 1120346 h 1653871"/>
              <a:gd name="connsiteX1" fmla="*/ 25802 w 2199272"/>
              <a:gd name="connsiteY1" fmla="*/ 1133741 h 1653871"/>
              <a:gd name="connsiteX2" fmla="*/ 565253 w 2199272"/>
              <a:gd name="connsiteY2" fmla="*/ 901057 h 1653871"/>
              <a:gd name="connsiteX3" fmla="*/ 2174896 w 2199272"/>
              <a:gd name="connsiteY3" fmla="*/ 0 h 1653871"/>
              <a:gd name="connsiteX4" fmla="*/ 960668 w 2199272"/>
              <a:gd name="connsiteY4" fmla="*/ 1562058 h 1653871"/>
              <a:gd name="connsiteX5" fmla="*/ 59477 w 2199272"/>
              <a:gd name="connsiteY5" fmla="*/ 1120346 h 1653871"/>
              <a:gd name="connsiteX0" fmla="*/ 59477 w 2199272"/>
              <a:gd name="connsiteY0" fmla="*/ 1120346 h 1653871"/>
              <a:gd name="connsiteX1" fmla="*/ 25802 w 2199272"/>
              <a:gd name="connsiteY1" fmla="*/ 1133741 h 1653871"/>
              <a:gd name="connsiteX2" fmla="*/ 565253 w 2199272"/>
              <a:gd name="connsiteY2" fmla="*/ 901057 h 1653871"/>
              <a:gd name="connsiteX3" fmla="*/ 2174896 w 2199272"/>
              <a:gd name="connsiteY3" fmla="*/ 0 h 1653871"/>
              <a:gd name="connsiteX4" fmla="*/ 960668 w 2199272"/>
              <a:gd name="connsiteY4" fmla="*/ 1562058 h 1653871"/>
              <a:gd name="connsiteX5" fmla="*/ 59477 w 2199272"/>
              <a:gd name="connsiteY5" fmla="*/ 1120346 h 1653871"/>
              <a:gd name="connsiteX0" fmla="*/ 38215 w 2178010"/>
              <a:gd name="connsiteY0" fmla="*/ 1120346 h 1653871"/>
              <a:gd name="connsiteX1" fmla="*/ 97409 w 2178010"/>
              <a:gd name="connsiteY1" fmla="*/ 1105166 h 1653871"/>
              <a:gd name="connsiteX2" fmla="*/ 543991 w 2178010"/>
              <a:gd name="connsiteY2" fmla="*/ 901057 h 1653871"/>
              <a:gd name="connsiteX3" fmla="*/ 2153634 w 2178010"/>
              <a:gd name="connsiteY3" fmla="*/ 0 h 1653871"/>
              <a:gd name="connsiteX4" fmla="*/ 939406 w 2178010"/>
              <a:gd name="connsiteY4" fmla="*/ 1562058 h 1653871"/>
              <a:gd name="connsiteX5" fmla="*/ 38215 w 2178010"/>
              <a:gd name="connsiteY5" fmla="*/ 1120346 h 1653871"/>
              <a:gd name="connsiteX0" fmla="*/ 38215 w 2178010"/>
              <a:gd name="connsiteY0" fmla="*/ 1120346 h 1653871"/>
              <a:gd name="connsiteX1" fmla="*/ 97409 w 2178010"/>
              <a:gd name="connsiteY1" fmla="*/ 1105166 h 1653871"/>
              <a:gd name="connsiteX2" fmla="*/ 543991 w 2178010"/>
              <a:gd name="connsiteY2" fmla="*/ 901057 h 1653871"/>
              <a:gd name="connsiteX3" fmla="*/ 2153634 w 2178010"/>
              <a:gd name="connsiteY3" fmla="*/ 0 h 1653871"/>
              <a:gd name="connsiteX4" fmla="*/ 939406 w 2178010"/>
              <a:gd name="connsiteY4" fmla="*/ 1562058 h 1653871"/>
              <a:gd name="connsiteX5" fmla="*/ 38215 w 2178010"/>
              <a:gd name="connsiteY5" fmla="*/ 1120346 h 1653871"/>
              <a:gd name="connsiteX0" fmla="*/ 841997 w 2080411"/>
              <a:gd name="connsiteY0" fmla="*/ 1562058 h 1600540"/>
              <a:gd name="connsiteX1" fmla="*/ 0 w 2080411"/>
              <a:gd name="connsiteY1" fmla="*/ 1105166 h 1600540"/>
              <a:gd name="connsiteX2" fmla="*/ 446582 w 2080411"/>
              <a:gd name="connsiteY2" fmla="*/ 901057 h 1600540"/>
              <a:gd name="connsiteX3" fmla="*/ 2056225 w 2080411"/>
              <a:gd name="connsiteY3" fmla="*/ 0 h 1600540"/>
              <a:gd name="connsiteX4" fmla="*/ 841997 w 2080411"/>
              <a:gd name="connsiteY4" fmla="*/ 1562058 h 1600540"/>
              <a:gd name="connsiteX0" fmla="*/ 953915 w 2192691"/>
              <a:gd name="connsiteY0" fmla="*/ 1562058 h 1604686"/>
              <a:gd name="connsiteX1" fmla="*/ 0 w 2192691"/>
              <a:gd name="connsiteY1" fmla="*/ 1140885 h 1604686"/>
              <a:gd name="connsiteX2" fmla="*/ 558500 w 2192691"/>
              <a:gd name="connsiteY2" fmla="*/ 901057 h 1604686"/>
              <a:gd name="connsiteX3" fmla="*/ 2168143 w 2192691"/>
              <a:gd name="connsiteY3" fmla="*/ 0 h 1604686"/>
              <a:gd name="connsiteX4" fmla="*/ 953915 w 2192691"/>
              <a:gd name="connsiteY4" fmla="*/ 1562058 h 1604686"/>
              <a:gd name="connsiteX0" fmla="*/ 953915 w 2192691"/>
              <a:gd name="connsiteY0" fmla="*/ 1562058 h 1604686"/>
              <a:gd name="connsiteX1" fmla="*/ 0 w 2192691"/>
              <a:gd name="connsiteY1" fmla="*/ 1140885 h 1604686"/>
              <a:gd name="connsiteX2" fmla="*/ 558500 w 2192691"/>
              <a:gd name="connsiteY2" fmla="*/ 901057 h 1604686"/>
              <a:gd name="connsiteX3" fmla="*/ 2168143 w 2192691"/>
              <a:gd name="connsiteY3" fmla="*/ 0 h 1604686"/>
              <a:gd name="connsiteX4" fmla="*/ 953915 w 2192691"/>
              <a:gd name="connsiteY4" fmla="*/ 1562058 h 1604686"/>
              <a:gd name="connsiteX0" fmla="*/ 953915 w 2194332"/>
              <a:gd name="connsiteY0" fmla="*/ 1562058 h 1562120"/>
              <a:gd name="connsiteX1" fmla="*/ 0 w 2194332"/>
              <a:gd name="connsiteY1" fmla="*/ 1140885 h 1562120"/>
              <a:gd name="connsiteX2" fmla="*/ 558500 w 2194332"/>
              <a:gd name="connsiteY2" fmla="*/ 901057 h 1562120"/>
              <a:gd name="connsiteX3" fmla="*/ 2168143 w 2194332"/>
              <a:gd name="connsiteY3" fmla="*/ 0 h 1562120"/>
              <a:gd name="connsiteX4" fmla="*/ 953915 w 2194332"/>
              <a:gd name="connsiteY4" fmla="*/ 1562058 h 1562120"/>
              <a:gd name="connsiteX0" fmla="*/ 953915 w 2195718"/>
              <a:gd name="connsiteY0" fmla="*/ 1562058 h 1562312"/>
              <a:gd name="connsiteX1" fmla="*/ 0 w 2195718"/>
              <a:gd name="connsiteY1" fmla="*/ 1140885 h 1562312"/>
              <a:gd name="connsiteX2" fmla="*/ 558500 w 2195718"/>
              <a:gd name="connsiteY2" fmla="*/ 901057 h 1562312"/>
              <a:gd name="connsiteX3" fmla="*/ 2168143 w 2195718"/>
              <a:gd name="connsiteY3" fmla="*/ 0 h 1562312"/>
              <a:gd name="connsiteX4" fmla="*/ 953915 w 2195718"/>
              <a:gd name="connsiteY4" fmla="*/ 1562058 h 1562312"/>
              <a:gd name="connsiteX0" fmla="*/ 953915 w 2194945"/>
              <a:gd name="connsiteY0" fmla="*/ 1562058 h 1563555"/>
              <a:gd name="connsiteX1" fmla="*/ 0 w 2194945"/>
              <a:gd name="connsiteY1" fmla="*/ 1140885 h 1563555"/>
              <a:gd name="connsiteX2" fmla="*/ 558500 w 2194945"/>
              <a:gd name="connsiteY2" fmla="*/ 901057 h 1563555"/>
              <a:gd name="connsiteX3" fmla="*/ 2168143 w 2194945"/>
              <a:gd name="connsiteY3" fmla="*/ 0 h 1563555"/>
              <a:gd name="connsiteX4" fmla="*/ 953915 w 2194945"/>
              <a:gd name="connsiteY4" fmla="*/ 1562058 h 1563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4945" h="1563555">
                <a:moveTo>
                  <a:pt x="953915" y="1562058"/>
                </a:moveTo>
                <a:cubicBezTo>
                  <a:pt x="487510" y="1588757"/>
                  <a:pt x="65903" y="1251052"/>
                  <a:pt x="0" y="1140885"/>
                </a:cubicBezTo>
                <a:cubicBezTo>
                  <a:pt x="79146" y="1108349"/>
                  <a:pt x="241507" y="1127084"/>
                  <a:pt x="558500" y="901057"/>
                </a:cubicBezTo>
                <a:cubicBezTo>
                  <a:pt x="1364151" y="1057576"/>
                  <a:pt x="1838629" y="787586"/>
                  <a:pt x="2168143" y="0"/>
                </a:cubicBezTo>
                <a:cubicBezTo>
                  <a:pt x="2365851" y="1255397"/>
                  <a:pt x="1420320" y="1535359"/>
                  <a:pt x="953915" y="1562058"/>
                </a:cubicBezTo>
                <a:close/>
              </a:path>
            </a:pathLst>
          </a:custGeom>
          <a:solidFill>
            <a:schemeClr val="bg2"/>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48">
              <a:solidFill>
                <a:srgbClr val="FFFFFF"/>
              </a:solidFill>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48754" y="5292425"/>
            <a:ext cx="981877" cy="1064867"/>
          </a:xfrm>
          <a:prstGeom prst="rect">
            <a:avLst/>
          </a:prstGeom>
        </p:spPr>
      </p:pic>
    </p:spTree>
    <p:extLst>
      <p:ext uri="{BB962C8B-B14F-4D97-AF65-F5344CB8AC3E}">
        <p14:creationId xmlns:p14="http://schemas.microsoft.com/office/powerpoint/2010/main" val="3832026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855768" y="1278317"/>
            <a:ext cx="10943286" cy="3877985"/>
          </a:xfrm>
        </p:spPr>
        <p:txBody>
          <a:bodyPr/>
          <a:lstStyle/>
          <a:p>
            <a:r>
              <a:rPr lang="en-US" dirty="0" smtClean="0"/>
              <a:t>W3C’s ‘Pave the cow paths’</a:t>
            </a:r>
            <a:r>
              <a:rPr lang="en-US" i="1" dirty="0"/>
              <a:t> </a:t>
            </a:r>
            <a:r>
              <a:rPr lang="en-US" i="1" dirty="0" smtClean="0"/>
              <a:t>– what developers do should guide the spec.</a:t>
            </a:r>
            <a:endParaRPr lang="en-US" dirty="0" smtClean="0"/>
          </a:p>
          <a:p>
            <a:r>
              <a:rPr lang="en-US" dirty="0"/>
              <a:t>U</a:t>
            </a:r>
            <a:r>
              <a:rPr lang="en-US" dirty="0" smtClean="0"/>
              <a:t>pdate and align specifications, libraries, other browsers</a:t>
            </a:r>
            <a:endParaRPr lang="en-US" dirty="0"/>
          </a:p>
          <a:p>
            <a:endParaRPr lang="en-US" dirty="0"/>
          </a:p>
          <a:p>
            <a:endParaRPr lang="en-US" dirty="0"/>
          </a:p>
        </p:txBody>
      </p:sp>
      <p:sp>
        <p:nvSpPr>
          <p:cNvPr id="2" name="Title 1"/>
          <p:cNvSpPr>
            <a:spLocks noGrp="1"/>
          </p:cNvSpPr>
          <p:nvPr>
            <p:ph type="title"/>
          </p:nvPr>
        </p:nvSpPr>
        <p:spPr/>
        <p:txBody>
          <a:bodyPr/>
          <a:lstStyle/>
          <a:p>
            <a:r>
              <a:rPr lang="en-US" smtClean="0"/>
              <a:t>Interoperability Principles</a:t>
            </a:r>
            <a:endParaRPr lang="en-US" dirty="0"/>
          </a:p>
        </p:txBody>
      </p:sp>
      <p:pic>
        <p:nvPicPr>
          <p:cNvPr id="4" name="Picture 3"/>
          <p:cNvPicPr>
            <a:picLocks noChangeAspect="1"/>
          </p:cNvPicPr>
          <p:nvPr/>
        </p:nvPicPr>
        <p:blipFill>
          <a:blip r:embed="rId3"/>
          <a:stretch>
            <a:fillRect/>
          </a:stretch>
        </p:blipFill>
        <p:spPr>
          <a:xfrm>
            <a:off x="5949177" y="3289815"/>
            <a:ext cx="7183434" cy="4801460"/>
          </a:xfrm>
          <a:prstGeom prst="rect">
            <a:avLst/>
          </a:prstGeom>
        </p:spPr>
      </p:pic>
      <p:pic>
        <p:nvPicPr>
          <p:cNvPr id="5" name="Picture 4"/>
          <p:cNvPicPr>
            <a:picLocks noChangeAspect="1"/>
          </p:cNvPicPr>
          <p:nvPr/>
        </p:nvPicPr>
        <p:blipFill>
          <a:blip r:embed="rId4"/>
          <a:stretch>
            <a:fillRect/>
          </a:stretch>
        </p:blipFill>
        <p:spPr>
          <a:xfrm>
            <a:off x="881" y="3901669"/>
            <a:ext cx="5948296" cy="3975885"/>
          </a:xfrm>
          <a:prstGeom prst="rect">
            <a:avLst/>
          </a:prstGeom>
        </p:spPr>
      </p:pic>
    </p:spTree>
    <p:extLst>
      <p:ext uri="{BB962C8B-B14F-4D97-AF65-F5344CB8AC3E}">
        <p14:creationId xmlns:p14="http://schemas.microsoft.com/office/powerpoint/2010/main" val="34787087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2"/>
          </p:nvPr>
        </p:nvPicPr>
        <p:blipFill>
          <a:blip r:embed="rId3" cstate="print">
            <a:extLst>
              <a:ext uri="{28A0092B-C50C-407E-A947-70E740481C1C}">
                <a14:useLocalDpi xmlns:a14="http://schemas.microsoft.com/office/drawing/2010/main" val="0"/>
              </a:ext>
            </a:extLst>
          </a:blip>
          <a:stretch>
            <a:fillRect/>
          </a:stretch>
        </p:blipFill>
        <p:spPr>
          <a:xfrm>
            <a:off x="515757" y="1479860"/>
            <a:ext cx="2010926" cy="3351543"/>
          </a:xfrm>
        </p:spPr>
      </p:pic>
      <p:sp>
        <p:nvSpPr>
          <p:cNvPr id="2" name="Title 1"/>
          <p:cNvSpPr>
            <a:spLocks noGrp="1"/>
          </p:cNvSpPr>
          <p:nvPr>
            <p:ph type="title"/>
          </p:nvPr>
        </p:nvSpPr>
        <p:spPr/>
        <p:txBody>
          <a:bodyPr/>
          <a:lstStyle/>
          <a:p>
            <a:r>
              <a:rPr lang="en-US" dirty="0" smtClean="0"/>
              <a:t>Mobile User Agent String Issues</a:t>
            </a:r>
            <a:endParaRPr lang="en-US" dirty="0"/>
          </a:p>
        </p:txBody>
      </p:sp>
      <p:sp>
        <p:nvSpPr>
          <p:cNvPr id="3" name="Content Placeholder 2"/>
          <p:cNvSpPr>
            <a:spLocks noGrp="1"/>
          </p:cNvSpPr>
          <p:nvPr>
            <p:ph idx="1"/>
          </p:nvPr>
        </p:nvSpPr>
        <p:spPr/>
        <p:txBody>
          <a:bodyPr>
            <a:noAutofit/>
          </a:bodyPr>
          <a:lstStyle/>
          <a:p>
            <a:pPr marL="0" indent="0">
              <a:buNone/>
            </a:pPr>
            <a:r>
              <a:rPr lang="en-US" b="1" dirty="0" smtClean="0"/>
              <a:t>Problem: </a:t>
            </a:r>
            <a:r>
              <a:rPr lang="en-US" dirty="0" smtClean="0"/>
              <a:t>Some </a:t>
            </a:r>
            <a:r>
              <a:rPr lang="en-US" dirty="0"/>
              <a:t>w</a:t>
            </a:r>
            <a:r>
              <a:rPr lang="en-US" dirty="0" smtClean="0"/>
              <a:t>eb </a:t>
            </a:r>
            <a:r>
              <a:rPr lang="en-US" dirty="0"/>
              <a:t>servers </a:t>
            </a:r>
            <a:r>
              <a:rPr lang="en-US" dirty="0" smtClean="0"/>
              <a:t>require ‘Android’ or ‘iPhone’ tokens before serving mobile content.</a:t>
            </a:r>
          </a:p>
          <a:p>
            <a:pPr marL="0" indent="0">
              <a:buNone/>
            </a:pPr>
            <a:r>
              <a:rPr lang="en-US" sz="1632" dirty="0">
                <a:latin typeface="Consolas" panose="020B0609020204030204" pitchFamily="49" charset="0"/>
                <a:cs typeface="Consolas" panose="020B0609020204030204" pitchFamily="49" charset="0"/>
              </a:rPr>
              <a:t/>
            </a:r>
            <a:br>
              <a:rPr lang="en-US" sz="1632" dirty="0">
                <a:latin typeface="Consolas" panose="020B0609020204030204" pitchFamily="49" charset="0"/>
                <a:cs typeface="Consolas" panose="020B0609020204030204" pitchFamily="49" charset="0"/>
              </a:rPr>
            </a:br>
            <a:r>
              <a:rPr lang="en-US" sz="1632" b="1" dirty="0">
                <a:solidFill>
                  <a:schemeClr val="accent1"/>
                </a:solidFill>
                <a:latin typeface="Consolas" panose="020B0609020204030204" pitchFamily="49" charset="0"/>
                <a:cs typeface="Consolas" panose="020B0609020204030204" pitchFamily="49" charset="0"/>
              </a:rPr>
              <a:t>‘Skeleton key’ user agent:</a:t>
            </a:r>
            <a:r>
              <a:rPr lang="en-US" sz="1632" i="1" dirty="0">
                <a:solidFill>
                  <a:schemeClr val="accent1"/>
                </a:solidFill>
                <a:latin typeface="Consolas" panose="020B0609020204030204" pitchFamily="49" charset="0"/>
                <a:cs typeface="Consolas" panose="020B0609020204030204" pitchFamily="49" charset="0"/>
              </a:rPr>
              <a:t/>
            </a:r>
            <a:br>
              <a:rPr lang="en-US" sz="1632" i="1" dirty="0">
                <a:solidFill>
                  <a:schemeClr val="accent1"/>
                </a:solidFill>
                <a:latin typeface="Consolas" panose="020B0609020204030204" pitchFamily="49" charset="0"/>
                <a:cs typeface="Consolas" panose="020B0609020204030204" pitchFamily="49" charset="0"/>
              </a:rPr>
            </a:br>
            <a:r>
              <a:rPr lang="en-US" sz="1632" dirty="0">
                <a:latin typeface="Consolas" panose="020B0609020204030204" pitchFamily="49" charset="0"/>
                <a:cs typeface="Consolas" panose="020B0609020204030204" pitchFamily="49" charset="0"/>
              </a:rPr>
              <a:t>Mozilla/5.0 (ARM; Mobile) </a:t>
            </a:r>
            <a:r>
              <a:rPr lang="en-US" sz="1632" dirty="0">
                <a:solidFill>
                  <a:srgbClr val="FF0000"/>
                </a:solidFill>
                <a:latin typeface="Consolas" panose="020B0609020204030204" pitchFamily="49" charset="0"/>
                <a:cs typeface="Consolas" panose="020B0609020204030204" pitchFamily="49" charset="0"/>
              </a:rPr>
              <a:t>like Android</a:t>
            </a:r>
            <a:r>
              <a:rPr lang="en-US" sz="1632" dirty="0">
                <a:latin typeface="Consolas" panose="020B0609020204030204" pitchFamily="49" charset="0"/>
                <a:cs typeface="Consolas" panose="020B0609020204030204" pitchFamily="49" charset="0"/>
              </a:rPr>
              <a:t>) </a:t>
            </a:r>
            <a:r>
              <a:rPr lang="en-US" sz="1632" dirty="0">
                <a:solidFill>
                  <a:srgbClr val="FF0000"/>
                </a:solidFill>
                <a:latin typeface="Consolas" panose="020B0609020204030204" pitchFamily="49" charset="0"/>
                <a:cs typeface="Consolas" panose="020B0609020204030204" pitchFamily="49" charset="0"/>
              </a:rPr>
              <a:t>like iPhone</a:t>
            </a:r>
            <a:r>
              <a:rPr lang="en-US" sz="1632" dirty="0">
                <a:latin typeface="Consolas" panose="020B0609020204030204" pitchFamily="49" charset="0"/>
                <a:cs typeface="Consolas" panose="020B0609020204030204" pitchFamily="49" charset="0"/>
              </a:rPr>
              <a:t> OS 7_0_3 Mac OS X WebKit/537.36 (KHTML, like Gecko) </a:t>
            </a:r>
            <a:r>
              <a:rPr lang="en-US" sz="1632" dirty="0">
                <a:solidFill>
                  <a:srgbClr val="FF0000"/>
                </a:solidFill>
                <a:latin typeface="Consolas" panose="020B0609020204030204" pitchFamily="49" charset="0"/>
                <a:cs typeface="Consolas" panose="020B0609020204030204" pitchFamily="49" charset="0"/>
              </a:rPr>
              <a:t>Chrome</a:t>
            </a:r>
            <a:r>
              <a:rPr lang="en-US" sz="1632" dirty="0">
                <a:solidFill>
                  <a:schemeClr val="tx1">
                    <a:lumMod val="75000"/>
                    <a:lumOff val="25000"/>
                  </a:schemeClr>
                </a:solidFill>
                <a:latin typeface="Consolas" panose="020B0609020204030204" pitchFamily="49" charset="0"/>
                <a:cs typeface="Consolas" panose="020B0609020204030204" pitchFamily="49" charset="0"/>
              </a:rPr>
              <a:t>/32.0.1700.99</a:t>
            </a:r>
            <a:r>
              <a:rPr lang="en-US" sz="1632" dirty="0">
                <a:solidFill>
                  <a:srgbClr val="FF0000"/>
                </a:solidFill>
                <a:latin typeface="Consolas" panose="020B0609020204030204" pitchFamily="49" charset="0"/>
                <a:cs typeface="Consolas" panose="020B0609020204030204" pitchFamily="49" charset="0"/>
              </a:rPr>
              <a:t> Mobile Safari </a:t>
            </a:r>
            <a:r>
              <a:rPr lang="en-US" sz="1632" dirty="0">
                <a:solidFill>
                  <a:schemeClr val="tx1">
                    <a:lumMod val="75000"/>
                    <a:lumOff val="25000"/>
                  </a:schemeClr>
                </a:solidFill>
                <a:latin typeface="Consolas" panose="020B0609020204030204" pitchFamily="49" charset="0"/>
                <a:cs typeface="Consolas" panose="020B0609020204030204" pitchFamily="49" charset="0"/>
              </a:rPr>
              <a:t>/537.36</a:t>
            </a:r>
          </a:p>
          <a:p>
            <a:pPr marL="408011" lvl="1" indent="0">
              <a:lnSpc>
                <a:spcPct val="100000"/>
              </a:lnSpc>
              <a:spcBef>
                <a:spcPts val="0"/>
              </a:spcBef>
              <a:buNone/>
            </a:pPr>
            <a:endParaRPr lang="en-US" sz="1428" dirty="0">
              <a:solidFill>
                <a:schemeClr val="tx1">
                  <a:lumMod val="75000"/>
                  <a:lumOff val="25000"/>
                </a:schemeClr>
              </a:solidFill>
              <a:latin typeface="Consolas" panose="020B0609020204030204" pitchFamily="49" charset="0"/>
              <a:cs typeface="Consolas" panose="020B0609020204030204" pitchFamily="49" charset="0"/>
            </a:endParaRPr>
          </a:p>
        </p:txBody>
      </p:sp>
      <p:pic>
        <p:nvPicPr>
          <p:cNvPr id="11" name="Content Placeholder 10"/>
          <p:cNvPicPr>
            <a:picLocks noGrp="1" noChangeAspect="1"/>
          </p:cNvPicPr>
          <p:nvPr>
            <p:ph idx="13"/>
          </p:nvPr>
        </p:nvPicPr>
        <p:blipFill>
          <a:blip r:embed="rId4" cstate="print">
            <a:extLst>
              <a:ext uri="{28A0092B-C50C-407E-A947-70E740481C1C}">
                <a14:useLocalDpi xmlns:a14="http://schemas.microsoft.com/office/drawing/2010/main" val="0"/>
              </a:ext>
            </a:extLst>
          </a:blip>
          <a:stretch>
            <a:fillRect/>
          </a:stretch>
        </p:blipFill>
        <p:spPr>
          <a:xfrm>
            <a:off x="2975175" y="1479860"/>
            <a:ext cx="2010926" cy="3351543"/>
          </a:xfrm>
        </p:spPr>
      </p:pic>
    </p:spTree>
    <p:extLst>
      <p:ext uri="{BB962C8B-B14F-4D97-AF65-F5344CB8AC3E}">
        <p14:creationId xmlns:p14="http://schemas.microsoft.com/office/powerpoint/2010/main" val="17007029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8739" y="2772878"/>
            <a:ext cx="929868" cy="932603"/>
          </a:xfrm>
          <a:prstGeom prst="rect">
            <a:avLst/>
          </a:prstGeom>
        </p:spPr>
      </p:pic>
      <p:sp>
        <p:nvSpPr>
          <p:cNvPr id="2" name="Title 1"/>
          <p:cNvSpPr>
            <a:spLocks noGrp="1"/>
          </p:cNvSpPr>
          <p:nvPr>
            <p:ph type="title"/>
          </p:nvPr>
        </p:nvSpPr>
        <p:spPr/>
        <p:txBody>
          <a:bodyPr/>
          <a:lstStyle/>
          <a:p>
            <a:r>
              <a:rPr lang="en-US" dirty="0" smtClean="0"/>
              <a:t>User-Agent Strings</a:t>
            </a:r>
            <a:endParaRPr lang="en-US"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3625" y="1477261"/>
            <a:ext cx="880097" cy="932603"/>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8739" y="4068495"/>
            <a:ext cx="932603" cy="932603"/>
          </a:xfrm>
          <a:prstGeom prst="rect">
            <a:avLst/>
          </a:prstGeom>
        </p:spPr>
      </p:pic>
      <p:sp>
        <p:nvSpPr>
          <p:cNvPr id="8" name="Rectangle 7"/>
          <p:cNvSpPr/>
          <p:nvPr/>
        </p:nvSpPr>
        <p:spPr>
          <a:xfrm>
            <a:off x="1912730" y="5500815"/>
            <a:ext cx="9929697" cy="670445"/>
          </a:xfrm>
          <a:prstGeom prst="rect">
            <a:avLst/>
          </a:prstGeom>
        </p:spPr>
        <p:txBody>
          <a:bodyPr wrap="square">
            <a:spAutoFit/>
          </a:bodyPr>
          <a:lstStyle/>
          <a:p>
            <a:r>
              <a:rPr lang="en-US" sz="1836" dirty="0">
                <a:solidFill>
                  <a:srgbClr val="FF0000"/>
                </a:solidFill>
              </a:rPr>
              <a:t>Mozilla/5.0</a:t>
            </a:r>
            <a:r>
              <a:rPr lang="en-US" sz="1836" dirty="0"/>
              <a:t> (Windows NT 10.0; WOW64) </a:t>
            </a:r>
            <a:r>
              <a:rPr lang="en-US" sz="1836" dirty="0" err="1">
                <a:solidFill>
                  <a:srgbClr val="FF0000"/>
                </a:solidFill>
              </a:rPr>
              <a:t>AppleWebKit</a:t>
            </a:r>
            <a:r>
              <a:rPr lang="en-US" sz="1836" dirty="0">
                <a:solidFill>
                  <a:srgbClr val="FF0000"/>
                </a:solidFill>
              </a:rPr>
              <a:t>/537.36 (KHTML, like Gecko) Chrome/39.0.2171.71 Safari/537.36 </a:t>
            </a:r>
            <a:r>
              <a:rPr lang="en-US" sz="1836" dirty="0"/>
              <a:t>Edge/12.0</a:t>
            </a:r>
          </a:p>
        </p:txBody>
      </p:sp>
      <p:sp>
        <p:nvSpPr>
          <p:cNvPr id="9" name="Rectangle 8"/>
          <p:cNvSpPr/>
          <p:nvPr/>
        </p:nvSpPr>
        <p:spPr>
          <a:xfrm>
            <a:off x="1912730" y="2909581"/>
            <a:ext cx="9929697" cy="670445"/>
          </a:xfrm>
          <a:prstGeom prst="rect">
            <a:avLst/>
          </a:prstGeom>
        </p:spPr>
        <p:txBody>
          <a:bodyPr wrap="square">
            <a:spAutoFit/>
          </a:bodyPr>
          <a:lstStyle/>
          <a:p>
            <a:r>
              <a:rPr lang="en-US" sz="1836" dirty="0">
                <a:solidFill>
                  <a:srgbClr val="FF0000"/>
                </a:solidFill>
              </a:rPr>
              <a:t>Mozilla/5.0</a:t>
            </a:r>
            <a:r>
              <a:rPr lang="en-US" sz="1836" dirty="0"/>
              <a:t> (Macintosh; Intel Mac OS X 10_10_1) </a:t>
            </a:r>
            <a:r>
              <a:rPr lang="en-US" sz="1836" dirty="0" err="1"/>
              <a:t>AppleWebKit</a:t>
            </a:r>
            <a:r>
              <a:rPr lang="en-US" sz="1836" dirty="0"/>
              <a:t>/600.1.25 </a:t>
            </a:r>
            <a:r>
              <a:rPr lang="en-US" sz="1836" dirty="0">
                <a:solidFill>
                  <a:srgbClr val="FF0000"/>
                </a:solidFill>
              </a:rPr>
              <a:t>(KHTML, like Gecko) </a:t>
            </a:r>
            <a:r>
              <a:rPr lang="en-US" sz="1836" dirty="0"/>
              <a:t>Version/8.0 Safari/600.1.25</a:t>
            </a:r>
          </a:p>
        </p:txBody>
      </p:sp>
      <p:sp>
        <p:nvSpPr>
          <p:cNvPr id="12" name="Rectangle 11"/>
          <p:cNvSpPr/>
          <p:nvPr/>
        </p:nvSpPr>
        <p:spPr>
          <a:xfrm>
            <a:off x="1912730" y="4205198"/>
            <a:ext cx="10103192" cy="670445"/>
          </a:xfrm>
          <a:prstGeom prst="rect">
            <a:avLst/>
          </a:prstGeom>
        </p:spPr>
        <p:txBody>
          <a:bodyPr wrap="square">
            <a:spAutoFit/>
          </a:bodyPr>
          <a:lstStyle/>
          <a:p>
            <a:r>
              <a:rPr lang="en-US" sz="1836" dirty="0">
                <a:solidFill>
                  <a:srgbClr val="FF0000"/>
                </a:solidFill>
              </a:rPr>
              <a:t>Mozilla/5.0</a:t>
            </a:r>
            <a:r>
              <a:rPr lang="en-US" sz="1836" dirty="0"/>
              <a:t> (Windows NT 10.0; WOW64) </a:t>
            </a:r>
            <a:r>
              <a:rPr lang="en-US" sz="1836" dirty="0" err="1">
                <a:solidFill>
                  <a:srgbClr val="FF0000"/>
                </a:solidFill>
              </a:rPr>
              <a:t>AppleWebKit</a:t>
            </a:r>
            <a:r>
              <a:rPr lang="en-US" sz="1836" dirty="0">
                <a:solidFill>
                  <a:srgbClr val="FF0000"/>
                </a:solidFill>
              </a:rPr>
              <a:t>/537.36 (KHTML, like Gecko) </a:t>
            </a:r>
            <a:r>
              <a:rPr lang="en-US" sz="1836" dirty="0"/>
              <a:t>Chrome/40.0.2214.93 </a:t>
            </a:r>
            <a:r>
              <a:rPr lang="en-US" sz="1836" dirty="0">
                <a:solidFill>
                  <a:srgbClr val="FF0000"/>
                </a:solidFill>
              </a:rPr>
              <a:t>Safari/537.36</a:t>
            </a:r>
          </a:p>
        </p:txBody>
      </p:sp>
      <p:sp>
        <p:nvSpPr>
          <p:cNvPr id="14" name="Rectangle 13"/>
          <p:cNvSpPr/>
          <p:nvPr/>
        </p:nvSpPr>
        <p:spPr>
          <a:xfrm>
            <a:off x="1912730" y="1676215"/>
            <a:ext cx="9929696" cy="382308"/>
          </a:xfrm>
          <a:prstGeom prst="rect">
            <a:avLst/>
          </a:prstGeom>
        </p:spPr>
        <p:txBody>
          <a:bodyPr wrap="square">
            <a:spAutoFit/>
          </a:bodyPr>
          <a:lstStyle/>
          <a:p>
            <a:r>
              <a:rPr lang="en-US" sz="1836" dirty="0">
                <a:solidFill>
                  <a:srgbClr val="FF0000"/>
                </a:solidFill>
              </a:rPr>
              <a:t>Mozilla/5.0</a:t>
            </a:r>
            <a:r>
              <a:rPr lang="en-US" sz="1836" dirty="0"/>
              <a:t> (Windows NT 10.0; WOW64; rv:35.0) </a:t>
            </a:r>
            <a:r>
              <a:rPr lang="en-US" sz="1836" dirty="0">
                <a:solidFill>
                  <a:srgbClr val="FF0000"/>
                </a:solidFill>
              </a:rPr>
              <a:t>Gecko/20100101 </a:t>
            </a:r>
            <a:r>
              <a:rPr lang="en-US" sz="1836" dirty="0"/>
              <a:t>Firefox/35.0</a:t>
            </a:r>
          </a:p>
        </p:txBody>
      </p:sp>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3317" y="5265510"/>
            <a:ext cx="880405" cy="954819"/>
          </a:xfrm>
          <a:prstGeom prst="rect">
            <a:avLst/>
          </a:prstGeom>
        </p:spPr>
      </p:pic>
    </p:spTree>
    <p:extLst>
      <p:ext uri="{BB962C8B-B14F-4D97-AF65-F5344CB8AC3E}">
        <p14:creationId xmlns:p14="http://schemas.microsoft.com/office/powerpoint/2010/main" val="214471413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3"/>
          <p:cNvPicPr>
            <a:picLocks noGrp="1" noChangeAspect="1"/>
          </p:cNvPicPr>
          <p:nvPr>
            <p:ph sz="quarter" idx="14"/>
          </p:nvPr>
        </p:nvPicPr>
        <p:blipFill rotWithShape="1">
          <a:blip r:embed="rId3" cstate="print">
            <a:extLst>
              <a:ext uri="{28A0092B-C50C-407E-A947-70E740481C1C}">
                <a14:useLocalDpi xmlns:a14="http://schemas.microsoft.com/office/drawing/2010/main" val="0"/>
              </a:ext>
            </a:extLst>
          </a:blip>
          <a:srcRect b="20828"/>
          <a:stretch/>
        </p:blipFill>
        <p:spPr>
          <a:xfrm>
            <a:off x="549889" y="1502936"/>
            <a:ext cx="5668351" cy="3108678"/>
          </a:xfrm>
          <a:prstGeom prst="rect">
            <a:avLst/>
          </a:prstGeom>
        </p:spPr>
      </p:pic>
      <p:sp>
        <p:nvSpPr>
          <p:cNvPr id="14" name="TextBox 13"/>
          <p:cNvSpPr txBox="1"/>
          <p:nvPr/>
        </p:nvSpPr>
        <p:spPr>
          <a:xfrm>
            <a:off x="124761" y="4676641"/>
            <a:ext cx="6093477" cy="478376"/>
          </a:xfrm>
          <a:prstGeom prst="rect">
            <a:avLst/>
          </a:prstGeom>
          <a:noFill/>
        </p:spPr>
        <p:txBody>
          <a:bodyPr wrap="square" rtlCol="0">
            <a:spAutoFit/>
          </a:bodyPr>
          <a:lstStyle>
            <a:defPPr>
              <a:defRPr lang="en-US"/>
            </a:defPPr>
            <a:lvl1pPr algn="ctr">
              <a:defRPr sz="1800" b="1" spc="-29">
                <a:latin typeface="Segoe UI Semibold" panose="020B0702040204020203" pitchFamily="34" charset="0"/>
                <a:cs typeface="Segoe UI Semibold" panose="020B0702040204020203" pitchFamily="34" charset="0"/>
              </a:defRPr>
            </a:lvl1pPr>
          </a:lstStyle>
          <a:p>
            <a:pPr defTabSz="932573"/>
            <a:r>
              <a:rPr lang="en-US" sz="2448" dirty="0">
                <a:solidFill>
                  <a:srgbClr val="737373"/>
                </a:solidFill>
              </a:rPr>
              <a:t>IE11 on Windows 8.1</a:t>
            </a:r>
          </a:p>
        </p:txBody>
      </p:sp>
      <p:sp>
        <p:nvSpPr>
          <p:cNvPr id="15" name="TextBox 14"/>
          <p:cNvSpPr txBox="1"/>
          <p:nvPr/>
        </p:nvSpPr>
        <p:spPr>
          <a:xfrm>
            <a:off x="5932521" y="4676640"/>
            <a:ext cx="6093477" cy="862581"/>
          </a:xfrm>
          <a:prstGeom prst="rect">
            <a:avLst/>
          </a:prstGeom>
          <a:noFill/>
        </p:spPr>
        <p:txBody>
          <a:bodyPr wrap="square" rtlCol="0">
            <a:spAutoFit/>
          </a:bodyPr>
          <a:lstStyle>
            <a:defPPr>
              <a:defRPr lang="en-US"/>
            </a:defPPr>
            <a:lvl1pPr algn="ctr">
              <a:defRPr sz="1800" b="1" spc="-29">
                <a:latin typeface="Segoe UI Semibold" panose="020B0702040204020203" pitchFamily="34" charset="0"/>
                <a:cs typeface="Segoe UI Semibold" panose="020B0702040204020203" pitchFamily="34" charset="0"/>
              </a:defRPr>
            </a:lvl1pPr>
          </a:lstStyle>
          <a:p>
            <a:pPr defTabSz="932573"/>
            <a:r>
              <a:rPr lang="en-US" sz="2448">
                <a:solidFill>
                  <a:srgbClr val="737373"/>
                </a:solidFill>
              </a:rPr>
              <a:t>Edge:</a:t>
            </a:r>
            <a:r>
              <a:rPr lang="en-US" sz="2448" dirty="0">
                <a:solidFill>
                  <a:srgbClr val="737373"/>
                </a:solidFill>
              </a:rPr>
              <a:t/>
            </a:r>
            <a:br>
              <a:rPr lang="en-US" sz="2448" dirty="0">
                <a:solidFill>
                  <a:srgbClr val="737373"/>
                </a:solidFill>
              </a:rPr>
            </a:br>
            <a:r>
              <a:rPr lang="en-US" sz="2448" dirty="0">
                <a:solidFill>
                  <a:srgbClr val="737373"/>
                </a:solidFill>
              </a:rPr>
              <a:t>With support for –</a:t>
            </a:r>
            <a:r>
              <a:rPr lang="en-US" sz="2448" dirty="0" err="1">
                <a:solidFill>
                  <a:srgbClr val="737373"/>
                </a:solidFill>
              </a:rPr>
              <a:t>webkit</a:t>
            </a:r>
            <a:r>
              <a:rPr lang="en-US" sz="2448" dirty="0">
                <a:solidFill>
                  <a:srgbClr val="737373"/>
                </a:solidFill>
              </a:rPr>
              <a:t> transitions</a:t>
            </a:r>
          </a:p>
        </p:txBody>
      </p:sp>
      <p:pic>
        <p:nvPicPr>
          <p:cNvPr id="3" name="Picture 2"/>
          <p:cNvPicPr>
            <a:picLocks noChangeAspect="1"/>
          </p:cNvPicPr>
          <p:nvPr/>
        </p:nvPicPr>
        <p:blipFill>
          <a:blip r:embed="rId4"/>
          <a:stretch>
            <a:fillRect/>
          </a:stretch>
        </p:blipFill>
        <p:spPr>
          <a:xfrm>
            <a:off x="6480532" y="1502936"/>
            <a:ext cx="5739098" cy="3108678"/>
          </a:xfrm>
          <a:prstGeom prst="rect">
            <a:avLst/>
          </a:prstGeom>
        </p:spPr>
      </p:pic>
    </p:spTree>
    <p:extLst>
      <p:ext uri="{BB962C8B-B14F-4D97-AF65-F5344CB8AC3E}">
        <p14:creationId xmlns:p14="http://schemas.microsoft.com/office/powerpoint/2010/main" val="1254753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About:flags</a:t>
            </a:r>
            <a:endParaRPr lang="en-US" dirty="0"/>
          </a:p>
        </p:txBody>
      </p:sp>
      <p:pic>
        <p:nvPicPr>
          <p:cNvPr id="5" name="Picture 4"/>
          <p:cNvPicPr>
            <a:picLocks noChangeAspect="1"/>
          </p:cNvPicPr>
          <p:nvPr/>
        </p:nvPicPr>
        <p:blipFill>
          <a:blip r:embed="rId3"/>
          <a:stretch>
            <a:fillRect/>
          </a:stretch>
        </p:blipFill>
        <p:spPr>
          <a:xfrm>
            <a:off x="3835421" y="295274"/>
            <a:ext cx="8327938" cy="6501636"/>
          </a:xfrm>
          <a:prstGeom prst="rect">
            <a:avLst/>
          </a:prstGeom>
        </p:spPr>
      </p:pic>
    </p:spTree>
    <p:extLst>
      <p:ext uri="{BB962C8B-B14F-4D97-AF65-F5344CB8AC3E}">
        <p14:creationId xmlns:p14="http://schemas.microsoft.com/office/powerpoint/2010/main" val="3224988623"/>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855768" y="1412755"/>
            <a:ext cx="10724938" cy="4887175"/>
          </a:xfrm>
        </p:spPr>
        <p:txBody>
          <a:bodyPr>
            <a:normAutofit/>
          </a:bodyPr>
          <a:lstStyle/>
          <a:p>
            <a:r>
              <a:rPr lang="en-US" sz="2448" b="1" dirty="0"/>
              <a:t>Do feature detection</a:t>
            </a:r>
          </a:p>
          <a:p>
            <a:pPr lvl="1"/>
            <a:r>
              <a:rPr lang="en-US" sz="2040" dirty="0"/>
              <a:t>Avoid UA sniffing</a:t>
            </a:r>
          </a:p>
          <a:p>
            <a:pPr lvl="1"/>
            <a:r>
              <a:rPr lang="en-US" sz="2040" dirty="0"/>
              <a:t>Unknown browsers are probably good browsers</a:t>
            </a:r>
          </a:p>
          <a:p>
            <a:pPr lvl="1"/>
            <a:endParaRPr lang="en-US" sz="2040" dirty="0"/>
          </a:p>
          <a:p>
            <a:r>
              <a:rPr lang="en-US" sz="2448" b="1" dirty="0"/>
              <a:t>File bugs on browsers (with reductions)</a:t>
            </a:r>
          </a:p>
          <a:p>
            <a:endParaRPr lang="en-US" dirty="0"/>
          </a:p>
          <a:p>
            <a:endParaRPr lang="en-US" dirty="0"/>
          </a:p>
          <a:p>
            <a:pPr lvl="1"/>
            <a:endParaRPr lang="en-US" dirty="0"/>
          </a:p>
        </p:txBody>
      </p:sp>
      <p:sp>
        <p:nvSpPr>
          <p:cNvPr id="2" name="Title 1"/>
          <p:cNvSpPr>
            <a:spLocks noGrp="1"/>
          </p:cNvSpPr>
          <p:nvPr>
            <p:ph type="title"/>
          </p:nvPr>
        </p:nvSpPr>
        <p:spPr/>
        <p:txBody>
          <a:bodyPr/>
          <a:lstStyle/>
          <a:p>
            <a:r>
              <a:rPr lang="en-US" dirty="0" smtClean="0"/>
              <a:t>How can I make it better as a web developer?</a:t>
            </a:r>
            <a:endParaRPr lang="en-US" dirty="0"/>
          </a:p>
        </p:txBody>
      </p:sp>
      <p:pic>
        <p:nvPicPr>
          <p:cNvPr id="4" name="Picture 3"/>
          <p:cNvPicPr>
            <a:picLocks noChangeAspect="1"/>
          </p:cNvPicPr>
          <p:nvPr/>
        </p:nvPicPr>
        <p:blipFill>
          <a:blip r:embed="rId2"/>
          <a:stretch>
            <a:fillRect/>
          </a:stretch>
        </p:blipFill>
        <p:spPr>
          <a:xfrm>
            <a:off x="2518200" y="3632670"/>
            <a:ext cx="7400074" cy="5643038"/>
          </a:xfrm>
          <a:prstGeom prst="rect">
            <a:avLst/>
          </a:prstGeom>
        </p:spPr>
      </p:pic>
    </p:spTree>
    <p:extLst>
      <p:ext uri="{BB962C8B-B14F-4D97-AF65-F5344CB8AC3E}">
        <p14:creationId xmlns:p14="http://schemas.microsoft.com/office/powerpoint/2010/main" val="24973764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fr-FR" dirty="0" smtClean="0"/>
              <a:t>New </a:t>
            </a:r>
            <a:r>
              <a:rPr lang="fr-FR" dirty="0" err="1" smtClean="0"/>
              <a:t>features</a:t>
            </a:r>
            <a:endParaRPr lang="fr-FR" dirty="0"/>
          </a:p>
        </p:txBody>
      </p:sp>
      <p:sp>
        <p:nvSpPr>
          <p:cNvPr id="5" name="Subtitle 4"/>
          <p:cNvSpPr>
            <a:spLocks noGrp="1"/>
          </p:cNvSpPr>
          <p:nvPr>
            <p:ph type="subTitle" idx="1"/>
          </p:nvPr>
        </p:nvSpPr>
        <p:spPr/>
        <p:txBody>
          <a:bodyPr/>
          <a:lstStyle/>
          <a:p>
            <a:endParaRPr lang="fr-FR"/>
          </a:p>
        </p:txBody>
      </p:sp>
    </p:spTree>
    <p:extLst>
      <p:ext uri="{BB962C8B-B14F-4D97-AF65-F5344CB8AC3E}">
        <p14:creationId xmlns:p14="http://schemas.microsoft.com/office/powerpoint/2010/main" val="1342487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fr-FR" dirty="0"/>
              <a:t>Why a new </a:t>
            </a:r>
            <a:r>
              <a:rPr lang="fr-FR" b="1" dirty="0" err="1"/>
              <a:t>engine</a:t>
            </a:r>
            <a:r>
              <a:rPr lang="fr-FR" dirty="0"/>
              <a:t>?</a:t>
            </a:r>
          </a:p>
          <a:p>
            <a:endParaRPr lang="fr-FR" dirty="0"/>
          </a:p>
          <a:p>
            <a:r>
              <a:rPr lang="fr-FR" dirty="0"/>
              <a:t>Modern web </a:t>
            </a:r>
            <a:r>
              <a:rPr lang="fr-FR" b="1" dirty="0" err="1"/>
              <a:t>interoperability</a:t>
            </a:r>
            <a:endParaRPr lang="fr-FR" b="1" dirty="0"/>
          </a:p>
          <a:p>
            <a:endParaRPr lang="fr-FR" dirty="0"/>
          </a:p>
          <a:p>
            <a:r>
              <a:rPr lang="fr-FR" dirty="0"/>
              <a:t>New </a:t>
            </a:r>
            <a:r>
              <a:rPr lang="fr-FR" b="1" dirty="0" err="1"/>
              <a:t>features</a:t>
            </a:r>
            <a:endParaRPr lang="fr-FR" b="1" dirty="0"/>
          </a:p>
        </p:txBody>
      </p:sp>
      <p:pic>
        <p:nvPicPr>
          <p:cNvPr id="4" name="Picture Placeholder 3"/>
          <p:cNvPicPr>
            <a:picLocks noGrp="1" noChangeAspect="1"/>
          </p:cNvPicPr>
          <p:nvPr>
            <p:ph type="pic" sz="quarter" idx="16"/>
          </p:nvPr>
        </p:nvPicPr>
        <p:blipFill rotWithShape="1">
          <a:blip r:embed="rId3" cstate="email">
            <a:extLst>
              <a:ext uri="{28A0092B-C50C-407E-A947-70E740481C1C}">
                <a14:useLocalDpi xmlns:a14="http://schemas.microsoft.com/office/drawing/2010/main"/>
              </a:ext>
            </a:extLst>
          </a:blip>
          <a:srcRect l="16545" r="16545"/>
          <a:stretch/>
        </p:blipFill>
        <p:spPr/>
      </p:pic>
      <p:sp>
        <p:nvSpPr>
          <p:cNvPr id="5" name="Title 4"/>
          <p:cNvSpPr>
            <a:spLocks noGrp="1"/>
          </p:cNvSpPr>
          <p:nvPr>
            <p:ph type="title"/>
          </p:nvPr>
        </p:nvSpPr>
        <p:spPr/>
        <p:txBody>
          <a:bodyPr/>
          <a:lstStyle/>
          <a:p>
            <a:r>
              <a:rPr lang="en-US" dirty="0" smtClean="0"/>
              <a:t>Agenda</a:t>
            </a:r>
            <a:br>
              <a:rPr lang="en-US" dirty="0" smtClean="0"/>
            </a:br>
            <a:endParaRPr lang="en-US" dirty="0"/>
          </a:p>
        </p:txBody>
      </p:sp>
    </p:spTree>
    <p:extLst>
      <p:ext uri="{BB962C8B-B14F-4D97-AF65-F5344CB8AC3E}">
        <p14:creationId xmlns:p14="http://schemas.microsoft.com/office/powerpoint/2010/main" val="40592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One engine means faster pace</a:t>
            </a:r>
            <a:endParaRPr lang="fr-FR" dirty="0"/>
          </a:p>
        </p:txBody>
      </p:sp>
      <p:sp>
        <p:nvSpPr>
          <p:cNvPr id="5" name="Subtitle 4"/>
          <p:cNvSpPr>
            <a:spLocks noGrp="1"/>
          </p:cNvSpPr>
          <p:nvPr>
            <p:ph type="subTitle" idx="1"/>
          </p:nvPr>
        </p:nvSpPr>
        <p:spPr/>
        <p:txBody>
          <a:bodyPr/>
          <a:lstStyle/>
          <a:p>
            <a:endParaRPr lang="fr-FR"/>
          </a:p>
        </p:txBody>
      </p:sp>
    </p:spTree>
    <p:extLst>
      <p:ext uri="{BB962C8B-B14F-4D97-AF65-F5344CB8AC3E}">
        <p14:creationId xmlns:p14="http://schemas.microsoft.com/office/powerpoint/2010/main" val="27845311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New &amp; updated HTML5 features</a:t>
            </a:r>
            <a:endParaRPr lang="en-US" dirty="0"/>
          </a:p>
        </p:txBody>
      </p:sp>
      <p:graphicFrame>
        <p:nvGraphicFramePr>
          <p:cNvPr id="5" name="Table 4"/>
          <p:cNvGraphicFramePr>
            <a:graphicFrameLocks noGrp="1"/>
          </p:cNvGraphicFramePr>
          <p:nvPr>
            <p:extLst/>
          </p:nvPr>
        </p:nvGraphicFramePr>
        <p:xfrm>
          <a:off x="490337" y="1211586"/>
          <a:ext cx="3648949" cy="1900406"/>
        </p:xfrm>
        <a:graphic>
          <a:graphicData uri="http://schemas.openxmlformats.org/drawingml/2006/table">
            <a:tbl>
              <a:tblPr firstRow="1">
                <a:tableStyleId>{2D5ABB26-0587-4C30-8999-92F81FD0307C}</a:tableStyleId>
              </a:tblPr>
              <a:tblGrid>
                <a:gridCol w="3648949">
                  <a:extLst>
                    <a:ext uri="{9D8B030D-6E8A-4147-A177-3AD203B41FA5}">
                      <a16:colId xmlns="" xmlns:a16="http://schemas.microsoft.com/office/drawing/2014/main" val="1176215041"/>
                    </a:ext>
                  </a:extLst>
                </a:gridCol>
              </a:tblGrid>
              <a:tr h="453851">
                <a:tc>
                  <a:txBody>
                    <a:bodyPr/>
                    <a:lstStyle/>
                    <a:p>
                      <a:r>
                        <a:rPr lang="en-US" sz="2200" b="1" dirty="0" smtClean="0">
                          <a:solidFill>
                            <a:schemeClr val="bg1"/>
                          </a:solidFill>
                        </a:rPr>
                        <a:t>CSS</a:t>
                      </a:r>
                      <a:endParaRPr lang="en-US" sz="1400" b="1" dirty="0">
                        <a:solidFill>
                          <a:schemeClr val="bg1"/>
                        </a:solidFill>
                        <a:latin typeface="+mn-lt"/>
                      </a:endParaRPr>
                    </a:p>
                  </a:txBody>
                  <a:tcPr marL="186494" marR="186494" marT="37299" marB="74597" anchor="ctr">
                    <a:lnL w="57150" cap="flat" cmpd="sng" algn="ctr">
                      <a:no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 xmlns:a16="http://schemas.microsoft.com/office/drawing/2014/main" val="309796637"/>
                  </a:ext>
                </a:extLst>
              </a:tr>
              <a:tr h="1446555">
                <a:tc>
                  <a:txBody>
                    <a:bodyPr/>
                    <a:lstStyle/>
                    <a:p>
                      <a:pPr marL="171450" lvl="0" indent="-171450" algn="l" defTabSz="914377" rtl="0" eaLnBrk="1" latinLnBrk="0" hangingPunct="1">
                        <a:buFont typeface="Arial" panose="020B0604020202020204" pitchFamily="34" charset="0"/>
                        <a:buChar char="•"/>
                      </a:pPr>
                      <a:r>
                        <a:rPr lang="en-US" sz="1600" b="1" kern="1200" dirty="0" smtClean="0">
                          <a:solidFill>
                            <a:srgbClr val="00B050"/>
                          </a:solidFill>
                          <a:latin typeface="+mn-lt"/>
                          <a:ea typeface="+mn-ea"/>
                          <a:cs typeface="+mn-cs"/>
                        </a:rPr>
                        <a:t>@supports</a:t>
                      </a:r>
                    </a:p>
                    <a:p>
                      <a:pPr marL="171450" lvl="0" indent="-171450">
                        <a:buFont typeface="Arial" panose="020B0604020202020204" pitchFamily="34" charset="0"/>
                        <a:buChar char="•"/>
                      </a:pPr>
                      <a:r>
                        <a:rPr lang="en-US" sz="1600" b="1" kern="1200" baseline="0" dirty="0" err="1" smtClean="0">
                          <a:solidFill>
                            <a:schemeClr val="tx1"/>
                          </a:solidFill>
                          <a:latin typeface="+mn-lt"/>
                          <a:ea typeface="+mn-ea"/>
                          <a:cs typeface="+mn-cs"/>
                        </a:rPr>
                        <a:t>Flexbox</a:t>
                      </a:r>
                      <a:r>
                        <a:rPr lang="en-US" sz="1600" b="1" kern="1200" baseline="0" dirty="0" smtClean="0">
                          <a:solidFill>
                            <a:schemeClr val="tx1"/>
                          </a:solidFill>
                          <a:latin typeface="+mn-lt"/>
                          <a:ea typeface="+mn-ea"/>
                          <a:cs typeface="+mn-cs"/>
                        </a:rPr>
                        <a:t> standards update</a:t>
                      </a:r>
                    </a:p>
                    <a:p>
                      <a:pPr marL="171450" lvl="0" indent="-171450">
                        <a:buFont typeface="Arial" panose="020B0604020202020204" pitchFamily="34" charset="0"/>
                        <a:buChar char="•"/>
                      </a:pPr>
                      <a:r>
                        <a:rPr lang="en-US" sz="1600" b="1" kern="1200" dirty="0" err="1" smtClean="0">
                          <a:solidFill>
                            <a:srgbClr val="00B050"/>
                          </a:solidFill>
                          <a:latin typeface="+mn-lt"/>
                          <a:ea typeface="+mn-ea"/>
                          <a:cs typeface="+mn-cs"/>
                        </a:rPr>
                        <a:t>dppx</a:t>
                      </a:r>
                      <a:r>
                        <a:rPr lang="en-US" sz="1600" b="1" kern="1200" dirty="0" smtClean="0">
                          <a:solidFill>
                            <a:srgbClr val="00B050"/>
                          </a:solidFill>
                          <a:latin typeface="+mn-lt"/>
                          <a:ea typeface="+mn-ea"/>
                          <a:cs typeface="+mn-cs"/>
                        </a:rPr>
                        <a:t> unit</a:t>
                      </a:r>
                    </a:p>
                    <a:p>
                      <a:pPr marL="171450" lvl="0" indent="-171450">
                        <a:buFont typeface="Arial" panose="020B0604020202020204" pitchFamily="34" charset="0"/>
                        <a:buChar char="•"/>
                      </a:pPr>
                      <a:r>
                        <a:rPr lang="en-US" sz="1600" b="1" kern="1200" dirty="0" smtClean="0">
                          <a:solidFill>
                            <a:srgbClr val="00B050"/>
                          </a:solidFill>
                          <a:latin typeface="+mn-lt"/>
                          <a:ea typeface="+mn-ea"/>
                          <a:cs typeface="+mn-cs"/>
                        </a:rPr>
                        <a:t>transform-style: preserve-3d</a:t>
                      </a:r>
                    </a:p>
                    <a:p>
                      <a:pPr marL="0" lvl="0" indent="-171450" algn="l" defTabSz="914400" rtl="0" eaLnBrk="1" latinLnBrk="0" hangingPunct="1">
                        <a:lnSpc>
                          <a:spcPct val="90000"/>
                        </a:lnSpc>
                        <a:spcBef>
                          <a:spcPts val="800"/>
                        </a:spcBef>
                        <a:buFont typeface="Arial" panose="020B0604020202020204" pitchFamily="34" charset="0"/>
                        <a:buChar char="•"/>
                      </a:pPr>
                      <a:r>
                        <a:rPr lang="en-US" sz="1600" b="1" kern="1200" dirty="0" smtClean="0">
                          <a:solidFill>
                            <a:srgbClr val="00B0F0"/>
                          </a:solidFill>
                          <a:latin typeface="+mn-lt"/>
                          <a:ea typeface="+mn-ea"/>
                          <a:cs typeface="+mn-cs"/>
                        </a:rPr>
                        <a:t>Filter effects</a:t>
                      </a:r>
                    </a:p>
                  </a:txBody>
                  <a:tcPr marL="186494" marR="186494" marT="62165" marB="62165" anchor="ctr">
                    <a:lnL w="57150" cap="flat" cmpd="sng" algn="ctr">
                      <a:no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444055660"/>
                  </a:ext>
                </a:extLst>
              </a:tr>
            </a:tbl>
          </a:graphicData>
        </a:graphic>
      </p:graphicFrame>
      <p:graphicFrame>
        <p:nvGraphicFramePr>
          <p:cNvPr id="6" name="Table 11"/>
          <p:cNvGraphicFramePr>
            <a:graphicFrameLocks noGrp="1"/>
          </p:cNvGraphicFramePr>
          <p:nvPr>
            <p:extLst/>
          </p:nvPr>
        </p:nvGraphicFramePr>
        <p:xfrm>
          <a:off x="4319326" y="1211587"/>
          <a:ext cx="3648949" cy="2318793"/>
        </p:xfrm>
        <a:graphic>
          <a:graphicData uri="http://schemas.openxmlformats.org/drawingml/2006/table">
            <a:tbl>
              <a:tblPr firstRow="1">
                <a:tableStyleId>{2D5ABB26-0587-4C30-8999-92F81FD0307C}</a:tableStyleId>
              </a:tblPr>
              <a:tblGrid>
                <a:gridCol w="3648949">
                  <a:extLst>
                    <a:ext uri="{9D8B030D-6E8A-4147-A177-3AD203B41FA5}">
                      <a16:colId xmlns="" xmlns:a16="http://schemas.microsoft.com/office/drawing/2014/main" val="1176215041"/>
                    </a:ext>
                  </a:extLst>
                </a:gridCol>
              </a:tblGrid>
              <a:tr h="453851">
                <a:tc>
                  <a:txBody>
                    <a:bodyPr/>
                    <a:lstStyle/>
                    <a:p>
                      <a:r>
                        <a:rPr lang="en-US" sz="2200" b="1" dirty="0" smtClean="0">
                          <a:solidFill>
                            <a:schemeClr val="bg1"/>
                          </a:solidFill>
                        </a:rPr>
                        <a:t>Storage &amp;</a:t>
                      </a:r>
                      <a:r>
                        <a:rPr lang="en-US" sz="2200" b="1" baseline="0" dirty="0" smtClean="0">
                          <a:solidFill>
                            <a:schemeClr val="bg1"/>
                          </a:solidFill>
                        </a:rPr>
                        <a:t> networking</a:t>
                      </a:r>
                      <a:endParaRPr lang="en-US" sz="1400" b="1" dirty="0">
                        <a:solidFill>
                          <a:schemeClr val="bg1"/>
                        </a:solidFill>
                        <a:latin typeface="+mn-lt"/>
                      </a:endParaRPr>
                    </a:p>
                  </a:txBody>
                  <a:tcPr marL="186494" marR="186494" marT="37299" marB="74597" anchor="ctr">
                    <a:lnL w="57150" cap="flat" cmpd="sng" algn="ctr">
                      <a:no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 xmlns:a16="http://schemas.microsoft.com/office/drawing/2014/main" val="309796637"/>
                  </a:ext>
                </a:extLst>
              </a:tr>
              <a:tr h="1864943">
                <a:tc>
                  <a:txBody>
                    <a:bodyPr/>
                    <a:lstStyle/>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1" kern="1200" dirty="0" smtClean="0">
                          <a:solidFill>
                            <a:srgbClr val="00B050"/>
                          </a:solidFill>
                          <a:latin typeface="+mn-lt"/>
                          <a:ea typeface="+mn-ea"/>
                          <a:cs typeface="+mn-cs"/>
                        </a:rPr>
                        <a:t>HTTP/2</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1" kern="1200" dirty="0" smtClean="0">
                          <a:solidFill>
                            <a:srgbClr val="00B050"/>
                          </a:solidFill>
                          <a:latin typeface="+mn-lt"/>
                          <a:ea typeface="+mn-ea"/>
                          <a:cs typeface="+mn-cs"/>
                        </a:rPr>
                        <a:t>Content security policy</a:t>
                      </a:r>
                    </a:p>
                    <a:p>
                      <a:pPr marL="171450" lvl="0" indent="-171450">
                        <a:buFont typeface="Arial" panose="020B0604020202020204" pitchFamily="34" charset="0"/>
                        <a:buChar char="•"/>
                      </a:pPr>
                      <a:r>
                        <a:rPr lang="en-US" sz="1600" b="1" baseline="0" dirty="0" smtClean="0"/>
                        <a:t>Web Crypto API updates</a:t>
                      </a:r>
                      <a:endParaRPr lang="en-US" sz="1600" b="1" dirty="0" smtClean="0"/>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1" kern="1200" dirty="0" smtClean="0">
                          <a:solidFill>
                            <a:srgbClr val="00B050"/>
                          </a:solidFill>
                          <a:latin typeface="+mn-lt"/>
                          <a:ea typeface="+mn-ea"/>
                          <a:cs typeface="+mn-cs"/>
                        </a:rPr>
                        <a:t>HSTS (HTTP Strict Transport Security</a:t>
                      </a:r>
                      <a:endParaRPr lang="en-US" sz="1600" dirty="0" smtClean="0"/>
                    </a:p>
                  </a:txBody>
                  <a:tcPr marL="186494" marR="186494" marT="62165" marB="62165">
                    <a:lnL w="57150" cap="flat" cmpd="sng" algn="ctr">
                      <a:no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444055660"/>
                  </a:ext>
                </a:extLst>
              </a:tr>
            </a:tbl>
          </a:graphicData>
        </a:graphic>
      </p:graphicFrame>
      <p:graphicFrame>
        <p:nvGraphicFramePr>
          <p:cNvPr id="7" name="Table 6"/>
          <p:cNvGraphicFramePr>
            <a:graphicFrameLocks noGrp="1"/>
          </p:cNvGraphicFramePr>
          <p:nvPr>
            <p:extLst/>
          </p:nvPr>
        </p:nvGraphicFramePr>
        <p:xfrm>
          <a:off x="8145509" y="1211586"/>
          <a:ext cx="3738893" cy="1796783"/>
        </p:xfrm>
        <a:graphic>
          <a:graphicData uri="http://schemas.openxmlformats.org/drawingml/2006/table">
            <a:tbl>
              <a:tblPr firstRow="1">
                <a:tableStyleId>{2D5ABB26-0587-4C30-8999-92F81FD0307C}</a:tableStyleId>
              </a:tblPr>
              <a:tblGrid>
                <a:gridCol w="3738893">
                  <a:extLst>
                    <a:ext uri="{9D8B030D-6E8A-4147-A177-3AD203B41FA5}">
                      <a16:colId xmlns="" xmlns:a16="http://schemas.microsoft.com/office/drawing/2014/main" val="1176215041"/>
                    </a:ext>
                  </a:extLst>
                </a:gridCol>
              </a:tblGrid>
              <a:tr h="453851">
                <a:tc>
                  <a:txBody>
                    <a:bodyPr/>
                    <a:lstStyle/>
                    <a:p>
                      <a:r>
                        <a:rPr lang="en-US" sz="2200" b="1" dirty="0" smtClean="0">
                          <a:solidFill>
                            <a:schemeClr val="bg1"/>
                          </a:solidFill>
                        </a:rPr>
                        <a:t>Media &amp;</a:t>
                      </a:r>
                      <a:r>
                        <a:rPr lang="en-US" sz="2200" b="1" baseline="0" dirty="0" smtClean="0">
                          <a:solidFill>
                            <a:schemeClr val="bg1"/>
                          </a:solidFill>
                        </a:rPr>
                        <a:t> RTC</a:t>
                      </a:r>
                      <a:endParaRPr lang="en-US" sz="1400" b="1" dirty="0">
                        <a:solidFill>
                          <a:schemeClr val="bg1"/>
                        </a:solidFill>
                        <a:latin typeface="+mn-lt"/>
                      </a:endParaRPr>
                    </a:p>
                  </a:txBody>
                  <a:tcPr marL="186494" marR="186494" marT="37299" marB="74597" anchor="ctr">
                    <a:lnL w="57150" cap="flat" cmpd="sng" algn="ctr">
                      <a:no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 xmlns:a16="http://schemas.microsoft.com/office/drawing/2014/main" val="309796637"/>
                  </a:ext>
                </a:extLst>
              </a:tr>
              <a:tr h="1342932">
                <a:tc>
                  <a:txBody>
                    <a:bodyPr/>
                    <a:lstStyle/>
                    <a:p>
                      <a:pPr marL="0" lvl="0" indent="-171450" algn="l" defTabSz="914400" rtl="0" eaLnBrk="1" latinLnBrk="0" hangingPunct="1">
                        <a:lnSpc>
                          <a:spcPct val="90000"/>
                        </a:lnSpc>
                        <a:spcBef>
                          <a:spcPts val="800"/>
                        </a:spcBef>
                        <a:buFont typeface="Arial" panose="020B0604020202020204" pitchFamily="34" charset="0"/>
                        <a:buChar char="•"/>
                      </a:pPr>
                      <a:r>
                        <a:rPr lang="en-US" sz="1600" b="1" kern="1200" dirty="0" smtClean="0">
                          <a:solidFill>
                            <a:srgbClr val="00B0F0"/>
                          </a:solidFill>
                          <a:latin typeface="+mn-lt"/>
                          <a:ea typeface="+mn-ea"/>
                          <a:cs typeface="+mn-cs"/>
                        </a:rPr>
                        <a:t>Media capture</a:t>
                      </a:r>
                    </a:p>
                    <a:p>
                      <a:pPr marL="171450" lvl="0" indent="-171450">
                        <a:buFont typeface="Arial" panose="020B0604020202020204" pitchFamily="34" charset="0"/>
                        <a:buChar char="•"/>
                      </a:pPr>
                      <a:r>
                        <a:rPr lang="en-US" sz="1600" b="1" kern="1200" dirty="0" smtClean="0">
                          <a:solidFill>
                            <a:srgbClr val="00B050"/>
                          </a:solidFill>
                          <a:latin typeface="+mn-lt"/>
                          <a:ea typeface="+mn-ea"/>
                          <a:cs typeface="+mn-cs"/>
                        </a:rPr>
                        <a:t>HLS</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1" kern="1200" dirty="0" err="1" smtClean="0">
                          <a:solidFill>
                            <a:srgbClr val="00B050"/>
                          </a:solidFill>
                          <a:latin typeface="+mn-lt"/>
                          <a:ea typeface="+mn-ea"/>
                          <a:cs typeface="+mn-cs"/>
                        </a:rPr>
                        <a:t>WebAudio</a:t>
                      </a:r>
                      <a:endParaRPr lang="en-US" sz="1600" b="1" kern="1200" dirty="0" smtClean="0">
                        <a:solidFill>
                          <a:srgbClr val="00B050"/>
                        </a:solidFill>
                        <a:latin typeface="+mn-lt"/>
                        <a:ea typeface="+mn-ea"/>
                        <a:cs typeface="+mn-cs"/>
                      </a:endParaRP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1" kern="1200" dirty="0" smtClean="0">
                          <a:solidFill>
                            <a:srgbClr val="00B050"/>
                          </a:solidFill>
                          <a:latin typeface="+mn-lt"/>
                          <a:ea typeface="+mn-ea"/>
                          <a:cs typeface="+mn-cs"/>
                        </a:rPr>
                        <a:t>Video Tracks</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1" kern="1200" dirty="0" smtClean="0">
                          <a:solidFill>
                            <a:srgbClr val="00B050"/>
                          </a:solidFill>
                          <a:latin typeface="+mn-lt"/>
                          <a:ea typeface="+mn-ea"/>
                          <a:cs typeface="+mn-cs"/>
                        </a:rPr>
                        <a:t>WAV Audio support</a:t>
                      </a:r>
                    </a:p>
                  </a:txBody>
                  <a:tcPr marL="186494" marR="186494" marT="62165" marB="62165" anchor="ctr">
                    <a:lnL w="57150" cap="flat" cmpd="sng" algn="ctr">
                      <a:no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444055660"/>
                  </a:ext>
                </a:extLst>
              </a:tr>
            </a:tbl>
          </a:graphicData>
        </a:graphic>
      </p:graphicFrame>
      <p:graphicFrame>
        <p:nvGraphicFramePr>
          <p:cNvPr id="8" name="Table 12"/>
          <p:cNvGraphicFramePr>
            <a:graphicFrameLocks noGrp="1"/>
          </p:cNvGraphicFramePr>
          <p:nvPr>
            <p:extLst/>
          </p:nvPr>
        </p:nvGraphicFramePr>
        <p:xfrm>
          <a:off x="8145509" y="3073990"/>
          <a:ext cx="3738893" cy="2904236"/>
        </p:xfrm>
        <a:graphic>
          <a:graphicData uri="http://schemas.openxmlformats.org/drawingml/2006/table">
            <a:tbl>
              <a:tblPr firstRow="1">
                <a:tableStyleId>{2D5ABB26-0587-4C30-8999-92F81FD0307C}</a:tableStyleId>
              </a:tblPr>
              <a:tblGrid>
                <a:gridCol w="3738893">
                  <a:extLst>
                    <a:ext uri="{9D8B030D-6E8A-4147-A177-3AD203B41FA5}">
                      <a16:colId xmlns="" xmlns:a16="http://schemas.microsoft.com/office/drawing/2014/main" val="1176215041"/>
                    </a:ext>
                  </a:extLst>
                </a:gridCol>
              </a:tblGrid>
              <a:tr h="473062">
                <a:tc>
                  <a:txBody>
                    <a:bodyPr/>
                    <a:lstStyle/>
                    <a:p>
                      <a:r>
                        <a:rPr lang="en-US" sz="2200" b="1" dirty="0" smtClean="0">
                          <a:solidFill>
                            <a:schemeClr val="bg1"/>
                          </a:solidFill>
                        </a:rPr>
                        <a:t>Input &amp; Editing</a:t>
                      </a:r>
                      <a:endParaRPr lang="en-US" sz="1400" b="1" dirty="0">
                        <a:solidFill>
                          <a:schemeClr val="bg1"/>
                        </a:solidFill>
                        <a:latin typeface="+mn-lt"/>
                      </a:endParaRPr>
                    </a:p>
                  </a:txBody>
                  <a:tcPr marL="186494" marR="186494" marT="37299" marB="74597" anchor="ctr">
                    <a:lnL w="57150" cap="flat" cmpd="sng" algn="ctr">
                      <a:no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 xmlns:a16="http://schemas.microsoft.com/office/drawing/2014/main" val="309796637"/>
                  </a:ext>
                </a:extLst>
              </a:tr>
              <a:tr h="2431175">
                <a:tc>
                  <a:txBody>
                    <a:bodyPr/>
                    <a:lstStyle/>
                    <a:p>
                      <a:pPr marL="0" lvl="0" indent="-171450" algn="l" defTabSz="914400" rtl="0" eaLnBrk="1" latinLnBrk="0" hangingPunct="1">
                        <a:lnSpc>
                          <a:spcPct val="90000"/>
                        </a:lnSpc>
                        <a:spcBef>
                          <a:spcPts val="800"/>
                        </a:spcBef>
                        <a:buFont typeface="Arial" panose="020B0604020202020204" pitchFamily="34" charset="0"/>
                        <a:buChar char="•"/>
                      </a:pPr>
                      <a:r>
                        <a:rPr lang="en-US" sz="1600" b="1" kern="1200" dirty="0" smtClean="0">
                          <a:solidFill>
                            <a:srgbClr val="00B0F0"/>
                          </a:solidFill>
                          <a:latin typeface="+mn-lt"/>
                          <a:ea typeface="+mn-ea"/>
                          <a:cs typeface="+mn-cs"/>
                        </a:rPr>
                        <a:t>Touch events</a:t>
                      </a:r>
                    </a:p>
                    <a:p>
                      <a:pPr marL="0" lvl="0" indent="-171450" algn="l" defTabSz="914400" rtl="0" eaLnBrk="1" latinLnBrk="0" hangingPunct="1">
                        <a:lnSpc>
                          <a:spcPct val="90000"/>
                        </a:lnSpc>
                        <a:spcBef>
                          <a:spcPts val="800"/>
                        </a:spcBef>
                        <a:buFont typeface="Arial" panose="020B0604020202020204" pitchFamily="34" charset="0"/>
                        <a:buChar char="•"/>
                      </a:pPr>
                      <a:r>
                        <a:rPr lang="en-US" sz="1600" b="1" kern="1200" dirty="0" smtClean="0">
                          <a:solidFill>
                            <a:srgbClr val="00B0F0"/>
                          </a:solidFill>
                          <a:latin typeface="+mn-lt"/>
                          <a:ea typeface="+mn-ea"/>
                          <a:cs typeface="+mn-cs"/>
                        </a:rPr>
                        <a:t>Pointer lock API</a:t>
                      </a:r>
                    </a:p>
                    <a:p>
                      <a:pPr marL="171450" lvl="0" indent="-171450">
                        <a:buFont typeface="Arial" panose="020B0604020202020204" pitchFamily="34" charset="0"/>
                        <a:buChar char="•"/>
                      </a:pPr>
                      <a:r>
                        <a:rPr lang="en-US" sz="1600" b="1" kern="1200" dirty="0" smtClean="0">
                          <a:solidFill>
                            <a:srgbClr val="00B050"/>
                          </a:solidFill>
                          <a:latin typeface="+mn-lt"/>
                          <a:ea typeface="+mn-ea"/>
                          <a:cs typeface="+mn-cs"/>
                        </a:rPr>
                        <a:t>Media Queries L4 - Interaction</a:t>
                      </a:r>
                    </a:p>
                    <a:p>
                      <a:pPr marL="171450" lvl="0" indent="-171450">
                        <a:buFont typeface="Arial" panose="020B0604020202020204" pitchFamily="34" charset="0"/>
                        <a:buChar char="•"/>
                      </a:pPr>
                      <a:r>
                        <a:rPr lang="en-US" sz="1600" b="1" kern="1200" dirty="0" smtClean="0">
                          <a:solidFill>
                            <a:srgbClr val="00B050"/>
                          </a:solidFill>
                          <a:latin typeface="+mn-lt"/>
                          <a:ea typeface="+mn-ea"/>
                          <a:cs typeface="+mn-cs"/>
                        </a:rPr>
                        <a:t>Selection API</a:t>
                      </a:r>
                    </a:p>
                    <a:p>
                      <a:pPr marL="171450" lvl="0" indent="-171450">
                        <a:buFont typeface="Arial" panose="020B0604020202020204" pitchFamily="34" charset="0"/>
                        <a:buChar char="•"/>
                      </a:pPr>
                      <a:r>
                        <a:rPr lang="en-US" sz="1600" b="1" kern="1200" dirty="0" smtClean="0">
                          <a:solidFill>
                            <a:srgbClr val="00B050"/>
                          </a:solidFill>
                          <a:latin typeface="+mn-lt"/>
                          <a:ea typeface="+mn-ea"/>
                          <a:cs typeface="+mn-cs"/>
                        </a:rPr>
                        <a:t>Gamepad API</a:t>
                      </a:r>
                    </a:p>
                  </a:txBody>
                  <a:tcPr marL="186494" marR="186494" marT="62165" marB="62165">
                    <a:lnL w="57150" cap="flat" cmpd="sng" algn="ctr">
                      <a:no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444055660"/>
                  </a:ext>
                </a:extLst>
              </a:tr>
            </a:tbl>
          </a:graphicData>
        </a:graphic>
      </p:graphicFrame>
      <p:graphicFrame>
        <p:nvGraphicFramePr>
          <p:cNvPr id="9" name="Table 8"/>
          <p:cNvGraphicFramePr>
            <a:graphicFrameLocks noGrp="1"/>
          </p:cNvGraphicFramePr>
          <p:nvPr>
            <p:extLst/>
          </p:nvPr>
        </p:nvGraphicFramePr>
        <p:xfrm>
          <a:off x="490337" y="3167893"/>
          <a:ext cx="3648949" cy="2816110"/>
        </p:xfrm>
        <a:graphic>
          <a:graphicData uri="http://schemas.openxmlformats.org/drawingml/2006/table">
            <a:tbl>
              <a:tblPr firstRow="1">
                <a:tableStyleId>{2D5ABB26-0587-4C30-8999-92F81FD0307C}</a:tableStyleId>
              </a:tblPr>
              <a:tblGrid>
                <a:gridCol w="3648949">
                  <a:extLst>
                    <a:ext uri="{9D8B030D-6E8A-4147-A177-3AD203B41FA5}">
                      <a16:colId xmlns="" xmlns:a16="http://schemas.microsoft.com/office/drawing/2014/main" val="1176215041"/>
                    </a:ext>
                  </a:extLst>
                </a:gridCol>
              </a:tblGrid>
              <a:tr h="453851">
                <a:tc>
                  <a:txBody>
                    <a:bodyPr/>
                    <a:lstStyle/>
                    <a:p>
                      <a:r>
                        <a:rPr lang="en-US" sz="2200" b="1" dirty="0" smtClean="0">
                          <a:solidFill>
                            <a:schemeClr val="bg1"/>
                          </a:solidFill>
                        </a:rPr>
                        <a:t>JavaScript</a:t>
                      </a:r>
                      <a:endParaRPr lang="en-US" sz="1400" b="1" dirty="0">
                        <a:solidFill>
                          <a:schemeClr val="bg1"/>
                        </a:solidFill>
                        <a:latin typeface="+mn-lt"/>
                      </a:endParaRPr>
                    </a:p>
                  </a:txBody>
                  <a:tcPr marL="186494" marR="186494" marT="37299" marB="74597" anchor="ctr">
                    <a:lnL w="57150" cap="flat" cmpd="sng" algn="ctr">
                      <a:no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 xmlns:a16="http://schemas.microsoft.com/office/drawing/2014/main" val="309796637"/>
                  </a:ext>
                </a:extLst>
              </a:tr>
              <a:tr h="2362260">
                <a:tc>
                  <a:txBody>
                    <a:bodyPr/>
                    <a:lstStyle/>
                    <a:p>
                      <a:pPr marL="171450" lvl="0" indent="-171450">
                        <a:buFont typeface="Arial" panose="020B0604020202020204" pitchFamily="34" charset="0"/>
                        <a:buChar char="•"/>
                      </a:pPr>
                      <a:r>
                        <a:rPr lang="en-US" sz="1600" b="1" kern="1200" dirty="0" smtClean="0">
                          <a:solidFill>
                            <a:srgbClr val="00B050"/>
                          </a:solidFill>
                          <a:latin typeface="+mn-lt"/>
                          <a:ea typeface="+mn-ea"/>
                          <a:cs typeface="+mn-cs"/>
                        </a:rPr>
                        <a:t>ES6 Math</a:t>
                      </a:r>
                      <a:r>
                        <a:rPr lang="en-US" sz="1600" dirty="0" smtClean="0"/>
                        <a:t>, </a:t>
                      </a:r>
                      <a:r>
                        <a:rPr lang="en-US" sz="1600" b="1" kern="1200" dirty="0" smtClean="0">
                          <a:solidFill>
                            <a:srgbClr val="00B050"/>
                          </a:solidFill>
                          <a:latin typeface="+mn-lt"/>
                          <a:ea typeface="+mn-ea"/>
                          <a:cs typeface="+mn-cs"/>
                        </a:rPr>
                        <a:t>Number</a:t>
                      </a:r>
                      <a:r>
                        <a:rPr lang="en-US" sz="1600" dirty="0" smtClean="0"/>
                        <a:t>, </a:t>
                      </a:r>
                      <a:r>
                        <a:rPr lang="en-US" sz="1600" b="1" dirty="0" smtClean="0">
                          <a:solidFill>
                            <a:srgbClr val="00B050"/>
                          </a:solidFill>
                        </a:rPr>
                        <a:t>String</a:t>
                      </a:r>
                      <a:r>
                        <a:rPr lang="en-US" sz="1600" dirty="0" smtClean="0"/>
                        <a:t>, </a:t>
                      </a:r>
                      <a:r>
                        <a:rPr lang="en-US" sz="1600" b="1" kern="1200" dirty="0" err="1" smtClean="0">
                          <a:solidFill>
                            <a:srgbClr val="00B0F0"/>
                          </a:solidFill>
                          <a:latin typeface="+mn-lt"/>
                          <a:ea typeface="+mn-ea"/>
                          <a:cs typeface="+mn-cs"/>
                        </a:rPr>
                        <a:t>RegExp</a:t>
                      </a:r>
                      <a:r>
                        <a:rPr lang="en-US" sz="1600" b="1" kern="1200" dirty="0" smtClean="0">
                          <a:solidFill>
                            <a:srgbClr val="00B0F0"/>
                          </a:solidFill>
                          <a:latin typeface="+mn-lt"/>
                          <a:ea typeface="+mn-ea"/>
                          <a:cs typeface="+mn-cs"/>
                        </a:rPr>
                        <a:t> </a:t>
                      </a:r>
                      <a:r>
                        <a:rPr lang="en-US" sz="1600" b="1" kern="1200" dirty="0" smtClean="0">
                          <a:solidFill>
                            <a:srgbClr val="00B050"/>
                          </a:solidFill>
                          <a:latin typeface="+mn-lt"/>
                          <a:ea typeface="+mn-ea"/>
                          <a:cs typeface="+mn-cs"/>
                        </a:rPr>
                        <a:t>&amp; Object built-ins</a:t>
                      </a:r>
                    </a:p>
                    <a:p>
                      <a:pPr marL="171450" lvl="0" indent="-171450">
                        <a:buFont typeface="Arial" panose="020B0604020202020204" pitchFamily="34" charset="0"/>
                        <a:buChar char="•"/>
                      </a:pPr>
                      <a:r>
                        <a:rPr lang="en-US" sz="1600" b="1" kern="1200" dirty="0" smtClean="0">
                          <a:solidFill>
                            <a:srgbClr val="00B050"/>
                          </a:solidFill>
                          <a:latin typeface="+mn-lt"/>
                          <a:ea typeface="+mn-ea"/>
                          <a:cs typeface="+mn-cs"/>
                        </a:rPr>
                        <a:t>Arrow functions</a:t>
                      </a:r>
                      <a:r>
                        <a:rPr lang="en-US" sz="1600" dirty="0" smtClean="0"/>
                        <a:t>, </a:t>
                      </a:r>
                      <a:r>
                        <a:rPr lang="en-US" sz="1600" b="1" kern="1200" dirty="0" smtClean="0">
                          <a:solidFill>
                            <a:srgbClr val="00B050"/>
                          </a:solidFill>
                          <a:latin typeface="+mn-lt"/>
                          <a:ea typeface="+mn-ea"/>
                          <a:cs typeface="+mn-cs"/>
                        </a:rPr>
                        <a:t>Enhanced object literal, Template strings</a:t>
                      </a:r>
                      <a:r>
                        <a:rPr lang="en-US" sz="1600" dirty="0" smtClean="0"/>
                        <a:t>, </a:t>
                      </a:r>
                      <a:r>
                        <a:rPr lang="en-US" sz="1600" b="1" kern="1200" dirty="0" smtClean="0">
                          <a:solidFill>
                            <a:srgbClr val="00B0F0"/>
                          </a:solidFill>
                          <a:latin typeface="+mn-lt"/>
                          <a:ea typeface="+mn-ea"/>
                          <a:cs typeface="+mn-cs"/>
                        </a:rPr>
                        <a:t>Default, </a:t>
                      </a:r>
                      <a:r>
                        <a:rPr lang="en-US" sz="1600" b="1" kern="1200" dirty="0" smtClean="0">
                          <a:solidFill>
                            <a:srgbClr val="00B050"/>
                          </a:solidFill>
                          <a:latin typeface="+mn-lt"/>
                          <a:ea typeface="+mn-ea"/>
                          <a:cs typeface="+mn-cs"/>
                        </a:rPr>
                        <a:t>Rest, Spread</a:t>
                      </a:r>
                    </a:p>
                    <a:p>
                      <a:pPr marL="171450" lvl="0" indent="-171450">
                        <a:buFont typeface="Arial" panose="020B0604020202020204" pitchFamily="34" charset="0"/>
                        <a:buChar char="•"/>
                      </a:pPr>
                      <a:r>
                        <a:rPr lang="en-US" sz="1600" b="1" kern="1200" baseline="0" dirty="0" smtClean="0">
                          <a:solidFill>
                            <a:schemeClr val="tx1"/>
                          </a:solidFill>
                          <a:latin typeface="+mn-lt"/>
                          <a:ea typeface="+mn-ea"/>
                          <a:cs typeface="+mn-cs"/>
                        </a:rPr>
                        <a:t>Map, Set, </a:t>
                      </a:r>
                      <a:r>
                        <a:rPr lang="en-US" sz="1600" b="1" kern="1200" baseline="0" dirty="0" err="1" smtClean="0">
                          <a:solidFill>
                            <a:schemeClr val="tx1"/>
                          </a:solidFill>
                          <a:latin typeface="+mn-lt"/>
                          <a:ea typeface="+mn-ea"/>
                          <a:cs typeface="+mn-cs"/>
                        </a:rPr>
                        <a:t>Weakmap</a:t>
                      </a:r>
                      <a:r>
                        <a:rPr lang="en-US" sz="1600" b="1" kern="1200" baseline="0" dirty="0" smtClean="0">
                          <a:solidFill>
                            <a:schemeClr val="tx1"/>
                          </a:solidFill>
                          <a:latin typeface="+mn-lt"/>
                          <a:ea typeface="+mn-ea"/>
                          <a:cs typeface="+mn-cs"/>
                        </a:rPr>
                        <a:t>, __proto__, </a:t>
                      </a:r>
                      <a:r>
                        <a:rPr lang="en-US" sz="1600" b="1" kern="1200" dirty="0" smtClean="0">
                          <a:solidFill>
                            <a:srgbClr val="00B050"/>
                          </a:solidFill>
                          <a:latin typeface="+mn-lt"/>
                          <a:ea typeface="+mn-ea"/>
                          <a:cs typeface="+mn-cs"/>
                        </a:rPr>
                        <a:t>Proxies</a:t>
                      </a:r>
                    </a:p>
                    <a:p>
                      <a:pPr marL="171450" lvl="0" indent="-171450">
                        <a:buFont typeface="Arial" panose="020B0604020202020204" pitchFamily="34" charset="0"/>
                        <a:buChar char="•"/>
                      </a:pPr>
                      <a:r>
                        <a:rPr lang="en-US" sz="1600" b="1" kern="1200" baseline="0" dirty="0" smtClean="0">
                          <a:solidFill>
                            <a:schemeClr val="tx1"/>
                          </a:solidFill>
                          <a:latin typeface="+mn-lt"/>
                          <a:ea typeface="+mn-ea"/>
                          <a:cs typeface="+mn-cs"/>
                        </a:rPr>
                        <a:t>Let, </a:t>
                      </a:r>
                      <a:r>
                        <a:rPr lang="en-US" sz="1600" b="1" kern="1200" baseline="0" dirty="0" err="1" smtClean="0">
                          <a:solidFill>
                            <a:schemeClr val="tx1"/>
                          </a:solidFill>
                          <a:latin typeface="+mn-lt"/>
                          <a:ea typeface="+mn-ea"/>
                          <a:cs typeface="+mn-cs"/>
                        </a:rPr>
                        <a:t>Const</a:t>
                      </a:r>
                      <a:r>
                        <a:rPr lang="en-US" sz="1600" b="1" kern="1200" baseline="0" dirty="0" smtClean="0">
                          <a:solidFill>
                            <a:schemeClr val="tx1"/>
                          </a:solidFill>
                          <a:latin typeface="+mn-lt"/>
                          <a:ea typeface="+mn-ea"/>
                          <a:cs typeface="+mn-cs"/>
                        </a:rPr>
                        <a:t>, </a:t>
                      </a:r>
                      <a:r>
                        <a:rPr lang="en-US" sz="1600" b="1" kern="1200" dirty="0" smtClean="0">
                          <a:solidFill>
                            <a:srgbClr val="00B050"/>
                          </a:solidFill>
                          <a:latin typeface="+mn-lt"/>
                          <a:ea typeface="+mn-ea"/>
                          <a:cs typeface="+mn-cs"/>
                        </a:rPr>
                        <a:t>Promises</a:t>
                      </a:r>
                      <a:r>
                        <a:rPr lang="en-US" sz="1600" dirty="0" smtClean="0"/>
                        <a:t>, </a:t>
                      </a:r>
                      <a:r>
                        <a:rPr lang="en-US" sz="1600" b="1" kern="1200" dirty="0" smtClean="0">
                          <a:solidFill>
                            <a:srgbClr val="00B050"/>
                          </a:solidFill>
                          <a:latin typeface="+mn-lt"/>
                          <a:ea typeface="+mn-ea"/>
                          <a:cs typeface="+mn-cs"/>
                        </a:rPr>
                        <a:t>Classes</a:t>
                      </a:r>
                    </a:p>
                  </a:txBody>
                  <a:tcPr marL="186494" marR="186494" marT="62165" marB="62165" anchor="ctr">
                    <a:lnL w="57150" cap="flat" cmpd="sng" algn="ctr">
                      <a:no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444055660"/>
                  </a:ext>
                </a:extLst>
              </a:tr>
            </a:tbl>
          </a:graphicData>
        </a:graphic>
      </p:graphicFrame>
      <p:graphicFrame>
        <p:nvGraphicFramePr>
          <p:cNvPr id="10" name="Table 9"/>
          <p:cNvGraphicFramePr>
            <a:graphicFrameLocks noGrp="1"/>
          </p:cNvGraphicFramePr>
          <p:nvPr>
            <p:extLst/>
          </p:nvPr>
        </p:nvGraphicFramePr>
        <p:xfrm>
          <a:off x="4319326" y="3658398"/>
          <a:ext cx="3648949" cy="2331785"/>
        </p:xfrm>
        <a:graphic>
          <a:graphicData uri="http://schemas.openxmlformats.org/drawingml/2006/table">
            <a:tbl>
              <a:tblPr firstRow="1">
                <a:tableStyleId>{2D5ABB26-0587-4C30-8999-92F81FD0307C}</a:tableStyleId>
              </a:tblPr>
              <a:tblGrid>
                <a:gridCol w="3648949">
                  <a:extLst>
                    <a:ext uri="{9D8B030D-6E8A-4147-A177-3AD203B41FA5}">
                      <a16:colId xmlns="" xmlns:a16="http://schemas.microsoft.com/office/drawing/2014/main" val="1176215041"/>
                    </a:ext>
                  </a:extLst>
                </a:gridCol>
              </a:tblGrid>
              <a:tr h="518954">
                <a:tc>
                  <a:txBody>
                    <a:bodyPr/>
                    <a:lstStyle/>
                    <a:p>
                      <a:r>
                        <a:rPr lang="en-US" sz="2200" b="1" dirty="0" smtClean="0">
                          <a:solidFill>
                            <a:schemeClr val="bg1"/>
                          </a:solidFill>
                        </a:rPr>
                        <a:t>DOM &amp; Graphics</a:t>
                      </a:r>
                      <a:endParaRPr lang="en-US" sz="1400" b="1" dirty="0">
                        <a:solidFill>
                          <a:schemeClr val="bg1"/>
                        </a:solidFill>
                        <a:latin typeface="+mn-lt"/>
                      </a:endParaRPr>
                    </a:p>
                  </a:txBody>
                  <a:tcPr marL="186494" marR="186494" marT="37299" marB="74597" anchor="ctr">
                    <a:lnL w="57150" cap="flat" cmpd="sng" algn="ctr">
                      <a:no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 xmlns:a16="http://schemas.microsoft.com/office/drawing/2014/main" val="309796637"/>
                  </a:ext>
                </a:extLst>
              </a:tr>
              <a:tr h="1812830">
                <a:tc>
                  <a:txBody>
                    <a:bodyPr/>
                    <a:lstStyle/>
                    <a:p>
                      <a:pPr marL="0" lvl="0" indent="-171450" algn="l" defTabSz="914400" rtl="0" eaLnBrk="1" latinLnBrk="0" hangingPunct="1">
                        <a:lnSpc>
                          <a:spcPct val="90000"/>
                        </a:lnSpc>
                        <a:spcBef>
                          <a:spcPts val="800"/>
                        </a:spcBef>
                        <a:buFont typeface="Arial" panose="020B0604020202020204" pitchFamily="34" charset="0"/>
                        <a:buChar char="•"/>
                      </a:pPr>
                      <a:r>
                        <a:rPr lang="en-US" sz="1600" b="1" kern="1200" dirty="0" smtClean="0">
                          <a:solidFill>
                            <a:srgbClr val="00B0F0"/>
                          </a:solidFill>
                          <a:latin typeface="+mn-lt"/>
                          <a:ea typeface="+mn-ea"/>
                          <a:cs typeface="+mn-cs"/>
                        </a:rPr>
                        <a:t>SVG </a:t>
                      </a:r>
                      <a:r>
                        <a:rPr lang="en-US" sz="1600" b="1" kern="1200" dirty="0" err="1" smtClean="0">
                          <a:solidFill>
                            <a:srgbClr val="00B0F0"/>
                          </a:solidFill>
                          <a:latin typeface="+mn-lt"/>
                          <a:ea typeface="+mn-ea"/>
                          <a:cs typeface="+mn-cs"/>
                        </a:rPr>
                        <a:t>foreignobject</a:t>
                      </a:r>
                      <a:endParaRPr lang="en-US" sz="1600" b="1" kern="1200" dirty="0" smtClean="0">
                        <a:solidFill>
                          <a:srgbClr val="00B0F0"/>
                        </a:solidFill>
                        <a:latin typeface="+mn-lt"/>
                        <a:ea typeface="+mn-ea"/>
                        <a:cs typeface="+mn-cs"/>
                      </a:endParaRPr>
                    </a:p>
                    <a:p>
                      <a:pPr marL="0" lvl="0" indent="-171450" algn="l" defTabSz="914400" rtl="0" eaLnBrk="1" latinLnBrk="0" hangingPunct="1">
                        <a:lnSpc>
                          <a:spcPct val="90000"/>
                        </a:lnSpc>
                        <a:spcBef>
                          <a:spcPts val="800"/>
                        </a:spcBef>
                        <a:buFont typeface="Arial" panose="020B0604020202020204" pitchFamily="34" charset="0"/>
                        <a:buChar char="•"/>
                      </a:pPr>
                      <a:r>
                        <a:rPr lang="en-US" sz="1600" b="1" kern="1200" dirty="0" smtClean="0">
                          <a:solidFill>
                            <a:srgbClr val="00B0F0"/>
                          </a:solidFill>
                          <a:latin typeface="+mn-lt"/>
                          <a:ea typeface="+mn-ea"/>
                          <a:cs typeface="+mn-cs"/>
                        </a:rPr>
                        <a:t>SVG attribute animation</a:t>
                      </a:r>
                    </a:p>
                    <a:p>
                      <a:pPr marL="0" lvl="0" indent="-171450" algn="l" defTabSz="914400" rtl="0" eaLnBrk="1" latinLnBrk="0" hangingPunct="1">
                        <a:lnSpc>
                          <a:spcPct val="90000"/>
                        </a:lnSpc>
                        <a:spcBef>
                          <a:spcPts val="800"/>
                        </a:spcBef>
                        <a:buFont typeface="Arial" panose="020B0604020202020204" pitchFamily="34" charset="0"/>
                        <a:buChar char="•"/>
                      </a:pPr>
                      <a:r>
                        <a:rPr lang="en-US" sz="1600" b="1" kern="1200" dirty="0" smtClean="0">
                          <a:solidFill>
                            <a:srgbClr val="00B0F0"/>
                          </a:solidFill>
                          <a:latin typeface="+mn-lt"/>
                          <a:ea typeface="+mn-ea"/>
                          <a:cs typeface="+mn-cs"/>
                        </a:rPr>
                        <a:t>Complete </a:t>
                      </a:r>
                      <a:r>
                        <a:rPr lang="en-US" sz="1600" b="1" kern="1200" dirty="0" err="1" smtClean="0">
                          <a:solidFill>
                            <a:srgbClr val="00B0F0"/>
                          </a:solidFill>
                          <a:latin typeface="+mn-lt"/>
                          <a:ea typeface="+mn-ea"/>
                          <a:cs typeface="+mn-cs"/>
                        </a:rPr>
                        <a:t>WebGL</a:t>
                      </a:r>
                      <a:r>
                        <a:rPr lang="en-US" sz="1600" b="1" kern="1200" dirty="0" smtClean="0">
                          <a:solidFill>
                            <a:srgbClr val="00B0F0"/>
                          </a:solidFill>
                          <a:latin typeface="+mn-lt"/>
                          <a:ea typeface="+mn-ea"/>
                          <a:cs typeface="+mn-cs"/>
                        </a:rPr>
                        <a:t> support</a:t>
                      </a:r>
                    </a:p>
                    <a:p>
                      <a:pPr marL="171450" lvl="0" indent="-171450">
                        <a:buFont typeface="Arial" panose="020B0604020202020204" pitchFamily="34" charset="0"/>
                        <a:buChar char="•"/>
                      </a:pPr>
                      <a:r>
                        <a:rPr lang="en-US" sz="1600" b="1" kern="1200" dirty="0" smtClean="0">
                          <a:solidFill>
                            <a:srgbClr val="00B050"/>
                          </a:solidFill>
                          <a:latin typeface="+mn-lt"/>
                          <a:ea typeface="+mn-ea"/>
                          <a:cs typeface="+mn-cs"/>
                        </a:rPr>
                        <a:t>DOM event constructors</a:t>
                      </a:r>
                    </a:p>
                    <a:p>
                      <a:pPr marL="171450" lvl="0" indent="-171450" algn="l" defTabSz="914377" rtl="0" eaLnBrk="1" latinLnBrk="0" hangingPunct="1">
                        <a:buFont typeface="Arial" panose="020B0604020202020204" pitchFamily="34" charset="0"/>
                        <a:buChar char="•"/>
                      </a:pPr>
                      <a:r>
                        <a:rPr lang="en-US" sz="1600" b="1" kern="1200" dirty="0" smtClean="0">
                          <a:solidFill>
                            <a:srgbClr val="00B050"/>
                          </a:solidFill>
                          <a:latin typeface="+mn-lt"/>
                          <a:ea typeface="+mn-ea"/>
                          <a:cs typeface="+mn-cs"/>
                        </a:rPr>
                        <a:t>DOM Level 3 </a:t>
                      </a:r>
                      <a:r>
                        <a:rPr lang="en-US" sz="1600" b="1" kern="1200" dirty="0" err="1" smtClean="0">
                          <a:solidFill>
                            <a:srgbClr val="00B050"/>
                          </a:solidFill>
                          <a:latin typeface="+mn-lt"/>
                          <a:ea typeface="+mn-ea"/>
                          <a:cs typeface="+mn-cs"/>
                        </a:rPr>
                        <a:t>XPath</a:t>
                      </a:r>
                      <a:endParaRPr lang="en-US" sz="1600" b="1" kern="1200" dirty="0" smtClean="0">
                        <a:solidFill>
                          <a:srgbClr val="00B050"/>
                        </a:solidFill>
                        <a:latin typeface="+mn-lt"/>
                        <a:ea typeface="+mn-ea"/>
                        <a:cs typeface="+mn-cs"/>
                      </a:endParaRPr>
                    </a:p>
                    <a:p>
                      <a:pPr marL="171450" lvl="0" indent="-171450">
                        <a:buFont typeface="Arial" panose="020B0604020202020204" pitchFamily="34" charset="0"/>
                        <a:buChar char="•"/>
                      </a:pPr>
                      <a:endParaRPr lang="en-US" sz="1400" dirty="0" smtClean="0"/>
                    </a:p>
                  </a:txBody>
                  <a:tcPr marL="186494" marR="186494" marT="62165" marB="62165" anchor="ctr">
                    <a:lnL w="57150" cap="flat" cmpd="sng" algn="ctr">
                      <a:no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444055660"/>
                  </a:ext>
                </a:extLst>
              </a:tr>
            </a:tbl>
          </a:graphicData>
        </a:graphic>
      </p:graphicFrame>
      <p:sp>
        <p:nvSpPr>
          <p:cNvPr id="2" name="TextBox 1"/>
          <p:cNvSpPr txBox="1"/>
          <p:nvPr/>
        </p:nvSpPr>
        <p:spPr>
          <a:xfrm>
            <a:off x="10260551" y="5894321"/>
            <a:ext cx="3470864" cy="1202144"/>
          </a:xfrm>
          <a:prstGeom prst="rect">
            <a:avLst/>
          </a:prstGeom>
          <a:noFill/>
        </p:spPr>
        <p:txBody>
          <a:bodyPr wrap="square" lIns="186494" tIns="149196" rIns="186494" bIns="149196" rtlCol="0">
            <a:spAutoFit/>
          </a:bodyPr>
          <a:lstStyle>
            <a:defPPr>
              <a:defRPr lang="en-US"/>
            </a:defPPr>
            <a:lvl1pPr>
              <a:lnSpc>
                <a:spcPct val="90000"/>
              </a:lnSpc>
              <a:spcBef>
                <a:spcPts val="800"/>
              </a:spcBef>
              <a:defRPr sz="1067" b="1">
                <a:solidFill>
                  <a:srgbClr val="00B050"/>
                </a:solidFill>
              </a:defRPr>
            </a:lvl1pPr>
          </a:lstStyle>
          <a:p>
            <a:r>
              <a:rPr lang="en-US" sz="1632" dirty="0">
                <a:solidFill>
                  <a:schemeClr val="tx1"/>
                </a:solidFill>
              </a:rPr>
              <a:t>Shipped</a:t>
            </a:r>
          </a:p>
          <a:p>
            <a:r>
              <a:rPr lang="en-US" sz="1632" dirty="0"/>
              <a:t>Preview Release</a:t>
            </a:r>
          </a:p>
          <a:p>
            <a:r>
              <a:rPr lang="en-US" sz="1632" dirty="0">
                <a:solidFill>
                  <a:srgbClr val="00B0F0"/>
                </a:solidFill>
              </a:rPr>
              <a:t>In development</a:t>
            </a:r>
          </a:p>
        </p:txBody>
      </p:sp>
    </p:spTree>
    <p:extLst>
      <p:ext uri="{BB962C8B-B14F-4D97-AF65-F5344CB8AC3E}">
        <p14:creationId xmlns:p14="http://schemas.microsoft.com/office/powerpoint/2010/main" val="185156189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And more…</a:t>
            </a:r>
            <a:endParaRPr lang="en-US" dirty="0"/>
          </a:p>
        </p:txBody>
      </p:sp>
      <p:sp>
        <p:nvSpPr>
          <p:cNvPr id="12" name="TextBox 11"/>
          <p:cNvSpPr txBox="1"/>
          <p:nvPr/>
        </p:nvSpPr>
        <p:spPr>
          <a:xfrm>
            <a:off x="275480" y="1211262"/>
            <a:ext cx="12160112" cy="5985095"/>
          </a:xfrm>
          <a:prstGeom prst="rect">
            <a:avLst/>
          </a:prstGeom>
          <a:noFill/>
        </p:spPr>
        <p:txBody>
          <a:bodyPr wrap="square" rtlCol="0">
            <a:spAutoFit/>
          </a:bodyPr>
          <a:lstStyle/>
          <a:p>
            <a:r>
              <a:rPr lang="en-US" sz="2346" dirty="0">
                <a:solidFill>
                  <a:srgbClr val="969696"/>
                </a:solidFill>
              </a:rPr>
              <a:t>3000+ Interoperability Fixes, Preserve-3d, Touch Events, CSS Filter Effects, DOM Clipboard Support, HTML Drag and Drop, Web Audio, CSS Position Sticky, CSS @supports, CSS Flexbox, HTML Beacon, WebDriver, IndexedDB, </a:t>
            </a:r>
            <a:r>
              <a:rPr lang="en-US" sz="2346" dirty="0" err="1">
                <a:solidFill>
                  <a:srgbClr val="969696"/>
                </a:solidFill>
              </a:rPr>
              <a:t>WebCrypto</a:t>
            </a:r>
            <a:r>
              <a:rPr lang="en-US" sz="2346" dirty="0">
                <a:solidFill>
                  <a:srgbClr val="969696"/>
                </a:solidFill>
              </a:rPr>
              <a:t>, </a:t>
            </a:r>
            <a:r>
              <a:rPr lang="en-US" sz="2346" dirty="0" err="1">
                <a:solidFill>
                  <a:srgbClr val="969696"/>
                </a:solidFill>
              </a:rPr>
              <a:t>Internation</a:t>
            </a:r>
            <a:r>
              <a:rPr lang="en-US" sz="2346" dirty="0">
                <a:solidFill>
                  <a:srgbClr val="969696"/>
                </a:solidFill>
              </a:rPr>
              <a:t> Mixed Languages Support, CSS Grid, CSS Variables, </a:t>
            </a:r>
            <a:r>
              <a:rPr lang="en-US" sz="2346" dirty="0" err="1">
                <a:solidFill>
                  <a:srgbClr val="969696"/>
                </a:solidFill>
              </a:rPr>
              <a:t>srcset</a:t>
            </a:r>
            <a:r>
              <a:rPr lang="en-US" sz="2346" dirty="0">
                <a:solidFill>
                  <a:srgbClr val="969696"/>
                </a:solidFill>
              </a:rPr>
              <a:t>, &lt;picture&gt; element, Web Workers Update, DOM4 Events, Font Loading, BDI, Cross-domain, HLS Manifest, Block Ellipsis, WAV, @rules, CSS Text(), CSS Border Logical, Logical Box Model, DOM Gamepad API, DOM </a:t>
            </a:r>
            <a:r>
              <a:rPr lang="en-US" sz="2346" dirty="0" err="1">
                <a:solidFill>
                  <a:srgbClr val="969696"/>
                </a:solidFill>
              </a:rPr>
              <a:t>FileSystem</a:t>
            </a:r>
            <a:r>
              <a:rPr lang="en-US" sz="2346" dirty="0">
                <a:solidFill>
                  <a:srgbClr val="969696"/>
                </a:solidFill>
              </a:rPr>
              <a:t> API, HTML &lt;date&gt; element, HTML &lt;</a:t>
            </a:r>
            <a:r>
              <a:rPr lang="en-US" sz="2346" dirty="0" err="1">
                <a:solidFill>
                  <a:srgbClr val="969696"/>
                </a:solidFill>
              </a:rPr>
              <a:t>keygen</a:t>
            </a:r>
            <a:r>
              <a:rPr lang="en-US" sz="2346" dirty="0">
                <a:solidFill>
                  <a:srgbClr val="969696"/>
                </a:solidFill>
              </a:rPr>
              <a:t>&gt; element, HTML &lt;main&gt; element, HTML &lt;output&gt; element, HTML &lt;summary&gt; element, HTML &lt;detail&gt; element, HTML &lt;time&gt; element, Native PDF, </a:t>
            </a:r>
            <a:r>
              <a:rPr lang="en-US" sz="2346" dirty="0" err="1">
                <a:solidFill>
                  <a:srgbClr val="969696"/>
                </a:solidFill>
              </a:rPr>
              <a:t>AppCache</a:t>
            </a:r>
            <a:r>
              <a:rPr lang="en-US" sz="2346" dirty="0">
                <a:solidFill>
                  <a:srgbClr val="969696"/>
                </a:solidFill>
              </a:rPr>
              <a:t>, SVG Hosting, Mutation Observers, HTML bidirectional, HTML Speech API, SVG animations, SVG transitions, SVG transforms, Canvas Path, Canvas Accessibility API, CSS Select Control, CSS Masking, CSS Clipping, Navigation Error Logging, CSS element(), CSS Shapes, ORTC, CSS Escape, Shared Workers, ES6 Modules, ES6 Promises, CSS Intrinsic &amp; Extrinsic Sizing, Web Components, CSS Scoped Styles, HTTP 2.0, CSS Resize, WebGL, Canvas Blend Modes, CSS Interpolation, CSS Line Grid, CSS Line Box Contain, CSS Ruby, DOM Event Constructors, HTML &lt;</a:t>
            </a:r>
            <a:r>
              <a:rPr lang="en-US" sz="2346" dirty="0" err="1">
                <a:solidFill>
                  <a:srgbClr val="969696"/>
                </a:solidFill>
              </a:rPr>
              <a:t>ol</a:t>
            </a:r>
            <a:r>
              <a:rPr lang="en-US" sz="2346" dirty="0">
                <a:solidFill>
                  <a:srgbClr val="969696"/>
                </a:solidFill>
              </a:rPr>
              <a:t>&gt; Reverse, Server-Sent Events, Viewport APIs, Quota API, etc.</a:t>
            </a:r>
          </a:p>
        </p:txBody>
      </p:sp>
    </p:spTree>
    <p:extLst>
      <p:ext uri="{BB962C8B-B14F-4D97-AF65-F5344CB8AC3E}">
        <p14:creationId xmlns:p14="http://schemas.microsoft.com/office/powerpoint/2010/main" val="81877781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243994" y="975354"/>
            <a:ext cx="8066681" cy="5843527"/>
          </a:xfrm>
          <a:prstGeom prst="rect">
            <a:avLst/>
          </a:prstGeom>
        </p:spPr>
      </p:pic>
      <p:sp>
        <p:nvSpPr>
          <p:cNvPr id="2" name="Title 1"/>
          <p:cNvSpPr>
            <a:spLocks noGrp="1"/>
          </p:cNvSpPr>
          <p:nvPr>
            <p:ph type="title"/>
          </p:nvPr>
        </p:nvSpPr>
        <p:spPr>
          <a:xfrm>
            <a:off x="275051" y="217087"/>
            <a:ext cx="10987233" cy="840903"/>
          </a:xfrm>
        </p:spPr>
        <p:txBody>
          <a:bodyPr>
            <a:normAutofit/>
          </a:bodyPr>
          <a:lstStyle/>
          <a:p>
            <a:r>
              <a:rPr lang="en-US" sz="4080" dirty="0">
                <a:latin typeface="Segoe UI Semibold" panose="020B0702040204020203" pitchFamily="34" charset="0"/>
                <a:cs typeface="Segoe UI Semibold" panose="020B0702040204020203" pitchFamily="34" charset="0"/>
              </a:rPr>
              <a:t>status.modern.ie</a:t>
            </a:r>
          </a:p>
        </p:txBody>
      </p:sp>
    </p:spTree>
    <p:extLst>
      <p:ext uri="{BB962C8B-B14F-4D97-AF65-F5344CB8AC3E}">
        <p14:creationId xmlns:p14="http://schemas.microsoft.com/office/powerpoint/2010/main" val="2105961174"/>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920073" y="-1"/>
            <a:ext cx="9515520" cy="6994525"/>
          </a:xfrm>
          <a:prstGeom prst="rect">
            <a:avLst/>
          </a:prstGeom>
        </p:spPr>
      </p:pic>
      <p:pic>
        <p:nvPicPr>
          <p:cNvPr id="5" name="Picture 4"/>
          <p:cNvPicPr>
            <a:picLocks noChangeAspect="1"/>
          </p:cNvPicPr>
          <p:nvPr/>
        </p:nvPicPr>
        <p:blipFill>
          <a:blip r:embed="rId4"/>
          <a:stretch>
            <a:fillRect/>
          </a:stretch>
        </p:blipFill>
        <p:spPr>
          <a:xfrm>
            <a:off x="-3443841" y="-1"/>
            <a:ext cx="9678174" cy="6994525"/>
          </a:xfrm>
          <a:prstGeom prst="rect">
            <a:avLst/>
          </a:prstGeom>
        </p:spPr>
      </p:pic>
      <p:sp>
        <p:nvSpPr>
          <p:cNvPr id="2" name="Title 1"/>
          <p:cNvSpPr>
            <a:spLocks noGrp="1"/>
          </p:cNvSpPr>
          <p:nvPr>
            <p:ph type="title"/>
          </p:nvPr>
        </p:nvSpPr>
        <p:spPr>
          <a:solidFill>
            <a:srgbClr val="A6A6A6">
              <a:alpha val="45882"/>
            </a:srgbClr>
          </a:solidFill>
        </p:spPr>
        <p:txBody>
          <a:bodyPr/>
          <a:lstStyle/>
          <a:p>
            <a:r>
              <a:rPr lang="fr-FR" dirty="0" err="1" smtClean="0">
                <a:solidFill>
                  <a:schemeClr val="bg1"/>
                </a:solidFill>
              </a:rPr>
              <a:t>What’s</a:t>
            </a:r>
            <a:r>
              <a:rPr lang="fr-FR" dirty="0" smtClean="0">
                <a:solidFill>
                  <a:schemeClr val="bg1"/>
                </a:solidFill>
              </a:rPr>
              <a:t> possible </a:t>
            </a:r>
            <a:r>
              <a:rPr lang="fr-FR" dirty="0" err="1" smtClean="0">
                <a:solidFill>
                  <a:schemeClr val="bg1"/>
                </a:solidFill>
              </a:rPr>
              <a:t>today</a:t>
            </a:r>
            <a:r>
              <a:rPr lang="fr-FR" dirty="0" smtClean="0">
                <a:solidFill>
                  <a:schemeClr val="bg1"/>
                </a:solidFill>
              </a:rPr>
              <a:t> </a:t>
            </a:r>
            <a:r>
              <a:rPr lang="fr-FR" dirty="0" err="1" smtClean="0">
                <a:solidFill>
                  <a:schemeClr val="bg1"/>
                </a:solidFill>
              </a:rPr>
              <a:t>with</a:t>
            </a:r>
            <a:r>
              <a:rPr lang="fr-FR" dirty="0" smtClean="0">
                <a:solidFill>
                  <a:schemeClr val="bg1"/>
                </a:solidFill>
              </a:rPr>
              <a:t> </a:t>
            </a:r>
            <a:r>
              <a:rPr lang="fr-FR" dirty="0" err="1" smtClean="0">
                <a:solidFill>
                  <a:schemeClr val="bg1"/>
                </a:solidFill>
              </a:rPr>
              <a:t>just</a:t>
            </a:r>
            <a:r>
              <a:rPr lang="fr-FR" dirty="0" smtClean="0">
                <a:solidFill>
                  <a:schemeClr val="bg1"/>
                </a:solidFill>
              </a:rPr>
              <a:t> a browser…</a:t>
            </a:r>
            <a:endParaRPr lang="fr-FR" dirty="0">
              <a:solidFill>
                <a:schemeClr val="bg1"/>
              </a:solidFill>
            </a:endParaRPr>
          </a:p>
        </p:txBody>
      </p:sp>
    </p:spTree>
    <p:extLst>
      <p:ext uri="{BB962C8B-B14F-4D97-AF65-F5344CB8AC3E}">
        <p14:creationId xmlns:p14="http://schemas.microsoft.com/office/powerpoint/2010/main" val="206561744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0"/>
          </p:nvPr>
        </p:nvSpPr>
        <p:spPr>
          <a:xfrm>
            <a:off x="275482" y="1851620"/>
            <a:ext cx="11885514" cy="4204399"/>
          </a:xfrm>
        </p:spPr>
        <p:txBody>
          <a:bodyPr numCol="2"/>
          <a:lstStyle/>
          <a:p>
            <a:r>
              <a:rPr lang="fr-FR" dirty="0" err="1" smtClean="0"/>
              <a:t>WebAudio</a:t>
            </a:r>
            <a:endParaRPr lang="fr-FR" dirty="0" smtClean="0"/>
          </a:p>
          <a:p>
            <a:r>
              <a:rPr lang="fr-FR" dirty="0" smtClean="0"/>
              <a:t>Pointer </a:t>
            </a:r>
            <a:r>
              <a:rPr lang="fr-FR" dirty="0" err="1" smtClean="0"/>
              <a:t>events</a:t>
            </a:r>
            <a:endParaRPr lang="fr-FR" dirty="0" smtClean="0"/>
          </a:p>
          <a:p>
            <a:r>
              <a:rPr lang="fr-FR" dirty="0" smtClean="0"/>
              <a:t>CSS </a:t>
            </a:r>
            <a:r>
              <a:rPr lang="fr-FR" dirty="0" err="1" smtClean="0"/>
              <a:t>filters</a:t>
            </a:r>
            <a:endParaRPr lang="fr-FR" dirty="0" smtClean="0"/>
          </a:p>
          <a:p>
            <a:r>
              <a:rPr lang="fr-FR" dirty="0" smtClean="0"/>
              <a:t>@Support</a:t>
            </a:r>
          </a:p>
          <a:p>
            <a:r>
              <a:rPr lang="fr-FR" dirty="0" err="1" smtClean="0"/>
              <a:t>Preserve</a:t>
            </a:r>
            <a:r>
              <a:rPr lang="fr-FR" dirty="0" smtClean="0"/>
              <a:t> </a:t>
            </a:r>
            <a:r>
              <a:rPr lang="fr-FR" dirty="0"/>
              <a:t>3D</a:t>
            </a:r>
          </a:p>
          <a:p>
            <a:endParaRPr lang="fr-FR" dirty="0" smtClean="0"/>
          </a:p>
          <a:p>
            <a:r>
              <a:rPr lang="fr-FR" dirty="0" err="1" smtClean="0"/>
              <a:t>Flexbox</a:t>
            </a:r>
            <a:endParaRPr lang="fr-FR" dirty="0"/>
          </a:p>
          <a:p>
            <a:r>
              <a:rPr lang="fr-FR" dirty="0"/>
              <a:t>Image </a:t>
            </a:r>
            <a:r>
              <a:rPr lang="fr-FR" dirty="0" err="1" smtClean="0"/>
              <a:t>srcset</a:t>
            </a:r>
            <a:endParaRPr lang="fr-FR" dirty="0" smtClean="0"/>
          </a:p>
          <a:p>
            <a:r>
              <a:rPr lang="fr-FR" dirty="0" err="1"/>
              <a:t>ForeignObject</a:t>
            </a:r>
            <a:endParaRPr lang="fr-FR" dirty="0"/>
          </a:p>
          <a:p>
            <a:r>
              <a:rPr lang="fr-FR" dirty="0" smtClean="0"/>
              <a:t>http/2</a:t>
            </a:r>
          </a:p>
        </p:txBody>
      </p:sp>
      <p:sp>
        <p:nvSpPr>
          <p:cNvPr id="2" name="Title 1"/>
          <p:cNvSpPr>
            <a:spLocks noGrp="1"/>
          </p:cNvSpPr>
          <p:nvPr>
            <p:ph type="title"/>
          </p:nvPr>
        </p:nvSpPr>
        <p:spPr/>
        <p:txBody>
          <a:bodyPr/>
          <a:lstStyle/>
          <a:p>
            <a:r>
              <a:rPr lang="fr-FR" dirty="0" err="1" smtClean="0"/>
              <a:t>Some</a:t>
            </a:r>
            <a:r>
              <a:rPr lang="fr-FR" dirty="0" smtClean="0"/>
              <a:t> </a:t>
            </a:r>
            <a:r>
              <a:rPr lang="fr-FR" dirty="0" err="1" smtClean="0"/>
              <a:t>features</a:t>
            </a:r>
            <a:r>
              <a:rPr lang="fr-FR" dirty="0" smtClean="0"/>
              <a:t>…</a:t>
            </a:r>
            <a:endParaRPr lang="fr-FR" dirty="0"/>
          </a:p>
        </p:txBody>
      </p:sp>
    </p:spTree>
    <p:extLst>
      <p:ext uri="{BB962C8B-B14F-4D97-AF65-F5344CB8AC3E}">
        <p14:creationId xmlns:p14="http://schemas.microsoft.com/office/powerpoint/2010/main" val="36893140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4">
                                            <p:txEl>
                                              <p:pRg st="0" end="0"/>
                                            </p:txEl>
                                          </p:spTgt>
                                        </p:tgtEl>
                                        <p:attrNameLst>
                                          <p:attrName>style.color</p:attrName>
                                        </p:attrNameLst>
                                      </p:cBhvr>
                                      <p:to>
                                        <a:schemeClr val="accent2"/>
                                      </p:to>
                                    </p:animClr>
                                    <p:animClr clrSpc="rgb" dir="cw">
                                      <p:cBhvr>
                                        <p:cTn id="7" dur="500" fill="hold"/>
                                        <p:tgtEl>
                                          <p:spTgt spid="4">
                                            <p:txEl>
                                              <p:pRg st="0" end="0"/>
                                            </p:txEl>
                                          </p:spTgt>
                                        </p:tgtEl>
                                        <p:attrNameLst>
                                          <p:attrName>fillcolor</p:attrName>
                                        </p:attrNameLst>
                                      </p:cBhvr>
                                      <p:to>
                                        <a:schemeClr val="accent2"/>
                                      </p:to>
                                    </p:animClr>
                                    <p:set>
                                      <p:cBhvr>
                                        <p:cTn id="8" dur="500" fill="hold"/>
                                        <p:tgtEl>
                                          <p:spTgt spid="4">
                                            <p:txEl>
                                              <p:pRg st="0" end="0"/>
                                            </p:txEl>
                                          </p:spTgt>
                                        </p:tgtEl>
                                        <p:attrNameLst>
                                          <p:attrName>fill.type</p:attrName>
                                        </p:attrNameLst>
                                      </p:cBhvr>
                                      <p:to>
                                        <p:strVal val="solid"/>
                                      </p:to>
                                    </p:set>
                                    <p:set>
                                      <p:cBhvr>
                                        <p:cTn id="9" dur="500" fill="hold"/>
                                        <p:tgtEl>
                                          <p:spTgt spid="4">
                                            <p:txEl>
                                              <p:pRg st="0" end="0"/>
                                            </p:txEl>
                                          </p:spTgt>
                                        </p:tgtEl>
                                        <p:attrNameLst>
                                          <p:attrName>fill.on</p:attrName>
                                        </p:attrNameLst>
                                      </p:cBhvr>
                                      <p:to>
                                        <p:strVal val="true"/>
                                      </p:to>
                                    </p:set>
                                  </p:childTnLst>
                                </p:cTn>
                              </p:par>
                              <p:par>
                                <p:cTn id="10" presetID="19" presetClass="emph" presetSubtype="0" fill="hold" nodeType="withEffect">
                                  <p:stCondLst>
                                    <p:cond delay="0"/>
                                  </p:stCondLst>
                                  <p:childTnLst>
                                    <p:animClr clrSpc="rgb" dir="cw">
                                      <p:cBhvr override="childStyle">
                                        <p:cTn id="11" dur="500" fill="hold"/>
                                        <p:tgtEl>
                                          <p:spTgt spid="4">
                                            <p:txEl>
                                              <p:pRg st="1" end="1"/>
                                            </p:txEl>
                                          </p:spTgt>
                                        </p:tgtEl>
                                        <p:attrNameLst>
                                          <p:attrName>style.color</p:attrName>
                                        </p:attrNameLst>
                                      </p:cBhvr>
                                      <p:to>
                                        <a:schemeClr val="accent2"/>
                                      </p:to>
                                    </p:animClr>
                                    <p:animClr clrSpc="rgb" dir="cw">
                                      <p:cBhvr>
                                        <p:cTn id="12" dur="500" fill="hold"/>
                                        <p:tgtEl>
                                          <p:spTgt spid="4">
                                            <p:txEl>
                                              <p:pRg st="1" end="1"/>
                                            </p:txEl>
                                          </p:spTgt>
                                        </p:tgtEl>
                                        <p:attrNameLst>
                                          <p:attrName>fillcolor</p:attrName>
                                        </p:attrNameLst>
                                      </p:cBhvr>
                                      <p:to>
                                        <a:schemeClr val="accent2"/>
                                      </p:to>
                                    </p:animClr>
                                    <p:set>
                                      <p:cBhvr>
                                        <p:cTn id="13" dur="500" fill="hold"/>
                                        <p:tgtEl>
                                          <p:spTgt spid="4">
                                            <p:txEl>
                                              <p:pRg st="1" end="1"/>
                                            </p:txEl>
                                          </p:spTgt>
                                        </p:tgtEl>
                                        <p:attrNameLst>
                                          <p:attrName>fill.type</p:attrName>
                                        </p:attrNameLst>
                                      </p:cBhvr>
                                      <p:to>
                                        <p:strVal val="solid"/>
                                      </p:to>
                                    </p:set>
                                    <p:set>
                                      <p:cBhvr>
                                        <p:cTn id="14" dur="500" fill="hold"/>
                                        <p:tgtEl>
                                          <p:spTgt spid="4">
                                            <p:txEl>
                                              <p:pRg st="1" end="1"/>
                                            </p:txEl>
                                          </p:spTgt>
                                        </p:tgtEl>
                                        <p:attrNameLst>
                                          <p:attrName>fill.on</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19" presetClass="emph" presetSubtype="0" fill="hold" nodeType="clickEffect">
                                  <p:stCondLst>
                                    <p:cond delay="0"/>
                                  </p:stCondLst>
                                  <p:childTnLst>
                                    <p:animClr clrSpc="rgb" dir="cw">
                                      <p:cBhvr override="childStyle">
                                        <p:cTn id="18" dur="500" fill="hold"/>
                                        <p:tgtEl>
                                          <p:spTgt spid="4">
                                            <p:txEl>
                                              <p:pRg st="2" end="2"/>
                                            </p:txEl>
                                          </p:spTgt>
                                        </p:tgtEl>
                                        <p:attrNameLst>
                                          <p:attrName>style.color</p:attrName>
                                        </p:attrNameLst>
                                      </p:cBhvr>
                                      <p:to>
                                        <a:schemeClr val="accent2"/>
                                      </p:to>
                                    </p:animClr>
                                    <p:animClr clrSpc="rgb" dir="cw">
                                      <p:cBhvr>
                                        <p:cTn id="19" dur="500" fill="hold"/>
                                        <p:tgtEl>
                                          <p:spTgt spid="4">
                                            <p:txEl>
                                              <p:pRg st="2" end="2"/>
                                            </p:txEl>
                                          </p:spTgt>
                                        </p:tgtEl>
                                        <p:attrNameLst>
                                          <p:attrName>fillcolor</p:attrName>
                                        </p:attrNameLst>
                                      </p:cBhvr>
                                      <p:to>
                                        <a:schemeClr val="accent2"/>
                                      </p:to>
                                    </p:animClr>
                                    <p:set>
                                      <p:cBhvr>
                                        <p:cTn id="20" dur="500" fill="hold"/>
                                        <p:tgtEl>
                                          <p:spTgt spid="4">
                                            <p:txEl>
                                              <p:pRg st="2" end="2"/>
                                            </p:txEl>
                                          </p:spTgt>
                                        </p:tgtEl>
                                        <p:attrNameLst>
                                          <p:attrName>fill.type</p:attrName>
                                        </p:attrNameLst>
                                      </p:cBhvr>
                                      <p:to>
                                        <p:strVal val="solid"/>
                                      </p:to>
                                    </p:set>
                                    <p:set>
                                      <p:cBhvr>
                                        <p:cTn id="21" dur="500" fill="hold"/>
                                        <p:tgtEl>
                                          <p:spTgt spid="4">
                                            <p:txEl>
                                              <p:pRg st="2" end="2"/>
                                            </p:txEl>
                                          </p:spTgt>
                                        </p:tgtEl>
                                        <p:attrNameLst>
                                          <p:attrName>fill.on</p:attrName>
                                        </p:attrNameLst>
                                      </p:cBhvr>
                                      <p:to>
                                        <p:strVal val="true"/>
                                      </p:to>
                                    </p:set>
                                  </p:childTnLst>
                                </p:cTn>
                              </p:par>
                            </p:childTnLst>
                          </p:cTn>
                        </p:par>
                      </p:childTnLst>
                    </p:cTn>
                  </p:par>
                  <p:par>
                    <p:cTn id="22" fill="hold">
                      <p:stCondLst>
                        <p:cond delay="indefinite"/>
                      </p:stCondLst>
                      <p:childTnLst>
                        <p:par>
                          <p:cTn id="23" fill="hold">
                            <p:stCondLst>
                              <p:cond delay="0"/>
                            </p:stCondLst>
                            <p:childTnLst>
                              <p:par>
                                <p:cTn id="24" presetID="19" presetClass="emph" presetSubtype="0" fill="hold" nodeType="clickEffect">
                                  <p:stCondLst>
                                    <p:cond delay="0"/>
                                  </p:stCondLst>
                                  <p:childTnLst>
                                    <p:animClr clrSpc="rgb" dir="cw">
                                      <p:cBhvr override="childStyle">
                                        <p:cTn id="25" dur="500" fill="hold"/>
                                        <p:tgtEl>
                                          <p:spTgt spid="4">
                                            <p:txEl>
                                              <p:pRg st="3" end="3"/>
                                            </p:txEl>
                                          </p:spTgt>
                                        </p:tgtEl>
                                        <p:attrNameLst>
                                          <p:attrName>style.color</p:attrName>
                                        </p:attrNameLst>
                                      </p:cBhvr>
                                      <p:to>
                                        <a:schemeClr val="accent2"/>
                                      </p:to>
                                    </p:animClr>
                                    <p:animClr clrSpc="rgb" dir="cw">
                                      <p:cBhvr>
                                        <p:cTn id="26" dur="500" fill="hold"/>
                                        <p:tgtEl>
                                          <p:spTgt spid="4">
                                            <p:txEl>
                                              <p:pRg st="3" end="3"/>
                                            </p:txEl>
                                          </p:spTgt>
                                        </p:tgtEl>
                                        <p:attrNameLst>
                                          <p:attrName>fillcolor</p:attrName>
                                        </p:attrNameLst>
                                      </p:cBhvr>
                                      <p:to>
                                        <a:schemeClr val="accent2"/>
                                      </p:to>
                                    </p:animClr>
                                    <p:set>
                                      <p:cBhvr>
                                        <p:cTn id="27" dur="500" fill="hold"/>
                                        <p:tgtEl>
                                          <p:spTgt spid="4">
                                            <p:txEl>
                                              <p:pRg st="3" end="3"/>
                                            </p:txEl>
                                          </p:spTgt>
                                        </p:tgtEl>
                                        <p:attrNameLst>
                                          <p:attrName>fill.type</p:attrName>
                                        </p:attrNameLst>
                                      </p:cBhvr>
                                      <p:to>
                                        <p:strVal val="solid"/>
                                      </p:to>
                                    </p:set>
                                    <p:set>
                                      <p:cBhvr>
                                        <p:cTn id="28" dur="500" fill="hold"/>
                                        <p:tgtEl>
                                          <p:spTgt spid="4">
                                            <p:txEl>
                                              <p:pRg st="3" end="3"/>
                                            </p:txEl>
                                          </p:spTgt>
                                        </p:tgtEl>
                                        <p:attrNameLst>
                                          <p:attrName>fill.on</p:attrName>
                                        </p:attrNameLst>
                                      </p:cBhvr>
                                      <p:to>
                                        <p:strVal val="true"/>
                                      </p:to>
                                    </p:set>
                                  </p:childTnLst>
                                </p:cTn>
                              </p:par>
                            </p:childTnLst>
                          </p:cTn>
                        </p:par>
                      </p:childTnLst>
                    </p:cTn>
                  </p:par>
                  <p:par>
                    <p:cTn id="29" fill="hold">
                      <p:stCondLst>
                        <p:cond delay="indefinite"/>
                      </p:stCondLst>
                      <p:childTnLst>
                        <p:par>
                          <p:cTn id="30" fill="hold">
                            <p:stCondLst>
                              <p:cond delay="0"/>
                            </p:stCondLst>
                            <p:childTnLst>
                              <p:par>
                                <p:cTn id="31" presetID="19" presetClass="emph" presetSubtype="0" fill="hold" nodeType="clickEffect">
                                  <p:stCondLst>
                                    <p:cond delay="0"/>
                                  </p:stCondLst>
                                  <p:childTnLst>
                                    <p:animClr clrSpc="rgb" dir="cw">
                                      <p:cBhvr override="childStyle">
                                        <p:cTn id="32" dur="500" fill="hold"/>
                                        <p:tgtEl>
                                          <p:spTgt spid="4">
                                            <p:txEl>
                                              <p:pRg st="4" end="4"/>
                                            </p:txEl>
                                          </p:spTgt>
                                        </p:tgtEl>
                                        <p:attrNameLst>
                                          <p:attrName>style.color</p:attrName>
                                        </p:attrNameLst>
                                      </p:cBhvr>
                                      <p:to>
                                        <a:schemeClr val="accent2"/>
                                      </p:to>
                                    </p:animClr>
                                    <p:animClr clrSpc="rgb" dir="cw">
                                      <p:cBhvr>
                                        <p:cTn id="33" dur="500" fill="hold"/>
                                        <p:tgtEl>
                                          <p:spTgt spid="4">
                                            <p:txEl>
                                              <p:pRg st="4" end="4"/>
                                            </p:txEl>
                                          </p:spTgt>
                                        </p:tgtEl>
                                        <p:attrNameLst>
                                          <p:attrName>fillcolor</p:attrName>
                                        </p:attrNameLst>
                                      </p:cBhvr>
                                      <p:to>
                                        <a:schemeClr val="accent2"/>
                                      </p:to>
                                    </p:animClr>
                                    <p:set>
                                      <p:cBhvr>
                                        <p:cTn id="34" dur="500" fill="hold"/>
                                        <p:tgtEl>
                                          <p:spTgt spid="4">
                                            <p:txEl>
                                              <p:pRg st="4" end="4"/>
                                            </p:txEl>
                                          </p:spTgt>
                                        </p:tgtEl>
                                        <p:attrNameLst>
                                          <p:attrName>fill.type</p:attrName>
                                        </p:attrNameLst>
                                      </p:cBhvr>
                                      <p:to>
                                        <p:strVal val="solid"/>
                                      </p:to>
                                    </p:set>
                                    <p:set>
                                      <p:cBhvr>
                                        <p:cTn id="35" dur="500" fill="hold"/>
                                        <p:tgtEl>
                                          <p:spTgt spid="4">
                                            <p:txEl>
                                              <p:pRg st="4" end="4"/>
                                            </p:txEl>
                                          </p:spTgt>
                                        </p:tgtEl>
                                        <p:attrNameLst>
                                          <p:attrName>fill.on</p:attrName>
                                        </p:attrNameLst>
                                      </p:cBhvr>
                                      <p:to>
                                        <p:strVal val="true"/>
                                      </p:to>
                                    </p:set>
                                  </p:childTnLst>
                                </p:cTn>
                              </p:par>
                            </p:childTnLst>
                          </p:cTn>
                        </p:par>
                      </p:childTnLst>
                    </p:cTn>
                  </p:par>
                  <p:par>
                    <p:cTn id="36" fill="hold">
                      <p:stCondLst>
                        <p:cond delay="indefinite"/>
                      </p:stCondLst>
                      <p:childTnLst>
                        <p:par>
                          <p:cTn id="37" fill="hold">
                            <p:stCondLst>
                              <p:cond delay="0"/>
                            </p:stCondLst>
                            <p:childTnLst>
                              <p:par>
                                <p:cTn id="38" presetID="19" presetClass="emph" presetSubtype="0" fill="hold" nodeType="clickEffect">
                                  <p:stCondLst>
                                    <p:cond delay="0"/>
                                  </p:stCondLst>
                                  <p:childTnLst>
                                    <p:animClr clrSpc="rgb" dir="cw">
                                      <p:cBhvr override="childStyle">
                                        <p:cTn id="39" dur="500" fill="hold"/>
                                        <p:tgtEl>
                                          <p:spTgt spid="4">
                                            <p:txEl>
                                              <p:pRg st="6" end="6"/>
                                            </p:txEl>
                                          </p:spTgt>
                                        </p:tgtEl>
                                        <p:attrNameLst>
                                          <p:attrName>style.color</p:attrName>
                                        </p:attrNameLst>
                                      </p:cBhvr>
                                      <p:to>
                                        <a:schemeClr val="accent2"/>
                                      </p:to>
                                    </p:animClr>
                                    <p:animClr clrSpc="rgb" dir="cw">
                                      <p:cBhvr>
                                        <p:cTn id="40" dur="500" fill="hold"/>
                                        <p:tgtEl>
                                          <p:spTgt spid="4">
                                            <p:txEl>
                                              <p:pRg st="6" end="6"/>
                                            </p:txEl>
                                          </p:spTgt>
                                        </p:tgtEl>
                                        <p:attrNameLst>
                                          <p:attrName>fillcolor</p:attrName>
                                        </p:attrNameLst>
                                      </p:cBhvr>
                                      <p:to>
                                        <a:schemeClr val="accent2"/>
                                      </p:to>
                                    </p:animClr>
                                    <p:set>
                                      <p:cBhvr>
                                        <p:cTn id="41" dur="500" fill="hold"/>
                                        <p:tgtEl>
                                          <p:spTgt spid="4">
                                            <p:txEl>
                                              <p:pRg st="6" end="6"/>
                                            </p:txEl>
                                          </p:spTgt>
                                        </p:tgtEl>
                                        <p:attrNameLst>
                                          <p:attrName>fill.type</p:attrName>
                                        </p:attrNameLst>
                                      </p:cBhvr>
                                      <p:to>
                                        <p:strVal val="solid"/>
                                      </p:to>
                                    </p:set>
                                    <p:set>
                                      <p:cBhvr>
                                        <p:cTn id="42" dur="500" fill="hold"/>
                                        <p:tgtEl>
                                          <p:spTgt spid="4">
                                            <p:txEl>
                                              <p:pRg st="6" end="6"/>
                                            </p:txEl>
                                          </p:spTgt>
                                        </p:tgtEl>
                                        <p:attrNameLst>
                                          <p:attrName>fill.on</p:attrName>
                                        </p:attrNameLst>
                                      </p:cBhvr>
                                      <p:to>
                                        <p:strVal val="true"/>
                                      </p:to>
                                    </p:set>
                                  </p:childTnLst>
                                </p:cTn>
                              </p:par>
                              <p:par>
                                <p:cTn id="43" presetID="19" presetClass="emph" presetSubtype="0" fill="hold" nodeType="withEffect">
                                  <p:stCondLst>
                                    <p:cond delay="0"/>
                                  </p:stCondLst>
                                  <p:childTnLst>
                                    <p:animClr clrSpc="rgb" dir="cw">
                                      <p:cBhvr override="childStyle">
                                        <p:cTn id="44" dur="500" fill="hold"/>
                                        <p:tgtEl>
                                          <p:spTgt spid="4">
                                            <p:txEl>
                                              <p:pRg st="7" end="7"/>
                                            </p:txEl>
                                          </p:spTgt>
                                        </p:tgtEl>
                                        <p:attrNameLst>
                                          <p:attrName>style.color</p:attrName>
                                        </p:attrNameLst>
                                      </p:cBhvr>
                                      <p:to>
                                        <a:schemeClr val="accent2"/>
                                      </p:to>
                                    </p:animClr>
                                    <p:animClr clrSpc="rgb" dir="cw">
                                      <p:cBhvr>
                                        <p:cTn id="45" dur="500" fill="hold"/>
                                        <p:tgtEl>
                                          <p:spTgt spid="4">
                                            <p:txEl>
                                              <p:pRg st="7" end="7"/>
                                            </p:txEl>
                                          </p:spTgt>
                                        </p:tgtEl>
                                        <p:attrNameLst>
                                          <p:attrName>fillcolor</p:attrName>
                                        </p:attrNameLst>
                                      </p:cBhvr>
                                      <p:to>
                                        <a:schemeClr val="accent2"/>
                                      </p:to>
                                    </p:animClr>
                                    <p:set>
                                      <p:cBhvr>
                                        <p:cTn id="46" dur="500" fill="hold"/>
                                        <p:tgtEl>
                                          <p:spTgt spid="4">
                                            <p:txEl>
                                              <p:pRg st="7" end="7"/>
                                            </p:txEl>
                                          </p:spTgt>
                                        </p:tgtEl>
                                        <p:attrNameLst>
                                          <p:attrName>fill.type</p:attrName>
                                        </p:attrNameLst>
                                      </p:cBhvr>
                                      <p:to>
                                        <p:strVal val="solid"/>
                                      </p:to>
                                    </p:set>
                                    <p:set>
                                      <p:cBhvr>
                                        <p:cTn id="47" dur="500" fill="hold"/>
                                        <p:tgtEl>
                                          <p:spTgt spid="4">
                                            <p:txEl>
                                              <p:pRg st="7" end="7"/>
                                            </p:txEl>
                                          </p:spTgt>
                                        </p:tgtEl>
                                        <p:attrNameLst>
                                          <p:attrName>fill.on</p:attrName>
                                        </p:attrNameLst>
                                      </p:cBhvr>
                                      <p:to>
                                        <p:strVal val="true"/>
                                      </p:to>
                                    </p:set>
                                  </p:childTnLst>
                                </p:cTn>
                              </p:par>
                              <p:par>
                                <p:cTn id="48" presetID="19" presetClass="emph" presetSubtype="0" fill="hold" nodeType="withEffect">
                                  <p:stCondLst>
                                    <p:cond delay="0"/>
                                  </p:stCondLst>
                                  <p:childTnLst>
                                    <p:animClr clrSpc="rgb" dir="cw">
                                      <p:cBhvr override="childStyle">
                                        <p:cTn id="49" dur="500" fill="hold"/>
                                        <p:tgtEl>
                                          <p:spTgt spid="4">
                                            <p:txEl>
                                              <p:pRg st="8" end="8"/>
                                            </p:txEl>
                                          </p:spTgt>
                                        </p:tgtEl>
                                        <p:attrNameLst>
                                          <p:attrName>style.color</p:attrName>
                                        </p:attrNameLst>
                                      </p:cBhvr>
                                      <p:to>
                                        <a:schemeClr val="accent2"/>
                                      </p:to>
                                    </p:animClr>
                                    <p:animClr clrSpc="rgb" dir="cw">
                                      <p:cBhvr>
                                        <p:cTn id="50" dur="500" fill="hold"/>
                                        <p:tgtEl>
                                          <p:spTgt spid="4">
                                            <p:txEl>
                                              <p:pRg st="8" end="8"/>
                                            </p:txEl>
                                          </p:spTgt>
                                        </p:tgtEl>
                                        <p:attrNameLst>
                                          <p:attrName>fillcolor</p:attrName>
                                        </p:attrNameLst>
                                      </p:cBhvr>
                                      <p:to>
                                        <a:schemeClr val="accent2"/>
                                      </p:to>
                                    </p:animClr>
                                    <p:set>
                                      <p:cBhvr>
                                        <p:cTn id="51" dur="500" fill="hold"/>
                                        <p:tgtEl>
                                          <p:spTgt spid="4">
                                            <p:txEl>
                                              <p:pRg st="8" end="8"/>
                                            </p:txEl>
                                          </p:spTgt>
                                        </p:tgtEl>
                                        <p:attrNameLst>
                                          <p:attrName>fill.type</p:attrName>
                                        </p:attrNameLst>
                                      </p:cBhvr>
                                      <p:to>
                                        <p:strVal val="solid"/>
                                      </p:to>
                                    </p:set>
                                    <p:set>
                                      <p:cBhvr>
                                        <p:cTn id="52" dur="500" fill="hold"/>
                                        <p:tgtEl>
                                          <p:spTgt spid="4">
                                            <p:txEl>
                                              <p:pRg st="8" end="8"/>
                                            </p:txEl>
                                          </p:spTgt>
                                        </p:tgtEl>
                                        <p:attrNameLst>
                                          <p:attrName>fill.on</p:attrName>
                                        </p:attrNameLst>
                                      </p:cBhvr>
                                      <p:to>
                                        <p:strVal val="true"/>
                                      </p:to>
                                    </p:set>
                                  </p:childTnLst>
                                </p:cTn>
                              </p:par>
                            </p:childTnLst>
                          </p:cTn>
                        </p:par>
                      </p:childTnLst>
                    </p:cTn>
                  </p:par>
                  <p:par>
                    <p:cTn id="53" fill="hold">
                      <p:stCondLst>
                        <p:cond delay="indefinite"/>
                      </p:stCondLst>
                      <p:childTnLst>
                        <p:par>
                          <p:cTn id="54" fill="hold">
                            <p:stCondLst>
                              <p:cond delay="0"/>
                            </p:stCondLst>
                            <p:childTnLst>
                              <p:par>
                                <p:cTn id="55" presetID="19" presetClass="emph" presetSubtype="0" fill="hold" nodeType="clickEffect">
                                  <p:stCondLst>
                                    <p:cond delay="0"/>
                                  </p:stCondLst>
                                  <p:childTnLst>
                                    <p:animClr clrSpc="rgb" dir="cw">
                                      <p:cBhvr override="childStyle">
                                        <p:cTn id="56" dur="500" fill="hold"/>
                                        <p:tgtEl>
                                          <p:spTgt spid="4">
                                            <p:txEl>
                                              <p:pRg st="9" end="9"/>
                                            </p:txEl>
                                          </p:spTgt>
                                        </p:tgtEl>
                                        <p:attrNameLst>
                                          <p:attrName>style.color</p:attrName>
                                        </p:attrNameLst>
                                      </p:cBhvr>
                                      <p:to>
                                        <a:schemeClr val="accent2"/>
                                      </p:to>
                                    </p:animClr>
                                    <p:animClr clrSpc="rgb" dir="cw">
                                      <p:cBhvr>
                                        <p:cTn id="57" dur="500" fill="hold"/>
                                        <p:tgtEl>
                                          <p:spTgt spid="4">
                                            <p:txEl>
                                              <p:pRg st="9" end="9"/>
                                            </p:txEl>
                                          </p:spTgt>
                                        </p:tgtEl>
                                        <p:attrNameLst>
                                          <p:attrName>fillcolor</p:attrName>
                                        </p:attrNameLst>
                                      </p:cBhvr>
                                      <p:to>
                                        <a:schemeClr val="accent2"/>
                                      </p:to>
                                    </p:animClr>
                                    <p:set>
                                      <p:cBhvr>
                                        <p:cTn id="58" dur="500" fill="hold"/>
                                        <p:tgtEl>
                                          <p:spTgt spid="4">
                                            <p:txEl>
                                              <p:pRg st="9" end="9"/>
                                            </p:txEl>
                                          </p:spTgt>
                                        </p:tgtEl>
                                        <p:attrNameLst>
                                          <p:attrName>fill.type</p:attrName>
                                        </p:attrNameLst>
                                      </p:cBhvr>
                                      <p:to>
                                        <p:strVal val="solid"/>
                                      </p:to>
                                    </p:set>
                                    <p:set>
                                      <p:cBhvr>
                                        <p:cTn id="59" dur="500" fill="hold"/>
                                        <p:tgtEl>
                                          <p:spTgt spid="4">
                                            <p:txEl>
                                              <p:pRg st="9" end="9"/>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051" y="217087"/>
            <a:ext cx="10987233" cy="840903"/>
          </a:xfrm>
        </p:spPr>
        <p:txBody>
          <a:bodyPr>
            <a:normAutofit/>
          </a:bodyPr>
          <a:lstStyle/>
          <a:p>
            <a:r>
              <a:rPr lang="en-US" sz="4080" dirty="0">
                <a:latin typeface="Segoe UI Semibold" panose="020B0702040204020203" pitchFamily="34" charset="0"/>
                <a:cs typeface="Segoe UI Semibold" panose="020B0702040204020203" pitchFamily="34" charset="0"/>
              </a:rPr>
              <a:t>Give us feedbacks on uservoice.modern.ie</a:t>
            </a:r>
          </a:p>
        </p:txBody>
      </p:sp>
      <p:sp>
        <p:nvSpPr>
          <p:cNvPr id="5" name="Date Placeholder 1"/>
          <p:cNvSpPr txBox="1">
            <a:spLocks/>
          </p:cNvSpPr>
          <p:nvPr/>
        </p:nvSpPr>
        <p:spPr>
          <a:xfrm>
            <a:off x="429879" y="6427606"/>
            <a:ext cx="4196715" cy="354972"/>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18" dirty="0"/>
          </a:p>
          <a:p>
            <a:r>
              <a:rPr lang="en-US" sz="918" dirty="0"/>
              <a:t>Microsoft Confidential </a:t>
            </a:r>
          </a:p>
        </p:txBody>
      </p:sp>
      <p:pic>
        <p:nvPicPr>
          <p:cNvPr id="4" name="Picture 3"/>
          <p:cNvPicPr>
            <a:picLocks noChangeAspect="1"/>
          </p:cNvPicPr>
          <p:nvPr/>
        </p:nvPicPr>
        <p:blipFill>
          <a:blip r:embed="rId3"/>
          <a:stretch>
            <a:fillRect/>
          </a:stretch>
        </p:blipFill>
        <p:spPr>
          <a:xfrm>
            <a:off x="1626585" y="1051849"/>
            <a:ext cx="9063739" cy="2690949"/>
          </a:xfrm>
          <a:prstGeom prst="rect">
            <a:avLst/>
          </a:prstGeom>
        </p:spPr>
      </p:pic>
      <p:pic>
        <p:nvPicPr>
          <p:cNvPr id="6" name="Picture 5"/>
          <p:cNvPicPr>
            <a:picLocks noChangeAspect="1"/>
          </p:cNvPicPr>
          <p:nvPr/>
        </p:nvPicPr>
        <p:blipFill>
          <a:blip r:embed="rId4"/>
          <a:stretch>
            <a:fillRect/>
          </a:stretch>
        </p:blipFill>
        <p:spPr>
          <a:xfrm>
            <a:off x="1814152" y="3492778"/>
            <a:ext cx="8305998" cy="2758952"/>
          </a:xfrm>
          <a:prstGeom prst="rect">
            <a:avLst/>
          </a:prstGeom>
        </p:spPr>
      </p:pic>
    </p:spTree>
    <p:extLst>
      <p:ext uri="{BB962C8B-B14F-4D97-AF65-F5344CB8AC3E}">
        <p14:creationId xmlns:p14="http://schemas.microsoft.com/office/powerpoint/2010/main" val="2354187671"/>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14306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fr-FR" dirty="0" smtClean="0"/>
              <a:t>Why a new </a:t>
            </a:r>
            <a:r>
              <a:rPr lang="fr-FR" dirty="0" err="1" smtClean="0"/>
              <a:t>engine</a:t>
            </a:r>
            <a:r>
              <a:rPr lang="fr-FR" dirty="0" smtClean="0"/>
              <a:t>?</a:t>
            </a:r>
            <a:endParaRPr lang="fr-FR" dirty="0"/>
          </a:p>
        </p:txBody>
      </p:sp>
      <p:sp>
        <p:nvSpPr>
          <p:cNvPr id="5" name="Subtitle 4"/>
          <p:cNvSpPr>
            <a:spLocks noGrp="1"/>
          </p:cNvSpPr>
          <p:nvPr>
            <p:ph type="subTitle" idx="1"/>
          </p:nvPr>
        </p:nvSpPr>
        <p:spPr/>
        <p:txBody>
          <a:bodyPr/>
          <a:lstStyle/>
          <a:p>
            <a:endParaRPr lang="fr-FR"/>
          </a:p>
        </p:txBody>
      </p:sp>
    </p:spTree>
    <p:extLst>
      <p:ext uri="{BB962C8B-B14F-4D97-AF65-F5344CB8AC3E}">
        <p14:creationId xmlns:p14="http://schemas.microsoft.com/office/powerpoint/2010/main" val="36246231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671227" y="1046019"/>
            <a:ext cx="5517903" cy="4893242"/>
          </a:xfrm>
          <a:prstGeom prst="rect">
            <a:avLst/>
          </a:prstGeom>
          <a:solidFill>
            <a:schemeClr val="bg1">
              <a:alpha val="51000"/>
            </a:schemeClr>
          </a:solidFill>
          <a:ln w="127000">
            <a:solidFill>
              <a:srgbClr val="00B05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1295" y="1107929"/>
            <a:ext cx="5397769" cy="4756541"/>
          </a:xfrm>
          <a:prstGeom prst="rect">
            <a:avLst/>
          </a:prstGeom>
        </p:spPr>
      </p:pic>
      <p:sp>
        <p:nvSpPr>
          <p:cNvPr id="12" name="Rectangle 11"/>
          <p:cNvSpPr/>
          <p:nvPr/>
        </p:nvSpPr>
        <p:spPr>
          <a:xfrm>
            <a:off x="3794673" y="1554341"/>
            <a:ext cx="5283548" cy="4257729"/>
          </a:xfrm>
          <a:prstGeom prst="rect">
            <a:avLst/>
          </a:prstGeom>
          <a:solidFill>
            <a:schemeClr val="bg1"/>
          </a:solidFill>
          <a:ln w="127000">
            <a:solidFill>
              <a:srgbClr val="FFC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pic>
        <p:nvPicPr>
          <p:cNvPr id="6" name="Picture 6" descr="C:\Users\jweber\Microsoft\Internet Explorer\Artwork\IE9 Artwork\IE-symbol_rgb_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27445" y="2367207"/>
            <a:ext cx="1080383" cy="100249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5439156" y="3156599"/>
            <a:ext cx="1978249" cy="734534"/>
          </a:xfrm>
          <a:prstGeom prst="rect">
            <a:avLst/>
          </a:prstGeom>
          <a:noFill/>
        </p:spPr>
        <p:txBody>
          <a:bodyPr wrap="square" rtlCol="0">
            <a:spAutoFit/>
          </a:bodyPr>
          <a:lstStyle/>
          <a:p>
            <a:pPr algn="ctr" defTabSz="932573"/>
            <a:r>
              <a:rPr lang="en-US" sz="2040" b="1" dirty="0">
                <a:solidFill>
                  <a:srgbClr val="FFC000"/>
                </a:solidFill>
                <a:latin typeface="Segoe UI Semibold" panose="020B0702040204020203" pitchFamily="34" charset="0"/>
                <a:cs typeface="Segoe UI Semibold" panose="020B0702040204020203" pitchFamily="34" charset="0"/>
              </a:rPr>
              <a:t>Web Platform</a:t>
            </a:r>
          </a:p>
          <a:p>
            <a:pPr algn="ctr" defTabSz="932573"/>
            <a:r>
              <a:rPr lang="en-US" sz="2040" dirty="0">
                <a:solidFill>
                  <a:srgbClr val="FFC000"/>
                </a:solidFill>
                <a:latin typeface="Segoe UI Semilight" panose="020B0402040204020203" pitchFamily="34" charset="0"/>
                <a:cs typeface="Segoe UI Semilight" panose="020B0402040204020203" pitchFamily="34" charset="0"/>
              </a:rPr>
              <a:t>Trident</a:t>
            </a:r>
          </a:p>
        </p:txBody>
      </p:sp>
      <p:sp>
        <p:nvSpPr>
          <p:cNvPr id="13" name="TextBox 12"/>
          <p:cNvSpPr txBox="1"/>
          <p:nvPr/>
        </p:nvSpPr>
        <p:spPr>
          <a:xfrm>
            <a:off x="700335" y="1632057"/>
            <a:ext cx="2522268" cy="734534"/>
          </a:xfrm>
          <a:prstGeom prst="rect">
            <a:avLst/>
          </a:prstGeom>
          <a:noFill/>
        </p:spPr>
        <p:txBody>
          <a:bodyPr wrap="square" rtlCol="0">
            <a:spAutoFit/>
          </a:bodyPr>
          <a:lstStyle/>
          <a:p>
            <a:pPr algn="ctr" defTabSz="932573"/>
            <a:r>
              <a:rPr lang="en-US" sz="2040" b="1" dirty="0">
                <a:solidFill>
                  <a:srgbClr val="00B050"/>
                </a:solidFill>
                <a:latin typeface="Segoe UI Semibold" panose="020B0702040204020203" pitchFamily="34" charset="0"/>
                <a:cs typeface="Segoe UI Semibold" panose="020B0702040204020203" pitchFamily="34" charset="0"/>
              </a:rPr>
              <a:t>Browser</a:t>
            </a:r>
          </a:p>
          <a:p>
            <a:pPr algn="ctr" defTabSz="932573"/>
            <a:r>
              <a:rPr lang="en-US" sz="2040" dirty="0">
                <a:solidFill>
                  <a:srgbClr val="00B050"/>
                </a:solidFill>
                <a:latin typeface="Segoe UI Semilight" panose="020B0402040204020203" pitchFamily="34" charset="0"/>
                <a:cs typeface="Segoe UI Semilight" panose="020B0402040204020203" pitchFamily="34" charset="0"/>
              </a:rPr>
              <a:t>Internet Explorer</a:t>
            </a:r>
          </a:p>
        </p:txBody>
      </p:sp>
    </p:spTree>
    <p:extLst>
      <p:ext uri="{BB962C8B-B14F-4D97-AF65-F5344CB8AC3E}">
        <p14:creationId xmlns:p14="http://schemas.microsoft.com/office/powerpoint/2010/main" val="27768870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http://fc03.deviantart.net/fs70/f/2012/002/a/7/chrome_logo_by_thebenzr-d4l15f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6289" y="2403734"/>
            <a:ext cx="953692" cy="953692"/>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a:xfrm>
            <a:off x="3590709" y="1046019"/>
            <a:ext cx="5577971" cy="4893242"/>
          </a:xfrm>
          <a:prstGeom prst="rect">
            <a:avLst/>
          </a:prstGeom>
          <a:solidFill>
            <a:schemeClr val="bg1">
              <a:alpha val="51000"/>
            </a:schemeClr>
          </a:solidFill>
          <a:ln w="127000">
            <a:solidFill>
              <a:srgbClr val="00B05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2872" y="1093437"/>
            <a:ext cx="5475486" cy="4814359"/>
          </a:xfrm>
          <a:prstGeom prst="rect">
            <a:avLst/>
          </a:prstGeom>
        </p:spPr>
      </p:pic>
      <p:sp>
        <p:nvSpPr>
          <p:cNvPr id="21" name="Rectangle 20"/>
          <p:cNvSpPr/>
          <p:nvPr/>
        </p:nvSpPr>
        <p:spPr>
          <a:xfrm>
            <a:off x="3721796" y="1620334"/>
            <a:ext cx="5315161" cy="4196715"/>
          </a:xfrm>
          <a:prstGeom prst="rect">
            <a:avLst/>
          </a:prstGeom>
          <a:solidFill>
            <a:schemeClr val="bg1"/>
          </a:solidFill>
          <a:ln w="127000">
            <a:solidFill>
              <a:srgbClr val="FFC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23" name="TextBox 22"/>
          <p:cNvSpPr txBox="1"/>
          <p:nvPr/>
        </p:nvSpPr>
        <p:spPr>
          <a:xfrm>
            <a:off x="5439156" y="3156599"/>
            <a:ext cx="1978249" cy="734534"/>
          </a:xfrm>
          <a:prstGeom prst="rect">
            <a:avLst/>
          </a:prstGeom>
          <a:noFill/>
        </p:spPr>
        <p:txBody>
          <a:bodyPr wrap="square" rtlCol="0">
            <a:spAutoFit/>
          </a:bodyPr>
          <a:lstStyle/>
          <a:p>
            <a:pPr algn="ctr" defTabSz="932573"/>
            <a:r>
              <a:rPr lang="en-US" sz="2040" b="1" dirty="0">
                <a:solidFill>
                  <a:srgbClr val="FFC000"/>
                </a:solidFill>
                <a:latin typeface="Segoe UI Semibold" panose="020B0702040204020203" pitchFamily="34" charset="0"/>
                <a:cs typeface="Segoe UI Semibold" panose="020B0702040204020203" pitchFamily="34" charset="0"/>
              </a:rPr>
              <a:t>Web Platform</a:t>
            </a:r>
          </a:p>
          <a:p>
            <a:pPr algn="ctr" defTabSz="932573"/>
            <a:r>
              <a:rPr lang="en-US" sz="2040" dirty="0">
                <a:solidFill>
                  <a:srgbClr val="FFC000"/>
                </a:solidFill>
                <a:latin typeface="Segoe UI Semilight" panose="020B0402040204020203" pitchFamily="34" charset="0"/>
                <a:cs typeface="Segoe UI Semilight" panose="020B0402040204020203" pitchFamily="34" charset="0"/>
              </a:rPr>
              <a:t>Blink</a:t>
            </a:r>
          </a:p>
        </p:txBody>
      </p:sp>
      <p:sp>
        <p:nvSpPr>
          <p:cNvPr id="24" name="TextBox 23"/>
          <p:cNvSpPr txBox="1"/>
          <p:nvPr/>
        </p:nvSpPr>
        <p:spPr>
          <a:xfrm>
            <a:off x="700335" y="1632056"/>
            <a:ext cx="2522268" cy="734534"/>
          </a:xfrm>
          <a:prstGeom prst="rect">
            <a:avLst/>
          </a:prstGeom>
          <a:noFill/>
        </p:spPr>
        <p:txBody>
          <a:bodyPr wrap="square" rtlCol="0">
            <a:spAutoFit/>
          </a:bodyPr>
          <a:lstStyle/>
          <a:p>
            <a:pPr algn="ctr" defTabSz="932573"/>
            <a:r>
              <a:rPr lang="en-US" sz="2040" b="1" dirty="0">
                <a:solidFill>
                  <a:srgbClr val="00B050"/>
                </a:solidFill>
                <a:latin typeface="Segoe UI Semibold" panose="020B0702040204020203" pitchFamily="34" charset="0"/>
                <a:cs typeface="Segoe UI Semibold" panose="020B0702040204020203" pitchFamily="34" charset="0"/>
              </a:rPr>
              <a:t>Browser</a:t>
            </a:r>
          </a:p>
          <a:p>
            <a:pPr algn="ctr" defTabSz="932573"/>
            <a:r>
              <a:rPr lang="en-US" sz="2040" dirty="0">
                <a:solidFill>
                  <a:srgbClr val="00B050"/>
                </a:solidFill>
                <a:latin typeface="Segoe UI Semilight" panose="020B0402040204020203" pitchFamily="34" charset="0"/>
                <a:cs typeface="Segoe UI Semilight" panose="020B0402040204020203" pitchFamily="34" charset="0"/>
              </a:rPr>
              <a:t>Chrome</a:t>
            </a:r>
          </a:p>
        </p:txBody>
      </p:sp>
    </p:spTree>
    <p:extLst>
      <p:ext uri="{BB962C8B-B14F-4D97-AF65-F5344CB8AC3E}">
        <p14:creationId xmlns:p14="http://schemas.microsoft.com/office/powerpoint/2010/main" val="33748980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http://2.bp.blogspot.com/-kxkutjGJRPw/TuDWKXWqUJI/AAAAAAAADm8/UUlRHVg_0s8/s1600/Safari-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8472" y="2345855"/>
            <a:ext cx="1079038" cy="1079038"/>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3592224" y="1026682"/>
            <a:ext cx="5577971" cy="4893242"/>
          </a:xfrm>
          <a:prstGeom prst="rect">
            <a:avLst/>
          </a:prstGeom>
          <a:solidFill>
            <a:schemeClr val="bg1">
              <a:alpha val="51000"/>
            </a:schemeClr>
          </a:solidFill>
          <a:ln w="127000">
            <a:solidFill>
              <a:srgbClr val="00B05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pic>
        <p:nvPicPr>
          <p:cNvPr id="23" name="Picture 22"/>
          <p:cNvPicPr>
            <a:picLocks noChangeAspect="1"/>
          </p:cNvPicPr>
          <p:nvPr/>
        </p:nvPicPr>
        <p:blipFill>
          <a:blip r:embed="rId4"/>
          <a:stretch>
            <a:fillRect/>
          </a:stretch>
        </p:blipFill>
        <p:spPr>
          <a:xfrm>
            <a:off x="3668098" y="1104399"/>
            <a:ext cx="5435618" cy="4663017"/>
          </a:xfrm>
          <a:prstGeom prst="rect">
            <a:avLst/>
          </a:prstGeom>
        </p:spPr>
      </p:pic>
      <p:sp>
        <p:nvSpPr>
          <p:cNvPr id="24" name="Rectangle 23"/>
          <p:cNvSpPr/>
          <p:nvPr/>
        </p:nvSpPr>
        <p:spPr>
          <a:xfrm>
            <a:off x="3731213" y="1672127"/>
            <a:ext cx="5315161" cy="4125587"/>
          </a:xfrm>
          <a:prstGeom prst="rect">
            <a:avLst/>
          </a:prstGeom>
          <a:solidFill>
            <a:schemeClr val="bg1"/>
          </a:solidFill>
          <a:ln w="127000">
            <a:solidFill>
              <a:srgbClr val="FFC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28" name="TextBox 27"/>
          <p:cNvSpPr txBox="1"/>
          <p:nvPr/>
        </p:nvSpPr>
        <p:spPr>
          <a:xfrm>
            <a:off x="5439156" y="3156599"/>
            <a:ext cx="1978249" cy="734534"/>
          </a:xfrm>
          <a:prstGeom prst="rect">
            <a:avLst/>
          </a:prstGeom>
          <a:noFill/>
        </p:spPr>
        <p:txBody>
          <a:bodyPr wrap="square" rtlCol="0">
            <a:spAutoFit/>
          </a:bodyPr>
          <a:lstStyle/>
          <a:p>
            <a:pPr algn="ctr" defTabSz="932573"/>
            <a:r>
              <a:rPr lang="en-US" sz="2040" b="1" dirty="0">
                <a:solidFill>
                  <a:srgbClr val="FFC000"/>
                </a:solidFill>
                <a:latin typeface="Segoe UI Semibold" panose="020B0702040204020203" pitchFamily="34" charset="0"/>
                <a:cs typeface="Segoe UI Semibold" panose="020B0702040204020203" pitchFamily="34" charset="0"/>
              </a:rPr>
              <a:t>Web Platform</a:t>
            </a:r>
          </a:p>
          <a:p>
            <a:pPr algn="ctr" defTabSz="932573"/>
            <a:r>
              <a:rPr lang="en-US" sz="2040" dirty="0" err="1">
                <a:solidFill>
                  <a:srgbClr val="FFC000"/>
                </a:solidFill>
                <a:latin typeface="Segoe UI Semilight" panose="020B0402040204020203" pitchFamily="34" charset="0"/>
                <a:cs typeface="Segoe UI Semilight" panose="020B0402040204020203" pitchFamily="34" charset="0"/>
              </a:rPr>
              <a:t>Webkit</a:t>
            </a:r>
            <a:endParaRPr lang="en-US" sz="2040" dirty="0">
              <a:solidFill>
                <a:srgbClr val="FFC000"/>
              </a:solidFill>
              <a:latin typeface="Segoe UI Semilight" panose="020B0402040204020203" pitchFamily="34" charset="0"/>
              <a:cs typeface="Segoe UI Semilight" panose="020B0402040204020203" pitchFamily="34" charset="0"/>
            </a:endParaRPr>
          </a:p>
        </p:txBody>
      </p:sp>
      <p:sp>
        <p:nvSpPr>
          <p:cNvPr id="29" name="TextBox 28"/>
          <p:cNvSpPr txBox="1"/>
          <p:nvPr/>
        </p:nvSpPr>
        <p:spPr>
          <a:xfrm>
            <a:off x="700335" y="1632056"/>
            <a:ext cx="2522268" cy="734534"/>
          </a:xfrm>
          <a:prstGeom prst="rect">
            <a:avLst/>
          </a:prstGeom>
          <a:noFill/>
        </p:spPr>
        <p:txBody>
          <a:bodyPr wrap="square" rtlCol="0">
            <a:spAutoFit/>
          </a:bodyPr>
          <a:lstStyle/>
          <a:p>
            <a:pPr algn="ctr" defTabSz="932573"/>
            <a:r>
              <a:rPr lang="en-US" sz="2040" b="1" dirty="0">
                <a:solidFill>
                  <a:srgbClr val="00B050"/>
                </a:solidFill>
                <a:latin typeface="Segoe UI Semibold" panose="020B0702040204020203" pitchFamily="34" charset="0"/>
                <a:cs typeface="Segoe UI Semibold" panose="020B0702040204020203" pitchFamily="34" charset="0"/>
              </a:rPr>
              <a:t>Browser</a:t>
            </a:r>
          </a:p>
          <a:p>
            <a:pPr algn="ctr" defTabSz="932573"/>
            <a:r>
              <a:rPr lang="en-US" sz="2040" dirty="0">
                <a:solidFill>
                  <a:srgbClr val="00B050"/>
                </a:solidFill>
                <a:latin typeface="Segoe UI Semilight" panose="020B0402040204020203" pitchFamily="34" charset="0"/>
                <a:cs typeface="Segoe UI Semilight" panose="020B0402040204020203" pitchFamily="34" charset="0"/>
              </a:rPr>
              <a:t>Safari</a:t>
            </a:r>
          </a:p>
        </p:txBody>
      </p:sp>
    </p:spTree>
    <p:extLst>
      <p:ext uri="{BB962C8B-B14F-4D97-AF65-F5344CB8AC3E}">
        <p14:creationId xmlns:p14="http://schemas.microsoft.com/office/powerpoint/2010/main" val="19847185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C:\Users\jweber\Microsoft\Internet Explorer\Artwork\Competitor Logos\FireFox.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89" y="2340284"/>
            <a:ext cx="1080330" cy="116516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a:xfrm>
            <a:off x="3637218" y="1026682"/>
            <a:ext cx="5577971" cy="4896168"/>
          </a:xfrm>
          <a:prstGeom prst="rect">
            <a:avLst/>
          </a:prstGeom>
          <a:solidFill>
            <a:schemeClr val="bg1">
              <a:alpha val="51000"/>
            </a:schemeClr>
          </a:solidFill>
          <a:ln w="127000">
            <a:solidFill>
              <a:srgbClr val="00B05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97284" y="1056979"/>
            <a:ext cx="5475486" cy="4831975"/>
          </a:xfrm>
          <a:prstGeom prst="rect">
            <a:avLst/>
          </a:prstGeom>
        </p:spPr>
      </p:pic>
      <p:sp>
        <p:nvSpPr>
          <p:cNvPr id="21" name="Rectangle 20"/>
          <p:cNvSpPr/>
          <p:nvPr/>
        </p:nvSpPr>
        <p:spPr>
          <a:xfrm>
            <a:off x="3776207" y="1688672"/>
            <a:ext cx="5315161" cy="4109041"/>
          </a:xfrm>
          <a:prstGeom prst="rect">
            <a:avLst/>
          </a:prstGeom>
          <a:solidFill>
            <a:schemeClr val="bg1"/>
          </a:solidFill>
          <a:ln w="127000">
            <a:solidFill>
              <a:srgbClr val="FFC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26" name="TextBox 25"/>
          <p:cNvSpPr txBox="1"/>
          <p:nvPr/>
        </p:nvSpPr>
        <p:spPr>
          <a:xfrm>
            <a:off x="5439156" y="3156599"/>
            <a:ext cx="1978249" cy="734534"/>
          </a:xfrm>
          <a:prstGeom prst="rect">
            <a:avLst/>
          </a:prstGeom>
          <a:noFill/>
        </p:spPr>
        <p:txBody>
          <a:bodyPr wrap="square" rtlCol="0">
            <a:spAutoFit/>
          </a:bodyPr>
          <a:lstStyle/>
          <a:p>
            <a:pPr algn="ctr" defTabSz="932573"/>
            <a:r>
              <a:rPr lang="en-US" sz="2040" b="1" dirty="0">
                <a:solidFill>
                  <a:srgbClr val="FFC000"/>
                </a:solidFill>
                <a:latin typeface="Segoe UI Semibold" panose="020B0702040204020203" pitchFamily="34" charset="0"/>
                <a:cs typeface="Segoe UI Semibold" panose="020B0702040204020203" pitchFamily="34" charset="0"/>
              </a:rPr>
              <a:t>Web Platform</a:t>
            </a:r>
          </a:p>
          <a:p>
            <a:pPr algn="ctr" defTabSz="932573"/>
            <a:r>
              <a:rPr lang="en-US" sz="2040" dirty="0">
                <a:solidFill>
                  <a:srgbClr val="FFC000"/>
                </a:solidFill>
                <a:latin typeface="Segoe UI Semilight" panose="020B0402040204020203" pitchFamily="34" charset="0"/>
                <a:cs typeface="Segoe UI Semilight" panose="020B0402040204020203" pitchFamily="34" charset="0"/>
              </a:rPr>
              <a:t>Gecko</a:t>
            </a:r>
          </a:p>
        </p:txBody>
      </p:sp>
      <p:sp>
        <p:nvSpPr>
          <p:cNvPr id="27" name="TextBox 26"/>
          <p:cNvSpPr txBox="1"/>
          <p:nvPr/>
        </p:nvSpPr>
        <p:spPr>
          <a:xfrm>
            <a:off x="700335" y="1632056"/>
            <a:ext cx="2522268" cy="734534"/>
          </a:xfrm>
          <a:prstGeom prst="rect">
            <a:avLst/>
          </a:prstGeom>
          <a:noFill/>
        </p:spPr>
        <p:txBody>
          <a:bodyPr wrap="square" rtlCol="0">
            <a:spAutoFit/>
          </a:bodyPr>
          <a:lstStyle/>
          <a:p>
            <a:pPr algn="ctr" defTabSz="932573"/>
            <a:r>
              <a:rPr lang="en-US" sz="2040" b="1" dirty="0">
                <a:solidFill>
                  <a:srgbClr val="00B050"/>
                </a:solidFill>
                <a:latin typeface="Segoe UI Semibold" panose="020B0702040204020203" pitchFamily="34" charset="0"/>
                <a:cs typeface="Segoe UI Semibold" panose="020B0702040204020203" pitchFamily="34" charset="0"/>
              </a:rPr>
              <a:t>Browser</a:t>
            </a:r>
          </a:p>
          <a:p>
            <a:pPr algn="ctr" defTabSz="932573"/>
            <a:r>
              <a:rPr lang="en-US" sz="2040" dirty="0">
                <a:solidFill>
                  <a:srgbClr val="00B050"/>
                </a:solidFill>
                <a:latin typeface="Segoe UI Semilight" panose="020B0402040204020203" pitchFamily="34" charset="0"/>
                <a:cs typeface="Segoe UI Semilight" panose="020B0402040204020203" pitchFamily="34" charset="0"/>
              </a:rPr>
              <a:t>Firefox</a:t>
            </a:r>
          </a:p>
        </p:txBody>
      </p:sp>
    </p:spTree>
    <p:extLst>
      <p:ext uri="{BB962C8B-B14F-4D97-AF65-F5344CB8AC3E}">
        <p14:creationId xmlns:p14="http://schemas.microsoft.com/office/powerpoint/2010/main" val="29288228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Group 90"/>
          <p:cNvGrpSpPr/>
          <p:nvPr/>
        </p:nvGrpSpPr>
        <p:grpSpPr>
          <a:xfrm>
            <a:off x="3809012" y="2669531"/>
            <a:ext cx="4662266" cy="3911503"/>
            <a:chOff x="4034172" y="2895600"/>
            <a:chExt cx="4298788" cy="3606555"/>
          </a:xfrm>
        </p:grpSpPr>
        <p:sp>
          <p:nvSpPr>
            <p:cNvPr id="92" name="Rectangle 91"/>
            <p:cNvSpPr/>
            <p:nvPr/>
          </p:nvSpPr>
          <p:spPr>
            <a:xfrm>
              <a:off x="4034810" y="2895673"/>
              <a:ext cx="4298150" cy="3606482"/>
            </a:xfrm>
            <a:prstGeom prst="rect">
              <a:avLst/>
            </a:prstGeom>
            <a:noFill/>
            <a:ln w="3175">
              <a:solidFill>
                <a:srgbClr val="7F7F7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93" name="Rectangle 92"/>
            <p:cNvSpPr/>
            <p:nvPr/>
          </p:nvSpPr>
          <p:spPr>
            <a:xfrm>
              <a:off x="4034172" y="2895600"/>
              <a:ext cx="4298788" cy="267902"/>
            </a:xfrm>
            <a:prstGeom prst="rect">
              <a:avLst/>
            </a:prstGeom>
            <a:solidFill>
              <a:schemeClr val="bg1">
                <a:lumMod val="9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94" name="Rectangle 12"/>
            <p:cNvSpPr/>
            <p:nvPr/>
          </p:nvSpPr>
          <p:spPr>
            <a:xfrm>
              <a:off x="8182978" y="2900709"/>
              <a:ext cx="71352" cy="56802"/>
            </a:xfrm>
            <a:prstGeom prst="rect">
              <a:avLst/>
            </a:prstGeom>
            <a:solidFill>
              <a:schemeClr val="bg1">
                <a:lumMod val="8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95" name="Rectangle 13"/>
            <p:cNvSpPr/>
            <p:nvPr/>
          </p:nvSpPr>
          <p:spPr>
            <a:xfrm>
              <a:off x="8103897" y="2900709"/>
              <a:ext cx="71352" cy="56802"/>
            </a:xfrm>
            <a:prstGeom prst="rect">
              <a:avLst/>
            </a:prstGeom>
            <a:solidFill>
              <a:schemeClr val="bg1">
                <a:lumMod val="8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96" name="Rectangle 14"/>
            <p:cNvSpPr/>
            <p:nvPr/>
          </p:nvSpPr>
          <p:spPr>
            <a:xfrm>
              <a:off x="8024815" y="2900709"/>
              <a:ext cx="71352" cy="56802"/>
            </a:xfrm>
            <a:prstGeom prst="rect">
              <a:avLst/>
            </a:prstGeom>
            <a:solidFill>
              <a:schemeClr val="bg1">
                <a:lumMod val="85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97" name="Rectangle 96"/>
            <p:cNvSpPr/>
            <p:nvPr/>
          </p:nvSpPr>
          <p:spPr>
            <a:xfrm>
              <a:off x="4401558" y="3034209"/>
              <a:ext cx="3472599" cy="90816"/>
            </a:xfrm>
            <a:prstGeom prst="rect">
              <a:avLst/>
            </a:prstGeom>
            <a:solidFill>
              <a:schemeClr val="bg1"/>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11" name="Oval 110"/>
            <p:cNvSpPr/>
            <p:nvPr/>
          </p:nvSpPr>
          <p:spPr>
            <a:xfrm>
              <a:off x="4237630" y="3032279"/>
              <a:ext cx="94674" cy="94675"/>
            </a:xfrm>
            <a:prstGeom prst="ellipse">
              <a:avLst/>
            </a:prstGeom>
            <a:solidFill>
              <a:schemeClr val="bg1">
                <a:lumMod val="85000"/>
              </a:schemeClr>
            </a:solidFill>
            <a:ln w="3175">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u="sng">
                <a:solidFill>
                  <a:prstClr val="white"/>
                </a:solidFill>
              </a:endParaRPr>
            </a:p>
          </p:txBody>
        </p:sp>
        <p:sp>
          <p:nvSpPr>
            <p:cNvPr id="112" name="Oval 111"/>
            <p:cNvSpPr/>
            <p:nvPr/>
          </p:nvSpPr>
          <p:spPr>
            <a:xfrm>
              <a:off x="4097849" y="3032278"/>
              <a:ext cx="94674" cy="94675"/>
            </a:xfrm>
            <a:prstGeom prst="ellipse">
              <a:avLst/>
            </a:prstGeom>
            <a:solidFill>
              <a:schemeClr val="bg1">
                <a:lumMod val="85000"/>
              </a:schemeClr>
            </a:solidFill>
            <a:ln w="3175">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u="sng">
                <a:solidFill>
                  <a:prstClr val="white"/>
                </a:solidFill>
              </a:endParaRPr>
            </a:p>
          </p:txBody>
        </p:sp>
      </p:grpSp>
      <p:sp>
        <p:nvSpPr>
          <p:cNvPr id="113" name="Rectangle 112"/>
          <p:cNvSpPr/>
          <p:nvPr/>
        </p:nvSpPr>
        <p:spPr>
          <a:xfrm>
            <a:off x="3919649" y="3075154"/>
            <a:ext cx="4444902" cy="3402508"/>
          </a:xfrm>
          <a:prstGeom prst="rect">
            <a:avLst/>
          </a:prstGeom>
          <a:solidFill>
            <a:srgbClr val="FFC000"/>
          </a:solidFill>
          <a:ln w="127000">
            <a:solidFill>
              <a:srgbClr val="FFC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srgbClr val="737373"/>
              </a:solidFill>
            </a:endParaRPr>
          </a:p>
        </p:txBody>
      </p:sp>
      <p:sp>
        <p:nvSpPr>
          <p:cNvPr id="114" name="TextBox 113"/>
          <p:cNvSpPr txBox="1"/>
          <p:nvPr/>
        </p:nvSpPr>
        <p:spPr>
          <a:xfrm>
            <a:off x="3980753" y="3186395"/>
            <a:ext cx="4319479" cy="414353"/>
          </a:xfrm>
          <a:prstGeom prst="rect">
            <a:avLst/>
          </a:prstGeom>
          <a:noFill/>
        </p:spPr>
        <p:txBody>
          <a:bodyPr wrap="square" rtlCol="0">
            <a:spAutoFit/>
          </a:bodyPr>
          <a:lstStyle/>
          <a:p>
            <a:pPr algn="ctr" defTabSz="932573"/>
            <a:r>
              <a:rPr lang="en-US" sz="2040" dirty="0">
                <a:solidFill>
                  <a:prstClr val="white"/>
                </a:solidFill>
                <a:latin typeface="Segoe UI Semibold" panose="020B0702040204020203" pitchFamily="34" charset="0"/>
                <a:cs typeface="Segoe UI Semibold" panose="020B0702040204020203" pitchFamily="34" charset="0"/>
              </a:rPr>
              <a:t>Trident</a:t>
            </a:r>
          </a:p>
        </p:txBody>
      </p:sp>
      <p:cxnSp>
        <p:nvCxnSpPr>
          <p:cNvPr id="88" name="Straight Connector 87"/>
          <p:cNvCxnSpPr>
            <a:endCxn id="136" idx="2"/>
          </p:cNvCxnSpPr>
          <p:nvPr/>
        </p:nvCxnSpPr>
        <p:spPr>
          <a:xfrm flipV="1">
            <a:off x="1088919" y="1418555"/>
            <a:ext cx="10103203" cy="684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9" name="Oval 88"/>
          <p:cNvSpPr/>
          <p:nvPr/>
        </p:nvSpPr>
        <p:spPr>
          <a:xfrm>
            <a:off x="1011202" y="1301980"/>
            <a:ext cx="233151" cy="233151"/>
          </a:xfrm>
          <a:prstGeom prst="ellipse">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90" name="TextBox 89"/>
          <p:cNvSpPr txBox="1"/>
          <p:nvPr/>
        </p:nvSpPr>
        <p:spPr>
          <a:xfrm>
            <a:off x="778051" y="896597"/>
            <a:ext cx="699453" cy="224114"/>
          </a:xfrm>
          <a:prstGeom prst="rect">
            <a:avLst/>
          </a:prstGeom>
          <a:noFill/>
        </p:spPr>
        <p:txBody>
          <a:bodyPr wrap="square" lIns="0" tIns="0" rIns="0" bIns="0" rtlCol="0">
            <a:spAutoFit/>
          </a:bodyPr>
          <a:lstStyle/>
          <a:p>
            <a:pPr algn="ctr" defTabSz="932573"/>
            <a:r>
              <a:rPr lang="en-US" sz="1428" dirty="0">
                <a:solidFill>
                  <a:srgbClr val="737373"/>
                </a:solidFill>
                <a:latin typeface="Segoe UI Semilight" panose="020B0402040204020203" pitchFamily="34" charset="0"/>
                <a:cs typeface="Segoe UI Semilight" panose="020B0402040204020203" pitchFamily="34" charset="0"/>
              </a:rPr>
              <a:t>1995</a:t>
            </a:r>
          </a:p>
        </p:txBody>
      </p:sp>
      <p:grpSp>
        <p:nvGrpSpPr>
          <p:cNvPr id="98" name="Group 97"/>
          <p:cNvGrpSpPr/>
          <p:nvPr/>
        </p:nvGrpSpPr>
        <p:grpSpPr>
          <a:xfrm>
            <a:off x="1880320" y="1362910"/>
            <a:ext cx="296637" cy="299503"/>
            <a:chOff x="2240339" y="3733800"/>
            <a:chExt cx="290846" cy="293657"/>
          </a:xfrm>
        </p:grpSpPr>
        <p:sp>
          <p:nvSpPr>
            <p:cNvPr id="99" name="Oval 98"/>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00" name="TextBox 99"/>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3</a:t>
              </a:r>
              <a:endParaRPr lang="en-US" sz="1428" dirty="0">
                <a:solidFill>
                  <a:srgbClr val="737373"/>
                </a:solidFill>
              </a:endParaRPr>
            </a:p>
          </p:txBody>
        </p:sp>
      </p:grpSp>
      <p:grpSp>
        <p:nvGrpSpPr>
          <p:cNvPr id="101" name="Group 100"/>
          <p:cNvGrpSpPr/>
          <p:nvPr/>
        </p:nvGrpSpPr>
        <p:grpSpPr>
          <a:xfrm>
            <a:off x="2410108" y="1362910"/>
            <a:ext cx="296637" cy="299503"/>
            <a:chOff x="2240339" y="3733800"/>
            <a:chExt cx="290846" cy="293657"/>
          </a:xfrm>
        </p:grpSpPr>
        <p:sp>
          <p:nvSpPr>
            <p:cNvPr id="102" name="Oval 101"/>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03" name="TextBox 102"/>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4</a:t>
              </a:r>
              <a:endParaRPr lang="en-US" sz="1428" dirty="0">
                <a:solidFill>
                  <a:srgbClr val="737373"/>
                </a:solidFill>
              </a:endParaRPr>
            </a:p>
          </p:txBody>
        </p:sp>
      </p:grpSp>
      <p:grpSp>
        <p:nvGrpSpPr>
          <p:cNvPr id="104" name="Group 103"/>
          <p:cNvGrpSpPr/>
          <p:nvPr/>
        </p:nvGrpSpPr>
        <p:grpSpPr>
          <a:xfrm>
            <a:off x="1244354" y="1362910"/>
            <a:ext cx="296637" cy="299503"/>
            <a:chOff x="2240339" y="3733800"/>
            <a:chExt cx="290846" cy="293657"/>
          </a:xfrm>
        </p:grpSpPr>
        <p:sp>
          <p:nvSpPr>
            <p:cNvPr id="105" name="Oval 104"/>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06" name="TextBox 105"/>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1</a:t>
              </a:r>
              <a:endParaRPr lang="en-US" sz="1428" dirty="0">
                <a:solidFill>
                  <a:srgbClr val="737373"/>
                </a:solidFill>
              </a:endParaRPr>
            </a:p>
          </p:txBody>
        </p:sp>
      </p:grpSp>
      <p:grpSp>
        <p:nvGrpSpPr>
          <p:cNvPr id="107" name="Group 106"/>
          <p:cNvGrpSpPr/>
          <p:nvPr/>
        </p:nvGrpSpPr>
        <p:grpSpPr>
          <a:xfrm>
            <a:off x="1414019" y="1362910"/>
            <a:ext cx="296637" cy="299503"/>
            <a:chOff x="2240339" y="3733800"/>
            <a:chExt cx="290846" cy="293657"/>
          </a:xfrm>
        </p:grpSpPr>
        <p:sp>
          <p:nvSpPr>
            <p:cNvPr id="108" name="Oval 107"/>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09" name="TextBox 108"/>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2</a:t>
              </a:r>
              <a:endParaRPr lang="en-US" sz="1428" dirty="0">
                <a:solidFill>
                  <a:srgbClr val="737373"/>
                </a:solidFill>
              </a:endParaRPr>
            </a:p>
          </p:txBody>
        </p:sp>
      </p:grpSp>
      <p:grpSp>
        <p:nvGrpSpPr>
          <p:cNvPr id="110" name="Group 109"/>
          <p:cNvGrpSpPr/>
          <p:nvPr/>
        </p:nvGrpSpPr>
        <p:grpSpPr>
          <a:xfrm>
            <a:off x="3366657" y="1362910"/>
            <a:ext cx="296637" cy="299503"/>
            <a:chOff x="2240339" y="3733800"/>
            <a:chExt cx="290846" cy="293657"/>
          </a:xfrm>
        </p:grpSpPr>
        <p:sp>
          <p:nvSpPr>
            <p:cNvPr id="115" name="Oval 114"/>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16" name="TextBox 115"/>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5.5</a:t>
              </a:r>
              <a:endParaRPr lang="en-US" sz="1428" dirty="0">
                <a:solidFill>
                  <a:srgbClr val="737373"/>
                </a:solidFill>
              </a:endParaRPr>
            </a:p>
          </p:txBody>
        </p:sp>
      </p:grpSp>
      <p:grpSp>
        <p:nvGrpSpPr>
          <p:cNvPr id="118" name="Group 117"/>
          <p:cNvGrpSpPr/>
          <p:nvPr/>
        </p:nvGrpSpPr>
        <p:grpSpPr>
          <a:xfrm>
            <a:off x="3818728" y="1362910"/>
            <a:ext cx="296637" cy="299503"/>
            <a:chOff x="2240339" y="3733800"/>
            <a:chExt cx="290846" cy="293657"/>
          </a:xfrm>
        </p:grpSpPr>
        <p:sp>
          <p:nvSpPr>
            <p:cNvPr id="119" name="Oval 118"/>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20" name="TextBox 119"/>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6</a:t>
              </a:r>
              <a:endParaRPr lang="en-US" sz="1428" dirty="0">
                <a:solidFill>
                  <a:srgbClr val="737373"/>
                </a:solidFill>
              </a:endParaRPr>
            </a:p>
          </p:txBody>
        </p:sp>
      </p:grpSp>
      <p:grpSp>
        <p:nvGrpSpPr>
          <p:cNvPr id="121" name="Group 120"/>
          <p:cNvGrpSpPr/>
          <p:nvPr/>
        </p:nvGrpSpPr>
        <p:grpSpPr>
          <a:xfrm>
            <a:off x="3026646" y="1362910"/>
            <a:ext cx="296637" cy="299503"/>
            <a:chOff x="2240339" y="3733800"/>
            <a:chExt cx="290846" cy="293657"/>
          </a:xfrm>
        </p:grpSpPr>
        <p:sp>
          <p:nvSpPr>
            <p:cNvPr id="122" name="Oval 121"/>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23" name="TextBox 122"/>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5</a:t>
              </a:r>
              <a:endParaRPr lang="en-US" sz="1428" dirty="0">
                <a:solidFill>
                  <a:srgbClr val="737373"/>
                </a:solidFill>
              </a:endParaRPr>
            </a:p>
          </p:txBody>
        </p:sp>
      </p:grpSp>
      <p:grpSp>
        <p:nvGrpSpPr>
          <p:cNvPr id="124" name="Group 123"/>
          <p:cNvGrpSpPr/>
          <p:nvPr/>
        </p:nvGrpSpPr>
        <p:grpSpPr>
          <a:xfrm>
            <a:off x="6698771" y="1362910"/>
            <a:ext cx="296637" cy="299503"/>
            <a:chOff x="2240339" y="3733800"/>
            <a:chExt cx="290846" cy="293657"/>
          </a:xfrm>
        </p:grpSpPr>
        <p:sp>
          <p:nvSpPr>
            <p:cNvPr id="125" name="Oval 124"/>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26" name="TextBox 125"/>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7</a:t>
              </a:r>
              <a:endParaRPr lang="en-US" sz="1428" dirty="0">
                <a:solidFill>
                  <a:srgbClr val="737373"/>
                </a:solidFill>
              </a:endParaRPr>
            </a:p>
          </p:txBody>
        </p:sp>
      </p:grpSp>
      <p:grpSp>
        <p:nvGrpSpPr>
          <p:cNvPr id="127" name="Group 126"/>
          <p:cNvGrpSpPr/>
          <p:nvPr/>
        </p:nvGrpSpPr>
        <p:grpSpPr>
          <a:xfrm>
            <a:off x="8408544" y="1362910"/>
            <a:ext cx="296637" cy="299503"/>
            <a:chOff x="2240339" y="3733800"/>
            <a:chExt cx="290846" cy="293657"/>
          </a:xfrm>
        </p:grpSpPr>
        <p:sp>
          <p:nvSpPr>
            <p:cNvPr id="128" name="Oval 127"/>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29" name="TextBox 128"/>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8</a:t>
              </a:r>
              <a:endParaRPr lang="en-US" sz="1428" dirty="0">
                <a:solidFill>
                  <a:srgbClr val="737373"/>
                </a:solidFill>
              </a:endParaRPr>
            </a:p>
          </p:txBody>
        </p:sp>
      </p:grpSp>
      <p:grpSp>
        <p:nvGrpSpPr>
          <p:cNvPr id="130" name="Group 129"/>
          <p:cNvGrpSpPr/>
          <p:nvPr/>
        </p:nvGrpSpPr>
        <p:grpSpPr>
          <a:xfrm>
            <a:off x="2725493" y="1362910"/>
            <a:ext cx="296637" cy="299503"/>
            <a:chOff x="2240339" y="3733800"/>
            <a:chExt cx="290846" cy="293657"/>
          </a:xfrm>
        </p:grpSpPr>
        <p:sp>
          <p:nvSpPr>
            <p:cNvPr id="131" name="Oval 130"/>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32" name="TextBox 131"/>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4.x</a:t>
              </a:r>
              <a:endParaRPr lang="en-US" sz="1428" dirty="0">
                <a:solidFill>
                  <a:srgbClr val="737373"/>
                </a:solidFill>
              </a:endParaRPr>
            </a:p>
          </p:txBody>
        </p:sp>
      </p:grpSp>
      <p:grpSp>
        <p:nvGrpSpPr>
          <p:cNvPr id="133" name="Group 132"/>
          <p:cNvGrpSpPr/>
          <p:nvPr/>
        </p:nvGrpSpPr>
        <p:grpSpPr>
          <a:xfrm>
            <a:off x="9030279" y="1362910"/>
            <a:ext cx="296637" cy="299503"/>
            <a:chOff x="2240339" y="3733800"/>
            <a:chExt cx="290846" cy="293657"/>
          </a:xfrm>
        </p:grpSpPr>
        <p:sp>
          <p:nvSpPr>
            <p:cNvPr id="134" name="Oval 133"/>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35" name="TextBox 134"/>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9</a:t>
              </a:r>
              <a:endParaRPr lang="en-US" sz="1428" dirty="0">
                <a:solidFill>
                  <a:srgbClr val="737373"/>
                </a:solidFill>
              </a:endParaRPr>
            </a:p>
          </p:txBody>
        </p:sp>
      </p:grpSp>
      <p:sp>
        <p:nvSpPr>
          <p:cNvPr id="136" name="Oval 135"/>
          <p:cNvSpPr/>
          <p:nvPr/>
        </p:nvSpPr>
        <p:spPr>
          <a:xfrm>
            <a:off x="11192121" y="1301980"/>
            <a:ext cx="233151" cy="233151"/>
          </a:xfrm>
          <a:prstGeom prst="ellipse">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a:solidFill>
                <a:prstClr val="white"/>
              </a:solidFill>
            </a:endParaRPr>
          </a:p>
        </p:txBody>
      </p:sp>
      <p:sp>
        <p:nvSpPr>
          <p:cNvPr id="137" name="TextBox 136"/>
          <p:cNvSpPr txBox="1"/>
          <p:nvPr/>
        </p:nvSpPr>
        <p:spPr>
          <a:xfrm>
            <a:off x="10958970" y="896597"/>
            <a:ext cx="699453" cy="224114"/>
          </a:xfrm>
          <a:prstGeom prst="rect">
            <a:avLst/>
          </a:prstGeom>
          <a:noFill/>
        </p:spPr>
        <p:txBody>
          <a:bodyPr wrap="square" lIns="0" tIns="0" rIns="0" bIns="0" rtlCol="0">
            <a:spAutoFit/>
          </a:bodyPr>
          <a:lstStyle>
            <a:defPPr>
              <a:defRPr lang="en-US"/>
            </a:defPPr>
            <a:lvl1pPr algn="ctr">
              <a:defRPr>
                <a:latin typeface="Segoe UI Semilight" panose="020B0402040204020203" pitchFamily="34" charset="0"/>
                <a:cs typeface="Segoe UI Semilight" panose="020B0402040204020203" pitchFamily="34" charset="0"/>
              </a:defRPr>
            </a:lvl1pPr>
          </a:lstStyle>
          <a:p>
            <a:pPr defTabSz="932573"/>
            <a:r>
              <a:rPr lang="en-US" sz="1428" dirty="0">
                <a:solidFill>
                  <a:srgbClr val="737373"/>
                </a:solidFill>
              </a:rPr>
              <a:t>2015</a:t>
            </a:r>
          </a:p>
        </p:txBody>
      </p:sp>
      <p:grpSp>
        <p:nvGrpSpPr>
          <p:cNvPr id="138" name="Group 137"/>
          <p:cNvGrpSpPr/>
          <p:nvPr/>
        </p:nvGrpSpPr>
        <p:grpSpPr>
          <a:xfrm>
            <a:off x="9030279" y="1362910"/>
            <a:ext cx="296637" cy="299503"/>
            <a:chOff x="2240339" y="3733800"/>
            <a:chExt cx="290846" cy="293657"/>
          </a:xfrm>
        </p:grpSpPr>
        <p:sp>
          <p:nvSpPr>
            <p:cNvPr id="139" name="Oval 138"/>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40" name="TextBox 139"/>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9</a:t>
              </a:r>
              <a:endParaRPr lang="en-US" sz="1428" dirty="0">
                <a:solidFill>
                  <a:srgbClr val="737373"/>
                </a:solidFill>
              </a:endParaRPr>
            </a:p>
          </p:txBody>
        </p:sp>
      </p:grpSp>
      <p:grpSp>
        <p:nvGrpSpPr>
          <p:cNvPr id="141" name="Group 140"/>
          <p:cNvGrpSpPr/>
          <p:nvPr/>
        </p:nvGrpSpPr>
        <p:grpSpPr>
          <a:xfrm>
            <a:off x="9492065" y="1362910"/>
            <a:ext cx="296637" cy="299503"/>
            <a:chOff x="2240339" y="3733800"/>
            <a:chExt cx="290846" cy="293657"/>
          </a:xfrm>
        </p:grpSpPr>
        <p:sp>
          <p:nvSpPr>
            <p:cNvPr id="142" name="Oval 141"/>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43" name="TextBox 142"/>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10</a:t>
              </a:r>
              <a:endParaRPr lang="en-US" sz="1428" dirty="0">
                <a:solidFill>
                  <a:srgbClr val="737373"/>
                </a:solidFill>
              </a:endParaRPr>
            </a:p>
          </p:txBody>
        </p:sp>
      </p:grpSp>
      <p:grpSp>
        <p:nvGrpSpPr>
          <p:cNvPr id="144" name="Group 143"/>
          <p:cNvGrpSpPr/>
          <p:nvPr/>
        </p:nvGrpSpPr>
        <p:grpSpPr>
          <a:xfrm>
            <a:off x="9948652" y="1362910"/>
            <a:ext cx="296637" cy="299503"/>
            <a:chOff x="2240339" y="3733800"/>
            <a:chExt cx="290846" cy="293657"/>
          </a:xfrm>
        </p:grpSpPr>
        <p:sp>
          <p:nvSpPr>
            <p:cNvPr id="145" name="Oval 144"/>
            <p:cNvSpPr/>
            <p:nvPr/>
          </p:nvSpPr>
          <p:spPr>
            <a:xfrm>
              <a:off x="2329744" y="3733800"/>
              <a:ext cx="122599" cy="1238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73"/>
              <a:endParaRPr lang="en-US" sz="1428" dirty="0">
                <a:solidFill>
                  <a:prstClr val="white"/>
                </a:solidFill>
              </a:endParaRPr>
            </a:p>
          </p:txBody>
        </p:sp>
        <p:sp>
          <p:nvSpPr>
            <p:cNvPr id="146" name="TextBox 145"/>
            <p:cNvSpPr txBox="1"/>
            <p:nvPr/>
          </p:nvSpPr>
          <p:spPr>
            <a:xfrm>
              <a:off x="2240339" y="3886200"/>
              <a:ext cx="290846" cy="141257"/>
            </a:xfrm>
            <a:prstGeom prst="rect">
              <a:avLst/>
            </a:prstGeom>
            <a:noFill/>
          </p:spPr>
          <p:txBody>
            <a:bodyPr wrap="square" lIns="0" tIns="0" rIns="0" bIns="0" rtlCol="0">
              <a:spAutoFit/>
            </a:bodyPr>
            <a:lstStyle/>
            <a:p>
              <a:pPr algn="ctr" defTabSz="932573"/>
              <a:r>
                <a:rPr lang="en-US" sz="918" dirty="0">
                  <a:solidFill>
                    <a:srgbClr val="737373"/>
                  </a:solidFill>
                </a:rPr>
                <a:t>11</a:t>
              </a:r>
              <a:endParaRPr lang="en-US" sz="1428" dirty="0">
                <a:solidFill>
                  <a:srgbClr val="737373"/>
                </a:solidFill>
              </a:endParaRPr>
            </a:p>
          </p:txBody>
        </p:sp>
      </p:grpSp>
    </p:spTree>
    <p:extLst>
      <p:ext uri="{BB962C8B-B14F-4D97-AF65-F5344CB8AC3E}">
        <p14:creationId xmlns:p14="http://schemas.microsoft.com/office/powerpoint/2010/main" val="1672075915"/>
      </p:ext>
    </p:extLst>
  </p:cSld>
  <p:clrMapOvr>
    <a:masterClrMapping/>
  </p:clrMapOvr>
  <p:timing>
    <p:tnLst>
      <p:par>
        <p:cTn id="1" dur="indefinite" restart="never" nodeType="tmRoot"/>
      </p:par>
    </p:tnLst>
  </p:timing>
</p:sld>
</file>

<file path=ppt/theme/theme1.xml><?xml version="1.0" encoding="utf-8"?>
<a:theme xmlns:a="http://schemas.openxmlformats.org/drawingml/2006/main" name="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_v03.potx" id="{60010040-FB05-4F4C-8C92-987A22EFC14F}" vid="{8A0926CE-FFCE-40A6-A065-050108FA5500}"/>
    </a:ext>
  </a:extLst>
</a:theme>
</file>

<file path=ppt/theme/theme2.xml><?xml version="1.0" encoding="utf-8"?>
<a:theme xmlns:a="http://schemas.openxmlformats.org/drawingml/2006/main" name="5-30629_Build_Template_DARK BLU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_v03.potx" id="{60010040-FB05-4F4C-8C92-987A22EFC14F}" vid="{1BB892BA-1BEF-4F90-996E-46A05CEF1994}"/>
    </a:ext>
  </a:extLst>
</a:theme>
</file>

<file path=ppt/theme/theme3.xml><?xml version="1.0" encoding="utf-8"?>
<a:theme xmlns:a="http://schemas.openxmlformats.org/drawingml/2006/main" name="1_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3DC98DF2-15D7-439F-8B72-0561DF431F48}"/>
    </a:ext>
  </a:extLst>
</a:theme>
</file>

<file path=ppt/theme/theme4.xml><?xml version="1.0" encoding="utf-8"?>
<a:theme xmlns:a="http://schemas.openxmlformats.org/drawingml/2006/main" name="White Background">
  <a:themeElements>
    <a:clrScheme name="Windows 8">
      <a:dk1>
        <a:srgbClr val="000000"/>
      </a:dk1>
      <a:lt1>
        <a:srgbClr val="FFFFFF"/>
      </a:lt1>
      <a:dk2>
        <a:srgbClr val="00BCF2"/>
      </a:dk2>
      <a:lt2>
        <a:srgbClr val="FFFFFF"/>
      </a:lt2>
      <a:accent1>
        <a:srgbClr val="00BCF2"/>
      </a:accent1>
      <a:accent2>
        <a:srgbClr val="9B4F96"/>
      </a:accent2>
      <a:accent3>
        <a:srgbClr val="E81123"/>
      </a:accent3>
      <a:accent4>
        <a:srgbClr val="00188F"/>
      </a:accent4>
      <a:accent5>
        <a:srgbClr val="7FBA00"/>
      </a:accent5>
      <a:accent6>
        <a:srgbClr val="FF8C00"/>
      </a:accent6>
      <a:hlink>
        <a:srgbClr val="000000"/>
      </a:hlink>
      <a:folHlink>
        <a:srgbClr val="0C0C0C"/>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err="1" smtClean="0">
            <a:solidFill>
              <a:schemeClr val="bg2"/>
            </a:soli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46EBBE4F454C2C47A5E89CD935B1FC7800E83BCD34BAE21044A0567CF64FDFDE54" ma:contentTypeVersion="5" ma:contentTypeDescription="Create a new document." ma:contentTypeScope="" ma:versionID="9f49739d1da212619d044bf1bfa27251">
  <xsd:schema xmlns:xsd="http://www.w3.org/2001/XMLSchema" xmlns:xs="http://www.w3.org/2001/XMLSchema" xmlns:p="http://schemas.microsoft.com/office/2006/metadata/properties" xmlns:ns1="http://schemas.microsoft.com/sharepoint/v3" xmlns:ns2="12a172fe-0250-434a-85cf-03b10810c5e5" xmlns:ns3="230e9df3-be65-4c73-a93b-d1236ebd677e" targetNamespace="http://schemas.microsoft.com/office/2006/metadata/properties" ma:root="true" ma:fieldsID="d1ec06fbcf9feb71c233288b468d8e39" ns1:_="" ns2:_="" ns3:_="">
    <xsd:import namespace="http://schemas.microsoft.com/sharepoint/v3"/>
    <xsd:import namespace="12a172fe-0250-434a-85cf-03b10810c5e5"/>
    <xsd:import namespace="230e9df3-be65-4c73-a93b-d1236ebd677e"/>
    <xsd:element name="properties">
      <xsd:complexType>
        <xsd:sequence>
          <xsd:element name="documentManagement">
            <xsd:complexType>
              <xsd:all>
                <xsd:element ref="ns2:k62f7d35b80b40fb8c27985e50b34fcd" minOccurs="0"/>
                <xsd:element ref="ns3:TaxCatchAll" minOccurs="0"/>
                <xsd:element ref="ns3:TaxCatchAllLabel" minOccurs="0"/>
                <xsd:element ref="ns2:pfbfa50075a04958bd8757dc155d3e08" minOccurs="0"/>
                <xsd:element ref="ns2:h9a868b2ee15488883f623ae5237ecae"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72fbe6ee5ae4131af0832c08ec51202" minOccurs="0"/>
                <xsd:element ref="ns2:eb9cf3a3af7b473faa5c9c98148a90a4" minOccurs="0"/>
                <xsd:element ref="ns2:Session_x0020_Code" minOccurs="0"/>
                <xsd:element ref="ns2:MS_x0020_Content_x0020_Owner" minOccurs="0"/>
                <xsd:element ref="ns2:le8386062bd54e24a95c83b32ccbdb34" minOccurs="0"/>
                <xsd:element ref="ns2:j4d4d959795b4220a289a041ed046605" minOccurs="0"/>
                <xsd:element ref="ns3:TaxKeywordTaxHTField" minOccurs="0"/>
                <xsd:element ref="ns1:AverageRating" minOccurs="0"/>
                <xsd:element ref="ns1:RatingCount" minOccurs="0"/>
                <xsd:element ref="ns1:LikesCount" minOccurs="0"/>
                <xsd:element ref="ns2:SharedWithUsers" minOccurs="0"/>
                <xsd:element ref="ns2: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3" nillable="true" ma:displayName="Rating (0-5)" ma:decimals="2" ma:description="Average value of all the ratings that have been submitted" ma:internalName="AverageRating" ma:readOnly="true">
      <xsd:simpleType>
        <xsd:restriction base="dms:Number"/>
      </xsd:simpleType>
    </xsd:element>
    <xsd:element name="RatingCount" ma:index="34" nillable="true" ma:displayName="Number of Ratings" ma:decimals="0" ma:description="Number of ratings submitted" ma:internalName="RatingCount" ma:readOnly="true">
      <xsd:simpleType>
        <xsd:restriction base="dms:Number"/>
      </xsd:simpleType>
    </xsd:element>
    <xsd:element name="LikesCount" ma:index="35"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2a172fe-0250-434a-85cf-03b10810c5e5" elementFormDefault="qualified">
    <xsd:import namespace="http://schemas.microsoft.com/office/2006/documentManagement/types"/>
    <xsd:import namespace="http://schemas.microsoft.com/office/infopath/2007/PartnerControls"/>
    <xsd:element name="k62f7d35b80b40fb8c27985e50b34fcd" ma:index="8" nillable="true" ma:taxonomy="true" ma:internalName="k62f7d35b80b40fb8c27985e50b34fcd" ma:taxonomyFieldName="Event_x0020_Name" ma:displayName="Event Name" ma:default="" ma:fieldId="{462f7d35-b80b-40fb-8c27-985e50b34fcd}"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pfbfa50075a04958bd8757dc155d3e08" ma:index="12" nillable="true" ma:taxonomy="true" ma:internalName="pfbfa50075a04958bd8757dc155d3e08" ma:taxonomyFieldName="Event_x0020_Location" ma:displayName="Event Location" ma:default="" ma:fieldId="{9fbfa500-75a0-4958-bd87-57dc155d3e08}"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h9a868b2ee15488883f623ae5237ecae" ma:index="14" nillable="true" ma:taxonomy="true" ma:internalName="h9a868b2ee15488883f623ae5237ecae" ma:taxonomyFieldName="Event_x0020_Venue" ma:displayName="Event Venue" ma:default="" ma:fieldId="{19a868b2-ee15-4888-83f6-23ae5237ecae}"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72fbe6ee5ae4131af0832c08ec51202" ma:index="21" nillable="true" ma:taxonomy="true" ma:internalName="o72fbe6ee5ae4131af0832c08ec51202" ma:taxonomyFieldName="Product" ma:displayName="Product" ma:default="" ma:fieldId="{872fbe6e-e5ae-4131-af08-32c08ec51202}"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eb9cf3a3af7b473faa5c9c98148a90a4" ma:index="23" nillable="true" ma:taxonomy="true" ma:internalName="eb9cf3a3af7b473faa5c9c98148a90a4" ma:taxonomyFieldName="Campaign" ma:displayName="Campaign" ma:default="" ma:fieldId="{eb9cf3a3-af7b-473f-aa5c-9c98148a90a4}"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le8386062bd54e24a95c83b32ccbdb34" ma:index="27" nillable="true" ma:taxonomy="true" ma:internalName="le8386062bd54e24a95c83b32ccbdb34" ma:taxonomyFieldName="Track" ma:displayName="Track" ma:default="" ma:fieldId="{5e838606-2bd5-4e24-a95c-83b32ccbdb34}" ma:sspId="e385fb40-52d4-4fae-9c5b-3e8ff8a5878e" ma:termSetId="043e2b11-12ce-49cc-a347-2f73f2b7fe4b" ma:anchorId="00000000-0000-0000-0000-000000000000" ma:open="false" ma:isKeyword="false">
      <xsd:complexType>
        <xsd:sequence>
          <xsd:element ref="pc:Terms" minOccurs="0" maxOccurs="1"/>
        </xsd:sequence>
      </xsd:complexType>
    </xsd:element>
    <xsd:element name="j4d4d959795b4220a289a041ed046605" ma:index="29" nillable="true" ma:taxonomy="true" ma:internalName="j4d4d959795b4220a289a041ed046605" ma:taxonomyFieldName="Audience1" ma:displayName="Audience" ma:default="" ma:fieldId="{34d4d959-795b-4220-a289-a041ed046605}"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38" nillable="true" ma:displayName="Sharing Hint Hash"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5b797c71-5459-41dc-9095-63a63c56aa91}" ma:internalName="TaxCatchAll" ma:showField="CatchAllData" ma:web="12a172fe-0250-434a-85cf-03b10810c5e5">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b797c71-5459-41dc-9095-63a63c56aa91}" ma:internalName="TaxCatchAllLabel" ma:readOnly="true" ma:showField="CatchAllDataLabel" ma:web="12a172fe-0250-434a-85cf-03b10810c5e5">
      <xsd:complexType>
        <xsd:complexContent>
          <xsd:extension base="dms:MultiChoiceLookup">
            <xsd:sequence>
              <xsd:element name="Value" type="dms:Lookup" maxOccurs="unbounded" minOccurs="0" nillable="true"/>
            </xsd:sequence>
          </xsd:extension>
        </xsd:complexContent>
      </xsd:complexType>
    </xsd:element>
    <xsd:element name="TaxKeywordTaxHTField" ma:index="31"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6"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h9a868b2ee15488883f623ae5237ecae xmlns="12a172fe-0250-434a-85cf-03b10810c5e5">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h9a868b2ee15488883f623ae5237ecae>
    <k62f7d35b80b40fb8c27985e50b34fcd xmlns="12a172fe-0250-434a-85cf-03b10810c5e5">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k62f7d35b80b40fb8c27985e50b34fcd>
    <LikesCount xmlns="http://schemas.microsoft.com/sharepoint/v3" xsi:nil="true"/>
    <pfbfa50075a04958bd8757dc155d3e08 xmlns="12a172fe-0250-434a-85cf-03b10810c5e5">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pfbfa50075a04958bd8757dc155d3e08>
    <Presentation_x0020_Date xmlns="12a172fe-0250-434a-85cf-03b10810c5e5">2015-05-01T00:00:00-07:00</Presentation_x0020_Date>
    <o72fbe6ee5ae4131af0832c08ec51202 xmlns="12a172fe-0250-434a-85cf-03b10810c5e5">
      <Terms xmlns="http://schemas.microsoft.com/office/infopath/2007/PartnerControls"/>
    </o72fbe6ee5ae4131af0832c08ec51202>
    <Event_x0020_Start_x0020_Date xmlns="12a172fe-0250-434a-85cf-03b10810c5e5">2015-04-29T07:00:00+00:00</Event_x0020_Start_x0020_Date>
    <MS_x0020_Content_x0020_Owner xmlns="12a172fe-0250-434a-85cf-03b10810c5e5">
      <UserInfo>
        <DisplayName/>
        <AccountId xsi:nil="true"/>
        <AccountType/>
      </UserInfo>
    </MS_x0020_Content_x0020_Owner>
    <MS_x0020_Speaker xmlns="12a172fe-0250-434a-85cf-03b10810c5e5">
      <UserInfo>
        <DisplayName/>
        <AccountId xsi:nil="true"/>
        <AccountType/>
      </UserInfo>
    </MS_x0020_Speaker>
    <External_x0020_Speaker xmlns="12a172fe-0250-434a-85cf-03b10810c5e5">David Catuhe;David Rousset</External_x0020_Speaker>
    <Session_x0020_Code xmlns="12a172fe-0250-434a-85cf-03b10810c5e5">3-682</Session_x0020_Code>
    <le8386062bd54e24a95c83b32ccbdb34 xmlns="12a172fe-0250-434a-85cf-03b10810c5e5">
      <Terms xmlns="http://schemas.microsoft.com/office/infopath/2007/PartnerControls"/>
    </le8386062bd54e24a95c83b32ccbdb34>
    <j4d4d959795b4220a289a041ed046605 xmlns="12a172fe-0250-434a-85cf-03b10810c5e5">
      <Terms xmlns="http://schemas.microsoft.com/office/infopath/2007/PartnerControls"/>
    </j4d4d959795b4220a289a041ed046605>
    <Event_x0020_End_x0020_Date xmlns="12a172fe-0250-434a-85cf-03b10810c5e5">2015-05-01T07:00:00+00:00</Event_x0020_End_x0020_Date>
    <TaxKeywordTaxHTField xmlns="230e9df3-be65-4c73-a93b-d1236ebd677e">
      <Terms xmlns="http://schemas.microsoft.com/office/infopath/2007/PartnerControls">
        <TermInfo xmlns="http://schemas.microsoft.com/office/infopath/2007/PartnerControls">
          <TermName xmlns="http://schemas.microsoft.com/office/infopath/2007/PartnerControls">Build 2015</TermName>
          <TermId xmlns="http://schemas.microsoft.com/office/infopath/2007/PartnerControls">54419920-0a06-43b0-b2df-79127b266d93</TermId>
        </TermInfo>
      </Terms>
    </TaxKeywordTaxHTField>
    <TaxCatchAll xmlns="230e9df3-be65-4c73-a93b-d1236ebd677e">
      <Value>173</Value>
      <Value>172</Value>
      <Value>171</Value>
      <Value>170</Value>
    </TaxCatchAll>
    <eb9cf3a3af7b473faa5c9c98148a90a4 xmlns="12a172fe-0250-434a-85cf-03b10810c5e5">
      <Terms xmlns="http://schemas.microsoft.com/office/infopath/2007/PartnerControls"/>
    </eb9cf3a3af7b473faa5c9c98148a90a4>
    <SharingHintHash xmlns="12a172fe-0250-434a-85cf-03b10810c5e5">-103767253</SharingHintHash>
    <SharedWithUsers xmlns="12a172fe-0250-434a-85cf-03b10810c5e5">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9E0065C-627B-42FD-A7AD-D2ABAFAC7E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2a172fe-0250-434a-85cf-03b10810c5e5"/>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www.w3.org/XML/1998/namespace"/>
    <ds:schemaRef ds:uri="http://purl.org/dc/elements/1.1/"/>
    <ds:schemaRef ds:uri="http://schemas.openxmlformats.org/package/2006/metadata/core-properties"/>
    <ds:schemaRef ds:uri="http://schemas.microsoft.com/sharepoint/v3"/>
    <ds:schemaRef ds:uri="http://schemas.microsoft.com/office/2006/documentManagement/types"/>
    <ds:schemaRef ds:uri="http://schemas.microsoft.com/office/infopath/2007/PartnerControls"/>
    <ds:schemaRef ds:uri="http://schemas.microsoft.com/office/2006/metadata/properties"/>
    <ds:schemaRef ds:uri="230e9df3-be65-4c73-a93b-d1236ebd677e"/>
    <ds:schemaRef ds:uri="12a172fe-0250-434a-85cf-03b10810c5e5"/>
    <ds:schemaRef ds:uri="http://purl.org/dc/dcmitype/"/>
    <ds:schemaRef ds:uri="http://purl.org/dc/term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Build_2015_Template_v03</Template>
  <TotalTime>3</TotalTime>
  <Words>1062</Words>
  <Application>Microsoft Office PowerPoint</Application>
  <PresentationFormat>Custom</PresentationFormat>
  <Paragraphs>272</Paragraphs>
  <Slides>37</Slides>
  <Notes>33</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37</vt:i4>
      </vt:variant>
    </vt:vector>
  </HeadingPairs>
  <TitlesOfParts>
    <vt:vector size="52" baseType="lpstr">
      <vt:lpstr>ＭＳ Ｐゴシック</vt:lpstr>
      <vt:lpstr>Arial</vt:lpstr>
      <vt:lpstr>Avenir LT Pro 45 Book</vt:lpstr>
      <vt:lpstr>Calibri</vt:lpstr>
      <vt:lpstr>Consolas</vt:lpstr>
      <vt:lpstr>Lucida Grande</vt:lpstr>
      <vt:lpstr>Segoe UI</vt:lpstr>
      <vt:lpstr>Segoe UI Light</vt:lpstr>
      <vt:lpstr>Segoe UI Semibold</vt:lpstr>
      <vt:lpstr>Segoe UI Semilight</vt:lpstr>
      <vt:lpstr>Signika</vt:lpstr>
      <vt:lpstr>5-30629_Build_Template_WHITE</vt:lpstr>
      <vt:lpstr>5-30629_Build_Template_DARK BLUE</vt:lpstr>
      <vt:lpstr>1_5-30629_Build_Template_WHITE</vt:lpstr>
      <vt:lpstr>White Background</vt:lpstr>
      <vt:lpstr>PowerPoint Presentation</vt:lpstr>
      <vt:lpstr>The “Microsoft Edge” Rendering Engine that makes the Web just work</vt:lpstr>
      <vt:lpstr>Agenda </vt:lpstr>
      <vt:lpstr>Why a new engine?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 the meantime…</vt:lpstr>
      <vt:lpstr>Microsoft Edge</vt:lpstr>
      <vt:lpstr>PowerPoint Presentation</vt:lpstr>
      <vt:lpstr>Modern web interoperability</vt:lpstr>
      <vt:lpstr>The web is on a wider variety of devices than ever</vt:lpstr>
      <vt:lpstr>Making a web browser: Specifications</vt:lpstr>
      <vt:lpstr>PowerPoint Presentation</vt:lpstr>
      <vt:lpstr>PowerPoint Presentation</vt:lpstr>
      <vt:lpstr>PowerPoint Presentation</vt:lpstr>
      <vt:lpstr>PowerPoint Presentation</vt:lpstr>
      <vt:lpstr>Interoperability Principles</vt:lpstr>
      <vt:lpstr>Mobile User Agent String Issues</vt:lpstr>
      <vt:lpstr>User-Agent Strings</vt:lpstr>
      <vt:lpstr>PowerPoint Presentation</vt:lpstr>
      <vt:lpstr>About:flags</vt:lpstr>
      <vt:lpstr>How can I make it better as a web developer?</vt:lpstr>
      <vt:lpstr>New features</vt:lpstr>
      <vt:lpstr>One engine means faster pace</vt:lpstr>
      <vt:lpstr>New &amp; updated HTML5 features</vt:lpstr>
      <vt:lpstr>And more…</vt:lpstr>
      <vt:lpstr>status.modern.ie</vt:lpstr>
      <vt:lpstr>What’s possible today with just a browser…</vt:lpstr>
      <vt:lpstr>Some features…</vt:lpstr>
      <vt:lpstr>Give us feedbacks on uservoice.modern.ie</vt:lpstr>
      <vt:lpstr>PowerPoint Presentation</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"Project Spartan" Rendering Engine That Makes the Web Just Work</dc:title>
  <dc:subject>Build 2015</dc:subject>
  <dc:creator>Kate Kuzel (Silver Fox)</dc:creator>
  <cp:keywords>Build 2015</cp:keywords>
  <dc:description>Template: Mitchell Derrey, Silver Fox Productions
Formatting: 
Audience Type:</dc:description>
  <cp:lastModifiedBy>Amber Templeton</cp:lastModifiedBy>
  <cp:revision>5</cp:revision>
  <dcterms:created xsi:type="dcterms:W3CDTF">2015-04-28T17:50:33Z</dcterms:created>
  <dcterms:modified xsi:type="dcterms:W3CDTF">2015-05-01T17:18:43Z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0x01010046EBBE4F454C2C47A5E89CD935B1FC7800E83BCD34BAE21044A0567CF64FDFDE54</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173;#Moscone Center|d4f36a2e-dd0d-4424-990f-7c93b4e9f063</vt:lpwstr>
  </property>
  <property fmtid="{D5CDD505-2E9C-101B-9397-08002B2CF9AE}" pid="7" name="Track">
    <vt:lpwstr/>
  </property>
  <property fmtid="{D5CDD505-2E9C-101B-9397-08002B2CF9AE}" pid="8" name="Event Location">
    <vt:lpwstr>172;#San Francisco|84dfcb53-432b-499d-8965-93d483d36b4a</vt:lpwstr>
  </property>
  <property fmtid="{D5CDD505-2E9C-101B-9397-08002B2CF9AE}" pid="9" name="Campaign">
    <vt:lpwstr/>
  </property>
  <property fmtid="{D5CDD505-2E9C-101B-9397-08002B2CF9AE}" pid="10" name="IsMyDocuments">
    <vt:bool>true</vt:bool>
  </property>
  <property fmtid="{D5CDD505-2E9C-101B-9397-08002B2CF9AE}" pid="11" name="Audience1">
    <vt:lpwstr/>
  </property>
  <property fmtid="{D5CDD505-2E9C-101B-9397-08002B2CF9AE}" pid="12" name="TaxKeyword">
    <vt:lpwstr>170;#Build 2015|54419920-0a06-43b0-b2df-79127b266d93</vt:lpwstr>
  </property>
  <property fmtid="{D5CDD505-2E9C-101B-9397-08002B2CF9AE}" pid="13" name="Event Name">
    <vt:lpwstr>171;#BUILD|58542b36-5bf5-46a6-a53f-a41fb7a73785</vt:lpwstr>
  </property>
</Properties>
</file>