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29" r:id="rId4"/>
    <p:sldMasterId id="2147484278" r:id="rId5"/>
    <p:sldMasterId id="2147484308" r:id="rId6"/>
  </p:sldMasterIdLst>
  <p:notesMasterIdLst>
    <p:notesMasterId r:id="rId34"/>
  </p:notesMasterIdLst>
  <p:handoutMasterIdLst>
    <p:handoutMasterId r:id="rId35"/>
  </p:handoutMasterIdLst>
  <p:sldIdLst>
    <p:sldId id="256" r:id="rId7"/>
    <p:sldId id="258" r:id="rId8"/>
    <p:sldId id="326" r:id="rId9"/>
    <p:sldId id="321" r:id="rId10"/>
    <p:sldId id="300" r:id="rId11"/>
    <p:sldId id="317" r:id="rId12"/>
    <p:sldId id="318" r:id="rId13"/>
    <p:sldId id="322" r:id="rId14"/>
    <p:sldId id="319" r:id="rId15"/>
    <p:sldId id="323" r:id="rId16"/>
    <p:sldId id="320" r:id="rId17"/>
    <p:sldId id="301" r:id="rId18"/>
    <p:sldId id="316" r:id="rId19"/>
    <p:sldId id="303" r:id="rId20"/>
    <p:sldId id="304" r:id="rId21"/>
    <p:sldId id="309" r:id="rId22"/>
    <p:sldId id="310" r:id="rId23"/>
    <p:sldId id="311" r:id="rId24"/>
    <p:sldId id="312" r:id="rId25"/>
    <p:sldId id="308" r:id="rId26"/>
    <p:sldId id="305" r:id="rId27"/>
    <p:sldId id="306" r:id="rId28"/>
    <p:sldId id="307" r:id="rId29"/>
    <p:sldId id="295" r:id="rId30"/>
    <p:sldId id="327" r:id="rId31"/>
    <p:sldId id="328" r:id="rId32"/>
    <p:sldId id="299" r:id="rId33"/>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D75A0D65-BF15-4822-BC6D-74C66FDCD9EE}">
          <p14:sldIdLst>
            <p14:sldId id="256"/>
            <p14:sldId id="258"/>
            <p14:sldId id="326"/>
            <p14:sldId id="321"/>
          </p14:sldIdLst>
        </p14:section>
        <p14:section name="what-is-node" id="{DCE74ECB-1212-4045-A494-F0F902B0D26C}">
          <p14:sldIdLst>
            <p14:sldId id="300"/>
            <p14:sldId id="317"/>
            <p14:sldId id="318"/>
            <p14:sldId id="322"/>
            <p14:sldId id="319"/>
            <p14:sldId id="323"/>
            <p14:sldId id="320"/>
          </p14:sldIdLst>
        </p14:section>
        <p14:section name="dev-tooling" id="{7898CC85-E9BF-D34A-8701-556F77B73149}">
          <p14:sldIdLst>
            <p14:sldId id="301"/>
            <p14:sldId id="316"/>
          </p14:sldIdLst>
        </p14:section>
        <p14:section name="websites-webapis" id="{DED8647C-4F69-7548-B0FC-C899DD760CD5}">
          <p14:sldIdLst>
            <p14:sldId id="303"/>
          </p14:sldIdLst>
        </p14:section>
        <p14:section name="developing-node" id="{0A1FF502-AE9B-4743-B37E-39645FC69DC9}">
          <p14:sldIdLst>
            <p14:sldId id="304"/>
            <p14:sldId id="309"/>
            <p14:sldId id="310"/>
            <p14:sldId id="311"/>
            <p14:sldId id="312"/>
            <p14:sldId id="308"/>
          </p14:sldIdLst>
        </p14:section>
        <p14:section name="node-for-o365-office-sp-addins" id="{4AA115D8-AC82-354F-B83E-2D7E2913542F}">
          <p14:sldIdLst>
            <p14:sldId id="305"/>
            <p14:sldId id="306"/>
            <p14:sldId id="307"/>
          </p14:sldIdLst>
        </p14:section>
        <p14:section name="outro" id="{467DDB91-E911-2443-A231-ED34FD617F04}">
          <p14:sldIdLst>
            <p14:sldId id="295"/>
            <p14:sldId id="327"/>
            <p14:sldId id="328"/>
            <p14:sldId id="299"/>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 id="2" name="Monica Lueder" initials="ML" lastIdx="22" clrIdx="2">
    <p:extLst/>
  </p:cmAuthor>
  <p:cmAuthor id="3" name="Mary Feil-Jacobs" initials="MF" lastIdx="22" clrIdx="3">
    <p:extLst/>
  </p:cmAuthor>
  <p:cmAuthor id="4" name="Amber Templeton" initials="AT" lastIdx="19"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188F"/>
    <a:srgbClr val="00176B"/>
    <a:srgbClr val="E3008C"/>
    <a:srgbClr val="FFB900"/>
    <a:srgbClr val="107C10"/>
    <a:srgbClr val="FFFFFF"/>
    <a:srgbClr val="232832"/>
    <a:srgbClr val="525252"/>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039" autoAdjust="0"/>
    <p:restoredTop sz="95421" autoAdjust="0"/>
  </p:normalViewPr>
  <p:slideViewPr>
    <p:cSldViewPr>
      <p:cViewPr varScale="1">
        <p:scale>
          <a:sx n="87" d="100"/>
          <a:sy n="87" d="100"/>
        </p:scale>
        <p:origin x="60" y="78"/>
      </p:cViewPr>
      <p:guideLst/>
    </p:cSldViewPr>
  </p:slideViewPr>
  <p:outlineViewPr>
    <p:cViewPr>
      <p:scale>
        <a:sx n="33" d="100"/>
        <a:sy n="33" d="100"/>
      </p:scale>
      <p:origin x="0" y="-852"/>
    </p:cViewPr>
  </p:outlin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83" d="100"/>
          <a:sy n="83" d="100"/>
        </p:scale>
        <p:origin x="299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heme" Target="theme/theme1.xml"/><Relationship Id="rId21" Type="http://schemas.openxmlformats.org/officeDocument/2006/relationships/slide" Target="slides/slide15.xml"/><Relationship Id="rId34"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handoutMaster" Target="handoutMasters/handoutMaster1.xml"/><Relationship Id="rId8" Type="http://schemas.openxmlformats.org/officeDocument/2006/relationships/slide" Target="slides/slide2.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D581CF-96AD-094D-BBD2-1AFCB200BAEC}" type="doc">
      <dgm:prSet loTypeId="urn:microsoft.com/office/officeart/2005/8/layout/default" loCatId="matrix" qsTypeId="urn:microsoft.com/office/officeart/2005/8/quickstyle/simple4" qsCatId="simple" csTypeId="urn:microsoft.com/office/officeart/2005/8/colors/accent1_2" csCatId="accent1" phldr="1"/>
      <dgm:spPr/>
      <dgm:t>
        <a:bodyPr/>
        <a:lstStyle/>
        <a:p>
          <a:endParaRPr lang="en-US"/>
        </a:p>
      </dgm:t>
    </dgm:pt>
    <dgm:pt modelId="{5C54862D-0165-9441-994C-02A5A039CA12}">
      <dgm:prSet/>
      <dgm:spPr/>
      <dgm:t>
        <a:bodyPr/>
        <a:lstStyle/>
        <a:p>
          <a:pPr rtl="0"/>
          <a:r>
            <a:rPr lang="en-US" baseline="0" dirty="0" smtClean="0"/>
            <a:t>Node</a:t>
          </a:r>
          <a:endParaRPr lang="en-US" dirty="0"/>
        </a:p>
      </dgm:t>
    </dgm:pt>
    <dgm:pt modelId="{69321D8A-167B-8D48-B663-FB1C72600B3E}" type="parTrans" cxnId="{3DDBC947-F349-1E40-9AE1-01268D314FE6}">
      <dgm:prSet/>
      <dgm:spPr/>
      <dgm:t>
        <a:bodyPr/>
        <a:lstStyle/>
        <a:p>
          <a:endParaRPr lang="en-US"/>
        </a:p>
      </dgm:t>
    </dgm:pt>
    <dgm:pt modelId="{E313E0EC-8584-3142-8E5A-D3C47250DCF9}" type="sibTrans" cxnId="{3DDBC947-F349-1E40-9AE1-01268D314FE6}">
      <dgm:prSet/>
      <dgm:spPr/>
      <dgm:t>
        <a:bodyPr/>
        <a:lstStyle/>
        <a:p>
          <a:endParaRPr lang="en-US"/>
        </a:p>
      </dgm:t>
    </dgm:pt>
    <dgm:pt modelId="{90199798-F18E-394A-AAA7-E2ACACAF0310}">
      <dgm:prSet/>
      <dgm:spPr/>
      <dgm:t>
        <a:bodyPr/>
        <a:lstStyle/>
        <a:p>
          <a:pPr rtl="0"/>
          <a:r>
            <a:rPr lang="en-US" baseline="0" dirty="0" smtClean="0"/>
            <a:t>NPM</a:t>
          </a:r>
          <a:endParaRPr lang="en-US" dirty="0"/>
        </a:p>
      </dgm:t>
    </dgm:pt>
    <dgm:pt modelId="{10F260BF-935D-4F4E-8157-D7D90DC03573}" type="parTrans" cxnId="{65EDEE3C-E380-7646-B548-4A954AA5B8AE}">
      <dgm:prSet/>
      <dgm:spPr/>
      <dgm:t>
        <a:bodyPr/>
        <a:lstStyle/>
        <a:p>
          <a:endParaRPr lang="en-US"/>
        </a:p>
      </dgm:t>
    </dgm:pt>
    <dgm:pt modelId="{502E76DF-B523-8442-B65F-C7F2DA1863F6}" type="sibTrans" cxnId="{65EDEE3C-E380-7646-B548-4A954AA5B8AE}">
      <dgm:prSet/>
      <dgm:spPr/>
      <dgm:t>
        <a:bodyPr/>
        <a:lstStyle/>
        <a:p>
          <a:endParaRPr lang="en-US"/>
        </a:p>
      </dgm:t>
    </dgm:pt>
    <dgm:pt modelId="{060EB9B1-7E7B-CB43-8B3C-EA9658BA985B}">
      <dgm:prSet/>
      <dgm:spPr/>
      <dgm:t>
        <a:bodyPr/>
        <a:lstStyle/>
        <a:p>
          <a:pPr rtl="0"/>
          <a:r>
            <a:rPr lang="en-US" baseline="0" dirty="0" smtClean="0"/>
            <a:t>V8</a:t>
          </a:r>
          <a:endParaRPr lang="en-US" dirty="0"/>
        </a:p>
      </dgm:t>
    </dgm:pt>
    <dgm:pt modelId="{7D044547-5345-7144-BD71-20C8A2E448F7}" type="parTrans" cxnId="{13266E48-1653-1E41-B58B-927432514151}">
      <dgm:prSet/>
      <dgm:spPr/>
      <dgm:t>
        <a:bodyPr/>
        <a:lstStyle/>
        <a:p>
          <a:endParaRPr lang="en-US"/>
        </a:p>
      </dgm:t>
    </dgm:pt>
    <dgm:pt modelId="{C38BC915-3E80-A24D-A71A-E19AC197A2F7}" type="sibTrans" cxnId="{13266E48-1653-1E41-B58B-927432514151}">
      <dgm:prSet/>
      <dgm:spPr/>
      <dgm:t>
        <a:bodyPr/>
        <a:lstStyle/>
        <a:p>
          <a:endParaRPr lang="en-US"/>
        </a:p>
      </dgm:t>
    </dgm:pt>
    <dgm:pt modelId="{7BB04327-0B16-FB4E-B598-7C4FA07A730F}" type="pres">
      <dgm:prSet presAssocID="{B3D581CF-96AD-094D-BBD2-1AFCB200BAEC}" presName="diagram" presStyleCnt="0">
        <dgm:presLayoutVars>
          <dgm:dir/>
          <dgm:resizeHandles val="exact"/>
        </dgm:presLayoutVars>
      </dgm:prSet>
      <dgm:spPr/>
      <dgm:t>
        <a:bodyPr/>
        <a:lstStyle/>
        <a:p>
          <a:endParaRPr lang="en-US"/>
        </a:p>
      </dgm:t>
    </dgm:pt>
    <dgm:pt modelId="{6955A9C6-5A7F-8A46-8E9B-26914354A4C8}" type="pres">
      <dgm:prSet presAssocID="{5C54862D-0165-9441-994C-02A5A039CA12}" presName="node" presStyleLbl="node1" presStyleIdx="0" presStyleCnt="3">
        <dgm:presLayoutVars>
          <dgm:bulletEnabled val="1"/>
        </dgm:presLayoutVars>
      </dgm:prSet>
      <dgm:spPr/>
      <dgm:t>
        <a:bodyPr/>
        <a:lstStyle/>
        <a:p>
          <a:endParaRPr lang="en-US"/>
        </a:p>
      </dgm:t>
    </dgm:pt>
    <dgm:pt modelId="{14314BA6-56C8-4941-811D-C20C192ECF29}" type="pres">
      <dgm:prSet presAssocID="{E313E0EC-8584-3142-8E5A-D3C47250DCF9}" presName="sibTrans" presStyleCnt="0"/>
      <dgm:spPr/>
    </dgm:pt>
    <dgm:pt modelId="{88E9D925-05DA-A74A-8F67-6039773FF86A}" type="pres">
      <dgm:prSet presAssocID="{060EB9B1-7E7B-CB43-8B3C-EA9658BA985B}" presName="node" presStyleLbl="node1" presStyleIdx="1" presStyleCnt="3">
        <dgm:presLayoutVars>
          <dgm:bulletEnabled val="1"/>
        </dgm:presLayoutVars>
      </dgm:prSet>
      <dgm:spPr/>
      <dgm:t>
        <a:bodyPr/>
        <a:lstStyle/>
        <a:p>
          <a:endParaRPr lang="en-US"/>
        </a:p>
      </dgm:t>
    </dgm:pt>
    <dgm:pt modelId="{D6517C5A-7ADD-5646-A8FE-38A51D84425E}" type="pres">
      <dgm:prSet presAssocID="{C38BC915-3E80-A24D-A71A-E19AC197A2F7}" presName="sibTrans" presStyleCnt="0"/>
      <dgm:spPr/>
    </dgm:pt>
    <dgm:pt modelId="{197F4ADF-F508-DC4E-BB4B-32D37D77E195}" type="pres">
      <dgm:prSet presAssocID="{90199798-F18E-394A-AAA7-E2ACACAF0310}" presName="node" presStyleLbl="node1" presStyleIdx="2" presStyleCnt="3">
        <dgm:presLayoutVars>
          <dgm:bulletEnabled val="1"/>
        </dgm:presLayoutVars>
      </dgm:prSet>
      <dgm:spPr/>
      <dgm:t>
        <a:bodyPr/>
        <a:lstStyle/>
        <a:p>
          <a:endParaRPr lang="en-US"/>
        </a:p>
      </dgm:t>
    </dgm:pt>
  </dgm:ptLst>
  <dgm:cxnLst>
    <dgm:cxn modelId="{53D69AE0-EE1C-8E40-806F-EA9DF453C458}" type="presOf" srcId="{90199798-F18E-394A-AAA7-E2ACACAF0310}" destId="{197F4ADF-F508-DC4E-BB4B-32D37D77E195}" srcOrd="0" destOrd="0" presId="urn:microsoft.com/office/officeart/2005/8/layout/default"/>
    <dgm:cxn modelId="{547888DA-C60E-2344-9DD7-BD84A41AA3A3}" type="presOf" srcId="{5C54862D-0165-9441-994C-02A5A039CA12}" destId="{6955A9C6-5A7F-8A46-8E9B-26914354A4C8}" srcOrd="0" destOrd="0" presId="urn:microsoft.com/office/officeart/2005/8/layout/default"/>
    <dgm:cxn modelId="{3DDBC947-F349-1E40-9AE1-01268D314FE6}" srcId="{B3D581CF-96AD-094D-BBD2-1AFCB200BAEC}" destId="{5C54862D-0165-9441-994C-02A5A039CA12}" srcOrd="0" destOrd="0" parTransId="{69321D8A-167B-8D48-B663-FB1C72600B3E}" sibTransId="{E313E0EC-8584-3142-8E5A-D3C47250DCF9}"/>
    <dgm:cxn modelId="{C00A8EB6-D1F6-4F4B-9D2F-1FD8855417B8}" type="presOf" srcId="{B3D581CF-96AD-094D-BBD2-1AFCB200BAEC}" destId="{7BB04327-0B16-FB4E-B598-7C4FA07A730F}" srcOrd="0" destOrd="0" presId="urn:microsoft.com/office/officeart/2005/8/layout/default"/>
    <dgm:cxn modelId="{6FC03647-8C43-DB4D-9069-56C4A96E01B9}" type="presOf" srcId="{060EB9B1-7E7B-CB43-8B3C-EA9658BA985B}" destId="{88E9D925-05DA-A74A-8F67-6039773FF86A}" srcOrd="0" destOrd="0" presId="urn:microsoft.com/office/officeart/2005/8/layout/default"/>
    <dgm:cxn modelId="{65EDEE3C-E380-7646-B548-4A954AA5B8AE}" srcId="{B3D581CF-96AD-094D-BBD2-1AFCB200BAEC}" destId="{90199798-F18E-394A-AAA7-E2ACACAF0310}" srcOrd="2" destOrd="0" parTransId="{10F260BF-935D-4F4E-8157-D7D90DC03573}" sibTransId="{502E76DF-B523-8442-B65F-C7F2DA1863F6}"/>
    <dgm:cxn modelId="{13266E48-1653-1E41-B58B-927432514151}" srcId="{B3D581CF-96AD-094D-BBD2-1AFCB200BAEC}" destId="{060EB9B1-7E7B-CB43-8B3C-EA9658BA985B}" srcOrd="1" destOrd="0" parTransId="{7D044547-5345-7144-BD71-20C8A2E448F7}" sibTransId="{C38BC915-3E80-A24D-A71A-E19AC197A2F7}"/>
    <dgm:cxn modelId="{2A6463F2-97AA-0642-A5FE-75A4DF69405C}" type="presParOf" srcId="{7BB04327-0B16-FB4E-B598-7C4FA07A730F}" destId="{6955A9C6-5A7F-8A46-8E9B-26914354A4C8}" srcOrd="0" destOrd="0" presId="urn:microsoft.com/office/officeart/2005/8/layout/default"/>
    <dgm:cxn modelId="{137052E7-8DC1-0D4A-ADC3-B9DD58DE386D}" type="presParOf" srcId="{7BB04327-0B16-FB4E-B598-7C4FA07A730F}" destId="{14314BA6-56C8-4941-811D-C20C192ECF29}" srcOrd="1" destOrd="0" presId="urn:microsoft.com/office/officeart/2005/8/layout/default"/>
    <dgm:cxn modelId="{6B4A90C9-FB20-7D40-8F7D-6AF6E85AC822}" type="presParOf" srcId="{7BB04327-0B16-FB4E-B598-7C4FA07A730F}" destId="{88E9D925-05DA-A74A-8F67-6039773FF86A}" srcOrd="2" destOrd="0" presId="urn:microsoft.com/office/officeart/2005/8/layout/default"/>
    <dgm:cxn modelId="{0D13CA78-8C2D-E543-832E-09E01B5D69D9}" type="presParOf" srcId="{7BB04327-0B16-FB4E-B598-7C4FA07A730F}" destId="{D6517C5A-7ADD-5646-A8FE-38A51D84425E}" srcOrd="3" destOrd="0" presId="urn:microsoft.com/office/officeart/2005/8/layout/default"/>
    <dgm:cxn modelId="{E75F2B8E-9EAC-0246-9D64-30979413F62C}" type="presParOf" srcId="{7BB04327-0B16-FB4E-B598-7C4FA07A730F}" destId="{197F4ADF-F508-DC4E-BB4B-32D37D77E195}"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398DB5-FEC4-7E45-9401-BE1AF4EA49E3}" type="doc">
      <dgm:prSet loTypeId="urn:microsoft.com/office/officeart/2005/8/layout/matrix3" loCatId="matrix" qsTypeId="urn:microsoft.com/office/officeart/2005/8/quickstyle/simple4" qsCatId="simple" csTypeId="urn:microsoft.com/office/officeart/2005/8/colors/accent1_2" csCatId="accent1"/>
      <dgm:spPr/>
      <dgm:t>
        <a:bodyPr/>
        <a:lstStyle/>
        <a:p>
          <a:endParaRPr lang="en-US"/>
        </a:p>
      </dgm:t>
    </dgm:pt>
    <dgm:pt modelId="{780485E5-8F53-2447-9BBB-26BF9E2932EF}">
      <dgm:prSet/>
      <dgm:spPr/>
      <dgm:t>
        <a:bodyPr/>
        <a:lstStyle/>
        <a:p>
          <a:pPr rtl="0"/>
          <a:r>
            <a:rPr lang="en-US" baseline="0" smtClean="0"/>
            <a:t>Connect</a:t>
          </a:r>
          <a:endParaRPr lang="en-US"/>
        </a:p>
      </dgm:t>
    </dgm:pt>
    <dgm:pt modelId="{935B5FA3-F910-1340-A386-5F5F5C24DBD7}" type="parTrans" cxnId="{71FD3AD9-ED56-6C4D-8EE8-AD6E12404131}">
      <dgm:prSet/>
      <dgm:spPr/>
      <dgm:t>
        <a:bodyPr/>
        <a:lstStyle/>
        <a:p>
          <a:endParaRPr lang="en-US"/>
        </a:p>
      </dgm:t>
    </dgm:pt>
    <dgm:pt modelId="{07C938B3-F791-CD48-962C-8C6F7EAD17A9}" type="sibTrans" cxnId="{71FD3AD9-ED56-6C4D-8EE8-AD6E12404131}">
      <dgm:prSet/>
      <dgm:spPr/>
      <dgm:t>
        <a:bodyPr/>
        <a:lstStyle/>
        <a:p>
          <a:endParaRPr lang="en-US"/>
        </a:p>
      </dgm:t>
    </dgm:pt>
    <dgm:pt modelId="{03E77D45-7965-3746-89F0-D4B14AB78FF3}">
      <dgm:prSet/>
      <dgm:spPr/>
      <dgm:t>
        <a:bodyPr/>
        <a:lstStyle/>
        <a:p>
          <a:pPr rtl="0"/>
          <a:r>
            <a:rPr lang="en-US" baseline="0" smtClean="0"/>
            <a:t>Express</a:t>
          </a:r>
          <a:endParaRPr lang="en-US"/>
        </a:p>
      </dgm:t>
    </dgm:pt>
    <dgm:pt modelId="{2C1E7E87-E146-5840-9171-D61DE2CD155C}" type="parTrans" cxnId="{E92C1445-F12E-BE45-B4B7-E057015E768E}">
      <dgm:prSet/>
      <dgm:spPr/>
      <dgm:t>
        <a:bodyPr/>
        <a:lstStyle/>
        <a:p>
          <a:endParaRPr lang="en-US"/>
        </a:p>
      </dgm:t>
    </dgm:pt>
    <dgm:pt modelId="{6CE46FF0-A4C3-6B43-8A34-88E99CEDB3C1}" type="sibTrans" cxnId="{E92C1445-F12E-BE45-B4B7-E057015E768E}">
      <dgm:prSet/>
      <dgm:spPr/>
      <dgm:t>
        <a:bodyPr/>
        <a:lstStyle/>
        <a:p>
          <a:endParaRPr lang="en-US"/>
        </a:p>
      </dgm:t>
    </dgm:pt>
    <dgm:pt modelId="{5823FF94-2CED-6642-83C9-5D2707B7636A}">
      <dgm:prSet/>
      <dgm:spPr/>
      <dgm:t>
        <a:bodyPr/>
        <a:lstStyle/>
        <a:p>
          <a:pPr rtl="0"/>
          <a:r>
            <a:rPr lang="en-US" baseline="0" smtClean="0"/>
            <a:t>MVC</a:t>
          </a:r>
          <a:endParaRPr lang="en-US"/>
        </a:p>
      </dgm:t>
    </dgm:pt>
    <dgm:pt modelId="{D6942C79-BB06-7B4B-AB60-6087F9C80158}" type="parTrans" cxnId="{9BB5B731-B989-9A40-96A5-8CCF4DB1D282}">
      <dgm:prSet/>
      <dgm:spPr/>
      <dgm:t>
        <a:bodyPr/>
        <a:lstStyle/>
        <a:p>
          <a:endParaRPr lang="en-US"/>
        </a:p>
      </dgm:t>
    </dgm:pt>
    <dgm:pt modelId="{629056D0-23EA-7F40-8A75-60B0602E7383}" type="sibTrans" cxnId="{9BB5B731-B989-9A40-96A5-8CCF4DB1D282}">
      <dgm:prSet/>
      <dgm:spPr/>
      <dgm:t>
        <a:bodyPr/>
        <a:lstStyle/>
        <a:p>
          <a:endParaRPr lang="en-US"/>
        </a:p>
      </dgm:t>
    </dgm:pt>
    <dgm:pt modelId="{AFA6E94D-C43B-EE44-AE56-21BB57250E49}">
      <dgm:prSet/>
      <dgm:spPr/>
      <dgm:t>
        <a:bodyPr/>
        <a:lstStyle/>
        <a:p>
          <a:pPr rtl="0"/>
          <a:r>
            <a:rPr lang="en-US" baseline="0" smtClean="0"/>
            <a:t>APIs</a:t>
          </a:r>
          <a:endParaRPr lang="en-US"/>
        </a:p>
      </dgm:t>
    </dgm:pt>
    <dgm:pt modelId="{5AF2A8D5-1E19-654F-9E85-A3F5F9982770}" type="parTrans" cxnId="{06C98D9B-A4D3-9942-A888-077BB72ED2CD}">
      <dgm:prSet/>
      <dgm:spPr/>
      <dgm:t>
        <a:bodyPr/>
        <a:lstStyle/>
        <a:p>
          <a:endParaRPr lang="en-US"/>
        </a:p>
      </dgm:t>
    </dgm:pt>
    <dgm:pt modelId="{A6CC8148-1BA6-EF4A-8DC4-B90345CC6831}" type="sibTrans" cxnId="{06C98D9B-A4D3-9942-A888-077BB72ED2CD}">
      <dgm:prSet/>
      <dgm:spPr/>
      <dgm:t>
        <a:bodyPr/>
        <a:lstStyle/>
        <a:p>
          <a:endParaRPr lang="en-US"/>
        </a:p>
      </dgm:t>
    </dgm:pt>
    <dgm:pt modelId="{E2AF3C59-A7C8-3640-99EF-BFE2F369975D}" type="pres">
      <dgm:prSet presAssocID="{B5398DB5-FEC4-7E45-9401-BE1AF4EA49E3}" presName="matrix" presStyleCnt="0">
        <dgm:presLayoutVars>
          <dgm:chMax val="1"/>
          <dgm:dir/>
          <dgm:resizeHandles val="exact"/>
        </dgm:presLayoutVars>
      </dgm:prSet>
      <dgm:spPr/>
      <dgm:t>
        <a:bodyPr/>
        <a:lstStyle/>
        <a:p>
          <a:endParaRPr lang="en-US"/>
        </a:p>
      </dgm:t>
    </dgm:pt>
    <dgm:pt modelId="{3E50F6AD-3053-9C4F-BC29-648BA1BD483E}" type="pres">
      <dgm:prSet presAssocID="{B5398DB5-FEC4-7E45-9401-BE1AF4EA49E3}" presName="diamond" presStyleLbl="bgShp" presStyleIdx="0" presStyleCnt="1"/>
      <dgm:spPr/>
    </dgm:pt>
    <dgm:pt modelId="{A09E9E99-BC73-7149-B6BD-5BBEF2041BDF}" type="pres">
      <dgm:prSet presAssocID="{B5398DB5-FEC4-7E45-9401-BE1AF4EA49E3}" presName="quad1" presStyleLbl="node1" presStyleIdx="0" presStyleCnt="4">
        <dgm:presLayoutVars>
          <dgm:chMax val="0"/>
          <dgm:chPref val="0"/>
          <dgm:bulletEnabled val="1"/>
        </dgm:presLayoutVars>
      </dgm:prSet>
      <dgm:spPr/>
      <dgm:t>
        <a:bodyPr/>
        <a:lstStyle/>
        <a:p>
          <a:endParaRPr lang="en-US"/>
        </a:p>
      </dgm:t>
    </dgm:pt>
    <dgm:pt modelId="{662A6D11-A7CC-ED46-9263-028DF96BCA33}" type="pres">
      <dgm:prSet presAssocID="{B5398DB5-FEC4-7E45-9401-BE1AF4EA49E3}" presName="quad2" presStyleLbl="node1" presStyleIdx="1" presStyleCnt="4">
        <dgm:presLayoutVars>
          <dgm:chMax val="0"/>
          <dgm:chPref val="0"/>
          <dgm:bulletEnabled val="1"/>
        </dgm:presLayoutVars>
      </dgm:prSet>
      <dgm:spPr/>
      <dgm:t>
        <a:bodyPr/>
        <a:lstStyle/>
        <a:p>
          <a:endParaRPr lang="en-US"/>
        </a:p>
      </dgm:t>
    </dgm:pt>
    <dgm:pt modelId="{96696AB6-0FAB-2E49-9007-56D6D26C1710}" type="pres">
      <dgm:prSet presAssocID="{B5398DB5-FEC4-7E45-9401-BE1AF4EA49E3}" presName="quad3" presStyleLbl="node1" presStyleIdx="2" presStyleCnt="4">
        <dgm:presLayoutVars>
          <dgm:chMax val="0"/>
          <dgm:chPref val="0"/>
          <dgm:bulletEnabled val="1"/>
        </dgm:presLayoutVars>
      </dgm:prSet>
      <dgm:spPr/>
      <dgm:t>
        <a:bodyPr/>
        <a:lstStyle/>
        <a:p>
          <a:endParaRPr lang="en-US"/>
        </a:p>
      </dgm:t>
    </dgm:pt>
    <dgm:pt modelId="{1CD2F4A6-34EA-7842-B7CC-7116548DB258}" type="pres">
      <dgm:prSet presAssocID="{B5398DB5-FEC4-7E45-9401-BE1AF4EA49E3}" presName="quad4" presStyleLbl="node1" presStyleIdx="3" presStyleCnt="4">
        <dgm:presLayoutVars>
          <dgm:chMax val="0"/>
          <dgm:chPref val="0"/>
          <dgm:bulletEnabled val="1"/>
        </dgm:presLayoutVars>
      </dgm:prSet>
      <dgm:spPr/>
      <dgm:t>
        <a:bodyPr/>
        <a:lstStyle/>
        <a:p>
          <a:endParaRPr lang="en-US"/>
        </a:p>
      </dgm:t>
    </dgm:pt>
  </dgm:ptLst>
  <dgm:cxnLst>
    <dgm:cxn modelId="{260F427C-9501-9245-AFC8-9B1A69E35F62}" type="presOf" srcId="{5823FF94-2CED-6642-83C9-5D2707B7636A}" destId="{96696AB6-0FAB-2E49-9007-56D6D26C1710}" srcOrd="0" destOrd="0" presId="urn:microsoft.com/office/officeart/2005/8/layout/matrix3"/>
    <dgm:cxn modelId="{9BB5B731-B989-9A40-96A5-8CCF4DB1D282}" srcId="{B5398DB5-FEC4-7E45-9401-BE1AF4EA49E3}" destId="{5823FF94-2CED-6642-83C9-5D2707B7636A}" srcOrd="2" destOrd="0" parTransId="{D6942C79-BB06-7B4B-AB60-6087F9C80158}" sibTransId="{629056D0-23EA-7F40-8A75-60B0602E7383}"/>
    <dgm:cxn modelId="{B9132170-067E-124F-8998-3E50EFE6CED2}" type="presOf" srcId="{B5398DB5-FEC4-7E45-9401-BE1AF4EA49E3}" destId="{E2AF3C59-A7C8-3640-99EF-BFE2F369975D}" srcOrd="0" destOrd="0" presId="urn:microsoft.com/office/officeart/2005/8/layout/matrix3"/>
    <dgm:cxn modelId="{E0D677C8-5514-6049-BC8F-A415FC56ADDD}" type="presOf" srcId="{03E77D45-7965-3746-89F0-D4B14AB78FF3}" destId="{662A6D11-A7CC-ED46-9263-028DF96BCA33}" srcOrd="0" destOrd="0" presId="urn:microsoft.com/office/officeart/2005/8/layout/matrix3"/>
    <dgm:cxn modelId="{06C98D9B-A4D3-9942-A888-077BB72ED2CD}" srcId="{B5398DB5-FEC4-7E45-9401-BE1AF4EA49E3}" destId="{AFA6E94D-C43B-EE44-AE56-21BB57250E49}" srcOrd="3" destOrd="0" parTransId="{5AF2A8D5-1E19-654F-9E85-A3F5F9982770}" sibTransId="{A6CC8148-1BA6-EF4A-8DC4-B90345CC6831}"/>
    <dgm:cxn modelId="{71FD3AD9-ED56-6C4D-8EE8-AD6E12404131}" srcId="{B5398DB5-FEC4-7E45-9401-BE1AF4EA49E3}" destId="{780485E5-8F53-2447-9BBB-26BF9E2932EF}" srcOrd="0" destOrd="0" parTransId="{935B5FA3-F910-1340-A386-5F5F5C24DBD7}" sibTransId="{07C938B3-F791-CD48-962C-8C6F7EAD17A9}"/>
    <dgm:cxn modelId="{E92C1445-F12E-BE45-B4B7-E057015E768E}" srcId="{B5398DB5-FEC4-7E45-9401-BE1AF4EA49E3}" destId="{03E77D45-7965-3746-89F0-D4B14AB78FF3}" srcOrd="1" destOrd="0" parTransId="{2C1E7E87-E146-5840-9171-D61DE2CD155C}" sibTransId="{6CE46FF0-A4C3-6B43-8A34-88E99CEDB3C1}"/>
    <dgm:cxn modelId="{3E776E06-BFD3-3246-80E4-261FDE23905A}" type="presOf" srcId="{780485E5-8F53-2447-9BBB-26BF9E2932EF}" destId="{A09E9E99-BC73-7149-B6BD-5BBEF2041BDF}" srcOrd="0" destOrd="0" presId="urn:microsoft.com/office/officeart/2005/8/layout/matrix3"/>
    <dgm:cxn modelId="{5F5989B7-C24D-B24B-8615-04C2AB876DB3}" type="presOf" srcId="{AFA6E94D-C43B-EE44-AE56-21BB57250E49}" destId="{1CD2F4A6-34EA-7842-B7CC-7116548DB258}" srcOrd="0" destOrd="0" presId="urn:microsoft.com/office/officeart/2005/8/layout/matrix3"/>
    <dgm:cxn modelId="{C41B1A2A-FDA7-A245-8E88-5704D5EE1048}" type="presParOf" srcId="{E2AF3C59-A7C8-3640-99EF-BFE2F369975D}" destId="{3E50F6AD-3053-9C4F-BC29-648BA1BD483E}" srcOrd="0" destOrd="0" presId="urn:microsoft.com/office/officeart/2005/8/layout/matrix3"/>
    <dgm:cxn modelId="{86D1BB2B-8361-F74B-9961-3570CEB2C98E}" type="presParOf" srcId="{E2AF3C59-A7C8-3640-99EF-BFE2F369975D}" destId="{A09E9E99-BC73-7149-B6BD-5BBEF2041BDF}" srcOrd="1" destOrd="0" presId="urn:microsoft.com/office/officeart/2005/8/layout/matrix3"/>
    <dgm:cxn modelId="{5BA6531F-5591-9449-97EB-09969E4711AA}" type="presParOf" srcId="{E2AF3C59-A7C8-3640-99EF-BFE2F369975D}" destId="{662A6D11-A7CC-ED46-9263-028DF96BCA33}" srcOrd="2" destOrd="0" presId="urn:microsoft.com/office/officeart/2005/8/layout/matrix3"/>
    <dgm:cxn modelId="{6CD49ED9-2D39-3C4F-8403-E14B01CF34E6}" type="presParOf" srcId="{E2AF3C59-A7C8-3640-99EF-BFE2F369975D}" destId="{96696AB6-0FAB-2E49-9007-56D6D26C1710}" srcOrd="3" destOrd="0" presId="urn:microsoft.com/office/officeart/2005/8/layout/matrix3"/>
    <dgm:cxn modelId="{0F4DED10-8595-6049-988C-F39275C449D5}" type="presParOf" srcId="{E2AF3C59-A7C8-3640-99EF-BFE2F369975D}" destId="{1CD2F4A6-34EA-7842-B7CC-7116548DB258}"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24E6E15-12BB-8C4D-BDF8-01D8E49300A9}" type="doc">
      <dgm:prSet loTypeId="urn:microsoft.com/office/officeart/2005/8/layout/matrix3" loCatId="matrix" qsTypeId="urn:microsoft.com/office/officeart/2005/8/quickstyle/simple4" qsCatId="simple" csTypeId="urn:microsoft.com/office/officeart/2005/8/colors/accent1_2" csCatId="accent1" phldr="1"/>
      <dgm:spPr/>
      <dgm:t>
        <a:bodyPr/>
        <a:lstStyle/>
        <a:p>
          <a:endParaRPr lang="en-US"/>
        </a:p>
      </dgm:t>
    </dgm:pt>
    <dgm:pt modelId="{A26CEAD2-4C3E-E243-AC4B-BDCC36BD8D12}">
      <dgm:prSet/>
      <dgm:spPr/>
      <dgm:t>
        <a:bodyPr/>
        <a:lstStyle/>
        <a:p>
          <a:pPr rtl="0"/>
          <a:r>
            <a:rPr lang="en-US" baseline="0" dirty="0" smtClean="0"/>
            <a:t>Node </a:t>
          </a:r>
          <a:br>
            <a:rPr lang="en-US" baseline="0" dirty="0" smtClean="0"/>
          </a:br>
          <a:r>
            <a:rPr lang="en-US" baseline="0" dirty="0" smtClean="0"/>
            <a:t>--debug</a:t>
          </a:r>
          <a:endParaRPr lang="en-US" dirty="0"/>
        </a:p>
      </dgm:t>
    </dgm:pt>
    <dgm:pt modelId="{ACE92172-043F-7A4D-8CCD-1327325954D6}" type="parTrans" cxnId="{BA33A25D-4DDE-3941-922B-C39F3FE28E38}">
      <dgm:prSet/>
      <dgm:spPr/>
      <dgm:t>
        <a:bodyPr/>
        <a:lstStyle/>
        <a:p>
          <a:endParaRPr lang="en-US"/>
        </a:p>
      </dgm:t>
    </dgm:pt>
    <dgm:pt modelId="{56DEE36B-BE9E-CC48-8D8B-BFDCCCC4F737}" type="sibTrans" cxnId="{BA33A25D-4DDE-3941-922B-C39F3FE28E38}">
      <dgm:prSet/>
      <dgm:spPr/>
      <dgm:t>
        <a:bodyPr/>
        <a:lstStyle/>
        <a:p>
          <a:endParaRPr lang="en-US"/>
        </a:p>
      </dgm:t>
    </dgm:pt>
    <dgm:pt modelId="{F6C25D47-BF74-944E-AE28-437B8ECBB69E}">
      <dgm:prSet/>
      <dgm:spPr/>
      <dgm:t>
        <a:bodyPr/>
        <a:lstStyle/>
        <a:p>
          <a:pPr rtl="0"/>
          <a:r>
            <a:rPr lang="en-US" baseline="0" smtClean="0"/>
            <a:t>node-inspector</a:t>
          </a:r>
          <a:endParaRPr lang="en-US"/>
        </a:p>
      </dgm:t>
    </dgm:pt>
    <dgm:pt modelId="{F0393882-BEAE-DD49-B7E7-69D7B1A8784B}" type="parTrans" cxnId="{0E883A1B-4CB0-C54E-8BBF-F1C76C66838A}">
      <dgm:prSet/>
      <dgm:spPr/>
      <dgm:t>
        <a:bodyPr/>
        <a:lstStyle/>
        <a:p>
          <a:endParaRPr lang="en-US"/>
        </a:p>
      </dgm:t>
    </dgm:pt>
    <dgm:pt modelId="{60196156-9EB9-274F-AD9A-99F7960113E6}" type="sibTrans" cxnId="{0E883A1B-4CB0-C54E-8BBF-F1C76C66838A}">
      <dgm:prSet/>
      <dgm:spPr/>
      <dgm:t>
        <a:bodyPr/>
        <a:lstStyle/>
        <a:p>
          <a:endParaRPr lang="en-US"/>
        </a:p>
      </dgm:t>
    </dgm:pt>
    <dgm:pt modelId="{79C617C0-0DDE-0B47-ABBC-85BFDF3BD3D8}">
      <dgm:prSet/>
      <dgm:spPr/>
      <dgm:t>
        <a:bodyPr/>
        <a:lstStyle/>
        <a:p>
          <a:pPr rtl="0"/>
          <a:r>
            <a:rPr lang="en-US" baseline="0" smtClean="0"/>
            <a:t>Nodemon</a:t>
          </a:r>
          <a:endParaRPr lang="en-US"/>
        </a:p>
      </dgm:t>
    </dgm:pt>
    <dgm:pt modelId="{E35A6BB7-0A07-1F45-B9E4-01B0CF45C49A}" type="parTrans" cxnId="{925B1875-C7D1-A14E-932E-A63CAEE973E7}">
      <dgm:prSet/>
      <dgm:spPr/>
      <dgm:t>
        <a:bodyPr/>
        <a:lstStyle/>
        <a:p>
          <a:endParaRPr lang="en-US"/>
        </a:p>
      </dgm:t>
    </dgm:pt>
    <dgm:pt modelId="{00B98E2E-51BE-6A4F-A3B4-F90F77A818E1}" type="sibTrans" cxnId="{925B1875-C7D1-A14E-932E-A63CAEE973E7}">
      <dgm:prSet/>
      <dgm:spPr/>
      <dgm:t>
        <a:bodyPr/>
        <a:lstStyle/>
        <a:p>
          <a:endParaRPr lang="en-US"/>
        </a:p>
      </dgm:t>
    </dgm:pt>
    <dgm:pt modelId="{80843026-EF53-434E-8F7E-C9BD07C0D488}">
      <dgm:prSet/>
      <dgm:spPr/>
      <dgm:t>
        <a:bodyPr/>
        <a:lstStyle/>
        <a:p>
          <a:pPr rtl="0"/>
          <a:r>
            <a:rPr lang="en-US" baseline="0" smtClean="0"/>
            <a:t>spy.js</a:t>
          </a:r>
          <a:endParaRPr lang="en-US"/>
        </a:p>
      </dgm:t>
    </dgm:pt>
    <dgm:pt modelId="{66AAD41B-0995-9B41-B55C-7CC51FCADFA0}" type="parTrans" cxnId="{B5350066-75FF-1849-9880-5F7561685FEA}">
      <dgm:prSet/>
      <dgm:spPr/>
      <dgm:t>
        <a:bodyPr/>
        <a:lstStyle/>
        <a:p>
          <a:endParaRPr lang="en-US"/>
        </a:p>
      </dgm:t>
    </dgm:pt>
    <dgm:pt modelId="{4B6AD514-8A1E-3445-B1F4-60C5D10B1516}" type="sibTrans" cxnId="{B5350066-75FF-1849-9880-5F7561685FEA}">
      <dgm:prSet/>
      <dgm:spPr/>
      <dgm:t>
        <a:bodyPr/>
        <a:lstStyle/>
        <a:p>
          <a:endParaRPr lang="en-US"/>
        </a:p>
      </dgm:t>
    </dgm:pt>
    <dgm:pt modelId="{19604F13-46BA-124A-A024-CEDF0DCEF0EA}" type="pres">
      <dgm:prSet presAssocID="{F24E6E15-12BB-8C4D-BDF8-01D8E49300A9}" presName="matrix" presStyleCnt="0">
        <dgm:presLayoutVars>
          <dgm:chMax val="1"/>
          <dgm:dir/>
          <dgm:resizeHandles val="exact"/>
        </dgm:presLayoutVars>
      </dgm:prSet>
      <dgm:spPr/>
      <dgm:t>
        <a:bodyPr/>
        <a:lstStyle/>
        <a:p>
          <a:endParaRPr lang="en-US"/>
        </a:p>
      </dgm:t>
    </dgm:pt>
    <dgm:pt modelId="{A2CFBB1F-83F0-B248-8575-FE1609C312C3}" type="pres">
      <dgm:prSet presAssocID="{F24E6E15-12BB-8C4D-BDF8-01D8E49300A9}" presName="diamond" presStyleLbl="bgShp" presStyleIdx="0" presStyleCnt="1"/>
      <dgm:spPr/>
    </dgm:pt>
    <dgm:pt modelId="{70852656-F908-A445-868B-9AB9FF73AA63}" type="pres">
      <dgm:prSet presAssocID="{F24E6E15-12BB-8C4D-BDF8-01D8E49300A9}" presName="quad1" presStyleLbl="node1" presStyleIdx="0" presStyleCnt="4">
        <dgm:presLayoutVars>
          <dgm:chMax val="0"/>
          <dgm:chPref val="0"/>
          <dgm:bulletEnabled val="1"/>
        </dgm:presLayoutVars>
      </dgm:prSet>
      <dgm:spPr/>
      <dgm:t>
        <a:bodyPr/>
        <a:lstStyle/>
        <a:p>
          <a:endParaRPr lang="en-US"/>
        </a:p>
      </dgm:t>
    </dgm:pt>
    <dgm:pt modelId="{D879F6AE-5ABD-124B-889C-F5BFC247E5AF}" type="pres">
      <dgm:prSet presAssocID="{F24E6E15-12BB-8C4D-BDF8-01D8E49300A9}" presName="quad2" presStyleLbl="node1" presStyleIdx="1" presStyleCnt="4">
        <dgm:presLayoutVars>
          <dgm:chMax val="0"/>
          <dgm:chPref val="0"/>
          <dgm:bulletEnabled val="1"/>
        </dgm:presLayoutVars>
      </dgm:prSet>
      <dgm:spPr/>
      <dgm:t>
        <a:bodyPr/>
        <a:lstStyle/>
        <a:p>
          <a:endParaRPr lang="en-US"/>
        </a:p>
      </dgm:t>
    </dgm:pt>
    <dgm:pt modelId="{D5873077-1DDF-0A4D-8863-0F907EC239B1}" type="pres">
      <dgm:prSet presAssocID="{F24E6E15-12BB-8C4D-BDF8-01D8E49300A9}" presName="quad3" presStyleLbl="node1" presStyleIdx="2" presStyleCnt="4">
        <dgm:presLayoutVars>
          <dgm:chMax val="0"/>
          <dgm:chPref val="0"/>
          <dgm:bulletEnabled val="1"/>
        </dgm:presLayoutVars>
      </dgm:prSet>
      <dgm:spPr/>
      <dgm:t>
        <a:bodyPr/>
        <a:lstStyle/>
        <a:p>
          <a:endParaRPr lang="en-US"/>
        </a:p>
      </dgm:t>
    </dgm:pt>
    <dgm:pt modelId="{CE0C4AE2-8E85-1446-95B2-2DD4F4A61743}" type="pres">
      <dgm:prSet presAssocID="{F24E6E15-12BB-8C4D-BDF8-01D8E49300A9}" presName="quad4" presStyleLbl="node1" presStyleIdx="3" presStyleCnt="4">
        <dgm:presLayoutVars>
          <dgm:chMax val="0"/>
          <dgm:chPref val="0"/>
          <dgm:bulletEnabled val="1"/>
        </dgm:presLayoutVars>
      </dgm:prSet>
      <dgm:spPr/>
      <dgm:t>
        <a:bodyPr/>
        <a:lstStyle/>
        <a:p>
          <a:endParaRPr lang="en-US"/>
        </a:p>
      </dgm:t>
    </dgm:pt>
  </dgm:ptLst>
  <dgm:cxnLst>
    <dgm:cxn modelId="{B0A728DF-2784-0449-92F9-74A93C0C4653}" type="presOf" srcId="{A26CEAD2-4C3E-E243-AC4B-BDCC36BD8D12}" destId="{70852656-F908-A445-868B-9AB9FF73AA63}" srcOrd="0" destOrd="0" presId="urn:microsoft.com/office/officeart/2005/8/layout/matrix3"/>
    <dgm:cxn modelId="{6B8C7B00-F996-3943-B21F-919DC1B2DF6F}" type="presOf" srcId="{F24E6E15-12BB-8C4D-BDF8-01D8E49300A9}" destId="{19604F13-46BA-124A-A024-CEDF0DCEF0EA}" srcOrd="0" destOrd="0" presId="urn:microsoft.com/office/officeart/2005/8/layout/matrix3"/>
    <dgm:cxn modelId="{662C6E13-8456-5647-8B95-3AABD62037A8}" type="presOf" srcId="{F6C25D47-BF74-944E-AE28-437B8ECBB69E}" destId="{D879F6AE-5ABD-124B-889C-F5BFC247E5AF}" srcOrd="0" destOrd="0" presId="urn:microsoft.com/office/officeart/2005/8/layout/matrix3"/>
    <dgm:cxn modelId="{BB108DEB-9C23-A14B-8FAC-4CDD156463FB}" type="presOf" srcId="{80843026-EF53-434E-8F7E-C9BD07C0D488}" destId="{CE0C4AE2-8E85-1446-95B2-2DD4F4A61743}" srcOrd="0" destOrd="0" presId="urn:microsoft.com/office/officeart/2005/8/layout/matrix3"/>
    <dgm:cxn modelId="{B5350066-75FF-1849-9880-5F7561685FEA}" srcId="{F24E6E15-12BB-8C4D-BDF8-01D8E49300A9}" destId="{80843026-EF53-434E-8F7E-C9BD07C0D488}" srcOrd="3" destOrd="0" parTransId="{66AAD41B-0995-9B41-B55C-7CC51FCADFA0}" sibTransId="{4B6AD514-8A1E-3445-B1F4-60C5D10B1516}"/>
    <dgm:cxn modelId="{CC2571C0-7F95-BB47-8EB7-6C45988A367E}" type="presOf" srcId="{79C617C0-0DDE-0B47-ABBC-85BFDF3BD3D8}" destId="{D5873077-1DDF-0A4D-8863-0F907EC239B1}" srcOrd="0" destOrd="0" presId="urn:microsoft.com/office/officeart/2005/8/layout/matrix3"/>
    <dgm:cxn modelId="{BA33A25D-4DDE-3941-922B-C39F3FE28E38}" srcId="{F24E6E15-12BB-8C4D-BDF8-01D8E49300A9}" destId="{A26CEAD2-4C3E-E243-AC4B-BDCC36BD8D12}" srcOrd="0" destOrd="0" parTransId="{ACE92172-043F-7A4D-8CCD-1327325954D6}" sibTransId="{56DEE36B-BE9E-CC48-8D8B-BFDCCCC4F737}"/>
    <dgm:cxn modelId="{925B1875-C7D1-A14E-932E-A63CAEE973E7}" srcId="{F24E6E15-12BB-8C4D-BDF8-01D8E49300A9}" destId="{79C617C0-0DDE-0B47-ABBC-85BFDF3BD3D8}" srcOrd="2" destOrd="0" parTransId="{E35A6BB7-0A07-1F45-B9E4-01B0CF45C49A}" sibTransId="{00B98E2E-51BE-6A4F-A3B4-F90F77A818E1}"/>
    <dgm:cxn modelId="{0E883A1B-4CB0-C54E-8BBF-F1C76C66838A}" srcId="{F24E6E15-12BB-8C4D-BDF8-01D8E49300A9}" destId="{F6C25D47-BF74-944E-AE28-437B8ECBB69E}" srcOrd="1" destOrd="0" parTransId="{F0393882-BEAE-DD49-B7E7-69D7B1A8784B}" sibTransId="{60196156-9EB9-274F-AD9A-99F7960113E6}"/>
    <dgm:cxn modelId="{36EB30C1-797F-AD4E-9E01-48D2C796612A}" type="presParOf" srcId="{19604F13-46BA-124A-A024-CEDF0DCEF0EA}" destId="{A2CFBB1F-83F0-B248-8575-FE1609C312C3}" srcOrd="0" destOrd="0" presId="urn:microsoft.com/office/officeart/2005/8/layout/matrix3"/>
    <dgm:cxn modelId="{0639C5DF-0E9B-C346-BD1C-6F3149308321}" type="presParOf" srcId="{19604F13-46BA-124A-A024-CEDF0DCEF0EA}" destId="{70852656-F908-A445-868B-9AB9FF73AA63}" srcOrd="1" destOrd="0" presId="urn:microsoft.com/office/officeart/2005/8/layout/matrix3"/>
    <dgm:cxn modelId="{D395F418-07F9-FA47-8544-49B042DE4679}" type="presParOf" srcId="{19604F13-46BA-124A-A024-CEDF0DCEF0EA}" destId="{D879F6AE-5ABD-124B-889C-F5BFC247E5AF}" srcOrd="2" destOrd="0" presId="urn:microsoft.com/office/officeart/2005/8/layout/matrix3"/>
    <dgm:cxn modelId="{95D04EA0-7A4B-9648-8CEB-5F831D0843C8}" type="presParOf" srcId="{19604F13-46BA-124A-A024-CEDF0DCEF0EA}" destId="{D5873077-1DDF-0A4D-8863-0F907EC239B1}" srcOrd="3" destOrd="0" presId="urn:microsoft.com/office/officeart/2005/8/layout/matrix3"/>
    <dgm:cxn modelId="{367826BF-A7CC-BA41-A0EF-0FB976BC3508}" type="presParOf" srcId="{19604F13-46BA-124A-A024-CEDF0DCEF0EA}" destId="{CE0C4AE2-8E85-1446-95B2-2DD4F4A61743}"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r>
              <a:rPr lang="en-US" dirty="0" smtClean="0">
                <a:latin typeface="Segoe UI" pitchFamily="34" charset="0"/>
              </a:rPr>
              <a:t>Build 2015</a:t>
            </a:r>
            <a:endParaRPr lang="en-US" dirty="0">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8D045D-9A66-44E7-900A-FC6D0BD4E54A}" type="datetime8">
              <a:rPr lang="en-US" smtClean="0">
                <a:latin typeface="Segoe UI" pitchFamily="34" charset="0"/>
              </a:rPr>
              <a:t>4/28/2015 4:24 PM</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latin typeface="Segoe UI" pitchFamily="34" charset="0"/>
              </a:rPr>
              <a:t>Build 2015</a:t>
            </a:r>
            <a:endParaRPr lang="en-US" dirty="0">
              <a:latin typeface="Segoe UI" pitchFamily="34" charset="0"/>
            </a:endParaRPr>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38EEC551-8CDA-4EB6-89BB-2A86C9F091C8}" type="datetime8">
              <a:rPr lang="en-US" smtClean="0"/>
              <a:t>4/28/2015 4:24 PM</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Build 2015</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9F00D60D-1703-4D24-8308-FEE06A50A69C}" type="datetime1">
              <a:rPr lang="en-US" smtClean="0"/>
              <a:t>4/28/2015</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a:t>
            </a:fld>
            <a:endParaRPr lang="en-US" dirty="0"/>
          </a:p>
        </p:txBody>
      </p:sp>
    </p:spTree>
    <p:extLst>
      <p:ext uri="{BB962C8B-B14F-4D97-AF65-F5344CB8AC3E}">
        <p14:creationId xmlns:p14="http://schemas.microsoft.com/office/powerpoint/2010/main" val="1357700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C6996B83-60CF-42A8-BA06-F99D0BEC30B3}" type="datetime1">
              <a:rPr lang="en-US" smtClean="0"/>
              <a:t>4/28/2015</a:t>
            </a:fld>
            <a:endParaRPr lang="en-US" dirty="0"/>
          </a:p>
        </p:txBody>
      </p:sp>
      <p:sp>
        <p:nvSpPr>
          <p:cNvPr id="6" name="Slide Number Placeholder 5"/>
          <p:cNvSpPr>
            <a:spLocks noGrp="1"/>
          </p:cNvSpPr>
          <p:nvPr>
            <p:ph type="sldNum" sz="quarter" idx="12"/>
          </p:nvPr>
        </p:nvSpPr>
        <p:spPr/>
        <p:txBody>
          <a:bodyPr/>
          <a:lstStyle/>
          <a:p>
            <a:fld id="{B4008EB6-D09E-4580-8CD6-DDB14511944F}" type="slidenum">
              <a:rPr lang="en-US" smtClean="0"/>
              <a:pPr/>
              <a:t>2</a:t>
            </a:fld>
            <a:endParaRPr lang="en-US" dirty="0"/>
          </a:p>
        </p:txBody>
      </p:sp>
      <p:sp>
        <p:nvSpPr>
          <p:cNvPr id="7" name="Header Placeholder 6"/>
          <p:cNvSpPr>
            <a:spLocks noGrp="1"/>
          </p:cNvSpPr>
          <p:nvPr>
            <p:ph type="hdr" sz="quarter" idx="13"/>
          </p:nvPr>
        </p:nvSpPr>
        <p:spPr/>
        <p:txBody>
          <a:bodyPr/>
          <a:lstStyle/>
          <a:p>
            <a:r>
              <a:rPr lang="en-US" dirty="0" smtClean="0"/>
              <a:t>Build 2014</a:t>
            </a:r>
            <a:endParaRPr lang="en-US" dirty="0"/>
          </a:p>
        </p:txBody>
      </p:sp>
    </p:spTree>
    <p:extLst>
      <p:ext uri="{BB962C8B-B14F-4D97-AF65-F5344CB8AC3E}">
        <p14:creationId xmlns:p14="http://schemas.microsoft.com/office/powerpoint/2010/main" val="480285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3EF4D2-68E2-435F-819B-A8051FCA73E5}" type="slidenum">
              <a:rPr lang="en-US" smtClean="0"/>
              <a:t>3</a:t>
            </a:fld>
            <a:endParaRPr lang="en-US"/>
          </a:p>
        </p:txBody>
      </p:sp>
    </p:spTree>
    <p:extLst>
      <p:ext uri="{BB962C8B-B14F-4D97-AF65-F5344CB8AC3E}">
        <p14:creationId xmlns:p14="http://schemas.microsoft.com/office/powerpoint/2010/main" val="30670460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
        <p:nvSpPr>
          <p:cNvPr id="3"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39834113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84200" indent="-2413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71441" indent="-3429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smtClean="0"/>
              <a:t>Click to edit Master text styles</a:t>
            </a:r>
          </a:p>
          <a:p>
            <a:pPr marL="0" lvl="1" indent="0" algn="l" defTabSz="914166" rtl="0" eaLnBrk="1" latinLnBrk="0" hangingPunct="1">
              <a:spcBef>
                <a:spcPct val="20000"/>
              </a:spcBef>
              <a:spcAft>
                <a:spcPts val="816"/>
              </a:spcAft>
              <a:buFont typeface="Arial" pitchFamily="34" charset="0"/>
              <a:buNone/>
            </a:pPr>
            <a:r>
              <a:rPr lang="en-US" smtClean="0"/>
              <a:t>Second level</a:t>
            </a:r>
          </a:p>
          <a:p>
            <a:pPr marL="0" lvl="2" indent="0" algn="l" defTabSz="914166" rtl="0" eaLnBrk="1" latinLnBrk="0" hangingPunct="1">
              <a:spcBef>
                <a:spcPct val="20000"/>
              </a:spcBef>
              <a:spcAft>
                <a:spcPts val="816"/>
              </a:spcAft>
              <a:buFont typeface="Arial" pitchFamily="34" charset="0"/>
              <a:buNone/>
            </a:pPr>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8446005"/>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bg bwMode="gray">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345222"/>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1952510109"/>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logo slide">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74638" y="6294476"/>
            <a:ext cx="11887199" cy="403187"/>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gs>
                    <a:gs pos="100000">
                      <a:schemeClr val="tx1"/>
                    </a:gs>
                  </a:gsLst>
                  <a:lin ang="5400000" scaled="0"/>
                </a:gradFill>
                <a:cs typeface="Segoe UI" pitchFamily="34" charset="0"/>
              </a:rPr>
              <a:t>© </a:t>
            </a:r>
            <a:r>
              <a:rPr lang="en-US" sz="700" dirty="0" smtClean="0">
                <a:gradFill>
                  <a:gsLst>
                    <a:gs pos="0">
                      <a:schemeClr val="tx1"/>
                    </a:gs>
                    <a:gs pos="100000">
                      <a:schemeClr val="tx1"/>
                    </a:gs>
                  </a:gsLst>
                  <a:lin ang="5400000" scaled="0"/>
                </a:gradFill>
                <a:cs typeface="Segoe UI" pitchFamily="34" charset="0"/>
              </a:rPr>
              <a:t>2015 </a:t>
            </a:r>
            <a:r>
              <a:rPr lang="en-US" sz="700" dirty="0">
                <a:gradFill>
                  <a:gsLst>
                    <a:gs pos="0">
                      <a:schemeClr val="tx1"/>
                    </a:gs>
                    <a:gs pos="100000">
                      <a:schemeClr val="tx1"/>
                    </a:gs>
                  </a:gsLst>
                  <a:lin ang="5400000" scaled="0"/>
                </a:gradFill>
                <a:cs typeface="Segoe UI" pitchFamily="34" charset="0"/>
              </a:rPr>
              <a:t>Microsoft Corporation. All rights reserved. </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9232" y="3147122"/>
            <a:ext cx="3291840" cy="701671"/>
          </a:xfrm>
          <a:prstGeom prst="rect">
            <a:avLst/>
          </a:prstGeom>
        </p:spPr>
      </p:pic>
    </p:spTree>
    <p:extLst>
      <p:ext uri="{BB962C8B-B14F-4D97-AF65-F5344CB8AC3E}">
        <p14:creationId xmlns:p14="http://schemas.microsoft.com/office/powerpoint/2010/main" val="291092407"/>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Drag picture to placeholder or click icon to add</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Drag picture to placeholder or click icon to add</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Drag picture to placeholder or click icon to add</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Drag picture to placeholder or click icon to add</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651294812"/>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82969643"/>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ck Notes slide Layout No Bar">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69330256"/>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45142736"/>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118852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17427232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6705279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26782781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72681261"/>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 Master text styles</a:t>
            </a:r>
          </a:p>
        </p:txBody>
      </p:sp>
    </p:spTree>
    <p:extLst>
      <p:ext uri="{BB962C8B-B14F-4D97-AF65-F5344CB8AC3E}">
        <p14:creationId xmlns:p14="http://schemas.microsoft.com/office/powerpoint/2010/main" val="3175341158"/>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dirty="0" smtClean="0"/>
              <a:t>Click to edit Master title style</a:t>
            </a:r>
            <a:endParaRPr lang="en-US" dirty="0"/>
          </a:p>
        </p:txBody>
      </p:sp>
    </p:spTree>
    <p:extLst>
      <p:ext uri="{BB962C8B-B14F-4D97-AF65-F5344CB8AC3E}">
        <p14:creationId xmlns:p14="http://schemas.microsoft.com/office/powerpoint/2010/main" val="3480475423"/>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a:defRPr kumimoji="0" lang="en-US" sz="2400" b="0" i="0" u="none" strike="noStrike" kern="1200" cap="none" spc="0" normalizeH="0" baseline="0" dirty="0" smtClean="0">
                <a:ln>
                  <a:noFill/>
                </a:ln>
                <a:gradFill>
                  <a:gsLst>
                    <a:gs pos="92208">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buFont typeface="Arial" pitchFamily="34" charset="0"/>
              <a:buNone/>
              <a:tabLst/>
              <a:defRPr/>
            </a:pPr>
            <a:r>
              <a:rPr lang="en-US" dirty="0" smtClean="0"/>
              <a:t>Click to edit Master text styles</a:t>
            </a:r>
          </a:p>
        </p:txBody>
      </p:sp>
    </p:spTree>
    <p:extLst>
      <p:ext uri="{BB962C8B-B14F-4D97-AF65-F5344CB8AC3E}">
        <p14:creationId xmlns:p14="http://schemas.microsoft.com/office/powerpoint/2010/main" val="3035042549"/>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66484423"/>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823488561"/>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dirty="0"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dirty="0" smtClean="0"/>
              <a:t>Click to edit Master title style</a:t>
            </a:r>
            <a:endParaRPr lang="en-US" dirty="0"/>
          </a:p>
        </p:txBody>
      </p:sp>
    </p:spTree>
    <p:extLst>
      <p:ext uri="{BB962C8B-B14F-4D97-AF65-F5344CB8AC3E}">
        <p14:creationId xmlns:p14="http://schemas.microsoft.com/office/powerpoint/2010/main" val="62707096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1pPr>
            <a:lvl2pPr marL="584200" indent="-2413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2pPr>
            <a:lvl3pPr marL="571441" indent="-3429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dirty="0" smtClean="0"/>
              <a:t>Click to edit Master text styles</a:t>
            </a:r>
          </a:p>
          <a:p>
            <a:pPr marL="0" marR="0" lvl="1" indent="0" algn="l" defTabSz="914166" rtl="0" eaLnBrk="1" fontAlgn="auto" latinLnBrk="0" hangingPunct="1">
              <a:lnSpc>
                <a:spcPct val="90000"/>
              </a:lnSpc>
              <a:spcBef>
                <a:spcPct val="20000"/>
              </a:spcBef>
              <a:spcAft>
                <a:spcPts val="816"/>
              </a:spcAft>
              <a:buClr>
                <a:schemeClr val="tx1"/>
              </a:buClr>
              <a:buSzPct val="90000"/>
              <a:buFont typeface="Arial" pitchFamily="34" charset="0"/>
              <a:buNone/>
              <a:tabLst/>
            </a:pPr>
            <a:r>
              <a:rPr lang="en-US" dirty="0" smtClean="0"/>
              <a:t>Second level</a:t>
            </a:r>
          </a:p>
          <a:p>
            <a:pPr marL="457082" lvl="2" indent="-228541" algn="l" defTabSz="914166" rtl="0" eaLnBrk="1" latinLnBrk="0" hangingPunct="1">
              <a:spcBef>
                <a:spcPct val="20000"/>
              </a:spcBef>
              <a:spcAft>
                <a:spcPts val="816"/>
              </a:spcAft>
              <a:buFont typeface="Arial" pitchFamily="34" charset="0"/>
              <a:buChar char="•"/>
            </a:pPr>
            <a:r>
              <a:rPr lang="en-US" dirty="0"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44361490"/>
      </p:ext>
    </p:extLst>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51226347"/>
      </p:ext>
    </p:extLst>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7679095"/>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41704966"/>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19914465"/>
      </p:ext>
    </p:extLst>
  </p:cSld>
  <p:clrMapOvr>
    <a:masterClrMapping/>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
        <p:nvSpPr>
          <p:cNvPr id="3"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40234993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25831073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06915284"/>
      </p:ext>
    </p:extLst>
  </p:cSld>
  <p:clrMapOvr>
    <a:masterClrMapping/>
  </p:clrMapOvr>
  <p:transition>
    <p:fade/>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smtClean="0"/>
              <a:t>Click to edit Master text styles</a:t>
            </a:r>
          </a:p>
        </p:txBody>
      </p:sp>
    </p:spTree>
    <p:extLst>
      <p:ext uri="{BB962C8B-B14F-4D97-AF65-F5344CB8AC3E}">
        <p14:creationId xmlns:p14="http://schemas.microsoft.com/office/powerpoint/2010/main" val="1969733766"/>
      </p:ext>
    </p:extLst>
  </p:cSld>
  <p:clrMapOvr>
    <a:masterClrMapping/>
  </p:clrMapOvr>
  <p:transition>
    <p:fade/>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smtClean="0"/>
              <a:t>Click to edit Master title style</a:t>
            </a:r>
            <a:endParaRPr lang="en-US" dirty="0"/>
          </a:p>
        </p:txBody>
      </p:sp>
    </p:spTree>
    <p:extLst>
      <p:ext uri="{BB962C8B-B14F-4D97-AF65-F5344CB8AC3E}">
        <p14:creationId xmlns:p14="http://schemas.microsoft.com/office/powerpoint/2010/main" val="3763487620"/>
      </p:ext>
    </p:extLst>
  </p:cSld>
  <p:clrMapOvr>
    <a:masterClrMapping/>
  </p:clrMapOvr>
  <p:transition>
    <p:fade/>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83148" y="1668463"/>
            <a:ext cx="2743200" cy="5029200"/>
          </a:xfrm>
        </p:spPr>
        <p:txBody>
          <a:bodyPr>
            <a:noAutofit/>
          </a:bodyPr>
          <a:lstStyle>
            <a:lvl1pPr marL="342900" indent="-34290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2753842730"/>
      </p:ext>
    </p:extLst>
  </p:cSld>
  <p:clrMapOvr>
    <a:masterClrMapping/>
  </p:clrMapOvr>
  <p:transition>
    <p:fade/>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marL="0" indent="0">
              <a:lnSpc>
                <a:spcPct val="95000"/>
              </a:lnSpc>
              <a:spcBef>
                <a:spcPts val="0"/>
              </a:spcBef>
              <a:spcAft>
                <a:spcPts val="1632"/>
              </a:spcAft>
              <a:buNone/>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76284904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None/>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411079795"/>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Font typeface="Arial" panose="020B0604020202020204" pitchFamily="34" charset="0"/>
              <a:buNone/>
              <a:defRPr lang="en-US" sz="3600" kern="1200" dirty="0" smtClean="0">
                <a:gradFill>
                  <a:gsLst>
                    <a:gs pos="1299">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smtClean="0"/>
              <a:t>Click to edit Master title style</a:t>
            </a:r>
            <a:endParaRPr lang="en-US" dirty="0"/>
          </a:p>
        </p:txBody>
      </p:sp>
    </p:spTree>
    <p:extLst>
      <p:ext uri="{BB962C8B-B14F-4D97-AF65-F5344CB8AC3E}">
        <p14:creationId xmlns:p14="http://schemas.microsoft.com/office/powerpoint/2010/main" val="1669943008"/>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smtClean="0"/>
              <a:t>Click to edit Master text styles</a:t>
            </a:r>
          </a:p>
        </p:txBody>
      </p:sp>
    </p:spTree>
    <p:extLst>
      <p:ext uri="{BB962C8B-B14F-4D97-AF65-F5344CB8AC3E}">
        <p14:creationId xmlns:p14="http://schemas.microsoft.com/office/powerpoint/2010/main" val="3792484346"/>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84200" indent="-2413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71441" indent="-3429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smtClean="0"/>
              <a:t>Click to edit Master text styles</a:t>
            </a:r>
          </a:p>
          <a:p>
            <a:pPr marL="0" lvl="1" indent="0" algn="l" defTabSz="914166" rtl="0" eaLnBrk="1" latinLnBrk="0" hangingPunct="1">
              <a:spcBef>
                <a:spcPct val="20000"/>
              </a:spcBef>
              <a:spcAft>
                <a:spcPts val="816"/>
              </a:spcAft>
              <a:buFont typeface="Arial" pitchFamily="34" charset="0"/>
              <a:buNone/>
            </a:pPr>
            <a:r>
              <a:rPr lang="en-US" smtClean="0"/>
              <a:t>Second level</a:t>
            </a:r>
          </a:p>
          <a:p>
            <a:pPr marL="0" lvl="2" indent="0" algn="l" defTabSz="914166" rtl="0" eaLnBrk="1" latinLnBrk="0" hangingPunct="1">
              <a:spcBef>
                <a:spcPct val="20000"/>
              </a:spcBef>
              <a:spcAft>
                <a:spcPts val="816"/>
              </a:spcAft>
              <a:buFont typeface="Arial" pitchFamily="34" charset="0"/>
              <a:buNone/>
            </a:pPr>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06301483"/>
      </p:ext>
    </p:extLst>
  </p:cSld>
  <p:clrMapOvr>
    <a:masterClrMapping/>
  </p:clrMapOvr>
  <p:transition>
    <p:fade/>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lank">
    <p:bg bwMode="gray">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8503682"/>
      </p:ext>
    </p:extLst>
  </p:cSld>
  <p:clrMapOvr>
    <a:masterClrMapping/>
  </p:clrMapOvr>
  <p:transition>
    <p:fade/>
  </p:transition>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2495740866"/>
      </p:ext>
    </p:extLst>
  </p:cSld>
  <p:clrMapOvr>
    <a:masterClrMapping/>
  </p:clrMapOvr>
  <p:transition>
    <p:fade/>
  </p:transition>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losing logo slide">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74638" y="6294476"/>
            <a:ext cx="11887199" cy="403187"/>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404040"/>
                    </a:gs>
                    <a:gs pos="100000">
                      <a:srgbClr val="404040"/>
                    </a:gs>
                  </a:gsLst>
                  <a:lin ang="5400000" scaled="0"/>
                </a:gradFill>
                <a:cs typeface="Segoe UI" pitchFamily="34" charset="0"/>
              </a:rPr>
              <a:t>© </a:t>
            </a:r>
            <a:r>
              <a:rPr lang="en-US" sz="700" dirty="0" smtClean="0">
                <a:gradFill>
                  <a:gsLst>
                    <a:gs pos="0">
                      <a:srgbClr val="404040"/>
                    </a:gs>
                    <a:gs pos="100000">
                      <a:srgbClr val="404040"/>
                    </a:gs>
                  </a:gsLst>
                  <a:lin ang="5400000" scaled="0"/>
                </a:gradFill>
                <a:cs typeface="Segoe UI" pitchFamily="34" charset="0"/>
              </a:rPr>
              <a:t>2015 </a:t>
            </a:r>
            <a:r>
              <a:rPr lang="en-US" sz="700" dirty="0">
                <a:gradFill>
                  <a:gsLst>
                    <a:gs pos="0">
                      <a:srgbClr val="404040"/>
                    </a:gs>
                    <a:gs pos="100000">
                      <a:srgbClr val="404040"/>
                    </a:gs>
                  </a:gsLst>
                  <a:lin ang="5400000" scaled="0"/>
                </a:gradFill>
                <a:cs typeface="Segoe UI" pitchFamily="34" charset="0"/>
              </a:rPr>
              <a:t>Microsoft Corporation. All rights reserved. </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9232" y="3147122"/>
            <a:ext cx="3291840" cy="701671"/>
          </a:xfrm>
          <a:prstGeom prst="rect">
            <a:avLst/>
          </a:prstGeom>
        </p:spPr>
      </p:pic>
    </p:spTree>
    <p:extLst>
      <p:ext uri="{BB962C8B-B14F-4D97-AF65-F5344CB8AC3E}">
        <p14:creationId xmlns:p14="http://schemas.microsoft.com/office/powerpoint/2010/main" val="2484397621"/>
      </p:ext>
    </p:extLst>
  </p:cSld>
  <p:clrMapOvr>
    <a:masterClrMapping/>
  </p:clrMapOvr>
  <p:transition>
    <p:fade/>
  </p:transition>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05593210"/>
      </p:ext>
    </p:extLst>
  </p:cSld>
  <p:clrMapOvr>
    <a:masterClrMapping/>
  </p:clrMapOvr>
  <p:transition>
    <p:fade/>
  </p:transition>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757718188"/>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lack Notes slide Layout No Bar">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43938875"/>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smtClean="0"/>
              <a:t>Click to edit Master title style</a:t>
            </a:r>
            <a:endParaRPr lang="en-US" dirty="0"/>
          </a:p>
        </p:txBody>
      </p:sp>
    </p:spTree>
    <p:extLst>
      <p:ext uri="{BB962C8B-B14F-4D97-AF65-F5344CB8AC3E}">
        <p14:creationId xmlns:p14="http://schemas.microsoft.com/office/powerpoint/2010/main" val="2611748254"/>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83148" y="1668463"/>
            <a:ext cx="2743200" cy="5029200"/>
          </a:xfrm>
        </p:spPr>
        <p:txBody>
          <a:bodyPr>
            <a:noAutofit/>
          </a:bodyPr>
          <a:lstStyle>
            <a:lvl1pPr marL="342900" indent="-34290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1281390374"/>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marL="0" indent="0">
              <a:lnSpc>
                <a:spcPct val="95000"/>
              </a:lnSpc>
              <a:spcBef>
                <a:spcPts val="0"/>
              </a:spcBef>
              <a:spcAft>
                <a:spcPts val="1632"/>
              </a:spcAft>
              <a:buNone/>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4206287181"/>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None/>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87928033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Font typeface="Arial" panose="020B0604020202020204" pitchFamily="34" charset="0"/>
              <a:buNone/>
              <a:defRPr lang="en-US" sz="3600" kern="1200" dirty="0" smtClean="0">
                <a:gradFill>
                  <a:gsLst>
                    <a:gs pos="1299">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smtClean="0"/>
              <a:t>Drag picture to placeholder or click icon to add</a:t>
            </a:r>
            <a:endParaRPr lang="en-US" dirty="0"/>
          </a:p>
        </p:txBody>
      </p:sp>
      <p:sp>
        <p:nvSpPr>
          <p:cNvPr id="3" name="Title 2"/>
          <p:cNvSpPr>
            <a:spLocks noGrp="1"/>
          </p:cNvSpPr>
          <p:nvPr>
            <p:ph type="title"/>
          </p:nvPr>
        </p:nvSpPr>
        <p:spPr/>
        <p:txBody>
          <a:bodyPr wrap="none" lIns="182880" tIns="146304" rIns="182880" bIns="146304"/>
          <a:lstStyle/>
          <a:p>
            <a:r>
              <a:rPr lang="en-US" smtClean="0"/>
              <a:t>Click to edit Master title style</a:t>
            </a:r>
            <a:endParaRPr lang="en-US" dirty="0"/>
          </a:p>
        </p:txBody>
      </p:sp>
    </p:spTree>
    <p:extLst>
      <p:ext uri="{BB962C8B-B14F-4D97-AF65-F5344CB8AC3E}">
        <p14:creationId xmlns:p14="http://schemas.microsoft.com/office/powerpoint/2010/main" val="3652874421"/>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image" Target="../media/image1.png"/><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18" Type="http://schemas.openxmlformats.org/officeDocument/2006/relationships/image" Target="../media/image1.png"/><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17" Type="http://schemas.openxmlformats.org/officeDocument/2006/relationships/theme" Target="../theme/theme3.xml"/><Relationship Id="rId2" Type="http://schemas.openxmlformats.org/officeDocument/2006/relationships/slideLayout" Target="../slideLayouts/slideLayout32.xml"/><Relationship Id="rId16" Type="http://schemas.openxmlformats.org/officeDocument/2006/relationships/slideLayout" Target="../slideLayouts/slideLayout46.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5" Type="http://schemas.openxmlformats.org/officeDocument/2006/relationships/slideLayout" Target="../slideLayouts/slideLayout4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19"/>
          <a:stretch>
            <a:fillRect/>
          </a:stretch>
        </p:blipFill>
        <p:spPr>
          <a:xfrm rot="5400000">
            <a:off x="9393899" y="3050513"/>
            <a:ext cx="6995160" cy="894134"/>
          </a:xfrm>
          <a:prstGeom prst="rect">
            <a:avLst/>
          </a:prstGeom>
        </p:spPr>
      </p:pic>
    </p:spTree>
    <p:extLst>
      <p:ext uri="{BB962C8B-B14F-4D97-AF65-F5344CB8AC3E}">
        <p14:creationId xmlns:p14="http://schemas.microsoft.com/office/powerpoint/2010/main" val="3588427678"/>
      </p:ext>
    </p:extLst>
  </p:cSld>
  <p:clrMap bg1="lt1" tx1="dk1" bg2="lt2" tx2="dk2" accent1="accent1" accent2="accent2" accent3="accent3" accent4="accent4" accent5="accent5" accent6="accent6" hlink="hlink" folHlink="folHlink"/>
  <p:sldLayoutIdLst>
    <p:sldLayoutId id="2147484264" r:id="rId1"/>
    <p:sldLayoutId id="2147484265" r:id="rId2"/>
    <p:sldLayoutId id="2147484266" r:id="rId3"/>
    <p:sldLayoutId id="2147484267" r:id="rId4"/>
    <p:sldLayoutId id="2147484268" r:id="rId5"/>
    <p:sldLayoutId id="2147484269" r:id="rId6"/>
    <p:sldLayoutId id="2147484270" r:id="rId7"/>
    <p:sldLayoutId id="2147484271" r:id="rId8"/>
    <p:sldLayoutId id="2147484272" r:id="rId9"/>
    <p:sldLayoutId id="2147484273" r:id="rId10"/>
    <p:sldLayoutId id="2147484274" r:id="rId11"/>
    <p:sldLayoutId id="2147484275" r:id="rId12"/>
    <p:sldLayoutId id="2147484276" r:id="rId13"/>
    <p:sldLayoutId id="2147484277" r:id="rId14"/>
    <p:sldLayoutId id="2147484263" r:id="rId15"/>
    <p:sldLayoutId id="2147484307" r:id="rId16"/>
    <p:sldLayoutId id="2147484325" r:id="rId17"/>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15"/>
          <a:stretch>
            <a:fillRect/>
          </a:stretch>
        </p:blipFill>
        <p:spPr>
          <a:xfrm rot="5400000">
            <a:off x="9393899" y="3050513"/>
            <a:ext cx="6995160" cy="894134"/>
          </a:xfrm>
          <a:prstGeom prst="rect">
            <a:avLst/>
          </a:prstGeom>
        </p:spPr>
      </p:pic>
    </p:spTree>
    <p:extLst>
      <p:ext uri="{BB962C8B-B14F-4D97-AF65-F5344CB8AC3E}">
        <p14:creationId xmlns:p14="http://schemas.microsoft.com/office/powerpoint/2010/main" val="1553714132"/>
      </p:ext>
    </p:extLst>
  </p:cSld>
  <p:clrMap bg1="dk1" tx1="lt1" bg2="dk2" tx2="lt2" accent1="accent1" accent2="accent2" accent3="accent3" accent4="accent4" accent5="accent5" accent6="accent6" hlink="hlink" folHlink="folHlink"/>
  <p:sldLayoutIdLst>
    <p:sldLayoutId id="2147484294" r:id="rId1"/>
    <p:sldLayoutId id="2147484295" r:id="rId2"/>
    <p:sldLayoutId id="2147484296" r:id="rId3"/>
    <p:sldLayoutId id="2147484297" r:id="rId4"/>
    <p:sldLayoutId id="2147484298" r:id="rId5"/>
    <p:sldLayoutId id="2147484299" r:id="rId6"/>
    <p:sldLayoutId id="2147484300" r:id="rId7"/>
    <p:sldLayoutId id="2147484301" r:id="rId8"/>
    <p:sldLayoutId id="2147484302" r:id="rId9"/>
    <p:sldLayoutId id="2147484303" r:id="rId10"/>
    <p:sldLayoutId id="2147484306" r:id="rId11"/>
    <p:sldLayoutId id="2147484304" r:id="rId12"/>
    <p:sldLayoutId id="2147484305" r:id="rId13"/>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18"/>
          <a:stretch>
            <a:fillRect/>
          </a:stretch>
        </p:blipFill>
        <p:spPr>
          <a:xfrm rot="5400000">
            <a:off x="9393899" y="3050513"/>
            <a:ext cx="6995160" cy="894134"/>
          </a:xfrm>
          <a:prstGeom prst="rect">
            <a:avLst/>
          </a:prstGeom>
        </p:spPr>
      </p:pic>
    </p:spTree>
    <p:extLst>
      <p:ext uri="{BB962C8B-B14F-4D97-AF65-F5344CB8AC3E}">
        <p14:creationId xmlns:p14="http://schemas.microsoft.com/office/powerpoint/2010/main" val="737625543"/>
      </p:ext>
    </p:extLst>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 id="2147484320" r:id="rId12"/>
    <p:sldLayoutId id="2147484321" r:id="rId13"/>
    <p:sldLayoutId id="2147484322" r:id="rId14"/>
    <p:sldLayoutId id="2147484323" r:id="rId15"/>
    <p:sldLayoutId id="2147484324" r:id="rId16"/>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microsoft.com/web/webmatrix" TargetMode="External"/><Relationship Id="rId2" Type="http://schemas.openxmlformats.org/officeDocument/2006/relationships/hyperlink" Target="https://www.visualstudio.com/en-us/explore/node-js-vs" TargetMode="External"/><Relationship Id="rId1" Type="http://schemas.openxmlformats.org/officeDocument/2006/relationships/slideLayout" Target="../slideLayouts/slideLayout3.xml"/><Relationship Id="rId5" Type="http://schemas.openxmlformats.org/officeDocument/2006/relationships/hyperlink" Target="http://brackets.io/" TargetMode="External"/><Relationship Id="rId4" Type="http://schemas.openxmlformats.org/officeDocument/2006/relationships/hyperlink" Target="https://www.jetbrains.com/webstor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iojs.org/" TargetMode="External"/><Relationship Id="rId2" Type="http://schemas.openxmlformats.org/officeDocument/2006/relationships/hyperlink" Target="https://nodejs.org/" TargetMode="External"/><Relationship Id="rId1" Type="http://schemas.openxmlformats.org/officeDocument/2006/relationships/slideLayout" Target="../slideLayouts/slideLayout3.xml"/><Relationship Id="rId4" Type="http://schemas.openxmlformats.org/officeDocument/2006/relationships/hyperlink" Target="https://github.com/andrewconnell/pres-o365-node"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hyperlink" Target="http://dev.office.com/devprogram" TargetMode="External"/><Relationship Id="rId1" Type="http://schemas.openxmlformats.org/officeDocument/2006/relationships/slideLayout" Target="../slideLayouts/slideLayout3.xml"/><Relationship Id="rId4" Type="http://schemas.openxmlformats.org/officeDocument/2006/relationships/image" Target="../media/image9.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17.x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nodejs.org/"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aconn.me/1Gxy9hL" TargetMode="External"/><Relationship Id="rId7" Type="http://schemas.openxmlformats.org/officeDocument/2006/relationships/hyperlink" Target="http://aconn.me/1OjCPsI" TargetMode="External"/><Relationship Id="rId2" Type="http://schemas.openxmlformats.org/officeDocument/2006/relationships/hyperlink" Target="http://aconn.me/1HZWEl2" TargetMode="External"/><Relationship Id="rId1" Type="http://schemas.openxmlformats.org/officeDocument/2006/relationships/slideLayout" Target="../slideLayouts/slideLayout3.xml"/><Relationship Id="rId6" Type="http://schemas.openxmlformats.org/officeDocument/2006/relationships/hyperlink" Target="http://aconn.me/1NZNs1S" TargetMode="External"/><Relationship Id="rId5" Type="http://schemas.openxmlformats.org/officeDocument/2006/relationships/hyperlink" Target="http://aconn.me/1DsFZqx" TargetMode="External"/><Relationship Id="rId4" Type="http://schemas.openxmlformats.org/officeDocument/2006/relationships/hyperlink" Target="http://aconn.me/1HZWz0w" TargetMode="Externa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hyperlink" Target="https://iojs.org/en/index.html" TargetMode="External"/><Relationship Id="rId2" Type="http://schemas.openxmlformats.org/officeDocument/2006/relationships/hyperlink" Target="https://nodejs.org/" TargetMode="External"/><Relationship Id="rId1" Type="http://schemas.openxmlformats.org/officeDocument/2006/relationships/slideLayout" Target="../slideLayouts/slideLayout3.xml"/><Relationship Id="rId4" Type="http://schemas.openxmlformats.org/officeDocument/2006/relationships/hyperlink" Target="http://aconn.me/1NZQvH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282283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odejs-activit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64" y="635000"/>
            <a:ext cx="12366895" cy="5678424"/>
          </a:xfrm>
          <a:prstGeom prst="rect">
            <a:avLst/>
          </a:prstGeom>
          <a:ln>
            <a:solidFill>
              <a:srgbClr val="000000"/>
            </a:solidFill>
          </a:ln>
        </p:spPr>
      </p:pic>
      <p:sp>
        <p:nvSpPr>
          <p:cNvPr id="5" name="Alternate Process 4"/>
          <p:cNvSpPr/>
          <p:nvPr/>
        </p:nvSpPr>
        <p:spPr bwMode="auto">
          <a:xfrm>
            <a:off x="7970837" y="4106862"/>
            <a:ext cx="3276600" cy="1905000"/>
          </a:xfrm>
          <a:prstGeom prst="flowChartAlternateProcess">
            <a:avLst/>
          </a:prstGeom>
          <a:noFill/>
          <a:ln w="38100">
            <a:solidFill>
              <a:srgbClr val="FF0000"/>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pic>
        <p:nvPicPr>
          <p:cNvPr id="7" name="Picture 6" descr="iojs-activit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42" y="708342"/>
            <a:ext cx="12346591" cy="5577840"/>
          </a:xfrm>
          <a:prstGeom prst="rect">
            <a:avLst/>
          </a:prstGeom>
          <a:ln>
            <a:solidFill>
              <a:srgbClr val="000000"/>
            </a:solidFill>
          </a:ln>
        </p:spPr>
      </p:pic>
      <p:sp>
        <p:nvSpPr>
          <p:cNvPr id="8" name="Alternate Process 7"/>
          <p:cNvSpPr/>
          <p:nvPr/>
        </p:nvSpPr>
        <p:spPr bwMode="auto">
          <a:xfrm>
            <a:off x="7742237" y="4106862"/>
            <a:ext cx="3505200" cy="1905000"/>
          </a:xfrm>
          <a:prstGeom prst="flowChartAlternateProcess">
            <a:avLst/>
          </a:prstGeom>
          <a:noFill/>
          <a:ln w="38100">
            <a:solidFill>
              <a:srgbClr val="FF0000"/>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15603887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4542782"/>
          </a:xfrm>
        </p:spPr>
        <p:txBody>
          <a:bodyPr/>
          <a:lstStyle/>
          <a:p>
            <a:r>
              <a:rPr lang="en-US" dirty="0" smtClean="0"/>
              <a:t>One language used from server to client</a:t>
            </a:r>
          </a:p>
          <a:p>
            <a:r>
              <a:rPr lang="en-US" dirty="0" smtClean="0"/>
              <a:t>Same language used in projects &amp; ecosystem around the projects</a:t>
            </a:r>
          </a:p>
          <a:p>
            <a:pPr lvl="1"/>
            <a:r>
              <a:rPr lang="en-US" dirty="0" smtClean="0"/>
              <a:t>Build process</a:t>
            </a:r>
          </a:p>
          <a:p>
            <a:pPr lvl="1"/>
            <a:r>
              <a:rPr lang="en-US" dirty="0" smtClean="0"/>
              <a:t>Developer tooling</a:t>
            </a:r>
          </a:p>
          <a:p>
            <a:pPr lvl="1"/>
            <a:r>
              <a:rPr lang="en-US" dirty="0" smtClean="0"/>
              <a:t>System configuration</a:t>
            </a:r>
          </a:p>
          <a:p>
            <a:r>
              <a:rPr lang="en-US" dirty="0" smtClean="0"/>
              <a:t>Cross platform</a:t>
            </a:r>
          </a:p>
          <a:p>
            <a:r>
              <a:rPr lang="en-US" dirty="0" smtClean="0"/>
              <a:t>Built for network &amp; I/O bound operations</a:t>
            </a:r>
            <a:endParaRPr lang="en-US" dirty="0"/>
          </a:p>
        </p:txBody>
      </p:sp>
      <p:sp>
        <p:nvSpPr>
          <p:cNvPr id="3" name="Title 2"/>
          <p:cNvSpPr>
            <a:spLocks noGrp="1"/>
          </p:cNvSpPr>
          <p:nvPr>
            <p:ph type="title"/>
          </p:nvPr>
        </p:nvSpPr>
        <p:spPr/>
        <p:txBody>
          <a:bodyPr/>
          <a:lstStyle/>
          <a:p>
            <a:r>
              <a:rPr lang="en-US" dirty="0" smtClean="0"/>
              <a:t>Appeal of </a:t>
            </a:r>
            <a:r>
              <a:rPr lang="en-US" dirty="0" err="1" smtClean="0"/>
              <a:t>Node.js</a:t>
            </a:r>
            <a:r>
              <a:rPr lang="en-US" dirty="0" smtClean="0"/>
              <a:t> &amp; </a:t>
            </a:r>
            <a:r>
              <a:rPr lang="en-US" dirty="0" err="1" smtClean="0"/>
              <a:t>io.js</a:t>
            </a:r>
            <a:endParaRPr lang="en-US" dirty="0"/>
          </a:p>
        </p:txBody>
      </p:sp>
    </p:spTree>
    <p:extLst>
      <p:ext uri="{BB962C8B-B14F-4D97-AF65-F5344CB8AC3E}">
        <p14:creationId xmlns:p14="http://schemas.microsoft.com/office/powerpoint/2010/main" val="124974870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smtClean="0"/>
              <a:t>Developer Tooling for </a:t>
            </a:r>
            <a:r>
              <a:rPr lang="en-US" dirty="0" err="1" smtClean="0"/>
              <a:t>Node.js</a:t>
            </a:r>
            <a:endParaRPr lang="en-US" dirty="0"/>
          </a:p>
        </p:txBody>
      </p:sp>
      <p:sp>
        <p:nvSpPr>
          <p:cNvPr id="3" name="Title 2"/>
          <p:cNvSpPr>
            <a:spLocks noGrp="1"/>
          </p:cNvSpPr>
          <p:nvPr>
            <p:ph type="ctrTitle"/>
          </p:nvPr>
        </p:nvSpPr>
        <p:spPr/>
        <p:txBody>
          <a:bodyPr/>
          <a:lstStyle/>
          <a:p>
            <a:endParaRPr lang="en-US"/>
          </a:p>
        </p:txBody>
      </p:sp>
    </p:spTree>
    <p:extLst>
      <p:ext uri="{BB962C8B-B14F-4D97-AF65-F5344CB8AC3E}">
        <p14:creationId xmlns:p14="http://schemas.microsoft.com/office/powerpoint/2010/main" val="352406219"/>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74638" y="1212850"/>
            <a:ext cx="11887200" cy="5884688"/>
          </a:xfrm>
        </p:spPr>
        <p:txBody>
          <a:bodyPr/>
          <a:lstStyle/>
          <a:p>
            <a:r>
              <a:rPr lang="en-US" dirty="0" smtClean="0"/>
              <a:t>Visual Studio</a:t>
            </a:r>
          </a:p>
          <a:p>
            <a:pPr lvl="1"/>
            <a:r>
              <a:rPr lang="en-US" dirty="0" err="1" smtClean="0"/>
              <a:t>Node.js</a:t>
            </a:r>
            <a:r>
              <a:rPr lang="en-US" dirty="0" smtClean="0"/>
              <a:t> Tools for Visual Studio</a:t>
            </a:r>
          </a:p>
          <a:p>
            <a:pPr lvl="1"/>
            <a:r>
              <a:rPr lang="en-US" dirty="0">
                <a:hlinkClick r:id="rId2"/>
              </a:rPr>
              <a:t>https://</a:t>
            </a:r>
            <a:r>
              <a:rPr lang="en-US" dirty="0" smtClean="0">
                <a:hlinkClick r:id="rId2"/>
              </a:rPr>
              <a:t>www.visualstudio.com/en-us/explore/node-js-vs</a:t>
            </a:r>
            <a:endParaRPr lang="en-US" dirty="0" smtClean="0"/>
          </a:p>
          <a:p>
            <a:r>
              <a:rPr lang="en-US" dirty="0" err="1" smtClean="0"/>
              <a:t>WebMatrix</a:t>
            </a:r>
            <a:endParaRPr lang="en-US" dirty="0" smtClean="0"/>
          </a:p>
          <a:p>
            <a:pPr lvl="1"/>
            <a:r>
              <a:rPr lang="en-US" dirty="0">
                <a:hlinkClick r:id="rId3"/>
              </a:rPr>
              <a:t>http://</a:t>
            </a:r>
            <a:r>
              <a:rPr lang="en-US" dirty="0" smtClean="0">
                <a:hlinkClick r:id="rId3"/>
              </a:rPr>
              <a:t>www.microsoft.com/web/webmatrix</a:t>
            </a:r>
            <a:r>
              <a:rPr lang="en-US" dirty="0"/>
              <a:t> </a:t>
            </a:r>
          </a:p>
          <a:p>
            <a:r>
              <a:rPr lang="en-US" dirty="0" err="1" smtClean="0"/>
              <a:t>WebStorm</a:t>
            </a:r>
            <a:endParaRPr lang="en-US" dirty="0" smtClean="0"/>
          </a:p>
          <a:p>
            <a:pPr lvl="1"/>
            <a:r>
              <a:rPr lang="en-US" dirty="0">
                <a:hlinkClick r:id="rId4"/>
              </a:rPr>
              <a:t>https://</a:t>
            </a:r>
            <a:r>
              <a:rPr lang="en-US" dirty="0" smtClean="0">
                <a:hlinkClick r:id="rId4"/>
              </a:rPr>
              <a:t>www.jetbrains.com/webstorm</a:t>
            </a:r>
            <a:endParaRPr lang="en-US" dirty="0" smtClean="0"/>
          </a:p>
          <a:p>
            <a:r>
              <a:rPr lang="en-US" dirty="0" smtClean="0"/>
              <a:t>Brackets</a:t>
            </a:r>
          </a:p>
          <a:p>
            <a:pPr lvl="1"/>
            <a:r>
              <a:rPr lang="en-US" dirty="0" smtClean="0"/>
              <a:t>Open source – written in JavaScript &amp; </a:t>
            </a:r>
            <a:r>
              <a:rPr lang="en-US" dirty="0" err="1" smtClean="0"/>
              <a:t>Node.js</a:t>
            </a:r>
            <a:r>
              <a:rPr lang="en-US" dirty="0" smtClean="0"/>
              <a:t>!</a:t>
            </a:r>
          </a:p>
          <a:p>
            <a:pPr lvl="1"/>
            <a:r>
              <a:rPr lang="en-US" dirty="0">
                <a:hlinkClick r:id="rId5"/>
              </a:rPr>
              <a:t>http://</a:t>
            </a:r>
            <a:r>
              <a:rPr lang="en-US" dirty="0" smtClean="0">
                <a:hlinkClick r:id="rId5"/>
              </a:rPr>
              <a:t>brackets.io</a:t>
            </a:r>
            <a:endParaRPr lang="en-US" dirty="0" smtClean="0"/>
          </a:p>
          <a:p>
            <a:r>
              <a:rPr lang="en-US" dirty="0" smtClean="0"/>
              <a:t>Any text editor</a:t>
            </a:r>
          </a:p>
        </p:txBody>
      </p:sp>
      <p:sp>
        <p:nvSpPr>
          <p:cNvPr id="4" name="Title 3"/>
          <p:cNvSpPr>
            <a:spLocks noGrp="1"/>
          </p:cNvSpPr>
          <p:nvPr>
            <p:ph type="title"/>
          </p:nvPr>
        </p:nvSpPr>
        <p:spPr/>
        <p:txBody>
          <a:bodyPr/>
          <a:lstStyle/>
          <a:p>
            <a:r>
              <a:rPr lang="en-US" dirty="0" err="1" smtClean="0"/>
              <a:t>Node.js</a:t>
            </a:r>
            <a:r>
              <a:rPr lang="en-US" dirty="0" smtClean="0"/>
              <a:t> Developer Tooling Options</a:t>
            </a:r>
            <a:endParaRPr lang="en-US" dirty="0"/>
          </a:p>
        </p:txBody>
      </p:sp>
    </p:spTree>
    <p:extLst>
      <p:ext uri="{BB962C8B-B14F-4D97-AF65-F5344CB8AC3E}">
        <p14:creationId xmlns:p14="http://schemas.microsoft.com/office/powerpoint/2010/main" val="206724703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err="1" smtClean="0"/>
              <a:t>Node.js</a:t>
            </a:r>
            <a:r>
              <a:rPr lang="en-US" dirty="0" smtClean="0"/>
              <a:t> for Websites &amp; Web APIs</a:t>
            </a:r>
            <a:endParaRPr lang="en-US" dirty="0"/>
          </a:p>
        </p:txBody>
      </p:sp>
      <p:sp>
        <p:nvSpPr>
          <p:cNvPr id="3" name="Title 2"/>
          <p:cNvSpPr>
            <a:spLocks noGrp="1"/>
          </p:cNvSpPr>
          <p:nvPr>
            <p:ph type="ctrTitle"/>
          </p:nvPr>
        </p:nvSpPr>
        <p:spPr/>
        <p:txBody>
          <a:bodyPr/>
          <a:lstStyle/>
          <a:p>
            <a:endParaRPr lang="en-US"/>
          </a:p>
        </p:txBody>
      </p:sp>
    </p:spTree>
    <p:extLst>
      <p:ext uri="{BB962C8B-B14F-4D97-AF65-F5344CB8AC3E}">
        <p14:creationId xmlns:p14="http://schemas.microsoft.com/office/powerpoint/2010/main" val="1037127828"/>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smtClean="0"/>
              <a:t>Developing Node</a:t>
            </a:r>
            <a:endParaRPr lang="en-US" dirty="0"/>
          </a:p>
        </p:txBody>
      </p:sp>
      <p:sp>
        <p:nvSpPr>
          <p:cNvPr id="3" name="Title 2"/>
          <p:cNvSpPr>
            <a:spLocks noGrp="1"/>
          </p:cNvSpPr>
          <p:nvPr>
            <p:ph type="ctrTitle"/>
          </p:nvPr>
        </p:nvSpPr>
        <p:spPr/>
        <p:txBody>
          <a:bodyPr/>
          <a:lstStyle/>
          <a:p>
            <a:endParaRPr lang="en-US"/>
          </a:p>
        </p:txBody>
      </p:sp>
    </p:spTree>
    <p:extLst>
      <p:ext uri="{BB962C8B-B14F-4D97-AF65-F5344CB8AC3E}">
        <p14:creationId xmlns:p14="http://schemas.microsoft.com/office/powerpoint/2010/main" val="2113903881"/>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1558581086"/>
              </p:ext>
            </p:extLst>
          </p:nvPr>
        </p:nvGraphicFramePr>
        <p:xfrm>
          <a:off x="274638" y="1212850"/>
          <a:ext cx="11887200" cy="5408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3"/>
          <p:cNvSpPr>
            <a:spLocks noGrp="1"/>
          </p:cNvSpPr>
          <p:nvPr>
            <p:ph type="title"/>
          </p:nvPr>
        </p:nvSpPr>
        <p:spPr/>
        <p:txBody>
          <a:bodyPr/>
          <a:lstStyle/>
          <a:p>
            <a:r>
              <a:rPr lang="en-US" dirty="0" err="1" smtClean="0"/>
              <a:t>Node.js</a:t>
            </a:r>
            <a:r>
              <a:rPr lang="en-US" dirty="0" smtClean="0"/>
              <a:t> for Websites &amp; Web APIs</a:t>
            </a:r>
            <a:endParaRPr lang="en-US" dirty="0"/>
          </a:p>
        </p:txBody>
      </p:sp>
    </p:spTree>
    <p:extLst>
      <p:ext uri="{BB962C8B-B14F-4D97-AF65-F5344CB8AC3E}">
        <p14:creationId xmlns:p14="http://schemas.microsoft.com/office/powerpoint/2010/main" val="331016259"/>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5921621"/>
          </a:xfrm>
        </p:spPr>
        <p:txBody>
          <a:bodyPr/>
          <a:lstStyle/>
          <a:p>
            <a:r>
              <a:rPr lang="en-US" dirty="0" smtClean="0"/>
              <a:t>HTTP Middleware for </a:t>
            </a:r>
            <a:r>
              <a:rPr lang="en-US" dirty="0" err="1" smtClean="0"/>
              <a:t>Node.js</a:t>
            </a:r>
            <a:endParaRPr lang="en-US" dirty="0" smtClean="0"/>
          </a:p>
          <a:p>
            <a:pPr marL="0" indent="0">
              <a:buNone/>
            </a:pPr>
            <a:r>
              <a:rPr lang="en-US" sz="3200" dirty="0">
                <a:latin typeface="Courier New" charset="0"/>
                <a:ea typeface="Courier New" charset="0"/>
                <a:cs typeface="Courier New" charset="0"/>
              </a:rPr>
              <a:t>	</a:t>
            </a:r>
            <a:r>
              <a:rPr lang="en-US" sz="3200" dirty="0" err="1" smtClean="0">
                <a:latin typeface="Courier New" charset="0"/>
                <a:ea typeface="Courier New" charset="0"/>
                <a:cs typeface="Courier New" charset="0"/>
              </a:rPr>
              <a:t>var</a:t>
            </a:r>
            <a:r>
              <a:rPr lang="en-US" sz="3200" dirty="0" smtClean="0">
                <a:latin typeface="Courier New" charset="0"/>
                <a:ea typeface="Courier New" charset="0"/>
                <a:cs typeface="Courier New" charset="0"/>
              </a:rPr>
              <a:t> app = connect();</a:t>
            </a:r>
          </a:p>
          <a:p>
            <a:r>
              <a:rPr lang="en-US" dirty="0" smtClean="0"/>
              <a:t>Facilitates simple request &amp; response</a:t>
            </a:r>
          </a:p>
          <a:p>
            <a:r>
              <a:rPr lang="en-US" dirty="0" smtClean="0"/>
              <a:t>Extensible HTTP server framework using plugins</a:t>
            </a:r>
          </a:p>
          <a:p>
            <a:r>
              <a:rPr lang="en-US" dirty="0" smtClean="0"/>
              <a:t>Plugins = Middleware</a:t>
            </a:r>
          </a:p>
          <a:p>
            <a:pPr lvl="1"/>
            <a:r>
              <a:rPr lang="en-US" dirty="0" smtClean="0"/>
              <a:t>Code that is added as a stack</a:t>
            </a:r>
          </a:p>
          <a:p>
            <a:pPr lvl="1"/>
            <a:r>
              <a:rPr lang="en-US" dirty="0" smtClean="0"/>
              <a:t>Incoming requests execute each middleware one-by-one</a:t>
            </a:r>
          </a:p>
          <a:p>
            <a:pPr lvl="1"/>
            <a:r>
              <a:rPr lang="en-US" dirty="0" smtClean="0"/>
              <a:t>Continues until middleware doesn’t call next()</a:t>
            </a:r>
          </a:p>
          <a:p>
            <a:pPr lvl="1"/>
            <a:r>
              <a:rPr lang="en-US" dirty="0" smtClean="0"/>
              <a:t>Use middleware by executing:</a:t>
            </a:r>
          </a:p>
          <a:p>
            <a:pPr marL="342900" lvl="1" indent="0">
              <a:buNone/>
            </a:pPr>
            <a:r>
              <a:rPr lang="en-US" sz="3200" dirty="0">
                <a:latin typeface="Courier New" charset="0"/>
                <a:ea typeface="Courier New" charset="0"/>
                <a:cs typeface="Courier New" charset="0"/>
              </a:rPr>
              <a:t>	</a:t>
            </a:r>
            <a:r>
              <a:rPr lang="en-US" sz="3200" dirty="0" err="1" smtClean="0">
                <a:latin typeface="Courier New" charset="0"/>
                <a:ea typeface="Courier New" charset="0"/>
                <a:cs typeface="Courier New" charset="0"/>
              </a:rPr>
              <a:t>app.use</a:t>
            </a:r>
            <a:r>
              <a:rPr lang="en-US" sz="3200" dirty="0" smtClean="0">
                <a:latin typeface="Courier New" charset="0"/>
                <a:ea typeface="Courier New" charset="0"/>
                <a:cs typeface="Courier New" charset="0"/>
              </a:rPr>
              <a:t>(‘/foo’, </a:t>
            </a:r>
            <a:br>
              <a:rPr lang="en-US" sz="3200" dirty="0" smtClean="0">
                <a:latin typeface="Courier New" charset="0"/>
                <a:ea typeface="Courier New" charset="0"/>
                <a:cs typeface="Courier New" charset="0"/>
              </a:rPr>
            </a:br>
            <a:r>
              <a:rPr lang="en-US" sz="3200" dirty="0" smtClean="0">
                <a:latin typeface="Courier New" charset="0"/>
                <a:ea typeface="Courier New" charset="0"/>
                <a:cs typeface="Courier New" charset="0"/>
              </a:rPr>
              <a:t>		function mw(</a:t>
            </a:r>
            <a:r>
              <a:rPr lang="en-US" sz="3200" dirty="0" err="1" smtClean="0">
                <a:latin typeface="Courier New" charset="0"/>
                <a:ea typeface="Courier New" charset="0"/>
                <a:cs typeface="Courier New" charset="0"/>
              </a:rPr>
              <a:t>req</a:t>
            </a:r>
            <a:r>
              <a:rPr lang="en-US" sz="3200" dirty="0" smtClean="0">
                <a:latin typeface="Courier New" charset="0"/>
                <a:ea typeface="Courier New" charset="0"/>
                <a:cs typeface="Courier New" charset="0"/>
              </a:rPr>
              <a:t>, res, next){next();});</a:t>
            </a:r>
            <a:endParaRPr lang="en-US" sz="3200" dirty="0">
              <a:latin typeface="Courier New" charset="0"/>
              <a:ea typeface="Courier New" charset="0"/>
              <a:cs typeface="Courier New" charset="0"/>
            </a:endParaRPr>
          </a:p>
        </p:txBody>
      </p:sp>
      <p:sp>
        <p:nvSpPr>
          <p:cNvPr id="3" name="Title 2"/>
          <p:cNvSpPr>
            <a:spLocks noGrp="1"/>
          </p:cNvSpPr>
          <p:nvPr>
            <p:ph type="title"/>
          </p:nvPr>
        </p:nvSpPr>
        <p:spPr/>
        <p:txBody>
          <a:bodyPr/>
          <a:lstStyle/>
          <a:p>
            <a:r>
              <a:rPr lang="en-US" dirty="0" smtClean="0"/>
              <a:t>Connect</a:t>
            </a:r>
            <a:endParaRPr lang="en-US" dirty="0"/>
          </a:p>
        </p:txBody>
      </p:sp>
    </p:spTree>
    <p:extLst>
      <p:ext uri="{BB962C8B-B14F-4D97-AF65-F5344CB8AC3E}">
        <p14:creationId xmlns:p14="http://schemas.microsoft.com/office/powerpoint/2010/main" val="1175989877"/>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3447098"/>
          </a:xfrm>
        </p:spPr>
        <p:txBody>
          <a:bodyPr/>
          <a:lstStyle/>
          <a:p>
            <a:r>
              <a:rPr lang="en-US" dirty="0" smtClean="0"/>
              <a:t>Minimalist web framework</a:t>
            </a:r>
          </a:p>
          <a:p>
            <a:r>
              <a:rPr lang="en-US" dirty="0" smtClean="0"/>
              <a:t>Built on Connect</a:t>
            </a:r>
          </a:p>
          <a:p>
            <a:r>
              <a:rPr lang="en-US" dirty="0" err="1" smtClean="0"/>
              <a:t>Unopionated</a:t>
            </a:r>
            <a:endParaRPr lang="en-US" dirty="0" smtClean="0"/>
          </a:p>
          <a:p>
            <a:r>
              <a:rPr lang="en-US" dirty="0" smtClean="0"/>
              <a:t>Developers write all the plumbing code</a:t>
            </a:r>
          </a:p>
          <a:p>
            <a:r>
              <a:rPr lang="en-US" dirty="0" smtClean="0"/>
              <a:t>Extensible – multiple MVC framework options</a:t>
            </a:r>
            <a:endParaRPr lang="en-US" dirty="0"/>
          </a:p>
        </p:txBody>
      </p:sp>
      <p:sp>
        <p:nvSpPr>
          <p:cNvPr id="3" name="Title 2"/>
          <p:cNvSpPr>
            <a:spLocks noGrp="1"/>
          </p:cNvSpPr>
          <p:nvPr>
            <p:ph type="title"/>
          </p:nvPr>
        </p:nvSpPr>
        <p:spPr/>
        <p:txBody>
          <a:bodyPr/>
          <a:lstStyle/>
          <a:p>
            <a:r>
              <a:rPr lang="en-US" dirty="0" smtClean="0"/>
              <a:t>Express</a:t>
            </a:r>
            <a:endParaRPr lang="en-US" dirty="0"/>
          </a:p>
        </p:txBody>
      </p:sp>
    </p:spTree>
    <p:extLst>
      <p:ext uri="{BB962C8B-B14F-4D97-AF65-F5344CB8AC3E}">
        <p14:creationId xmlns:p14="http://schemas.microsoft.com/office/powerpoint/2010/main" val="1353668775"/>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4395049"/>
          </a:xfrm>
        </p:spPr>
        <p:txBody>
          <a:bodyPr/>
          <a:lstStyle/>
          <a:p>
            <a:r>
              <a:rPr lang="en-US" dirty="0" smtClean="0"/>
              <a:t>Jade</a:t>
            </a:r>
          </a:p>
          <a:p>
            <a:pPr lvl="1"/>
            <a:r>
              <a:rPr lang="en-US" dirty="0" smtClean="0"/>
              <a:t>Unique HTML shorthand syntax</a:t>
            </a:r>
          </a:p>
          <a:p>
            <a:r>
              <a:rPr lang="en-US" dirty="0" smtClean="0"/>
              <a:t>EJS</a:t>
            </a:r>
          </a:p>
          <a:p>
            <a:pPr lvl="1"/>
            <a:r>
              <a:rPr lang="en-US" dirty="0" smtClean="0"/>
              <a:t>Embedded JavaScript</a:t>
            </a:r>
          </a:p>
          <a:p>
            <a:r>
              <a:rPr lang="en-US" dirty="0" err="1" smtClean="0"/>
              <a:t>Vash</a:t>
            </a:r>
            <a:endParaRPr lang="en-US" dirty="0" smtClean="0"/>
          </a:p>
          <a:p>
            <a:pPr lvl="1"/>
            <a:r>
              <a:rPr lang="en-US" dirty="0" smtClean="0"/>
              <a:t>Similar to ASP.NET’s Razor syntax</a:t>
            </a:r>
          </a:p>
          <a:p>
            <a:r>
              <a:rPr lang="en-US" dirty="0" smtClean="0"/>
              <a:t>Handlebars</a:t>
            </a:r>
          </a:p>
          <a:p>
            <a:pPr lvl="1"/>
            <a:r>
              <a:rPr lang="en-US" dirty="0" smtClean="0"/>
              <a:t>Same as client-side syntax</a:t>
            </a:r>
            <a:endParaRPr lang="en-US" dirty="0"/>
          </a:p>
        </p:txBody>
      </p:sp>
      <p:sp>
        <p:nvSpPr>
          <p:cNvPr id="3" name="Title 2"/>
          <p:cNvSpPr>
            <a:spLocks noGrp="1"/>
          </p:cNvSpPr>
          <p:nvPr>
            <p:ph type="title"/>
          </p:nvPr>
        </p:nvSpPr>
        <p:spPr/>
        <p:txBody>
          <a:bodyPr/>
          <a:lstStyle/>
          <a:p>
            <a:r>
              <a:rPr lang="en-US" dirty="0" smtClean="0"/>
              <a:t>MVC Frameworks in </a:t>
            </a:r>
            <a:r>
              <a:rPr lang="en-US" dirty="0" err="1" smtClean="0"/>
              <a:t>Node.js</a:t>
            </a:r>
            <a:endParaRPr lang="en-US" dirty="0"/>
          </a:p>
        </p:txBody>
      </p:sp>
    </p:spTree>
    <p:extLst>
      <p:ext uri="{BB962C8B-B14F-4D97-AF65-F5344CB8AC3E}">
        <p14:creationId xmlns:p14="http://schemas.microsoft.com/office/powerpoint/2010/main" val="3179756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Building Office Add-ins using </a:t>
            </a:r>
            <a:r>
              <a:rPr lang="en-US" b="1" dirty="0" err="1" smtClean="0"/>
              <a:t>Node.js</a:t>
            </a:r>
            <a:endParaRPr lang="en-US" dirty="0"/>
          </a:p>
        </p:txBody>
      </p:sp>
      <p:sp>
        <p:nvSpPr>
          <p:cNvPr id="6" name="Text Placeholder 5"/>
          <p:cNvSpPr>
            <a:spLocks noGrp="1"/>
          </p:cNvSpPr>
          <p:nvPr>
            <p:ph type="body" sz="quarter" idx="13"/>
          </p:nvPr>
        </p:nvSpPr>
        <p:spPr/>
        <p:txBody>
          <a:bodyPr/>
          <a:lstStyle/>
          <a:p>
            <a:r>
              <a:rPr lang="en-US" dirty="0" smtClean="0"/>
              <a:t>3-699</a:t>
            </a:r>
            <a:endParaRPr lang="en-US" dirty="0"/>
          </a:p>
        </p:txBody>
      </p:sp>
      <p:sp>
        <p:nvSpPr>
          <p:cNvPr id="7" name="Subtitle 2"/>
          <p:cNvSpPr txBox="1">
            <a:spLocks/>
          </p:cNvSpPr>
          <p:nvPr/>
        </p:nvSpPr>
        <p:spPr>
          <a:xfrm>
            <a:off x="276540" y="5783263"/>
            <a:ext cx="2665097" cy="902608"/>
          </a:xfrm>
          <a:prstGeom prst="rect">
            <a:avLst/>
          </a:prstGeom>
          <a:noFill/>
        </p:spPr>
        <p:txBody>
          <a:bodyPr vert="horz" wrap="square" lIns="146304" tIns="109728" rIns="146304" bIns="109728" rtlCol="0" anchor="t">
            <a:noAutofit/>
          </a:bodyPr>
          <a:lstStyle>
            <a:lvl1pPr marL="0" marR="0" indent="0" algn="l" defTabSz="932742" rtl="0" eaLnBrk="1" fontAlgn="auto" latinLnBrk="0" hangingPunct="1">
              <a:lnSpc>
                <a:spcPct val="90000"/>
              </a:lnSpc>
              <a:spcBef>
                <a:spcPts val="0"/>
              </a:spcBef>
              <a:spcAft>
                <a:spcPts val="0"/>
              </a:spcAft>
              <a:buClrTx/>
              <a:buSzPct val="90000"/>
              <a:buFont typeface="Arial" pitchFamily="34" charset="0"/>
              <a:buNone/>
              <a:tabLst/>
              <a:defRPr sz="2000" kern="1200" spc="0" baseline="0">
                <a:gradFill>
                  <a:gsLst>
                    <a:gs pos="0">
                      <a:schemeClr val="tx1"/>
                    </a:gs>
                    <a:gs pos="100000">
                      <a:schemeClr val="tx1"/>
                    </a:gs>
                  </a:gsLst>
                  <a:lin ang="5400000" scaled="0"/>
                </a:gradFill>
                <a:latin typeface="+mn-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mtClean="0"/>
              <a:t>Jeremy Thake</a:t>
            </a:r>
          </a:p>
          <a:p>
            <a:r>
              <a:rPr lang="en-US" smtClean="0"/>
              <a:t>Microsoft</a:t>
            </a:r>
          </a:p>
          <a:p>
            <a:r>
              <a:rPr lang="en-US" smtClean="0"/>
              <a:t>@jthake</a:t>
            </a:r>
            <a:endParaRPr lang="en-US" dirty="0"/>
          </a:p>
        </p:txBody>
      </p:sp>
      <p:sp>
        <p:nvSpPr>
          <p:cNvPr id="8" name="Subtitle 2"/>
          <p:cNvSpPr txBox="1">
            <a:spLocks/>
          </p:cNvSpPr>
          <p:nvPr/>
        </p:nvSpPr>
        <p:spPr>
          <a:xfrm>
            <a:off x="3437888" y="5783263"/>
            <a:ext cx="2665097" cy="902608"/>
          </a:xfrm>
          <a:prstGeom prst="rect">
            <a:avLst/>
          </a:prstGeom>
          <a:noFill/>
        </p:spPr>
        <p:txBody>
          <a:bodyPr vert="horz" wrap="square" lIns="146304" tIns="109728" rIns="146304" bIns="109728" rtlCol="0" anchor="t">
            <a:noAutofit/>
          </a:bodyPr>
          <a:lstStyle>
            <a:lvl1pPr marL="0" marR="0" indent="0" algn="l" defTabSz="932742" rtl="0" eaLnBrk="1" fontAlgn="auto" latinLnBrk="0" hangingPunct="1">
              <a:lnSpc>
                <a:spcPct val="90000"/>
              </a:lnSpc>
              <a:spcBef>
                <a:spcPts val="0"/>
              </a:spcBef>
              <a:spcAft>
                <a:spcPts val="0"/>
              </a:spcAft>
              <a:buClrTx/>
              <a:buSzPct val="90000"/>
              <a:buFont typeface="Arial" pitchFamily="34" charset="0"/>
              <a:buNone/>
              <a:tabLst/>
              <a:defRPr sz="2000" kern="1200" spc="0" baseline="0">
                <a:gradFill>
                  <a:gsLst>
                    <a:gs pos="0">
                      <a:schemeClr val="tx1"/>
                    </a:gs>
                    <a:gs pos="100000">
                      <a:schemeClr val="tx1"/>
                    </a:gs>
                  </a:gsLst>
                  <a:lin ang="5400000" scaled="0"/>
                </a:gradFill>
                <a:latin typeface="+mn-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Andrew Connell</a:t>
            </a:r>
          </a:p>
          <a:p>
            <a:r>
              <a:rPr lang="en-US" dirty="0" smtClean="0"/>
              <a:t>MVP</a:t>
            </a:r>
          </a:p>
          <a:p>
            <a:r>
              <a:rPr lang="en-US" dirty="0" smtClean="0"/>
              <a:t>@</a:t>
            </a:r>
            <a:r>
              <a:rPr lang="en-US" dirty="0" err="1" smtClean="0"/>
              <a:t>andrewconnell</a:t>
            </a:r>
            <a:endParaRPr lang="en-US" dirty="0"/>
          </a:p>
        </p:txBody>
      </p:sp>
    </p:spTree>
    <p:extLst>
      <p:ext uri="{BB962C8B-B14F-4D97-AF65-F5344CB8AC3E}">
        <p14:creationId xmlns:p14="http://schemas.microsoft.com/office/powerpoint/2010/main" val="1271149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284665220"/>
              </p:ext>
            </p:extLst>
          </p:nvPr>
        </p:nvGraphicFramePr>
        <p:xfrm>
          <a:off x="274638" y="1212850"/>
          <a:ext cx="11887200" cy="5484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3"/>
          <p:cNvSpPr>
            <a:spLocks noGrp="1"/>
          </p:cNvSpPr>
          <p:nvPr>
            <p:ph type="title"/>
          </p:nvPr>
        </p:nvSpPr>
        <p:spPr/>
        <p:txBody>
          <a:bodyPr/>
          <a:lstStyle/>
          <a:p>
            <a:r>
              <a:rPr lang="en-US" dirty="0" smtClean="0"/>
              <a:t>Debugging </a:t>
            </a:r>
            <a:r>
              <a:rPr lang="en-US" dirty="0" err="1" smtClean="0"/>
              <a:t>Node.js</a:t>
            </a:r>
            <a:r>
              <a:rPr lang="en-US" dirty="0" smtClean="0"/>
              <a:t> Applications</a:t>
            </a:r>
            <a:endParaRPr lang="en-US" dirty="0"/>
          </a:p>
        </p:txBody>
      </p:sp>
    </p:spTree>
    <p:extLst>
      <p:ext uri="{BB962C8B-B14F-4D97-AF65-F5344CB8AC3E}">
        <p14:creationId xmlns:p14="http://schemas.microsoft.com/office/powerpoint/2010/main" val="597010431"/>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err="1" smtClean="0"/>
              <a:t>Node.js</a:t>
            </a:r>
            <a:r>
              <a:rPr lang="en-US" dirty="0" smtClean="0"/>
              <a:t> for Office 365, </a:t>
            </a:r>
            <a:br>
              <a:rPr lang="en-US" dirty="0" smtClean="0"/>
            </a:br>
            <a:r>
              <a:rPr lang="en-US" dirty="0" smtClean="0"/>
              <a:t>Office Add-ins</a:t>
            </a:r>
            <a:br>
              <a:rPr lang="en-US" dirty="0" smtClean="0"/>
            </a:br>
            <a:r>
              <a:rPr lang="en-US" dirty="0" smtClean="0"/>
              <a:t>&amp; SharePoint Add-ins</a:t>
            </a:r>
            <a:endParaRPr lang="en-US" dirty="0"/>
          </a:p>
        </p:txBody>
      </p:sp>
      <p:sp>
        <p:nvSpPr>
          <p:cNvPr id="3" name="Title 2"/>
          <p:cNvSpPr>
            <a:spLocks noGrp="1"/>
          </p:cNvSpPr>
          <p:nvPr>
            <p:ph type="ctrTitle"/>
          </p:nvPr>
        </p:nvSpPr>
        <p:spPr/>
        <p:txBody>
          <a:bodyPr/>
          <a:lstStyle/>
          <a:p>
            <a:endParaRPr lang="en-US"/>
          </a:p>
        </p:txBody>
      </p:sp>
    </p:spTree>
    <p:extLst>
      <p:ext uri="{BB962C8B-B14F-4D97-AF65-F5344CB8AC3E}">
        <p14:creationId xmlns:p14="http://schemas.microsoft.com/office/powerpoint/2010/main" val="588219756"/>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74638" y="1212850"/>
            <a:ext cx="11887200" cy="5355312"/>
          </a:xfrm>
        </p:spPr>
        <p:txBody>
          <a:bodyPr/>
          <a:lstStyle/>
          <a:p>
            <a:r>
              <a:rPr lang="en-US" dirty="0" smtClean="0"/>
              <a:t>All extensibility in Office related products &amp; platforms is web based</a:t>
            </a:r>
          </a:p>
          <a:p>
            <a:endParaRPr lang="en-US" dirty="0" smtClean="0"/>
          </a:p>
          <a:p>
            <a:r>
              <a:rPr lang="en-US" dirty="0" smtClean="0"/>
              <a:t>Websites, web applications &amp; Web APIs</a:t>
            </a:r>
          </a:p>
          <a:p>
            <a:endParaRPr lang="en-US" dirty="0" smtClean="0"/>
          </a:p>
          <a:p>
            <a:r>
              <a:rPr lang="en-US" dirty="0" smtClean="0"/>
              <a:t>Underlying tech &amp; platform irrelevant</a:t>
            </a:r>
          </a:p>
          <a:p>
            <a:endParaRPr lang="en-US" dirty="0" smtClean="0"/>
          </a:p>
          <a:p>
            <a:r>
              <a:rPr lang="en-US" dirty="0" err="1" smtClean="0"/>
              <a:t>Node.js</a:t>
            </a:r>
            <a:r>
              <a:rPr lang="en-US" dirty="0" smtClean="0"/>
              <a:t>, just like ASP.NET, is just another option</a:t>
            </a:r>
            <a:endParaRPr lang="en-US" dirty="0"/>
          </a:p>
        </p:txBody>
      </p:sp>
      <p:sp>
        <p:nvSpPr>
          <p:cNvPr id="4" name="Title 3"/>
          <p:cNvSpPr>
            <a:spLocks noGrp="1"/>
          </p:cNvSpPr>
          <p:nvPr>
            <p:ph type="title"/>
          </p:nvPr>
        </p:nvSpPr>
        <p:spPr/>
        <p:txBody>
          <a:bodyPr/>
          <a:lstStyle/>
          <a:p>
            <a:r>
              <a:rPr lang="en-US" sz="4400" dirty="0" smtClean="0"/>
              <a:t>Office 365, Office Add-ins &amp; SharePoint Add-ins</a:t>
            </a:r>
            <a:endParaRPr lang="en-US" sz="4400" dirty="0"/>
          </a:p>
        </p:txBody>
      </p:sp>
    </p:spTree>
    <p:extLst>
      <p:ext uri="{BB962C8B-B14F-4D97-AF65-F5344CB8AC3E}">
        <p14:creationId xmlns:p14="http://schemas.microsoft.com/office/powerpoint/2010/main" val="255789528"/>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4530471"/>
          </a:xfrm>
        </p:spPr>
        <p:txBody>
          <a:bodyPr/>
          <a:lstStyle/>
          <a:p>
            <a:r>
              <a:rPr lang="en-US" dirty="0" smtClean="0"/>
              <a:t>No wizards</a:t>
            </a:r>
          </a:p>
          <a:p>
            <a:pPr lvl="1"/>
            <a:r>
              <a:rPr lang="en-US" dirty="0" smtClean="0"/>
              <a:t>No “Connected Service Wizard”</a:t>
            </a:r>
          </a:p>
          <a:p>
            <a:pPr lvl="1"/>
            <a:r>
              <a:rPr lang="en-US" dirty="0" smtClean="0"/>
              <a:t>Create Azure AD application via Azure Portal</a:t>
            </a:r>
          </a:p>
          <a:p>
            <a:r>
              <a:rPr lang="en-US" dirty="0" smtClean="0"/>
              <a:t>No Office 365 / SharePoint SDKs</a:t>
            </a:r>
          </a:p>
          <a:p>
            <a:pPr lvl="1"/>
            <a:r>
              <a:rPr lang="en-US" dirty="0" smtClean="0"/>
              <a:t>Some packages available in NPM &amp; bower</a:t>
            </a:r>
          </a:p>
          <a:p>
            <a:pPr lvl="1"/>
            <a:r>
              <a:rPr lang="en-US" dirty="0" smtClean="0"/>
              <a:t>Use REST APIs</a:t>
            </a:r>
          </a:p>
          <a:p>
            <a:r>
              <a:rPr lang="en-US" dirty="0" smtClean="0"/>
              <a:t>Authentication Flow</a:t>
            </a:r>
          </a:p>
          <a:p>
            <a:pPr lvl="1"/>
            <a:r>
              <a:rPr lang="en-US" dirty="0" smtClean="0"/>
              <a:t>If all client side – use Azure AD’s Implicit Flow &amp; ADAL JS</a:t>
            </a:r>
          </a:p>
          <a:p>
            <a:pPr lvl="1"/>
            <a:r>
              <a:rPr lang="en-US" dirty="0" smtClean="0"/>
              <a:t>If server side – use ADAL for </a:t>
            </a:r>
            <a:r>
              <a:rPr lang="en-US" dirty="0" err="1" smtClean="0"/>
              <a:t>Node.js</a:t>
            </a:r>
            <a:endParaRPr lang="en-US" dirty="0" smtClean="0"/>
          </a:p>
        </p:txBody>
      </p:sp>
      <p:sp>
        <p:nvSpPr>
          <p:cNvPr id="3" name="Title 2"/>
          <p:cNvSpPr>
            <a:spLocks noGrp="1"/>
          </p:cNvSpPr>
          <p:nvPr>
            <p:ph type="title"/>
          </p:nvPr>
        </p:nvSpPr>
        <p:spPr/>
        <p:txBody>
          <a:bodyPr/>
          <a:lstStyle/>
          <a:p>
            <a:r>
              <a:rPr lang="en-US" dirty="0" err="1" smtClean="0"/>
              <a:t>Node.js</a:t>
            </a:r>
            <a:r>
              <a:rPr lang="en-US" dirty="0" smtClean="0"/>
              <a:t> + Office - Things to Consider</a:t>
            </a:r>
            <a:endParaRPr lang="en-US" dirty="0"/>
          </a:p>
        </p:txBody>
      </p:sp>
    </p:spTree>
    <p:extLst>
      <p:ext uri="{BB962C8B-B14F-4D97-AF65-F5344CB8AC3E}">
        <p14:creationId xmlns:p14="http://schemas.microsoft.com/office/powerpoint/2010/main" val="406011017"/>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74638" y="1212850"/>
            <a:ext cx="11887200" cy="3853363"/>
          </a:xfrm>
        </p:spPr>
        <p:txBody>
          <a:bodyPr/>
          <a:lstStyle/>
          <a:p>
            <a:r>
              <a:rPr lang="en-US" dirty="0" smtClean="0">
                <a:hlinkClick r:id="rId2"/>
              </a:rPr>
              <a:t>https://nodejs.org</a:t>
            </a:r>
            <a:endParaRPr lang="en-US" dirty="0" smtClean="0"/>
          </a:p>
          <a:p>
            <a:endParaRPr lang="en-US" dirty="0" smtClean="0">
              <a:hlinkClick r:id="rId3"/>
            </a:endParaRPr>
          </a:p>
          <a:p>
            <a:r>
              <a:rPr lang="en-US" dirty="0" smtClean="0">
                <a:hlinkClick r:id="rId3"/>
              </a:rPr>
              <a:t>https://iojs.org</a:t>
            </a:r>
            <a:r>
              <a:rPr lang="en-US" dirty="0" smtClean="0"/>
              <a:t> </a:t>
            </a:r>
          </a:p>
          <a:p>
            <a:endParaRPr lang="en-US" dirty="0" smtClean="0"/>
          </a:p>
          <a:p>
            <a:r>
              <a:rPr lang="en-US" dirty="0" smtClean="0"/>
              <a:t>Demos used in this session:</a:t>
            </a:r>
          </a:p>
          <a:p>
            <a:pPr lvl="1"/>
            <a:r>
              <a:rPr lang="en-US" dirty="0">
                <a:hlinkClick r:id="rId4"/>
              </a:rPr>
              <a:t>https://</a:t>
            </a:r>
            <a:r>
              <a:rPr lang="en-US" dirty="0" smtClean="0">
                <a:hlinkClick r:id="rId4"/>
              </a:rPr>
              <a:t>github.com/andrewconnell/pres-o365-node</a:t>
            </a:r>
            <a:r>
              <a:rPr lang="en-US" dirty="0" smtClean="0"/>
              <a:t> </a:t>
            </a:r>
            <a:endParaRPr lang="en-US" dirty="0"/>
          </a:p>
        </p:txBody>
      </p:sp>
      <p:sp>
        <p:nvSpPr>
          <p:cNvPr id="2" name="Title 1"/>
          <p:cNvSpPr>
            <a:spLocks noGrp="1"/>
          </p:cNvSpPr>
          <p:nvPr>
            <p:ph type="title"/>
          </p:nvPr>
        </p:nvSpPr>
        <p:spPr/>
        <p:txBody>
          <a:bodyPr/>
          <a:lstStyle/>
          <a:p>
            <a:r>
              <a:rPr lang="en-US" dirty="0" smtClean="0"/>
              <a:t>Call to Action</a:t>
            </a:r>
            <a:endParaRPr lang="en-US" dirty="0"/>
          </a:p>
        </p:txBody>
      </p:sp>
    </p:spTree>
    <p:extLst>
      <p:ext uri="{BB962C8B-B14F-4D97-AF65-F5344CB8AC3E}">
        <p14:creationId xmlns:p14="http://schemas.microsoft.com/office/powerpoint/2010/main" val="888486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882" y="5231556"/>
            <a:ext cx="12434711" cy="640233"/>
          </a:xfrm>
          <a:prstGeom prst="rect">
            <a:avLst/>
          </a:prstGeom>
        </p:spPr>
        <p:txBody>
          <a:bodyPr/>
          <a:lstStyle/>
          <a:p>
            <a:pPr marL="0" indent="0" algn="ctr">
              <a:buNone/>
            </a:pPr>
            <a:r>
              <a:rPr lang="en-US" sz="3199" dirty="0">
                <a:hlinkClick r:id="rId2"/>
              </a:rPr>
              <a:t>http://dev.office.com/devprogram</a:t>
            </a:r>
            <a:r>
              <a:rPr lang="en-US" sz="3199" dirty="0"/>
              <a:t> </a:t>
            </a:r>
          </a:p>
        </p:txBody>
      </p:sp>
      <p:sp>
        <p:nvSpPr>
          <p:cNvPr id="6" name="Title 5"/>
          <p:cNvSpPr>
            <a:spLocks noGrp="1"/>
          </p:cNvSpPr>
          <p:nvPr>
            <p:ph type="title"/>
          </p:nvPr>
        </p:nvSpPr>
        <p:spPr/>
        <p:txBody>
          <a:bodyPr/>
          <a:lstStyle/>
          <a:p>
            <a:r>
              <a:rPr lang="en-US" dirty="0" smtClean="0"/>
              <a:t>Developer Program Launch</a:t>
            </a:r>
            <a:endParaRPr lang="en-US" dirty="0"/>
          </a:p>
        </p:txBody>
      </p:sp>
      <p:grpSp>
        <p:nvGrpSpPr>
          <p:cNvPr id="83" name="Group 82"/>
          <p:cNvGrpSpPr/>
          <p:nvPr/>
        </p:nvGrpSpPr>
        <p:grpSpPr>
          <a:xfrm>
            <a:off x="4662709" y="3198857"/>
            <a:ext cx="3114234" cy="3817395"/>
            <a:chOff x="4662488" y="3198813"/>
            <a:chExt cx="3114676" cy="3817937"/>
          </a:xfrm>
        </p:grpSpPr>
        <p:sp>
          <p:nvSpPr>
            <p:cNvPr id="84" name="AutoShape 3"/>
            <p:cNvSpPr>
              <a:spLocks noChangeAspect="1" noChangeArrowheads="1" noTextEdit="1"/>
            </p:cNvSpPr>
            <p:nvPr/>
          </p:nvSpPr>
          <p:spPr bwMode="auto">
            <a:xfrm>
              <a:off x="4732338" y="3198813"/>
              <a:ext cx="2974975" cy="379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3" rIns="91427" bIns="45713" numCol="1" anchor="t" anchorCtr="0" compatLnSpc="1">
              <a:prstTxWarp prst="textNoShape">
                <a:avLst/>
              </a:prstTxWarp>
            </a:bodyPr>
            <a:lstStyle/>
            <a:p>
              <a:pPr defTabSz="932563"/>
              <a:endParaRPr lang="en-US">
                <a:noFill/>
              </a:endParaRPr>
            </a:p>
          </p:txBody>
        </p:sp>
        <p:sp>
          <p:nvSpPr>
            <p:cNvPr id="89" name="Freeform 5"/>
            <p:cNvSpPr>
              <a:spLocks/>
            </p:cNvSpPr>
            <p:nvPr/>
          </p:nvSpPr>
          <p:spPr bwMode="auto">
            <a:xfrm>
              <a:off x="6946901" y="5176838"/>
              <a:ext cx="830263" cy="1839912"/>
            </a:xfrm>
            <a:custGeom>
              <a:avLst/>
              <a:gdLst>
                <a:gd name="T0" fmla="*/ 12 w 72"/>
                <a:gd name="T1" fmla="*/ 0 h 160"/>
                <a:gd name="T2" fmla="*/ 0 w 72"/>
                <a:gd name="T3" fmla="*/ 76 h 160"/>
                <a:gd name="T4" fmla="*/ 57 w 72"/>
                <a:gd name="T5" fmla="*/ 151 h 160"/>
                <a:gd name="T6" fmla="*/ 67 w 72"/>
                <a:gd name="T7" fmla="*/ 151 h 160"/>
                <a:gd name="T8" fmla="*/ 12 w 72"/>
                <a:gd name="T9" fmla="*/ 0 h 160"/>
              </a:gdLst>
              <a:ahLst/>
              <a:cxnLst>
                <a:cxn ang="0">
                  <a:pos x="T0" y="T1"/>
                </a:cxn>
                <a:cxn ang="0">
                  <a:pos x="T2" y="T3"/>
                </a:cxn>
                <a:cxn ang="0">
                  <a:pos x="T4" y="T5"/>
                </a:cxn>
                <a:cxn ang="0">
                  <a:pos x="T6" y="T7"/>
                </a:cxn>
                <a:cxn ang="0">
                  <a:pos x="T8" y="T9"/>
                </a:cxn>
              </a:cxnLst>
              <a:rect l="0" t="0" r="r" b="b"/>
              <a:pathLst>
                <a:path w="72" h="160">
                  <a:moveTo>
                    <a:pt x="12" y="0"/>
                  </a:moveTo>
                  <a:cubicBezTo>
                    <a:pt x="11" y="24"/>
                    <a:pt x="8" y="49"/>
                    <a:pt x="0" y="76"/>
                  </a:cubicBezTo>
                  <a:cubicBezTo>
                    <a:pt x="45" y="82"/>
                    <a:pt x="56" y="147"/>
                    <a:pt x="57" y="151"/>
                  </a:cubicBezTo>
                  <a:cubicBezTo>
                    <a:pt x="58" y="160"/>
                    <a:pt x="67" y="157"/>
                    <a:pt x="67" y="151"/>
                  </a:cubicBezTo>
                  <a:cubicBezTo>
                    <a:pt x="72" y="50"/>
                    <a:pt x="21" y="7"/>
                    <a:pt x="12" y="0"/>
                  </a:cubicBezTo>
                  <a:close/>
                </a:path>
              </a:pathLst>
            </a:custGeom>
            <a:solidFill>
              <a:srgbClr val="BAD80A"/>
            </a:solidFill>
            <a:ln>
              <a:noFill/>
            </a:ln>
          </p:spPr>
          <p:txBody>
            <a:bodyPr vert="horz" wrap="square" lIns="91427" tIns="45713" rIns="91427" bIns="45713" numCol="1" anchor="t" anchorCtr="0" compatLnSpc="1">
              <a:prstTxWarp prst="textNoShape">
                <a:avLst/>
              </a:prstTxWarp>
            </a:bodyPr>
            <a:lstStyle/>
            <a:p>
              <a:pPr defTabSz="932563"/>
              <a:endParaRPr lang="en-US">
                <a:noFill/>
              </a:endParaRPr>
            </a:p>
          </p:txBody>
        </p:sp>
        <p:sp>
          <p:nvSpPr>
            <p:cNvPr id="96" name="Freeform 6"/>
            <p:cNvSpPr>
              <a:spLocks/>
            </p:cNvSpPr>
            <p:nvPr/>
          </p:nvSpPr>
          <p:spPr bwMode="auto">
            <a:xfrm>
              <a:off x="4662488" y="5187950"/>
              <a:ext cx="819150" cy="1828800"/>
            </a:xfrm>
            <a:custGeom>
              <a:avLst/>
              <a:gdLst>
                <a:gd name="T0" fmla="*/ 59 w 71"/>
                <a:gd name="T1" fmla="*/ 0 h 159"/>
                <a:gd name="T2" fmla="*/ 5 w 71"/>
                <a:gd name="T3" fmla="*/ 150 h 159"/>
                <a:gd name="T4" fmla="*/ 15 w 71"/>
                <a:gd name="T5" fmla="*/ 150 h 159"/>
                <a:gd name="T6" fmla="*/ 71 w 71"/>
                <a:gd name="T7" fmla="*/ 75 h 159"/>
                <a:gd name="T8" fmla="*/ 59 w 71"/>
                <a:gd name="T9" fmla="*/ 0 h 159"/>
              </a:gdLst>
              <a:ahLst/>
              <a:cxnLst>
                <a:cxn ang="0">
                  <a:pos x="T0" y="T1"/>
                </a:cxn>
                <a:cxn ang="0">
                  <a:pos x="T2" y="T3"/>
                </a:cxn>
                <a:cxn ang="0">
                  <a:pos x="T4" y="T5"/>
                </a:cxn>
                <a:cxn ang="0">
                  <a:pos x="T6" y="T7"/>
                </a:cxn>
                <a:cxn ang="0">
                  <a:pos x="T8" y="T9"/>
                </a:cxn>
              </a:cxnLst>
              <a:rect l="0" t="0" r="r" b="b"/>
              <a:pathLst>
                <a:path w="71" h="159">
                  <a:moveTo>
                    <a:pt x="59" y="0"/>
                  </a:moveTo>
                  <a:cubicBezTo>
                    <a:pt x="48" y="9"/>
                    <a:pt x="0" y="52"/>
                    <a:pt x="5" y="150"/>
                  </a:cubicBezTo>
                  <a:cubicBezTo>
                    <a:pt x="5" y="156"/>
                    <a:pt x="14" y="159"/>
                    <a:pt x="15" y="150"/>
                  </a:cubicBezTo>
                  <a:cubicBezTo>
                    <a:pt x="16" y="146"/>
                    <a:pt x="27" y="82"/>
                    <a:pt x="71" y="75"/>
                  </a:cubicBezTo>
                  <a:cubicBezTo>
                    <a:pt x="63" y="49"/>
                    <a:pt x="60" y="23"/>
                    <a:pt x="59" y="0"/>
                  </a:cubicBezTo>
                  <a:close/>
                </a:path>
              </a:pathLst>
            </a:custGeom>
            <a:solidFill>
              <a:srgbClr val="BAD80A"/>
            </a:solidFill>
            <a:ln>
              <a:noFill/>
            </a:ln>
          </p:spPr>
          <p:txBody>
            <a:bodyPr vert="horz" wrap="square" lIns="91427" tIns="45713" rIns="91427" bIns="45713" numCol="1" anchor="t" anchorCtr="0" compatLnSpc="1">
              <a:prstTxWarp prst="textNoShape">
                <a:avLst/>
              </a:prstTxWarp>
            </a:bodyPr>
            <a:lstStyle/>
            <a:p>
              <a:pPr defTabSz="932563"/>
              <a:endParaRPr lang="en-US">
                <a:noFill/>
              </a:endParaRPr>
            </a:p>
          </p:txBody>
        </p:sp>
        <p:sp>
          <p:nvSpPr>
            <p:cNvPr id="97" name="Freeform 7"/>
            <p:cNvSpPr>
              <a:spLocks/>
            </p:cNvSpPr>
            <p:nvPr/>
          </p:nvSpPr>
          <p:spPr bwMode="auto">
            <a:xfrm>
              <a:off x="6105526" y="5119688"/>
              <a:ext cx="230188" cy="1851025"/>
            </a:xfrm>
            <a:custGeom>
              <a:avLst/>
              <a:gdLst>
                <a:gd name="T0" fmla="*/ 10 w 20"/>
                <a:gd name="T1" fmla="*/ 0 h 161"/>
                <a:gd name="T2" fmla="*/ 10 w 20"/>
                <a:gd name="T3" fmla="*/ 0 h 161"/>
                <a:gd name="T4" fmla="*/ 10 w 20"/>
                <a:gd name="T5" fmla="*/ 0 h 161"/>
                <a:gd name="T6" fmla="*/ 10 w 20"/>
                <a:gd name="T7" fmla="*/ 0 h 161"/>
                <a:gd name="T8" fmla="*/ 10 w 20"/>
                <a:gd name="T9" fmla="*/ 0 h 161"/>
                <a:gd name="T10" fmla="*/ 0 w 20"/>
                <a:gd name="T11" fmla="*/ 11 h 161"/>
                <a:gd name="T12" fmla="*/ 0 w 20"/>
                <a:gd name="T13" fmla="*/ 149 h 161"/>
                <a:gd name="T14" fmla="*/ 10 w 20"/>
                <a:gd name="T15" fmla="*/ 161 h 161"/>
                <a:gd name="T16" fmla="*/ 10 w 20"/>
                <a:gd name="T17" fmla="*/ 161 h 161"/>
                <a:gd name="T18" fmla="*/ 10 w 20"/>
                <a:gd name="T19" fmla="*/ 161 h 161"/>
                <a:gd name="T20" fmla="*/ 10 w 20"/>
                <a:gd name="T21" fmla="*/ 161 h 161"/>
                <a:gd name="T22" fmla="*/ 10 w 20"/>
                <a:gd name="T23" fmla="*/ 161 h 161"/>
                <a:gd name="T24" fmla="*/ 20 w 20"/>
                <a:gd name="T25" fmla="*/ 149 h 161"/>
                <a:gd name="T26" fmla="*/ 20 w 20"/>
                <a:gd name="T27" fmla="*/ 11 h 161"/>
                <a:gd name="T28" fmla="*/ 10 w 20"/>
                <a:gd name="T29"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 h="161">
                  <a:moveTo>
                    <a:pt x="10" y="0"/>
                  </a:moveTo>
                  <a:cubicBezTo>
                    <a:pt x="10" y="0"/>
                    <a:pt x="10" y="0"/>
                    <a:pt x="10" y="0"/>
                  </a:cubicBezTo>
                  <a:cubicBezTo>
                    <a:pt x="10" y="0"/>
                    <a:pt x="10" y="0"/>
                    <a:pt x="10" y="0"/>
                  </a:cubicBezTo>
                  <a:cubicBezTo>
                    <a:pt x="10" y="0"/>
                    <a:pt x="10" y="0"/>
                    <a:pt x="10" y="0"/>
                  </a:cubicBezTo>
                  <a:cubicBezTo>
                    <a:pt x="10" y="0"/>
                    <a:pt x="10" y="0"/>
                    <a:pt x="10" y="0"/>
                  </a:cubicBezTo>
                  <a:cubicBezTo>
                    <a:pt x="0" y="0"/>
                    <a:pt x="0" y="11"/>
                    <a:pt x="0" y="11"/>
                  </a:cubicBezTo>
                  <a:cubicBezTo>
                    <a:pt x="0" y="11"/>
                    <a:pt x="0" y="144"/>
                    <a:pt x="0" y="149"/>
                  </a:cubicBezTo>
                  <a:cubicBezTo>
                    <a:pt x="0" y="154"/>
                    <a:pt x="0" y="161"/>
                    <a:pt x="10" y="161"/>
                  </a:cubicBezTo>
                  <a:cubicBezTo>
                    <a:pt x="10" y="161"/>
                    <a:pt x="10" y="161"/>
                    <a:pt x="10" y="161"/>
                  </a:cubicBezTo>
                  <a:cubicBezTo>
                    <a:pt x="10" y="161"/>
                    <a:pt x="10" y="161"/>
                    <a:pt x="10" y="161"/>
                  </a:cubicBezTo>
                  <a:cubicBezTo>
                    <a:pt x="10" y="161"/>
                    <a:pt x="10" y="161"/>
                    <a:pt x="10" y="161"/>
                  </a:cubicBezTo>
                  <a:cubicBezTo>
                    <a:pt x="10" y="161"/>
                    <a:pt x="10" y="161"/>
                    <a:pt x="10" y="161"/>
                  </a:cubicBezTo>
                  <a:cubicBezTo>
                    <a:pt x="20" y="161"/>
                    <a:pt x="20" y="154"/>
                    <a:pt x="20" y="149"/>
                  </a:cubicBezTo>
                  <a:cubicBezTo>
                    <a:pt x="20" y="144"/>
                    <a:pt x="20" y="11"/>
                    <a:pt x="20" y="11"/>
                  </a:cubicBezTo>
                  <a:cubicBezTo>
                    <a:pt x="20" y="11"/>
                    <a:pt x="20" y="0"/>
                    <a:pt x="10" y="0"/>
                  </a:cubicBezTo>
                  <a:close/>
                </a:path>
              </a:pathLst>
            </a:custGeom>
            <a:solidFill>
              <a:srgbClr val="00188F"/>
            </a:solidFill>
            <a:ln>
              <a:noFill/>
            </a:ln>
          </p:spPr>
          <p:txBody>
            <a:bodyPr vert="horz" wrap="square" lIns="91427" tIns="45713" rIns="91427" bIns="45713" numCol="1" anchor="t" anchorCtr="0" compatLnSpc="1">
              <a:prstTxWarp prst="textNoShape">
                <a:avLst/>
              </a:prstTxWarp>
            </a:bodyPr>
            <a:lstStyle/>
            <a:p>
              <a:pPr defTabSz="932563"/>
              <a:endParaRPr lang="en-US">
                <a:noFill/>
              </a:endParaRPr>
            </a:p>
          </p:txBody>
        </p:sp>
        <p:sp>
          <p:nvSpPr>
            <p:cNvPr id="98" name="Freeform 8"/>
            <p:cNvSpPr>
              <a:spLocks/>
            </p:cNvSpPr>
            <p:nvPr/>
          </p:nvSpPr>
          <p:spPr bwMode="auto">
            <a:xfrm>
              <a:off x="5851526" y="3198813"/>
              <a:ext cx="738188" cy="425450"/>
            </a:xfrm>
            <a:custGeom>
              <a:avLst/>
              <a:gdLst>
                <a:gd name="T0" fmla="*/ 64 w 64"/>
                <a:gd name="T1" fmla="*/ 37 h 37"/>
                <a:gd name="T2" fmla="*/ 32 w 64"/>
                <a:gd name="T3" fmla="*/ 0 h 37"/>
                <a:gd name="T4" fmla="*/ 32 w 64"/>
                <a:gd name="T5" fmla="*/ 0 h 37"/>
                <a:gd name="T6" fmla="*/ 0 w 64"/>
                <a:gd name="T7" fmla="*/ 37 h 37"/>
                <a:gd name="T8" fmla="*/ 64 w 64"/>
                <a:gd name="T9" fmla="*/ 37 h 37"/>
              </a:gdLst>
              <a:ahLst/>
              <a:cxnLst>
                <a:cxn ang="0">
                  <a:pos x="T0" y="T1"/>
                </a:cxn>
                <a:cxn ang="0">
                  <a:pos x="T2" y="T3"/>
                </a:cxn>
                <a:cxn ang="0">
                  <a:pos x="T4" y="T5"/>
                </a:cxn>
                <a:cxn ang="0">
                  <a:pos x="T6" y="T7"/>
                </a:cxn>
                <a:cxn ang="0">
                  <a:pos x="T8" y="T9"/>
                </a:cxn>
              </a:cxnLst>
              <a:rect l="0" t="0" r="r" b="b"/>
              <a:pathLst>
                <a:path w="64" h="37">
                  <a:moveTo>
                    <a:pt x="64" y="37"/>
                  </a:moveTo>
                  <a:cubicBezTo>
                    <a:pt x="51" y="14"/>
                    <a:pt x="38" y="0"/>
                    <a:pt x="32" y="0"/>
                  </a:cubicBezTo>
                  <a:cubicBezTo>
                    <a:pt x="32" y="0"/>
                    <a:pt x="32" y="0"/>
                    <a:pt x="32" y="0"/>
                  </a:cubicBezTo>
                  <a:cubicBezTo>
                    <a:pt x="26" y="0"/>
                    <a:pt x="13" y="14"/>
                    <a:pt x="0" y="37"/>
                  </a:cubicBezTo>
                  <a:lnTo>
                    <a:pt x="64" y="37"/>
                  </a:lnTo>
                  <a:close/>
                </a:path>
              </a:pathLst>
            </a:custGeom>
            <a:solidFill>
              <a:srgbClr val="00188F"/>
            </a:solidFill>
            <a:ln>
              <a:noFill/>
            </a:ln>
          </p:spPr>
          <p:txBody>
            <a:bodyPr vert="horz" wrap="square" lIns="91427" tIns="45713" rIns="91427" bIns="45713" numCol="1" anchor="t" anchorCtr="0" compatLnSpc="1">
              <a:prstTxWarp prst="textNoShape">
                <a:avLst/>
              </a:prstTxWarp>
            </a:bodyPr>
            <a:lstStyle/>
            <a:p>
              <a:pPr defTabSz="932563"/>
              <a:endParaRPr lang="en-US">
                <a:noFill/>
              </a:endParaRPr>
            </a:p>
          </p:txBody>
        </p:sp>
        <p:sp>
          <p:nvSpPr>
            <p:cNvPr id="99" name="Freeform 9"/>
            <p:cNvSpPr>
              <a:spLocks noEditPoints="1"/>
            </p:cNvSpPr>
            <p:nvPr/>
          </p:nvSpPr>
          <p:spPr bwMode="auto">
            <a:xfrm>
              <a:off x="5262563" y="3727450"/>
              <a:ext cx="1914525" cy="2484437"/>
            </a:xfrm>
            <a:custGeom>
              <a:avLst/>
              <a:gdLst>
                <a:gd name="T0" fmla="*/ 120 w 166"/>
                <a:gd name="T1" fmla="*/ 0 h 216"/>
                <a:gd name="T2" fmla="*/ 46 w 166"/>
                <a:gd name="T3" fmla="*/ 0 h 216"/>
                <a:gd name="T4" fmla="*/ 32 w 166"/>
                <a:gd name="T5" fmla="*/ 216 h 216"/>
                <a:gd name="T6" fmla="*/ 65 w 166"/>
                <a:gd name="T7" fmla="*/ 216 h 216"/>
                <a:gd name="T8" fmla="*/ 65 w 166"/>
                <a:gd name="T9" fmla="*/ 132 h 216"/>
                <a:gd name="T10" fmla="*/ 70 w 166"/>
                <a:gd name="T11" fmla="*/ 118 h 216"/>
                <a:gd name="T12" fmla="*/ 83 w 166"/>
                <a:gd name="T13" fmla="*/ 113 h 216"/>
                <a:gd name="T14" fmla="*/ 96 w 166"/>
                <a:gd name="T15" fmla="*/ 118 h 216"/>
                <a:gd name="T16" fmla="*/ 101 w 166"/>
                <a:gd name="T17" fmla="*/ 132 h 216"/>
                <a:gd name="T18" fmla="*/ 101 w 166"/>
                <a:gd name="T19" fmla="*/ 216 h 216"/>
                <a:gd name="T20" fmla="*/ 134 w 166"/>
                <a:gd name="T21" fmla="*/ 216 h 216"/>
                <a:gd name="T22" fmla="*/ 120 w 166"/>
                <a:gd name="T23" fmla="*/ 0 h 216"/>
                <a:gd name="T24" fmla="*/ 83 w 166"/>
                <a:gd name="T25" fmla="*/ 75 h 216"/>
                <a:gd name="T26" fmla="*/ 57 w 166"/>
                <a:gd name="T27" fmla="*/ 49 h 216"/>
                <a:gd name="T28" fmla="*/ 83 w 166"/>
                <a:gd name="T29" fmla="*/ 23 h 216"/>
                <a:gd name="T30" fmla="*/ 109 w 166"/>
                <a:gd name="T31" fmla="*/ 49 h 216"/>
                <a:gd name="T32" fmla="*/ 83 w 166"/>
                <a:gd name="T33" fmla="*/ 75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6" h="216">
                  <a:moveTo>
                    <a:pt x="120" y="0"/>
                  </a:moveTo>
                  <a:cubicBezTo>
                    <a:pt x="46" y="0"/>
                    <a:pt x="46" y="0"/>
                    <a:pt x="46" y="0"/>
                  </a:cubicBezTo>
                  <a:cubicBezTo>
                    <a:pt x="21" y="47"/>
                    <a:pt x="0" y="126"/>
                    <a:pt x="32" y="216"/>
                  </a:cubicBezTo>
                  <a:cubicBezTo>
                    <a:pt x="32" y="216"/>
                    <a:pt x="50" y="216"/>
                    <a:pt x="65" y="216"/>
                  </a:cubicBezTo>
                  <a:cubicBezTo>
                    <a:pt x="65" y="132"/>
                    <a:pt x="65" y="132"/>
                    <a:pt x="65" y="132"/>
                  </a:cubicBezTo>
                  <a:cubicBezTo>
                    <a:pt x="65" y="130"/>
                    <a:pt x="65" y="123"/>
                    <a:pt x="70" y="118"/>
                  </a:cubicBezTo>
                  <a:cubicBezTo>
                    <a:pt x="72" y="116"/>
                    <a:pt x="77" y="113"/>
                    <a:pt x="83" y="113"/>
                  </a:cubicBezTo>
                  <a:cubicBezTo>
                    <a:pt x="90" y="113"/>
                    <a:pt x="94" y="116"/>
                    <a:pt x="96" y="118"/>
                  </a:cubicBezTo>
                  <a:cubicBezTo>
                    <a:pt x="101" y="123"/>
                    <a:pt x="101" y="130"/>
                    <a:pt x="101" y="132"/>
                  </a:cubicBezTo>
                  <a:cubicBezTo>
                    <a:pt x="101" y="216"/>
                    <a:pt x="101" y="216"/>
                    <a:pt x="101" y="216"/>
                  </a:cubicBezTo>
                  <a:cubicBezTo>
                    <a:pt x="116" y="216"/>
                    <a:pt x="134" y="216"/>
                    <a:pt x="134" y="216"/>
                  </a:cubicBezTo>
                  <a:cubicBezTo>
                    <a:pt x="166" y="126"/>
                    <a:pt x="145" y="47"/>
                    <a:pt x="120" y="0"/>
                  </a:cubicBezTo>
                  <a:close/>
                  <a:moveTo>
                    <a:pt x="83" y="75"/>
                  </a:moveTo>
                  <a:cubicBezTo>
                    <a:pt x="69" y="75"/>
                    <a:pt x="57" y="63"/>
                    <a:pt x="57" y="49"/>
                  </a:cubicBezTo>
                  <a:cubicBezTo>
                    <a:pt x="57" y="35"/>
                    <a:pt x="69" y="23"/>
                    <a:pt x="83" y="23"/>
                  </a:cubicBezTo>
                  <a:cubicBezTo>
                    <a:pt x="97" y="23"/>
                    <a:pt x="109" y="35"/>
                    <a:pt x="109" y="49"/>
                  </a:cubicBezTo>
                  <a:cubicBezTo>
                    <a:pt x="109" y="63"/>
                    <a:pt x="97" y="75"/>
                    <a:pt x="83" y="75"/>
                  </a:cubicBezTo>
                  <a:close/>
                </a:path>
              </a:pathLst>
            </a:custGeom>
            <a:solidFill>
              <a:srgbClr val="0078D7"/>
            </a:solidFill>
            <a:ln>
              <a:noFill/>
            </a:ln>
          </p:spPr>
          <p:txBody>
            <a:bodyPr vert="horz" wrap="square" lIns="91427" tIns="45713" rIns="91427" bIns="45713" numCol="1" anchor="t" anchorCtr="0" compatLnSpc="1">
              <a:prstTxWarp prst="textNoShape">
                <a:avLst/>
              </a:prstTxWarp>
            </a:bodyPr>
            <a:lstStyle/>
            <a:p>
              <a:pPr defTabSz="932563"/>
              <a:endParaRPr lang="en-US">
                <a:noFill/>
              </a:endParaRPr>
            </a:p>
          </p:txBody>
        </p:sp>
        <p:sp>
          <p:nvSpPr>
            <p:cNvPr id="100" name="Freeform 10"/>
            <p:cNvSpPr>
              <a:spLocks/>
            </p:cNvSpPr>
            <p:nvPr/>
          </p:nvSpPr>
          <p:spPr bwMode="auto">
            <a:xfrm>
              <a:off x="5619751" y="6292850"/>
              <a:ext cx="392113" cy="92075"/>
            </a:xfrm>
            <a:custGeom>
              <a:avLst/>
              <a:gdLst>
                <a:gd name="T0" fmla="*/ 34 w 34"/>
                <a:gd name="T1" fmla="*/ 0 h 8"/>
                <a:gd name="T2" fmla="*/ 5 w 34"/>
                <a:gd name="T3" fmla="*/ 0 h 8"/>
                <a:gd name="T4" fmla="*/ 0 w 34"/>
                <a:gd name="T5" fmla="*/ 4 h 8"/>
                <a:gd name="T6" fmla="*/ 5 w 34"/>
                <a:gd name="T7" fmla="*/ 8 h 8"/>
                <a:gd name="T8" fmla="*/ 34 w 34"/>
                <a:gd name="T9" fmla="*/ 8 h 8"/>
                <a:gd name="T10" fmla="*/ 34 w 34"/>
                <a:gd name="T11" fmla="*/ 0 h 8"/>
              </a:gdLst>
              <a:ahLst/>
              <a:cxnLst>
                <a:cxn ang="0">
                  <a:pos x="T0" y="T1"/>
                </a:cxn>
                <a:cxn ang="0">
                  <a:pos x="T2" y="T3"/>
                </a:cxn>
                <a:cxn ang="0">
                  <a:pos x="T4" y="T5"/>
                </a:cxn>
                <a:cxn ang="0">
                  <a:pos x="T6" y="T7"/>
                </a:cxn>
                <a:cxn ang="0">
                  <a:pos x="T8" y="T9"/>
                </a:cxn>
                <a:cxn ang="0">
                  <a:pos x="T10" y="T11"/>
                </a:cxn>
              </a:cxnLst>
              <a:rect l="0" t="0" r="r" b="b"/>
              <a:pathLst>
                <a:path w="34" h="8">
                  <a:moveTo>
                    <a:pt x="34" y="0"/>
                  </a:moveTo>
                  <a:cubicBezTo>
                    <a:pt x="5" y="0"/>
                    <a:pt x="5" y="0"/>
                    <a:pt x="5" y="0"/>
                  </a:cubicBezTo>
                  <a:cubicBezTo>
                    <a:pt x="2" y="0"/>
                    <a:pt x="0" y="2"/>
                    <a:pt x="0" y="4"/>
                  </a:cubicBezTo>
                  <a:cubicBezTo>
                    <a:pt x="0" y="6"/>
                    <a:pt x="2" y="8"/>
                    <a:pt x="5" y="8"/>
                  </a:cubicBezTo>
                  <a:cubicBezTo>
                    <a:pt x="34" y="8"/>
                    <a:pt x="34" y="8"/>
                    <a:pt x="34" y="8"/>
                  </a:cubicBezTo>
                  <a:lnTo>
                    <a:pt x="34" y="0"/>
                  </a:lnTo>
                  <a:close/>
                </a:path>
              </a:pathLst>
            </a:custGeom>
            <a:solidFill>
              <a:srgbClr val="00188F"/>
            </a:solidFill>
            <a:ln>
              <a:noFill/>
            </a:ln>
          </p:spPr>
          <p:txBody>
            <a:bodyPr vert="horz" wrap="square" lIns="91427" tIns="45713" rIns="91427" bIns="45713" numCol="1" anchor="t" anchorCtr="0" compatLnSpc="1">
              <a:prstTxWarp prst="textNoShape">
                <a:avLst/>
              </a:prstTxWarp>
            </a:bodyPr>
            <a:lstStyle/>
            <a:p>
              <a:pPr defTabSz="932563"/>
              <a:endParaRPr lang="en-US">
                <a:noFill/>
              </a:endParaRPr>
            </a:p>
          </p:txBody>
        </p:sp>
        <p:sp>
          <p:nvSpPr>
            <p:cNvPr id="101" name="Freeform 11"/>
            <p:cNvSpPr>
              <a:spLocks/>
            </p:cNvSpPr>
            <p:nvPr/>
          </p:nvSpPr>
          <p:spPr bwMode="auto">
            <a:xfrm>
              <a:off x="6427788" y="6292850"/>
              <a:ext cx="392113" cy="92075"/>
            </a:xfrm>
            <a:custGeom>
              <a:avLst/>
              <a:gdLst>
                <a:gd name="T0" fmla="*/ 30 w 34"/>
                <a:gd name="T1" fmla="*/ 0 h 8"/>
                <a:gd name="T2" fmla="*/ 0 w 34"/>
                <a:gd name="T3" fmla="*/ 0 h 8"/>
                <a:gd name="T4" fmla="*/ 0 w 34"/>
                <a:gd name="T5" fmla="*/ 8 h 8"/>
                <a:gd name="T6" fmla="*/ 30 w 34"/>
                <a:gd name="T7" fmla="*/ 8 h 8"/>
                <a:gd name="T8" fmla="*/ 34 w 34"/>
                <a:gd name="T9" fmla="*/ 4 h 8"/>
                <a:gd name="T10" fmla="*/ 30 w 34"/>
                <a:gd name="T11" fmla="*/ 0 h 8"/>
              </a:gdLst>
              <a:ahLst/>
              <a:cxnLst>
                <a:cxn ang="0">
                  <a:pos x="T0" y="T1"/>
                </a:cxn>
                <a:cxn ang="0">
                  <a:pos x="T2" y="T3"/>
                </a:cxn>
                <a:cxn ang="0">
                  <a:pos x="T4" y="T5"/>
                </a:cxn>
                <a:cxn ang="0">
                  <a:pos x="T6" y="T7"/>
                </a:cxn>
                <a:cxn ang="0">
                  <a:pos x="T8" y="T9"/>
                </a:cxn>
                <a:cxn ang="0">
                  <a:pos x="T10" y="T11"/>
                </a:cxn>
              </a:cxnLst>
              <a:rect l="0" t="0" r="r" b="b"/>
              <a:pathLst>
                <a:path w="34" h="8">
                  <a:moveTo>
                    <a:pt x="30" y="0"/>
                  </a:moveTo>
                  <a:cubicBezTo>
                    <a:pt x="0" y="0"/>
                    <a:pt x="0" y="0"/>
                    <a:pt x="0" y="0"/>
                  </a:cubicBezTo>
                  <a:cubicBezTo>
                    <a:pt x="0" y="8"/>
                    <a:pt x="0" y="8"/>
                    <a:pt x="0" y="8"/>
                  </a:cubicBezTo>
                  <a:cubicBezTo>
                    <a:pt x="30" y="8"/>
                    <a:pt x="30" y="8"/>
                    <a:pt x="30" y="8"/>
                  </a:cubicBezTo>
                  <a:cubicBezTo>
                    <a:pt x="32" y="8"/>
                    <a:pt x="34" y="6"/>
                    <a:pt x="34" y="4"/>
                  </a:cubicBezTo>
                  <a:cubicBezTo>
                    <a:pt x="34" y="2"/>
                    <a:pt x="32" y="0"/>
                    <a:pt x="30" y="0"/>
                  </a:cubicBezTo>
                  <a:close/>
                </a:path>
              </a:pathLst>
            </a:custGeom>
            <a:solidFill>
              <a:srgbClr val="00188F"/>
            </a:solidFill>
            <a:ln>
              <a:noFill/>
            </a:ln>
          </p:spPr>
          <p:txBody>
            <a:bodyPr vert="horz" wrap="square" lIns="91427" tIns="45713" rIns="91427" bIns="45713" numCol="1" anchor="t" anchorCtr="0" compatLnSpc="1">
              <a:prstTxWarp prst="textNoShape">
                <a:avLst/>
              </a:prstTxWarp>
            </a:bodyPr>
            <a:lstStyle/>
            <a:p>
              <a:pPr defTabSz="932563"/>
              <a:endParaRPr lang="en-US">
                <a:noFill/>
              </a:endParaRPr>
            </a:p>
          </p:txBody>
        </p:sp>
      </p:grpSp>
      <p:grpSp>
        <p:nvGrpSpPr>
          <p:cNvPr id="294" name="Group 293"/>
          <p:cNvGrpSpPr/>
          <p:nvPr/>
        </p:nvGrpSpPr>
        <p:grpSpPr>
          <a:xfrm>
            <a:off x="467184" y="2305432"/>
            <a:ext cx="2335911" cy="1951946"/>
            <a:chOff x="457200" y="2260433"/>
            <a:chExt cx="2290317" cy="1913846"/>
          </a:xfrm>
        </p:grpSpPr>
        <p:sp>
          <p:nvSpPr>
            <p:cNvPr id="67" name="Rectangle 66"/>
            <p:cNvSpPr/>
            <p:nvPr/>
          </p:nvSpPr>
          <p:spPr>
            <a:xfrm>
              <a:off x="457200" y="3466393"/>
              <a:ext cx="2290317" cy="707886"/>
            </a:xfrm>
            <a:prstGeom prst="rect">
              <a:avLst/>
            </a:prstGeom>
          </p:spPr>
          <p:txBody>
            <a:bodyPr wrap="square">
              <a:spAutoFit/>
            </a:bodyPr>
            <a:lstStyle/>
            <a:p>
              <a:pPr algn="ctr" defTabSz="932563"/>
              <a:r>
                <a:rPr lang="en-US" sz="2000" dirty="0">
                  <a:gradFill>
                    <a:gsLst>
                      <a:gs pos="0">
                        <a:srgbClr val="404040"/>
                      </a:gs>
                      <a:gs pos="100000">
                        <a:srgbClr val="404040"/>
                      </a:gs>
                    </a:gsLst>
                    <a:lin ang="5400000" scaled="0"/>
                  </a:gradFill>
                </a:rPr>
                <a:t>E-mail </a:t>
              </a:r>
              <a:br>
                <a:rPr lang="en-US" sz="2000" dirty="0">
                  <a:gradFill>
                    <a:gsLst>
                      <a:gs pos="0">
                        <a:srgbClr val="404040"/>
                      </a:gs>
                      <a:gs pos="100000">
                        <a:srgbClr val="404040"/>
                      </a:gs>
                    </a:gsLst>
                    <a:lin ang="5400000" scaled="0"/>
                  </a:gradFill>
                </a:rPr>
              </a:br>
              <a:r>
                <a:rPr lang="en-US" sz="2000" dirty="0">
                  <a:gradFill>
                    <a:gsLst>
                      <a:gs pos="0">
                        <a:srgbClr val="404040"/>
                      </a:gs>
                      <a:gs pos="100000">
                        <a:srgbClr val="404040"/>
                      </a:gs>
                    </a:gsLst>
                    <a:lin ang="5400000" scaled="0"/>
                  </a:gradFill>
                </a:rPr>
                <a:t>Newsletters</a:t>
              </a:r>
            </a:p>
          </p:txBody>
        </p:sp>
        <p:grpSp>
          <p:nvGrpSpPr>
            <p:cNvPr id="293" name="Group 292"/>
            <p:cNvGrpSpPr/>
            <p:nvPr/>
          </p:nvGrpSpPr>
          <p:grpSpPr>
            <a:xfrm>
              <a:off x="746844" y="2260433"/>
              <a:ext cx="1711028" cy="991002"/>
              <a:chOff x="860785" y="2260433"/>
              <a:chExt cx="1711028" cy="991002"/>
            </a:xfrm>
          </p:grpSpPr>
          <p:grpSp>
            <p:nvGrpSpPr>
              <p:cNvPr id="63" name="Group 62"/>
              <p:cNvGrpSpPr/>
              <p:nvPr/>
            </p:nvGrpSpPr>
            <p:grpSpPr>
              <a:xfrm>
                <a:off x="860785" y="2260433"/>
                <a:ext cx="1711028" cy="991002"/>
                <a:chOff x="506413" y="1770063"/>
                <a:chExt cx="2105025" cy="1219200"/>
              </a:xfrm>
            </p:grpSpPr>
            <p:sp>
              <p:nvSpPr>
                <p:cNvPr id="59" name="Rectangle 20"/>
                <p:cNvSpPr>
                  <a:spLocks noChangeArrowheads="1"/>
                </p:cNvSpPr>
                <p:nvPr/>
              </p:nvSpPr>
              <p:spPr bwMode="auto">
                <a:xfrm>
                  <a:off x="758825" y="1770063"/>
                  <a:ext cx="1624012" cy="1120775"/>
                </a:xfrm>
                <a:prstGeom prst="rect">
                  <a:avLst/>
                </a:prstGeom>
                <a:solidFill>
                  <a:srgbClr val="D2D2D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7" tIns="45713" rIns="91427" bIns="45713" numCol="1" anchor="t" anchorCtr="0" compatLnSpc="1">
                  <a:prstTxWarp prst="textNoShape">
                    <a:avLst/>
                  </a:prstTxWarp>
                </a:bodyPr>
                <a:lstStyle/>
                <a:p>
                  <a:pPr defTabSz="932563"/>
                  <a:endParaRPr lang="en-US">
                    <a:solidFill>
                      <a:srgbClr val="404040"/>
                    </a:solidFill>
                  </a:endParaRPr>
                </a:p>
              </p:txBody>
            </p:sp>
            <p:sp>
              <p:nvSpPr>
                <p:cNvPr id="60" name="Oval 21"/>
                <p:cNvSpPr>
                  <a:spLocks noChangeArrowheads="1"/>
                </p:cNvSpPr>
                <p:nvPr/>
              </p:nvSpPr>
              <p:spPr bwMode="auto">
                <a:xfrm>
                  <a:off x="1552575" y="1793876"/>
                  <a:ext cx="36512" cy="36513"/>
                </a:xfrm>
                <a:prstGeom prst="ellipse">
                  <a:avLst/>
                </a:pr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3" rIns="91427" bIns="45713" numCol="1" anchor="t" anchorCtr="0" compatLnSpc="1">
                  <a:prstTxWarp prst="textNoShape">
                    <a:avLst/>
                  </a:prstTxWarp>
                </a:bodyPr>
                <a:lstStyle/>
                <a:p>
                  <a:pPr defTabSz="932563"/>
                  <a:endParaRPr lang="en-US">
                    <a:solidFill>
                      <a:srgbClr val="404040"/>
                    </a:solidFill>
                  </a:endParaRPr>
                </a:p>
              </p:txBody>
            </p:sp>
            <p:sp>
              <p:nvSpPr>
                <p:cNvPr id="61" name="Rectangle 22"/>
                <p:cNvSpPr>
                  <a:spLocks noChangeArrowheads="1"/>
                </p:cNvSpPr>
                <p:nvPr/>
              </p:nvSpPr>
              <p:spPr bwMode="auto">
                <a:xfrm>
                  <a:off x="819150" y="1855788"/>
                  <a:ext cx="1514475" cy="987425"/>
                </a:xfrm>
                <a:prstGeom prst="rect">
                  <a:avLst/>
                </a:prstGeom>
                <a:solidFill>
                  <a:srgbClr val="5C2D9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7" tIns="45713" rIns="91427" bIns="45713" numCol="1" anchor="t" anchorCtr="0" compatLnSpc="1">
                  <a:prstTxWarp prst="textNoShape">
                    <a:avLst/>
                  </a:prstTxWarp>
                </a:bodyPr>
                <a:lstStyle/>
                <a:p>
                  <a:pPr defTabSz="932563"/>
                  <a:endParaRPr lang="en-US">
                    <a:solidFill>
                      <a:srgbClr val="404040"/>
                    </a:solidFill>
                  </a:endParaRPr>
                </a:p>
              </p:txBody>
            </p:sp>
            <p:sp>
              <p:nvSpPr>
                <p:cNvPr id="62" name="Freeform 23"/>
                <p:cNvSpPr>
                  <a:spLocks/>
                </p:cNvSpPr>
                <p:nvPr/>
              </p:nvSpPr>
              <p:spPr bwMode="auto">
                <a:xfrm>
                  <a:off x="506413" y="2903538"/>
                  <a:ext cx="2105025" cy="85725"/>
                </a:xfrm>
                <a:custGeom>
                  <a:avLst/>
                  <a:gdLst>
                    <a:gd name="T0" fmla="*/ 0 w 175"/>
                    <a:gd name="T1" fmla="*/ 0 h 7"/>
                    <a:gd name="T2" fmla="*/ 0 w 175"/>
                    <a:gd name="T3" fmla="*/ 1 h 7"/>
                    <a:gd name="T4" fmla="*/ 7 w 175"/>
                    <a:gd name="T5" fmla="*/ 7 h 7"/>
                    <a:gd name="T6" fmla="*/ 168 w 175"/>
                    <a:gd name="T7" fmla="*/ 7 h 7"/>
                    <a:gd name="T8" fmla="*/ 175 w 175"/>
                    <a:gd name="T9" fmla="*/ 1 h 7"/>
                    <a:gd name="T10" fmla="*/ 175 w 175"/>
                    <a:gd name="T11" fmla="*/ 0 h 7"/>
                    <a:gd name="T12" fmla="*/ 0 w 175"/>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175" h="7">
                      <a:moveTo>
                        <a:pt x="0" y="0"/>
                      </a:moveTo>
                      <a:cubicBezTo>
                        <a:pt x="0" y="1"/>
                        <a:pt x="0" y="1"/>
                        <a:pt x="0" y="1"/>
                      </a:cubicBezTo>
                      <a:cubicBezTo>
                        <a:pt x="0" y="4"/>
                        <a:pt x="3" y="7"/>
                        <a:pt x="7" y="7"/>
                      </a:cubicBezTo>
                      <a:cubicBezTo>
                        <a:pt x="168" y="7"/>
                        <a:pt x="168" y="7"/>
                        <a:pt x="168" y="7"/>
                      </a:cubicBezTo>
                      <a:cubicBezTo>
                        <a:pt x="172" y="7"/>
                        <a:pt x="175" y="4"/>
                        <a:pt x="175" y="1"/>
                      </a:cubicBezTo>
                      <a:cubicBezTo>
                        <a:pt x="175" y="0"/>
                        <a:pt x="175" y="0"/>
                        <a:pt x="175" y="0"/>
                      </a:cubicBezTo>
                      <a:lnTo>
                        <a:pt x="0" y="0"/>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3" rIns="91427" bIns="45713" numCol="1" anchor="t" anchorCtr="0" compatLnSpc="1">
                  <a:prstTxWarp prst="textNoShape">
                    <a:avLst/>
                  </a:prstTxWarp>
                </a:bodyPr>
                <a:lstStyle/>
                <a:p>
                  <a:pPr defTabSz="932563"/>
                  <a:endParaRPr lang="en-US">
                    <a:solidFill>
                      <a:srgbClr val="404040"/>
                    </a:solidFill>
                  </a:endParaRPr>
                </a:p>
              </p:txBody>
            </p:sp>
          </p:grpSp>
          <p:sp>
            <p:nvSpPr>
              <p:cNvPr id="2" name="Rectangle 1"/>
              <p:cNvSpPr/>
              <p:nvPr/>
            </p:nvSpPr>
            <p:spPr bwMode="auto">
              <a:xfrm>
                <a:off x="1416844" y="2379232"/>
                <a:ext cx="846536" cy="73958"/>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cxnSp>
            <p:nvCxnSpPr>
              <p:cNvPr id="5" name="Straight Connector 4"/>
              <p:cNvCxnSpPr/>
              <p:nvPr/>
            </p:nvCxnSpPr>
            <p:spPr>
              <a:xfrm>
                <a:off x="1416844" y="2530614"/>
                <a:ext cx="846536" cy="0"/>
              </a:xfrm>
              <a:prstGeom prst="line">
                <a:avLst/>
              </a:prstGeom>
              <a:ln w="15875">
                <a:solidFill>
                  <a:srgbClr val="0078D7"/>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1416844" y="2608038"/>
                <a:ext cx="846536" cy="0"/>
              </a:xfrm>
              <a:prstGeom prst="line">
                <a:avLst/>
              </a:prstGeom>
              <a:ln w="15875">
                <a:solidFill>
                  <a:srgbClr val="0078D7"/>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1416844" y="2685462"/>
                <a:ext cx="846536" cy="0"/>
              </a:xfrm>
              <a:prstGeom prst="line">
                <a:avLst/>
              </a:prstGeom>
              <a:ln w="15875">
                <a:solidFill>
                  <a:srgbClr val="0078D7"/>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1416844" y="2762886"/>
                <a:ext cx="846536" cy="0"/>
              </a:xfrm>
              <a:prstGeom prst="line">
                <a:avLst/>
              </a:prstGeom>
              <a:ln w="15875">
                <a:solidFill>
                  <a:srgbClr val="0078D7"/>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06" name="Rectangle 105"/>
              <p:cNvSpPr/>
              <p:nvPr/>
            </p:nvSpPr>
            <p:spPr bwMode="auto">
              <a:xfrm>
                <a:off x="1142807" y="2375321"/>
                <a:ext cx="234036" cy="73958"/>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107" name="Rectangle 106"/>
              <p:cNvSpPr/>
              <p:nvPr/>
            </p:nvSpPr>
            <p:spPr bwMode="auto">
              <a:xfrm>
                <a:off x="1142807" y="2469924"/>
                <a:ext cx="234036" cy="614564"/>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cxnSp>
            <p:nvCxnSpPr>
              <p:cNvPr id="108" name="Straight Connector 107"/>
              <p:cNvCxnSpPr/>
              <p:nvPr/>
            </p:nvCxnSpPr>
            <p:spPr>
              <a:xfrm>
                <a:off x="1416844" y="2840310"/>
                <a:ext cx="846536" cy="0"/>
              </a:xfrm>
              <a:prstGeom prst="line">
                <a:avLst/>
              </a:prstGeom>
              <a:ln w="15875">
                <a:solidFill>
                  <a:srgbClr val="0078D7"/>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1416844" y="2917734"/>
                <a:ext cx="846536" cy="0"/>
              </a:xfrm>
              <a:prstGeom prst="line">
                <a:avLst/>
              </a:prstGeom>
              <a:ln w="15875">
                <a:solidFill>
                  <a:srgbClr val="0078D7"/>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1416844" y="2995158"/>
                <a:ext cx="846536" cy="0"/>
              </a:xfrm>
              <a:prstGeom prst="line">
                <a:avLst/>
              </a:prstGeom>
              <a:ln w="15875">
                <a:solidFill>
                  <a:srgbClr val="0078D7"/>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1416844" y="3072583"/>
                <a:ext cx="846536" cy="0"/>
              </a:xfrm>
              <a:prstGeom prst="line">
                <a:avLst/>
              </a:prstGeom>
              <a:ln w="15875">
                <a:solidFill>
                  <a:srgbClr val="0078D7"/>
                </a:solidFill>
                <a:headEnd type="none"/>
                <a:tailEnd type="none"/>
              </a:ln>
            </p:spPr>
            <p:style>
              <a:lnRef idx="1">
                <a:schemeClr val="accent1"/>
              </a:lnRef>
              <a:fillRef idx="0">
                <a:schemeClr val="accent1"/>
              </a:fillRef>
              <a:effectRef idx="0">
                <a:schemeClr val="accent1"/>
              </a:effectRef>
              <a:fontRef idx="minor">
                <a:schemeClr val="tx1"/>
              </a:fontRef>
            </p:style>
          </p:cxnSp>
        </p:grpSp>
      </p:grpSp>
      <p:grpSp>
        <p:nvGrpSpPr>
          <p:cNvPr id="297" name="Group 296"/>
          <p:cNvGrpSpPr/>
          <p:nvPr/>
        </p:nvGrpSpPr>
        <p:grpSpPr>
          <a:xfrm>
            <a:off x="3348204" y="2328270"/>
            <a:ext cx="1642550" cy="2243012"/>
            <a:chOff x="3320378" y="2282825"/>
            <a:chExt cx="1610489" cy="2199231"/>
          </a:xfrm>
        </p:grpSpPr>
        <p:sp>
          <p:nvSpPr>
            <p:cNvPr id="1041" name="Rectangle 1040"/>
            <p:cNvSpPr/>
            <p:nvPr/>
          </p:nvSpPr>
          <p:spPr>
            <a:xfrm>
              <a:off x="3320378" y="3466393"/>
              <a:ext cx="1610489" cy="1015663"/>
            </a:xfrm>
            <a:prstGeom prst="rect">
              <a:avLst/>
            </a:prstGeom>
          </p:spPr>
          <p:txBody>
            <a:bodyPr wrap="square">
              <a:spAutoFit/>
            </a:bodyPr>
            <a:lstStyle/>
            <a:p>
              <a:pPr algn="ctr" defTabSz="932563"/>
              <a:r>
                <a:rPr lang="en-US" sz="2000" dirty="0">
                  <a:gradFill>
                    <a:gsLst>
                      <a:gs pos="0">
                        <a:srgbClr val="404040"/>
                      </a:gs>
                      <a:gs pos="100000">
                        <a:srgbClr val="404040"/>
                      </a:gs>
                    </a:gsLst>
                    <a:lin ang="5400000" scaled="0"/>
                  </a:gradFill>
                </a:rPr>
                <a:t>Free Developer Subscription</a:t>
              </a:r>
            </a:p>
          </p:txBody>
        </p:sp>
        <p:grpSp>
          <p:nvGrpSpPr>
            <p:cNvPr id="1130" name="Group 1129"/>
            <p:cNvGrpSpPr/>
            <p:nvPr/>
          </p:nvGrpSpPr>
          <p:grpSpPr>
            <a:xfrm>
              <a:off x="3376613" y="2282825"/>
              <a:ext cx="1422401" cy="1065213"/>
              <a:chOff x="3376613" y="2282825"/>
              <a:chExt cx="1422401" cy="1065213"/>
            </a:xfrm>
          </p:grpSpPr>
          <p:sp>
            <p:nvSpPr>
              <p:cNvPr id="24" name="Freeform 7"/>
              <p:cNvSpPr>
                <a:spLocks/>
              </p:cNvSpPr>
              <p:nvPr/>
            </p:nvSpPr>
            <p:spPr bwMode="auto">
              <a:xfrm>
                <a:off x="3376613" y="2741613"/>
                <a:ext cx="419100" cy="555625"/>
              </a:xfrm>
              <a:custGeom>
                <a:avLst/>
                <a:gdLst>
                  <a:gd name="T0" fmla="*/ 0 w 139"/>
                  <a:gd name="T1" fmla="*/ 184 h 184"/>
                  <a:gd name="T2" fmla="*/ 34 w 139"/>
                  <a:gd name="T3" fmla="*/ 116 h 184"/>
                  <a:gd name="T4" fmla="*/ 30 w 139"/>
                  <a:gd name="T5" fmla="*/ 90 h 184"/>
                  <a:gd name="T6" fmla="*/ 30 w 139"/>
                  <a:gd name="T7" fmla="*/ 58 h 184"/>
                  <a:gd name="T8" fmla="*/ 81 w 139"/>
                  <a:gd name="T9" fmla="*/ 0 h 184"/>
                  <a:gd name="T10" fmla="*/ 139 w 139"/>
                  <a:gd name="T11" fmla="*/ 58 h 184"/>
                  <a:gd name="T12" fmla="*/ 139 w 139"/>
                  <a:gd name="T13" fmla="*/ 90 h 184"/>
                  <a:gd name="T14" fmla="*/ 106 w 139"/>
                  <a:gd name="T15" fmla="*/ 142 h 184"/>
                  <a:gd name="T16" fmla="*/ 94 w 139"/>
                  <a:gd name="T17" fmla="*/ 184 h 184"/>
                  <a:gd name="T18" fmla="*/ 0 w 139"/>
                  <a:gd name="T19" fmla="*/ 184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9" h="184">
                    <a:moveTo>
                      <a:pt x="0" y="184"/>
                    </a:moveTo>
                    <a:cubicBezTo>
                      <a:pt x="34" y="116"/>
                      <a:pt x="34" y="116"/>
                      <a:pt x="34" y="116"/>
                    </a:cubicBezTo>
                    <a:cubicBezTo>
                      <a:pt x="31" y="108"/>
                      <a:pt x="30" y="99"/>
                      <a:pt x="30" y="90"/>
                    </a:cubicBezTo>
                    <a:cubicBezTo>
                      <a:pt x="30" y="58"/>
                      <a:pt x="30" y="58"/>
                      <a:pt x="30" y="58"/>
                    </a:cubicBezTo>
                    <a:cubicBezTo>
                      <a:pt x="30" y="26"/>
                      <a:pt x="48" y="0"/>
                      <a:pt x="81" y="0"/>
                    </a:cubicBezTo>
                    <a:cubicBezTo>
                      <a:pt x="113" y="0"/>
                      <a:pt x="139" y="26"/>
                      <a:pt x="139" y="58"/>
                    </a:cubicBezTo>
                    <a:cubicBezTo>
                      <a:pt x="139" y="90"/>
                      <a:pt x="139" y="90"/>
                      <a:pt x="139" y="90"/>
                    </a:cubicBezTo>
                    <a:cubicBezTo>
                      <a:pt x="139" y="113"/>
                      <a:pt x="126" y="133"/>
                      <a:pt x="106" y="142"/>
                    </a:cubicBezTo>
                    <a:cubicBezTo>
                      <a:pt x="94" y="184"/>
                      <a:pt x="94" y="184"/>
                      <a:pt x="94" y="184"/>
                    </a:cubicBezTo>
                    <a:lnTo>
                      <a:pt x="0" y="184"/>
                    </a:lnTo>
                    <a:close/>
                  </a:path>
                </a:pathLst>
              </a:custGeom>
              <a:solidFill>
                <a:srgbClr val="E5B5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5" name="Freeform 8"/>
              <p:cNvSpPr>
                <a:spLocks/>
              </p:cNvSpPr>
              <p:nvPr/>
            </p:nvSpPr>
            <p:spPr bwMode="auto">
              <a:xfrm>
                <a:off x="3533776" y="2282825"/>
                <a:ext cx="1238250" cy="773113"/>
              </a:xfrm>
              <a:custGeom>
                <a:avLst/>
                <a:gdLst>
                  <a:gd name="T0" fmla="*/ 411 w 411"/>
                  <a:gd name="T1" fmla="*/ 250 h 256"/>
                  <a:gd name="T2" fmla="*/ 406 w 411"/>
                  <a:gd name="T3" fmla="*/ 256 h 256"/>
                  <a:gd name="T4" fmla="*/ 6 w 411"/>
                  <a:gd name="T5" fmla="*/ 256 h 256"/>
                  <a:gd name="T6" fmla="*/ 0 w 411"/>
                  <a:gd name="T7" fmla="*/ 250 h 256"/>
                  <a:gd name="T8" fmla="*/ 0 w 411"/>
                  <a:gd name="T9" fmla="*/ 6 h 256"/>
                  <a:gd name="T10" fmla="*/ 6 w 411"/>
                  <a:gd name="T11" fmla="*/ 0 h 256"/>
                  <a:gd name="T12" fmla="*/ 406 w 411"/>
                  <a:gd name="T13" fmla="*/ 0 h 256"/>
                  <a:gd name="T14" fmla="*/ 411 w 411"/>
                  <a:gd name="T15" fmla="*/ 6 h 256"/>
                  <a:gd name="T16" fmla="*/ 411 w 411"/>
                  <a:gd name="T17" fmla="*/ 25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1" h="256">
                    <a:moveTo>
                      <a:pt x="411" y="250"/>
                    </a:moveTo>
                    <a:cubicBezTo>
                      <a:pt x="411" y="253"/>
                      <a:pt x="409" y="256"/>
                      <a:pt x="406" y="256"/>
                    </a:cubicBezTo>
                    <a:cubicBezTo>
                      <a:pt x="6" y="256"/>
                      <a:pt x="6" y="256"/>
                      <a:pt x="6" y="256"/>
                    </a:cubicBezTo>
                    <a:cubicBezTo>
                      <a:pt x="3" y="256"/>
                      <a:pt x="0" y="253"/>
                      <a:pt x="0" y="250"/>
                    </a:cubicBezTo>
                    <a:cubicBezTo>
                      <a:pt x="0" y="6"/>
                      <a:pt x="0" y="6"/>
                      <a:pt x="0" y="6"/>
                    </a:cubicBezTo>
                    <a:cubicBezTo>
                      <a:pt x="0" y="3"/>
                      <a:pt x="3" y="0"/>
                      <a:pt x="6" y="0"/>
                    </a:cubicBezTo>
                    <a:cubicBezTo>
                      <a:pt x="406" y="0"/>
                      <a:pt x="406" y="0"/>
                      <a:pt x="406" y="0"/>
                    </a:cubicBezTo>
                    <a:cubicBezTo>
                      <a:pt x="409" y="0"/>
                      <a:pt x="411" y="3"/>
                      <a:pt x="411" y="6"/>
                    </a:cubicBezTo>
                    <a:lnTo>
                      <a:pt x="411" y="25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6" name="Freeform 9"/>
              <p:cNvSpPr>
                <a:spLocks/>
              </p:cNvSpPr>
              <p:nvPr/>
            </p:nvSpPr>
            <p:spPr bwMode="auto">
              <a:xfrm>
                <a:off x="3630613" y="2376488"/>
                <a:ext cx="1047750" cy="579438"/>
              </a:xfrm>
              <a:custGeom>
                <a:avLst/>
                <a:gdLst>
                  <a:gd name="T0" fmla="*/ 348 w 348"/>
                  <a:gd name="T1" fmla="*/ 187 h 192"/>
                  <a:gd name="T2" fmla="*/ 343 w 348"/>
                  <a:gd name="T3" fmla="*/ 192 h 192"/>
                  <a:gd name="T4" fmla="*/ 5 w 348"/>
                  <a:gd name="T5" fmla="*/ 192 h 192"/>
                  <a:gd name="T6" fmla="*/ 0 w 348"/>
                  <a:gd name="T7" fmla="*/ 187 h 192"/>
                  <a:gd name="T8" fmla="*/ 0 w 348"/>
                  <a:gd name="T9" fmla="*/ 5 h 192"/>
                  <a:gd name="T10" fmla="*/ 5 w 348"/>
                  <a:gd name="T11" fmla="*/ 0 h 192"/>
                  <a:gd name="T12" fmla="*/ 343 w 348"/>
                  <a:gd name="T13" fmla="*/ 0 h 192"/>
                  <a:gd name="T14" fmla="*/ 348 w 348"/>
                  <a:gd name="T15" fmla="*/ 5 h 192"/>
                  <a:gd name="T16" fmla="*/ 348 w 348"/>
                  <a:gd name="T17" fmla="*/ 187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8" h="192">
                    <a:moveTo>
                      <a:pt x="348" y="187"/>
                    </a:moveTo>
                    <a:cubicBezTo>
                      <a:pt x="348" y="190"/>
                      <a:pt x="345" y="192"/>
                      <a:pt x="343" y="192"/>
                    </a:cubicBezTo>
                    <a:cubicBezTo>
                      <a:pt x="5" y="192"/>
                      <a:pt x="5" y="192"/>
                      <a:pt x="5" y="192"/>
                    </a:cubicBezTo>
                    <a:cubicBezTo>
                      <a:pt x="2" y="192"/>
                      <a:pt x="0" y="190"/>
                      <a:pt x="0" y="187"/>
                    </a:cubicBezTo>
                    <a:cubicBezTo>
                      <a:pt x="0" y="5"/>
                      <a:pt x="0" y="5"/>
                      <a:pt x="0" y="5"/>
                    </a:cubicBezTo>
                    <a:cubicBezTo>
                      <a:pt x="0" y="2"/>
                      <a:pt x="2" y="0"/>
                      <a:pt x="5" y="0"/>
                    </a:cubicBezTo>
                    <a:cubicBezTo>
                      <a:pt x="343" y="0"/>
                      <a:pt x="343" y="0"/>
                      <a:pt x="343" y="0"/>
                    </a:cubicBezTo>
                    <a:cubicBezTo>
                      <a:pt x="345" y="0"/>
                      <a:pt x="348" y="2"/>
                      <a:pt x="348" y="5"/>
                    </a:cubicBezTo>
                    <a:lnTo>
                      <a:pt x="348" y="187"/>
                    </a:lnTo>
                    <a:close/>
                  </a:path>
                </a:pathLst>
              </a:custGeom>
              <a:solidFill>
                <a:srgbClr val="BAD80A"/>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098" name="Freeform 161"/>
              <p:cNvSpPr>
                <a:spLocks/>
              </p:cNvSpPr>
              <p:nvPr/>
            </p:nvSpPr>
            <p:spPr bwMode="auto">
              <a:xfrm>
                <a:off x="3467101" y="2659063"/>
                <a:ext cx="144463" cy="157163"/>
              </a:xfrm>
              <a:custGeom>
                <a:avLst/>
                <a:gdLst>
                  <a:gd name="T0" fmla="*/ 43 w 48"/>
                  <a:gd name="T1" fmla="*/ 9 h 52"/>
                  <a:gd name="T2" fmla="*/ 43 w 48"/>
                  <a:gd name="T3" fmla="*/ 26 h 52"/>
                  <a:gd name="T4" fmla="*/ 22 w 48"/>
                  <a:gd name="T5" fmla="*/ 47 h 52"/>
                  <a:gd name="T6" fmla="*/ 5 w 48"/>
                  <a:gd name="T7" fmla="*/ 47 h 52"/>
                  <a:gd name="T8" fmla="*/ 5 w 48"/>
                  <a:gd name="T9" fmla="*/ 30 h 52"/>
                  <a:gd name="T10" fmla="*/ 35 w 48"/>
                  <a:gd name="T11" fmla="*/ 0 h 52"/>
                  <a:gd name="T12" fmla="*/ 43 w 48"/>
                  <a:gd name="T13" fmla="*/ 9 h 52"/>
                </a:gdLst>
                <a:ahLst/>
                <a:cxnLst>
                  <a:cxn ang="0">
                    <a:pos x="T0" y="T1"/>
                  </a:cxn>
                  <a:cxn ang="0">
                    <a:pos x="T2" y="T3"/>
                  </a:cxn>
                  <a:cxn ang="0">
                    <a:pos x="T4" y="T5"/>
                  </a:cxn>
                  <a:cxn ang="0">
                    <a:pos x="T6" y="T7"/>
                  </a:cxn>
                  <a:cxn ang="0">
                    <a:pos x="T8" y="T9"/>
                  </a:cxn>
                  <a:cxn ang="0">
                    <a:pos x="T10" y="T11"/>
                  </a:cxn>
                  <a:cxn ang="0">
                    <a:pos x="T12" y="T13"/>
                  </a:cxn>
                </a:cxnLst>
                <a:rect l="0" t="0" r="r" b="b"/>
                <a:pathLst>
                  <a:path w="48" h="52">
                    <a:moveTo>
                      <a:pt x="43" y="9"/>
                    </a:moveTo>
                    <a:cubicBezTo>
                      <a:pt x="48" y="14"/>
                      <a:pt x="48" y="21"/>
                      <a:pt x="43" y="26"/>
                    </a:cubicBezTo>
                    <a:cubicBezTo>
                      <a:pt x="22" y="47"/>
                      <a:pt x="22" y="47"/>
                      <a:pt x="22" y="47"/>
                    </a:cubicBezTo>
                    <a:cubicBezTo>
                      <a:pt x="17" y="52"/>
                      <a:pt x="9" y="52"/>
                      <a:pt x="5" y="47"/>
                    </a:cubicBezTo>
                    <a:cubicBezTo>
                      <a:pt x="0" y="43"/>
                      <a:pt x="0" y="35"/>
                      <a:pt x="5" y="30"/>
                    </a:cubicBezTo>
                    <a:cubicBezTo>
                      <a:pt x="35" y="0"/>
                      <a:pt x="35" y="0"/>
                      <a:pt x="35" y="0"/>
                    </a:cubicBezTo>
                    <a:lnTo>
                      <a:pt x="43" y="9"/>
                    </a:lnTo>
                    <a:close/>
                  </a:path>
                </a:pathLst>
              </a:custGeom>
              <a:solidFill>
                <a:srgbClr val="E5B5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099" name="Freeform 162"/>
              <p:cNvSpPr>
                <a:spLocks/>
              </p:cNvSpPr>
              <p:nvPr/>
            </p:nvSpPr>
            <p:spPr bwMode="auto">
              <a:xfrm>
                <a:off x="3467101" y="2732088"/>
                <a:ext cx="87313" cy="220663"/>
              </a:xfrm>
              <a:custGeom>
                <a:avLst/>
                <a:gdLst>
                  <a:gd name="T0" fmla="*/ 0 w 29"/>
                  <a:gd name="T1" fmla="*/ 55 h 73"/>
                  <a:gd name="T2" fmla="*/ 15 w 29"/>
                  <a:gd name="T3" fmla="*/ 70 h 73"/>
                  <a:gd name="T4" fmla="*/ 15 w 29"/>
                  <a:gd name="T5" fmla="*/ 70 h 73"/>
                  <a:gd name="T6" fmla="*/ 29 w 29"/>
                  <a:gd name="T7" fmla="*/ 65 h 73"/>
                  <a:gd name="T8" fmla="*/ 29 w 29"/>
                  <a:gd name="T9" fmla="*/ 8 h 73"/>
                  <a:gd name="T10" fmla="*/ 15 w 29"/>
                  <a:gd name="T11" fmla="*/ 3 h 73"/>
                  <a:gd name="T12" fmla="*/ 15 w 29"/>
                  <a:gd name="T13" fmla="*/ 3 h 73"/>
                  <a:gd name="T14" fmla="*/ 0 w 29"/>
                  <a:gd name="T15" fmla="*/ 18 h 73"/>
                  <a:gd name="T16" fmla="*/ 0 w 29"/>
                  <a:gd name="T17" fmla="*/ 5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73">
                    <a:moveTo>
                      <a:pt x="0" y="55"/>
                    </a:moveTo>
                    <a:cubicBezTo>
                      <a:pt x="0" y="63"/>
                      <a:pt x="6" y="70"/>
                      <a:pt x="15" y="70"/>
                    </a:cubicBezTo>
                    <a:cubicBezTo>
                      <a:pt x="15" y="70"/>
                      <a:pt x="15" y="70"/>
                      <a:pt x="15" y="70"/>
                    </a:cubicBezTo>
                    <a:cubicBezTo>
                      <a:pt x="23" y="70"/>
                      <a:pt x="29" y="73"/>
                      <a:pt x="29" y="65"/>
                    </a:cubicBezTo>
                    <a:cubicBezTo>
                      <a:pt x="29" y="8"/>
                      <a:pt x="29" y="8"/>
                      <a:pt x="29" y="8"/>
                    </a:cubicBezTo>
                    <a:cubicBezTo>
                      <a:pt x="29" y="0"/>
                      <a:pt x="23" y="3"/>
                      <a:pt x="15" y="3"/>
                    </a:cubicBezTo>
                    <a:cubicBezTo>
                      <a:pt x="15" y="3"/>
                      <a:pt x="15" y="3"/>
                      <a:pt x="15" y="3"/>
                    </a:cubicBezTo>
                    <a:cubicBezTo>
                      <a:pt x="6" y="3"/>
                      <a:pt x="0" y="9"/>
                      <a:pt x="0" y="18"/>
                    </a:cubicBezTo>
                    <a:lnTo>
                      <a:pt x="0" y="55"/>
                    </a:lnTo>
                    <a:close/>
                  </a:path>
                </a:pathLst>
              </a:custGeom>
              <a:solidFill>
                <a:srgbClr val="E5B5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00" name="Freeform 163"/>
              <p:cNvSpPr>
                <a:spLocks/>
              </p:cNvSpPr>
              <p:nvPr/>
            </p:nvSpPr>
            <p:spPr bwMode="auto">
              <a:xfrm>
                <a:off x="3540126" y="2659063"/>
                <a:ext cx="41275" cy="36513"/>
              </a:xfrm>
              <a:custGeom>
                <a:avLst/>
                <a:gdLst>
                  <a:gd name="T0" fmla="*/ 11 w 14"/>
                  <a:gd name="T1" fmla="*/ 0 h 12"/>
                  <a:gd name="T2" fmla="*/ 14 w 14"/>
                  <a:gd name="T3" fmla="*/ 3 h 12"/>
                  <a:gd name="T4" fmla="*/ 9 w 14"/>
                  <a:gd name="T5" fmla="*/ 8 h 12"/>
                  <a:gd name="T6" fmla="*/ 0 w 14"/>
                  <a:gd name="T7" fmla="*/ 11 h 12"/>
                  <a:gd name="T8" fmla="*/ 11 w 14"/>
                  <a:gd name="T9" fmla="*/ 0 h 12"/>
                </a:gdLst>
                <a:ahLst/>
                <a:cxnLst>
                  <a:cxn ang="0">
                    <a:pos x="T0" y="T1"/>
                  </a:cxn>
                  <a:cxn ang="0">
                    <a:pos x="T2" y="T3"/>
                  </a:cxn>
                  <a:cxn ang="0">
                    <a:pos x="T4" y="T5"/>
                  </a:cxn>
                  <a:cxn ang="0">
                    <a:pos x="T6" y="T7"/>
                  </a:cxn>
                  <a:cxn ang="0">
                    <a:pos x="T8" y="T9"/>
                  </a:cxn>
                </a:cxnLst>
                <a:rect l="0" t="0" r="r" b="b"/>
                <a:pathLst>
                  <a:path w="14" h="12">
                    <a:moveTo>
                      <a:pt x="11" y="0"/>
                    </a:moveTo>
                    <a:cubicBezTo>
                      <a:pt x="14" y="3"/>
                      <a:pt x="14" y="3"/>
                      <a:pt x="14" y="3"/>
                    </a:cubicBezTo>
                    <a:cubicBezTo>
                      <a:pt x="9" y="8"/>
                      <a:pt x="9" y="8"/>
                      <a:pt x="9" y="8"/>
                    </a:cubicBezTo>
                    <a:cubicBezTo>
                      <a:pt x="7" y="11"/>
                      <a:pt x="3" y="12"/>
                      <a:pt x="0" y="11"/>
                    </a:cubicBezTo>
                    <a:lnTo>
                      <a:pt x="11" y="0"/>
                    </a:lnTo>
                    <a:close/>
                  </a:path>
                </a:pathLst>
              </a:custGeom>
              <a:solidFill>
                <a:srgbClr val="EFD9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01" name="Freeform 164"/>
              <p:cNvSpPr>
                <a:spLocks/>
              </p:cNvSpPr>
              <p:nvPr/>
            </p:nvSpPr>
            <p:spPr bwMode="auto">
              <a:xfrm>
                <a:off x="3524251" y="2882900"/>
                <a:ext cx="144463" cy="381000"/>
              </a:xfrm>
              <a:custGeom>
                <a:avLst/>
                <a:gdLst>
                  <a:gd name="T0" fmla="*/ 0 w 48"/>
                  <a:gd name="T1" fmla="*/ 0 h 126"/>
                  <a:gd name="T2" fmla="*/ 48 w 48"/>
                  <a:gd name="T3" fmla="*/ 63 h 126"/>
                  <a:gd name="T4" fmla="*/ 0 w 48"/>
                  <a:gd name="T5" fmla="*/ 126 h 126"/>
                  <a:gd name="T6" fmla="*/ 0 w 48"/>
                  <a:gd name="T7" fmla="*/ 0 h 126"/>
                </a:gdLst>
                <a:ahLst/>
                <a:cxnLst>
                  <a:cxn ang="0">
                    <a:pos x="T0" y="T1"/>
                  </a:cxn>
                  <a:cxn ang="0">
                    <a:pos x="T2" y="T3"/>
                  </a:cxn>
                  <a:cxn ang="0">
                    <a:pos x="T4" y="T5"/>
                  </a:cxn>
                  <a:cxn ang="0">
                    <a:pos x="T6" y="T7"/>
                  </a:cxn>
                </a:cxnLst>
                <a:rect l="0" t="0" r="r" b="b"/>
                <a:pathLst>
                  <a:path w="48" h="126">
                    <a:moveTo>
                      <a:pt x="0" y="0"/>
                    </a:moveTo>
                    <a:cubicBezTo>
                      <a:pt x="28" y="8"/>
                      <a:pt x="48" y="33"/>
                      <a:pt x="48" y="63"/>
                    </a:cubicBezTo>
                    <a:cubicBezTo>
                      <a:pt x="48" y="93"/>
                      <a:pt x="28" y="119"/>
                      <a:pt x="0" y="126"/>
                    </a:cubicBezTo>
                    <a:lnTo>
                      <a:pt x="0" y="0"/>
                    </a:lnTo>
                    <a:close/>
                  </a:path>
                </a:pathLst>
              </a:custGeom>
              <a:solidFill>
                <a:srgbClr val="E5B5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02" name="Freeform 165"/>
              <p:cNvSpPr>
                <a:spLocks/>
              </p:cNvSpPr>
              <p:nvPr/>
            </p:nvSpPr>
            <p:spPr bwMode="auto">
              <a:xfrm>
                <a:off x="3668713" y="3055938"/>
                <a:ext cx="120650" cy="77788"/>
              </a:xfrm>
              <a:custGeom>
                <a:avLst/>
                <a:gdLst>
                  <a:gd name="T0" fmla="*/ 26 w 40"/>
                  <a:gd name="T1" fmla="*/ 26 h 26"/>
                  <a:gd name="T2" fmla="*/ 0 w 40"/>
                  <a:gd name="T3" fmla="*/ 0 h 26"/>
                  <a:gd name="T4" fmla="*/ 40 w 40"/>
                  <a:gd name="T5" fmla="*/ 0 h 26"/>
                  <a:gd name="T6" fmla="*/ 26 w 40"/>
                  <a:gd name="T7" fmla="*/ 26 h 26"/>
                </a:gdLst>
                <a:ahLst/>
                <a:cxnLst>
                  <a:cxn ang="0">
                    <a:pos x="T0" y="T1"/>
                  </a:cxn>
                  <a:cxn ang="0">
                    <a:pos x="T2" y="T3"/>
                  </a:cxn>
                  <a:cxn ang="0">
                    <a:pos x="T4" y="T5"/>
                  </a:cxn>
                  <a:cxn ang="0">
                    <a:pos x="T6" y="T7"/>
                  </a:cxn>
                </a:cxnLst>
                <a:rect l="0" t="0" r="r" b="b"/>
                <a:pathLst>
                  <a:path w="40" h="26">
                    <a:moveTo>
                      <a:pt x="26" y="26"/>
                    </a:moveTo>
                    <a:cubicBezTo>
                      <a:pt x="0" y="0"/>
                      <a:pt x="0" y="0"/>
                      <a:pt x="0" y="0"/>
                    </a:cubicBezTo>
                    <a:cubicBezTo>
                      <a:pt x="40" y="0"/>
                      <a:pt x="40" y="0"/>
                      <a:pt x="40" y="0"/>
                    </a:cubicBezTo>
                    <a:cubicBezTo>
                      <a:pt x="38" y="10"/>
                      <a:pt x="33" y="19"/>
                      <a:pt x="26" y="26"/>
                    </a:cubicBezTo>
                    <a:close/>
                  </a:path>
                </a:pathLst>
              </a:custGeom>
              <a:solidFill>
                <a:srgbClr val="CC86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26" name="TextBox 1125"/>
              <p:cNvSpPr txBox="1"/>
              <p:nvPr/>
            </p:nvSpPr>
            <p:spPr>
              <a:xfrm>
                <a:off x="3534023" y="2405361"/>
                <a:ext cx="1223320" cy="489365"/>
              </a:xfrm>
              <a:prstGeom prst="rect">
                <a:avLst/>
              </a:prstGeom>
              <a:noFill/>
            </p:spPr>
            <p:txBody>
              <a:bodyPr wrap="square" lIns="0" tIns="149217" rIns="0" bIns="149217" rtlCol="0" anchor="ctr" anchorCtr="0">
                <a:spAutoFit/>
              </a:bodyPr>
              <a:lstStyle/>
              <a:p>
                <a:pPr algn="ctr">
                  <a:lnSpc>
                    <a:spcPct val="90000"/>
                  </a:lnSpc>
                  <a:spcAft>
                    <a:spcPts val="612"/>
                  </a:spcAft>
                </a:pPr>
                <a:r>
                  <a:rPr lang="en-US" sz="1428" dirty="0">
                    <a:gradFill>
                      <a:gsLst>
                        <a:gs pos="83000">
                          <a:srgbClr val="FFFFFF"/>
                        </a:gs>
                        <a:gs pos="100000">
                          <a:srgbClr val="FFFFFF"/>
                        </a:gs>
                      </a:gsLst>
                      <a:lin ang="5400000" scaled="1"/>
                    </a:gradFill>
                  </a:rPr>
                  <a:t>1 YEAR FREE</a:t>
                </a:r>
              </a:p>
            </p:txBody>
          </p:sp>
          <p:cxnSp>
            <p:nvCxnSpPr>
              <p:cNvPr id="295" name="Straight Connector 294"/>
              <p:cNvCxnSpPr/>
              <p:nvPr/>
            </p:nvCxnSpPr>
            <p:spPr>
              <a:xfrm>
                <a:off x="3722415" y="2444926"/>
                <a:ext cx="846536" cy="0"/>
              </a:xfrm>
              <a:prstGeom prst="line">
                <a:avLst/>
              </a:prstGeom>
              <a:ln w="15875">
                <a:solidFill>
                  <a:srgbClr val="D6F42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6" name="Straight Connector 295"/>
              <p:cNvCxnSpPr/>
              <p:nvPr/>
            </p:nvCxnSpPr>
            <p:spPr>
              <a:xfrm>
                <a:off x="3660384" y="2786063"/>
                <a:ext cx="970598" cy="0"/>
              </a:xfrm>
              <a:prstGeom prst="line">
                <a:avLst/>
              </a:prstGeom>
              <a:ln w="15875">
                <a:solidFill>
                  <a:srgbClr val="D6F42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a:off x="3660384" y="2838450"/>
                <a:ext cx="970598" cy="0"/>
              </a:xfrm>
              <a:prstGeom prst="line">
                <a:avLst/>
              </a:prstGeom>
              <a:ln w="15875">
                <a:solidFill>
                  <a:srgbClr val="D6F42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0" name="Straight Connector 299"/>
              <p:cNvCxnSpPr/>
              <p:nvPr/>
            </p:nvCxnSpPr>
            <p:spPr>
              <a:xfrm>
                <a:off x="3660384" y="2890045"/>
                <a:ext cx="970598" cy="0"/>
              </a:xfrm>
              <a:prstGeom prst="line">
                <a:avLst/>
              </a:prstGeom>
              <a:ln w="15875">
                <a:solidFill>
                  <a:srgbClr val="D6F420"/>
                </a:solidFill>
                <a:headEnd type="none"/>
                <a:tailEnd type="none"/>
              </a:ln>
            </p:spPr>
            <p:style>
              <a:lnRef idx="1">
                <a:schemeClr val="accent1"/>
              </a:lnRef>
              <a:fillRef idx="0">
                <a:schemeClr val="accent1"/>
              </a:fillRef>
              <a:effectRef idx="0">
                <a:schemeClr val="accent1"/>
              </a:effectRef>
              <a:fontRef idx="minor">
                <a:schemeClr val="tx1"/>
              </a:fontRef>
            </p:style>
          </p:cxnSp>
          <p:grpSp>
            <p:nvGrpSpPr>
              <p:cNvPr id="1129" name="Group 1128"/>
              <p:cNvGrpSpPr/>
              <p:nvPr/>
            </p:nvGrpSpPr>
            <p:grpSpPr>
              <a:xfrm>
                <a:off x="3987801" y="2778125"/>
                <a:ext cx="811213" cy="569913"/>
                <a:chOff x="3987801" y="2778125"/>
                <a:chExt cx="811213" cy="569913"/>
              </a:xfrm>
            </p:grpSpPr>
            <p:sp>
              <p:nvSpPr>
                <p:cNvPr id="1103" name="Freeform 166"/>
                <p:cNvSpPr>
                  <a:spLocks/>
                </p:cNvSpPr>
                <p:nvPr/>
              </p:nvSpPr>
              <p:spPr bwMode="auto">
                <a:xfrm>
                  <a:off x="3987801" y="2778125"/>
                  <a:ext cx="236538" cy="231775"/>
                </a:xfrm>
                <a:custGeom>
                  <a:avLst/>
                  <a:gdLst>
                    <a:gd name="T0" fmla="*/ 78 w 78"/>
                    <a:gd name="T1" fmla="*/ 60 h 77"/>
                    <a:gd name="T2" fmla="*/ 23 w 78"/>
                    <a:gd name="T3" fmla="*/ 5 h 77"/>
                    <a:gd name="T4" fmla="*/ 5 w 78"/>
                    <a:gd name="T5" fmla="*/ 5 h 77"/>
                    <a:gd name="T6" fmla="*/ 5 w 78"/>
                    <a:gd name="T7" fmla="*/ 22 h 77"/>
                    <a:gd name="T8" fmla="*/ 60 w 78"/>
                    <a:gd name="T9" fmla="*/ 77 h 77"/>
                    <a:gd name="T10" fmla="*/ 78 w 78"/>
                    <a:gd name="T11" fmla="*/ 60 h 77"/>
                  </a:gdLst>
                  <a:ahLst/>
                  <a:cxnLst>
                    <a:cxn ang="0">
                      <a:pos x="T0" y="T1"/>
                    </a:cxn>
                    <a:cxn ang="0">
                      <a:pos x="T2" y="T3"/>
                    </a:cxn>
                    <a:cxn ang="0">
                      <a:pos x="T4" y="T5"/>
                    </a:cxn>
                    <a:cxn ang="0">
                      <a:pos x="T6" y="T7"/>
                    </a:cxn>
                    <a:cxn ang="0">
                      <a:pos x="T8" y="T9"/>
                    </a:cxn>
                    <a:cxn ang="0">
                      <a:pos x="T10" y="T11"/>
                    </a:cxn>
                  </a:cxnLst>
                  <a:rect l="0" t="0" r="r" b="b"/>
                  <a:pathLst>
                    <a:path w="78" h="77">
                      <a:moveTo>
                        <a:pt x="78" y="60"/>
                      </a:moveTo>
                      <a:cubicBezTo>
                        <a:pt x="23" y="5"/>
                        <a:pt x="23" y="5"/>
                        <a:pt x="23" y="5"/>
                      </a:cubicBezTo>
                      <a:cubicBezTo>
                        <a:pt x="18" y="0"/>
                        <a:pt x="10" y="0"/>
                        <a:pt x="5" y="5"/>
                      </a:cubicBezTo>
                      <a:cubicBezTo>
                        <a:pt x="0" y="10"/>
                        <a:pt x="0" y="17"/>
                        <a:pt x="5" y="22"/>
                      </a:cubicBezTo>
                      <a:cubicBezTo>
                        <a:pt x="60" y="77"/>
                        <a:pt x="60" y="77"/>
                        <a:pt x="60" y="77"/>
                      </a:cubicBezTo>
                      <a:lnTo>
                        <a:pt x="78" y="60"/>
                      </a:lnTo>
                      <a:close/>
                    </a:path>
                  </a:pathLst>
                </a:custGeom>
                <a:solidFill>
                  <a:srgbClr val="E5B5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04" name="Freeform 167"/>
                <p:cNvSpPr>
                  <a:spLocks/>
                </p:cNvSpPr>
                <p:nvPr/>
              </p:nvSpPr>
              <p:spPr bwMode="auto">
                <a:xfrm>
                  <a:off x="4000501" y="2786063"/>
                  <a:ext cx="66675" cy="69850"/>
                </a:xfrm>
                <a:custGeom>
                  <a:avLst/>
                  <a:gdLst>
                    <a:gd name="T0" fmla="*/ 6 w 22"/>
                    <a:gd name="T1" fmla="*/ 6 h 23"/>
                    <a:gd name="T2" fmla="*/ 0 w 22"/>
                    <a:gd name="T3" fmla="*/ 13 h 23"/>
                    <a:gd name="T4" fmla="*/ 6 w 22"/>
                    <a:gd name="T5" fmla="*/ 19 h 23"/>
                    <a:gd name="T6" fmla="*/ 19 w 22"/>
                    <a:gd name="T7" fmla="*/ 19 h 23"/>
                    <a:gd name="T8" fmla="*/ 19 w 22"/>
                    <a:gd name="T9" fmla="*/ 7 h 23"/>
                    <a:gd name="T10" fmla="*/ 13 w 22"/>
                    <a:gd name="T11" fmla="*/ 0 h 23"/>
                    <a:gd name="T12" fmla="*/ 6 w 22"/>
                    <a:gd name="T13" fmla="*/ 6 h 23"/>
                  </a:gdLst>
                  <a:ahLst/>
                  <a:cxnLst>
                    <a:cxn ang="0">
                      <a:pos x="T0" y="T1"/>
                    </a:cxn>
                    <a:cxn ang="0">
                      <a:pos x="T2" y="T3"/>
                    </a:cxn>
                    <a:cxn ang="0">
                      <a:pos x="T4" y="T5"/>
                    </a:cxn>
                    <a:cxn ang="0">
                      <a:pos x="T6" y="T7"/>
                    </a:cxn>
                    <a:cxn ang="0">
                      <a:pos x="T8" y="T9"/>
                    </a:cxn>
                    <a:cxn ang="0">
                      <a:pos x="T10" y="T11"/>
                    </a:cxn>
                    <a:cxn ang="0">
                      <a:pos x="T12" y="T13"/>
                    </a:cxn>
                  </a:cxnLst>
                  <a:rect l="0" t="0" r="r" b="b"/>
                  <a:pathLst>
                    <a:path w="22" h="23">
                      <a:moveTo>
                        <a:pt x="6" y="6"/>
                      </a:moveTo>
                      <a:cubicBezTo>
                        <a:pt x="3" y="8"/>
                        <a:pt x="1" y="11"/>
                        <a:pt x="0" y="13"/>
                      </a:cubicBezTo>
                      <a:cubicBezTo>
                        <a:pt x="6" y="19"/>
                        <a:pt x="6" y="19"/>
                        <a:pt x="6" y="19"/>
                      </a:cubicBezTo>
                      <a:cubicBezTo>
                        <a:pt x="10" y="23"/>
                        <a:pt x="15" y="23"/>
                        <a:pt x="19" y="19"/>
                      </a:cubicBezTo>
                      <a:cubicBezTo>
                        <a:pt x="22" y="16"/>
                        <a:pt x="22" y="10"/>
                        <a:pt x="19" y="7"/>
                      </a:cubicBezTo>
                      <a:cubicBezTo>
                        <a:pt x="13" y="0"/>
                        <a:pt x="13" y="0"/>
                        <a:pt x="13" y="0"/>
                      </a:cubicBezTo>
                      <a:cubicBezTo>
                        <a:pt x="10" y="2"/>
                        <a:pt x="8" y="4"/>
                        <a:pt x="6" y="6"/>
                      </a:cubicBezTo>
                      <a:close/>
                    </a:path>
                  </a:pathLst>
                </a:custGeom>
                <a:solidFill>
                  <a:srgbClr val="F2D3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05" name="Freeform 168"/>
                <p:cNvSpPr>
                  <a:spLocks/>
                </p:cNvSpPr>
                <p:nvPr/>
              </p:nvSpPr>
              <p:spPr bwMode="auto">
                <a:xfrm>
                  <a:off x="4033838" y="2822575"/>
                  <a:ext cx="33338" cy="30163"/>
                </a:xfrm>
                <a:custGeom>
                  <a:avLst/>
                  <a:gdLst>
                    <a:gd name="T0" fmla="*/ 3 w 11"/>
                    <a:gd name="T1" fmla="*/ 3 h 10"/>
                    <a:gd name="T2" fmla="*/ 1 w 11"/>
                    <a:gd name="T3" fmla="*/ 10 h 10"/>
                    <a:gd name="T4" fmla="*/ 8 w 11"/>
                    <a:gd name="T5" fmla="*/ 7 h 10"/>
                    <a:gd name="T6" fmla="*/ 10 w 11"/>
                    <a:gd name="T7" fmla="*/ 0 h 10"/>
                    <a:gd name="T8" fmla="*/ 3 w 11"/>
                    <a:gd name="T9" fmla="*/ 3 h 10"/>
                  </a:gdLst>
                  <a:ahLst/>
                  <a:cxnLst>
                    <a:cxn ang="0">
                      <a:pos x="T0" y="T1"/>
                    </a:cxn>
                    <a:cxn ang="0">
                      <a:pos x="T2" y="T3"/>
                    </a:cxn>
                    <a:cxn ang="0">
                      <a:pos x="T4" y="T5"/>
                    </a:cxn>
                    <a:cxn ang="0">
                      <a:pos x="T6" y="T7"/>
                    </a:cxn>
                    <a:cxn ang="0">
                      <a:pos x="T8" y="T9"/>
                    </a:cxn>
                  </a:cxnLst>
                  <a:rect l="0" t="0" r="r" b="b"/>
                  <a:pathLst>
                    <a:path w="11" h="10">
                      <a:moveTo>
                        <a:pt x="3" y="3"/>
                      </a:moveTo>
                      <a:cubicBezTo>
                        <a:pt x="1" y="5"/>
                        <a:pt x="0" y="7"/>
                        <a:pt x="1" y="10"/>
                      </a:cubicBezTo>
                      <a:cubicBezTo>
                        <a:pt x="3" y="10"/>
                        <a:pt x="6" y="9"/>
                        <a:pt x="8" y="7"/>
                      </a:cubicBezTo>
                      <a:cubicBezTo>
                        <a:pt x="10" y="5"/>
                        <a:pt x="11" y="3"/>
                        <a:pt x="10" y="0"/>
                      </a:cubicBezTo>
                      <a:cubicBezTo>
                        <a:pt x="8" y="0"/>
                        <a:pt x="5" y="1"/>
                        <a:pt x="3" y="3"/>
                      </a:cubicBezTo>
                      <a:close/>
                    </a:path>
                  </a:pathLst>
                </a:custGeom>
                <a:solidFill>
                  <a:srgbClr val="E0A3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06" name="Freeform 169"/>
                <p:cNvSpPr>
                  <a:spLocks/>
                </p:cNvSpPr>
                <p:nvPr/>
              </p:nvSpPr>
              <p:spPr bwMode="auto">
                <a:xfrm>
                  <a:off x="4064001" y="2852738"/>
                  <a:ext cx="30163" cy="30163"/>
                </a:xfrm>
                <a:custGeom>
                  <a:avLst/>
                  <a:gdLst>
                    <a:gd name="T0" fmla="*/ 10 w 10"/>
                    <a:gd name="T1" fmla="*/ 0 h 10"/>
                    <a:gd name="T2" fmla="*/ 3 w 10"/>
                    <a:gd name="T3" fmla="*/ 3 h 10"/>
                    <a:gd name="T4" fmla="*/ 0 w 10"/>
                    <a:gd name="T5" fmla="*/ 10 h 10"/>
                  </a:gdLst>
                  <a:ahLst/>
                  <a:cxnLst>
                    <a:cxn ang="0">
                      <a:pos x="T0" y="T1"/>
                    </a:cxn>
                    <a:cxn ang="0">
                      <a:pos x="T2" y="T3"/>
                    </a:cxn>
                    <a:cxn ang="0">
                      <a:pos x="T4" y="T5"/>
                    </a:cxn>
                  </a:cxnLst>
                  <a:rect l="0" t="0" r="r" b="b"/>
                  <a:pathLst>
                    <a:path w="10" h="10">
                      <a:moveTo>
                        <a:pt x="10" y="0"/>
                      </a:moveTo>
                      <a:cubicBezTo>
                        <a:pt x="8" y="0"/>
                        <a:pt x="5" y="1"/>
                        <a:pt x="3" y="3"/>
                      </a:cubicBezTo>
                      <a:cubicBezTo>
                        <a:pt x="1" y="5"/>
                        <a:pt x="0" y="7"/>
                        <a:pt x="0" y="10"/>
                      </a:cubicBezTo>
                    </a:path>
                  </a:pathLst>
                </a:custGeom>
                <a:noFill/>
                <a:ln w="3175" cap="rnd">
                  <a:solidFill>
                    <a:srgbClr val="CC867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07" name="Freeform 170"/>
                <p:cNvSpPr>
                  <a:spLocks/>
                </p:cNvSpPr>
                <p:nvPr/>
              </p:nvSpPr>
              <p:spPr bwMode="auto">
                <a:xfrm>
                  <a:off x="4076701" y="2865438"/>
                  <a:ext cx="28575" cy="30163"/>
                </a:xfrm>
                <a:custGeom>
                  <a:avLst/>
                  <a:gdLst>
                    <a:gd name="T0" fmla="*/ 0 w 10"/>
                    <a:gd name="T1" fmla="*/ 10 h 10"/>
                    <a:gd name="T2" fmla="*/ 7 w 10"/>
                    <a:gd name="T3" fmla="*/ 7 h 10"/>
                    <a:gd name="T4" fmla="*/ 10 w 10"/>
                    <a:gd name="T5" fmla="*/ 0 h 10"/>
                  </a:gdLst>
                  <a:ahLst/>
                  <a:cxnLst>
                    <a:cxn ang="0">
                      <a:pos x="T0" y="T1"/>
                    </a:cxn>
                    <a:cxn ang="0">
                      <a:pos x="T2" y="T3"/>
                    </a:cxn>
                    <a:cxn ang="0">
                      <a:pos x="T4" y="T5"/>
                    </a:cxn>
                  </a:cxnLst>
                  <a:rect l="0" t="0" r="r" b="b"/>
                  <a:pathLst>
                    <a:path w="10" h="10">
                      <a:moveTo>
                        <a:pt x="0" y="10"/>
                      </a:moveTo>
                      <a:cubicBezTo>
                        <a:pt x="3" y="10"/>
                        <a:pt x="5" y="9"/>
                        <a:pt x="7" y="7"/>
                      </a:cubicBezTo>
                      <a:cubicBezTo>
                        <a:pt x="9" y="5"/>
                        <a:pt x="10" y="2"/>
                        <a:pt x="10" y="0"/>
                      </a:cubicBezTo>
                    </a:path>
                  </a:pathLst>
                </a:custGeom>
                <a:noFill/>
                <a:ln w="3175" cap="rnd">
                  <a:solidFill>
                    <a:srgbClr val="CC867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08" name="Freeform 171"/>
                <p:cNvSpPr>
                  <a:spLocks/>
                </p:cNvSpPr>
                <p:nvPr/>
              </p:nvSpPr>
              <p:spPr bwMode="auto">
                <a:xfrm>
                  <a:off x="4076701" y="2862263"/>
                  <a:ext cx="14288" cy="14288"/>
                </a:xfrm>
                <a:custGeom>
                  <a:avLst/>
                  <a:gdLst>
                    <a:gd name="T0" fmla="*/ 5 w 5"/>
                    <a:gd name="T1" fmla="*/ 0 h 5"/>
                    <a:gd name="T2" fmla="*/ 1 w 5"/>
                    <a:gd name="T3" fmla="*/ 2 h 5"/>
                    <a:gd name="T4" fmla="*/ 0 w 5"/>
                    <a:gd name="T5" fmla="*/ 5 h 5"/>
                  </a:gdLst>
                  <a:ahLst/>
                  <a:cxnLst>
                    <a:cxn ang="0">
                      <a:pos x="T0" y="T1"/>
                    </a:cxn>
                    <a:cxn ang="0">
                      <a:pos x="T2" y="T3"/>
                    </a:cxn>
                    <a:cxn ang="0">
                      <a:pos x="T4" y="T5"/>
                    </a:cxn>
                  </a:cxnLst>
                  <a:rect l="0" t="0" r="r" b="b"/>
                  <a:pathLst>
                    <a:path w="5" h="5">
                      <a:moveTo>
                        <a:pt x="5" y="0"/>
                      </a:moveTo>
                      <a:cubicBezTo>
                        <a:pt x="3" y="0"/>
                        <a:pt x="2" y="1"/>
                        <a:pt x="1" y="2"/>
                      </a:cubicBezTo>
                      <a:cubicBezTo>
                        <a:pt x="0" y="3"/>
                        <a:pt x="0" y="4"/>
                        <a:pt x="0" y="5"/>
                      </a:cubicBezTo>
                    </a:path>
                  </a:pathLst>
                </a:custGeom>
                <a:noFill/>
                <a:ln w="3175" cap="rnd">
                  <a:solidFill>
                    <a:srgbClr val="CC867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09" name="Freeform 172"/>
                <p:cNvSpPr>
                  <a:spLocks/>
                </p:cNvSpPr>
                <p:nvPr/>
              </p:nvSpPr>
              <p:spPr bwMode="auto">
                <a:xfrm>
                  <a:off x="4081463" y="2868613"/>
                  <a:ext cx="15875" cy="17463"/>
                </a:xfrm>
                <a:custGeom>
                  <a:avLst/>
                  <a:gdLst>
                    <a:gd name="T0" fmla="*/ 0 w 5"/>
                    <a:gd name="T1" fmla="*/ 6 h 6"/>
                    <a:gd name="T2" fmla="*/ 3 w 5"/>
                    <a:gd name="T3" fmla="*/ 4 h 6"/>
                    <a:gd name="T4" fmla="*/ 5 w 5"/>
                    <a:gd name="T5" fmla="*/ 0 h 6"/>
                  </a:gdLst>
                  <a:ahLst/>
                  <a:cxnLst>
                    <a:cxn ang="0">
                      <a:pos x="T0" y="T1"/>
                    </a:cxn>
                    <a:cxn ang="0">
                      <a:pos x="T2" y="T3"/>
                    </a:cxn>
                    <a:cxn ang="0">
                      <a:pos x="T4" y="T5"/>
                    </a:cxn>
                  </a:cxnLst>
                  <a:rect l="0" t="0" r="r" b="b"/>
                  <a:pathLst>
                    <a:path w="5" h="6">
                      <a:moveTo>
                        <a:pt x="0" y="6"/>
                      </a:moveTo>
                      <a:cubicBezTo>
                        <a:pt x="1" y="5"/>
                        <a:pt x="2" y="5"/>
                        <a:pt x="3" y="4"/>
                      </a:cubicBezTo>
                      <a:cubicBezTo>
                        <a:pt x="4" y="3"/>
                        <a:pt x="5" y="2"/>
                        <a:pt x="5" y="0"/>
                      </a:cubicBezTo>
                    </a:path>
                  </a:pathLst>
                </a:custGeom>
                <a:noFill/>
                <a:ln w="3175" cap="rnd">
                  <a:solidFill>
                    <a:srgbClr val="CC867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10" name="Freeform 173"/>
                <p:cNvSpPr>
                  <a:spLocks/>
                </p:cNvSpPr>
                <p:nvPr/>
              </p:nvSpPr>
              <p:spPr bwMode="auto">
                <a:xfrm>
                  <a:off x="4130676" y="2916238"/>
                  <a:ext cx="30163" cy="30163"/>
                </a:xfrm>
                <a:custGeom>
                  <a:avLst/>
                  <a:gdLst>
                    <a:gd name="T0" fmla="*/ 10 w 10"/>
                    <a:gd name="T1" fmla="*/ 0 h 10"/>
                    <a:gd name="T2" fmla="*/ 3 w 10"/>
                    <a:gd name="T3" fmla="*/ 4 h 10"/>
                    <a:gd name="T4" fmla="*/ 0 w 10"/>
                    <a:gd name="T5" fmla="*/ 10 h 10"/>
                  </a:gdLst>
                  <a:ahLst/>
                  <a:cxnLst>
                    <a:cxn ang="0">
                      <a:pos x="T0" y="T1"/>
                    </a:cxn>
                    <a:cxn ang="0">
                      <a:pos x="T2" y="T3"/>
                    </a:cxn>
                    <a:cxn ang="0">
                      <a:pos x="T4" y="T5"/>
                    </a:cxn>
                  </a:cxnLst>
                  <a:rect l="0" t="0" r="r" b="b"/>
                  <a:pathLst>
                    <a:path w="10" h="10">
                      <a:moveTo>
                        <a:pt x="10" y="0"/>
                      </a:moveTo>
                      <a:cubicBezTo>
                        <a:pt x="7" y="1"/>
                        <a:pt x="5" y="2"/>
                        <a:pt x="3" y="4"/>
                      </a:cubicBezTo>
                      <a:cubicBezTo>
                        <a:pt x="1" y="6"/>
                        <a:pt x="0" y="8"/>
                        <a:pt x="0" y="10"/>
                      </a:cubicBezTo>
                    </a:path>
                  </a:pathLst>
                </a:custGeom>
                <a:noFill/>
                <a:ln w="3175" cap="rnd">
                  <a:solidFill>
                    <a:srgbClr val="CC867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11" name="Freeform 174"/>
                <p:cNvSpPr>
                  <a:spLocks/>
                </p:cNvSpPr>
                <p:nvPr/>
              </p:nvSpPr>
              <p:spPr bwMode="auto">
                <a:xfrm>
                  <a:off x="4141788" y="2932113"/>
                  <a:ext cx="30163" cy="30163"/>
                </a:xfrm>
                <a:custGeom>
                  <a:avLst/>
                  <a:gdLst>
                    <a:gd name="T0" fmla="*/ 0 w 10"/>
                    <a:gd name="T1" fmla="*/ 10 h 10"/>
                    <a:gd name="T2" fmla="*/ 7 w 10"/>
                    <a:gd name="T3" fmla="*/ 7 h 10"/>
                    <a:gd name="T4" fmla="*/ 10 w 10"/>
                    <a:gd name="T5" fmla="*/ 0 h 10"/>
                  </a:gdLst>
                  <a:ahLst/>
                  <a:cxnLst>
                    <a:cxn ang="0">
                      <a:pos x="T0" y="T1"/>
                    </a:cxn>
                    <a:cxn ang="0">
                      <a:pos x="T2" y="T3"/>
                    </a:cxn>
                    <a:cxn ang="0">
                      <a:pos x="T4" y="T5"/>
                    </a:cxn>
                  </a:cxnLst>
                  <a:rect l="0" t="0" r="r" b="b"/>
                  <a:pathLst>
                    <a:path w="10" h="10">
                      <a:moveTo>
                        <a:pt x="0" y="10"/>
                      </a:moveTo>
                      <a:cubicBezTo>
                        <a:pt x="3" y="10"/>
                        <a:pt x="5" y="9"/>
                        <a:pt x="7" y="7"/>
                      </a:cubicBezTo>
                      <a:cubicBezTo>
                        <a:pt x="9" y="5"/>
                        <a:pt x="10" y="2"/>
                        <a:pt x="10" y="0"/>
                      </a:cubicBezTo>
                    </a:path>
                  </a:pathLst>
                </a:custGeom>
                <a:noFill/>
                <a:ln w="3175" cap="rnd">
                  <a:solidFill>
                    <a:srgbClr val="CC867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12" name="Freeform 175"/>
                <p:cNvSpPr>
                  <a:spLocks/>
                </p:cNvSpPr>
                <p:nvPr/>
              </p:nvSpPr>
              <p:spPr bwMode="auto">
                <a:xfrm>
                  <a:off x="4138613" y="2928938"/>
                  <a:ext cx="19050" cy="14288"/>
                </a:xfrm>
                <a:custGeom>
                  <a:avLst/>
                  <a:gdLst>
                    <a:gd name="T0" fmla="*/ 6 w 6"/>
                    <a:gd name="T1" fmla="*/ 0 h 5"/>
                    <a:gd name="T2" fmla="*/ 2 w 6"/>
                    <a:gd name="T3" fmla="*/ 2 h 5"/>
                    <a:gd name="T4" fmla="*/ 0 w 6"/>
                    <a:gd name="T5" fmla="*/ 5 h 5"/>
                  </a:gdLst>
                  <a:ahLst/>
                  <a:cxnLst>
                    <a:cxn ang="0">
                      <a:pos x="T0" y="T1"/>
                    </a:cxn>
                    <a:cxn ang="0">
                      <a:pos x="T2" y="T3"/>
                    </a:cxn>
                    <a:cxn ang="0">
                      <a:pos x="T4" y="T5"/>
                    </a:cxn>
                  </a:cxnLst>
                  <a:rect l="0" t="0" r="r" b="b"/>
                  <a:pathLst>
                    <a:path w="6" h="5">
                      <a:moveTo>
                        <a:pt x="6" y="0"/>
                      </a:moveTo>
                      <a:cubicBezTo>
                        <a:pt x="4" y="0"/>
                        <a:pt x="3" y="1"/>
                        <a:pt x="2" y="2"/>
                      </a:cubicBezTo>
                      <a:cubicBezTo>
                        <a:pt x="1" y="3"/>
                        <a:pt x="1" y="4"/>
                        <a:pt x="0" y="5"/>
                      </a:cubicBezTo>
                    </a:path>
                  </a:pathLst>
                </a:custGeom>
                <a:noFill/>
                <a:ln w="3175" cap="rnd">
                  <a:solidFill>
                    <a:srgbClr val="CC867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13" name="Freeform 176"/>
                <p:cNvSpPr>
                  <a:spLocks/>
                </p:cNvSpPr>
                <p:nvPr/>
              </p:nvSpPr>
              <p:spPr bwMode="auto">
                <a:xfrm>
                  <a:off x="4148138" y="2933700"/>
                  <a:ext cx="15875" cy="15875"/>
                </a:xfrm>
                <a:custGeom>
                  <a:avLst/>
                  <a:gdLst>
                    <a:gd name="T0" fmla="*/ 0 w 5"/>
                    <a:gd name="T1" fmla="*/ 5 h 5"/>
                    <a:gd name="T2" fmla="*/ 3 w 5"/>
                    <a:gd name="T3" fmla="*/ 4 h 5"/>
                    <a:gd name="T4" fmla="*/ 5 w 5"/>
                    <a:gd name="T5" fmla="*/ 0 h 5"/>
                  </a:gdLst>
                  <a:ahLst/>
                  <a:cxnLst>
                    <a:cxn ang="0">
                      <a:pos x="T0" y="T1"/>
                    </a:cxn>
                    <a:cxn ang="0">
                      <a:pos x="T2" y="T3"/>
                    </a:cxn>
                    <a:cxn ang="0">
                      <a:pos x="T4" y="T5"/>
                    </a:cxn>
                  </a:cxnLst>
                  <a:rect l="0" t="0" r="r" b="b"/>
                  <a:pathLst>
                    <a:path w="5" h="5">
                      <a:moveTo>
                        <a:pt x="0" y="5"/>
                      </a:moveTo>
                      <a:cubicBezTo>
                        <a:pt x="1" y="5"/>
                        <a:pt x="2" y="5"/>
                        <a:pt x="3" y="4"/>
                      </a:cubicBezTo>
                      <a:cubicBezTo>
                        <a:pt x="4" y="3"/>
                        <a:pt x="5" y="2"/>
                        <a:pt x="5" y="0"/>
                      </a:cubicBezTo>
                    </a:path>
                  </a:pathLst>
                </a:custGeom>
                <a:noFill/>
                <a:ln w="3175" cap="rnd">
                  <a:solidFill>
                    <a:srgbClr val="CC867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14" name="Freeform 177"/>
                <p:cNvSpPr>
                  <a:spLocks/>
                </p:cNvSpPr>
                <p:nvPr/>
              </p:nvSpPr>
              <p:spPr bwMode="auto">
                <a:xfrm>
                  <a:off x="4187826" y="2801938"/>
                  <a:ext cx="231775" cy="157163"/>
                </a:xfrm>
                <a:custGeom>
                  <a:avLst/>
                  <a:gdLst>
                    <a:gd name="T0" fmla="*/ 77 w 77"/>
                    <a:gd name="T1" fmla="*/ 12 h 52"/>
                    <a:gd name="T2" fmla="*/ 70 w 77"/>
                    <a:gd name="T3" fmla="*/ 5 h 52"/>
                    <a:gd name="T4" fmla="*/ 53 w 77"/>
                    <a:gd name="T5" fmla="*/ 5 h 52"/>
                    <a:gd name="T6" fmla="*/ 44 w 77"/>
                    <a:gd name="T7" fmla="*/ 14 h 52"/>
                    <a:gd name="T8" fmla="*/ 27 w 77"/>
                    <a:gd name="T9" fmla="*/ 15 h 52"/>
                    <a:gd name="T10" fmla="*/ 18 w 77"/>
                    <a:gd name="T11" fmla="*/ 25 h 52"/>
                    <a:gd name="T12" fmla="*/ 5 w 77"/>
                    <a:gd name="T13" fmla="*/ 28 h 52"/>
                    <a:gd name="T14" fmla="*/ 5 w 77"/>
                    <a:gd name="T15" fmla="*/ 45 h 52"/>
                    <a:gd name="T16" fmla="*/ 12 w 77"/>
                    <a:gd name="T17" fmla="*/ 52 h 52"/>
                    <a:gd name="T18" fmla="*/ 26 w 77"/>
                    <a:gd name="T19" fmla="*/ 38 h 52"/>
                    <a:gd name="T20" fmla="*/ 27 w 77"/>
                    <a:gd name="T21" fmla="*/ 39 h 52"/>
                    <a:gd name="T22" fmla="*/ 31 w 77"/>
                    <a:gd name="T23" fmla="*/ 36 h 52"/>
                    <a:gd name="T24" fmla="*/ 34 w 77"/>
                    <a:gd name="T25" fmla="*/ 39 h 52"/>
                    <a:gd name="T26" fmla="*/ 48 w 77"/>
                    <a:gd name="T27" fmla="*/ 25 h 52"/>
                    <a:gd name="T28" fmla="*/ 58 w 77"/>
                    <a:gd name="T29" fmla="*/ 35 h 52"/>
                    <a:gd name="T30" fmla="*/ 70 w 77"/>
                    <a:gd name="T31" fmla="*/ 22 h 52"/>
                    <a:gd name="T32" fmla="*/ 68 w 77"/>
                    <a:gd name="T33" fmla="*/ 21 h 52"/>
                    <a:gd name="T34" fmla="*/ 77 w 77"/>
                    <a:gd name="T35" fmla="*/ 1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7" h="52">
                      <a:moveTo>
                        <a:pt x="77" y="12"/>
                      </a:moveTo>
                      <a:cubicBezTo>
                        <a:pt x="70" y="5"/>
                        <a:pt x="70" y="5"/>
                        <a:pt x="70" y="5"/>
                      </a:cubicBezTo>
                      <a:cubicBezTo>
                        <a:pt x="65" y="0"/>
                        <a:pt x="57" y="0"/>
                        <a:pt x="53" y="5"/>
                      </a:cubicBezTo>
                      <a:cubicBezTo>
                        <a:pt x="44" y="14"/>
                        <a:pt x="44" y="14"/>
                        <a:pt x="44" y="14"/>
                      </a:cubicBezTo>
                      <a:cubicBezTo>
                        <a:pt x="39" y="10"/>
                        <a:pt x="32" y="10"/>
                        <a:pt x="27" y="15"/>
                      </a:cubicBezTo>
                      <a:cubicBezTo>
                        <a:pt x="18" y="25"/>
                        <a:pt x="18" y="25"/>
                        <a:pt x="18" y="25"/>
                      </a:cubicBezTo>
                      <a:cubicBezTo>
                        <a:pt x="13" y="23"/>
                        <a:pt x="8" y="24"/>
                        <a:pt x="5" y="28"/>
                      </a:cubicBezTo>
                      <a:cubicBezTo>
                        <a:pt x="0" y="32"/>
                        <a:pt x="0" y="40"/>
                        <a:pt x="5" y="45"/>
                      </a:cubicBezTo>
                      <a:cubicBezTo>
                        <a:pt x="12" y="52"/>
                        <a:pt x="12" y="52"/>
                        <a:pt x="12" y="52"/>
                      </a:cubicBezTo>
                      <a:cubicBezTo>
                        <a:pt x="26" y="38"/>
                        <a:pt x="26" y="38"/>
                        <a:pt x="26" y="38"/>
                      </a:cubicBezTo>
                      <a:cubicBezTo>
                        <a:pt x="27" y="39"/>
                        <a:pt x="27" y="39"/>
                        <a:pt x="27" y="39"/>
                      </a:cubicBezTo>
                      <a:cubicBezTo>
                        <a:pt x="31" y="36"/>
                        <a:pt x="31" y="36"/>
                        <a:pt x="31" y="36"/>
                      </a:cubicBezTo>
                      <a:cubicBezTo>
                        <a:pt x="34" y="39"/>
                        <a:pt x="34" y="39"/>
                        <a:pt x="34" y="39"/>
                      </a:cubicBezTo>
                      <a:cubicBezTo>
                        <a:pt x="48" y="25"/>
                        <a:pt x="48" y="25"/>
                        <a:pt x="48" y="25"/>
                      </a:cubicBezTo>
                      <a:cubicBezTo>
                        <a:pt x="58" y="35"/>
                        <a:pt x="58" y="35"/>
                        <a:pt x="58" y="35"/>
                      </a:cubicBezTo>
                      <a:cubicBezTo>
                        <a:pt x="70" y="22"/>
                        <a:pt x="70" y="22"/>
                        <a:pt x="70" y="22"/>
                      </a:cubicBezTo>
                      <a:cubicBezTo>
                        <a:pt x="68" y="21"/>
                        <a:pt x="68" y="21"/>
                        <a:pt x="68" y="21"/>
                      </a:cubicBezTo>
                      <a:lnTo>
                        <a:pt x="77" y="12"/>
                      </a:lnTo>
                      <a:close/>
                    </a:path>
                  </a:pathLst>
                </a:custGeom>
                <a:solidFill>
                  <a:srgbClr val="CC86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15" name="Freeform 178"/>
                <p:cNvSpPr>
                  <a:spLocks/>
                </p:cNvSpPr>
                <p:nvPr/>
              </p:nvSpPr>
              <p:spPr bwMode="auto">
                <a:xfrm>
                  <a:off x="4160838" y="2838450"/>
                  <a:ext cx="406400" cy="401638"/>
                </a:xfrm>
                <a:custGeom>
                  <a:avLst/>
                  <a:gdLst>
                    <a:gd name="T0" fmla="*/ 150 w 256"/>
                    <a:gd name="T1" fmla="*/ 253 h 253"/>
                    <a:gd name="T2" fmla="*/ 256 w 256"/>
                    <a:gd name="T3" fmla="*/ 184 h 253"/>
                    <a:gd name="T4" fmla="*/ 163 w 256"/>
                    <a:gd name="T5" fmla="*/ 0 h 253"/>
                    <a:gd name="T6" fmla="*/ 127 w 256"/>
                    <a:gd name="T7" fmla="*/ 30 h 253"/>
                    <a:gd name="T8" fmla="*/ 83 w 256"/>
                    <a:gd name="T9" fmla="*/ 53 h 253"/>
                    <a:gd name="T10" fmla="*/ 36 w 256"/>
                    <a:gd name="T11" fmla="*/ 72 h 253"/>
                    <a:gd name="T12" fmla="*/ 0 w 256"/>
                    <a:gd name="T13" fmla="*/ 102 h 253"/>
                    <a:gd name="T14" fmla="*/ 150 w 256"/>
                    <a:gd name="T15" fmla="*/ 253 h 2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6" h="253">
                      <a:moveTo>
                        <a:pt x="150" y="253"/>
                      </a:moveTo>
                      <a:lnTo>
                        <a:pt x="256" y="184"/>
                      </a:lnTo>
                      <a:lnTo>
                        <a:pt x="163" y="0"/>
                      </a:lnTo>
                      <a:lnTo>
                        <a:pt x="127" y="30"/>
                      </a:lnTo>
                      <a:lnTo>
                        <a:pt x="83" y="53"/>
                      </a:lnTo>
                      <a:lnTo>
                        <a:pt x="36" y="72"/>
                      </a:lnTo>
                      <a:lnTo>
                        <a:pt x="0" y="102"/>
                      </a:lnTo>
                      <a:lnTo>
                        <a:pt x="150" y="253"/>
                      </a:lnTo>
                      <a:close/>
                    </a:path>
                  </a:pathLst>
                </a:custGeom>
                <a:solidFill>
                  <a:srgbClr val="E5B5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16" name="Freeform 179"/>
                <p:cNvSpPr>
                  <a:spLocks/>
                </p:cNvSpPr>
                <p:nvPr/>
              </p:nvSpPr>
              <p:spPr bwMode="auto">
                <a:xfrm>
                  <a:off x="4208463" y="2889250"/>
                  <a:ext cx="87313" cy="87313"/>
                </a:xfrm>
                <a:custGeom>
                  <a:avLst/>
                  <a:gdLst>
                    <a:gd name="T0" fmla="*/ 29 w 29"/>
                    <a:gd name="T1" fmla="*/ 12 h 29"/>
                    <a:gd name="T2" fmla="*/ 22 w 29"/>
                    <a:gd name="T3" fmla="*/ 5 h 29"/>
                    <a:gd name="T4" fmla="*/ 5 w 29"/>
                    <a:gd name="T5" fmla="*/ 5 h 29"/>
                    <a:gd name="T6" fmla="*/ 5 w 29"/>
                    <a:gd name="T7" fmla="*/ 23 h 29"/>
                    <a:gd name="T8" fmla="*/ 11 w 29"/>
                    <a:gd name="T9" fmla="*/ 29 h 29"/>
                    <a:gd name="T10" fmla="*/ 29 w 29"/>
                    <a:gd name="T11" fmla="*/ 12 h 29"/>
                  </a:gdLst>
                  <a:ahLst/>
                  <a:cxnLst>
                    <a:cxn ang="0">
                      <a:pos x="T0" y="T1"/>
                    </a:cxn>
                    <a:cxn ang="0">
                      <a:pos x="T2" y="T3"/>
                    </a:cxn>
                    <a:cxn ang="0">
                      <a:pos x="T4" y="T5"/>
                    </a:cxn>
                    <a:cxn ang="0">
                      <a:pos x="T6" y="T7"/>
                    </a:cxn>
                    <a:cxn ang="0">
                      <a:pos x="T8" y="T9"/>
                    </a:cxn>
                    <a:cxn ang="0">
                      <a:pos x="T10" y="T11"/>
                    </a:cxn>
                  </a:cxnLst>
                  <a:rect l="0" t="0" r="r" b="b"/>
                  <a:pathLst>
                    <a:path w="29" h="29">
                      <a:moveTo>
                        <a:pt x="29" y="12"/>
                      </a:moveTo>
                      <a:cubicBezTo>
                        <a:pt x="22" y="5"/>
                        <a:pt x="22" y="5"/>
                        <a:pt x="22" y="5"/>
                      </a:cubicBezTo>
                      <a:cubicBezTo>
                        <a:pt x="17" y="0"/>
                        <a:pt x="9" y="0"/>
                        <a:pt x="5" y="5"/>
                      </a:cubicBezTo>
                      <a:cubicBezTo>
                        <a:pt x="0" y="10"/>
                        <a:pt x="0" y="18"/>
                        <a:pt x="5" y="23"/>
                      </a:cubicBezTo>
                      <a:cubicBezTo>
                        <a:pt x="11" y="29"/>
                        <a:pt x="11" y="29"/>
                        <a:pt x="11" y="29"/>
                      </a:cubicBezTo>
                      <a:lnTo>
                        <a:pt x="29" y="12"/>
                      </a:lnTo>
                      <a:close/>
                    </a:path>
                  </a:pathLst>
                </a:custGeom>
                <a:solidFill>
                  <a:srgbClr val="E5B5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17" name="Freeform 180"/>
                <p:cNvSpPr>
                  <a:spLocks/>
                </p:cNvSpPr>
                <p:nvPr/>
              </p:nvSpPr>
              <p:spPr bwMode="auto">
                <a:xfrm>
                  <a:off x="4275138" y="2852738"/>
                  <a:ext cx="87313" cy="87313"/>
                </a:xfrm>
                <a:custGeom>
                  <a:avLst/>
                  <a:gdLst>
                    <a:gd name="T0" fmla="*/ 29 w 29"/>
                    <a:gd name="T1" fmla="*/ 11 h 29"/>
                    <a:gd name="T2" fmla="*/ 22 w 29"/>
                    <a:gd name="T3" fmla="*/ 4 h 29"/>
                    <a:gd name="T4" fmla="*/ 5 w 29"/>
                    <a:gd name="T5" fmla="*/ 4 h 29"/>
                    <a:gd name="T6" fmla="*/ 5 w 29"/>
                    <a:gd name="T7" fmla="*/ 22 h 29"/>
                    <a:gd name="T8" fmla="*/ 12 w 29"/>
                    <a:gd name="T9" fmla="*/ 29 h 29"/>
                    <a:gd name="T10" fmla="*/ 29 w 29"/>
                    <a:gd name="T11" fmla="*/ 11 h 29"/>
                  </a:gdLst>
                  <a:ahLst/>
                  <a:cxnLst>
                    <a:cxn ang="0">
                      <a:pos x="T0" y="T1"/>
                    </a:cxn>
                    <a:cxn ang="0">
                      <a:pos x="T2" y="T3"/>
                    </a:cxn>
                    <a:cxn ang="0">
                      <a:pos x="T4" y="T5"/>
                    </a:cxn>
                    <a:cxn ang="0">
                      <a:pos x="T6" y="T7"/>
                    </a:cxn>
                    <a:cxn ang="0">
                      <a:pos x="T8" y="T9"/>
                    </a:cxn>
                    <a:cxn ang="0">
                      <a:pos x="T10" y="T11"/>
                    </a:cxn>
                  </a:cxnLst>
                  <a:rect l="0" t="0" r="r" b="b"/>
                  <a:pathLst>
                    <a:path w="29" h="29">
                      <a:moveTo>
                        <a:pt x="29" y="11"/>
                      </a:moveTo>
                      <a:cubicBezTo>
                        <a:pt x="22" y="4"/>
                        <a:pt x="22" y="4"/>
                        <a:pt x="22" y="4"/>
                      </a:cubicBezTo>
                      <a:cubicBezTo>
                        <a:pt x="18" y="0"/>
                        <a:pt x="10" y="0"/>
                        <a:pt x="5" y="4"/>
                      </a:cubicBezTo>
                      <a:cubicBezTo>
                        <a:pt x="0" y="9"/>
                        <a:pt x="0" y="17"/>
                        <a:pt x="5" y="22"/>
                      </a:cubicBezTo>
                      <a:cubicBezTo>
                        <a:pt x="12" y="29"/>
                        <a:pt x="12" y="29"/>
                        <a:pt x="12" y="29"/>
                      </a:cubicBezTo>
                      <a:lnTo>
                        <a:pt x="29" y="11"/>
                      </a:lnTo>
                      <a:close/>
                    </a:path>
                  </a:pathLst>
                </a:custGeom>
                <a:solidFill>
                  <a:srgbClr val="E5B5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19" name="Freeform 182"/>
                <p:cNvSpPr>
                  <a:spLocks/>
                </p:cNvSpPr>
                <p:nvPr/>
              </p:nvSpPr>
              <p:spPr bwMode="auto">
                <a:xfrm>
                  <a:off x="4165601" y="3027363"/>
                  <a:ext cx="266700" cy="190500"/>
                </a:xfrm>
                <a:custGeom>
                  <a:avLst/>
                  <a:gdLst>
                    <a:gd name="T0" fmla="*/ 88 w 88"/>
                    <a:gd name="T1" fmla="*/ 63 h 63"/>
                    <a:gd name="T2" fmla="*/ 23 w 88"/>
                    <a:gd name="T3" fmla="*/ 40 h 63"/>
                    <a:gd name="T4" fmla="*/ 30 w 88"/>
                    <a:gd name="T5" fmla="*/ 0 h 63"/>
                    <a:gd name="T6" fmla="*/ 88 w 88"/>
                    <a:gd name="T7" fmla="*/ 63 h 63"/>
                  </a:gdLst>
                  <a:ahLst/>
                  <a:cxnLst>
                    <a:cxn ang="0">
                      <a:pos x="T0" y="T1"/>
                    </a:cxn>
                    <a:cxn ang="0">
                      <a:pos x="T2" y="T3"/>
                    </a:cxn>
                    <a:cxn ang="0">
                      <a:pos x="T4" y="T5"/>
                    </a:cxn>
                    <a:cxn ang="0">
                      <a:pos x="T6" y="T7"/>
                    </a:cxn>
                  </a:cxnLst>
                  <a:rect l="0" t="0" r="r" b="b"/>
                  <a:pathLst>
                    <a:path w="88" h="63">
                      <a:moveTo>
                        <a:pt x="88" y="63"/>
                      </a:moveTo>
                      <a:cubicBezTo>
                        <a:pt x="88" y="63"/>
                        <a:pt x="42" y="60"/>
                        <a:pt x="23" y="40"/>
                      </a:cubicBezTo>
                      <a:cubicBezTo>
                        <a:pt x="0" y="15"/>
                        <a:pt x="30" y="0"/>
                        <a:pt x="30" y="0"/>
                      </a:cubicBezTo>
                      <a:lnTo>
                        <a:pt x="88" y="63"/>
                      </a:lnTo>
                      <a:close/>
                    </a:path>
                  </a:pathLst>
                </a:custGeom>
                <a:solidFill>
                  <a:srgbClr val="E5B5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20" name="Freeform 183"/>
                <p:cNvSpPr>
                  <a:spLocks/>
                </p:cNvSpPr>
                <p:nvPr/>
              </p:nvSpPr>
              <p:spPr bwMode="auto">
                <a:xfrm>
                  <a:off x="4148138" y="3009900"/>
                  <a:ext cx="147638" cy="153988"/>
                </a:xfrm>
                <a:custGeom>
                  <a:avLst/>
                  <a:gdLst>
                    <a:gd name="T0" fmla="*/ 45 w 49"/>
                    <a:gd name="T1" fmla="*/ 32 h 51"/>
                    <a:gd name="T2" fmla="*/ 44 w 49"/>
                    <a:gd name="T3" fmla="*/ 47 h 51"/>
                    <a:gd name="T4" fmla="*/ 44 w 49"/>
                    <a:gd name="T5" fmla="*/ 47 h 51"/>
                    <a:gd name="T6" fmla="*/ 29 w 49"/>
                    <a:gd name="T7" fmla="*/ 46 h 51"/>
                    <a:gd name="T8" fmla="*/ 4 w 49"/>
                    <a:gd name="T9" fmla="*/ 19 h 51"/>
                    <a:gd name="T10" fmla="*/ 5 w 49"/>
                    <a:gd name="T11" fmla="*/ 4 h 51"/>
                    <a:gd name="T12" fmla="*/ 5 w 49"/>
                    <a:gd name="T13" fmla="*/ 4 h 51"/>
                    <a:gd name="T14" fmla="*/ 20 w 49"/>
                    <a:gd name="T15" fmla="*/ 5 h 51"/>
                    <a:gd name="T16" fmla="*/ 45 w 49"/>
                    <a:gd name="T17" fmla="*/ 32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51">
                      <a:moveTo>
                        <a:pt x="45" y="32"/>
                      </a:moveTo>
                      <a:cubicBezTo>
                        <a:pt x="49" y="36"/>
                        <a:pt x="49" y="43"/>
                        <a:pt x="44" y="47"/>
                      </a:cubicBezTo>
                      <a:cubicBezTo>
                        <a:pt x="44" y="47"/>
                        <a:pt x="44" y="47"/>
                        <a:pt x="44" y="47"/>
                      </a:cubicBezTo>
                      <a:cubicBezTo>
                        <a:pt x="40" y="51"/>
                        <a:pt x="33" y="50"/>
                        <a:pt x="29" y="46"/>
                      </a:cubicBezTo>
                      <a:cubicBezTo>
                        <a:pt x="4" y="19"/>
                        <a:pt x="4" y="19"/>
                        <a:pt x="4" y="19"/>
                      </a:cubicBezTo>
                      <a:cubicBezTo>
                        <a:pt x="0" y="15"/>
                        <a:pt x="1" y="8"/>
                        <a:pt x="5" y="4"/>
                      </a:cubicBezTo>
                      <a:cubicBezTo>
                        <a:pt x="5" y="4"/>
                        <a:pt x="5" y="4"/>
                        <a:pt x="5" y="4"/>
                      </a:cubicBezTo>
                      <a:cubicBezTo>
                        <a:pt x="9" y="0"/>
                        <a:pt x="16" y="1"/>
                        <a:pt x="20" y="5"/>
                      </a:cubicBezTo>
                      <a:lnTo>
                        <a:pt x="45" y="32"/>
                      </a:lnTo>
                      <a:close/>
                    </a:path>
                  </a:pathLst>
                </a:custGeom>
                <a:solidFill>
                  <a:srgbClr val="E5B5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21" name="Freeform 184"/>
                <p:cNvSpPr>
                  <a:spLocks/>
                </p:cNvSpPr>
                <p:nvPr/>
              </p:nvSpPr>
              <p:spPr bwMode="auto">
                <a:xfrm>
                  <a:off x="4160838" y="3000375"/>
                  <a:ext cx="84138" cy="96838"/>
                </a:xfrm>
                <a:custGeom>
                  <a:avLst/>
                  <a:gdLst>
                    <a:gd name="T0" fmla="*/ 10 w 28"/>
                    <a:gd name="T1" fmla="*/ 27 h 32"/>
                    <a:gd name="T2" fmla="*/ 9 w 28"/>
                    <a:gd name="T3" fmla="*/ 9 h 32"/>
                    <a:gd name="T4" fmla="*/ 28 w 28"/>
                    <a:gd name="T5" fmla="*/ 18 h 32"/>
                    <a:gd name="T6" fmla="*/ 21 w 28"/>
                    <a:gd name="T7" fmla="*/ 32 h 32"/>
                    <a:gd name="T8" fmla="*/ 10 w 28"/>
                    <a:gd name="T9" fmla="*/ 27 h 32"/>
                  </a:gdLst>
                  <a:ahLst/>
                  <a:cxnLst>
                    <a:cxn ang="0">
                      <a:pos x="T0" y="T1"/>
                    </a:cxn>
                    <a:cxn ang="0">
                      <a:pos x="T2" y="T3"/>
                    </a:cxn>
                    <a:cxn ang="0">
                      <a:pos x="T4" y="T5"/>
                    </a:cxn>
                    <a:cxn ang="0">
                      <a:pos x="T6" y="T7"/>
                    </a:cxn>
                    <a:cxn ang="0">
                      <a:pos x="T8" y="T9"/>
                    </a:cxn>
                  </a:cxnLst>
                  <a:rect l="0" t="0" r="r" b="b"/>
                  <a:pathLst>
                    <a:path w="28" h="32">
                      <a:moveTo>
                        <a:pt x="10" y="27"/>
                      </a:moveTo>
                      <a:cubicBezTo>
                        <a:pt x="10" y="27"/>
                        <a:pt x="18" y="18"/>
                        <a:pt x="9" y="9"/>
                      </a:cubicBezTo>
                      <a:cubicBezTo>
                        <a:pt x="0" y="0"/>
                        <a:pt x="28" y="18"/>
                        <a:pt x="28" y="18"/>
                      </a:cubicBezTo>
                      <a:cubicBezTo>
                        <a:pt x="21" y="32"/>
                        <a:pt x="21" y="32"/>
                        <a:pt x="21" y="32"/>
                      </a:cubicBezTo>
                      <a:lnTo>
                        <a:pt x="10" y="27"/>
                      </a:lnTo>
                      <a:close/>
                    </a:path>
                  </a:pathLst>
                </a:custGeom>
                <a:solidFill>
                  <a:srgbClr val="E5B5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22" name="Freeform 185"/>
                <p:cNvSpPr>
                  <a:spLocks/>
                </p:cNvSpPr>
                <p:nvPr/>
              </p:nvSpPr>
              <p:spPr bwMode="auto">
                <a:xfrm>
                  <a:off x="4067176" y="2973388"/>
                  <a:ext cx="157163" cy="109538"/>
                </a:xfrm>
                <a:custGeom>
                  <a:avLst/>
                  <a:gdLst>
                    <a:gd name="T0" fmla="*/ 5 w 52"/>
                    <a:gd name="T1" fmla="*/ 7 h 36"/>
                    <a:gd name="T2" fmla="*/ 0 w 52"/>
                    <a:gd name="T3" fmla="*/ 16 h 36"/>
                    <a:gd name="T4" fmla="*/ 9 w 52"/>
                    <a:gd name="T5" fmla="*/ 21 h 36"/>
                    <a:gd name="T6" fmla="*/ 36 w 52"/>
                    <a:gd name="T7" fmla="*/ 34 h 36"/>
                    <a:gd name="T8" fmla="*/ 50 w 52"/>
                    <a:gd name="T9" fmla="*/ 29 h 36"/>
                    <a:gd name="T10" fmla="*/ 45 w 52"/>
                    <a:gd name="T11" fmla="*/ 16 h 36"/>
                    <a:gd name="T12" fmla="*/ 18 w 52"/>
                    <a:gd name="T13" fmla="*/ 3 h 36"/>
                    <a:gd name="T14" fmla="*/ 5 w 52"/>
                    <a:gd name="T15" fmla="*/ 7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36">
                      <a:moveTo>
                        <a:pt x="5" y="7"/>
                      </a:moveTo>
                      <a:cubicBezTo>
                        <a:pt x="0" y="16"/>
                        <a:pt x="0" y="16"/>
                        <a:pt x="0" y="16"/>
                      </a:cubicBezTo>
                      <a:cubicBezTo>
                        <a:pt x="9" y="21"/>
                        <a:pt x="9" y="21"/>
                        <a:pt x="9" y="21"/>
                      </a:cubicBezTo>
                      <a:cubicBezTo>
                        <a:pt x="36" y="34"/>
                        <a:pt x="36" y="34"/>
                        <a:pt x="36" y="34"/>
                      </a:cubicBezTo>
                      <a:cubicBezTo>
                        <a:pt x="41" y="36"/>
                        <a:pt x="47" y="34"/>
                        <a:pt x="50" y="29"/>
                      </a:cubicBezTo>
                      <a:cubicBezTo>
                        <a:pt x="52" y="25"/>
                        <a:pt x="50" y="19"/>
                        <a:pt x="45" y="16"/>
                      </a:cubicBezTo>
                      <a:cubicBezTo>
                        <a:pt x="18" y="3"/>
                        <a:pt x="18" y="3"/>
                        <a:pt x="18" y="3"/>
                      </a:cubicBezTo>
                      <a:cubicBezTo>
                        <a:pt x="13" y="0"/>
                        <a:pt x="7" y="2"/>
                        <a:pt x="5" y="7"/>
                      </a:cubicBezTo>
                      <a:close/>
                    </a:path>
                  </a:pathLst>
                </a:custGeom>
                <a:solidFill>
                  <a:srgbClr val="E5B5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23" name="Freeform 186"/>
                <p:cNvSpPr>
                  <a:spLocks/>
                </p:cNvSpPr>
                <p:nvPr/>
              </p:nvSpPr>
              <p:spPr bwMode="auto">
                <a:xfrm>
                  <a:off x="4067176" y="3006725"/>
                  <a:ext cx="57150" cy="42863"/>
                </a:xfrm>
                <a:custGeom>
                  <a:avLst/>
                  <a:gdLst>
                    <a:gd name="T0" fmla="*/ 12 w 19"/>
                    <a:gd name="T1" fmla="*/ 5 h 14"/>
                    <a:gd name="T2" fmla="*/ 3 w 19"/>
                    <a:gd name="T3" fmla="*/ 0 h 14"/>
                    <a:gd name="T4" fmla="*/ 0 w 19"/>
                    <a:gd name="T5" fmla="*/ 5 h 14"/>
                    <a:gd name="T6" fmla="*/ 9 w 19"/>
                    <a:gd name="T7" fmla="*/ 10 h 14"/>
                    <a:gd name="T8" fmla="*/ 19 w 19"/>
                    <a:gd name="T9" fmla="*/ 14 h 14"/>
                    <a:gd name="T10" fmla="*/ 12 w 19"/>
                    <a:gd name="T11" fmla="*/ 5 h 14"/>
                  </a:gdLst>
                  <a:ahLst/>
                  <a:cxnLst>
                    <a:cxn ang="0">
                      <a:pos x="T0" y="T1"/>
                    </a:cxn>
                    <a:cxn ang="0">
                      <a:pos x="T2" y="T3"/>
                    </a:cxn>
                    <a:cxn ang="0">
                      <a:pos x="T4" y="T5"/>
                    </a:cxn>
                    <a:cxn ang="0">
                      <a:pos x="T6" y="T7"/>
                    </a:cxn>
                    <a:cxn ang="0">
                      <a:pos x="T8" y="T9"/>
                    </a:cxn>
                    <a:cxn ang="0">
                      <a:pos x="T10" y="T11"/>
                    </a:cxn>
                  </a:cxnLst>
                  <a:rect l="0" t="0" r="r" b="b"/>
                  <a:pathLst>
                    <a:path w="19" h="14">
                      <a:moveTo>
                        <a:pt x="12" y="5"/>
                      </a:moveTo>
                      <a:cubicBezTo>
                        <a:pt x="3" y="0"/>
                        <a:pt x="3" y="0"/>
                        <a:pt x="3" y="0"/>
                      </a:cubicBezTo>
                      <a:cubicBezTo>
                        <a:pt x="0" y="5"/>
                        <a:pt x="0" y="5"/>
                        <a:pt x="0" y="5"/>
                      </a:cubicBezTo>
                      <a:cubicBezTo>
                        <a:pt x="9" y="10"/>
                        <a:pt x="9" y="10"/>
                        <a:pt x="9" y="10"/>
                      </a:cubicBezTo>
                      <a:cubicBezTo>
                        <a:pt x="19" y="14"/>
                        <a:pt x="19" y="14"/>
                        <a:pt x="19" y="14"/>
                      </a:cubicBezTo>
                      <a:cubicBezTo>
                        <a:pt x="18" y="10"/>
                        <a:pt x="16" y="7"/>
                        <a:pt x="12" y="5"/>
                      </a:cubicBezTo>
                      <a:close/>
                    </a:path>
                  </a:pathLst>
                </a:custGeom>
                <a:solidFill>
                  <a:srgbClr val="F2D3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24" name="Freeform 187"/>
                <p:cNvSpPr>
                  <a:spLocks/>
                </p:cNvSpPr>
                <p:nvPr/>
              </p:nvSpPr>
              <p:spPr bwMode="auto">
                <a:xfrm>
                  <a:off x="4121151" y="2982913"/>
                  <a:ext cx="84138" cy="66675"/>
                </a:xfrm>
                <a:custGeom>
                  <a:avLst/>
                  <a:gdLst>
                    <a:gd name="T0" fmla="*/ 13 w 28"/>
                    <a:gd name="T1" fmla="*/ 6 h 22"/>
                    <a:gd name="T2" fmla="*/ 28 w 28"/>
                    <a:gd name="T3" fmla="*/ 22 h 22"/>
                    <a:gd name="T4" fmla="*/ 0 w 28"/>
                    <a:gd name="T5" fmla="*/ 0 h 22"/>
                    <a:gd name="T6" fmla="*/ 13 w 28"/>
                    <a:gd name="T7" fmla="*/ 6 h 22"/>
                  </a:gdLst>
                  <a:ahLst/>
                  <a:cxnLst>
                    <a:cxn ang="0">
                      <a:pos x="T0" y="T1"/>
                    </a:cxn>
                    <a:cxn ang="0">
                      <a:pos x="T2" y="T3"/>
                    </a:cxn>
                    <a:cxn ang="0">
                      <a:pos x="T4" y="T5"/>
                    </a:cxn>
                    <a:cxn ang="0">
                      <a:pos x="T6" y="T7"/>
                    </a:cxn>
                  </a:cxnLst>
                  <a:rect l="0" t="0" r="r" b="b"/>
                  <a:pathLst>
                    <a:path w="28" h="22">
                      <a:moveTo>
                        <a:pt x="13" y="6"/>
                      </a:moveTo>
                      <a:cubicBezTo>
                        <a:pt x="28" y="22"/>
                        <a:pt x="28" y="22"/>
                        <a:pt x="28" y="22"/>
                      </a:cubicBezTo>
                      <a:cubicBezTo>
                        <a:pt x="28" y="22"/>
                        <a:pt x="3" y="22"/>
                        <a:pt x="0" y="0"/>
                      </a:cubicBezTo>
                      <a:cubicBezTo>
                        <a:pt x="8" y="4"/>
                        <a:pt x="13" y="6"/>
                        <a:pt x="13" y="6"/>
                      </a:cubicBezTo>
                      <a:close/>
                    </a:path>
                  </a:pathLst>
                </a:custGeom>
                <a:solidFill>
                  <a:srgbClr val="CC86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25" name="Freeform 188"/>
                <p:cNvSpPr>
                  <a:spLocks/>
                </p:cNvSpPr>
                <p:nvPr/>
              </p:nvSpPr>
              <p:spPr bwMode="auto">
                <a:xfrm>
                  <a:off x="4343401" y="3043238"/>
                  <a:ext cx="455613" cy="304800"/>
                </a:xfrm>
                <a:custGeom>
                  <a:avLst/>
                  <a:gdLst>
                    <a:gd name="T0" fmla="*/ 109 w 287"/>
                    <a:gd name="T1" fmla="*/ 0 h 192"/>
                    <a:gd name="T2" fmla="*/ 287 w 287"/>
                    <a:gd name="T3" fmla="*/ 139 h 192"/>
                    <a:gd name="T4" fmla="*/ 95 w 287"/>
                    <a:gd name="T5" fmla="*/ 192 h 192"/>
                    <a:gd name="T6" fmla="*/ 0 w 287"/>
                    <a:gd name="T7" fmla="*/ 89 h 192"/>
                    <a:gd name="T8" fmla="*/ 109 w 287"/>
                    <a:gd name="T9" fmla="*/ 0 h 192"/>
                  </a:gdLst>
                  <a:ahLst/>
                  <a:cxnLst>
                    <a:cxn ang="0">
                      <a:pos x="T0" y="T1"/>
                    </a:cxn>
                    <a:cxn ang="0">
                      <a:pos x="T2" y="T3"/>
                    </a:cxn>
                    <a:cxn ang="0">
                      <a:pos x="T4" y="T5"/>
                    </a:cxn>
                    <a:cxn ang="0">
                      <a:pos x="T6" y="T7"/>
                    </a:cxn>
                    <a:cxn ang="0">
                      <a:pos x="T8" y="T9"/>
                    </a:cxn>
                  </a:cxnLst>
                  <a:rect l="0" t="0" r="r" b="b"/>
                  <a:pathLst>
                    <a:path w="287" h="192">
                      <a:moveTo>
                        <a:pt x="109" y="0"/>
                      </a:moveTo>
                      <a:lnTo>
                        <a:pt x="287" y="139"/>
                      </a:lnTo>
                      <a:lnTo>
                        <a:pt x="95" y="192"/>
                      </a:lnTo>
                      <a:lnTo>
                        <a:pt x="0" y="89"/>
                      </a:lnTo>
                      <a:lnTo>
                        <a:pt x="109" y="0"/>
                      </a:lnTo>
                      <a:close/>
                    </a:path>
                  </a:pathLst>
                </a:custGeom>
                <a:solidFill>
                  <a:srgbClr val="E5B5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grpSp>
      </p:grpSp>
      <p:grpSp>
        <p:nvGrpSpPr>
          <p:cNvPr id="302" name="Group 301"/>
          <p:cNvGrpSpPr/>
          <p:nvPr/>
        </p:nvGrpSpPr>
        <p:grpSpPr>
          <a:xfrm>
            <a:off x="5535862" y="2257592"/>
            <a:ext cx="1642550" cy="1999785"/>
            <a:chOff x="5503728" y="2213527"/>
            <a:chExt cx="1610489" cy="1960752"/>
          </a:xfrm>
        </p:grpSpPr>
        <p:sp>
          <p:nvSpPr>
            <p:cNvPr id="134" name="Rectangle 133"/>
            <p:cNvSpPr/>
            <p:nvPr/>
          </p:nvSpPr>
          <p:spPr>
            <a:xfrm>
              <a:off x="5503728" y="3466393"/>
              <a:ext cx="1610489" cy="707886"/>
            </a:xfrm>
            <a:prstGeom prst="rect">
              <a:avLst/>
            </a:prstGeom>
          </p:spPr>
          <p:txBody>
            <a:bodyPr wrap="square">
              <a:spAutoFit/>
            </a:bodyPr>
            <a:lstStyle/>
            <a:p>
              <a:pPr algn="ctr" defTabSz="932563"/>
              <a:r>
                <a:rPr lang="en-US" sz="2000" dirty="0">
                  <a:gradFill>
                    <a:gsLst>
                      <a:gs pos="0">
                        <a:srgbClr val="404040"/>
                      </a:gs>
                      <a:gs pos="100000">
                        <a:srgbClr val="404040"/>
                      </a:gs>
                    </a:gsLst>
                    <a:lin ang="5400000" scaled="0"/>
                  </a:gradFill>
                </a:rPr>
                <a:t>Free </a:t>
              </a:r>
              <a:br>
                <a:rPr lang="en-US" sz="2000" dirty="0">
                  <a:gradFill>
                    <a:gsLst>
                      <a:gs pos="0">
                        <a:srgbClr val="404040"/>
                      </a:gs>
                      <a:gs pos="100000">
                        <a:srgbClr val="404040"/>
                      </a:gs>
                    </a:gsLst>
                    <a:lin ang="5400000" scaled="0"/>
                  </a:gradFill>
                </a:rPr>
              </a:br>
              <a:r>
                <a:rPr lang="en-US" sz="2000" dirty="0">
                  <a:gradFill>
                    <a:gsLst>
                      <a:gs pos="0">
                        <a:srgbClr val="404040"/>
                      </a:gs>
                      <a:gs pos="100000">
                        <a:srgbClr val="404040"/>
                      </a:gs>
                    </a:gsLst>
                    <a:lin ang="5400000" scaled="0"/>
                  </a:gradFill>
                </a:rPr>
                <a:t>Training</a:t>
              </a:r>
            </a:p>
          </p:txBody>
        </p:sp>
        <p:pic>
          <p:nvPicPr>
            <p:cNvPr id="303" name="Picture 302"/>
            <p:cNvPicPr>
              <a:picLocks noChangeAspect="1"/>
            </p:cNvPicPr>
            <p:nvPr/>
          </p:nvPicPr>
          <p:blipFill>
            <a:blip r:embed="rId3"/>
            <a:stretch>
              <a:fillRect/>
            </a:stretch>
          </p:blipFill>
          <p:spPr>
            <a:xfrm flipH="1">
              <a:off x="5899272" y="2213527"/>
              <a:ext cx="819400" cy="1205398"/>
            </a:xfrm>
            <a:prstGeom prst="rect">
              <a:avLst/>
            </a:prstGeom>
          </p:spPr>
        </p:pic>
      </p:grpSp>
      <p:grpSp>
        <p:nvGrpSpPr>
          <p:cNvPr id="298" name="Group 297"/>
          <p:cNvGrpSpPr/>
          <p:nvPr/>
        </p:nvGrpSpPr>
        <p:grpSpPr>
          <a:xfrm>
            <a:off x="7723520" y="2257436"/>
            <a:ext cx="1779745" cy="1999942"/>
            <a:chOff x="7453007" y="2213374"/>
            <a:chExt cx="1745006" cy="1960905"/>
          </a:xfrm>
        </p:grpSpPr>
        <p:sp>
          <p:nvSpPr>
            <p:cNvPr id="142" name="Rectangle 141"/>
            <p:cNvSpPr/>
            <p:nvPr/>
          </p:nvSpPr>
          <p:spPr>
            <a:xfrm>
              <a:off x="7520266" y="3466393"/>
              <a:ext cx="1610489" cy="707886"/>
            </a:xfrm>
            <a:prstGeom prst="rect">
              <a:avLst/>
            </a:prstGeom>
          </p:spPr>
          <p:txBody>
            <a:bodyPr wrap="square">
              <a:spAutoFit/>
            </a:bodyPr>
            <a:lstStyle/>
            <a:p>
              <a:pPr algn="ctr" defTabSz="932563"/>
              <a:r>
                <a:rPr lang="en-US" sz="2000" dirty="0">
                  <a:gradFill>
                    <a:gsLst>
                      <a:gs pos="0">
                        <a:srgbClr val="404040"/>
                      </a:gs>
                      <a:gs pos="100000">
                        <a:srgbClr val="404040"/>
                      </a:gs>
                    </a:gsLst>
                    <a:lin ang="5400000" scaled="0"/>
                  </a:gradFill>
                </a:rPr>
                <a:t>Free </a:t>
              </a:r>
              <a:br>
                <a:rPr lang="en-US" sz="2000" dirty="0">
                  <a:gradFill>
                    <a:gsLst>
                      <a:gs pos="0">
                        <a:srgbClr val="404040"/>
                      </a:gs>
                      <a:gs pos="100000">
                        <a:srgbClr val="404040"/>
                      </a:gs>
                    </a:gsLst>
                    <a:lin ang="5400000" scaled="0"/>
                  </a:gradFill>
                </a:rPr>
              </a:br>
              <a:r>
                <a:rPr lang="en-US" sz="2000" dirty="0">
                  <a:gradFill>
                    <a:gsLst>
                      <a:gs pos="0">
                        <a:srgbClr val="404040"/>
                      </a:gs>
                      <a:gs pos="100000">
                        <a:srgbClr val="404040"/>
                      </a:gs>
                    </a:gsLst>
                    <a:lin ang="5400000" scaled="0"/>
                  </a:gradFill>
                </a:rPr>
                <a:t>Tools</a:t>
              </a:r>
            </a:p>
          </p:txBody>
        </p:sp>
        <p:grpSp>
          <p:nvGrpSpPr>
            <p:cNvPr id="1140" name="Group 1139"/>
            <p:cNvGrpSpPr/>
            <p:nvPr/>
          </p:nvGrpSpPr>
          <p:grpSpPr>
            <a:xfrm>
              <a:off x="7453007" y="2213374"/>
              <a:ext cx="1745006" cy="1177578"/>
              <a:chOff x="7353454" y="2213374"/>
              <a:chExt cx="1745006" cy="1177578"/>
            </a:xfrm>
          </p:grpSpPr>
          <p:grpSp>
            <p:nvGrpSpPr>
              <p:cNvPr id="1139" name="Group 1138"/>
              <p:cNvGrpSpPr/>
              <p:nvPr/>
            </p:nvGrpSpPr>
            <p:grpSpPr>
              <a:xfrm>
                <a:off x="7353454" y="2213374"/>
                <a:ext cx="1517514" cy="1152575"/>
                <a:chOff x="7377113" y="1308100"/>
                <a:chExt cx="1277937" cy="847725"/>
              </a:xfrm>
            </p:grpSpPr>
            <p:sp>
              <p:nvSpPr>
                <p:cNvPr id="1132" name="AutoShape 190"/>
                <p:cNvSpPr>
                  <a:spLocks noChangeAspect="1" noChangeArrowheads="1" noTextEdit="1"/>
                </p:cNvSpPr>
                <p:nvPr/>
              </p:nvSpPr>
              <p:spPr bwMode="auto">
                <a:xfrm>
                  <a:off x="7377113" y="1308100"/>
                  <a:ext cx="1277937"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33" name="Rectangle 192"/>
                <p:cNvSpPr>
                  <a:spLocks noChangeArrowheads="1"/>
                </p:cNvSpPr>
                <p:nvPr/>
              </p:nvSpPr>
              <p:spPr bwMode="auto">
                <a:xfrm>
                  <a:off x="7844201" y="1393963"/>
                  <a:ext cx="564787" cy="761862"/>
                </a:xfrm>
                <a:prstGeom prst="rect">
                  <a:avLst/>
                </a:prstGeom>
                <a:solidFill>
                  <a:srgbClr val="D83B01"/>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34" name="Rectangle 193"/>
                <p:cNvSpPr>
                  <a:spLocks noChangeArrowheads="1"/>
                </p:cNvSpPr>
                <p:nvPr/>
              </p:nvSpPr>
              <p:spPr bwMode="auto">
                <a:xfrm>
                  <a:off x="7586663" y="1393963"/>
                  <a:ext cx="271895" cy="761862"/>
                </a:xfrm>
                <a:prstGeom prst="rect">
                  <a:avLst/>
                </a:prstGeom>
                <a:solidFill>
                  <a:srgbClr val="A32B01"/>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35" name="Freeform 194"/>
                <p:cNvSpPr>
                  <a:spLocks/>
                </p:cNvSpPr>
                <p:nvPr/>
              </p:nvSpPr>
              <p:spPr bwMode="auto">
                <a:xfrm>
                  <a:off x="7466520" y="1394833"/>
                  <a:ext cx="392039" cy="216395"/>
                </a:xfrm>
                <a:custGeom>
                  <a:avLst/>
                  <a:gdLst>
                    <a:gd name="T0" fmla="*/ 215 w 348"/>
                    <a:gd name="T1" fmla="*/ 133 h 133"/>
                    <a:gd name="T2" fmla="*/ 0 w 348"/>
                    <a:gd name="T3" fmla="*/ 133 h 133"/>
                    <a:gd name="T4" fmla="*/ 130 w 348"/>
                    <a:gd name="T5" fmla="*/ 0 h 133"/>
                    <a:gd name="T6" fmla="*/ 348 w 348"/>
                    <a:gd name="T7" fmla="*/ 0 h 133"/>
                    <a:gd name="T8" fmla="*/ 215 w 348"/>
                    <a:gd name="T9" fmla="*/ 133 h 133"/>
                    <a:gd name="connsiteX0" fmla="*/ 4375 w 8197"/>
                    <a:gd name="connsiteY0" fmla="*/ 10000 h 10000"/>
                    <a:gd name="connsiteX1" fmla="*/ 0 w 8197"/>
                    <a:gd name="connsiteY1" fmla="*/ 10000 h 10000"/>
                    <a:gd name="connsiteX2" fmla="*/ 1933 w 8197"/>
                    <a:gd name="connsiteY2" fmla="*/ 0 h 10000"/>
                    <a:gd name="connsiteX3" fmla="*/ 8197 w 8197"/>
                    <a:gd name="connsiteY3" fmla="*/ 0 h 10000"/>
                    <a:gd name="connsiteX4" fmla="*/ 4375 w 8197"/>
                    <a:gd name="connsiteY4" fmla="*/ 10000 h 10000"/>
                    <a:gd name="connsiteX0" fmla="*/ 7639 w 10000"/>
                    <a:gd name="connsiteY0" fmla="*/ 10249 h 10249"/>
                    <a:gd name="connsiteX1" fmla="*/ 0 w 10000"/>
                    <a:gd name="connsiteY1" fmla="*/ 10000 h 10249"/>
                    <a:gd name="connsiteX2" fmla="*/ 2358 w 10000"/>
                    <a:gd name="connsiteY2" fmla="*/ 0 h 10249"/>
                    <a:gd name="connsiteX3" fmla="*/ 10000 w 10000"/>
                    <a:gd name="connsiteY3" fmla="*/ 0 h 10249"/>
                    <a:gd name="connsiteX4" fmla="*/ 7639 w 10000"/>
                    <a:gd name="connsiteY4" fmla="*/ 10249 h 102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249">
                      <a:moveTo>
                        <a:pt x="7639" y="10249"/>
                      </a:moveTo>
                      <a:lnTo>
                        <a:pt x="0" y="10000"/>
                      </a:lnTo>
                      <a:lnTo>
                        <a:pt x="2358" y="0"/>
                      </a:lnTo>
                      <a:lnTo>
                        <a:pt x="10000" y="0"/>
                      </a:lnTo>
                      <a:lnTo>
                        <a:pt x="7639" y="10249"/>
                      </a:lnTo>
                      <a:close/>
                    </a:path>
                  </a:pathLst>
                </a:custGeom>
                <a:solidFill>
                  <a:srgbClr val="D83B01"/>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36" name="Freeform 195"/>
                <p:cNvSpPr>
                  <a:spLocks/>
                </p:cNvSpPr>
                <p:nvPr/>
              </p:nvSpPr>
              <p:spPr bwMode="auto">
                <a:xfrm>
                  <a:off x="7864148" y="1394833"/>
                  <a:ext cx="673941" cy="209443"/>
                </a:xfrm>
                <a:custGeom>
                  <a:avLst/>
                  <a:gdLst>
                    <a:gd name="T0" fmla="*/ 457 w 457"/>
                    <a:gd name="T1" fmla="*/ 133 h 133"/>
                    <a:gd name="T2" fmla="*/ 157 w 457"/>
                    <a:gd name="T3" fmla="*/ 133 h 133"/>
                    <a:gd name="T4" fmla="*/ 0 w 457"/>
                    <a:gd name="T5" fmla="*/ 0 h 133"/>
                    <a:gd name="T6" fmla="*/ 300 w 457"/>
                    <a:gd name="T7" fmla="*/ 0 h 133"/>
                    <a:gd name="T8" fmla="*/ 457 w 457"/>
                    <a:gd name="T9" fmla="*/ 133 h 133"/>
                    <a:gd name="connsiteX0" fmla="*/ 10000 w 10000"/>
                    <a:gd name="connsiteY0" fmla="*/ 10000 h 10000"/>
                    <a:gd name="connsiteX1" fmla="*/ 3435 w 10000"/>
                    <a:gd name="connsiteY1" fmla="*/ 10000 h 10000"/>
                    <a:gd name="connsiteX2" fmla="*/ 0 w 10000"/>
                    <a:gd name="connsiteY2" fmla="*/ 0 h 10000"/>
                    <a:gd name="connsiteX3" fmla="*/ 8660 w 10000"/>
                    <a:gd name="connsiteY3" fmla="*/ 0 h 10000"/>
                    <a:gd name="connsiteX4" fmla="*/ 10000 w 10000"/>
                    <a:gd name="connsiteY4" fmla="*/ 10000 h 10000"/>
                    <a:gd name="connsiteX0" fmla="*/ 10667 w 10667"/>
                    <a:gd name="connsiteY0" fmla="*/ 10000 h 10000"/>
                    <a:gd name="connsiteX1" fmla="*/ 3435 w 10667"/>
                    <a:gd name="connsiteY1" fmla="*/ 10000 h 10000"/>
                    <a:gd name="connsiteX2" fmla="*/ 0 w 10667"/>
                    <a:gd name="connsiteY2" fmla="*/ 0 h 10000"/>
                    <a:gd name="connsiteX3" fmla="*/ 8660 w 10667"/>
                    <a:gd name="connsiteY3" fmla="*/ 0 h 10000"/>
                    <a:gd name="connsiteX4" fmla="*/ 10667 w 10667"/>
                    <a:gd name="connsiteY4" fmla="*/ 10000 h 10000"/>
                    <a:gd name="connsiteX0" fmla="*/ 10667 w 10667"/>
                    <a:gd name="connsiteY0" fmla="*/ 10000 h 10084"/>
                    <a:gd name="connsiteX1" fmla="*/ 1467 w 10667"/>
                    <a:gd name="connsiteY1" fmla="*/ 10084 h 10084"/>
                    <a:gd name="connsiteX2" fmla="*/ 0 w 10667"/>
                    <a:gd name="connsiteY2" fmla="*/ 0 h 10084"/>
                    <a:gd name="connsiteX3" fmla="*/ 8660 w 10667"/>
                    <a:gd name="connsiteY3" fmla="*/ 0 h 10084"/>
                    <a:gd name="connsiteX4" fmla="*/ 10667 w 10667"/>
                    <a:gd name="connsiteY4" fmla="*/ 10000 h 10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67" h="10084">
                      <a:moveTo>
                        <a:pt x="10667" y="10000"/>
                      </a:moveTo>
                      <a:lnTo>
                        <a:pt x="1467" y="10084"/>
                      </a:lnTo>
                      <a:lnTo>
                        <a:pt x="0" y="0"/>
                      </a:lnTo>
                      <a:lnTo>
                        <a:pt x="8660" y="0"/>
                      </a:lnTo>
                      <a:lnTo>
                        <a:pt x="10667" y="10000"/>
                      </a:lnTo>
                      <a:close/>
                    </a:path>
                  </a:pathLst>
                </a:custGeom>
                <a:solidFill>
                  <a:srgbClr val="FE4A0A"/>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pic>
            <p:nvPicPr>
              <p:cNvPr id="304" name="Picture 303"/>
              <p:cNvPicPr>
                <a:picLocks noChangeAspect="1"/>
              </p:cNvPicPr>
              <p:nvPr/>
            </p:nvPicPr>
            <p:blipFill>
              <a:blip r:embed="rId4"/>
              <a:stretch>
                <a:fillRect/>
              </a:stretch>
            </p:blipFill>
            <p:spPr>
              <a:xfrm>
                <a:off x="8203393" y="2481212"/>
                <a:ext cx="895067" cy="909740"/>
              </a:xfrm>
              <a:prstGeom prst="rect">
                <a:avLst/>
              </a:prstGeom>
            </p:spPr>
          </p:pic>
        </p:grpSp>
      </p:grpSp>
      <p:grpSp>
        <p:nvGrpSpPr>
          <p:cNvPr id="301" name="Group 300"/>
          <p:cNvGrpSpPr/>
          <p:nvPr/>
        </p:nvGrpSpPr>
        <p:grpSpPr>
          <a:xfrm>
            <a:off x="10048374" y="2260267"/>
            <a:ext cx="1642550" cy="1837074"/>
            <a:chOff x="9851377" y="2216150"/>
            <a:chExt cx="1610489" cy="1801216"/>
          </a:xfrm>
        </p:grpSpPr>
        <p:sp>
          <p:nvSpPr>
            <p:cNvPr id="177" name="Rectangle 176"/>
            <p:cNvSpPr/>
            <p:nvPr/>
          </p:nvSpPr>
          <p:spPr>
            <a:xfrm>
              <a:off x="9851377" y="3617256"/>
              <a:ext cx="1610489" cy="400110"/>
            </a:xfrm>
            <a:prstGeom prst="rect">
              <a:avLst/>
            </a:prstGeom>
          </p:spPr>
          <p:txBody>
            <a:bodyPr wrap="square">
              <a:spAutoFit/>
            </a:bodyPr>
            <a:lstStyle/>
            <a:p>
              <a:pPr algn="ctr" defTabSz="932563"/>
              <a:r>
                <a:rPr lang="en-US" sz="2000" dirty="0">
                  <a:gradFill>
                    <a:gsLst>
                      <a:gs pos="0">
                        <a:srgbClr val="404040"/>
                      </a:gs>
                      <a:gs pos="100000">
                        <a:srgbClr val="404040"/>
                      </a:gs>
                    </a:gsLst>
                    <a:lin ang="5400000" scaled="0"/>
                  </a:gradFill>
                </a:rPr>
                <a:t>Webinars</a:t>
              </a:r>
            </a:p>
          </p:txBody>
        </p:sp>
        <p:grpSp>
          <p:nvGrpSpPr>
            <p:cNvPr id="292" name="Group 291"/>
            <p:cNvGrpSpPr/>
            <p:nvPr/>
          </p:nvGrpSpPr>
          <p:grpSpPr>
            <a:xfrm>
              <a:off x="10039877" y="2216150"/>
              <a:ext cx="1233488" cy="1268413"/>
              <a:chOff x="9902825" y="2216150"/>
              <a:chExt cx="1233488" cy="1268413"/>
            </a:xfrm>
          </p:grpSpPr>
          <p:sp>
            <p:nvSpPr>
              <p:cNvPr id="1142" name="AutoShape 199"/>
              <p:cNvSpPr>
                <a:spLocks noChangeAspect="1" noChangeArrowheads="1" noTextEdit="1"/>
              </p:cNvSpPr>
              <p:nvPr/>
            </p:nvSpPr>
            <p:spPr bwMode="auto">
              <a:xfrm>
                <a:off x="9902825" y="2216150"/>
                <a:ext cx="1228725" cy="126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43" name="Freeform 201"/>
              <p:cNvSpPr>
                <a:spLocks/>
              </p:cNvSpPr>
              <p:nvPr/>
            </p:nvSpPr>
            <p:spPr bwMode="auto">
              <a:xfrm>
                <a:off x="9907588" y="2216150"/>
                <a:ext cx="1228725" cy="1231900"/>
              </a:xfrm>
              <a:custGeom>
                <a:avLst/>
                <a:gdLst>
                  <a:gd name="T0" fmla="*/ 178 w 306"/>
                  <a:gd name="T1" fmla="*/ 305 h 307"/>
                  <a:gd name="T2" fmla="*/ 173 w 306"/>
                  <a:gd name="T3" fmla="*/ 305 h 307"/>
                  <a:gd name="T4" fmla="*/ 1 w 306"/>
                  <a:gd name="T5" fmla="*/ 133 h 307"/>
                  <a:gd name="T6" fmla="*/ 1 w 306"/>
                  <a:gd name="T7" fmla="*/ 128 h 307"/>
                  <a:gd name="T8" fmla="*/ 128 w 306"/>
                  <a:gd name="T9" fmla="*/ 2 h 307"/>
                  <a:gd name="T10" fmla="*/ 133 w 306"/>
                  <a:gd name="T11" fmla="*/ 2 h 307"/>
                  <a:gd name="T12" fmla="*/ 305 w 306"/>
                  <a:gd name="T13" fmla="*/ 174 h 307"/>
                  <a:gd name="T14" fmla="*/ 305 w 306"/>
                  <a:gd name="T15" fmla="*/ 179 h 307"/>
                  <a:gd name="T16" fmla="*/ 178 w 306"/>
                  <a:gd name="T17" fmla="*/ 305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6" h="307">
                    <a:moveTo>
                      <a:pt x="178" y="305"/>
                    </a:moveTo>
                    <a:cubicBezTo>
                      <a:pt x="177" y="307"/>
                      <a:pt x="175" y="307"/>
                      <a:pt x="173" y="305"/>
                    </a:cubicBezTo>
                    <a:cubicBezTo>
                      <a:pt x="1" y="133"/>
                      <a:pt x="1" y="133"/>
                      <a:pt x="1" y="133"/>
                    </a:cubicBezTo>
                    <a:cubicBezTo>
                      <a:pt x="0" y="132"/>
                      <a:pt x="0" y="130"/>
                      <a:pt x="1" y="128"/>
                    </a:cubicBezTo>
                    <a:cubicBezTo>
                      <a:pt x="128" y="2"/>
                      <a:pt x="128" y="2"/>
                      <a:pt x="128" y="2"/>
                    </a:cubicBezTo>
                    <a:cubicBezTo>
                      <a:pt x="129" y="0"/>
                      <a:pt x="131" y="0"/>
                      <a:pt x="133" y="2"/>
                    </a:cubicBezTo>
                    <a:cubicBezTo>
                      <a:pt x="305" y="174"/>
                      <a:pt x="305" y="174"/>
                      <a:pt x="305" y="174"/>
                    </a:cubicBezTo>
                    <a:cubicBezTo>
                      <a:pt x="306" y="175"/>
                      <a:pt x="306" y="177"/>
                      <a:pt x="305" y="179"/>
                    </a:cubicBezTo>
                    <a:lnTo>
                      <a:pt x="178" y="30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44" name="Freeform 202"/>
              <p:cNvSpPr>
                <a:spLocks/>
              </p:cNvSpPr>
              <p:nvPr/>
            </p:nvSpPr>
            <p:spPr bwMode="auto">
              <a:xfrm>
                <a:off x="10015538" y="2324100"/>
                <a:ext cx="1016000" cy="1011238"/>
              </a:xfrm>
              <a:custGeom>
                <a:avLst/>
                <a:gdLst>
                  <a:gd name="T0" fmla="*/ 151 w 253"/>
                  <a:gd name="T1" fmla="*/ 251 h 252"/>
                  <a:gd name="T2" fmla="*/ 147 w 253"/>
                  <a:gd name="T3" fmla="*/ 251 h 252"/>
                  <a:gd name="T4" fmla="*/ 2 w 253"/>
                  <a:gd name="T5" fmla="*/ 105 h 252"/>
                  <a:gd name="T6" fmla="*/ 2 w 253"/>
                  <a:gd name="T7" fmla="*/ 101 h 252"/>
                  <a:gd name="T8" fmla="*/ 102 w 253"/>
                  <a:gd name="T9" fmla="*/ 1 h 252"/>
                  <a:gd name="T10" fmla="*/ 106 w 253"/>
                  <a:gd name="T11" fmla="*/ 1 h 252"/>
                  <a:gd name="T12" fmla="*/ 251 w 253"/>
                  <a:gd name="T13" fmla="*/ 147 h 252"/>
                  <a:gd name="T14" fmla="*/ 251 w 253"/>
                  <a:gd name="T15" fmla="*/ 151 h 252"/>
                  <a:gd name="T16" fmla="*/ 151 w 253"/>
                  <a:gd name="T17" fmla="*/ 251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3" h="252">
                    <a:moveTo>
                      <a:pt x="151" y="251"/>
                    </a:moveTo>
                    <a:cubicBezTo>
                      <a:pt x="150" y="252"/>
                      <a:pt x="148" y="252"/>
                      <a:pt x="147" y="251"/>
                    </a:cubicBezTo>
                    <a:cubicBezTo>
                      <a:pt x="2" y="105"/>
                      <a:pt x="2" y="105"/>
                      <a:pt x="2" y="105"/>
                    </a:cubicBezTo>
                    <a:cubicBezTo>
                      <a:pt x="0" y="104"/>
                      <a:pt x="0" y="102"/>
                      <a:pt x="2" y="101"/>
                    </a:cubicBezTo>
                    <a:cubicBezTo>
                      <a:pt x="102" y="1"/>
                      <a:pt x="102" y="1"/>
                      <a:pt x="102" y="1"/>
                    </a:cubicBezTo>
                    <a:cubicBezTo>
                      <a:pt x="103" y="0"/>
                      <a:pt x="105" y="0"/>
                      <a:pt x="106" y="1"/>
                    </a:cubicBezTo>
                    <a:cubicBezTo>
                      <a:pt x="251" y="147"/>
                      <a:pt x="251" y="147"/>
                      <a:pt x="251" y="147"/>
                    </a:cubicBezTo>
                    <a:cubicBezTo>
                      <a:pt x="253" y="148"/>
                      <a:pt x="253" y="150"/>
                      <a:pt x="251" y="151"/>
                    </a:cubicBezTo>
                    <a:lnTo>
                      <a:pt x="151" y="251"/>
                    </a:lnTo>
                    <a:close/>
                  </a:path>
                </a:pathLst>
              </a:custGeom>
              <a:solidFill>
                <a:srgbClr val="FFB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45" name="Freeform 203"/>
              <p:cNvSpPr>
                <a:spLocks/>
              </p:cNvSpPr>
              <p:nvPr/>
            </p:nvSpPr>
            <p:spPr bwMode="auto">
              <a:xfrm>
                <a:off x="10753725" y="2584450"/>
                <a:ext cx="17463" cy="17463"/>
              </a:xfrm>
              <a:custGeom>
                <a:avLst/>
                <a:gdLst>
                  <a:gd name="T0" fmla="*/ 3 w 4"/>
                  <a:gd name="T1" fmla="*/ 3 h 4"/>
                  <a:gd name="T2" fmla="*/ 0 w 4"/>
                  <a:gd name="T3" fmla="*/ 3 h 4"/>
                  <a:gd name="T4" fmla="*/ 1 w 4"/>
                  <a:gd name="T5" fmla="*/ 0 h 4"/>
                  <a:gd name="T6" fmla="*/ 3 w 4"/>
                  <a:gd name="T7" fmla="*/ 0 h 4"/>
                  <a:gd name="T8" fmla="*/ 3 w 4"/>
                  <a:gd name="T9" fmla="*/ 3 h 4"/>
                </a:gdLst>
                <a:ahLst/>
                <a:cxnLst>
                  <a:cxn ang="0">
                    <a:pos x="T0" y="T1"/>
                  </a:cxn>
                  <a:cxn ang="0">
                    <a:pos x="T2" y="T3"/>
                  </a:cxn>
                  <a:cxn ang="0">
                    <a:pos x="T4" y="T5"/>
                  </a:cxn>
                  <a:cxn ang="0">
                    <a:pos x="T6" y="T7"/>
                  </a:cxn>
                  <a:cxn ang="0">
                    <a:pos x="T8" y="T9"/>
                  </a:cxn>
                </a:cxnLst>
                <a:rect l="0" t="0" r="r" b="b"/>
                <a:pathLst>
                  <a:path w="4" h="4">
                    <a:moveTo>
                      <a:pt x="3" y="3"/>
                    </a:moveTo>
                    <a:cubicBezTo>
                      <a:pt x="2" y="4"/>
                      <a:pt x="1" y="4"/>
                      <a:pt x="0" y="3"/>
                    </a:cubicBezTo>
                    <a:cubicBezTo>
                      <a:pt x="0" y="2"/>
                      <a:pt x="0" y="1"/>
                      <a:pt x="1" y="0"/>
                    </a:cubicBezTo>
                    <a:cubicBezTo>
                      <a:pt x="1" y="0"/>
                      <a:pt x="2" y="0"/>
                      <a:pt x="3" y="0"/>
                    </a:cubicBezTo>
                    <a:cubicBezTo>
                      <a:pt x="4" y="1"/>
                      <a:pt x="4" y="2"/>
                      <a:pt x="3" y="3"/>
                    </a:cubicBezTo>
                    <a:close/>
                  </a:path>
                </a:pathLst>
              </a:custGeom>
              <a:solidFill>
                <a:srgbClr val="DFDF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cxnSp>
            <p:nvCxnSpPr>
              <p:cNvPr id="328" name="Straight Connector 327"/>
              <p:cNvCxnSpPr/>
              <p:nvPr/>
            </p:nvCxnSpPr>
            <p:spPr>
              <a:xfrm>
                <a:off x="10104571" y="2735264"/>
                <a:ext cx="507866" cy="516731"/>
              </a:xfrm>
              <a:prstGeom prst="line">
                <a:avLst/>
              </a:prstGeom>
              <a:ln w="15875">
                <a:solidFill>
                  <a:srgbClr val="0078D7"/>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2" name="Straight Connector 331"/>
              <p:cNvCxnSpPr/>
              <p:nvPr/>
            </p:nvCxnSpPr>
            <p:spPr>
              <a:xfrm>
                <a:off x="10146823" y="2694304"/>
                <a:ext cx="507866" cy="516731"/>
              </a:xfrm>
              <a:prstGeom prst="line">
                <a:avLst/>
              </a:prstGeom>
              <a:ln w="15875">
                <a:solidFill>
                  <a:srgbClr val="0078D7"/>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3" name="Straight Connector 332"/>
              <p:cNvCxnSpPr/>
              <p:nvPr/>
            </p:nvCxnSpPr>
            <p:spPr>
              <a:xfrm>
                <a:off x="10272121" y="2596276"/>
                <a:ext cx="507866" cy="516731"/>
              </a:xfrm>
              <a:prstGeom prst="line">
                <a:avLst/>
              </a:prstGeom>
              <a:ln w="15875">
                <a:solidFill>
                  <a:srgbClr val="0078D7"/>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4" name="Straight Connector 333"/>
              <p:cNvCxnSpPr/>
              <p:nvPr/>
            </p:nvCxnSpPr>
            <p:spPr>
              <a:xfrm>
                <a:off x="10314121" y="2554265"/>
                <a:ext cx="507866" cy="516731"/>
              </a:xfrm>
              <a:prstGeom prst="line">
                <a:avLst/>
              </a:prstGeom>
              <a:ln w="15875">
                <a:solidFill>
                  <a:srgbClr val="0078D7"/>
                </a:solidFill>
                <a:headEnd type="none"/>
                <a:tailEnd type="none"/>
              </a:ln>
            </p:spPr>
            <p:style>
              <a:lnRef idx="1">
                <a:schemeClr val="accent1"/>
              </a:lnRef>
              <a:fillRef idx="0">
                <a:schemeClr val="accent1"/>
              </a:fillRef>
              <a:effectRef idx="0">
                <a:schemeClr val="accent1"/>
              </a:effectRef>
              <a:fontRef idx="minor">
                <a:schemeClr val="tx1"/>
              </a:fontRef>
            </p:style>
          </p:cxnSp>
          <p:grpSp>
            <p:nvGrpSpPr>
              <p:cNvPr id="291" name="Group 290"/>
              <p:cNvGrpSpPr/>
              <p:nvPr/>
            </p:nvGrpSpPr>
            <p:grpSpPr>
              <a:xfrm>
                <a:off x="10802938" y="2917825"/>
                <a:ext cx="39688" cy="566738"/>
                <a:chOff x="10802938" y="2917825"/>
                <a:chExt cx="39688" cy="566738"/>
              </a:xfrm>
            </p:grpSpPr>
            <p:sp>
              <p:nvSpPr>
                <p:cNvPr id="1146" name="Rectangle 204"/>
                <p:cNvSpPr>
                  <a:spLocks noChangeArrowheads="1"/>
                </p:cNvSpPr>
                <p:nvPr/>
              </p:nvSpPr>
              <p:spPr bwMode="auto">
                <a:xfrm>
                  <a:off x="10802938" y="3379788"/>
                  <a:ext cx="39688" cy="92075"/>
                </a:xfrm>
                <a:prstGeom prst="rect">
                  <a:avLst/>
                </a:prstGeom>
                <a:solidFill>
                  <a:srgbClr val="505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48" name="Freeform 206"/>
                <p:cNvSpPr>
                  <a:spLocks/>
                </p:cNvSpPr>
                <p:nvPr/>
              </p:nvSpPr>
              <p:spPr bwMode="auto">
                <a:xfrm>
                  <a:off x="10802938" y="3471863"/>
                  <a:ext cx="39688" cy="12700"/>
                </a:xfrm>
                <a:custGeom>
                  <a:avLst/>
                  <a:gdLst>
                    <a:gd name="T0" fmla="*/ 10 w 10"/>
                    <a:gd name="T1" fmla="*/ 1 h 3"/>
                    <a:gd name="T2" fmla="*/ 10 w 10"/>
                    <a:gd name="T3" fmla="*/ 0 h 3"/>
                    <a:gd name="T4" fmla="*/ 0 w 10"/>
                    <a:gd name="T5" fmla="*/ 0 h 3"/>
                    <a:gd name="T6" fmla="*/ 0 w 10"/>
                    <a:gd name="T7" fmla="*/ 1 h 3"/>
                    <a:gd name="T8" fmla="*/ 2 w 10"/>
                    <a:gd name="T9" fmla="*/ 3 h 3"/>
                    <a:gd name="T10" fmla="*/ 8 w 10"/>
                    <a:gd name="T11" fmla="*/ 3 h 3"/>
                    <a:gd name="T12" fmla="*/ 10 w 10"/>
                    <a:gd name="T13" fmla="*/ 1 h 3"/>
                  </a:gdLst>
                  <a:ahLst/>
                  <a:cxnLst>
                    <a:cxn ang="0">
                      <a:pos x="T0" y="T1"/>
                    </a:cxn>
                    <a:cxn ang="0">
                      <a:pos x="T2" y="T3"/>
                    </a:cxn>
                    <a:cxn ang="0">
                      <a:pos x="T4" y="T5"/>
                    </a:cxn>
                    <a:cxn ang="0">
                      <a:pos x="T6" y="T7"/>
                    </a:cxn>
                    <a:cxn ang="0">
                      <a:pos x="T8" y="T9"/>
                    </a:cxn>
                    <a:cxn ang="0">
                      <a:pos x="T10" y="T11"/>
                    </a:cxn>
                    <a:cxn ang="0">
                      <a:pos x="T12" y="T13"/>
                    </a:cxn>
                  </a:cxnLst>
                  <a:rect l="0" t="0" r="r" b="b"/>
                  <a:pathLst>
                    <a:path w="10" h="3">
                      <a:moveTo>
                        <a:pt x="10" y="1"/>
                      </a:moveTo>
                      <a:cubicBezTo>
                        <a:pt x="10" y="0"/>
                        <a:pt x="10" y="0"/>
                        <a:pt x="10" y="0"/>
                      </a:cubicBezTo>
                      <a:cubicBezTo>
                        <a:pt x="0" y="0"/>
                        <a:pt x="0" y="0"/>
                        <a:pt x="0" y="0"/>
                      </a:cubicBezTo>
                      <a:cubicBezTo>
                        <a:pt x="0" y="1"/>
                        <a:pt x="0" y="1"/>
                        <a:pt x="0" y="1"/>
                      </a:cubicBezTo>
                      <a:cubicBezTo>
                        <a:pt x="0" y="2"/>
                        <a:pt x="1" y="3"/>
                        <a:pt x="2" y="3"/>
                      </a:cubicBezTo>
                      <a:cubicBezTo>
                        <a:pt x="8" y="3"/>
                        <a:pt x="8" y="3"/>
                        <a:pt x="8" y="3"/>
                      </a:cubicBezTo>
                      <a:cubicBezTo>
                        <a:pt x="9" y="3"/>
                        <a:pt x="10" y="2"/>
                        <a:pt x="10" y="1"/>
                      </a:cubicBezTo>
                      <a:close/>
                    </a:path>
                  </a:pathLst>
                </a:custGeom>
                <a:solidFill>
                  <a:srgbClr val="00BC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49" name="Freeform 207"/>
                <p:cNvSpPr>
                  <a:spLocks/>
                </p:cNvSpPr>
                <p:nvPr/>
              </p:nvSpPr>
              <p:spPr bwMode="auto">
                <a:xfrm>
                  <a:off x="10814050" y="2917825"/>
                  <a:ext cx="15875" cy="23813"/>
                </a:xfrm>
                <a:custGeom>
                  <a:avLst/>
                  <a:gdLst>
                    <a:gd name="T0" fmla="*/ 0 w 4"/>
                    <a:gd name="T1" fmla="*/ 2 h 6"/>
                    <a:gd name="T2" fmla="*/ 0 w 4"/>
                    <a:gd name="T3" fmla="*/ 6 h 6"/>
                    <a:gd name="T4" fmla="*/ 4 w 4"/>
                    <a:gd name="T5" fmla="*/ 6 h 6"/>
                    <a:gd name="T6" fmla="*/ 4 w 4"/>
                    <a:gd name="T7" fmla="*/ 2 h 6"/>
                    <a:gd name="T8" fmla="*/ 2 w 4"/>
                    <a:gd name="T9" fmla="*/ 0 h 6"/>
                    <a:gd name="T10" fmla="*/ 2 w 4"/>
                    <a:gd name="T11" fmla="*/ 0 h 6"/>
                    <a:gd name="T12" fmla="*/ 0 w 4"/>
                    <a:gd name="T13" fmla="*/ 2 h 6"/>
                  </a:gdLst>
                  <a:ahLst/>
                  <a:cxnLst>
                    <a:cxn ang="0">
                      <a:pos x="T0" y="T1"/>
                    </a:cxn>
                    <a:cxn ang="0">
                      <a:pos x="T2" y="T3"/>
                    </a:cxn>
                    <a:cxn ang="0">
                      <a:pos x="T4" y="T5"/>
                    </a:cxn>
                    <a:cxn ang="0">
                      <a:pos x="T6" y="T7"/>
                    </a:cxn>
                    <a:cxn ang="0">
                      <a:pos x="T8" y="T9"/>
                    </a:cxn>
                    <a:cxn ang="0">
                      <a:pos x="T10" y="T11"/>
                    </a:cxn>
                    <a:cxn ang="0">
                      <a:pos x="T12" y="T13"/>
                    </a:cxn>
                  </a:cxnLst>
                  <a:rect l="0" t="0" r="r" b="b"/>
                  <a:pathLst>
                    <a:path w="4" h="6">
                      <a:moveTo>
                        <a:pt x="0" y="2"/>
                      </a:moveTo>
                      <a:cubicBezTo>
                        <a:pt x="0" y="6"/>
                        <a:pt x="0" y="6"/>
                        <a:pt x="0" y="6"/>
                      </a:cubicBezTo>
                      <a:cubicBezTo>
                        <a:pt x="4" y="6"/>
                        <a:pt x="4" y="6"/>
                        <a:pt x="4" y="6"/>
                      </a:cubicBezTo>
                      <a:cubicBezTo>
                        <a:pt x="4" y="2"/>
                        <a:pt x="4" y="2"/>
                        <a:pt x="4" y="2"/>
                      </a:cubicBezTo>
                      <a:cubicBezTo>
                        <a:pt x="4" y="1"/>
                        <a:pt x="3" y="0"/>
                        <a:pt x="2" y="0"/>
                      </a:cubicBezTo>
                      <a:cubicBezTo>
                        <a:pt x="2" y="0"/>
                        <a:pt x="2" y="0"/>
                        <a:pt x="2" y="0"/>
                      </a:cubicBezTo>
                      <a:cubicBezTo>
                        <a:pt x="1" y="0"/>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50" name="Freeform 208"/>
                <p:cNvSpPr>
                  <a:spLocks/>
                </p:cNvSpPr>
                <p:nvPr/>
              </p:nvSpPr>
              <p:spPr bwMode="auto">
                <a:xfrm>
                  <a:off x="10802938" y="2941638"/>
                  <a:ext cx="39688" cy="84138"/>
                </a:xfrm>
                <a:custGeom>
                  <a:avLst/>
                  <a:gdLst>
                    <a:gd name="T0" fmla="*/ 10 w 10"/>
                    <a:gd name="T1" fmla="*/ 10 h 21"/>
                    <a:gd name="T2" fmla="*/ 7 w 10"/>
                    <a:gd name="T3" fmla="*/ 0 h 21"/>
                    <a:gd name="T4" fmla="*/ 3 w 10"/>
                    <a:gd name="T5" fmla="*/ 0 h 21"/>
                    <a:gd name="T6" fmla="*/ 0 w 10"/>
                    <a:gd name="T7" fmla="*/ 10 h 21"/>
                    <a:gd name="T8" fmla="*/ 0 w 10"/>
                    <a:gd name="T9" fmla="*/ 21 h 21"/>
                    <a:gd name="T10" fmla="*/ 4 w 10"/>
                    <a:gd name="T11" fmla="*/ 21 h 21"/>
                    <a:gd name="T12" fmla="*/ 5 w 10"/>
                    <a:gd name="T13" fmla="*/ 21 h 21"/>
                    <a:gd name="T14" fmla="*/ 10 w 10"/>
                    <a:gd name="T15" fmla="*/ 21 h 21"/>
                    <a:gd name="T16" fmla="*/ 10 w 10"/>
                    <a:gd name="T17" fmla="*/ 1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21">
                      <a:moveTo>
                        <a:pt x="10" y="10"/>
                      </a:moveTo>
                      <a:cubicBezTo>
                        <a:pt x="10" y="7"/>
                        <a:pt x="9" y="1"/>
                        <a:pt x="7" y="0"/>
                      </a:cubicBezTo>
                      <a:cubicBezTo>
                        <a:pt x="3" y="0"/>
                        <a:pt x="3" y="0"/>
                        <a:pt x="3" y="0"/>
                      </a:cubicBezTo>
                      <a:cubicBezTo>
                        <a:pt x="1" y="1"/>
                        <a:pt x="0" y="7"/>
                        <a:pt x="0" y="10"/>
                      </a:cubicBezTo>
                      <a:cubicBezTo>
                        <a:pt x="0" y="21"/>
                        <a:pt x="0" y="21"/>
                        <a:pt x="0" y="21"/>
                      </a:cubicBezTo>
                      <a:cubicBezTo>
                        <a:pt x="4" y="21"/>
                        <a:pt x="4" y="21"/>
                        <a:pt x="4" y="21"/>
                      </a:cubicBezTo>
                      <a:cubicBezTo>
                        <a:pt x="5" y="21"/>
                        <a:pt x="5" y="21"/>
                        <a:pt x="5" y="21"/>
                      </a:cubicBezTo>
                      <a:cubicBezTo>
                        <a:pt x="10" y="21"/>
                        <a:pt x="10" y="21"/>
                        <a:pt x="10" y="21"/>
                      </a:cubicBezTo>
                      <a:lnTo>
                        <a:pt x="10" y="10"/>
                      </a:lnTo>
                      <a:close/>
                    </a:path>
                  </a:pathLst>
                </a:custGeom>
                <a:solidFill>
                  <a:srgbClr val="505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51" name="Freeform 209"/>
                <p:cNvSpPr>
                  <a:spLocks/>
                </p:cNvSpPr>
                <p:nvPr/>
              </p:nvSpPr>
              <p:spPr bwMode="auto">
                <a:xfrm>
                  <a:off x="10814050" y="3424238"/>
                  <a:ext cx="15875" cy="47625"/>
                </a:xfrm>
                <a:custGeom>
                  <a:avLst/>
                  <a:gdLst>
                    <a:gd name="T0" fmla="*/ 1 w 4"/>
                    <a:gd name="T1" fmla="*/ 12 h 12"/>
                    <a:gd name="T2" fmla="*/ 0 w 4"/>
                    <a:gd name="T3" fmla="*/ 11 h 12"/>
                    <a:gd name="T4" fmla="*/ 0 w 4"/>
                    <a:gd name="T5" fmla="*/ 1 h 12"/>
                    <a:gd name="T6" fmla="*/ 1 w 4"/>
                    <a:gd name="T7" fmla="*/ 0 h 12"/>
                    <a:gd name="T8" fmla="*/ 2 w 4"/>
                    <a:gd name="T9" fmla="*/ 0 h 12"/>
                    <a:gd name="T10" fmla="*/ 4 w 4"/>
                    <a:gd name="T11" fmla="*/ 1 h 12"/>
                    <a:gd name="T12" fmla="*/ 4 w 4"/>
                    <a:gd name="T13" fmla="*/ 11 h 12"/>
                    <a:gd name="T14" fmla="*/ 2 w 4"/>
                    <a:gd name="T15" fmla="*/ 12 h 12"/>
                    <a:gd name="T16" fmla="*/ 1 w 4"/>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2">
                      <a:moveTo>
                        <a:pt x="1" y="12"/>
                      </a:moveTo>
                      <a:cubicBezTo>
                        <a:pt x="0" y="12"/>
                        <a:pt x="0" y="12"/>
                        <a:pt x="0" y="11"/>
                      </a:cubicBezTo>
                      <a:cubicBezTo>
                        <a:pt x="0" y="1"/>
                        <a:pt x="0" y="1"/>
                        <a:pt x="0" y="1"/>
                      </a:cubicBezTo>
                      <a:cubicBezTo>
                        <a:pt x="0" y="0"/>
                        <a:pt x="0" y="0"/>
                        <a:pt x="1" y="0"/>
                      </a:cubicBezTo>
                      <a:cubicBezTo>
                        <a:pt x="2" y="0"/>
                        <a:pt x="2" y="0"/>
                        <a:pt x="2" y="0"/>
                      </a:cubicBezTo>
                      <a:cubicBezTo>
                        <a:pt x="3" y="0"/>
                        <a:pt x="4" y="0"/>
                        <a:pt x="4" y="1"/>
                      </a:cubicBezTo>
                      <a:cubicBezTo>
                        <a:pt x="4" y="11"/>
                        <a:pt x="4" y="11"/>
                        <a:pt x="4" y="11"/>
                      </a:cubicBezTo>
                      <a:cubicBezTo>
                        <a:pt x="4" y="12"/>
                        <a:pt x="3" y="12"/>
                        <a:pt x="2" y="12"/>
                      </a:cubicBezTo>
                      <a:lnTo>
                        <a:pt x="1" y="12"/>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47" name="Rectangle 205"/>
                <p:cNvSpPr>
                  <a:spLocks noChangeArrowheads="1"/>
                </p:cNvSpPr>
                <p:nvPr/>
              </p:nvSpPr>
              <p:spPr bwMode="auto">
                <a:xfrm>
                  <a:off x="10802938" y="3025775"/>
                  <a:ext cx="39688" cy="354013"/>
                </a:xfrm>
                <a:prstGeom prst="rect">
                  <a:avLst/>
                </a:prstGeom>
                <a:solidFill>
                  <a:srgbClr val="505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grpSp>
      </p:grpSp>
    </p:spTree>
    <p:extLst>
      <p:ext uri="{BB962C8B-B14F-4D97-AF65-F5344CB8AC3E}">
        <p14:creationId xmlns:p14="http://schemas.microsoft.com/office/powerpoint/2010/main" val="365244061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nodeType="afterEffect">
                                  <p:stCondLst>
                                    <p:cond delay="0"/>
                                  </p:stCondLst>
                                  <p:childTnLst>
                                    <p:animRot by="120000">
                                      <p:cBhvr>
                                        <p:cTn id="6" dur="125" fill="hold">
                                          <p:stCondLst>
                                            <p:cond delay="0"/>
                                          </p:stCondLst>
                                        </p:cTn>
                                        <p:tgtEl>
                                          <p:spTgt spid="83"/>
                                        </p:tgtEl>
                                        <p:attrNameLst>
                                          <p:attrName>r</p:attrName>
                                        </p:attrNameLst>
                                      </p:cBhvr>
                                    </p:animRot>
                                    <p:animRot by="-240000">
                                      <p:cBhvr>
                                        <p:cTn id="7" dur="250" fill="hold">
                                          <p:stCondLst>
                                            <p:cond delay="250"/>
                                          </p:stCondLst>
                                        </p:cTn>
                                        <p:tgtEl>
                                          <p:spTgt spid="83"/>
                                        </p:tgtEl>
                                        <p:attrNameLst>
                                          <p:attrName>r</p:attrName>
                                        </p:attrNameLst>
                                      </p:cBhvr>
                                    </p:animRot>
                                    <p:animRot by="240000">
                                      <p:cBhvr>
                                        <p:cTn id="8" dur="250" fill="hold">
                                          <p:stCondLst>
                                            <p:cond delay="500"/>
                                          </p:stCondLst>
                                        </p:cTn>
                                        <p:tgtEl>
                                          <p:spTgt spid="83"/>
                                        </p:tgtEl>
                                        <p:attrNameLst>
                                          <p:attrName>r</p:attrName>
                                        </p:attrNameLst>
                                      </p:cBhvr>
                                    </p:animRot>
                                    <p:animRot by="-240000">
                                      <p:cBhvr>
                                        <p:cTn id="9" dur="250" fill="hold">
                                          <p:stCondLst>
                                            <p:cond delay="750"/>
                                          </p:stCondLst>
                                        </p:cTn>
                                        <p:tgtEl>
                                          <p:spTgt spid="83"/>
                                        </p:tgtEl>
                                        <p:attrNameLst>
                                          <p:attrName>r</p:attrName>
                                        </p:attrNameLst>
                                      </p:cBhvr>
                                    </p:animRot>
                                    <p:animRot by="120000">
                                      <p:cBhvr>
                                        <p:cTn id="10" dur="250" fill="hold">
                                          <p:stCondLst>
                                            <p:cond delay="1000"/>
                                          </p:stCondLst>
                                        </p:cTn>
                                        <p:tgtEl>
                                          <p:spTgt spid="83"/>
                                        </p:tgtEl>
                                        <p:attrNameLst>
                                          <p:attrName>r</p:attrName>
                                        </p:attrNameLst>
                                      </p:cBhvr>
                                    </p:animRot>
                                  </p:childTnLst>
                                </p:cTn>
                              </p:par>
                            </p:childTnLst>
                          </p:cTn>
                        </p:par>
                        <p:par>
                          <p:cTn id="11" fill="hold">
                            <p:stCondLst>
                              <p:cond delay="1250"/>
                            </p:stCondLst>
                            <p:childTnLst>
                              <p:par>
                                <p:cTn id="12" presetID="64" presetClass="path" presetSubtype="0" decel="100000" fill="hold" nodeType="afterEffect">
                                  <p:stCondLst>
                                    <p:cond delay="0"/>
                                  </p:stCondLst>
                                  <p:childTnLst>
                                    <p:animMotion origin="layout" path="M -2.08333E-7 -2.59259E-6 L -2.08333E-7 -1.0169 " pathEditMode="relative" rAng="0" ptsTypes="AA">
                                      <p:cBhvr>
                                        <p:cTn id="13" dur="2000" fill="hold"/>
                                        <p:tgtEl>
                                          <p:spTgt spid="83"/>
                                        </p:tgtEl>
                                        <p:attrNameLst>
                                          <p:attrName>ppt_x</p:attrName>
                                          <p:attrName>ppt_y</p:attrName>
                                        </p:attrNameLst>
                                      </p:cBhvr>
                                      <p:rCtr x="0" y="-50856"/>
                                    </p:animMotion>
                                  </p:childTnLst>
                                </p:cTn>
                              </p:par>
                            </p:childTnLst>
                          </p:cTn>
                        </p:par>
                        <p:par>
                          <p:cTn id="14" fill="hold">
                            <p:stCondLst>
                              <p:cond delay="3250"/>
                            </p:stCondLst>
                            <p:childTnLst>
                              <p:par>
                                <p:cTn id="15" presetID="10" presetClass="entr" presetSubtype="0" fill="hold" nodeType="afterEffect">
                                  <p:stCondLst>
                                    <p:cond delay="0"/>
                                  </p:stCondLst>
                                  <p:childTnLst>
                                    <p:set>
                                      <p:cBhvr>
                                        <p:cTn id="16" dur="1" fill="hold">
                                          <p:stCondLst>
                                            <p:cond delay="0"/>
                                          </p:stCondLst>
                                        </p:cTn>
                                        <p:tgtEl>
                                          <p:spTgt spid="294"/>
                                        </p:tgtEl>
                                        <p:attrNameLst>
                                          <p:attrName>style.visibility</p:attrName>
                                        </p:attrNameLst>
                                      </p:cBhvr>
                                      <p:to>
                                        <p:strVal val="visible"/>
                                      </p:to>
                                    </p:set>
                                    <p:animEffect transition="in" filter="fade">
                                      <p:cBhvr>
                                        <p:cTn id="17" dur="1000"/>
                                        <p:tgtEl>
                                          <p:spTgt spid="294"/>
                                        </p:tgtEl>
                                      </p:cBhvr>
                                    </p:animEffect>
                                  </p:childTnLst>
                                </p:cTn>
                              </p:par>
                              <p:par>
                                <p:cTn id="18" presetID="42" presetClass="path" presetSubtype="0" accel="50000" decel="50000" fill="hold" nodeType="withEffect">
                                  <p:stCondLst>
                                    <p:cond delay="0"/>
                                  </p:stCondLst>
                                  <p:childTnLst>
                                    <p:animMotion origin="layout" path="M -2.27981E-6 -0.08375 L -2.27981E-6 -2.00182E-6 " pathEditMode="relative" rAng="0" ptsTypes="AA">
                                      <p:cBhvr>
                                        <p:cTn id="19" dur="1000" fill="hold"/>
                                        <p:tgtEl>
                                          <p:spTgt spid="294"/>
                                        </p:tgtEl>
                                        <p:attrNameLst>
                                          <p:attrName>ppt_x</p:attrName>
                                          <p:attrName>ppt_y</p:attrName>
                                        </p:attrNameLst>
                                      </p:cBhvr>
                                      <p:rCtr x="0" y="4176"/>
                                    </p:animMotion>
                                  </p:childTnLst>
                                </p:cTn>
                              </p:par>
                            </p:childTnLst>
                          </p:cTn>
                        </p:par>
                        <p:par>
                          <p:cTn id="20" fill="hold">
                            <p:stCondLst>
                              <p:cond delay="4250"/>
                            </p:stCondLst>
                            <p:childTnLst>
                              <p:par>
                                <p:cTn id="21" presetID="10" presetClass="entr" presetSubtype="0" fill="hold" nodeType="afterEffect">
                                  <p:stCondLst>
                                    <p:cond delay="0"/>
                                  </p:stCondLst>
                                  <p:childTnLst>
                                    <p:set>
                                      <p:cBhvr>
                                        <p:cTn id="22" dur="1" fill="hold">
                                          <p:stCondLst>
                                            <p:cond delay="0"/>
                                          </p:stCondLst>
                                        </p:cTn>
                                        <p:tgtEl>
                                          <p:spTgt spid="297"/>
                                        </p:tgtEl>
                                        <p:attrNameLst>
                                          <p:attrName>style.visibility</p:attrName>
                                        </p:attrNameLst>
                                      </p:cBhvr>
                                      <p:to>
                                        <p:strVal val="visible"/>
                                      </p:to>
                                    </p:set>
                                    <p:animEffect transition="in" filter="fade">
                                      <p:cBhvr>
                                        <p:cTn id="23" dur="1000"/>
                                        <p:tgtEl>
                                          <p:spTgt spid="297"/>
                                        </p:tgtEl>
                                      </p:cBhvr>
                                    </p:animEffect>
                                  </p:childTnLst>
                                </p:cTn>
                              </p:par>
                              <p:par>
                                <p:cTn id="24" presetID="42" presetClass="path" presetSubtype="0" accel="50000" decel="50000" fill="hold" nodeType="withEffect">
                                  <p:stCondLst>
                                    <p:cond delay="0"/>
                                  </p:stCondLst>
                                  <p:childTnLst>
                                    <p:animMotion origin="layout" path="M 3.75E-6 -0.0838 L 3.75E-6 1.85185E-6 " pathEditMode="relative" rAng="0" ptsTypes="AA">
                                      <p:cBhvr>
                                        <p:cTn id="25" dur="1000" fill="hold"/>
                                        <p:tgtEl>
                                          <p:spTgt spid="297"/>
                                        </p:tgtEl>
                                        <p:attrNameLst>
                                          <p:attrName>ppt_x</p:attrName>
                                          <p:attrName>ppt_y</p:attrName>
                                        </p:attrNameLst>
                                      </p:cBhvr>
                                      <p:rCtr x="0" y="4190"/>
                                    </p:animMotion>
                                  </p:childTnLst>
                                </p:cTn>
                              </p:par>
                            </p:childTnLst>
                          </p:cTn>
                        </p:par>
                        <p:par>
                          <p:cTn id="26" fill="hold">
                            <p:stCondLst>
                              <p:cond delay="5250"/>
                            </p:stCondLst>
                            <p:childTnLst>
                              <p:par>
                                <p:cTn id="27" presetID="10" presetClass="entr" presetSubtype="0" fill="hold" nodeType="afterEffect">
                                  <p:stCondLst>
                                    <p:cond delay="0"/>
                                  </p:stCondLst>
                                  <p:childTnLst>
                                    <p:set>
                                      <p:cBhvr>
                                        <p:cTn id="28" dur="1" fill="hold">
                                          <p:stCondLst>
                                            <p:cond delay="0"/>
                                          </p:stCondLst>
                                        </p:cTn>
                                        <p:tgtEl>
                                          <p:spTgt spid="302"/>
                                        </p:tgtEl>
                                        <p:attrNameLst>
                                          <p:attrName>style.visibility</p:attrName>
                                        </p:attrNameLst>
                                      </p:cBhvr>
                                      <p:to>
                                        <p:strVal val="visible"/>
                                      </p:to>
                                    </p:set>
                                    <p:animEffect transition="in" filter="fade">
                                      <p:cBhvr>
                                        <p:cTn id="29" dur="1000"/>
                                        <p:tgtEl>
                                          <p:spTgt spid="302"/>
                                        </p:tgtEl>
                                      </p:cBhvr>
                                    </p:animEffect>
                                  </p:childTnLst>
                                </p:cTn>
                              </p:par>
                              <p:par>
                                <p:cTn id="30" presetID="42" presetClass="path" presetSubtype="0" accel="50000" decel="50000" fill="hold" nodeType="withEffect">
                                  <p:stCondLst>
                                    <p:cond delay="0"/>
                                  </p:stCondLst>
                                  <p:childTnLst>
                                    <p:animMotion origin="layout" path="M -2.27981E-6 -0.08375 L -2.27981E-6 -2.00182E-6 " pathEditMode="relative" rAng="0" ptsTypes="AA">
                                      <p:cBhvr>
                                        <p:cTn id="31" dur="1000" fill="hold"/>
                                        <p:tgtEl>
                                          <p:spTgt spid="302"/>
                                        </p:tgtEl>
                                        <p:attrNameLst>
                                          <p:attrName>ppt_x</p:attrName>
                                          <p:attrName>ppt_y</p:attrName>
                                        </p:attrNameLst>
                                      </p:cBhvr>
                                      <p:rCtr x="0" y="4176"/>
                                    </p:animMotion>
                                  </p:childTnLst>
                                </p:cTn>
                              </p:par>
                            </p:childTnLst>
                          </p:cTn>
                        </p:par>
                        <p:par>
                          <p:cTn id="32" fill="hold">
                            <p:stCondLst>
                              <p:cond delay="6250"/>
                            </p:stCondLst>
                            <p:childTnLst>
                              <p:par>
                                <p:cTn id="33" presetID="10" presetClass="entr" presetSubtype="0" fill="hold" nodeType="afterEffect">
                                  <p:stCondLst>
                                    <p:cond delay="0"/>
                                  </p:stCondLst>
                                  <p:childTnLst>
                                    <p:set>
                                      <p:cBhvr>
                                        <p:cTn id="34" dur="1" fill="hold">
                                          <p:stCondLst>
                                            <p:cond delay="0"/>
                                          </p:stCondLst>
                                        </p:cTn>
                                        <p:tgtEl>
                                          <p:spTgt spid="298"/>
                                        </p:tgtEl>
                                        <p:attrNameLst>
                                          <p:attrName>style.visibility</p:attrName>
                                        </p:attrNameLst>
                                      </p:cBhvr>
                                      <p:to>
                                        <p:strVal val="visible"/>
                                      </p:to>
                                    </p:set>
                                    <p:animEffect transition="in" filter="fade">
                                      <p:cBhvr>
                                        <p:cTn id="35" dur="1000"/>
                                        <p:tgtEl>
                                          <p:spTgt spid="298"/>
                                        </p:tgtEl>
                                      </p:cBhvr>
                                    </p:animEffect>
                                  </p:childTnLst>
                                </p:cTn>
                              </p:par>
                              <p:par>
                                <p:cTn id="36" presetID="42" presetClass="path" presetSubtype="0" accel="50000" decel="50000" fill="hold" nodeType="withEffect">
                                  <p:stCondLst>
                                    <p:cond delay="0"/>
                                  </p:stCondLst>
                                  <p:childTnLst>
                                    <p:animMotion origin="layout" path="M -2.27981E-6 -0.08375 L -2.27981E-6 -2.00182E-6 " pathEditMode="relative" rAng="0" ptsTypes="AA">
                                      <p:cBhvr>
                                        <p:cTn id="37" dur="1000" fill="hold"/>
                                        <p:tgtEl>
                                          <p:spTgt spid="298"/>
                                        </p:tgtEl>
                                        <p:attrNameLst>
                                          <p:attrName>ppt_x</p:attrName>
                                          <p:attrName>ppt_y</p:attrName>
                                        </p:attrNameLst>
                                      </p:cBhvr>
                                      <p:rCtr x="0" y="4176"/>
                                    </p:animMotion>
                                  </p:childTnLst>
                                </p:cTn>
                              </p:par>
                            </p:childTnLst>
                          </p:cTn>
                        </p:par>
                        <p:par>
                          <p:cTn id="38" fill="hold">
                            <p:stCondLst>
                              <p:cond delay="7250"/>
                            </p:stCondLst>
                            <p:childTnLst>
                              <p:par>
                                <p:cTn id="39" presetID="10" presetClass="entr" presetSubtype="0" fill="hold" nodeType="afterEffect">
                                  <p:stCondLst>
                                    <p:cond delay="0"/>
                                  </p:stCondLst>
                                  <p:childTnLst>
                                    <p:set>
                                      <p:cBhvr>
                                        <p:cTn id="40" dur="1" fill="hold">
                                          <p:stCondLst>
                                            <p:cond delay="0"/>
                                          </p:stCondLst>
                                        </p:cTn>
                                        <p:tgtEl>
                                          <p:spTgt spid="301"/>
                                        </p:tgtEl>
                                        <p:attrNameLst>
                                          <p:attrName>style.visibility</p:attrName>
                                        </p:attrNameLst>
                                      </p:cBhvr>
                                      <p:to>
                                        <p:strVal val="visible"/>
                                      </p:to>
                                    </p:set>
                                    <p:animEffect transition="in" filter="fade">
                                      <p:cBhvr>
                                        <p:cTn id="41" dur="1000"/>
                                        <p:tgtEl>
                                          <p:spTgt spid="301"/>
                                        </p:tgtEl>
                                      </p:cBhvr>
                                    </p:animEffect>
                                  </p:childTnLst>
                                </p:cTn>
                              </p:par>
                              <p:par>
                                <p:cTn id="42" presetID="42" presetClass="path" presetSubtype="0" accel="50000" decel="50000" fill="hold" nodeType="withEffect">
                                  <p:stCondLst>
                                    <p:cond delay="0"/>
                                  </p:stCondLst>
                                  <p:childTnLst>
                                    <p:animMotion origin="layout" path="M -2.27981E-6 -0.08375 L -2.27981E-6 -2.00182E-6 " pathEditMode="relative" rAng="0" ptsTypes="AA">
                                      <p:cBhvr>
                                        <p:cTn id="43" dur="1000" fill="hold"/>
                                        <p:tgtEl>
                                          <p:spTgt spid="301"/>
                                        </p:tgtEl>
                                        <p:attrNameLst>
                                          <p:attrName>ppt_x</p:attrName>
                                          <p:attrName>ppt_y</p:attrName>
                                        </p:attrNameLst>
                                      </p:cBhvr>
                                      <p:rCtr x="0" y="4176"/>
                                    </p:animMotion>
                                  </p:childTnLst>
                                </p:cTn>
                              </p:par>
                            </p:childTnLst>
                          </p:cTn>
                        </p:par>
                        <p:par>
                          <p:cTn id="44" fill="hold">
                            <p:stCondLst>
                              <p:cond delay="8250"/>
                            </p:stCondLst>
                            <p:childTnLst>
                              <p:par>
                                <p:cTn id="45" presetID="10" presetClass="entr" presetSubtype="0" fill="hold" grpId="0" nodeType="after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Effect transition="in" filter="fade">
                                      <p:cBhvr>
                                        <p:cTn id="47" dur="1000"/>
                                        <p:tgtEl>
                                          <p:spTgt spid="7">
                                            <p:txEl>
                                              <p:pRg st="0" end="0"/>
                                            </p:txEl>
                                          </p:spTgt>
                                        </p:tgtEl>
                                      </p:cBhvr>
                                    </p:animEffect>
                                  </p:childTnLst>
                                </p:cTn>
                              </p:par>
                              <p:par>
                                <p:cTn id="48" presetID="42" presetClass="path" presetSubtype="0" accel="50000" decel="50000" fill="hold" grpId="1" nodeType="withEffect">
                                  <p:stCondLst>
                                    <p:cond delay="0"/>
                                  </p:stCondLst>
                                  <p:childTnLst>
                                    <p:animMotion origin="layout" path="M -2.27981E-6 -0.08375 L -2.27981E-6 -2.00182E-6 " pathEditMode="relative" rAng="0" ptsTypes="AA">
                                      <p:cBhvr>
                                        <p:cTn id="49" dur="1000" fill="hold"/>
                                        <p:tgtEl>
                                          <p:spTgt spid="7">
                                            <p:txEl>
                                              <p:pRg st="0" end="0"/>
                                            </p:txEl>
                                          </p:spTgt>
                                        </p:tgtEl>
                                        <p:attrNameLst>
                                          <p:attrName>ppt_x</p:attrName>
                                          <p:attrName>ppt_y</p:attrName>
                                        </p:attrNameLst>
                                      </p:cBhvr>
                                      <p:rCtr x="0" y="417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7" grpI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to action</a:t>
            </a:r>
            <a:endParaRPr lang="en-US" dirty="0"/>
          </a:p>
        </p:txBody>
      </p:sp>
      <p:grpSp>
        <p:nvGrpSpPr>
          <p:cNvPr id="271" name="Group 270"/>
          <p:cNvGrpSpPr/>
          <p:nvPr/>
        </p:nvGrpSpPr>
        <p:grpSpPr>
          <a:xfrm>
            <a:off x="751414" y="1307098"/>
            <a:ext cx="3228383" cy="4742833"/>
            <a:chOff x="8779320" y="1281586"/>
            <a:chExt cx="3165369" cy="4650258"/>
          </a:xfrm>
        </p:grpSpPr>
        <p:grpSp>
          <p:nvGrpSpPr>
            <p:cNvPr id="251" name="Group 250"/>
            <p:cNvGrpSpPr/>
            <p:nvPr/>
          </p:nvGrpSpPr>
          <p:grpSpPr>
            <a:xfrm>
              <a:off x="9116931" y="1281586"/>
              <a:ext cx="2490146" cy="3374121"/>
              <a:chOff x="7841294" y="1339954"/>
              <a:chExt cx="3685837" cy="4994268"/>
            </a:xfrm>
          </p:grpSpPr>
          <p:sp>
            <p:nvSpPr>
              <p:cNvPr id="252" name="Freeform 5"/>
              <p:cNvSpPr>
                <a:spLocks/>
              </p:cNvSpPr>
              <p:nvPr/>
            </p:nvSpPr>
            <p:spPr bwMode="auto">
              <a:xfrm>
                <a:off x="8880534" y="3979625"/>
                <a:ext cx="1732066" cy="1738997"/>
              </a:xfrm>
              <a:custGeom>
                <a:avLst/>
                <a:gdLst>
                  <a:gd name="T0" fmla="*/ 22 w 179"/>
                  <a:gd name="T1" fmla="*/ 79 h 179"/>
                  <a:gd name="T2" fmla="*/ 101 w 179"/>
                  <a:gd name="T3" fmla="*/ 157 h 179"/>
                  <a:gd name="T4" fmla="*/ 179 w 179"/>
                  <a:gd name="T5" fmla="*/ 157 h 179"/>
                  <a:gd name="T6" fmla="*/ 22 w 179"/>
                  <a:gd name="T7" fmla="*/ 0 h 179"/>
                  <a:gd name="T8" fmla="*/ 22 w 179"/>
                  <a:gd name="T9" fmla="*/ 79 h 179"/>
                </a:gdLst>
                <a:ahLst/>
                <a:cxnLst>
                  <a:cxn ang="0">
                    <a:pos x="T0" y="T1"/>
                  </a:cxn>
                  <a:cxn ang="0">
                    <a:pos x="T2" y="T3"/>
                  </a:cxn>
                  <a:cxn ang="0">
                    <a:pos x="T4" y="T5"/>
                  </a:cxn>
                  <a:cxn ang="0">
                    <a:pos x="T6" y="T7"/>
                  </a:cxn>
                  <a:cxn ang="0">
                    <a:pos x="T8" y="T9"/>
                  </a:cxn>
                </a:cxnLst>
                <a:rect l="0" t="0" r="r" b="b"/>
                <a:pathLst>
                  <a:path w="179" h="179">
                    <a:moveTo>
                      <a:pt x="22" y="79"/>
                    </a:moveTo>
                    <a:cubicBezTo>
                      <a:pt x="101" y="157"/>
                      <a:pt x="101" y="157"/>
                      <a:pt x="101" y="157"/>
                    </a:cubicBezTo>
                    <a:cubicBezTo>
                      <a:pt x="122" y="179"/>
                      <a:pt x="158" y="179"/>
                      <a:pt x="179" y="157"/>
                    </a:cubicBezTo>
                    <a:cubicBezTo>
                      <a:pt x="22" y="0"/>
                      <a:pt x="22" y="0"/>
                      <a:pt x="22" y="0"/>
                    </a:cubicBezTo>
                    <a:cubicBezTo>
                      <a:pt x="0" y="22"/>
                      <a:pt x="0" y="57"/>
                      <a:pt x="22" y="79"/>
                    </a:cubicBezTo>
                    <a:close/>
                  </a:path>
                </a:pathLst>
              </a:custGeom>
              <a:solidFill>
                <a:srgbClr val="22A4D8"/>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53" name="Freeform 6"/>
              <p:cNvSpPr>
                <a:spLocks/>
              </p:cNvSpPr>
              <p:nvPr/>
            </p:nvSpPr>
            <p:spPr bwMode="auto">
              <a:xfrm>
                <a:off x="9095308" y="3764847"/>
                <a:ext cx="1732066" cy="1738997"/>
              </a:xfrm>
              <a:custGeom>
                <a:avLst/>
                <a:gdLst>
                  <a:gd name="T0" fmla="*/ 157 w 179"/>
                  <a:gd name="T1" fmla="*/ 100 h 179"/>
                  <a:gd name="T2" fmla="*/ 79 w 179"/>
                  <a:gd name="T3" fmla="*/ 22 h 179"/>
                  <a:gd name="T4" fmla="*/ 0 w 179"/>
                  <a:gd name="T5" fmla="*/ 22 h 179"/>
                  <a:gd name="T6" fmla="*/ 157 w 179"/>
                  <a:gd name="T7" fmla="*/ 179 h 179"/>
                  <a:gd name="T8" fmla="*/ 157 w 179"/>
                  <a:gd name="T9" fmla="*/ 100 h 179"/>
                </a:gdLst>
                <a:ahLst/>
                <a:cxnLst>
                  <a:cxn ang="0">
                    <a:pos x="T0" y="T1"/>
                  </a:cxn>
                  <a:cxn ang="0">
                    <a:pos x="T2" y="T3"/>
                  </a:cxn>
                  <a:cxn ang="0">
                    <a:pos x="T4" y="T5"/>
                  </a:cxn>
                  <a:cxn ang="0">
                    <a:pos x="T6" y="T7"/>
                  </a:cxn>
                  <a:cxn ang="0">
                    <a:pos x="T8" y="T9"/>
                  </a:cxn>
                </a:cxnLst>
                <a:rect l="0" t="0" r="r" b="b"/>
                <a:pathLst>
                  <a:path w="179" h="179">
                    <a:moveTo>
                      <a:pt x="157" y="100"/>
                    </a:moveTo>
                    <a:cubicBezTo>
                      <a:pt x="79" y="22"/>
                      <a:pt x="79" y="22"/>
                      <a:pt x="79" y="22"/>
                    </a:cubicBezTo>
                    <a:cubicBezTo>
                      <a:pt x="57" y="0"/>
                      <a:pt x="22" y="0"/>
                      <a:pt x="0" y="22"/>
                    </a:cubicBezTo>
                    <a:cubicBezTo>
                      <a:pt x="157" y="179"/>
                      <a:pt x="157" y="179"/>
                      <a:pt x="157" y="179"/>
                    </a:cubicBezTo>
                    <a:cubicBezTo>
                      <a:pt x="179" y="157"/>
                      <a:pt x="179" y="122"/>
                      <a:pt x="157" y="100"/>
                    </a:cubicBezTo>
                    <a:close/>
                  </a:path>
                </a:pathLst>
              </a:custGeom>
              <a:solidFill>
                <a:srgbClr val="18769C"/>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54" name="Freeform 9"/>
              <p:cNvSpPr>
                <a:spLocks noEditPoints="1"/>
              </p:cNvSpPr>
              <p:nvPr/>
            </p:nvSpPr>
            <p:spPr bwMode="auto">
              <a:xfrm>
                <a:off x="10432465" y="1901146"/>
                <a:ext cx="651257" cy="1316370"/>
              </a:xfrm>
              <a:custGeom>
                <a:avLst/>
                <a:gdLst>
                  <a:gd name="T0" fmla="*/ 65 w 67"/>
                  <a:gd name="T1" fmla="*/ 0 h 135"/>
                  <a:gd name="T2" fmla="*/ 1 w 67"/>
                  <a:gd name="T3" fmla="*/ 0 h 135"/>
                  <a:gd name="T4" fmla="*/ 0 w 67"/>
                  <a:gd name="T5" fmla="*/ 2 h 135"/>
                  <a:gd name="T6" fmla="*/ 0 w 67"/>
                  <a:gd name="T7" fmla="*/ 28 h 135"/>
                  <a:gd name="T8" fmla="*/ 0 w 67"/>
                  <a:gd name="T9" fmla="*/ 30 h 135"/>
                  <a:gd name="T10" fmla="*/ 0 w 67"/>
                  <a:gd name="T11" fmla="*/ 134 h 135"/>
                  <a:gd name="T12" fmla="*/ 1 w 67"/>
                  <a:gd name="T13" fmla="*/ 135 h 135"/>
                  <a:gd name="T14" fmla="*/ 65 w 67"/>
                  <a:gd name="T15" fmla="*/ 135 h 135"/>
                  <a:gd name="T16" fmla="*/ 67 w 67"/>
                  <a:gd name="T17" fmla="*/ 134 h 135"/>
                  <a:gd name="T18" fmla="*/ 67 w 67"/>
                  <a:gd name="T19" fmla="*/ 30 h 135"/>
                  <a:gd name="T20" fmla="*/ 67 w 67"/>
                  <a:gd name="T21" fmla="*/ 28 h 135"/>
                  <a:gd name="T22" fmla="*/ 67 w 67"/>
                  <a:gd name="T23" fmla="*/ 2 h 135"/>
                  <a:gd name="T24" fmla="*/ 65 w 67"/>
                  <a:gd name="T25" fmla="*/ 0 h 135"/>
                  <a:gd name="T26" fmla="*/ 8 w 67"/>
                  <a:gd name="T27" fmla="*/ 21 h 135"/>
                  <a:gd name="T28" fmla="*/ 8 w 67"/>
                  <a:gd name="T29" fmla="*/ 14 h 135"/>
                  <a:gd name="T30" fmla="*/ 9 w 67"/>
                  <a:gd name="T31" fmla="*/ 13 h 135"/>
                  <a:gd name="T32" fmla="*/ 57 w 67"/>
                  <a:gd name="T33" fmla="*/ 13 h 135"/>
                  <a:gd name="T34" fmla="*/ 59 w 67"/>
                  <a:gd name="T35" fmla="*/ 14 h 135"/>
                  <a:gd name="T36" fmla="*/ 59 w 67"/>
                  <a:gd name="T37" fmla="*/ 21 h 135"/>
                  <a:gd name="T38" fmla="*/ 57 w 67"/>
                  <a:gd name="T39" fmla="*/ 23 h 135"/>
                  <a:gd name="T40" fmla="*/ 9 w 67"/>
                  <a:gd name="T41" fmla="*/ 23 h 135"/>
                  <a:gd name="T42" fmla="*/ 8 w 67"/>
                  <a:gd name="T43" fmla="*/ 21 h 135"/>
                  <a:gd name="T44" fmla="*/ 53 w 67"/>
                  <a:gd name="T45" fmla="*/ 64 h 135"/>
                  <a:gd name="T46" fmla="*/ 49 w 67"/>
                  <a:gd name="T47" fmla="*/ 59 h 135"/>
                  <a:gd name="T48" fmla="*/ 53 w 67"/>
                  <a:gd name="T49" fmla="*/ 55 h 135"/>
                  <a:gd name="T50" fmla="*/ 58 w 67"/>
                  <a:gd name="T51" fmla="*/ 59 h 135"/>
                  <a:gd name="T52" fmla="*/ 53 w 67"/>
                  <a:gd name="T53" fmla="*/ 64 h 135"/>
                  <a:gd name="T54" fmla="*/ 53 w 67"/>
                  <a:gd name="T55" fmla="*/ 49 h 135"/>
                  <a:gd name="T56" fmla="*/ 47 w 67"/>
                  <a:gd name="T57" fmla="*/ 43 h 135"/>
                  <a:gd name="T58" fmla="*/ 53 w 67"/>
                  <a:gd name="T59" fmla="*/ 37 h 135"/>
                  <a:gd name="T60" fmla="*/ 60 w 67"/>
                  <a:gd name="T61" fmla="*/ 43 h 135"/>
                  <a:gd name="T62" fmla="*/ 53 w 67"/>
                  <a:gd name="T63" fmla="*/ 4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 h="135">
                    <a:moveTo>
                      <a:pt x="65" y="0"/>
                    </a:moveTo>
                    <a:cubicBezTo>
                      <a:pt x="1" y="0"/>
                      <a:pt x="1" y="0"/>
                      <a:pt x="1" y="0"/>
                    </a:cubicBezTo>
                    <a:cubicBezTo>
                      <a:pt x="0" y="0"/>
                      <a:pt x="0" y="1"/>
                      <a:pt x="0" y="2"/>
                    </a:cubicBezTo>
                    <a:cubicBezTo>
                      <a:pt x="0" y="28"/>
                      <a:pt x="0" y="28"/>
                      <a:pt x="0" y="28"/>
                    </a:cubicBezTo>
                    <a:cubicBezTo>
                      <a:pt x="0" y="30"/>
                      <a:pt x="0" y="30"/>
                      <a:pt x="0" y="30"/>
                    </a:cubicBezTo>
                    <a:cubicBezTo>
                      <a:pt x="0" y="134"/>
                      <a:pt x="0" y="134"/>
                      <a:pt x="0" y="134"/>
                    </a:cubicBezTo>
                    <a:cubicBezTo>
                      <a:pt x="0" y="135"/>
                      <a:pt x="0" y="135"/>
                      <a:pt x="1" y="135"/>
                    </a:cubicBezTo>
                    <a:cubicBezTo>
                      <a:pt x="65" y="135"/>
                      <a:pt x="65" y="135"/>
                      <a:pt x="65" y="135"/>
                    </a:cubicBezTo>
                    <a:cubicBezTo>
                      <a:pt x="66" y="135"/>
                      <a:pt x="67" y="135"/>
                      <a:pt x="67" y="134"/>
                    </a:cubicBezTo>
                    <a:cubicBezTo>
                      <a:pt x="67" y="30"/>
                      <a:pt x="67" y="30"/>
                      <a:pt x="67" y="30"/>
                    </a:cubicBezTo>
                    <a:cubicBezTo>
                      <a:pt x="67" y="28"/>
                      <a:pt x="67" y="28"/>
                      <a:pt x="67" y="28"/>
                    </a:cubicBezTo>
                    <a:cubicBezTo>
                      <a:pt x="67" y="2"/>
                      <a:pt x="67" y="2"/>
                      <a:pt x="67" y="2"/>
                    </a:cubicBezTo>
                    <a:cubicBezTo>
                      <a:pt x="67" y="1"/>
                      <a:pt x="66" y="0"/>
                      <a:pt x="65" y="0"/>
                    </a:cubicBezTo>
                    <a:close/>
                    <a:moveTo>
                      <a:pt x="8" y="21"/>
                    </a:moveTo>
                    <a:cubicBezTo>
                      <a:pt x="8" y="14"/>
                      <a:pt x="8" y="14"/>
                      <a:pt x="8" y="14"/>
                    </a:cubicBezTo>
                    <a:cubicBezTo>
                      <a:pt x="8" y="13"/>
                      <a:pt x="8" y="13"/>
                      <a:pt x="9" y="13"/>
                    </a:cubicBezTo>
                    <a:cubicBezTo>
                      <a:pt x="57" y="13"/>
                      <a:pt x="57" y="13"/>
                      <a:pt x="57" y="13"/>
                    </a:cubicBezTo>
                    <a:cubicBezTo>
                      <a:pt x="58" y="13"/>
                      <a:pt x="59" y="13"/>
                      <a:pt x="59" y="14"/>
                    </a:cubicBezTo>
                    <a:cubicBezTo>
                      <a:pt x="59" y="21"/>
                      <a:pt x="59" y="21"/>
                      <a:pt x="59" y="21"/>
                    </a:cubicBezTo>
                    <a:cubicBezTo>
                      <a:pt x="59" y="22"/>
                      <a:pt x="58" y="23"/>
                      <a:pt x="57" y="23"/>
                    </a:cubicBezTo>
                    <a:cubicBezTo>
                      <a:pt x="9" y="23"/>
                      <a:pt x="9" y="23"/>
                      <a:pt x="9" y="23"/>
                    </a:cubicBezTo>
                    <a:cubicBezTo>
                      <a:pt x="8" y="23"/>
                      <a:pt x="8" y="22"/>
                      <a:pt x="8" y="21"/>
                    </a:cubicBezTo>
                    <a:close/>
                    <a:moveTo>
                      <a:pt x="53" y="64"/>
                    </a:moveTo>
                    <a:cubicBezTo>
                      <a:pt x="51" y="64"/>
                      <a:pt x="49" y="62"/>
                      <a:pt x="49" y="59"/>
                    </a:cubicBezTo>
                    <a:cubicBezTo>
                      <a:pt x="49" y="57"/>
                      <a:pt x="51" y="55"/>
                      <a:pt x="53" y="55"/>
                    </a:cubicBezTo>
                    <a:cubicBezTo>
                      <a:pt x="56" y="55"/>
                      <a:pt x="58" y="57"/>
                      <a:pt x="58" y="59"/>
                    </a:cubicBezTo>
                    <a:cubicBezTo>
                      <a:pt x="58" y="62"/>
                      <a:pt x="56" y="64"/>
                      <a:pt x="53" y="64"/>
                    </a:cubicBezTo>
                    <a:close/>
                    <a:moveTo>
                      <a:pt x="53" y="49"/>
                    </a:moveTo>
                    <a:cubicBezTo>
                      <a:pt x="50" y="49"/>
                      <a:pt x="47" y="46"/>
                      <a:pt x="47" y="43"/>
                    </a:cubicBezTo>
                    <a:cubicBezTo>
                      <a:pt x="47" y="39"/>
                      <a:pt x="50" y="37"/>
                      <a:pt x="53" y="37"/>
                    </a:cubicBezTo>
                    <a:cubicBezTo>
                      <a:pt x="57" y="37"/>
                      <a:pt x="60" y="39"/>
                      <a:pt x="60" y="43"/>
                    </a:cubicBezTo>
                    <a:cubicBezTo>
                      <a:pt x="60" y="46"/>
                      <a:pt x="57" y="49"/>
                      <a:pt x="53" y="49"/>
                    </a:cubicBezTo>
                    <a:close/>
                  </a:path>
                </a:pathLst>
              </a:custGeom>
              <a:solidFill>
                <a:srgbClr val="232F46"/>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55" name="Freeform 10"/>
              <p:cNvSpPr>
                <a:spLocks noEditPoints="1"/>
              </p:cNvSpPr>
              <p:nvPr/>
            </p:nvSpPr>
            <p:spPr bwMode="auto">
              <a:xfrm>
                <a:off x="7841294" y="1339954"/>
                <a:ext cx="2445675" cy="1877562"/>
              </a:xfrm>
              <a:custGeom>
                <a:avLst/>
                <a:gdLst>
                  <a:gd name="T0" fmla="*/ 244 w 252"/>
                  <a:gd name="T1" fmla="*/ 0 h 193"/>
                  <a:gd name="T2" fmla="*/ 8 w 252"/>
                  <a:gd name="T3" fmla="*/ 0 h 193"/>
                  <a:gd name="T4" fmla="*/ 0 w 252"/>
                  <a:gd name="T5" fmla="*/ 7 h 193"/>
                  <a:gd name="T6" fmla="*/ 0 w 252"/>
                  <a:gd name="T7" fmla="*/ 161 h 193"/>
                  <a:gd name="T8" fmla="*/ 8 w 252"/>
                  <a:gd name="T9" fmla="*/ 168 h 193"/>
                  <a:gd name="T10" fmla="*/ 86 w 252"/>
                  <a:gd name="T11" fmla="*/ 168 h 193"/>
                  <a:gd name="T12" fmla="*/ 86 w 252"/>
                  <a:gd name="T13" fmla="*/ 179 h 193"/>
                  <a:gd name="T14" fmla="*/ 69 w 252"/>
                  <a:gd name="T15" fmla="*/ 193 h 193"/>
                  <a:gd name="T16" fmla="*/ 188 w 252"/>
                  <a:gd name="T17" fmla="*/ 193 h 193"/>
                  <a:gd name="T18" fmla="*/ 171 w 252"/>
                  <a:gd name="T19" fmla="*/ 179 h 193"/>
                  <a:gd name="T20" fmla="*/ 171 w 252"/>
                  <a:gd name="T21" fmla="*/ 168 h 193"/>
                  <a:gd name="T22" fmla="*/ 244 w 252"/>
                  <a:gd name="T23" fmla="*/ 168 h 193"/>
                  <a:gd name="T24" fmla="*/ 252 w 252"/>
                  <a:gd name="T25" fmla="*/ 161 h 193"/>
                  <a:gd name="T26" fmla="*/ 252 w 252"/>
                  <a:gd name="T27" fmla="*/ 7 h 193"/>
                  <a:gd name="T28" fmla="*/ 244 w 252"/>
                  <a:gd name="T29" fmla="*/ 0 h 193"/>
                  <a:gd name="T30" fmla="*/ 238 w 252"/>
                  <a:gd name="T31" fmla="*/ 149 h 193"/>
                  <a:gd name="T32" fmla="*/ 231 w 252"/>
                  <a:gd name="T33" fmla="*/ 155 h 193"/>
                  <a:gd name="T34" fmla="*/ 22 w 252"/>
                  <a:gd name="T35" fmla="*/ 155 h 193"/>
                  <a:gd name="T36" fmla="*/ 15 w 252"/>
                  <a:gd name="T37" fmla="*/ 149 h 193"/>
                  <a:gd name="T38" fmla="*/ 15 w 252"/>
                  <a:gd name="T39" fmla="*/ 19 h 193"/>
                  <a:gd name="T40" fmla="*/ 22 w 252"/>
                  <a:gd name="T41" fmla="*/ 13 h 193"/>
                  <a:gd name="T42" fmla="*/ 231 w 252"/>
                  <a:gd name="T43" fmla="*/ 13 h 193"/>
                  <a:gd name="T44" fmla="*/ 238 w 252"/>
                  <a:gd name="T45" fmla="*/ 19 h 193"/>
                  <a:gd name="T46" fmla="*/ 238 w 252"/>
                  <a:gd name="T47" fmla="*/ 149 h 193"/>
                  <a:gd name="T48" fmla="*/ 238 w 252"/>
                  <a:gd name="T49" fmla="*/ 14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2" h="193">
                    <a:moveTo>
                      <a:pt x="244" y="0"/>
                    </a:moveTo>
                    <a:cubicBezTo>
                      <a:pt x="8" y="0"/>
                      <a:pt x="8" y="0"/>
                      <a:pt x="8" y="0"/>
                    </a:cubicBezTo>
                    <a:cubicBezTo>
                      <a:pt x="4" y="0"/>
                      <a:pt x="0" y="3"/>
                      <a:pt x="0" y="7"/>
                    </a:cubicBezTo>
                    <a:cubicBezTo>
                      <a:pt x="0" y="161"/>
                      <a:pt x="0" y="161"/>
                      <a:pt x="0" y="161"/>
                    </a:cubicBezTo>
                    <a:cubicBezTo>
                      <a:pt x="0" y="165"/>
                      <a:pt x="4" y="168"/>
                      <a:pt x="8" y="168"/>
                    </a:cubicBezTo>
                    <a:cubicBezTo>
                      <a:pt x="86" y="168"/>
                      <a:pt x="86" y="168"/>
                      <a:pt x="86" y="168"/>
                    </a:cubicBezTo>
                    <a:cubicBezTo>
                      <a:pt x="86" y="179"/>
                      <a:pt x="86" y="179"/>
                      <a:pt x="86" y="179"/>
                    </a:cubicBezTo>
                    <a:cubicBezTo>
                      <a:pt x="69" y="193"/>
                      <a:pt x="69" y="193"/>
                      <a:pt x="69" y="193"/>
                    </a:cubicBezTo>
                    <a:cubicBezTo>
                      <a:pt x="188" y="193"/>
                      <a:pt x="188" y="193"/>
                      <a:pt x="188" y="193"/>
                    </a:cubicBezTo>
                    <a:cubicBezTo>
                      <a:pt x="171" y="179"/>
                      <a:pt x="171" y="179"/>
                      <a:pt x="171" y="179"/>
                    </a:cubicBezTo>
                    <a:cubicBezTo>
                      <a:pt x="171" y="168"/>
                      <a:pt x="171" y="168"/>
                      <a:pt x="171" y="168"/>
                    </a:cubicBezTo>
                    <a:cubicBezTo>
                      <a:pt x="244" y="168"/>
                      <a:pt x="244" y="168"/>
                      <a:pt x="244" y="168"/>
                    </a:cubicBezTo>
                    <a:cubicBezTo>
                      <a:pt x="249" y="168"/>
                      <a:pt x="252" y="165"/>
                      <a:pt x="252" y="161"/>
                    </a:cubicBezTo>
                    <a:cubicBezTo>
                      <a:pt x="252" y="7"/>
                      <a:pt x="252" y="7"/>
                      <a:pt x="252" y="7"/>
                    </a:cubicBezTo>
                    <a:cubicBezTo>
                      <a:pt x="252" y="3"/>
                      <a:pt x="249" y="0"/>
                      <a:pt x="244" y="0"/>
                    </a:cubicBezTo>
                    <a:close/>
                    <a:moveTo>
                      <a:pt x="238" y="149"/>
                    </a:moveTo>
                    <a:cubicBezTo>
                      <a:pt x="238" y="153"/>
                      <a:pt x="235" y="155"/>
                      <a:pt x="231" y="155"/>
                    </a:cubicBezTo>
                    <a:cubicBezTo>
                      <a:pt x="22" y="155"/>
                      <a:pt x="22" y="155"/>
                      <a:pt x="22" y="155"/>
                    </a:cubicBezTo>
                    <a:cubicBezTo>
                      <a:pt x="18" y="155"/>
                      <a:pt x="15" y="153"/>
                      <a:pt x="15" y="149"/>
                    </a:cubicBezTo>
                    <a:cubicBezTo>
                      <a:pt x="15" y="19"/>
                      <a:pt x="15" y="19"/>
                      <a:pt x="15" y="19"/>
                    </a:cubicBezTo>
                    <a:cubicBezTo>
                      <a:pt x="15" y="15"/>
                      <a:pt x="18" y="13"/>
                      <a:pt x="22" y="13"/>
                    </a:cubicBezTo>
                    <a:cubicBezTo>
                      <a:pt x="231" y="13"/>
                      <a:pt x="231" y="13"/>
                      <a:pt x="231" y="13"/>
                    </a:cubicBezTo>
                    <a:cubicBezTo>
                      <a:pt x="235" y="13"/>
                      <a:pt x="238" y="15"/>
                      <a:pt x="238" y="19"/>
                    </a:cubicBezTo>
                    <a:cubicBezTo>
                      <a:pt x="238" y="149"/>
                      <a:pt x="238" y="149"/>
                      <a:pt x="238" y="149"/>
                    </a:cubicBezTo>
                    <a:cubicBezTo>
                      <a:pt x="238" y="149"/>
                      <a:pt x="238" y="149"/>
                      <a:pt x="238" y="149"/>
                    </a:cubicBezTo>
                    <a:close/>
                  </a:path>
                </a:pathLst>
              </a:custGeom>
              <a:solidFill>
                <a:srgbClr val="232F46"/>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57" name="Freeform 14"/>
              <p:cNvSpPr>
                <a:spLocks/>
              </p:cNvSpPr>
              <p:nvPr/>
            </p:nvSpPr>
            <p:spPr bwMode="auto">
              <a:xfrm>
                <a:off x="9150734" y="4291395"/>
                <a:ext cx="1919127" cy="1669714"/>
              </a:xfrm>
              <a:custGeom>
                <a:avLst/>
                <a:gdLst>
                  <a:gd name="T0" fmla="*/ 111 w 198"/>
                  <a:gd name="T1" fmla="*/ 5 h 172"/>
                  <a:gd name="T2" fmla="*/ 95 w 198"/>
                  <a:gd name="T3" fmla="*/ 5 h 172"/>
                  <a:gd name="T4" fmla="*/ 93 w 198"/>
                  <a:gd name="T5" fmla="*/ 17 h 172"/>
                  <a:gd name="T6" fmla="*/ 82 w 198"/>
                  <a:gd name="T7" fmla="*/ 5 h 172"/>
                  <a:gd name="T8" fmla="*/ 66 w 198"/>
                  <a:gd name="T9" fmla="*/ 5 h 172"/>
                  <a:gd name="T10" fmla="*/ 66 w 198"/>
                  <a:gd name="T11" fmla="*/ 21 h 172"/>
                  <a:gd name="T12" fmla="*/ 66 w 198"/>
                  <a:gd name="T13" fmla="*/ 21 h 172"/>
                  <a:gd name="T14" fmla="*/ 66 w 198"/>
                  <a:gd name="T15" fmla="*/ 21 h 172"/>
                  <a:gd name="T16" fmla="*/ 66 w 198"/>
                  <a:gd name="T17" fmla="*/ 21 h 172"/>
                  <a:gd name="T18" fmla="*/ 51 w 198"/>
                  <a:gd name="T19" fmla="*/ 5 h 172"/>
                  <a:gd name="T20" fmla="*/ 35 w 198"/>
                  <a:gd name="T21" fmla="*/ 5 h 172"/>
                  <a:gd name="T22" fmla="*/ 36 w 198"/>
                  <a:gd name="T23" fmla="*/ 21 h 172"/>
                  <a:gd name="T24" fmla="*/ 35 w 198"/>
                  <a:gd name="T25" fmla="*/ 20 h 172"/>
                  <a:gd name="T26" fmla="*/ 35 w 198"/>
                  <a:gd name="T27" fmla="*/ 20 h 172"/>
                  <a:gd name="T28" fmla="*/ 23 w 198"/>
                  <a:gd name="T29" fmla="*/ 8 h 172"/>
                  <a:gd name="T30" fmla="*/ 5 w 198"/>
                  <a:gd name="T31" fmla="*/ 7 h 172"/>
                  <a:gd name="T32" fmla="*/ 6 w 198"/>
                  <a:gd name="T33" fmla="*/ 25 h 172"/>
                  <a:gd name="T34" fmla="*/ 63 w 198"/>
                  <a:gd name="T35" fmla="*/ 82 h 172"/>
                  <a:gd name="T36" fmla="*/ 48 w 198"/>
                  <a:gd name="T37" fmla="*/ 84 h 172"/>
                  <a:gd name="T38" fmla="*/ 49 w 198"/>
                  <a:gd name="T39" fmla="*/ 102 h 172"/>
                  <a:gd name="T40" fmla="*/ 75 w 198"/>
                  <a:gd name="T41" fmla="*/ 127 h 172"/>
                  <a:gd name="T42" fmla="*/ 101 w 198"/>
                  <a:gd name="T43" fmla="*/ 154 h 172"/>
                  <a:gd name="T44" fmla="*/ 126 w 198"/>
                  <a:gd name="T45" fmla="*/ 154 h 172"/>
                  <a:gd name="T46" fmla="*/ 144 w 198"/>
                  <a:gd name="T47" fmla="*/ 172 h 172"/>
                  <a:gd name="T48" fmla="*/ 198 w 198"/>
                  <a:gd name="T49" fmla="*/ 117 h 172"/>
                  <a:gd name="T50" fmla="*/ 180 w 198"/>
                  <a:gd name="T51" fmla="*/ 99 h 172"/>
                  <a:gd name="T52" fmla="*/ 180 w 198"/>
                  <a:gd name="T53" fmla="*/ 75 h 172"/>
                  <a:gd name="T54" fmla="*/ 144 w 198"/>
                  <a:gd name="T55" fmla="*/ 38 h 172"/>
                  <a:gd name="T56" fmla="*/ 144 w 198"/>
                  <a:gd name="T57" fmla="*/ 38 h 172"/>
                  <a:gd name="T58" fmla="*/ 111 w 198"/>
                  <a:gd name="T59" fmla="*/ 5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8" h="172">
                    <a:moveTo>
                      <a:pt x="111" y="5"/>
                    </a:moveTo>
                    <a:cubicBezTo>
                      <a:pt x="106" y="1"/>
                      <a:pt x="99" y="0"/>
                      <a:pt x="95" y="5"/>
                    </a:cubicBezTo>
                    <a:cubicBezTo>
                      <a:pt x="92" y="8"/>
                      <a:pt x="91" y="13"/>
                      <a:pt x="93" y="17"/>
                    </a:cubicBezTo>
                    <a:cubicBezTo>
                      <a:pt x="82" y="5"/>
                      <a:pt x="82" y="5"/>
                      <a:pt x="82" y="5"/>
                    </a:cubicBezTo>
                    <a:cubicBezTo>
                      <a:pt x="77" y="1"/>
                      <a:pt x="70" y="0"/>
                      <a:pt x="66" y="5"/>
                    </a:cubicBezTo>
                    <a:cubicBezTo>
                      <a:pt x="61" y="9"/>
                      <a:pt x="62" y="16"/>
                      <a:pt x="66" y="21"/>
                    </a:cubicBezTo>
                    <a:cubicBezTo>
                      <a:pt x="66" y="21"/>
                      <a:pt x="66" y="21"/>
                      <a:pt x="66" y="21"/>
                    </a:cubicBezTo>
                    <a:cubicBezTo>
                      <a:pt x="66" y="21"/>
                      <a:pt x="66" y="21"/>
                      <a:pt x="66" y="21"/>
                    </a:cubicBezTo>
                    <a:cubicBezTo>
                      <a:pt x="66" y="21"/>
                      <a:pt x="66" y="21"/>
                      <a:pt x="66" y="21"/>
                    </a:cubicBezTo>
                    <a:cubicBezTo>
                      <a:pt x="51" y="5"/>
                      <a:pt x="51" y="5"/>
                      <a:pt x="51" y="5"/>
                    </a:cubicBezTo>
                    <a:cubicBezTo>
                      <a:pt x="46" y="1"/>
                      <a:pt x="39" y="0"/>
                      <a:pt x="35" y="5"/>
                    </a:cubicBezTo>
                    <a:cubicBezTo>
                      <a:pt x="31" y="9"/>
                      <a:pt x="31" y="16"/>
                      <a:pt x="36" y="21"/>
                    </a:cubicBezTo>
                    <a:cubicBezTo>
                      <a:pt x="35" y="20"/>
                      <a:pt x="35" y="20"/>
                      <a:pt x="35" y="20"/>
                    </a:cubicBezTo>
                    <a:cubicBezTo>
                      <a:pt x="35" y="20"/>
                      <a:pt x="35" y="20"/>
                      <a:pt x="35" y="20"/>
                    </a:cubicBezTo>
                    <a:cubicBezTo>
                      <a:pt x="23" y="8"/>
                      <a:pt x="23" y="8"/>
                      <a:pt x="23" y="8"/>
                    </a:cubicBezTo>
                    <a:cubicBezTo>
                      <a:pt x="18" y="3"/>
                      <a:pt x="10" y="3"/>
                      <a:pt x="5" y="7"/>
                    </a:cubicBezTo>
                    <a:cubicBezTo>
                      <a:pt x="0" y="12"/>
                      <a:pt x="1" y="20"/>
                      <a:pt x="6" y="25"/>
                    </a:cubicBezTo>
                    <a:cubicBezTo>
                      <a:pt x="63" y="82"/>
                      <a:pt x="63" y="82"/>
                      <a:pt x="63" y="82"/>
                    </a:cubicBezTo>
                    <a:cubicBezTo>
                      <a:pt x="58" y="80"/>
                      <a:pt x="52" y="80"/>
                      <a:pt x="48" y="84"/>
                    </a:cubicBezTo>
                    <a:cubicBezTo>
                      <a:pt x="43" y="89"/>
                      <a:pt x="44" y="97"/>
                      <a:pt x="49" y="102"/>
                    </a:cubicBezTo>
                    <a:cubicBezTo>
                      <a:pt x="75" y="127"/>
                      <a:pt x="75" y="127"/>
                      <a:pt x="75" y="127"/>
                    </a:cubicBezTo>
                    <a:cubicBezTo>
                      <a:pt x="101" y="154"/>
                      <a:pt x="101" y="154"/>
                      <a:pt x="101" y="154"/>
                    </a:cubicBezTo>
                    <a:cubicBezTo>
                      <a:pt x="108" y="161"/>
                      <a:pt x="119" y="161"/>
                      <a:pt x="126" y="154"/>
                    </a:cubicBezTo>
                    <a:cubicBezTo>
                      <a:pt x="144" y="172"/>
                      <a:pt x="144" y="172"/>
                      <a:pt x="144" y="172"/>
                    </a:cubicBezTo>
                    <a:cubicBezTo>
                      <a:pt x="198" y="117"/>
                      <a:pt x="198" y="117"/>
                      <a:pt x="198" y="117"/>
                    </a:cubicBezTo>
                    <a:cubicBezTo>
                      <a:pt x="180" y="99"/>
                      <a:pt x="180" y="99"/>
                      <a:pt x="180" y="99"/>
                    </a:cubicBezTo>
                    <a:cubicBezTo>
                      <a:pt x="187" y="92"/>
                      <a:pt x="187" y="81"/>
                      <a:pt x="180" y="75"/>
                    </a:cubicBezTo>
                    <a:cubicBezTo>
                      <a:pt x="144" y="38"/>
                      <a:pt x="144" y="38"/>
                      <a:pt x="144" y="38"/>
                    </a:cubicBezTo>
                    <a:cubicBezTo>
                      <a:pt x="144" y="38"/>
                      <a:pt x="144" y="38"/>
                      <a:pt x="144" y="38"/>
                    </a:cubicBezTo>
                    <a:lnTo>
                      <a:pt x="111" y="5"/>
                    </a:lnTo>
                    <a:close/>
                  </a:path>
                </a:pathLst>
              </a:custGeom>
              <a:solidFill>
                <a:srgbClr val="F5BF92"/>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58" name="Freeform 15"/>
              <p:cNvSpPr>
                <a:spLocks/>
              </p:cNvSpPr>
              <p:nvPr/>
            </p:nvSpPr>
            <p:spPr bwMode="auto">
              <a:xfrm>
                <a:off x="8672686" y="2954242"/>
                <a:ext cx="2854445" cy="1053096"/>
              </a:xfrm>
              <a:custGeom>
                <a:avLst/>
                <a:gdLst>
                  <a:gd name="T0" fmla="*/ 40 w 294"/>
                  <a:gd name="T1" fmla="*/ 109 h 109"/>
                  <a:gd name="T2" fmla="*/ 7 w 294"/>
                  <a:gd name="T3" fmla="*/ 77 h 109"/>
                  <a:gd name="T4" fmla="*/ 0 w 294"/>
                  <a:gd name="T5" fmla="*/ 60 h 109"/>
                  <a:gd name="T6" fmla="*/ 7 w 294"/>
                  <a:gd name="T7" fmla="*/ 43 h 109"/>
                  <a:gd name="T8" fmla="*/ 24 w 294"/>
                  <a:gd name="T9" fmla="*/ 36 h 109"/>
                  <a:gd name="T10" fmla="*/ 271 w 294"/>
                  <a:gd name="T11" fmla="*/ 36 h 109"/>
                  <a:gd name="T12" fmla="*/ 284 w 294"/>
                  <a:gd name="T13" fmla="*/ 23 h 109"/>
                  <a:gd name="T14" fmla="*/ 271 w 294"/>
                  <a:gd name="T15" fmla="*/ 10 h 109"/>
                  <a:gd name="T16" fmla="*/ 248 w 294"/>
                  <a:gd name="T17" fmla="*/ 10 h 109"/>
                  <a:gd name="T18" fmla="*/ 248 w 294"/>
                  <a:gd name="T19" fmla="*/ 0 h 109"/>
                  <a:gd name="T20" fmla="*/ 271 w 294"/>
                  <a:gd name="T21" fmla="*/ 0 h 109"/>
                  <a:gd name="T22" fmla="*/ 294 w 294"/>
                  <a:gd name="T23" fmla="*/ 23 h 109"/>
                  <a:gd name="T24" fmla="*/ 271 w 294"/>
                  <a:gd name="T25" fmla="*/ 45 h 109"/>
                  <a:gd name="T26" fmla="*/ 24 w 294"/>
                  <a:gd name="T27" fmla="*/ 45 h 109"/>
                  <a:gd name="T28" fmla="*/ 14 w 294"/>
                  <a:gd name="T29" fmla="*/ 50 h 109"/>
                  <a:gd name="T30" fmla="*/ 10 w 294"/>
                  <a:gd name="T31" fmla="*/ 60 h 109"/>
                  <a:gd name="T32" fmla="*/ 14 w 294"/>
                  <a:gd name="T33" fmla="*/ 70 h 109"/>
                  <a:gd name="T34" fmla="*/ 14 w 294"/>
                  <a:gd name="T35" fmla="*/ 70 h 109"/>
                  <a:gd name="T36" fmla="*/ 47 w 294"/>
                  <a:gd name="T37" fmla="*/ 102 h 109"/>
                  <a:gd name="T38" fmla="*/ 40 w 294"/>
                  <a:gd name="T39"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4" h="109">
                    <a:moveTo>
                      <a:pt x="40" y="109"/>
                    </a:moveTo>
                    <a:cubicBezTo>
                      <a:pt x="7" y="77"/>
                      <a:pt x="7" y="77"/>
                      <a:pt x="7" y="77"/>
                    </a:cubicBezTo>
                    <a:cubicBezTo>
                      <a:pt x="3" y="72"/>
                      <a:pt x="0" y="66"/>
                      <a:pt x="0" y="60"/>
                    </a:cubicBezTo>
                    <a:cubicBezTo>
                      <a:pt x="0" y="54"/>
                      <a:pt x="3" y="48"/>
                      <a:pt x="7" y="43"/>
                    </a:cubicBezTo>
                    <a:cubicBezTo>
                      <a:pt x="12" y="39"/>
                      <a:pt x="18" y="36"/>
                      <a:pt x="24" y="36"/>
                    </a:cubicBezTo>
                    <a:cubicBezTo>
                      <a:pt x="271" y="36"/>
                      <a:pt x="271" y="36"/>
                      <a:pt x="271" y="36"/>
                    </a:cubicBezTo>
                    <a:cubicBezTo>
                      <a:pt x="279" y="36"/>
                      <a:pt x="284" y="30"/>
                      <a:pt x="284" y="23"/>
                    </a:cubicBezTo>
                    <a:cubicBezTo>
                      <a:pt x="284" y="16"/>
                      <a:pt x="279" y="10"/>
                      <a:pt x="271" y="10"/>
                    </a:cubicBezTo>
                    <a:cubicBezTo>
                      <a:pt x="248" y="10"/>
                      <a:pt x="248" y="10"/>
                      <a:pt x="248" y="10"/>
                    </a:cubicBezTo>
                    <a:cubicBezTo>
                      <a:pt x="248" y="0"/>
                      <a:pt x="248" y="0"/>
                      <a:pt x="248" y="0"/>
                    </a:cubicBezTo>
                    <a:cubicBezTo>
                      <a:pt x="271" y="0"/>
                      <a:pt x="271" y="0"/>
                      <a:pt x="271" y="0"/>
                    </a:cubicBezTo>
                    <a:cubicBezTo>
                      <a:pt x="284" y="0"/>
                      <a:pt x="294" y="11"/>
                      <a:pt x="294" y="23"/>
                    </a:cubicBezTo>
                    <a:cubicBezTo>
                      <a:pt x="294" y="35"/>
                      <a:pt x="284" y="45"/>
                      <a:pt x="271" y="45"/>
                    </a:cubicBezTo>
                    <a:cubicBezTo>
                      <a:pt x="24" y="45"/>
                      <a:pt x="24" y="45"/>
                      <a:pt x="24" y="45"/>
                    </a:cubicBezTo>
                    <a:cubicBezTo>
                      <a:pt x="20" y="46"/>
                      <a:pt x="17" y="47"/>
                      <a:pt x="14" y="50"/>
                    </a:cubicBezTo>
                    <a:cubicBezTo>
                      <a:pt x="11" y="52"/>
                      <a:pt x="10" y="56"/>
                      <a:pt x="10" y="60"/>
                    </a:cubicBezTo>
                    <a:cubicBezTo>
                      <a:pt x="10" y="64"/>
                      <a:pt x="11" y="67"/>
                      <a:pt x="14" y="70"/>
                    </a:cubicBezTo>
                    <a:cubicBezTo>
                      <a:pt x="14" y="70"/>
                      <a:pt x="14" y="70"/>
                      <a:pt x="14" y="70"/>
                    </a:cubicBezTo>
                    <a:cubicBezTo>
                      <a:pt x="47" y="102"/>
                      <a:pt x="47" y="102"/>
                      <a:pt x="47" y="102"/>
                    </a:cubicBezTo>
                    <a:lnTo>
                      <a:pt x="40" y="109"/>
                    </a:lnTo>
                    <a:close/>
                  </a:path>
                </a:pathLst>
              </a:custGeom>
              <a:solidFill>
                <a:srgbClr val="0090B7"/>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59" name="Freeform 16"/>
              <p:cNvSpPr>
                <a:spLocks/>
              </p:cNvSpPr>
              <p:nvPr/>
            </p:nvSpPr>
            <p:spPr bwMode="auto">
              <a:xfrm>
                <a:off x="9365513" y="2192133"/>
                <a:ext cx="374126" cy="374126"/>
              </a:xfrm>
              <a:custGeom>
                <a:avLst/>
                <a:gdLst>
                  <a:gd name="T0" fmla="*/ 82 w 82"/>
                  <a:gd name="T1" fmla="*/ 65 h 82"/>
                  <a:gd name="T2" fmla="*/ 57 w 82"/>
                  <a:gd name="T3" fmla="*/ 41 h 82"/>
                  <a:gd name="T4" fmla="*/ 74 w 82"/>
                  <a:gd name="T5" fmla="*/ 24 h 82"/>
                  <a:gd name="T6" fmla="*/ 0 w 82"/>
                  <a:gd name="T7" fmla="*/ 0 h 82"/>
                  <a:gd name="T8" fmla="*/ 25 w 82"/>
                  <a:gd name="T9" fmla="*/ 73 h 82"/>
                  <a:gd name="T10" fmla="*/ 42 w 82"/>
                  <a:gd name="T11" fmla="*/ 56 h 82"/>
                  <a:gd name="T12" fmla="*/ 66 w 82"/>
                  <a:gd name="T13" fmla="*/ 82 h 82"/>
                  <a:gd name="T14" fmla="*/ 82 w 82"/>
                  <a:gd name="T15" fmla="*/ 65 h 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82">
                    <a:moveTo>
                      <a:pt x="82" y="65"/>
                    </a:moveTo>
                    <a:lnTo>
                      <a:pt x="57" y="41"/>
                    </a:lnTo>
                    <a:lnTo>
                      <a:pt x="74" y="24"/>
                    </a:lnTo>
                    <a:lnTo>
                      <a:pt x="0" y="0"/>
                    </a:lnTo>
                    <a:lnTo>
                      <a:pt x="25" y="73"/>
                    </a:lnTo>
                    <a:lnTo>
                      <a:pt x="42" y="56"/>
                    </a:lnTo>
                    <a:lnTo>
                      <a:pt x="66" y="82"/>
                    </a:lnTo>
                    <a:lnTo>
                      <a:pt x="82" y="65"/>
                    </a:lnTo>
                    <a:close/>
                  </a:path>
                </a:pathLst>
              </a:custGeom>
              <a:solidFill>
                <a:srgbClr val="EB3C00"/>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56" name="Freeform 13"/>
              <p:cNvSpPr>
                <a:spLocks/>
              </p:cNvSpPr>
              <p:nvPr/>
            </p:nvSpPr>
            <p:spPr bwMode="auto">
              <a:xfrm>
                <a:off x="10387426" y="5251708"/>
                <a:ext cx="1122383" cy="1082514"/>
              </a:xfrm>
              <a:custGeom>
                <a:avLst/>
                <a:gdLst>
                  <a:gd name="T0" fmla="*/ 208 w 208"/>
                  <a:gd name="T1" fmla="*/ 97 h 207"/>
                  <a:gd name="T2" fmla="*/ 96 w 208"/>
                  <a:gd name="T3" fmla="*/ 207 h 207"/>
                  <a:gd name="T4" fmla="*/ 0 w 208"/>
                  <a:gd name="T5" fmla="*/ 112 h 207"/>
                  <a:gd name="T6" fmla="*/ 112 w 208"/>
                  <a:gd name="T7" fmla="*/ 0 h 207"/>
                  <a:gd name="T8" fmla="*/ 208 w 208"/>
                  <a:gd name="T9" fmla="*/ 97 h 207"/>
                </a:gdLst>
                <a:ahLst/>
                <a:cxnLst>
                  <a:cxn ang="0">
                    <a:pos x="T0" y="T1"/>
                  </a:cxn>
                  <a:cxn ang="0">
                    <a:pos x="T2" y="T3"/>
                  </a:cxn>
                  <a:cxn ang="0">
                    <a:pos x="T4" y="T5"/>
                  </a:cxn>
                  <a:cxn ang="0">
                    <a:pos x="T6" y="T7"/>
                  </a:cxn>
                  <a:cxn ang="0">
                    <a:pos x="T8" y="T9"/>
                  </a:cxn>
                </a:cxnLst>
                <a:rect l="0" t="0" r="r" b="b"/>
                <a:pathLst>
                  <a:path w="208" h="207">
                    <a:moveTo>
                      <a:pt x="208" y="97"/>
                    </a:moveTo>
                    <a:lnTo>
                      <a:pt x="96" y="207"/>
                    </a:lnTo>
                    <a:lnTo>
                      <a:pt x="0" y="112"/>
                    </a:lnTo>
                    <a:lnTo>
                      <a:pt x="112" y="0"/>
                    </a:lnTo>
                    <a:lnTo>
                      <a:pt x="208" y="97"/>
                    </a:lnTo>
                    <a:close/>
                  </a:path>
                </a:pathLst>
              </a:custGeom>
              <a:solidFill>
                <a:srgbClr val="C1E00A"/>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sp>
          <p:nvSpPr>
            <p:cNvPr id="268" name="Rectangle 267"/>
            <p:cNvSpPr/>
            <p:nvPr/>
          </p:nvSpPr>
          <p:spPr>
            <a:xfrm>
              <a:off x="8779320" y="4960552"/>
              <a:ext cx="3165369" cy="971292"/>
            </a:xfrm>
            <a:prstGeom prst="rect">
              <a:avLst/>
            </a:prstGeom>
          </p:spPr>
          <p:txBody>
            <a:bodyPr wrap="square">
              <a:spAutoFit/>
            </a:bodyPr>
            <a:lstStyle/>
            <a:p>
              <a:pPr algn="ctr"/>
              <a:r>
                <a:rPr lang="en-US" sz="2856" dirty="0">
                  <a:gradFill>
                    <a:gsLst>
                      <a:gs pos="1250">
                        <a:srgbClr val="404040"/>
                      </a:gs>
                      <a:gs pos="100000">
                        <a:srgbClr val="404040"/>
                      </a:gs>
                    </a:gsLst>
                    <a:lin ang="5400000" scaled="0"/>
                  </a:gradFill>
                  <a:latin typeface="Segoe UI Light"/>
                </a:rPr>
                <a:t>Sign up for </a:t>
              </a:r>
              <a:br>
                <a:rPr lang="en-US" sz="2856" dirty="0">
                  <a:gradFill>
                    <a:gsLst>
                      <a:gs pos="1250">
                        <a:srgbClr val="404040"/>
                      </a:gs>
                      <a:gs pos="100000">
                        <a:srgbClr val="404040"/>
                      </a:gs>
                    </a:gsLst>
                    <a:lin ang="5400000" scaled="0"/>
                  </a:gradFill>
                  <a:latin typeface="Segoe UI Light"/>
                </a:rPr>
              </a:br>
              <a:r>
                <a:rPr lang="en-US" sz="2856" dirty="0">
                  <a:gradFill>
                    <a:gsLst>
                      <a:gs pos="1250">
                        <a:srgbClr val="404040"/>
                      </a:gs>
                      <a:gs pos="100000">
                        <a:srgbClr val="404040"/>
                      </a:gs>
                    </a:gsLst>
                    <a:lin ang="5400000" scaled="0"/>
                  </a:gradFill>
                  <a:latin typeface="Segoe UI Light"/>
                </a:rPr>
                <a:t>Developer Program</a:t>
              </a:r>
            </a:p>
          </p:txBody>
        </p:sp>
      </p:grpSp>
      <p:grpSp>
        <p:nvGrpSpPr>
          <p:cNvPr id="3" name="Group 2"/>
          <p:cNvGrpSpPr/>
          <p:nvPr/>
        </p:nvGrpSpPr>
        <p:grpSpPr>
          <a:xfrm>
            <a:off x="7944786" y="1272317"/>
            <a:ext cx="3939235" cy="4777614"/>
            <a:chOff x="706383" y="1247483"/>
            <a:chExt cx="3862346" cy="4684361"/>
          </a:xfrm>
        </p:grpSpPr>
        <p:sp>
          <p:nvSpPr>
            <p:cNvPr id="265" name="Rectangle 264"/>
            <p:cNvSpPr/>
            <p:nvPr/>
          </p:nvSpPr>
          <p:spPr>
            <a:xfrm>
              <a:off x="706383" y="4960552"/>
              <a:ext cx="3709946" cy="971292"/>
            </a:xfrm>
            <a:prstGeom prst="rect">
              <a:avLst/>
            </a:prstGeom>
          </p:spPr>
          <p:txBody>
            <a:bodyPr wrap="square">
              <a:spAutoFit/>
            </a:bodyPr>
            <a:lstStyle/>
            <a:p>
              <a:pPr algn="ctr"/>
              <a:r>
                <a:rPr lang="en-US" sz="2856" dirty="0">
                  <a:gradFill>
                    <a:gsLst>
                      <a:gs pos="1250">
                        <a:srgbClr val="404040"/>
                      </a:gs>
                      <a:gs pos="100000">
                        <a:srgbClr val="404040"/>
                      </a:gs>
                    </a:gsLst>
                    <a:lin ang="5400000" scaled="0"/>
                  </a:gradFill>
                  <a:latin typeface="Segoe UI Light"/>
                </a:rPr>
                <a:t>Collect your </a:t>
              </a:r>
              <a:br>
                <a:rPr lang="en-US" sz="2856" dirty="0">
                  <a:gradFill>
                    <a:gsLst>
                      <a:gs pos="1250">
                        <a:srgbClr val="404040"/>
                      </a:gs>
                      <a:gs pos="100000">
                        <a:srgbClr val="404040"/>
                      </a:gs>
                    </a:gsLst>
                    <a:lin ang="5400000" scaled="0"/>
                  </a:gradFill>
                  <a:latin typeface="Segoe UI Light"/>
                </a:rPr>
              </a:br>
              <a:r>
                <a:rPr lang="en-US" sz="2856" dirty="0">
                  <a:gradFill>
                    <a:gsLst>
                      <a:gs pos="1250">
                        <a:srgbClr val="404040"/>
                      </a:gs>
                      <a:gs pos="100000">
                        <a:srgbClr val="404040"/>
                      </a:gs>
                    </a:gsLst>
                    <a:lin ang="5400000" scaled="0"/>
                  </a:gradFill>
                  <a:latin typeface="Segoe UI Light"/>
                </a:rPr>
                <a:t>stickers at //build</a:t>
              </a:r>
            </a:p>
          </p:txBody>
        </p:sp>
        <p:grpSp>
          <p:nvGrpSpPr>
            <p:cNvPr id="331" name="Group 330"/>
            <p:cNvGrpSpPr/>
            <p:nvPr/>
          </p:nvGrpSpPr>
          <p:grpSpPr>
            <a:xfrm>
              <a:off x="1034582" y="3602105"/>
              <a:ext cx="1069025" cy="1069026"/>
              <a:chOff x="3571876" y="6197600"/>
              <a:chExt cx="1457325" cy="1457326"/>
            </a:xfrm>
          </p:grpSpPr>
          <p:sp>
            <p:nvSpPr>
              <p:cNvPr id="270" name="Freeform 5"/>
              <p:cNvSpPr>
                <a:spLocks/>
              </p:cNvSpPr>
              <p:nvPr/>
            </p:nvSpPr>
            <p:spPr bwMode="auto">
              <a:xfrm>
                <a:off x="3571876" y="6197600"/>
                <a:ext cx="1457325" cy="1457325"/>
              </a:xfrm>
              <a:custGeom>
                <a:avLst/>
                <a:gdLst>
                  <a:gd name="T0" fmla="*/ 78 w 388"/>
                  <a:gd name="T1" fmla="*/ 388 h 388"/>
                  <a:gd name="T2" fmla="*/ 0 w 388"/>
                  <a:gd name="T3" fmla="*/ 310 h 388"/>
                  <a:gd name="T4" fmla="*/ 0 w 388"/>
                  <a:gd name="T5" fmla="*/ 78 h 388"/>
                  <a:gd name="T6" fmla="*/ 78 w 388"/>
                  <a:gd name="T7" fmla="*/ 0 h 388"/>
                  <a:gd name="T8" fmla="*/ 310 w 388"/>
                  <a:gd name="T9" fmla="*/ 0 h 388"/>
                  <a:gd name="T10" fmla="*/ 388 w 388"/>
                  <a:gd name="T11" fmla="*/ 78 h 388"/>
                  <a:gd name="T12" fmla="*/ 388 w 388"/>
                  <a:gd name="T13" fmla="*/ 310 h 388"/>
                  <a:gd name="T14" fmla="*/ 310 w 388"/>
                  <a:gd name="T15" fmla="*/ 388 h 388"/>
                  <a:gd name="T16" fmla="*/ 78 w 388"/>
                  <a:gd name="T17" fmla="*/ 388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8" h="388">
                    <a:moveTo>
                      <a:pt x="78" y="388"/>
                    </a:moveTo>
                    <a:cubicBezTo>
                      <a:pt x="35" y="388"/>
                      <a:pt x="0" y="353"/>
                      <a:pt x="0" y="310"/>
                    </a:cubicBezTo>
                    <a:cubicBezTo>
                      <a:pt x="0" y="78"/>
                      <a:pt x="0" y="78"/>
                      <a:pt x="0" y="78"/>
                    </a:cubicBezTo>
                    <a:cubicBezTo>
                      <a:pt x="0" y="35"/>
                      <a:pt x="35" y="0"/>
                      <a:pt x="78" y="0"/>
                    </a:cubicBezTo>
                    <a:cubicBezTo>
                      <a:pt x="310" y="0"/>
                      <a:pt x="310" y="0"/>
                      <a:pt x="310" y="0"/>
                    </a:cubicBezTo>
                    <a:cubicBezTo>
                      <a:pt x="353" y="0"/>
                      <a:pt x="388" y="35"/>
                      <a:pt x="388" y="78"/>
                    </a:cubicBezTo>
                    <a:cubicBezTo>
                      <a:pt x="388" y="310"/>
                      <a:pt x="388" y="310"/>
                      <a:pt x="388" y="310"/>
                    </a:cubicBezTo>
                    <a:cubicBezTo>
                      <a:pt x="388" y="353"/>
                      <a:pt x="353" y="388"/>
                      <a:pt x="310" y="388"/>
                    </a:cubicBezTo>
                    <a:cubicBezTo>
                      <a:pt x="78" y="388"/>
                      <a:pt x="78" y="388"/>
                      <a:pt x="78" y="388"/>
                    </a:cubicBezTo>
                  </a:path>
                </a:pathLst>
              </a:custGeom>
              <a:solidFill>
                <a:srgbClr val="D83B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74" name="Freeform 6"/>
              <p:cNvSpPr>
                <a:spLocks/>
              </p:cNvSpPr>
              <p:nvPr/>
            </p:nvSpPr>
            <p:spPr bwMode="auto">
              <a:xfrm>
                <a:off x="3902076" y="6599238"/>
                <a:ext cx="1127125" cy="1055688"/>
              </a:xfrm>
              <a:custGeom>
                <a:avLst/>
                <a:gdLst>
                  <a:gd name="T0" fmla="*/ 103 w 300"/>
                  <a:gd name="T1" fmla="*/ 0 h 281"/>
                  <a:gd name="T2" fmla="*/ 0 w 300"/>
                  <a:gd name="T3" fmla="*/ 78 h 281"/>
                  <a:gd name="T4" fmla="*/ 22 w 300"/>
                  <a:gd name="T5" fmla="*/ 125 h 281"/>
                  <a:gd name="T6" fmla="*/ 23 w 300"/>
                  <a:gd name="T7" fmla="*/ 127 h 281"/>
                  <a:gd name="T8" fmla="*/ 24 w 300"/>
                  <a:gd name="T9" fmla="*/ 128 h 281"/>
                  <a:gd name="T10" fmla="*/ 26 w 300"/>
                  <a:gd name="T11" fmla="*/ 129 h 281"/>
                  <a:gd name="T12" fmla="*/ 27 w 300"/>
                  <a:gd name="T13" fmla="*/ 131 h 281"/>
                  <a:gd name="T14" fmla="*/ 28 w 300"/>
                  <a:gd name="T15" fmla="*/ 131 h 281"/>
                  <a:gd name="T16" fmla="*/ 40 w 300"/>
                  <a:gd name="T17" fmla="*/ 144 h 281"/>
                  <a:gd name="T18" fmla="*/ 39 w 300"/>
                  <a:gd name="T19" fmla="*/ 146 h 281"/>
                  <a:gd name="T20" fmla="*/ 21 w 300"/>
                  <a:gd name="T21" fmla="*/ 174 h 281"/>
                  <a:gd name="T22" fmla="*/ 127 w 300"/>
                  <a:gd name="T23" fmla="*/ 281 h 281"/>
                  <a:gd name="T24" fmla="*/ 129 w 300"/>
                  <a:gd name="T25" fmla="*/ 281 h 281"/>
                  <a:gd name="T26" fmla="*/ 130 w 300"/>
                  <a:gd name="T27" fmla="*/ 281 h 281"/>
                  <a:gd name="T28" fmla="*/ 130 w 300"/>
                  <a:gd name="T29" fmla="*/ 281 h 281"/>
                  <a:gd name="T30" fmla="*/ 132 w 300"/>
                  <a:gd name="T31" fmla="*/ 281 h 281"/>
                  <a:gd name="T32" fmla="*/ 132 w 300"/>
                  <a:gd name="T33" fmla="*/ 281 h 281"/>
                  <a:gd name="T34" fmla="*/ 134 w 300"/>
                  <a:gd name="T35" fmla="*/ 281 h 281"/>
                  <a:gd name="T36" fmla="*/ 134 w 300"/>
                  <a:gd name="T37" fmla="*/ 281 h 281"/>
                  <a:gd name="T38" fmla="*/ 134 w 300"/>
                  <a:gd name="T39" fmla="*/ 281 h 281"/>
                  <a:gd name="T40" fmla="*/ 134 w 300"/>
                  <a:gd name="T41" fmla="*/ 281 h 281"/>
                  <a:gd name="T42" fmla="*/ 222 w 300"/>
                  <a:gd name="T43" fmla="*/ 281 h 281"/>
                  <a:gd name="T44" fmla="*/ 300 w 300"/>
                  <a:gd name="T45" fmla="*/ 203 h 281"/>
                  <a:gd name="T46" fmla="*/ 300 w 300"/>
                  <a:gd name="T47" fmla="*/ 142 h 281"/>
                  <a:gd name="T48" fmla="*/ 186 w 300"/>
                  <a:gd name="T49" fmla="*/ 31 h 281"/>
                  <a:gd name="T50" fmla="*/ 186 w 300"/>
                  <a:gd name="T51" fmla="*/ 31 h 281"/>
                  <a:gd name="T52" fmla="*/ 103 w 300"/>
                  <a:gd name="T53" fmla="*/ 0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 h="281">
                    <a:moveTo>
                      <a:pt x="103" y="0"/>
                    </a:moveTo>
                    <a:cubicBezTo>
                      <a:pt x="46" y="0"/>
                      <a:pt x="0" y="35"/>
                      <a:pt x="0" y="78"/>
                    </a:cubicBezTo>
                    <a:cubicBezTo>
                      <a:pt x="0" y="96"/>
                      <a:pt x="8" y="112"/>
                      <a:pt x="22" y="125"/>
                    </a:cubicBezTo>
                    <a:cubicBezTo>
                      <a:pt x="22" y="126"/>
                      <a:pt x="23" y="126"/>
                      <a:pt x="23" y="127"/>
                    </a:cubicBezTo>
                    <a:cubicBezTo>
                      <a:pt x="23" y="127"/>
                      <a:pt x="24" y="128"/>
                      <a:pt x="24" y="128"/>
                    </a:cubicBezTo>
                    <a:cubicBezTo>
                      <a:pt x="25" y="129"/>
                      <a:pt x="25" y="129"/>
                      <a:pt x="26" y="129"/>
                    </a:cubicBezTo>
                    <a:cubicBezTo>
                      <a:pt x="26" y="130"/>
                      <a:pt x="27" y="130"/>
                      <a:pt x="27" y="131"/>
                    </a:cubicBezTo>
                    <a:cubicBezTo>
                      <a:pt x="28" y="131"/>
                      <a:pt x="28" y="131"/>
                      <a:pt x="28" y="131"/>
                    </a:cubicBezTo>
                    <a:cubicBezTo>
                      <a:pt x="40" y="144"/>
                      <a:pt x="40" y="144"/>
                      <a:pt x="40" y="144"/>
                    </a:cubicBezTo>
                    <a:cubicBezTo>
                      <a:pt x="39" y="146"/>
                      <a:pt x="39" y="146"/>
                      <a:pt x="39" y="146"/>
                    </a:cubicBezTo>
                    <a:cubicBezTo>
                      <a:pt x="36" y="154"/>
                      <a:pt x="30" y="165"/>
                      <a:pt x="21" y="174"/>
                    </a:cubicBezTo>
                    <a:cubicBezTo>
                      <a:pt x="127" y="281"/>
                      <a:pt x="127" y="281"/>
                      <a:pt x="127" y="281"/>
                    </a:cubicBezTo>
                    <a:cubicBezTo>
                      <a:pt x="129" y="281"/>
                      <a:pt x="129" y="281"/>
                      <a:pt x="129" y="281"/>
                    </a:cubicBezTo>
                    <a:cubicBezTo>
                      <a:pt x="130" y="281"/>
                      <a:pt x="130" y="281"/>
                      <a:pt x="130" y="281"/>
                    </a:cubicBezTo>
                    <a:cubicBezTo>
                      <a:pt x="130" y="281"/>
                      <a:pt x="130" y="281"/>
                      <a:pt x="130" y="281"/>
                    </a:cubicBezTo>
                    <a:cubicBezTo>
                      <a:pt x="132" y="281"/>
                      <a:pt x="132" y="281"/>
                      <a:pt x="132" y="281"/>
                    </a:cubicBezTo>
                    <a:cubicBezTo>
                      <a:pt x="132" y="281"/>
                      <a:pt x="132" y="281"/>
                      <a:pt x="132" y="281"/>
                    </a:cubicBezTo>
                    <a:cubicBezTo>
                      <a:pt x="134" y="281"/>
                      <a:pt x="134" y="281"/>
                      <a:pt x="134" y="281"/>
                    </a:cubicBezTo>
                    <a:cubicBezTo>
                      <a:pt x="134" y="281"/>
                      <a:pt x="134" y="281"/>
                      <a:pt x="134" y="281"/>
                    </a:cubicBezTo>
                    <a:cubicBezTo>
                      <a:pt x="134" y="281"/>
                      <a:pt x="134" y="281"/>
                      <a:pt x="134" y="281"/>
                    </a:cubicBezTo>
                    <a:cubicBezTo>
                      <a:pt x="134" y="281"/>
                      <a:pt x="134" y="281"/>
                      <a:pt x="134" y="281"/>
                    </a:cubicBezTo>
                    <a:cubicBezTo>
                      <a:pt x="222" y="281"/>
                      <a:pt x="222" y="281"/>
                      <a:pt x="222" y="281"/>
                    </a:cubicBezTo>
                    <a:cubicBezTo>
                      <a:pt x="265" y="281"/>
                      <a:pt x="300" y="246"/>
                      <a:pt x="300" y="203"/>
                    </a:cubicBezTo>
                    <a:cubicBezTo>
                      <a:pt x="300" y="142"/>
                      <a:pt x="300" y="142"/>
                      <a:pt x="300" y="142"/>
                    </a:cubicBezTo>
                    <a:cubicBezTo>
                      <a:pt x="186" y="31"/>
                      <a:pt x="186" y="31"/>
                      <a:pt x="186" y="31"/>
                    </a:cubicBezTo>
                    <a:cubicBezTo>
                      <a:pt x="186" y="31"/>
                      <a:pt x="186" y="31"/>
                      <a:pt x="186" y="31"/>
                    </a:cubicBezTo>
                    <a:cubicBezTo>
                      <a:pt x="167" y="12"/>
                      <a:pt x="137" y="0"/>
                      <a:pt x="103" y="0"/>
                    </a:cubicBezTo>
                  </a:path>
                </a:pathLst>
              </a:custGeom>
              <a:solidFill>
                <a:srgbClr val="9528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75" name="Freeform 7"/>
              <p:cNvSpPr>
                <a:spLocks noEditPoints="1"/>
              </p:cNvSpPr>
              <p:nvPr/>
            </p:nvSpPr>
            <p:spPr bwMode="auto">
              <a:xfrm>
                <a:off x="3902076" y="6599238"/>
                <a:ext cx="774700" cy="654050"/>
              </a:xfrm>
              <a:custGeom>
                <a:avLst/>
                <a:gdLst>
                  <a:gd name="T0" fmla="*/ 103 w 206"/>
                  <a:gd name="T1" fmla="*/ 0 h 174"/>
                  <a:gd name="T2" fmla="*/ 0 w 206"/>
                  <a:gd name="T3" fmla="*/ 78 h 174"/>
                  <a:gd name="T4" fmla="*/ 41 w 206"/>
                  <a:gd name="T5" fmla="*/ 140 h 174"/>
                  <a:gd name="T6" fmla="*/ 21 w 206"/>
                  <a:gd name="T7" fmla="*/ 174 h 174"/>
                  <a:gd name="T8" fmla="*/ 63 w 206"/>
                  <a:gd name="T9" fmla="*/ 150 h 174"/>
                  <a:gd name="T10" fmla="*/ 103 w 206"/>
                  <a:gd name="T11" fmla="*/ 156 h 174"/>
                  <a:gd name="T12" fmla="*/ 206 w 206"/>
                  <a:gd name="T13" fmla="*/ 78 h 174"/>
                  <a:gd name="T14" fmla="*/ 103 w 206"/>
                  <a:gd name="T15" fmla="*/ 0 h 174"/>
                  <a:gd name="T16" fmla="*/ 62 w 206"/>
                  <a:gd name="T17" fmla="*/ 92 h 174"/>
                  <a:gd name="T18" fmla="*/ 49 w 206"/>
                  <a:gd name="T19" fmla="*/ 79 h 174"/>
                  <a:gd name="T20" fmla="*/ 62 w 206"/>
                  <a:gd name="T21" fmla="*/ 67 h 174"/>
                  <a:gd name="T22" fmla="*/ 74 w 206"/>
                  <a:gd name="T23" fmla="*/ 79 h 174"/>
                  <a:gd name="T24" fmla="*/ 62 w 206"/>
                  <a:gd name="T25" fmla="*/ 92 h 174"/>
                  <a:gd name="T26" fmla="*/ 104 w 206"/>
                  <a:gd name="T27" fmla="*/ 92 h 174"/>
                  <a:gd name="T28" fmla="*/ 92 w 206"/>
                  <a:gd name="T29" fmla="*/ 79 h 174"/>
                  <a:gd name="T30" fmla="*/ 104 w 206"/>
                  <a:gd name="T31" fmla="*/ 67 h 174"/>
                  <a:gd name="T32" fmla="*/ 117 w 206"/>
                  <a:gd name="T33" fmla="*/ 79 h 174"/>
                  <a:gd name="T34" fmla="*/ 104 w 206"/>
                  <a:gd name="T35" fmla="*/ 92 h 174"/>
                  <a:gd name="T36" fmla="*/ 147 w 206"/>
                  <a:gd name="T37" fmla="*/ 92 h 174"/>
                  <a:gd name="T38" fmla="*/ 135 w 206"/>
                  <a:gd name="T39" fmla="*/ 79 h 174"/>
                  <a:gd name="T40" fmla="*/ 147 w 206"/>
                  <a:gd name="T41" fmla="*/ 67 h 174"/>
                  <a:gd name="T42" fmla="*/ 160 w 206"/>
                  <a:gd name="T43" fmla="*/ 79 h 174"/>
                  <a:gd name="T44" fmla="*/ 147 w 206"/>
                  <a:gd name="T45" fmla="*/ 92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6" h="174">
                    <a:moveTo>
                      <a:pt x="103" y="0"/>
                    </a:moveTo>
                    <a:cubicBezTo>
                      <a:pt x="46" y="0"/>
                      <a:pt x="0" y="35"/>
                      <a:pt x="0" y="78"/>
                    </a:cubicBezTo>
                    <a:cubicBezTo>
                      <a:pt x="0" y="103"/>
                      <a:pt x="17" y="126"/>
                      <a:pt x="41" y="140"/>
                    </a:cubicBezTo>
                    <a:cubicBezTo>
                      <a:pt x="38" y="150"/>
                      <a:pt x="32" y="163"/>
                      <a:pt x="21" y="174"/>
                    </a:cubicBezTo>
                    <a:cubicBezTo>
                      <a:pt x="21" y="174"/>
                      <a:pt x="47" y="162"/>
                      <a:pt x="63" y="150"/>
                    </a:cubicBezTo>
                    <a:cubicBezTo>
                      <a:pt x="75" y="154"/>
                      <a:pt x="89" y="156"/>
                      <a:pt x="103" y="156"/>
                    </a:cubicBezTo>
                    <a:cubicBezTo>
                      <a:pt x="160" y="156"/>
                      <a:pt x="206" y="121"/>
                      <a:pt x="206" y="78"/>
                    </a:cubicBezTo>
                    <a:cubicBezTo>
                      <a:pt x="206" y="35"/>
                      <a:pt x="160" y="0"/>
                      <a:pt x="103" y="0"/>
                    </a:cubicBezTo>
                    <a:close/>
                    <a:moveTo>
                      <a:pt x="62" y="92"/>
                    </a:moveTo>
                    <a:cubicBezTo>
                      <a:pt x="55" y="92"/>
                      <a:pt x="49" y="86"/>
                      <a:pt x="49" y="79"/>
                    </a:cubicBezTo>
                    <a:cubicBezTo>
                      <a:pt x="49" y="72"/>
                      <a:pt x="55" y="67"/>
                      <a:pt x="62" y="67"/>
                    </a:cubicBezTo>
                    <a:cubicBezTo>
                      <a:pt x="68" y="67"/>
                      <a:pt x="74" y="72"/>
                      <a:pt x="74" y="79"/>
                    </a:cubicBezTo>
                    <a:cubicBezTo>
                      <a:pt x="74" y="86"/>
                      <a:pt x="68" y="92"/>
                      <a:pt x="62" y="92"/>
                    </a:cubicBezTo>
                    <a:close/>
                    <a:moveTo>
                      <a:pt x="104" y="92"/>
                    </a:moveTo>
                    <a:cubicBezTo>
                      <a:pt x="97" y="92"/>
                      <a:pt x="92" y="86"/>
                      <a:pt x="92" y="79"/>
                    </a:cubicBezTo>
                    <a:cubicBezTo>
                      <a:pt x="92" y="72"/>
                      <a:pt x="97" y="67"/>
                      <a:pt x="104" y="67"/>
                    </a:cubicBezTo>
                    <a:cubicBezTo>
                      <a:pt x="111" y="67"/>
                      <a:pt x="117" y="72"/>
                      <a:pt x="117" y="79"/>
                    </a:cubicBezTo>
                    <a:cubicBezTo>
                      <a:pt x="117" y="86"/>
                      <a:pt x="111" y="92"/>
                      <a:pt x="104" y="92"/>
                    </a:cubicBezTo>
                    <a:close/>
                    <a:moveTo>
                      <a:pt x="147" y="92"/>
                    </a:moveTo>
                    <a:cubicBezTo>
                      <a:pt x="140" y="92"/>
                      <a:pt x="135" y="86"/>
                      <a:pt x="135" y="79"/>
                    </a:cubicBezTo>
                    <a:cubicBezTo>
                      <a:pt x="135" y="72"/>
                      <a:pt x="140" y="67"/>
                      <a:pt x="147" y="67"/>
                    </a:cubicBezTo>
                    <a:cubicBezTo>
                      <a:pt x="154" y="67"/>
                      <a:pt x="160" y="72"/>
                      <a:pt x="160" y="79"/>
                    </a:cubicBezTo>
                    <a:cubicBezTo>
                      <a:pt x="160" y="86"/>
                      <a:pt x="154" y="92"/>
                      <a:pt x="147" y="9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grpSp>
          <p:nvGrpSpPr>
            <p:cNvPr id="333" name="Group 332"/>
            <p:cNvGrpSpPr/>
            <p:nvPr/>
          </p:nvGrpSpPr>
          <p:grpSpPr>
            <a:xfrm>
              <a:off x="3499703" y="3602105"/>
              <a:ext cx="1069026" cy="1069025"/>
              <a:chOff x="7091363" y="4425950"/>
              <a:chExt cx="1457326" cy="1457325"/>
            </a:xfrm>
          </p:grpSpPr>
          <p:sp>
            <p:nvSpPr>
              <p:cNvPr id="283" name="Freeform 15"/>
              <p:cNvSpPr>
                <a:spLocks/>
              </p:cNvSpPr>
              <p:nvPr/>
            </p:nvSpPr>
            <p:spPr bwMode="auto">
              <a:xfrm>
                <a:off x="7091363" y="4425950"/>
                <a:ext cx="1457325" cy="1457325"/>
              </a:xfrm>
              <a:custGeom>
                <a:avLst/>
                <a:gdLst>
                  <a:gd name="T0" fmla="*/ 78 w 388"/>
                  <a:gd name="T1" fmla="*/ 388 h 388"/>
                  <a:gd name="T2" fmla="*/ 0 w 388"/>
                  <a:gd name="T3" fmla="*/ 310 h 388"/>
                  <a:gd name="T4" fmla="*/ 0 w 388"/>
                  <a:gd name="T5" fmla="*/ 78 h 388"/>
                  <a:gd name="T6" fmla="*/ 78 w 388"/>
                  <a:gd name="T7" fmla="*/ 0 h 388"/>
                  <a:gd name="T8" fmla="*/ 310 w 388"/>
                  <a:gd name="T9" fmla="*/ 0 h 388"/>
                  <a:gd name="T10" fmla="*/ 388 w 388"/>
                  <a:gd name="T11" fmla="*/ 78 h 388"/>
                  <a:gd name="T12" fmla="*/ 388 w 388"/>
                  <a:gd name="T13" fmla="*/ 310 h 388"/>
                  <a:gd name="T14" fmla="*/ 310 w 388"/>
                  <a:gd name="T15" fmla="*/ 388 h 388"/>
                  <a:gd name="T16" fmla="*/ 78 w 388"/>
                  <a:gd name="T17" fmla="*/ 388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8" h="388">
                    <a:moveTo>
                      <a:pt x="78" y="388"/>
                    </a:moveTo>
                    <a:cubicBezTo>
                      <a:pt x="35" y="388"/>
                      <a:pt x="0" y="353"/>
                      <a:pt x="0" y="310"/>
                    </a:cubicBezTo>
                    <a:cubicBezTo>
                      <a:pt x="0" y="78"/>
                      <a:pt x="0" y="78"/>
                      <a:pt x="0" y="78"/>
                    </a:cubicBezTo>
                    <a:cubicBezTo>
                      <a:pt x="0" y="35"/>
                      <a:pt x="35" y="0"/>
                      <a:pt x="78" y="0"/>
                    </a:cubicBezTo>
                    <a:cubicBezTo>
                      <a:pt x="310" y="0"/>
                      <a:pt x="310" y="0"/>
                      <a:pt x="310" y="0"/>
                    </a:cubicBezTo>
                    <a:cubicBezTo>
                      <a:pt x="353" y="0"/>
                      <a:pt x="388" y="35"/>
                      <a:pt x="388" y="78"/>
                    </a:cubicBezTo>
                    <a:cubicBezTo>
                      <a:pt x="388" y="310"/>
                      <a:pt x="388" y="310"/>
                      <a:pt x="388" y="310"/>
                    </a:cubicBezTo>
                    <a:cubicBezTo>
                      <a:pt x="388" y="353"/>
                      <a:pt x="353" y="388"/>
                      <a:pt x="310" y="388"/>
                    </a:cubicBezTo>
                    <a:cubicBezTo>
                      <a:pt x="78" y="388"/>
                      <a:pt x="78" y="388"/>
                      <a:pt x="78" y="388"/>
                    </a:cubicBezTo>
                  </a:path>
                </a:pathLst>
              </a:custGeom>
              <a:solidFill>
                <a:srgbClr val="FFB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84" name="Freeform 16"/>
              <p:cNvSpPr>
                <a:spLocks/>
              </p:cNvSpPr>
              <p:nvPr/>
            </p:nvSpPr>
            <p:spPr bwMode="auto">
              <a:xfrm>
                <a:off x="7451726" y="4860925"/>
                <a:ext cx="1096963" cy="1022350"/>
              </a:xfrm>
              <a:custGeom>
                <a:avLst/>
                <a:gdLst>
                  <a:gd name="T0" fmla="*/ 154 w 292"/>
                  <a:gd name="T1" fmla="*/ 0 h 272"/>
                  <a:gd name="T2" fmla="*/ 148 w 292"/>
                  <a:gd name="T3" fmla="*/ 4 h 272"/>
                  <a:gd name="T4" fmla="*/ 148 w 292"/>
                  <a:gd name="T5" fmla="*/ 19 h 272"/>
                  <a:gd name="T6" fmla="*/ 148 w 292"/>
                  <a:gd name="T7" fmla="*/ 24 h 272"/>
                  <a:gd name="T8" fmla="*/ 141 w 292"/>
                  <a:gd name="T9" fmla="*/ 19 h 272"/>
                  <a:gd name="T10" fmla="*/ 123 w 292"/>
                  <a:gd name="T11" fmla="*/ 19 h 272"/>
                  <a:gd name="T12" fmla="*/ 103 w 292"/>
                  <a:gd name="T13" fmla="*/ 2 h 272"/>
                  <a:gd name="T14" fmla="*/ 103 w 292"/>
                  <a:gd name="T15" fmla="*/ 2 h 272"/>
                  <a:gd name="T16" fmla="*/ 98 w 292"/>
                  <a:gd name="T17" fmla="*/ 0 h 272"/>
                  <a:gd name="T18" fmla="*/ 92 w 292"/>
                  <a:gd name="T19" fmla="*/ 4 h 272"/>
                  <a:gd name="T20" fmla="*/ 92 w 292"/>
                  <a:gd name="T21" fmla="*/ 19 h 272"/>
                  <a:gd name="T22" fmla="*/ 92 w 292"/>
                  <a:gd name="T23" fmla="*/ 24 h 272"/>
                  <a:gd name="T24" fmla="*/ 92 w 292"/>
                  <a:gd name="T25" fmla="*/ 24 h 272"/>
                  <a:gd name="T26" fmla="*/ 85 w 292"/>
                  <a:gd name="T27" fmla="*/ 19 h 272"/>
                  <a:gd name="T28" fmla="*/ 67 w 292"/>
                  <a:gd name="T29" fmla="*/ 19 h 272"/>
                  <a:gd name="T30" fmla="*/ 48 w 292"/>
                  <a:gd name="T31" fmla="*/ 2 h 272"/>
                  <a:gd name="T32" fmla="*/ 42 w 292"/>
                  <a:gd name="T33" fmla="*/ 0 h 272"/>
                  <a:gd name="T34" fmla="*/ 36 w 292"/>
                  <a:gd name="T35" fmla="*/ 4 h 272"/>
                  <a:gd name="T36" fmla="*/ 36 w 292"/>
                  <a:gd name="T37" fmla="*/ 19 h 272"/>
                  <a:gd name="T38" fmla="*/ 36 w 292"/>
                  <a:gd name="T39" fmla="*/ 24 h 272"/>
                  <a:gd name="T40" fmla="*/ 29 w 292"/>
                  <a:gd name="T41" fmla="*/ 19 h 272"/>
                  <a:gd name="T42" fmla="*/ 15 w 292"/>
                  <a:gd name="T43" fmla="*/ 19 h 272"/>
                  <a:gd name="T44" fmla="*/ 0 w 292"/>
                  <a:gd name="T45" fmla="*/ 33 h 272"/>
                  <a:gd name="T46" fmla="*/ 0 w 292"/>
                  <a:gd name="T47" fmla="*/ 160 h 272"/>
                  <a:gd name="T48" fmla="*/ 5 w 292"/>
                  <a:gd name="T49" fmla="*/ 170 h 272"/>
                  <a:gd name="T50" fmla="*/ 6 w 292"/>
                  <a:gd name="T51" fmla="*/ 171 h 272"/>
                  <a:gd name="T52" fmla="*/ 106 w 292"/>
                  <a:gd name="T53" fmla="*/ 272 h 272"/>
                  <a:gd name="T54" fmla="*/ 107 w 292"/>
                  <a:gd name="T55" fmla="*/ 272 h 272"/>
                  <a:gd name="T56" fmla="*/ 214 w 292"/>
                  <a:gd name="T57" fmla="*/ 272 h 272"/>
                  <a:gd name="T58" fmla="*/ 292 w 292"/>
                  <a:gd name="T59" fmla="*/ 194 h 272"/>
                  <a:gd name="T60" fmla="*/ 292 w 292"/>
                  <a:gd name="T61" fmla="*/ 121 h 272"/>
                  <a:gd name="T62" fmla="*/ 191 w 292"/>
                  <a:gd name="T63" fmla="*/ 22 h 272"/>
                  <a:gd name="T64" fmla="*/ 191 w 292"/>
                  <a:gd name="T65" fmla="*/ 22 h 272"/>
                  <a:gd name="T66" fmla="*/ 182 w 292"/>
                  <a:gd name="T67" fmla="*/ 19 h 272"/>
                  <a:gd name="T68" fmla="*/ 178 w 292"/>
                  <a:gd name="T69" fmla="*/ 19 h 272"/>
                  <a:gd name="T70" fmla="*/ 159 w 292"/>
                  <a:gd name="T71" fmla="*/ 2 h 272"/>
                  <a:gd name="T72" fmla="*/ 154 w 292"/>
                  <a:gd name="T73" fmla="*/ 0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92" h="272">
                    <a:moveTo>
                      <a:pt x="154" y="0"/>
                    </a:moveTo>
                    <a:cubicBezTo>
                      <a:pt x="151" y="0"/>
                      <a:pt x="148" y="2"/>
                      <a:pt x="148" y="4"/>
                    </a:cubicBezTo>
                    <a:cubicBezTo>
                      <a:pt x="148" y="19"/>
                      <a:pt x="148" y="19"/>
                      <a:pt x="148" y="19"/>
                    </a:cubicBezTo>
                    <a:cubicBezTo>
                      <a:pt x="148" y="24"/>
                      <a:pt x="148" y="24"/>
                      <a:pt x="148" y="24"/>
                    </a:cubicBezTo>
                    <a:cubicBezTo>
                      <a:pt x="141" y="19"/>
                      <a:pt x="141" y="19"/>
                      <a:pt x="141" y="19"/>
                    </a:cubicBezTo>
                    <a:cubicBezTo>
                      <a:pt x="123" y="19"/>
                      <a:pt x="123" y="19"/>
                      <a:pt x="123" y="19"/>
                    </a:cubicBezTo>
                    <a:cubicBezTo>
                      <a:pt x="103" y="2"/>
                      <a:pt x="103" y="2"/>
                      <a:pt x="103" y="2"/>
                    </a:cubicBezTo>
                    <a:cubicBezTo>
                      <a:pt x="103" y="2"/>
                      <a:pt x="103" y="2"/>
                      <a:pt x="103" y="2"/>
                    </a:cubicBezTo>
                    <a:cubicBezTo>
                      <a:pt x="102" y="1"/>
                      <a:pt x="100" y="0"/>
                      <a:pt x="98" y="0"/>
                    </a:cubicBezTo>
                    <a:cubicBezTo>
                      <a:pt x="95" y="0"/>
                      <a:pt x="92" y="2"/>
                      <a:pt x="92" y="4"/>
                    </a:cubicBezTo>
                    <a:cubicBezTo>
                      <a:pt x="92" y="19"/>
                      <a:pt x="92" y="19"/>
                      <a:pt x="92" y="19"/>
                    </a:cubicBezTo>
                    <a:cubicBezTo>
                      <a:pt x="92" y="24"/>
                      <a:pt x="92" y="24"/>
                      <a:pt x="92" y="24"/>
                    </a:cubicBezTo>
                    <a:cubicBezTo>
                      <a:pt x="92" y="24"/>
                      <a:pt x="92" y="24"/>
                      <a:pt x="92" y="24"/>
                    </a:cubicBezTo>
                    <a:cubicBezTo>
                      <a:pt x="85" y="19"/>
                      <a:pt x="85" y="19"/>
                      <a:pt x="85" y="19"/>
                    </a:cubicBezTo>
                    <a:cubicBezTo>
                      <a:pt x="67" y="19"/>
                      <a:pt x="67" y="19"/>
                      <a:pt x="67" y="19"/>
                    </a:cubicBezTo>
                    <a:cubicBezTo>
                      <a:pt x="48" y="2"/>
                      <a:pt x="48" y="2"/>
                      <a:pt x="48" y="2"/>
                    </a:cubicBezTo>
                    <a:cubicBezTo>
                      <a:pt x="47" y="1"/>
                      <a:pt x="45" y="0"/>
                      <a:pt x="42" y="0"/>
                    </a:cubicBezTo>
                    <a:cubicBezTo>
                      <a:pt x="39" y="0"/>
                      <a:pt x="36" y="2"/>
                      <a:pt x="36" y="4"/>
                    </a:cubicBezTo>
                    <a:cubicBezTo>
                      <a:pt x="36" y="19"/>
                      <a:pt x="36" y="19"/>
                      <a:pt x="36" y="19"/>
                    </a:cubicBezTo>
                    <a:cubicBezTo>
                      <a:pt x="36" y="24"/>
                      <a:pt x="36" y="24"/>
                      <a:pt x="36" y="24"/>
                    </a:cubicBezTo>
                    <a:cubicBezTo>
                      <a:pt x="29" y="19"/>
                      <a:pt x="29" y="19"/>
                      <a:pt x="29" y="19"/>
                    </a:cubicBezTo>
                    <a:cubicBezTo>
                      <a:pt x="15" y="19"/>
                      <a:pt x="15" y="19"/>
                      <a:pt x="15" y="19"/>
                    </a:cubicBezTo>
                    <a:cubicBezTo>
                      <a:pt x="7" y="19"/>
                      <a:pt x="0" y="25"/>
                      <a:pt x="0" y="33"/>
                    </a:cubicBezTo>
                    <a:cubicBezTo>
                      <a:pt x="0" y="160"/>
                      <a:pt x="0" y="160"/>
                      <a:pt x="0" y="160"/>
                    </a:cubicBezTo>
                    <a:cubicBezTo>
                      <a:pt x="0" y="164"/>
                      <a:pt x="2" y="168"/>
                      <a:pt x="5" y="170"/>
                    </a:cubicBezTo>
                    <a:cubicBezTo>
                      <a:pt x="6" y="171"/>
                      <a:pt x="6" y="171"/>
                      <a:pt x="6" y="171"/>
                    </a:cubicBezTo>
                    <a:cubicBezTo>
                      <a:pt x="106" y="272"/>
                      <a:pt x="106" y="272"/>
                      <a:pt x="106" y="272"/>
                    </a:cubicBezTo>
                    <a:cubicBezTo>
                      <a:pt x="107" y="272"/>
                      <a:pt x="107" y="272"/>
                      <a:pt x="107" y="272"/>
                    </a:cubicBezTo>
                    <a:cubicBezTo>
                      <a:pt x="214" y="272"/>
                      <a:pt x="214" y="272"/>
                      <a:pt x="214" y="272"/>
                    </a:cubicBezTo>
                    <a:cubicBezTo>
                      <a:pt x="257" y="272"/>
                      <a:pt x="292" y="237"/>
                      <a:pt x="292" y="194"/>
                    </a:cubicBezTo>
                    <a:cubicBezTo>
                      <a:pt x="292" y="121"/>
                      <a:pt x="292" y="121"/>
                      <a:pt x="292" y="121"/>
                    </a:cubicBezTo>
                    <a:cubicBezTo>
                      <a:pt x="191" y="22"/>
                      <a:pt x="191" y="22"/>
                      <a:pt x="191" y="22"/>
                    </a:cubicBezTo>
                    <a:cubicBezTo>
                      <a:pt x="191" y="22"/>
                      <a:pt x="191" y="22"/>
                      <a:pt x="191" y="22"/>
                    </a:cubicBezTo>
                    <a:cubicBezTo>
                      <a:pt x="188" y="20"/>
                      <a:pt x="185" y="19"/>
                      <a:pt x="182" y="19"/>
                    </a:cubicBezTo>
                    <a:cubicBezTo>
                      <a:pt x="178" y="19"/>
                      <a:pt x="178" y="19"/>
                      <a:pt x="178" y="19"/>
                    </a:cubicBezTo>
                    <a:cubicBezTo>
                      <a:pt x="159" y="2"/>
                      <a:pt x="159" y="2"/>
                      <a:pt x="159" y="2"/>
                    </a:cubicBezTo>
                    <a:cubicBezTo>
                      <a:pt x="158" y="1"/>
                      <a:pt x="156" y="0"/>
                      <a:pt x="154" y="0"/>
                    </a:cubicBezTo>
                  </a:path>
                </a:pathLst>
              </a:custGeom>
              <a:solidFill>
                <a:srgbClr val="C88F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85" name="Freeform 17"/>
              <p:cNvSpPr>
                <a:spLocks noEditPoints="1"/>
              </p:cNvSpPr>
              <p:nvPr/>
            </p:nvSpPr>
            <p:spPr bwMode="auto">
              <a:xfrm>
                <a:off x="7451726" y="4932363"/>
                <a:ext cx="736600" cy="582613"/>
              </a:xfrm>
              <a:custGeom>
                <a:avLst/>
                <a:gdLst>
                  <a:gd name="T0" fmla="*/ 182 w 196"/>
                  <a:gd name="T1" fmla="*/ 0 h 155"/>
                  <a:gd name="T2" fmla="*/ 167 w 196"/>
                  <a:gd name="T3" fmla="*/ 0 h 155"/>
                  <a:gd name="T4" fmla="*/ 167 w 196"/>
                  <a:gd name="T5" fmla="*/ 7 h 155"/>
                  <a:gd name="T6" fmla="*/ 154 w 196"/>
                  <a:gd name="T7" fmla="*/ 18 h 155"/>
                  <a:gd name="T8" fmla="*/ 141 w 196"/>
                  <a:gd name="T9" fmla="*/ 7 h 155"/>
                  <a:gd name="T10" fmla="*/ 141 w 196"/>
                  <a:gd name="T11" fmla="*/ 0 h 155"/>
                  <a:gd name="T12" fmla="*/ 111 w 196"/>
                  <a:gd name="T13" fmla="*/ 0 h 155"/>
                  <a:gd name="T14" fmla="*/ 111 w 196"/>
                  <a:gd name="T15" fmla="*/ 7 h 155"/>
                  <a:gd name="T16" fmla="*/ 98 w 196"/>
                  <a:gd name="T17" fmla="*/ 18 h 155"/>
                  <a:gd name="T18" fmla="*/ 85 w 196"/>
                  <a:gd name="T19" fmla="*/ 7 h 155"/>
                  <a:gd name="T20" fmla="*/ 85 w 196"/>
                  <a:gd name="T21" fmla="*/ 0 h 155"/>
                  <a:gd name="T22" fmla="*/ 55 w 196"/>
                  <a:gd name="T23" fmla="*/ 0 h 155"/>
                  <a:gd name="T24" fmla="*/ 55 w 196"/>
                  <a:gd name="T25" fmla="*/ 7 h 155"/>
                  <a:gd name="T26" fmla="*/ 42 w 196"/>
                  <a:gd name="T27" fmla="*/ 18 h 155"/>
                  <a:gd name="T28" fmla="*/ 29 w 196"/>
                  <a:gd name="T29" fmla="*/ 7 h 155"/>
                  <a:gd name="T30" fmla="*/ 29 w 196"/>
                  <a:gd name="T31" fmla="*/ 0 h 155"/>
                  <a:gd name="T32" fmla="*/ 15 w 196"/>
                  <a:gd name="T33" fmla="*/ 0 h 155"/>
                  <a:gd name="T34" fmla="*/ 0 w 196"/>
                  <a:gd name="T35" fmla="*/ 14 h 155"/>
                  <a:gd name="T36" fmla="*/ 0 w 196"/>
                  <a:gd name="T37" fmla="*/ 141 h 155"/>
                  <a:gd name="T38" fmla="*/ 15 w 196"/>
                  <a:gd name="T39" fmla="*/ 155 h 155"/>
                  <a:gd name="T40" fmla="*/ 182 w 196"/>
                  <a:gd name="T41" fmla="*/ 155 h 155"/>
                  <a:gd name="T42" fmla="*/ 196 w 196"/>
                  <a:gd name="T43" fmla="*/ 141 h 155"/>
                  <a:gd name="T44" fmla="*/ 196 w 196"/>
                  <a:gd name="T45" fmla="*/ 14 h 155"/>
                  <a:gd name="T46" fmla="*/ 182 w 196"/>
                  <a:gd name="T47" fmla="*/ 0 h 155"/>
                  <a:gd name="T48" fmla="*/ 179 w 196"/>
                  <a:gd name="T49" fmla="*/ 139 h 155"/>
                  <a:gd name="T50" fmla="*/ 17 w 196"/>
                  <a:gd name="T51" fmla="*/ 139 h 155"/>
                  <a:gd name="T52" fmla="*/ 17 w 196"/>
                  <a:gd name="T53" fmla="*/ 33 h 155"/>
                  <a:gd name="T54" fmla="*/ 179 w 196"/>
                  <a:gd name="T55" fmla="*/ 33 h 155"/>
                  <a:gd name="T56" fmla="*/ 179 w 196"/>
                  <a:gd name="T57" fmla="*/ 139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6" h="155">
                    <a:moveTo>
                      <a:pt x="182" y="0"/>
                    </a:moveTo>
                    <a:cubicBezTo>
                      <a:pt x="167" y="0"/>
                      <a:pt x="167" y="0"/>
                      <a:pt x="167" y="0"/>
                    </a:cubicBezTo>
                    <a:cubicBezTo>
                      <a:pt x="167" y="7"/>
                      <a:pt x="167" y="7"/>
                      <a:pt x="167" y="7"/>
                    </a:cubicBezTo>
                    <a:cubicBezTo>
                      <a:pt x="167" y="13"/>
                      <a:pt x="161" y="18"/>
                      <a:pt x="154" y="18"/>
                    </a:cubicBezTo>
                    <a:cubicBezTo>
                      <a:pt x="147" y="18"/>
                      <a:pt x="141" y="13"/>
                      <a:pt x="141" y="7"/>
                    </a:cubicBezTo>
                    <a:cubicBezTo>
                      <a:pt x="141" y="0"/>
                      <a:pt x="141" y="0"/>
                      <a:pt x="141" y="0"/>
                    </a:cubicBezTo>
                    <a:cubicBezTo>
                      <a:pt x="111" y="0"/>
                      <a:pt x="111" y="0"/>
                      <a:pt x="111" y="0"/>
                    </a:cubicBezTo>
                    <a:cubicBezTo>
                      <a:pt x="111" y="7"/>
                      <a:pt x="111" y="7"/>
                      <a:pt x="111" y="7"/>
                    </a:cubicBezTo>
                    <a:cubicBezTo>
                      <a:pt x="111" y="13"/>
                      <a:pt x="105" y="18"/>
                      <a:pt x="98" y="18"/>
                    </a:cubicBezTo>
                    <a:cubicBezTo>
                      <a:pt x="91" y="18"/>
                      <a:pt x="85" y="13"/>
                      <a:pt x="85" y="7"/>
                    </a:cubicBezTo>
                    <a:cubicBezTo>
                      <a:pt x="85" y="0"/>
                      <a:pt x="85" y="0"/>
                      <a:pt x="85" y="0"/>
                    </a:cubicBezTo>
                    <a:cubicBezTo>
                      <a:pt x="55" y="0"/>
                      <a:pt x="55" y="0"/>
                      <a:pt x="55" y="0"/>
                    </a:cubicBezTo>
                    <a:cubicBezTo>
                      <a:pt x="55" y="7"/>
                      <a:pt x="55" y="7"/>
                      <a:pt x="55" y="7"/>
                    </a:cubicBezTo>
                    <a:cubicBezTo>
                      <a:pt x="55" y="13"/>
                      <a:pt x="49" y="18"/>
                      <a:pt x="42" y="18"/>
                    </a:cubicBezTo>
                    <a:cubicBezTo>
                      <a:pt x="35" y="18"/>
                      <a:pt x="29" y="13"/>
                      <a:pt x="29" y="7"/>
                    </a:cubicBezTo>
                    <a:cubicBezTo>
                      <a:pt x="29" y="0"/>
                      <a:pt x="29" y="0"/>
                      <a:pt x="29" y="0"/>
                    </a:cubicBezTo>
                    <a:cubicBezTo>
                      <a:pt x="15" y="0"/>
                      <a:pt x="15" y="0"/>
                      <a:pt x="15" y="0"/>
                    </a:cubicBezTo>
                    <a:cubicBezTo>
                      <a:pt x="7" y="0"/>
                      <a:pt x="0" y="6"/>
                      <a:pt x="0" y="14"/>
                    </a:cubicBezTo>
                    <a:cubicBezTo>
                      <a:pt x="0" y="141"/>
                      <a:pt x="0" y="141"/>
                      <a:pt x="0" y="141"/>
                    </a:cubicBezTo>
                    <a:cubicBezTo>
                      <a:pt x="0" y="149"/>
                      <a:pt x="7" y="155"/>
                      <a:pt x="15" y="155"/>
                    </a:cubicBezTo>
                    <a:cubicBezTo>
                      <a:pt x="182" y="155"/>
                      <a:pt x="182" y="155"/>
                      <a:pt x="182" y="155"/>
                    </a:cubicBezTo>
                    <a:cubicBezTo>
                      <a:pt x="190" y="155"/>
                      <a:pt x="196" y="149"/>
                      <a:pt x="196" y="141"/>
                    </a:cubicBezTo>
                    <a:cubicBezTo>
                      <a:pt x="196" y="14"/>
                      <a:pt x="196" y="14"/>
                      <a:pt x="196" y="14"/>
                    </a:cubicBezTo>
                    <a:cubicBezTo>
                      <a:pt x="196" y="6"/>
                      <a:pt x="190" y="0"/>
                      <a:pt x="182" y="0"/>
                    </a:cubicBezTo>
                    <a:close/>
                    <a:moveTo>
                      <a:pt x="179" y="139"/>
                    </a:moveTo>
                    <a:cubicBezTo>
                      <a:pt x="17" y="139"/>
                      <a:pt x="17" y="139"/>
                      <a:pt x="17" y="139"/>
                    </a:cubicBezTo>
                    <a:cubicBezTo>
                      <a:pt x="17" y="33"/>
                      <a:pt x="17" y="33"/>
                      <a:pt x="17" y="33"/>
                    </a:cubicBezTo>
                    <a:cubicBezTo>
                      <a:pt x="179" y="33"/>
                      <a:pt x="179" y="33"/>
                      <a:pt x="179" y="33"/>
                    </a:cubicBezTo>
                    <a:lnTo>
                      <a:pt x="179" y="1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86" name="Freeform 18"/>
              <p:cNvSpPr>
                <a:spLocks/>
              </p:cNvSpPr>
              <p:nvPr/>
            </p:nvSpPr>
            <p:spPr bwMode="auto">
              <a:xfrm>
                <a:off x="7797801" y="4860925"/>
                <a:ext cx="44450" cy="112713"/>
              </a:xfrm>
              <a:custGeom>
                <a:avLst/>
                <a:gdLst>
                  <a:gd name="T0" fmla="*/ 6 w 12"/>
                  <a:gd name="T1" fmla="*/ 30 h 30"/>
                  <a:gd name="T2" fmla="*/ 12 w 12"/>
                  <a:gd name="T3" fmla="*/ 26 h 30"/>
                  <a:gd name="T4" fmla="*/ 12 w 12"/>
                  <a:gd name="T5" fmla="*/ 19 h 30"/>
                  <a:gd name="T6" fmla="*/ 12 w 12"/>
                  <a:gd name="T7" fmla="*/ 4 h 30"/>
                  <a:gd name="T8" fmla="*/ 6 w 12"/>
                  <a:gd name="T9" fmla="*/ 0 h 30"/>
                  <a:gd name="T10" fmla="*/ 0 w 12"/>
                  <a:gd name="T11" fmla="*/ 4 h 30"/>
                  <a:gd name="T12" fmla="*/ 0 w 12"/>
                  <a:gd name="T13" fmla="*/ 19 h 30"/>
                  <a:gd name="T14" fmla="*/ 0 w 12"/>
                  <a:gd name="T15" fmla="*/ 26 h 30"/>
                  <a:gd name="T16" fmla="*/ 6 w 12"/>
                  <a:gd name="T17"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30">
                    <a:moveTo>
                      <a:pt x="6" y="30"/>
                    </a:moveTo>
                    <a:cubicBezTo>
                      <a:pt x="10" y="30"/>
                      <a:pt x="12" y="28"/>
                      <a:pt x="12" y="26"/>
                    </a:cubicBezTo>
                    <a:cubicBezTo>
                      <a:pt x="12" y="19"/>
                      <a:pt x="12" y="19"/>
                      <a:pt x="12" y="19"/>
                    </a:cubicBezTo>
                    <a:cubicBezTo>
                      <a:pt x="12" y="4"/>
                      <a:pt x="12" y="4"/>
                      <a:pt x="12" y="4"/>
                    </a:cubicBezTo>
                    <a:cubicBezTo>
                      <a:pt x="12" y="2"/>
                      <a:pt x="10" y="0"/>
                      <a:pt x="6" y="0"/>
                    </a:cubicBezTo>
                    <a:cubicBezTo>
                      <a:pt x="3" y="0"/>
                      <a:pt x="0" y="2"/>
                      <a:pt x="0" y="4"/>
                    </a:cubicBezTo>
                    <a:cubicBezTo>
                      <a:pt x="0" y="19"/>
                      <a:pt x="0" y="19"/>
                      <a:pt x="0" y="19"/>
                    </a:cubicBezTo>
                    <a:cubicBezTo>
                      <a:pt x="0" y="26"/>
                      <a:pt x="0" y="26"/>
                      <a:pt x="0" y="26"/>
                    </a:cubicBezTo>
                    <a:cubicBezTo>
                      <a:pt x="0" y="28"/>
                      <a:pt x="3" y="30"/>
                      <a:pt x="6" y="3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87" name="Freeform 19"/>
              <p:cNvSpPr>
                <a:spLocks/>
              </p:cNvSpPr>
              <p:nvPr/>
            </p:nvSpPr>
            <p:spPr bwMode="auto">
              <a:xfrm>
                <a:off x="8007351" y="4860925"/>
                <a:ext cx="44450" cy="112713"/>
              </a:xfrm>
              <a:custGeom>
                <a:avLst/>
                <a:gdLst>
                  <a:gd name="T0" fmla="*/ 6 w 12"/>
                  <a:gd name="T1" fmla="*/ 30 h 30"/>
                  <a:gd name="T2" fmla="*/ 12 w 12"/>
                  <a:gd name="T3" fmla="*/ 26 h 30"/>
                  <a:gd name="T4" fmla="*/ 12 w 12"/>
                  <a:gd name="T5" fmla="*/ 19 h 30"/>
                  <a:gd name="T6" fmla="*/ 12 w 12"/>
                  <a:gd name="T7" fmla="*/ 4 h 30"/>
                  <a:gd name="T8" fmla="*/ 6 w 12"/>
                  <a:gd name="T9" fmla="*/ 0 h 30"/>
                  <a:gd name="T10" fmla="*/ 0 w 12"/>
                  <a:gd name="T11" fmla="*/ 4 h 30"/>
                  <a:gd name="T12" fmla="*/ 0 w 12"/>
                  <a:gd name="T13" fmla="*/ 19 h 30"/>
                  <a:gd name="T14" fmla="*/ 0 w 12"/>
                  <a:gd name="T15" fmla="*/ 26 h 30"/>
                  <a:gd name="T16" fmla="*/ 6 w 12"/>
                  <a:gd name="T17"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30">
                    <a:moveTo>
                      <a:pt x="6" y="30"/>
                    </a:moveTo>
                    <a:cubicBezTo>
                      <a:pt x="10" y="30"/>
                      <a:pt x="12" y="28"/>
                      <a:pt x="12" y="26"/>
                    </a:cubicBezTo>
                    <a:cubicBezTo>
                      <a:pt x="12" y="19"/>
                      <a:pt x="12" y="19"/>
                      <a:pt x="12" y="19"/>
                    </a:cubicBezTo>
                    <a:cubicBezTo>
                      <a:pt x="12" y="4"/>
                      <a:pt x="12" y="4"/>
                      <a:pt x="12" y="4"/>
                    </a:cubicBezTo>
                    <a:cubicBezTo>
                      <a:pt x="12" y="2"/>
                      <a:pt x="10" y="0"/>
                      <a:pt x="6" y="0"/>
                    </a:cubicBezTo>
                    <a:cubicBezTo>
                      <a:pt x="3" y="0"/>
                      <a:pt x="0" y="2"/>
                      <a:pt x="0" y="4"/>
                    </a:cubicBezTo>
                    <a:cubicBezTo>
                      <a:pt x="0" y="19"/>
                      <a:pt x="0" y="19"/>
                      <a:pt x="0" y="19"/>
                    </a:cubicBezTo>
                    <a:cubicBezTo>
                      <a:pt x="0" y="26"/>
                      <a:pt x="0" y="26"/>
                      <a:pt x="0" y="26"/>
                    </a:cubicBezTo>
                    <a:cubicBezTo>
                      <a:pt x="0" y="28"/>
                      <a:pt x="3" y="30"/>
                      <a:pt x="6" y="3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48" name="Freeform 20"/>
              <p:cNvSpPr>
                <a:spLocks/>
              </p:cNvSpPr>
              <p:nvPr/>
            </p:nvSpPr>
            <p:spPr bwMode="auto">
              <a:xfrm>
                <a:off x="7586663" y="4860925"/>
                <a:ext cx="44450" cy="112713"/>
              </a:xfrm>
              <a:custGeom>
                <a:avLst/>
                <a:gdLst>
                  <a:gd name="T0" fmla="*/ 6 w 12"/>
                  <a:gd name="T1" fmla="*/ 30 h 30"/>
                  <a:gd name="T2" fmla="*/ 12 w 12"/>
                  <a:gd name="T3" fmla="*/ 26 h 30"/>
                  <a:gd name="T4" fmla="*/ 12 w 12"/>
                  <a:gd name="T5" fmla="*/ 19 h 30"/>
                  <a:gd name="T6" fmla="*/ 12 w 12"/>
                  <a:gd name="T7" fmla="*/ 4 h 30"/>
                  <a:gd name="T8" fmla="*/ 6 w 12"/>
                  <a:gd name="T9" fmla="*/ 0 h 30"/>
                  <a:gd name="T10" fmla="*/ 0 w 12"/>
                  <a:gd name="T11" fmla="*/ 4 h 30"/>
                  <a:gd name="T12" fmla="*/ 0 w 12"/>
                  <a:gd name="T13" fmla="*/ 19 h 30"/>
                  <a:gd name="T14" fmla="*/ 0 w 12"/>
                  <a:gd name="T15" fmla="*/ 26 h 30"/>
                  <a:gd name="T16" fmla="*/ 6 w 12"/>
                  <a:gd name="T17"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30">
                    <a:moveTo>
                      <a:pt x="6" y="30"/>
                    </a:moveTo>
                    <a:cubicBezTo>
                      <a:pt x="10" y="30"/>
                      <a:pt x="12" y="28"/>
                      <a:pt x="12" y="26"/>
                    </a:cubicBezTo>
                    <a:cubicBezTo>
                      <a:pt x="12" y="19"/>
                      <a:pt x="12" y="19"/>
                      <a:pt x="12" y="19"/>
                    </a:cubicBezTo>
                    <a:cubicBezTo>
                      <a:pt x="12" y="4"/>
                      <a:pt x="12" y="4"/>
                      <a:pt x="12" y="4"/>
                    </a:cubicBezTo>
                    <a:cubicBezTo>
                      <a:pt x="12" y="2"/>
                      <a:pt x="10" y="0"/>
                      <a:pt x="6" y="0"/>
                    </a:cubicBezTo>
                    <a:cubicBezTo>
                      <a:pt x="3" y="0"/>
                      <a:pt x="0" y="2"/>
                      <a:pt x="0" y="4"/>
                    </a:cubicBezTo>
                    <a:cubicBezTo>
                      <a:pt x="0" y="19"/>
                      <a:pt x="0" y="19"/>
                      <a:pt x="0" y="19"/>
                    </a:cubicBezTo>
                    <a:cubicBezTo>
                      <a:pt x="0" y="26"/>
                      <a:pt x="0" y="26"/>
                      <a:pt x="0" y="26"/>
                    </a:cubicBezTo>
                    <a:cubicBezTo>
                      <a:pt x="0" y="28"/>
                      <a:pt x="3" y="30"/>
                      <a:pt x="6" y="3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49" name="Freeform 21"/>
              <p:cNvSpPr>
                <a:spLocks/>
              </p:cNvSpPr>
              <p:nvPr/>
            </p:nvSpPr>
            <p:spPr bwMode="auto">
              <a:xfrm>
                <a:off x="7702551" y="5078413"/>
                <a:ext cx="95250" cy="98425"/>
              </a:xfrm>
              <a:custGeom>
                <a:avLst/>
                <a:gdLst>
                  <a:gd name="T0" fmla="*/ 25 w 25"/>
                  <a:gd name="T1" fmla="*/ 21 h 26"/>
                  <a:gd name="T2" fmla="*/ 20 w 25"/>
                  <a:gd name="T3" fmla="*/ 26 h 26"/>
                  <a:gd name="T4" fmla="*/ 5 w 25"/>
                  <a:gd name="T5" fmla="*/ 26 h 26"/>
                  <a:gd name="T6" fmla="*/ 0 w 25"/>
                  <a:gd name="T7" fmla="*/ 21 h 26"/>
                  <a:gd name="T8" fmla="*/ 0 w 25"/>
                  <a:gd name="T9" fmla="*/ 5 h 26"/>
                  <a:gd name="T10" fmla="*/ 5 w 25"/>
                  <a:gd name="T11" fmla="*/ 0 h 26"/>
                  <a:gd name="T12" fmla="*/ 20 w 25"/>
                  <a:gd name="T13" fmla="*/ 0 h 26"/>
                  <a:gd name="T14" fmla="*/ 25 w 25"/>
                  <a:gd name="T15" fmla="*/ 5 h 26"/>
                  <a:gd name="T16" fmla="*/ 25 w 25"/>
                  <a:gd name="T17" fmla="*/ 2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6">
                    <a:moveTo>
                      <a:pt x="25" y="21"/>
                    </a:moveTo>
                    <a:cubicBezTo>
                      <a:pt x="25" y="23"/>
                      <a:pt x="23" y="26"/>
                      <a:pt x="20" y="26"/>
                    </a:cubicBezTo>
                    <a:cubicBezTo>
                      <a:pt x="5" y="26"/>
                      <a:pt x="5" y="26"/>
                      <a:pt x="5" y="26"/>
                    </a:cubicBezTo>
                    <a:cubicBezTo>
                      <a:pt x="2" y="26"/>
                      <a:pt x="0" y="23"/>
                      <a:pt x="0" y="21"/>
                    </a:cubicBezTo>
                    <a:cubicBezTo>
                      <a:pt x="0" y="5"/>
                      <a:pt x="0" y="5"/>
                      <a:pt x="0" y="5"/>
                    </a:cubicBezTo>
                    <a:cubicBezTo>
                      <a:pt x="0" y="3"/>
                      <a:pt x="2" y="0"/>
                      <a:pt x="5" y="0"/>
                    </a:cubicBezTo>
                    <a:cubicBezTo>
                      <a:pt x="20" y="0"/>
                      <a:pt x="20" y="0"/>
                      <a:pt x="20" y="0"/>
                    </a:cubicBezTo>
                    <a:cubicBezTo>
                      <a:pt x="23" y="0"/>
                      <a:pt x="25" y="3"/>
                      <a:pt x="25" y="5"/>
                    </a:cubicBezTo>
                    <a:lnTo>
                      <a:pt x="25"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50" name="Freeform 22"/>
              <p:cNvSpPr>
                <a:spLocks/>
              </p:cNvSpPr>
              <p:nvPr/>
            </p:nvSpPr>
            <p:spPr bwMode="auto">
              <a:xfrm>
                <a:off x="7845426" y="5078413"/>
                <a:ext cx="93663" cy="98425"/>
              </a:xfrm>
              <a:custGeom>
                <a:avLst/>
                <a:gdLst>
                  <a:gd name="T0" fmla="*/ 25 w 25"/>
                  <a:gd name="T1" fmla="*/ 21 h 26"/>
                  <a:gd name="T2" fmla="*/ 20 w 25"/>
                  <a:gd name="T3" fmla="*/ 26 h 26"/>
                  <a:gd name="T4" fmla="*/ 5 w 25"/>
                  <a:gd name="T5" fmla="*/ 26 h 26"/>
                  <a:gd name="T6" fmla="*/ 0 w 25"/>
                  <a:gd name="T7" fmla="*/ 21 h 26"/>
                  <a:gd name="T8" fmla="*/ 0 w 25"/>
                  <a:gd name="T9" fmla="*/ 5 h 26"/>
                  <a:gd name="T10" fmla="*/ 5 w 25"/>
                  <a:gd name="T11" fmla="*/ 0 h 26"/>
                  <a:gd name="T12" fmla="*/ 20 w 25"/>
                  <a:gd name="T13" fmla="*/ 0 h 26"/>
                  <a:gd name="T14" fmla="*/ 25 w 25"/>
                  <a:gd name="T15" fmla="*/ 5 h 26"/>
                  <a:gd name="T16" fmla="*/ 25 w 25"/>
                  <a:gd name="T17" fmla="*/ 2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6">
                    <a:moveTo>
                      <a:pt x="25" y="21"/>
                    </a:moveTo>
                    <a:cubicBezTo>
                      <a:pt x="25" y="23"/>
                      <a:pt x="23" y="26"/>
                      <a:pt x="20" y="26"/>
                    </a:cubicBezTo>
                    <a:cubicBezTo>
                      <a:pt x="5" y="26"/>
                      <a:pt x="5" y="26"/>
                      <a:pt x="5" y="26"/>
                    </a:cubicBezTo>
                    <a:cubicBezTo>
                      <a:pt x="2" y="26"/>
                      <a:pt x="0" y="23"/>
                      <a:pt x="0" y="21"/>
                    </a:cubicBezTo>
                    <a:cubicBezTo>
                      <a:pt x="0" y="5"/>
                      <a:pt x="0" y="5"/>
                      <a:pt x="0" y="5"/>
                    </a:cubicBezTo>
                    <a:cubicBezTo>
                      <a:pt x="0" y="3"/>
                      <a:pt x="2" y="0"/>
                      <a:pt x="5" y="0"/>
                    </a:cubicBezTo>
                    <a:cubicBezTo>
                      <a:pt x="20" y="0"/>
                      <a:pt x="20" y="0"/>
                      <a:pt x="20" y="0"/>
                    </a:cubicBezTo>
                    <a:cubicBezTo>
                      <a:pt x="23" y="0"/>
                      <a:pt x="25" y="3"/>
                      <a:pt x="25" y="5"/>
                    </a:cubicBezTo>
                    <a:lnTo>
                      <a:pt x="25"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88" name="Freeform 23"/>
              <p:cNvSpPr>
                <a:spLocks/>
              </p:cNvSpPr>
              <p:nvPr/>
            </p:nvSpPr>
            <p:spPr bwMode="auto">
              <a:xfrm>
                <a:off x="7985126" y="5078413"/>
                <a:ext cx="96838" cy="98425"/>
              </a:xfrm>
              <a:custGeom>
                <a:avLst/>
                <a:gdLst>
                  <a:gd name="T0" fmla="*/ 26 w 26"/>
                  <a:gd name="T1" fmla="*/ 21 h 26"/>
                  <a:gd name="T2" fmla="*/ 21 w 26"/>
                  <a:gd name="T3" fmla="*/ 26 h 26"/>
                  <a:gd name="T4" fmla="*/ 6 w 26"/>
                  <a:gd name="T5" fmla="*/ 26 h 26"/>
                  <a:gd name="T6" fmla="*/ 0 w 26"/>
                  <a:gd name="T7" fmla="*/ 21 h 26"/>
                  <a:gd name="T8" fmla="*/ 0 w 26"/>
                  <a:gd name="T9" fmla="*/ 5 h 26"/>
                  <a:gd name="T10" fmla="*/ 6 w 26"/>
                  <a:gd name="T11" fmla="*/ 0 h 26"/>
                  <a:gd name="T12" fmla="*/ 21 w 26"/>
                  <a:gd name="T13" fmla="*/ 0 h 26"/>
                  <a:gd name="T14" fmla="*/ 26 w 26"/>
                  <a:gd name="T15" fmla="*/ 5 h 26"/>
                  <a:gd name="T16" fmla="*/ 26 w 26"/>
                  <a:gd name="T17" fmla="*/ 2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21"/>
                    </a:moveTo>
                    <a:cubicBezTo>
                      <a:pt x="26" y="23"/>
                      <a:pt x="24" y="26"/>
                      <a:pt x="21" y="26"/>
                    </a:cubicBezTo>
                    <a:cubicBezTo>
                      <a:pt x="6" y="26"/>
                      <a:pt x="6" y="26"/>
                      <a:pt x="6" y="26"/>
                    </a:cubicBezTo>
                    <a:cubicBezTo>
                      <a:pt x="3" y="26"/>
                      <a:pt x="0" y="23"/>
                      <a:pt x="0" y="21"/>
                    </a:cubicBezTo>
                    <a:cubicBezTo>
                      <a:pt x="0" y="5"/>
                      <a:pt x="0" y="5"/>
                      <a:pt x="0" y="5"/>
                    </a:cubicBezTo>
                    <a:cubicBezTo>
                      <a:pt x="0" y="3"/>
                      <a:pt x="3" y="0"/>
                      <a:pt x="6" y="0"/>
                    </a:cubicBezTo>
                    <a:cubicBezTo>
                      <a:pt x="21" y="0"/>
                      <a:pt x="21" y="0"/>
                      <a:pt x="21" y="0"/>
                    </a:cubicBezTo>
                    <a:cubicBezTo>
                      <a:pt x="24" y="0"/>
                      <a:pt x="26" y="3"/>
                      <a:pt x="26" y="5"/>
                    </a:cubicBezTo>
                    <a:lnTo>
                      <a:pt x="26"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89" name="Freeform 24"/>
              <p:cNvSpPr>
                <a:spLocks/>
              </p:cNvSpPr>
              <p:nvPr/>
            </p:nvSpPr>
            <p:spPr bwMode="auto">
              <a:xfrm>
                <a:off x="7702551" y="5203825"/>
                <a:ext cx="95250" cy="96838"/>
              </a:xfrm>
              <a:custGeom>
                <a:avLst/>
                <a:gdLst>
                  <a:gd name="T0" fmla="*/ 25 w 25"/>
                  <a:gd name="T1" fmla="*/ 21 h 26"/>
                  <a:gd name="T2" fmla="*/ 20 w 25"/>
                  <a:gd name="T3" fmla="*/ 26 h 26"/>
                  <a:gd name="T4" fmla="*/ 5 w 25"/>
                  <a:gd name="T5" fmla="*/ 26 h 26"/>
                  <a:gd name="T6" fmla="*/ 0 w 25"/>
                  <a:gd name="T7" fmla="*/ 21 h 26"/>
                  <a:gd name="T8" fmla="*/ 0 w 25"/>
                  <a:gd name="T9" fmla="*/ 5 h 26"/>
                  <a:gd name="T10" fmla="*/ 5 w 25"/>
                  <a:gd name="T11" fmla="*/ 0 h 26"/>
                  <a:gd name="T12" fmla="*/ 20 w 25"/>
                  <a:gd name="T13" fmla="*/ 0 h 26"/>
                  <a:gd name="T14" fmla="*/ 25 w 25"/>
                  <a:gd name="T15" fmla="*/ 5 h 26"/>
                  <a:gd name="T16" fmla="*/ 25 w 25"/>
                  <a:gd name="T17" fmla="*/ 2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6">
                    <a:moveTo>
                      <a:pt x="25" y="21"/>
                    </a:moveTo>
                    <a:cubicBezTo>
                      <a:pt x="25" y="23"/>
                      <a:pt x="23" y="26"/>
                      <a:pt x="20" y="26"/>
                    </a:cubicBezTo>
                    <a:cubicBezTo>
                      <a:pt x="5" y="26"/>
                      <a:pt x="5" y="26"/>
                      <a:pt x="5" y="26"/>
                    </a:cubicBezTo>
                    <a:cubicBezTo>
                      <a:pt x="2" y="26"/>
                      <a:pt x="0" y="23"/>
                      <a:pt x="0" y="21"/>
                    </a:cubicBezTo>
                    <a:cubicBezTo>
                      <a:pt x="0" y="5"/>
                      <a:pt x="0" y="5"/>
                      <a:pt x="0" y="5"/>
                    </a:cubicBezTo>
                    <a:cubicBezTo>
                      <a:pt x="0" y="3"/>
                      <a:pt x="2" y="0"/>
                      <a:pt x="5" y="0"/>
                    </a:cubicBezTo>
                    <a:cubicBezTo>
                      <a:pt x="20" y="0"/>
                      <a:pt x="20" y="0"/>
                      <a:pt x="20" y="0"/>
                    </a:cubicBezTo>
                    <a:cubicBezTo>
                      <a:pt x="23" y="0"/>
                      <a:pt x="25" y="3"/>
                      <a:pt x="25" y="5"/>
                    </a:cubicBezTo>
                    <a:lnTo>
                      <a:pt x="25"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90" name="Freeform 25"/>
              <p:cNvSpPr>
                <a:spLocks/>
              </p:cNvSpPr>
              <p:nvPr/>
            </p:nvSpPr>
            <p:spPr bwMode="auto">
              <a:xfrm>
                <a:off x="7559676" y="5203825"/>
                <a:ext cx="95250" cy="96838"/>
              </a:xfrm>
              <a:custGeom>
                <a:avLst/>
                <a:gdLst>
                  <a:gd name="T0" fmla="*/ 25 w 25"/>
                  <a:gd name="T1" fmla="*/ 21 h 26"/>
                  <a:gd name="T2" fmla="*/ 20 w 25"/>
                  <a:gd name="T3" fmla="*/ 26 h 26"/>
                  <a:gd name="T4" fmla="*/ 5 w 25"/>
                  <a:gd name="T5" fmla="*/ 26 h 26"/>
                  <a:gd name="T6" fmla="*/ 0 w 25"/>
                  <a:gd name="T7" fmla="*/ 21 h 26"/>
                  <a:gd name="T8" fmla="*/ 0 w 25"/>
                  <a:gd name="T9" fmla="*/ 5 h 26"/>
                  <a:gd name="T10" fmla="*/ 5 w 25"/>
                  <a:gd name="T11" fmla="*/ 0 h 26"/>
                  <a:gd name="T12" fmla="*/ 20 w 25"/>
                  <a:gd name="T13" fmla="*/ 0 h 26"/>
                  <a:gd name="T14" fmla="*/ 25 w 25"/>
                  <a:gd name="T15" fmla="*/ 5 h 26"/>
                  <a:gd name="T16" fmla="*/ 25 w 25"/>
                  <a:gd name="T17" fmla="*/ 2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6">
                    <a:moveTo>
                      <a:pt x="25" y="21"/>
                    </a:moveTo>
                    <a:cubicBezTo>
                      <a:pt x="25" y="23"/>
                      <a:pt x="23" y="26"/>
                      <a:pt x="20" y="26"/>
                    </a:cubicBezTo>
                    <a:cubicBezTo>
                      <a:pt x="5" y="26"/>
                      <a:pt x="5" y="26"/>
                      <a:pt x="5" y="26"/>
                    </a:cubicBezTo>
                    <a:cubicBezTo>
                      <a:pt x="2" y="26"/>
                      <a:pt x="0" y="23"/>
                      <a:pt x="0" y="21"/>
                    </a:cubicBezTo>
                    <a:cubicBezTo>
                      <a:pt x="0" y="5"/>
                      <a:pt x="0" y="5"/>
                      <a:pt x="0" y="5"/>
                    </a:cubicBezTo>
                    <a:cubicBezTo>
                      <a:pt x="0" y="3"/>
                      <a:pt x="2" y="0"/>
                      <a:pt x="5" y="0"/>
                    </a:cubicBezTo>
                    <a:cubicBezTo>
                      <a:pt x="20" y="0"/>
                      <a:pt x="20" y="0"/>
                      <a:pt x="20" y="0"/>
                    </a:cubicBezTo>
                    <a:cubicBezTo>
                      <a:pt x="23" y="0"/>
                      <a:pt x="25" y="3"/>
                      <a:pt x="25" y="5"/>
                    </a:cubicBezTo>
                    <a:lnTo>
                      <a:pt x="25"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91" name="Freeform 26"/>
              <p:cNvSpPr>
                <a:spLocks/>
              </p:cNvSpPr>
              <p:nvPr/>
            </p:nvSpPr>
            <p:spPr bwMode="auto">
              <a:xfrm>
                <a:off x="7845426" y="5203825"/>
                <a:ext cx="93663" cy="96838"/>
              </a:xfrm>
              <a:custGeom>
                <a:avLst/>
                <a:gdLst>
                  <a:gd name="T0" fmla="*/ 25 w 25"/>
                  <a:gd name="T1" fmla="*/ 21 h 26"/>
                  <a:gd name="T2" fmla="*/ 20 w 25"/>
                  <a:gd name="T3" fmla="*/ 26 h 26"/>
                  <a:gd name="T4" fmla="*/ 5 w 25"/>
                  <a:gd name="T5" fmla="*/ 26 h 26"/>
                  <a:gd name="T6" fmla="*/ 0 w 25"/>
                  <a:gd name="T7" fmla="*/ 21 h 26"/>
                  <a:gd name="T8" fmla="*/ 0 w 25"/>
                  <a:gd name="T9" fmla="*/ 5 h 26"/>
                  <a:gd name="T10" fmla="*/ 5 w 25"/>
                  <a:gd name="T11" fmla="*/ 0 h 26"/>
                  <a:gd name="T12" fmla="*/ 20 w 25"/>
                  <a:gd name="T13" fmla="*/ 0 h 26"/>
                  <a:gd name="T14" fmla="*/ 25 w 25"/>
                  <a:gd name="T15" fmla="*/ 5 h 26"/>
                  <a:gd name="T16" fmla="*/ 25 w 25"/>
                  <a:gd name="T17" fmla="*/ 2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6">
                    <a:moveTo>
                      <a:pt x="25" y="21"/>
                    </a:moveTo>
                    <a:cubicBezTo>
                      <a:pt x="25" y="23"/>
                      <a:pt x="23" y="26"/>
                      <a:pt x="20" y="26"/>
                    </a:cubicBezTo>
                    <a:cubicBezTo>
                      <a:pt x="5" y="26"/>
                      <a:pt x="5" y="26"/>
                      <a:pt x="5" y="26"/>
                    </a:cubicBezTo>
                    <a:cubicBezTo>
                      <a:pt x="2" y="26"/>
                      <a:pt x="0" y="23"/>
                      <a:pt x="0" y="21"/>
                    </a:cubicBezTo>
                    <a:cubicBezTo>
                      <a:pt x="0" y="5"/>
                      <a:pt x="0" y="5"/>
                      <a:pt x="0" y="5"/>
                    </a:cubicBezTo>
                    <a:cubicBezTo>
                      <a:pt x="0" y="3"/>
                      <a:pt x="2" y="0"/>
                      <a:pt x="5" y="0"/>
                    </a:cubicBezTo>
                    <a:cubicBezTo>
                      <a:pt x="20" y="0"/>
                      <a:pt x="20" y="0"/>
                      <a:pt x="20" y="0"/>
                    </a:cubicBezTo>
                    <a:cubicBezTo>
                      <a:pt x="23" y="0"/>
                      <a:pt x="25" y="3"/>
                      <a:pt x="25" y="5"/>
                    </a:cubicBezTo>
                    <a:lnTo>
                      <a:pt x="25"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92" name="Freeform 27"/>
              <p:cNvSpPr>
                <a:spLocks/>
              </p:cNvSpPr>
              <p:nvPr/>
            </p:nvSpPr>
            <p:spPr bwMode="auto">
              <a:xfrm>
                <a:off x="7985126" y="5203825"/>
                <a:ext cx="96838" cy="96838"/>
              </a:xfrm>
              <a:custGeom>
                <a:avLst/>
                <a:gdLst>
                  <a:gd name="T0" fmla="*/ 26 w 26"/>
                  <a:gd name="T1" fmla="*/ 21 h 26"/>
                  <a:gd name="T2" fmla="*/ 21 w 26"/>
                  <a:gd name="T3" fmla="*/ 26 h 26"/>
                  <a:gd name="T4" fmla="*/ 6 w 26"/>
                  <a:gd name="T5" fmla="*/ 26 h 26"/>
                  <a:gd name="T6" fmla="*/ 0 w 26"/>
                  <a:gd name="T7" fmla="*/ 21 h 26"/>
                  <a:gd name="T8" fmla="*/ 0 w 26"/>
                  <a:gd name="T9" fmla="*/ 5 h 26"/>
                  <a:gd name="T10" fmla="*/ 6 w 26"/>
                  <a:gd name="T11" fmla="*/ 0 h 26"/>
                  <a:gd name="T12" fmla="*/ 21 w 26"/>
                  <a:gd name="T13" fmla="*/ 0 h 26"/>
                  <a:gd name="T14" fmla="*/ 26 w 26"/>
                  <a:gd name="T15" fmla="*/ 5 h 26"/>
                  <a:gd name="T16" fmla="*/ 26 w 26"/>
                  <a:gd name="T17" fmla="*/ 2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21"/>
                    </a:moveTo>
                    <a:cubicBezTo>
                      <a:pt x="26" y="23"/>
                      <a:pt x="24" y="26"/>
                      <a:pt x="21" y="26"/>
                    </a:cubicBezTo>
                    <a:cubicBezTo>
                      <a:pt x="6" y="26"/>
                      <a:pt x="6" y="26"/>
                      <a:pt x="6" y="26"/>
                    </a:cubicBezTo>
                    <a:cubicBezTo>
                      <a:pt x="3" y="26"/>
                      <a:pt x="0" y="23"/>
                      <a:pt x="0" y="21"/>
                    </a:cubicBezTo>
                    <a:cubicBezTo>
                      <a:pt x="0" y="5"/>
                      <a:pt x="0" y="5"/>
                      <a:pt x="0" y="5"/>
                    </a:cubicBezTo>
                    <a:cubicBezTo>
                      <a:pt x="0" y="3"/>
                      <a:pt x="3" y="0"/>
                      <a:pt x="6" y="0"/>
                    </a:cubicBezTo>
                    <a:cubicBezTo>
                      <a:pt x="21" y="0"/>
                      <a:pt x="21" y="0"/>
                      <a:pt x="21" y="0"/>
                    </a:cubicBezTo>
                    <a:cubicBezTo>
                      <a:pt x="24" y="0"/>
                      <a:pt x="26" y="3"/>
                      <a:pt x="26" y="5"/>
                    </a:cubicBezTo>
                    <a:lnTo>
                      <a:pt x="26"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93" name="Freeform 28"/>
              <p:cNvSpPr>
                <a:spLocks/>
              </p:cNvSpPr>
              <p:nvPr/>
            </p:nvSpPr>
            <p:spPr bwMode="auto">
              <a:xfrm>
                <a:off x="7702551" y="5327650"/>
                <a:ext cx="95250" cy="96838"/>
              </a:xfrm>
              <a:custGeom>
                <a:avLst/>
                <a:gdLst>
                  <a:gd name="T0" fmla="*/ 25 w 25"/>
                  <a:gd name="T1" fmla="*/ 20 h 26"/>
                  <a:gd name="T2" fmla="*/ 20 w 25"/>
                  <a:gd name="T3" fmla="*/ 26 h 26"/>
                  <a:gd name="T4" fmla="*/ 5 w 25"/>
                  <a:gd name="T5" fmla="*/ 26 h 26"/>
                  <a:gd name="T6" fmla="*/ 0 w 25"/>
                  <a:gd name="T7" fmla="*/ 20 h 26"/>
                  <a:gd name="T8" fmla="*/ 0 w 25"/>
                  <a:gd name="T9" fmla="*/ 5 h 26"/>
                  <a:gd name="T10" fmla="*/ 5 w 25"/>
                  <a:gd name="T11" fmla="*/ 0 h 26"/>
                  <a:gd name="T12" fmla="*/ 20 w 25"/>
                  <a:gd name="T13" fmla="*/ 0 h 26"/>
                  <a:gd name="T14" fmla="*/ 25 w 25"/>
                  <a:gd name="T15" fmla="*/ 5 h 26"/>
                  <a:gd name="T16" fmla="*/ 25 w 25"/>
                  <a:gd name="T17" fmla="*/ 2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6">
                    <a:moveTo>
                      <a:pt x="25" y="20"/>
                    </a:moveTo>
                    <a:cubicBezTo>
                      <a:pt x="25" y="23"/>
                      <a:pt x="23" y="26"/>
                      <a:pt x="20" y="26"/>
                    </a:cubicBezTo>
                    <a:cubicBezTo>
                      <a:pt x="5" y="26"/>
                      <a:pt x="5" y="26"/>
                      <a:pt x="5" y="26"/>
                    </a:cubicBezTo>
                    <a:cubicBezTo>
                      <a:pt x="2" y="26"/>
                      <a:pt x="0" y="23"/>
                      <a:pt x="0" y="20"/>
                    </a:cubicBezTo>
                    <a:cubicBezTo>
                      <a:pt x="0" y="5"/>
                      <a:pt x="0" y="5"/>
                      <a:pt x="0" y="5"/>
                    </a:cubicBezTo>
                    <a:cubicBezTo>
                      <a:pt x="0" y="2"/>
                      <a:pt x="2" y="0"/>
                      <a:pt x="5" y="0"/>
                    </a:cubicBezTo>
                    <a:cubicBezTo>
                      <a:pt x="20" y="0"/>
                      <a:pt x="20" y="0"/>
                      <a:pt x="20" y="0"/>
                    </a:cubicBezTo>
                    <a:cubicBezTo>
                      <a:pt x="23" y="0"/>
                      <a:pt x="25" y="2"/>
                      <a:pt x="25" y="5"/>
                    </a:cubicBezTo>
                    <a:lnTo>
                      <a:pt x="25"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94" name="Freeform 29"/>
              <p:cNvSpPr>
                <a:spLocks/>
              </p:cNvSpPr>
              <p:nvPr/>
            </p:nvSpPr>
            <p:spPr bwMode="auto">
              <a:xfrm>
                <a:off x="7559676" y="5327650"/>
                <a:ext cx="95250" cy="96838"/>
              </a:xfrm>
              <a:custGeom>
                <a:avLst/>
                <a:gdLst>
                  <a:gd name="T0" fmla="*/ 25 w 25"/>
                  <a:gd name="T1" fmla="*/ 20 h 26"/>
                  <a:gd name="T2" fmla="*/ 20 w 25"/>
                  <a:gd name="T3" fmla="*/ 26 h 26"/>
                  <a:gd name="T4" fmla="*/ 5 w 25"/>
                  <a:gd name="T5" fmla="*/ 26 h 26"/>
                  <a:gd name="T6" fmla="*/ 0 w 25"/>
                  <a:gd name="T7" fmla="*/ 20 h 26"/>
                  <a:gd name="T8" fmla="*/ 0 w 25"/>
                  <a:gd name="T9" fmla="*/ 5 h 26"/>
                  <a:gd name="T10" fmla="*/ 5 w 25"/>
                  <a:gd name="T11" fmla="*/ 0 h 26"/>
                  <a:gd name="T12" fmla="*/ 20 w 25"/>
                  <a:gd name="T13" fmla="*/ 0 h 26"/>
                  <a:gd name="T14" fmla="*/ 25 w 25"/>
                  <a:gd name="T15" fmla="*/ 5 h 26"/>
                  <a:gd name="T16" fmla="*/ 25 w 25"/>
                  <a:gd name="T17" fmla="*/ 2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6">
                    <a:moveTo>
                      <a:pt x="25" y="20"/>
                    </a:moveTo>
                    <a:cubicBezTo>
                      <a:pt x="25" y="23"/>
                      <a:pt x="23" y="26"/>
                      <a:pt x="20" y="26"/>
                    </a:cubicBezTo>
                    <a:cubicBezTo>
                      <a:pt x="5" y="26"/>
                      <a:pt x="5" y="26"/>
                      <a:pt x="5" y="26"/>
                    </a:cubicBezTo>
                    <a:cubicBezTo>
                      <a:pt x="2" y="26"/>
                      <a:pt x="0" y="23"/>
                      <a:pt x="0" y="20"/>
                    </a:cubicBezTo>
                    <a:cubicBezTo>
                      <a:pt x="0" y="5"/>
                      <a:pt x="0" y="5"/>
                      <a:pt x="0" y="5"/>
                    </a:cubicBezTo>
                    <a:cubicBezTo>
                      <a:pt x="0" y="2"/>
                      <a:pt x="2" y="0"/>
                      <a:pt x="5" y="0"/>
                    </a:cubicBezTo>
                    <a:cubicBezTo>
                      <a:pt x="20" y="0"/>
                      <a:pt x="20" y="0"/>
                      <a:pt x="20" y="0"/>
                    </a:cubicBezTo>
                    <a:cubicBezTo>
                      <a:pt x="23" y="0"/>
                      <a:pt x="25" y="2"/>
                      <a:pt x="25" y="5"/>
                    </a:cubicBezTo>
                    <a:lnTo>
                      <a:pt x="25"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95" name="Freeform 30"/>
              <p:cNvSpPr>
                <a:spLocks/>
              </p:cNvSpPr>
              <p:nvPr/>
            </p:nvSpPr>
            <p:spPr bwMode="auto">
              <a:xfrm>
                <a:off x="7845426" y="5327650"/>
                <a:ext cx="93663" cy="96838"/>
              </a:xfrm>
              <a:custGeom>
                <a:avLst/>
                <a:gdLst>
                  <a:gd name="T0" fmla="*/ 25 w 25"/>
                  <a:gd name="T1" fmla="*/ 20 h 26"/>
                  <a:gd name="T2" fmla="*/ 20 w 25"/>
                  <a:gd name="T3" fmla="*/ 26 h 26"/>
                  <a:gd name="T4" fmla="*/ 5 w 25"/>
                  <a:gd name="T5" fmla="*/ 26 h 26"/>
                  <a:gd name="T6" fmla="*/ 0 w 25"/>
                  <a:gd name="T7" fmla="*/ 20 h 26"/>
                  <a:gd name="T8" fmla="*/ 0 w 25"/>
                  <a:gd name="T9" fmla="*/ 5 h 26"/>
                  <a:gd name="T10" fmla="*/ 5 w 25"/>
                  <a:gd name="T11" fmla="*/ 0 h 26"/>
                  <a:gd name="T12" fmla="*/ 20 w 25"/>
                  <a:gd name="T13" fmla="*/ 0 h 26"/>
                  <a:gd name="T14" fmla="*/ 25 w 25"/>
                  <a:gd name="T15" fmla="*/ 5 h 26"/>
                  <a:gd name="T16" fmla="*/ 25 w 25"/>
                  <a:gd name="T17" fmla="*/ 2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6">
                    <a:moveTo>
                      <a:pt x="25" y="20"/>
                    </a:moveTo>
                    <a:cubicBezTo>
                      <a:pt x="25" y="23"/>
                      <a:pt x="23" y="26"/>
                      <a:pt x="20" y="26"/>
                    </a:cubicBezTo>
                    <a:cubicBezTo>
                      <a:pt x="5" y="26"/>
                      <a:pt x="5" y="26"/>
                      <a:pt x="5" y="26"/>
                    </a:cubicBezTo>
                    <a:cubicBezTo>
                      <a:pt x="2" y="26"/>
                      <a:pt x="0" y="23"/>
                      <a:pt x="0" y="20"/>
                    </a:cubicBezTo>
                    <a:cubicBezTo>
                      <a:pt x="0" y="5"/>
                      <a:pt x="0" y="5"/>
                      <a:pt x="0" y="5"/>
                    </a:cubicBezTo>
                    <a:cubicBezTo>
                      <a:pt x="0" y="2"/>
                      <a:pt x="2" y="0"/>
                      <a:pt x="5" y="0"/>
                    </a:cubicBezTo>
                    <a:cubicBezTo>
                      <a:pt x="20" y="0"/>
                      <a:pt x="20" y="0"/>
                      <a:pt x="20" y="0"/>
                    </a:cubicBezTo>
                    <a:cubicBezTo>
                      <a:pt x="23" y="0"/>
                      <a:pt x="25" y="2"/>
                      <a:pt x="25" y="5"/>
                    </a:cubicBezTo>
                    <a:lnTo>
                      <a:pt x="25"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96" name="Freeform 31"/>
              <p:cNvSpPr>
                <a:spLocks/>
              </p:cNvSpPr>
              <p:nvPr/>
            </p:nvSpPr>
            <p:spPr bwMode="auto">
              <a:xfrm>
                <a:off x="7985126" y="5327650"/>
                <a:ext cx="96838" cy="96838"/>
              </a:xfrm>
              <a:custGeom>
                <a:avLst/>
                <a:gdLst>
                  <a:gd name="T0" fmla="*/ 26 w 26"/>
                  <a:gd name="T1" fmla="*/ 20 h 26"/>
                  <a:gd name="T2" fmla="*/ 21 w 26"/>
                  <a:gd name="T3" fmla="*/ 26 h 26"/>
                  <a:gd name="T4" fmla="*/ 6 w 26"/>
                  <a:gd name="T5" fmla="*/ 26 h 26"/>
                  <a:gd name="T6" fmla="*/ 0 w 26"/>
                  <a:gd name="T7" fmla="*/ 20 h 26"/>
                  <a:gd name="T8" fmla="*/ 0 w 26"/>
                  <a:gd name="T9" fmla="*/ 5 h 26"/>
                  <a:gd name="T10" fmla="*/ 6 w 26"/>
                  <a:gd name="T11" fmla="*/ 0 h 26"/>
                  <a:gd name="T12" fmla="*/ 21 w 26"/>
                  <a:gd name="T13" fmla="*/ 0 h 26"/>
                  <a:gd name="T14" fmla="*/ 26 w 26"/>
                  <a:gd name="T15" fmla="*/ 5 h 26"/>
                  <a:gd name="T16" fmla="*/ 26 w 26"/>
                  <a:gd name="T17" fmla="*/ 2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20"/>
                    </a:moveTo>
                    <a:cubicBezTo>
                      <a:pt x="26" y="23"/>
                      <a:pt x="24" y="26"/>
                      <a:pt x="21" y="26"/>
                    </a:cubicBezTo>
                    <a:cubicBezTo>
                      <a:pt x="6" y="26"/>
                      <a:pt x="6" y="26"/>
                      <a:pt x="6" y="26"/>
                    </a:cubicBezTo>
                    <a:cubicBezTo>
                      <a:pt x="3" y="26"/>
                      <a:pt x="0" y="23"/>
                      <a:pt x="0" y="20"/>
                    </a:cubicBezTo>
                    <a:cubicBezTo>
                      <a:pt x="0" y="5"/>
                      <a:pt x="0" y="5"/>
                      <a:pt x="0" y="5"/>
                    </a:cubicBezTo>
                    <a:cubicBezTo>
                      <a:pt x="0" y="2"/>
                      <a:pt x="3" y="0"/>
                      <a:pt x="6" y="0"/>
                    </a:cubicBezTo>
                    <a:cubicBezTo>
                      <a:pt x="21" y="0"/>
                      <a:pt x="21" y="0"/>
                      <a:pt x="21" y="0"/>
                    </a:cubicBezTo>
                    <a:cubicBezTo>
                      <a:pt x="24" y="0"/>
                      <a:pt x="26" y="2"/>
                      <a:pt x="26" y="5"/>
                    </a:cubicBezTo>
                    <a:lnTo>
                      <a:pt x="26"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grpSp>
          <p:nvGrpSpPr>
            <p:cNvPr id="332" name="Group 331"/>
            <p:cNvGrpSpPr/>
            <p:nvPr/>
          </p:nvGrpSpPr>
          <p:grpSpPr>
            <a:xfrm>
              <a:off x="2253796" y="3602105"/>
              <a:ext cx="1069026" cy="1069025"/>
              <a:chOff x="5326063" y="4425950"/>
              <a:chExt cx="1457326" cy="1457325"/>
            </a:xfrm>
          </p:grpSpPr>
          <p:sp>
            <p:nvSpPr>
              <p:cNvPr id="297" name="Freeform 32"/>
              <p:cNvSpPr>
                <a:spLocks/>
              </p:cNvSpPr>
              <p:nvPr/>
            </p:nvSpPr>
            <p:spPr bwMode="auto">
              <a:xfrm>
                <a:off x="5326063" y="4425950"/>
                <a:ext cx="1457325" cy="1457325"/>
              </a:xfrm>
              <a:custGeom>
                <a:avLst/>
                <a:gdLst>
                  <a:gd name="T0" fmla="*/ 78 w 388"/>
                  <a:gd name="T1" fmla="*/ 388 h 388"/>
                  <a:gd name="T2" fmla="*/ 0 w 388"/>
                  <a:gd name="T3" fmla="*/ 310 h 388"/>
                  <a:gd name="T4" fmla="*/ 0 w 388"/>
                  <a:gd name="T5" fmla="*/ 78 h 388"/>
                  <a:gd name="T6" fmla="*/ 78 w 388"/>
                  <a:gd name="T7" fmla="*/ 0 h 388"/>
                  <a:gd name="T8" fmla="*/ 310 w 388"/>
                  <a:gd name="T9" fmla="*/ 0 h 388"/>
                  <a:gd name="T10" fmla="*/ 388 w 388"/>
                  <a:gd name="T11" fmla="*/ 78 h 388"/>
                  <a:gd name="T12" fmla="*/ 388 w 388"/>
                  <a:gd name="T13" fmla="*/ 310 h 388"/>
                  <a:gd name="T14" fmla="*/ 310 w 388"/>
                  <a:gd name="T15" fmla="*/ 388 h 388"/>
                  <a:gd name="T16" fmla="*/ 78 w 388"/>
                  <a:gd name="T17" fmla="*/ 388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8" h="388">
                    <a:moveTo>
                      <a:pt x="78" y="388"/>
                    </a:moveTo>
                    <a:cubicBezTo>
                      <a:pt x="35" y="388"/>
                      <a:pt x="0" y="353"/>
                      <a:pt x="0" y="310"/>
                    </a:cubicBezTo>
                    <a:cubicBezTo>
                      <a:pt x="0" y="78"/>
                      <a:pt x="0" y="78"/>
                      <a:pt x="0" y="78"/>
                    </a:cubicBezTo>
                    <a:cubicBezTo>
                      <a:pt x="0" y="35"/>
                      <a:pt x="35" y="0"/>
                      <a:pt x="78" y="0"/>
                    </a:cubicBezTo>
                    <a:cubicBezTo>
                      <a:pt x="310" y="0"/>
                      <a:pt x="310" y="0"/>
                      <a:pt x="310" y="0"/>
                    </a:cubicBezTo>
                    <a:cubicBezTo>
                      <a:pt x="353" y="0"/>
                      <a:pt x="388" y="35"/>
                      <a:pt x="388" y="78"/>
                    </a:cubicBezTo>
                    <a:cubicBezTo>
                      <a:pt x="388" y="310"/>
                      <a:pt x="388" y="310"/>
                      <a:pt x="388" y="310"/>
                    </a:cubicBezTo>
                    <a:cubicBezTo>
                      <a:pt x="388" y="353"/>
                      <a:pt x="353" y="388"/>
                      <a:pt x="310" y="388"/>
                    </a:cubicBezTo>
                    <a:cubicBezTo>
                      <a:pt x="78" y="388"/>
                      <a:pt x="78" y="388"/>
                      <a:pt x="78" y="388"/>
                    </a:cubicBezTo>
                  </a:path>
                </a:pathLst>
              </a:custGeom>
              <a:solidFill>
                <a:srgbClr val="5C2D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98" name="Freeform 33"/>
              <p:cNvSpPr>
                <a:spLocks/>
              </p:cNvSpPr>
              <p:nvPr/>
            </p:nvSpPr>
            <p:spPr bwMode="auto">
              <a:xfrm>
                <a:off x="5730876" y="4835525"/>
                <a:ext cx="1052513" cy="1047750"/>
              </a:xfrm>
              <a:custGeom>
                <a:avLst/>
                <a:gdLst>
                  <a:gd name="T0" fmla="*/ 101 w 280"/>
                  <a:gd name="T1" fmla="*/ 0 h 279"/>
                  <a:gd name="T2" fmla="*/ 74 w 280"/>
                  <a:gd name="T3" fmla="*/ 0 h 279"/>
                  <a:gd name="T4" fmla="*/ 74 w 280"/>
                  <a:gd name="T5" fmla="*/ 17 h 279"/>
                  <a:gd name="T6" fmla="*/ 48 w 280"/>
                  <a:gd name="T7" fmla="*/ 28 h 279"/>
                  <a:gd name="T8" fmla="*/ 45 w 280"/>
                  <a:gd name="T9" fmla="*/ 25 h 279"/>
                  <a:gd name="T10" fmla="*/ 39 w 280"/>
                  <a:gd name="T11" fmla="*/ 19 h 279"/>
                  <a:gd name="T12" fmla="*/ 38 w 280"/>
                  <a:gd name="T13" fmla="*/ 18 h 279"/>
                  <a:gd name="T14" fmla="*/ 37 w 280"/>
                  <a:gd name="T15" fmla="*/ 17 h 279"/>
                  <a:gd name="T16" fmla="*/ 37 w 280"/>
                  <a:gd name="T17" fmla="*/ 17 h 279"/>
                  <a:gd name="T18" fmla="*/ 36 w 280"/>
                  <a:gd name="T19" fmla="*/ 15 h 279"/>
                  <a:gd name="T20" fmla="*/ 16 w 280"/>
                  <a:gd name="T21" fmla="*/ 35 h 279"/>
                  <a:gd name="T22" fmla="*/ 17 w 280"/>
                  <a:gd name="T23" fmla="*/ 36 h 279"/>
                  <a:gd name="T24" fmla="*/ 28 w 280"/>
                  <a:gd name="T25" fmla="*/ 47 h 279"/>
                  <a:gd name="T26" fmla="*/ 18 w 280"/>
                  <a:gd name="T27" fmla="*/ 73 h 279"/>
                  <a:gd name="T28" fmla="*/ 0 w 280"/>
                  <a:gd name="T29" fmla="*/ 73 h 279"/>
                  <a:gd name="T30" fmla="*/ 0 w 280"/>
                  <a:gd name="T31" fmla="*/ 101 h 279"/>
                  <a:gd name="T32" fmla="*/ 27 w 280"/>
                  <a:gd name="T33" fmla="*/ 128 h 279"/>
                  <a:gd name="T34" fmla="*/ 16 w 280"/>
                  <a:gd name="T35" fmla="*/ 138 h 279"/>
                  <a:gd name="T36" fmla="*/ 19 w 280"/>
                  <a:gd name="T37" fmla="*/ 141 h 279"/>
                  <a:gd name="T38" fmla="*/ 19 w 280"/>
                  <a:gd name="T39" fmla="*/ 141 h 279"/>
                  <a:gd name="T40" fmla="*/ 25 w 280"/>
                  <a:gd name="T41" fmla="*/ 148 h 279"/>
                  <a:gd name="T42" fmla="*/ 30 w 280"/>
                  <a:gd name="T43" fmla="*/ 152 h 279"/>
                  <a:gd name="T44" fmla="*/ 32 w 280"/>
                  <a:gd name="T45" fmla="*/ 155 h 279"/>
                  <a:gd name="T46" fmla="*/ 32 w 280"/>
                  <a:gd name="T47" fmla="*/ 155 h 279"/>
                  <a:gd name="T48" fmla="*/ 36 w 280"/>
                  <a:gd name="T49" fmla="*/ 158 h 279"/>
                  <a:gd name="T50" fmla="*/ 156 w 280"/>
                  <a:gd name="T51" fmla="*/ 279 h 279"/>
                  <a:gd name="T52" fmla="*/ 157 w 280"/>
                  <a:gd name="T53" fmla="*/ 279 h 279"/>
                  <a:gd name="T54" fmla="*/ 202 w 280"/>
                  <a:gd name="T55" fmla="*/ 279 h 279"/>
                  <a:gd name="T56" fmla="*/ 280 w 280"/>
                  <a:gd name="T57" fmla="*/ 201 h 279"/>
                  <a:gd name="T58" fmla="*/ 280 w 280"/>
                  <a:gd name="T59" fmla="*/ 154 h 279"/>
                  <a:gd name="T60" fmla="*/ 159 w 280"/>
                  <a:gd name="T61" fmla="*/ 35 h 279"/>
                  <a:gd name="T62" fmla="*/ 152 w 280"/>
                  <a:gd name="T63" fmla="*/ 28 h 279"/>
                  <a:gd name="T64" fmla="*/ 149 w 280"/>
                  <a:gd name="T65" fmla="*/ 25 h 279"/>
                  <a:gd name="T66" fmla="*/ 141 w 280"/>
                  <a:gd name="T67" fmla="*/ 17 h 279"/>
                  <a:gd name="T68" fmla="*/ 139 w 280"/>
                  <a:gd name="T69" fmla="*/ 15 h 279"/>
                  <a:gd name="T70" fmla="*/ 129 w 280"/>
                  <a:gd name="T71" fmla="*/ 26 h 279"/>
                  <a:gd name="T72" fmla="*/ 101 w 280"/>
                  <a:gd name="T73" fmla="*/ 0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80" h="279">
                    <a:moveTo>
                      <a:pt x="101" y="0"/>
                    </a:moveTo>
                    <a:cubicBezTo>
                      <a:pt x="74" y="0"/>
                      <a:pt x="74" y="0"/>
                      <a:pt x="74" y="0"/>
                    </a:cubicBezTo>
                    <a:cubicBezTo>
                      <a:pt x="74" y="17"/>
                      <a:pt x="74" y="17"/>
                      <a:pt x="74" y="17"/>
                    </a:cubicBezTo>
                    <a:cubicBezTo>
                      <a:pt x="64" y="19"/>
                      <a:pt x="56" y="22"/>
                      <a:pt x="48" y="28"/>
                    </a:cubicBezTo>
                    <a:cubicBezTo>
                      <a:pt x="45" y="25"/>
                      <a:pt x="45" y="25"/>
                      <a:pt x="45" y="25"/>
                    </a:cubicBezTo>
                    <a:cubicBezTo>
                      <a:pt x="39" y="19"/>
                      <a:pt x="39" y="19"/>
                      <a:pt x="39" y="19"/>
                    </a:cubicBezTo>
                    <a:cubicBezTo>
                      <a:pt x="38" y="18"/>
                      <a:pt x="38" y="18"/>
                      <a:pt x="38" y="18"/>
                    </a:cubicBezTo>
                    <a:cubicBezTo>
                      <a:pt x="37" y="17"/>
                      <a:pt x="37" y="17"/>
                      <a:pt x="37" y="17"/>
                    </a:cubicBezTo>
                    <a:cubicBezTo>
                      <a:pt x="37" y="17"/>
                      <a:pt x="37" y="17"/>
                      <a:pt x="37" y="17"/>
                    </a:cubicBezTo>
                    <a:cubicBezTo>
                      <a:pt x="36" y="15"/>
                      <a:pt x="36" y="15"/>
                      <a:pt x="36" y="15"/>
                    </a:cubicBezTo>
                    <a:cubicBezTo>
                      <a:pt x="16" y="35"/>
                      <a:pt x="16" y="35"/>
                      <a:pt x="16" y="35"/>
                    </a:cubicBezTo>
                    <a:cubicBezTo>
                      <a:pt x="17" y="36"/>
                      <a:pt x="17" y="36"/>
                      <a:pt x="17" y="36"/>
                    </a:cubicBezTo>
                    <a:cubicBezTo>
                      <a:pt x="28" y="47"/>
                      <a:pt x="28" y="47"/>
                      <a:pt x="28" y="47"/>
                    </a:cubicBezTo>
                    <a:cubicBezTo>
                      <a:pt x="23" y="55"/>
                      <a:pt x="20" y="63"/>
                      <a:pt x="18" y="73"/>
                    </a:cubicBezTo>
                    <a:cubicBezTo>
                      <a:pt x="0" y="73"/>
                      <a:pt x="0" y="73"/>
                      <a:pt x="0" y="73"/>
                    </a:cubicBezTo>
                    <a:cubicBezTo>
                      <a:pt x="0" y="101"/>
                      <a:pt x="0" y="101"/>
                      <a:pt x="0" y="101"/>
                    </a:cubicBezTo>
                    <a:cubicBezTo>
                      <a:pt x="27" y="128"/>
                      <a:pt x="27" y="128"/>
                      <a:pt x="27" y="128"/>
                    </a:cubicBezTo>
                    <a:cubicBezTo>
                      <a:pt x="16" y="138"/>
                      <a:pt x="16" y="138"/>
                      <a:pt x="16" y="138"/>
                    </a:cubicBezTo>
                    <a:cubicBezTo>
                      <a:pt x="19" y="141"/>
                      <a:pt x="19" y="141"/>
                      <a:pt x="19" y="141"/>
                    </a:cubicBezTo>
                    <a:cubicBezTo>
                      <a:pt x="19" y="141"/>
                      <a:pt x="19" y="141"/>
                      <a:pt x="19" y="141"/>
                    </a:cubicBezTo>
                    <a:cubicBezTo>
                      <a:pt x="25" y="148"/>
                      <a:pt x="25" y="148"/>
                      <a:pt x="25" y="148"/>
                    </a:cubicBezTo>
                    <a:cubicBezTo>
                      <a:pt x="30" y="152"/>
                      <a:pt x="30" y="152"/>
                      <a:pt x="30" y="152"/>
                    </a:cubicBezTo>
                    <a:cubicBezTo>
                      <a:pt x="32" y="155"/>
                      <a:pt x="32" y="155"/>
                      <a:pt x="32" y="155"/>
                    </a:cubicBezTo>
                    <a:cubicBezTo>
                      <a:pt x="32" y="155"/>
                      <a:pt x="32" y="155"/>
                      <a:pt x="32" y="155"/>
                    </a:cubicBezTo>
                    <a:cubicBezTo>
                      <a:pt x="36" y="158"/>
                      <a:pt x="36" y="158"/>
                      <a:pt x="36" y="158"/>
                    </a:cubicBezTo>
                    <a:cubicBezTo>
                      <a:pt x="156" y="279"/>
                      <a:pt x="156" y="279"/>
                      <a:pt x="156" y="279"/>
                    </a:cubicBezTo>
                    <a:cubicBezTo>
                      <a:pt x="157" y="279"/>
                      <a:pt x="157" y="279"/>
                      <a:pt x="157" y="279"/>
                    </a:cubicBezTo>
                    <a:cubicBezTo>
                      <a:pt x="202" y="279"/>
                      <a:pt x="202" y="279"/>
                      <a:pt x="202" y="279"/>
                    </a:cubicBezTo>
                    <a:cubicBezTo>
                      <a:pt x="245" y="279"/>
                      <a:pt x="280" y="244"/>
                      <a:pt x="280" y="201"/>
                    </a:cubicBezTo>
                    <a:cubicBezTo>
                      <a:pt x="280" y="154"/>
                      <a:pt x="280" y="154"/>
                      <a:pt x="280" y="154"/>
                    </a:cubicBezTo>
                    <a:cubicBezTo>
                      <a:pt x="159" y="35"/>
                      <a:pt x="159" y="35"/>
                      <a:pt x="159" y="35"/>
                    </a:cubicBezTo>
                    <a:cubicBezTo>
                      <a:pt x="152" y="28"/>
                      <a:pt x="152" y="28"/>
                      <a:pt x="152" y="28"/>
                    </a:cubicBezTo>
                    <a:cubicBezTo>
                      <a:pt x="149" y="25"/>
                      <a:pt x="149" y="25"/>
                      <a:pt x="149" y="25"/>
                    </a:cubicBezTo>
                    <a:cubicBezTo>
                      <a:pt x="141" y="17"/>
                      <a:pt x="141" y="17"/>
                      <a:pt x="141" y="17"/>
                    </a:cubicBezTo>
                    <a:cubicBezTo>
                      <a:pt x="139" y="15"/>
                      <a:pt x="139" y="15"/>
                      <a:pt x="139" y="15"/>
                    </a:cubicBezTo>
                    <a:cubicBezTo>
                      <a:pt x="129" y="26"/>
                      <a:pt x="129" y="26"/>
                      <a:pt x="129" y="26"/>
                    </a:cubicBezTo>
                    <a:cubicBezTo>
                      <a:pt x="101" y="0"/>
                      <a:pt x="101" y="0"/>
                      <a:pt x="101" y="0"/>
                    </a:cubicBezTo>
                  </a:path>
                </a:pathLst>
              </a:custGeom>
              <a:solidFill>
                <a:srgbClr val="3214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99" name="Freeform 34"/>
              <p:cNvSpPr>
                <a:spLocks noEditPoints="1"/>
              </p:cNvSpPr>
              <p:nvPr/>
            </p:nvSpPr>
            <p:spPr bwMode="auto">
              <a:xfrm>
                <a:off x="5730876" y="4835525"/>
                <a:ext cx="657225" cy="652463"/>
              </a:xfrm>
              <a:custGeom>
                <a:avLst/>
                <a:gdLst>
                  <a:gd name="T0" fmla="*/ 175 w 175"/>
                  <a:gd name="T1" fmla="*/ 101 h 174"/>
                  <a:gd name="T2" fmla="*/ 175 w 175"/>
                  <a:gd name="T3" fmla="*/ 73 h 174"/>
                  <a:gd name="T4" fmla="*/ 157 w 175"/>
                  <a:gd name="T5" fmla="*/ 73 h 174"/>
                  <a:gd name="T6" fmla="*/ 147 w 175"/>
                  <a:gd name="T7" fmla="*/ 47 h 174"/>
                  <a:gd name="T8" fmla="*/ 159 w 175"/>
                  <a:gd name="T9" fmla="*/ 35 h 174"/>
                  <a:gd name="T10" fmla="*/ 139 w 175"/>
                  <a:gd name="T11" fmla="*/ 15 h 174"/>
                  <a:gd name="T12" fmla="*/ 127 w 175"/>
                  <a:gd name="T13" fmla="*/ 28 h 174"/>
                  <a:gd name="T14" fmla="*/ 101 w 175"/>
                  <a:gd name="T15" fmla="*/ 17 h 174"/>
                  <a:gd name="T16" fmla="*/ 101 w 175"/>
                  <a:gd name="T17" fmla="*/ 0 h 174"/>
                  <a:gd name="T18" fmla="*/ 74 w 175"/>
                  <a:gd name="T19" fmla="*/ 0 h 174"/>
                  <a:gd name="T20" fmla="*/ 74 w 175"/>
                  <a:gd name="T21" fmla="*/ 17 h 174"/>
                  <a:gd name="T22" fmla="*/ 48 w 175"/>
                  <a:gd name="T23" fmla="*/ 28 h 174"/>
                  <a:gd name="T24" fmla="*/ 36 w 175"/>
                  <a:gd name="T25" fmla="*/ 15 h 174"/>
                  <a:gd name="T26" fmla="*/ 16 w 175"/>
                  <a:gd name="T27" fmla="*/ 35 h 174"/>
                  <a:gd name="T28" fmla="*/ 28 w 175"/>
                  <a:gd name="T29" fmla="*/ 47 h 174"/>
                  <a:gd name="T30" fmla="*/ 18 w 175"/>
                  <a:gd name="T31" fmla="*/ 73 h 174"/>
                  <a:gd name="T32" fmla="*/ 0 w 175"/>
                  <a:gd name="T33" fmla="*/ 73 h 174"/>
                  <a:gd name="T34" fmla="*/ 0 w 175"/>
                  <a:gd name="T35" fmla="*/ 101 h 174"/>
                  <a:gd name="T36" fmla="*/ 18 w 175"/>
                  <a:gd name="T37" fmla="*/ 101 h 174"/>
                  <a:gd name="T38" fmla="*/ 28 w 175"/>
                  <a:gd name="T39" fmla="*/ 126 h 174"/>
                  <a:gd name="T40" fmla="*/ 16 w 175"/>
                  <a:gd name="T41" fmla="*/ 138 h 174"/>
                  <a:gd name="T42" fmla="*/ 36 w 175"/>
                  <a:gd name="T43" fmla="*/ 158 h 174"/>
                  <a:gd name="T44" fmla="*/ 48 w 175"/>
                  <a:gd name="T45" fmla="*/ 146 h 174"/>
                  <a:gd name="T46" fmla="*/ 74 w 175"/>
                  <a:gd name="T47" fmla="*/ 156 h 174"/>
                  <a:gd name="T48" fmla="*/ 74 w 175"/>
                  <a:gd name="T49" fmla="*/ 174 h 174"/>
                  <a:gd name="T50" fmla="*/ 101 w 175"/>
                  <a:gd name="T51" fmla="*/ 174 h 174"/>
                  <a:gd name="T52" fmla="*/ 101 w 175"/>
                  <a:gd name="T53" fmla="*/ 156 h 174"/>
                  <a:gd name="T54" fmla="*/ 127 w 175"/>
                  <a:gd name="T55" fmla="*/ 146 h 174"/>
                  <a:gd name="T56" fmla="*/ 139 w 175"/>
                  <a:gd name="T57" fmla="*/ 158 h 174"/>
                  <a:gd name="T58" fmla="*/ 159 w 175"/>
                  <a:gd name="T59" fmla="*/ 138 h 174"/>
                  <a:gd name="T60" fmla="*/ 147 w 175"/>
                  <a:gd name="T61" fmla="*/ 126 h 174"/>
                  <a:gd name="T62" fmla="*/ 157 w 175"/>
                  <a:gd name="T63" fmla="*/ 101 h 174"/>
                  <a:gd name="T64" fmla="*/ 175 w 175"/>
                  <a:gd name="T65" fmla="*/ 101 h 174"/>
                  <a:gd name="T66" fmla="*/ 88 w 175"/>
                  <a:gd name="T67" fmla="*/ 127 h 174"/>
                  <a:gd name="T68" fmla="*/ 48 w 175"/>
                  <a:gd name="T69" fmla="*/ 87 h 174"/>
                  <a:gd name="T70" fmla="*/ 88 w 175"/>
                  <a:gd name="T71" fmla="*/ 47 h 174"/>
                  <a:gd name="T72" fmla="*/ 127 w 175"/>
                  <a:gd name="T73" fmla="*/ 87 h 174"/>
                  <a:gd name="T74" fmla="*/ 88 w 175"/>
                  <a:gd name="T75" fmla="*/ 12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75" h="174">
                    <a:moveTo>
                      <a:pt x="175" y="101"/>
                    </a:moveTo>
                    <a:cubicBezTo>
                      <a:pt x="175" y="73"/>
                      <a:pt x="175" y="73"/>
                      <a:pt x="175" y="73"/>
                    </a:cubicBezTo>
                    <a:cubicBezTo>
                      <a:pt x="157" y="73"/>
                      <a:pt x="157" y="73"/>
                      <a:pt x="157" y="73"/>
                    </a:cubicBezTo>
                    <a:cubicBezTo>
                      <a:pt x="155" y="63"/>
                      <a:pt x="152" y="55"/>
                      <a:pt x="147" y="47"/>
                    </a:cubicBezTo>
                    <a:cubicBezTo>
                      <a:pt x="159" y="35"/>
                      <a:pt x="159" y="35"/>
                      <a:pt x="159" y="35"/>
                    </a:cubicBezTo>
                    <a:cubicBezTo>
                      <a:pt x="139" y="15"/>
                      <a:pt x="139" y="15"/>
                      <a:pt x="139" y="15"/>
                    </a:cubicBezTo>
                    <a:cubicBezTo>
                      <a:pt x="127" y="28"/>
                      <a:pt x="127" y="28"/>
                      <a:pt x="127" y="28"/>
                    </a:cubicBezTo>
                    <a:cubicBezTo>
                      <a:pt x="119" y="22"/>
                      <a:pt x="111" y="19"/>
                      <a:pt x="101" y="17"/>
                    </a:cubicBezTo>
                    <a:cubicBezTo>
                      <a:pt x="101" y="0"/>
                      <a:pt x="101" y="0"/>
                      <a:pt x="101" y="0"/>
                    </a:cubicBezTo>
                    <a:cubicBezTo>
                      <a:pt x="74" y="0"/>
                      <a:pt x="74" y="0"/>
                      <a:pt x="74" y="0"/>
                    </a:cubicBezTo>
                    <a:cubicBezTo>
                      <a:pt x="74" y="17"/>
                      <a:pt x="74" y="17"/>
                      <a:pt x="74" y="17"/>
                    </a:cubicBezTo>
                    <a:cubicBezTo>
                      <a:pt x="64" y="19"/>
                      <a:pt x="56" y="22"/>
                      <a:pt x="48" y="28"/>
                    </a:cubicBezTo>
                    <a:cubicBezTo>
                      <a:pt x="36" y="15"/>
                      <a:pt x="36" y="15"/>
                      <a:pt x="36" y="15"/>
                    </a:cubicBezTo>
                    <a:cubicBezTo>
                      <a:pt x="16" y="35"/>
                      <a:pt x="16" y="35"/>
                      <a:pt x="16" y="35"/>
                    </a:cubicBezTo>
                    <a:cubicBezTo>
                      <a:pt x="28" y="47"/>
                      <a:pt x="28" y="47"/>
                      <a:pt x="28" y="47"/>
                    </a:cubicBezTo>
                    <a:cubicBezTo>
                      <a:pt x="23" y="55"/>
                      <a:pt x="20" y="63"/>
                      <a:pt x="18" y="73"/>
                    </a:cubicBezTo>
                    <a:cubicBezTo>
                      <a:pt x="0" y="73"/>
                      <a:pt x="0" y="73"/>
                      <a:pt x="0" y="73"/>
                    </a:cubicBezTo>
                    <a:cubicBezTo>
                      <a:pt x="0" y="101"/>
                      <a:pt x="0" y="101"/>
                      <a:pt x="0" y="101"/>
                    </a:cubicBezTo>
                    <a:cubicBezTo>
                      <a:pt x="18" y="101"/>
                      <a:pt x="18" y="101"/>
                      <a:pt x="18" y="101"/>
                    </a:cubicBezTo>
                    <a:cubicBezTo>
                      <a:pt x="20" y="110"/>
                      <a:pt x="23" y="119"/>
                      <a:pt x="28" y="126"/>
                    </a:cubicBezTo>
                    <a:cubicBezTo>
                      <a:pt x="16" y="138"/>
                      <a:pt x="16" y="138"/>
                      <a:pt x="16" y="138"/>
                    </a:cubicBezTo>
                    <a:cubicBezTo>
                      <a:pt x="36" y="158"/>
                      <a:pt x="36" y="158"/>
                      <a:pt x="36" y="158"/>
                    </a:cubicBezTo>
                    <a:cubicBezTo>
                      <a:pt x="48" y="146"/>
                      <a:pt x="48" y="146"/>
                      <a:pt x="48" y="146"/>
                    </a:cubicBezTo>
                    <a:cubicBezTo>
                      <a:pt x="56" y="151"/>
                      <a:pt x="64" y="155"/>
                      <a:pt x="74" y="156"/>
                    </a:cubicBezTo>
                    <a:cubicBezTo>
                      <a:pt x="74" y="174"/>
                      <a:pt x="74" y="174"/>
                      <a:pt x="74" y="174"/>
                    </a:cubicBezTo>
                    <a:cubicBezTo>
                      <a:pt x="101" y="174"/>
                      <a:pt x="101" y="174"/>
                      <a:pt x="101" y="174"/>
                    </a:cubicBezTo>
                    <a:cubicBezTo>
                      <a:pt x="101" y="156"/>
                      <a:pt x="101" y="156"/>
                      <a:pt x="101" y="156"/>
                    </a:cubicBezTo>
                    <a:cubicBezTo>
                      <a:pt x="111" y="155"/>
                      <a:pt x="119" y="151"/>
                      <a:pt x="127" y="146"/>
                    </a:cubicBezTo>
                    <a:cubicBezTo>
                      <a:pt x="139" y="158"/>
                      <a:pt x="139" y="158"/>
                      <a:pt x="139" y="158"/>
                    </a:cubicBezTo>
                    <a:cubicBezTo>
                      <a:pt x="159" y="138"/>
                      <a:pt x="159" y="138"/>
                      <a:pt x="159" y="138"/>
                    </a:cubicBezTo>
                    <a:cubicBezTo>
                      <a:pt x="147" y="126"/>
                      <a:pt x="147" y="126"/>
                      <a:pt x="147" y="126"/>
                    </a:cubicBezTo>
                    <a:cubicBezTo>
                      <a:pt x="152" y="119"/>
                      <a:pt x="155" y="110"/>
                      <a:pt x="157" y="101"/>
                    </a:cubicBezTo>
                    <a:lnTo>
                      <a:pt x="175" y="101"/>
                    </a:lnTo>
                    <a:close/>
                    <a:moveTo>
                      <a:pt x="88" y="127"/>
                    </a:moveTo>
                    <a:cubicBezTo>
                      <a:pt x="65" y="127"/>
                      <a:pt x="48" y="109"/>
                      <a:pt x="48" y="87"/>
                    </a:cubicBezTo>
                    <a:cubicBezTo>
                      <a:pt x="48" y="65"/>
                      <a:pt x="65" y="47"/>
                      <a:pt x="88" y="47"/>
                    </a:cubicBezTo>
                    <a:cubicBezTo>
                      <a:pt x="110" y="47"/>
                      <a:pt x="127" y="65"/>
                      <a:pt x="127" y="87"/>
                    </a:cubicBezTo>
                    <a:cubicBezTo>
                      <a:pt x="127" y="109"/>
                      <a:pt x="110" y="127"/>
                      <a:pt x="88" y="12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grpSp>
          <p:nvGrpSpPr>
            <p:cNvPr id="330" name="Group 329"/>
            <p:cNvGrpSpPr/>
            <p:nvPr/>
          </p:nvGrpSpPr>
          <p:grpSpPr>
            <a:xfrm>
              <a:off x="3499703" y="2425376"/>
              <a:ext cx="1069025" cy="1067861"/>
              <a:chOff x="7091363" y="2654300"/>
              <a:chExt cx="1457325" cy="1455738"/>
            </a:xfrm>
          </p:grpSpPr>
          <p:sp>
            <p:nvSpPr>
              <p:cNvPr id="300" name="Freeform 35"/>
              <p:cNvSpPr>
                <a:spLocks/>
              </p:cNvSpPr>
              <p:nvPr/>
            </p:nvSpPr>
            <p:spPr bwMode="auto">
              <a:xfrm>
                <a:off x="7091363" y="2654300"/>
                <a:ext cx="1457325" cy="1455738"/>
              </a:xfrm>
              <a:custGeom>
                <a:avLst/>
                <a:gdLst>
                  <a:gd name="T0" fmla="*/ 78 w 388"/>
                  <a:gd name="T1" fmla="*/ 388 h 388"/>
                  <a:gd name="T2" fmla="*/ 0 w 388"/>
                  <a:gd name="T3" fmla="*/ 310 h 388"/>
                  <a:gd name="T4" fmla="*/ 0 w 388"/>
                  <a:gd name="T5" fmla="*/ 78 h 388"/>
                  <a:gd name="T6" fmla="*/ 78 w 388"/>
                  <a:gd name="T7" fmla="*/ 0 h 388"/>
                  <a:gd name="T8" fmla="*/ 310 w 388"/>
                  <a:gd name="T9" fmla="*/ 0 h 388"/>
                  <a:gd name="T10" fmla="*/ 388 w 388"/>
                  <a:gd name="T11" fmla="*/ 78 h 388"/>
                  <a:gd name="T12" fmla="*/ 388 w 388"/>
                  <a:gd name="T13" fmla="*/ 310 h 388"/>
                  <a:gd name="T14" fmla="*/ 310 w 388"/>
                  <a:gd name="T15" fmla="*/ 388 h 388"/>
                  <a:gd name="T16" fmla="*/ 78 w 388"/>
                  <a:gd name="T17" fmla="*/ 388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8" h="388">
                    <a:moveTo>
                      <a:pt x="78" y="388"/>
                    </a:moveTo>
                    <a:cubicBezTo>
                      <a:pt x="35" y="388"/>
                      <a:pt x="0" y="353"/>
                      <a:pt x="0" y="310"/>
                    </a:cubicBezTo>
                    <a:cubicBezTo>
                      <a:pt x="0" y="78"/>
                      <a:pt x="0" y="78"/>
                      <a:pt x="0" y="78"/>
                    </a:cubicBezTo>
                    <a:cubicBezTo>
                      <a:pt x="0" y="35"/>
                      <a:pt x="35" y="0"/>
                      <a:pt x="78" y="0"/>
                    </a:cubicBezTo>
                    <a:cubicBezTo>
                      <a:pt x="310" y="0"/>
                      <a:pt x="310" y="0"/>
                      <a:pt x="310" y="0"/>
                    </a:cubicBezTo>
                    <a:cubicBezTo>
                      <a:pt x="353" y="0"/>
                      <a:pt x="388" y="35"/>
                      <a:pt x="388" y="78"/>
                    </a:cubicBezTo>
                    <a:cubicBezTo>
                      <a:pt x="388" y="310"/>
                      <a:pt x="388" y="310"/>
                      <a:pt x="388" y="310"/>
                    </a:cubicBezTo>
                    <a:cubicBezTo>
                      <a:pt x="388" y="353"/>
                      <a:pt x="353" y="388"/>
                      <a:pt x="310" y="388"/>
                    </a:cubicBezTo>
                    <a:cubicBezTo>
                      <a:pt x="78" y="388"/>
                      <a:pt x="78" y="388"/>
                      <a:pt x="78" y="388"/>
                    </a:cubicBezTo>
                  </a:path>
                </a:pathLst>
              </a:custGeom>
              <a:solidFill>
                <a:srgbClr val="BAD80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01" name="Freeform 36"/>
              <p:cNvSpPr>
                <a:spLocks/>
              </p:cNvSpPr>
              <p:nvPr/>
            </p:nvSpPr>
            <p:spPr bwMode="auto">
              <a:xfrm>
                <a:off x="7361238" y="3097212"/>
                <a:ext cx="1187450" cy="1012825"/>
              </a:xfrm>
              <a:custGeom>
                <a:avLst/>
                <a:gdLst>
                  <a:gd name="T0" fmla="*/ 145 w 316"/>
                  <a:gd name="T1" fmla="*/ 0 h 270"/>
                  <a:gd name="T2" fmla="*/ 101 w 316"/>
                  <a:gd name="T3" fmla="*/ 24 h 270"/>
                  <a:gd name="T4" fmla="*/ 85 w 316"/>
                  <a:gd name="T5" fmla="*/ 21 h 270"/>
                  <a:gd name="T6" fmla="*/ 43 w 316"/>
                  <a:gd name="T7" fmla="*/ 54 h 270"/>
                  <a:gd name="T8" fmla="*/ 2 w 316"/>
                  <a:gd name="T9" fmla="*/ 90 h 270"/>
                  <a:gd name="T10" fmla="*/ 14 w 316"/>
                  <a:gd name="T11" fmla="*/ 126 h 270"/>
                  <a:gd name="T12" fmla="*/ 14 w 316"/>
                  <a:gd name="T13" fmla="*/ 126 h 270"/>
                  <a:gd name="T14" fmla="*/ 152 w 316"/>
                  <a:gd name="T15" fmla="*/ 270 h 270"/>
                  <a:gd name="T16" fmla="*/ 158 w 316"/>
                  <a:gd name="T17" fmla="*/ 270 h 270"/>
                  <a:gd name="T18" fmla="*/ 158 w 316"/>
                  <a:gd name="T19" fmla="*/ 270 h 270"/>
                  <a:gd name="T20" fmla="*/ 238 w 316"/>
                  <a:gd name="T21" fmla="*/ 270 h 270"/>
                  <a:gd name="T22" fmla="*/ 316 w 316"/>
                  <a:gd name="T23" fmla="*/ 192 h 270"/>
                  <a:gd name="T24" fmla="*/ 316 w 316"/>
                  <a:gd name="T25" fmla="*/ 144 h 270"/>
                  <a:gd name="T26" fmla="*/ 181 w 316"/>
                  <a:gd name="T27" fmla="*/ 14 h 270"/>
                  <a:gd name="T28" fmla="*/ 181 w 316"/>
                  <a:gd name="T29" fmla="*/ 14 h 270"/>
                  <a:gd name="T30" fmla="*/ 145 w 316"/>
                  <a:gd name="T31"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6" h="270">
                    <a:moveTo>
                      <a:pt x="145" y="0"/>
                    </a:moveTo>
                    <a:cubicBezTo>
                      <a:pt x="127" y="0"/>
                      <a:pt x="110" y="9"/>
                      <a:pt x="101" y="24"/>
                    </a:cubicBezTo>
                    <a:cubicBezTo>
                      <a:pt x="96" y="22"/>
                      <a:pt x="90" y="21"/>
                      <a:pt x="85" y="21"/>
                    </a:cubicBezTo>
                    <a:cubicBezTo>
                      <a:pt x="64" y="21"/>
                      <a:pt x="48" y="35"/>
                      <a:pt x="43" y="54"/>
                    </a:cubicBezTo>
                    <a:cubicBezTo>
                      <a:pt x="23" y="54"/>
                      <a:pt x="5" y="69"/>
                      <a:pt x="2" y="90"/>
                    </a:cubicBezTo>
                    <a:cubicBezTo>
                      <a:pt x="0" y="104"/>
                      <a:pt x="5" y="117"/>
                      <a:pt x="14" y="126"/>
                    </a:cubicBezTo>
                    <a:cubicBezTo>
                      <a:pt x="14" y="126"/>
                      <a:pt x="14" y="126"/>
                      <a:pt x="14" y="126"/>
                    </a:cubicBezTo>
                    <a:cubicBezTo>
                      <a:pt x="152" y="270"/>
                      <a:pt x="152" y="270"/>
                      <a:pt x="152" y="270"/>
                    </a:cubicBezTo>
                    <a:cubicBezTo>
                      <a:pt x="158" y="270"/>
                      <a:pt x="158" y="270"/>
                      <a:pt x="158" y="270"/>
                    </a:cubicBezTo>
                    <a:cubicBezTo>
                      <a:pt x="158" y="270"/>
                      <a:pt x="158" y="270"/>
                      <a:pt x="158" y="270"/>
                    </a:cubicBezTo>
                    <a:cubicBezTo>
                      <a:pt x="238" y="270"/>
                      <a:pt x="238" y="270"/>
                      <a:pt x="238" y="270"/>
                    </a:cubicBezTo>
                    <a:cubicBezTo>
                      <a:pt x="281" y="270"/>
                      <a:pt x="316" y="235"/>
                      <a:pt x="316" y="192"/>
                    </a:cubicBezTo>
                    <a:cubicBezTo>
                      <a:pt x="316" y="144"/>
                      <a:pt x="316" y="144"/>
                      <a:pt x="316" y="144"/>
                    </a:cubicBezTo>
                    <a:cubicBezTo>
                      <a:pt x="181" y="14"/>
                      <a:pt x="181" y="14"/>
                      <a:pt x="181" y="14"/>
                    </a:cubicBezTo>
                    <a:cubicBezTo>
                      <a:pt x="181" y="14"/>
                      <a:pt x="181" y="14"/>
                      <a:pt x="181" y="14"/>
                    </a:cubicBezTo>
                    <a:cubicBezTo>
                      <a:pt x="171" y="5"/>
                      <a:pt x="159" y="0"/>
                      <a:pt x="145" y="0"/>
                    </a:cubicBezTo>
                  </a:path>
                </a:pathLst>
              </a:custGeom>
              <a:solidFill>
                <a:srgbClr val="95AC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02" name="Freeform 37"/>
              <p:cNvSpPr>
                <a:spLocks/>
              </p:cNvSpPr>
              <p:nvPr/>
            </p:nvSpPr>
            <p:spPr bwMode="auto">
              <a:xfrm>
                <a:off x="7358063" y="3097212"/>
                <a:ext cx="915988" cy="517525"/>
              </a:xfrm>
              <a:custGeom>
                <a:avLst/>
                <a:gdLst>
                  <a:gd name="T0" fmla="*/ 202 w 244"/>
                  <a:gd name="T1" fmla="*/ 53 h 138"/>
                  <a:gd name="T2" fmla="*/ 199 w 244"/>
                  <a:gd name="T3" fmla="*/ 54 h 138"/>
                  <a:gd name="T4" fmla="*/ 199 w 244"/>
                  <a:gd name="T5" fmla="*/ 53 h 138"/>
                  <a:gd name="T6" fmla="*/ 146 w 244"/>
                  <a:gd name="T7" fmla="*/ 0 h 138"/>
                  <a:gd name="T8" fmla="*/ 102 w 244"/>
                  <a:gd name="T9" fmla="*/ 24 h 138"/>
                  <a:gd name="T10" fmla="*/ 86 w 244"/>
                  <a:gd name="T11" fmla="*/ 21 h 138"/>
                  <a:gd name="T12" fmla="*/ 44 w 244"/>
                  <a:gd name="T13" fmla="*/ 54 h 138"/>
                  <a:gd name="T14" fmla="*/ 3 w 244"/>
                  <a:gd name="T15" fmla="*/ 90 h 138"/>
                  <a:gd name="T16" fmla="*/ 39 w 244"/>
                  <a:gd name="T17" fmla="*/ 138 h 138"/>
                  <a:gd name="T18" fmla="*/ 41 w 244"/>
                  <a:gd name="T19" fmla="*/ 138 h 138"/>
                  <a:gd name="T20" fmla="*/ 41 w 244"/>
                  <a:gd name="T21" fmla="*/ 138 h 138"/>
                  <a:gd name="T22" fmla="*/ 202 w 244"/>
                  <a:gd name="T23" fmla="*/ 138 h 138"/>
                  <a:gd name="T24" fmla="*/ 202 w 244"/>
                  <a:gd name="T25" fmla="*/ 138 h 138"/>
                  <a:gd name="T26" fmla="*/ 244 w 244"/>
                  <a:gd name="T27" fmla="*/ 96 h 138"/>
                  <a:gd name="T28" fmla="*/ 202 w 244"/>
                  <a:gd name="T29" fmla="*/ 53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4" h="138">
                    <a:moveTo>
                      <a:pt x="202" y="53"/>
                    </a:moveTo>
                    <a:cubicBezTo>
                      <a:pt x="201" y="53"/>
                      <a:pt x="200" y="54"/>
                      <a:pt x="199" y="54"/>
                    </a:cubicBezTo>
                    <a:cubicBezTo>
                      <a:pt x="199" y="53"/>
                      <a:pt x="199" y="53"/>
                      <a:pt x="199" y="53"/>
                    </a:cubicBezTo>
                    <a:cubicBezTo>
                      <a:pt x="199" y="23"/>
                      <a:pt x="175" y="0"/>
                      <a:pt x="146" y="0"/>
                    </a:cubicBezTo>
                    <a:cubicBezTo>
                      <a:pt x="128" y="0"/>
                      <a:pt x="111" y="9"/>
                      <a:pt x="102" y="24"/>
                    </a:cubicBezTo>
                    <a:cubicBezTo>
                      <a:pt x="97" y="22"/>
                      <a:pt x="91" y="21"/>
                      <a:pt x="86" y="21"/>
                    </a:cubicBezTo>
                    <a:cubicBezTo>
                      <a:pt x="65" y="21"/>
                      <a:pt x="49" y="35"/>
                      <a:pt x="44" y="54"/>
                    </a:cubicBezTo>
                    <a:cubicBezTo>
                      <a:pt x="24" y="54"/>
                      <a:pt x="6" y="69"/>
                      <a:pt x="3" y="90"/>
                    </a:cubicBezTo>
                    <a:cubicBezTo>
                      <a:pt x="0" y="113"/>
                      <a:pt x="16" y="135"/>
                      <a:pt x="39" y="138"/>
                    </a:cubicBezTo>
                    <a:cubicBezTo>
                      <a:pt x="40" y="138"/>
                      <a:pt x="40" y="138"/>
                      <a:pt x="41" y="138"/>
                    </a:cubicBezTo>
                    <a:cubicBezTo>
                      <a:pt x="41" y="138"/>
                      <a:pt x="41" y="138"/>
                      <a:pt x="41" y="138"/>
                    </a:cubicBezTo>
                    <a:cubicBezTo>
                      <a:pt x="202" y="138"/>
                      <a:pt x="202" y="138"/>
                      <a:pt x="202" y="138"/>
                    </a:cubicBezTo>
                    <a:cubicBezTo>
                      <a:pt x="202" y="138"/>
                      <a:pt x="202" y="138"/>
                      <a:pt x="202" y="138"/>
                    </a:cubicBezTo>
                    <a:cubicBezTo>
                      <a:pt x="225" y="138"/>
                      <a:pt x="244" y="119"/>
                      <a:pt x="244" y="96"/>
                    </a:cubicBezTo>
                    <a:cubicBezTo>
                      <a:pt x="244" y="72"/>
                      <a:pt x="225" y="53"/>
                      <a:pt x="202" y="5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grpSp>
          <p:nvGrpSpPr>
            <p:cNvPr id="329" name="Group 328"/>
            <p:cNvGrpSpPr/>
            <p:nvPr/>
          </p:nvGrpSpPr>
          <p:grpSpPr>
            <a:xfrm>
              <a:off x="2253796" y="2424794"/>
              <a:ext cx="1067861" cy="1069026"/>
              <a:chOff x="8856663" y="881062"/>
              <a:chExt cx="1455738" cy="1457326"/>
            </a:xfrm>
          </p:grpSpPr>
          <p:sp>
            <p:nvSpPr>
              <p:cNvPr id="303" name="Freeform 38"/>
              <p:cNvSpPr>
                <a:spLocks/>
              </p:cNvSpPr>
              <p:nvPr/>
            </p:nvSpPr>
            <p:spPr bwMode="auto">
              <a:xfrm>
                <a:off x="8856663" y="881062"/>
                <a:ext cx="1455738" cy="1457325"/>
              </a:xfrm>
              <a:custGeom>
                <a:avLst/>
                <a:gdLst>
                  <a:gd name="T0" fmla="*/ 78 w 388"/>
                  <a:gd name="T1" fmla="*/ 388 h 388"/>
                  <a:gd name="T2" fmla="*/ 0 w 388"/>
                  <a:gd name="T3" fmla="*/ 310 h 388"/>
                  <a:gd name="T4" fmla="*/ 0 w 388"/>
                  <a:gd name="T5" fmla="*/ 78 h 388"/>
                  <a:gd name="T6" fmla="*/ 78 w 388"/>
                  <a:gd name="T7" fmla="*/ 0 h 388"/>
                  <a:gd name="T8" fmla="*/ 310 w 388"/>
                  <a:gd name="T9" fmla="*/ 0 h 388"/>
                  <a:gd name="T10" fmla="*/ 388 w 388"/>
                  <a:gd name="T11" fmla="*/ 78 h 388"/>
                  <a:gd name="T12" fmla="*/ 388 w 388"/>
                  <a:gd name="T13" fmla="*/ 310 h 388"/>
                  <a:gd name="T14" fmla="*/ 310 w 388"/>
                  <a:gd name="T15" fmla="*/ 388 h 388"/>
                  <a:gd name="T16" fmla="*/ 78 w 388"/>
                  <a:gd name="T17" fmla="*/ 388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8" h="388">
                    <a:moveTo>
                      <a:pt x="78" y="388"/>
                    </a:moveTo>
                    <a:cubicBezTo>
                      <a:pt x="35" y="388"/>
                      <a:pt x="0" y="353"/>
                      <a:pt x="0" y="310"/>
                    </a:cubicBezTo>
                    <a:cubicBezTo>
                      <a:pt x="0" y="78"/>
                      <a:pt x="0" y="78"/>
                      <a:pt x="0" y="78"/>
                    </a:cubicBezTo>
                    <a:cubicBezTo>
                      <a:pt x="0" y="35"/>
                      <a:pt x="35" y="0"/>
                      <a:pt x="78" y="0"/>
                    </a:cubicBezTo>
                    <a:cubicBezTo>
                      <a:pt x="310" y="0"/>
                      <a:pt x="310" y="0"/>
                      <a:pt x="310" y="0"/>
                    </a:cubicBezTo>
                    <a:cubicBezTo>
                      <a:pt x="353" y="0"/>
                      <a:pt x="388" y="35"/>
                      <a:pt x="388" y="78"/>
                    </a:cubicBezTo>
                    <a:cubicBezTo>
                      <a:pt x="388" y="310"/>
                      <a:pt x="388" y="310"/>
                      <a:pt x="388" y="310"/>
                    </a:cubicBezTo>
                    <a:cubicBezTo>
                      <a:pt x="388" y="353"/>
                      <a:pt x="353" y="388"/>
                      <a:pt x="310" y="388"/>
                    </a:cubicBezTo>
                    <a:cubicBezTo>
                      <a:pt x="78" y="388"/>
                      <a:pt x="78" y="388"/>
                      <a:pt x="78" y="388"/>
                    </a:cubicBezTo>
                  </a:path>
                </a:pathLst>
              </a:custGeom>
              <a:solidFill>
                <a:srgbClr val="0078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04" name="Freeform 39"/>
              <p:cNvSpPr>
                <a:spLocks/>
              </p:cNvSpPr>
              <p:nvPr/>
            </p:nvSpPr>
            <p:spPr bwMode="auto">
              <a:xfrm>
                <a:off x="9205913" y="1282700"/>
                <a:ext cx="1106488" cy="1055688"/>
              </a:xfrm>
              <a:custGeom>
                <a:avLst/>
                <a:gdLst>
                  <a:gd name="T0" fmla="*/ 197 w 295"/>
                  <a:gd name="T1" fmla="*/ 0 h 281"/>
                  <a:gd name="T2" fmla="*/ 29 w 295"/>
                  <a:gd name="T3" fmla="*/ 0 h 281"/>
                  <a:gd name="T4" fmla="*/ 21 w 295"/>
                  <a:gd name="T5" fmla="*/ 8 h 281"/>
                  <a:gd name="T6" fmla="*/ 21 w 295"/>
                  <a:gd name="T7" fmla="*/ 40 h 281"/>
                  <a:gd name="T8" fmla="*/ 26 w 295"/>
                  <a:gd name="T9" fmla="*/ 45 h 281"/>
                  <a:gd name="T10" fmla="*/ 21 w 295"/>
                  <a:gd name="T11" fmla="*/ 45 h 281"/>
                  <a:gd name="T12" fmla="*/ 6 w 295"/>
                  <a:gd name="T13" fmla="*/ 45 h 281"/>
                  <a:gd name="T14" fmla="*/ 0 w 295"/>
                  <a:gd name="T15" fmla="*/ 51 h 281"/>
                  <a:gd name="T16" fmla="*/ 0 w 295"/>
                  <a:gd name="T17" fmla="*/ 53 h 281"/>
                  <a:gd name="T18" fmla="*/ 2 w 295"/>
                  <a:gd name="T19" fmla="*/ 57 h 281"/>
                  <a:gd name="T20" fmla="*/ 2 w 295"/>
                  <a:gd name="T21" fmla="*/ 57 h 281"/>
                  <a:gd name="T22" fmla="*/ 21 w 295"/>
                  <a:gd name="T23" fmla="*/ 76 h 281"/>
                  <a:gd name="T24" fmla="*/ 21 w 295"/>
                  <a:gd name="T25" fmla="*/ 80 h 281"/>
                  <a:gd name="T26" fmla="*/ 25 w 295"/>
                  <a:gd name="T27" fmla="*/ 86 h 281"/>
                  <a:gd name="T28" fmla="*/ 21 w 295"/>
                  <a:gd name="T29" fmla="*/ 86 h 281"/>
                  <a:gd name="T30" fmla="*/ 6 w 295"/>
                  <a:gd name="T31" fmla="*/ 86 h 281"/>
                  <a:gd name="T32" fmla="*/ 0 w 295"/>
                  <a:gd name="T33" fmla="*/ 91 h 281"/>
                  <a:gd name="T34" fmla="*/ 0 w 295"/>
                  <a:gd name="T35" fmla="*/ 93 h 281"/>
                  <a:gd name="T36" fmla="*/ 3 w 295"/>
                  <a:gd name="T37" fmla="*/ 98 h 281"/>
                  <a:gd name="T38" fmla="*/ 3 w 295"/>
                  <a:gd name="T39" fmla="*/ 98 h 281"/>
                  <a:gd name="T40" fmla="*/ 3 w 295"/>
                  <a:gd name="T41" fmla="*/ 98 h 281"/>
                  <a:gd name="T42" fmla="*/ 21 w 295"/>
                  <a:gd name="T43" fmla="*/ 116 h 281"/>
                  <a:gd name="T44" fmla="*/ 21 w 295"/>
                  <a:gd name="T45" fmla="*/ 120 h 281"/>
                  <a:gd name="T46" fmla="*/ 26 w 295"/>
                  <a:gd name="T47" fmla="*/ 126 h 281"/>
                  <a:gd name="T48" fmla="*/ 21 w 295"/>
                  <a:gd name="T49" fmla="*/ 126 h 281"/>
                  <a:gd name="T50" fmla="*/ 6 w 295"/>
                  <a:gd name="T51" fmla="*/ 126 h 281"/>
                  <a:gd name="T52" fmla="*/ 0 w 295"/>
                  <a:gd name="T53" fmla="*/ 131 h 281"/>
                  <a:gd name="T54" fmla="*/ 0 w 295"/>
                  <a:gd name="T55" fmla="*/ 134 h 281"/>
                  <a:gd name="T56" fmla="*/ 2 w 295"/>
                  <a:gd name="T57" fmla="*/ 137 h 281"/>
                  <a:gd name="T58" fmla="*/ 21 w 295"/>
                  <a:gd name="T59" fmla="*/ 158 h 281"/>
                  <a:gd name="T60" fmla="*/ 21 w 295"/>
                  <a:gd name="T61" fmla="*/ 172 h 281"/>
                  <a:gd name="T62" fmla="*/ 24 w 295"/>
                  <a:gd name="T63" fmla="*/ 178 h 281"/>
                  <a:gd name="T64" fmla="*/ 25 w 295"/>
                  <a:gd name="T65" fmla="*/ 180 h 281"/>
                  <a:gd name="T66" fmla="*/ 26 w 295"/>
                  <a:gd name="T67" fmla="*/ 181 h 281"/>
                  <a:gd name="T68" fmla="*/ 27 w 295"/>
                  <a:gd name="T69" fmla="*/ 182 h 281"/>
                  <a:gd name="T70" fmla="*/ 28 w 295"/>
                  <a:gd name="T71" fmla="*/ 183 h 281"/>
                  <a:gd name="T72" fmla="*/ 123 w 295"/>
                  <a:gd name="T73" fmla="*/ 281 h 281"/>
                  <a:gd name="T74" fmla="*/ 127 w 295"/>
                  <a:gd name="T75" fmla="*/ 281 h 281"/>
                  <a:gd name="T76" fmla="*/ 217 w 295"/>
                  <a:gd name="T77" fmla="*/ 281 h 281"/>
                  <a:gd name="T78" fmla="*/ 295 w 295"/>
                  <a:gd name="T79" fmla="*/ 203 h 281"/>
                  <a:gd name="T80" fmla="*/ 295 w 295"/>
                  <a:gd name="T81" fmla="*/ 90 h 281"/>
                  <a:gd name="T82" fmla="*/ 208 w 295"/>
                  <a:gd name="T83" fmla="*/ 8 h 281"/>
                  <a:gd name="T84" fmla="*/ 207 w 295"/>
                  <a:gd name="T85" fmla="*/ 7 h 281"/>
                  <a:gd name="T86" fmla="*/ 206 w 295"/>
                  <a:gd name="T87" fmla="*/ 6 h 281"/>
                  <a:gd name="T88" fmla="*/ 205 w 295"/>
                  <a:gd name="T89" fmla="*/ 5 h 281"/>
                  <a:gd name="T90" fmla="*/ 204 w 295"/>
                  <a:gd name="T91" fmla="*/ 4 h 281"/>
                  <a:gd name="T92" fmla="*/ 203 w 295"/>
                  <a:gd name="T93" fmla="*/ 3 h 281"/>
                  <a:gd name="T94" fmla="*/ 197 w 295"/>
                  <a:gd name="T95" fmla="*/ 0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95" h="281">
                    <a:moveTo>
                      <a:pt x="197" y="0"/>
                    </a:moveTo>
                    <a:cubicBezTo>
                      <a:pt x="29" y="0"/>
                      <a:pt x="29" y="0"/>
                      <a:pt x="29" y="0"/>
                    </a:cubicBezTo>
                    <a:cubicBezTo>
                      <a:pt x="24" y="0"/>
                      <a:pt x="21" y="4"/>
                      <a:pt x="21" y="8"/>
                    </a:cubicBezTo>
                    <a:cubicBezTo>
                      <a:pt x="21" y="40"/>
                      <a:pt x="21" y="40"/>
                      <a:pt x="21" y="40"/>
                    </a:cubicBezTo>
                    <a:cubicBezTo>
                      <a:pt x="26" y="45"/>
                      <a:pt x="26" y="45"/>
                      <a:pt x="26" y="45"/>
                    </a:cubicBezTo>
                    <a:cubicBezTo>
                      <a:pt x="21" y="45"/>
                      <a:pt x="21" y="45"/>
                      <a:pt x="21" y="45"/>
                    </a:cubicBezTo>
                    <a:cubicBezTo>
                      <a:pt x="6" y="45"/>
                      <a:pt x="6" y="45"/>
                      <a:pt x="6" y="45"/>
                    </a:cubicBezTo>
                    <a:cubicBezTo>
                      <a:pt x="3" y="45"/>
                      <a:pt x="0" y="48"/>
                      <a:pt x="0" y="51"/>
                    </a:cubicBezTo>
                    <a:cubicBezTo>
                      <a:pt x="0" y="53"/>
                      <a:pt x="0" y="53"/>
                      <a:pt x="0" y="53"/>
                    </a:cubicBezTo>
                    <a:cubicBezTo>
                      <a:pt x="0" y="55"/>
                      <a:pt x="1" y="56"/>
                      <a:pt x="2" y="57"/>
                    </a:cubicBezTo>
                    <a:cubicBezTo>
                      <a:pt x="2" y="57"/>
                      <a:pt x="2" y="57"/>
                      <a:pt x="2" y="57"/>
                    </a:cubicBezTo>
                    <a:cubicBezTo>
                      <a:pt x="21" y="76"/>
                      <a:pt x="21" y="76"/>
                      <a:pt x="21" y="76"/>
                    </a:cubicBezTo>
                    <a:cubicBezTo>
                      <a:pt x="21" y="80"/>
                      <a:pt x="21" y="80"/>
                      <a:pt x="21" y="80"/>
                    </a:cubicBezTo>
                    <a:cubicBezTo>
                      <a:pt x="25" y="86"/>
                      <a:pt x="25" y="86"/>
                      <a:pt x="25" y="86"/>
                    </a:cubicBezTo>
                    <a:cubicBezTo>
                      <a:pt x="21" y="86"/>
                      <a:pt x="21" y="86"/>
                      <a:pt x="21" y="86"/>
                    </a:cubicBezTo>
                    <a:cubicBezTo>
                      <a:pt x="6" y="86"/>
                      <a:pt x="6" y="86"/>
                      <a:pt x="6" y="86"/>
                    </a:cubicBezTo>
                    <a:cubicBezTo>
                      <a:pt x="3" y="86"/>
                      <a:pt x="0" y="88"/>
                      <a:pt x="0" y="91"/>
                    </a:cubicBezTo>
                    <a:cubicBezTo>
                      <a:pt x="0" y="93"/>
                      <a:pt x="0" y="93"/>
                      <a:pt x="0" y="93"/>
                    </a:cubicBezTo>
                    <a:cubicBezTo>
                      <a:pt x="0" y="95"/>
                      <a:pt x="1" y="97"/>
                      <a:pt x="3" y="98"/>
                    </a:cubicBezTo>
                    <a:cubicBezTo>
                      <a:pt x="3" y="98"/>
                      <a:pt x="3" y="98"/>
                      <a:pt x="3" y="98"/>
                    </a:cubicBezTo>
                    <a:cubicBezTo>
                      <a:pt x="3" y="98"/>
                      <a:pt x="3" y="98"/>
                      <a:pt x="3" y="98"/>
                    </a:cubicBezTo>
                    <a:cubicBezTo>
                      <a:pt x="21" y="116"/>
                      <a:pt x="21" y="116"/>
                      <a:pt x="21" y="116"/>
                    </a:cubicBezTo>
                    <a:cubicBezTo>
                      <a:pt x="21" y="120"/>
                      <a:pt x="21" y="120"/>
                      <a:pt x="21" y="120"/>
                    </a:cubicBezTo>
                    <a:cubicBezTo>
                      <a:pt x="26" y="126"/>
                      <a:pt x="26" y="126"/>
                      <a:pt x="26" y="126"/>
                    </a:cubicBezTo>
                    <a:cubicBezTo>
                      <a:pt x="21" y="126"/>
                      <a:pt x="21" y="126"/>
                      <a:pt x="21" y="126"/>
                    </a:cubicBezTo>
                    <a:cubicBezTo>
                      <a:pt x="6" y="126"/>
                      <a:pt x="6" y="126"/>
                      <a:pt x="6" y="126"/>
                    </a:cubicBezTo>
                    <a:cubicBezTo>
                      <a:pt x="3" y="126"/>
                      <a:pt x="0" y="128"/>
                      <a:pt x="0" y="131"/>
                    </a:cubicBezTo>
                    <a:cubicBezTo>
                      <a:pt x="0" y="134"/>
                      <a:pt x="0" y="134"/>
                      <a:pt x="0" y="134"/>
                    </a:cubicBezTo>
                    <a:cubicBezTo>
                      <a:pt x="0" y="135"/>
                      <a:pt x="1" y="136"/>
                      <a:pt x="2" y="137"/>
                    </a:cubicBezTo>
                    <a:cubicBezTo>
                      <a:pt x="21" y="158"/>
                      <a:pt x="21" y="158"/>
                      <a:pt x="21" y="158"/>
                    </a:cubicBezTo>
                    <a:cubicBezTo>
                      <a:pt x="21" y="172"/>
                      <a:pt x="21" y="172"/>
                      <a:pt x="21" y="172"/>
                    </a:cubicBezTo>
                    <a:cubicBezTo>
                      <a:pt x="21" y="175"/>
                      <a:pt x="22" y="177"/>
                      <a:pt x="24" y="178"/>
                    </a:cubicBezTo>
                    <a:cubicBezTo>
                      <a:pt x="24" y="179"/>
                      <a:pt x="24" y="179"/>
                      <a:pt x="25" y="180"/>
                    </a:cubicBezTo>
                    <a:cubicBezTo>
                      <a:pt x="25" y="180"/>
                      <a:pt x="26" y="180"/>
                      <a:pt x="26" y="181"/>
                    </a:cubicBezTo>
                    <a:cubicBezTo>
                      <a:pt x="26" y="181"/>
                      <a:pt x="27" y="181"/>
                      <a:pt x="27" y="182"/>
                    </a:cubicBezTo>
                    <a:cubicBezTo>
                      <a:pt x="28" y="183"/>
                      <a:pt x="28" y="183"/>
                      <a:pt x="28" y="183"/>
                    </a:cubicBezTo>
                    <a:cubicBezTo>
                      <a:pt x="123" y="281"/>
                      <a:pt x="123" y="281"/>
                      <a:pt x="123" y="281"/>
                    </a:cubicBezTo>
                    <a:cubicBezTo>
                      <a:pt x="127" y="281"/>
                      <a:pt x="127" y="281"/>
                      <a:pt x="127" y="281"/>
                    </a:cubicBezTo>
                    <a:cubicBezTo>
                      <a:pt x="217" y="281"/>
                      <a:pt x="217" y="281"/>
                      <a:pt x="217" y="281"/>
                    </a:cubicBezTo>
                    <a:cubicBezTo>
                      <a:pt x="260" y="281"/>
                      <a:pt x="295" y="246"/>
                      <a:pt x="295" y="203"/>
                    </a:cubicBezTo>
                    <a:cubicBezTo>
                      <a:pt x="295" y="90"/>
                      <a:pt x="295" y="90"/>
                      <a:pt x="295" y="90"/>
                    </a:cubicBezTo>
                    <a:cubicBezTo>
                      <a:pt x="208" y="8"/>
                      <a:pt x="208" y="8"/>
                      <a:pt x="208" y="8"/>
                    </a:cubicBezTo>
                    <a:cubicBezTo>
                      <a:pt x="207" y="7"/>
                      <a:pt x="207" y="7"/>
                      <a:pt x="207" y="7"/>
                    </a:cubicBezTo>
                    <a:cubicBezTo>
                      <a:pt x="207" y="7"/>
                      <a:pt x="207" y="7"/>
                      <a:pt x="206" y="6"/>
                    </a:cubicBezTo>
                    <a:cubicBezTo>
                      <a:pt x="206" y="6"/>
                      <a:pt x="206" y="6"/>
                      <a:pt x="205" y="5"/>
                    </a:cubicBezTo>
                    <a:cubicBezTo>
                      <a:pt x="205" y="5"/>
                      <a:pt x="204" y="4"/>
                      <a:pt x="204" y="4"/>
                    </a:cubicBezTo>
                    <a:cubicBezTo>
                      <a:pt x="204" y="4"/>
                      <a:pt x="203" y="3"/>
                      <a:pt x="203" y="3"/>
                    </a:cubicBezTo>
                    <a:cubicBezTo>
                      <a:pt x="201" y="1"/>
                      <a:pt x="199" y="0"/>
                      <a:pt x="197" y="0"/>
                    </a:cubicBezTo>
                  </a:path>
                </a:pathLst>
              </a:custGeom>
              <a:solidFill>
                <a:srgbClr val="0018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05" name="Freeform 40"/>
              <p:cNvSpPr>
                <a:spLocks noEditPoints="1"/>
              </p:cNvSpPr>
              <p:nvPr/>
            </p:nvSpPr>
            <p:spPr bwMode="auto">
              <a:xfrm>
                <a:off x="9283701" y="1282700"/>
                <a:ext cx="692150" cy="676275"/>
              </a:xfrm>
              <a:custGeom>
                <a:avLst/>
                <a:gdLst>
                  <a:gd name="T0" fmla="*/ 176 w 184"/>
                  <a:gd name="T1" fmla="*/ 0 h 180"/>
                  <a:gd name="T2" fmla="*/ 8 w 184"/>
                  <a:gd name="T3" fmla="*/ 0 h 180"/>
                  <a:gd name="T4" fmla="*/ 0 w 184"/>
                  <a:gd name="T5" fmla="*/ 8 h 180"/>
                  <a:gd name="T6" fmla="*/ 0 w 184"/>
                  <a:gd name="T7" fmla="*/ 40 h 180"/>
                  <a:gd name="T8" fmla="*/ 13 w 184"/>
                  <a:gd name="T9" fmla="*/ 40 h 180"/>
                  <a:gd name="T10" fmla="*/ 24 w 184"/>
                  <a:gd name="T11" fmla="*/ 51 h 180"/>
                  <a:gd name="T12" fmla="*/ 24 w 184"/>
                  <a:gd name="T13" fmla="*/ 53 h 180"/>
                  <a:gd name="T14" fmla="*/ 13 w 184"/>
                  <a:gd name="T15" fmla="*/ 64 h 180"/>
                  <a:gd name="T16" fmla="*/ 0 w 184"/>
                  <a:gd name="T17" fmla="*/ 64 h 180"/>
                  <a:gd name="T18" fmla="*/ 0 w 184"/>
                  <a:gd name="T19" fmla="*/ 80 h 180"/>
                  <a:gd name="T20" fmla="*/ 13 w 184"/>
                  <a:gd name="T21" fmla="*/ 80 h 180"/>
                  <a:gd name="T22" fmla="*/ 24 w 184"/>
                  <a:gd name="T23" fmla="*/ 91 h 180"/>
                  <a:gd name="T24" fmla="*/ 24 w 184"/>
                  <a:gd name="T25" fmla="*/ 93 h 180"/>
                  <a:gd name="T26" fmla="*/ 13 w 184"/>
                  <a:gd name="T27" fmla="*/ 104 h 180"/>
                  <a:gd name="T28" fmla="*/ 0 w 184"/>
                  <a:gd name="T29" fmla="*/ 104 h 180"/>
                  <a:gd name="T30" fmla="*/ 0 w 184"/>
                  <a:gd name="T31" fmla="*/ 120 h 180"/>
                  <a:gd name="T32" fmla="*/ 13 w 184"/>
                  <a:gd name="T33" fmla="*/ 120 h 180"/>
                  <a:gd name="T34" fmla="*/ 24 w 184"/>
                  <a:gd name="T35" fmla="*/ 131 h 180"/>
                  <a:gd name="T36" fmla="*/ 24 w 184"/>
                  <a:gd name="T37" fmla="*/ 134 h 180"/>
                  <a:gd name="T38" fmla="*/ 13 w 184"/>
                  <a:gd name="T39" fmla="*/ 145 h 180"/>
                  <a:gd name="T40" fmla="*/ 0 w 184"/>
                  <a:gd name="T41" fmla="*/ 145 h 180"/>
                  <a:gd name="T42" fmla="*/ 0 w 184"/>
                  <a:gd name="T43" fmla="*/ 172 h 180"/>
                  <a:gd name="T44" fmla="*/ 8 w 184"/>
                  <a:gd name="T45" fmla="*/ 180 h 180"/>
                  <a:gd name="T46" fmla="*/ 176 w 184"/>
                  <a:gd name="T47" fmla="*/ 180 h 180"/>
                  <a:gd name="T48" fmla="*/ 184 w 184"/>
                  <a:gd name="T49" fmla="*/ 172 h 180"/>
                  <a:gd name="T50" fmla="*/ 184 w 184"/>
                  <a:gd name="T51" fmla="*/ 8 h 180"/>
                  <a:gd name="T52" fmla="*/ 176 w 184"/>
                  <a:gd name="T53" fmla="*/ 0 h 180"/>
                  <a:gd name="T54" fmla="*/ 97 w 184"/>
                  <a:gd name="T55" fmla="*/ 19 h 180"/>
                  <a:gd name="T56" fmla="*/ 121 w 184"/>
                  <a:gd name="T57" fmla="*/ 43 h 180"/>
                  <a:gd name="T58" fmla="*/ 97 w 184"/>
                  <a:gd name="T59" fmla="*/ 67 h 180"/>
                  <a:gd name="T60" fmla="*/ 73 w 184"/>
                  <a:gd name="T61" fmla="*/ 43 h 180"/>
                  <a:gd name="T62" fmla="*/ 97 w 184"/>
                  <a:gd name="T63" fmla="*/ 19 h 180"/>
                  <a:gd name="T64" fmla="*/ 143 w 184"/>
                  <a:gd name="T65" fmla="*/ 137 h 180"/>
                  <a:gd name="T66" fmla="*/ 97 w 184"/>
                  <a:gd name="T67" fmla="*/ 161 h 180"/>
                  <a:gd name="T68" fmla="*/ 51 w 184"/>
                  <a:gd name="T69" fmla="*/ 137 h 180"/>
                  <a:gd name="T70" fmla="*/ 51 w 184"/>
                  <a:gd name="T71" fmla="*/ 134 h 180"/>
                  <a:gd name="T72" fmla="*/ 97 w 184"/>
                  <a:gd name="T73" fmla="*/ 70 h 180"/>
                  <a:gd name="T74" fmla="*/ 143 w 184"/>
                  <a:gd name="T75" fmla="*/ 137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4" h="180">
                    <a:moveTo>
                      <a:pt x="176" y="0"/>
                    </a:moveTo>
                    <a:cubicBezTo>
                      <a:pt x="8" y="0"/>
                      <a:pt x="8" y="0"/>
                      <a:pt x="8" y="0"/>
                    </a:cubicBezTo>
                    <a:cubicBezTo>
                      <a:pt x="3" y="0"/>
                      <a:pt x="0" y="4"/>
                      <a:pt x="0" y="8"/>
                    </a:cubicBezTo>
                    <a:cubicBezTo>
                      <a:pt x="0" y="40"/>
                      <a:pt x="0" y="40"/>
                      <a:pt x="0" y="40"/>
                    </a:cubicBezTo>
                    <a:cubicBezTo>
                      <a:pt x="13" y="40"/>
                      <a:pt x="13" y="40"/>
                      <a:pt x="13" y="40"/>
                    </a:cubicBezTo>
                    <a:cubicBezTo>
                      <a:pt x="19" y="40"/>
                      <a:pt x="24" y="45"/>
                      <a:pt x="24" y="51"/>
                    </a:cubicBezTo>
                    <a:cubicBezTo>
                      <a:pt x="24" y="53"/>
                      <a:pt x="24" y="53"/>
                      <a:pt x="24" y="53"/>
                    </a:cubicBezTo>
                    <a:cubicBezTo>
                      <a:pt x="24" y="59"/>
                      <a:pt x="19" y="64"/>
                      <a:pt x="13" y="64"/>
                    </a:cubicBezTo>
                    <a:cubicBezTo>
                      <a:pt x="0" y="64"/>
                      <a:pt x="0" y="64"/>
                      <a:pt x="0" y="64"/>
                    </a:cubicBezTo>
                    <a:cubicBezTo>
                      <a:pt x="0" y="80"/>
                      <a:pt x="0" y="80"/>
                      <a:pt x="0" y="80"/>
                    </a:cubicBezTo>
                    <a:cubicBezTo>
                      <a:pt x="13" y="80"/>
                      <a:pt x="13" y="80"/>
                      <a:pt x="13" y="80"/>
                    </a:cubicBezTo>
                    <a:cubicBezTo>
                      <a:pt x="19" y="80"/>
                      <a:pt x="24" y="85"/>
                      <a:pt x="24" y="91"/>
                    </a:cubicBezTo>
                    <a:cubicBezTo>
                      <a:pt x="24" y="93"/>
                      <a:pt x="24" y="93"/>
                      <a:pt x="24" y="93"/>
                    </a:cubicBezTo>
                    <a:cubicBezTo>
                      <a:pt x="24" y="99"/>
                      <a:pt x="19" y="104"/>
                      <a:pt x="13" y="104"/>
                    </a:cubicBezTo>
                    <a:cubicBezTo>
                      <a:pt x="0" y="104"/>
                      <a:pt x="0" y="104"/>
                      <a:pt x="0" y="104"/>
                    </a:cubicBezTo>
                    <a:cubicBezTo>
                      <a:pt x="0" y="120"/>
                      <a:pt x="0" y="120"/>
                      <a:pt x="0" y="120"/>
                    </a:cubicBezTo>
                    <a:cubicBezTo>
                      <a:pt x="13" y="120"/>
                      <a:pt x="13" y="120"/>
                      <a:pt x="13" y="120"/>
                    </a:cubicBezTo>
                    <a:cubicBezTo>
                      <a:pt x="19" y="120"/>
                      <a:pt x="24" y="125"/>
                      <a:pt x="24" y="131"/>
                    </a:cubicBezTo>
                    <a:cubicBezTo>
                      <a:pt x="24" y="134"/>
                      <a:pt x="24" y="134"/>
                      <a:pt x="24" y="134"/>
                    </a:cubicBezTo>
                    <a:cubicBezTo>
                      <a:pt x="24" y="140"/>
                      <a:pt x="19" y="145"/>
                      <a:pt x="13" y="145"/>
                    </a:cubicBezTo>
                    <a:cubicBezTo>
                      <a:pt x="0" y="145"/>
                      <a:pt x="0" y="145"/>
                      <a:pt x="0" y="145"/>
                    </a:cubicBezTo>
                    <a:cubicBezTo>
                      <a:pt x="0" y="172"/>
                      <a:pt x="0" y="172"/>
                      <a:pt x="0" y="172"/>
                    </a:cubicBezTo>
                    <a:cubicBezTo>
                      <a:pt x="0" y="177"/>
                      <a:pt x="3" y="180"/>
                      <a:pt x="8" y="180"/>
                    </a:cubicBezTo>
                    <a:cubicBezTo>
                      <a:pt x="176" y="180"/>
                      <a:pt x="176" y="180"/>
                      <a:pt x="176" y="180"/>
                    </a:cubicBezTo>
                    <a:cubicBezTo>
                      <a:pt x="180" y="180"/>
                      <a:pt x="184" y="177"/>
                      <a:pt x="184" y="172"/>
                    </a:cubicBezTo>
                    <a:cubicBezTo>
                      <a:pt x="184" y="8"/>
                      <a:pt x="184" y="8"/>
                      <a:pt x="184" y="8"/>
                    </a:cubicBezTo>
                    <a:cubicBezTo>
                      <a:pt x="184" y="4"/>
                      <a:pt x="180" y="0"/>
                      <a:pt x="176" y="0"/>
                    </a:cubicBezTo>
                    <a:close/>
                    <a:moveTo>
                      <a:pt x="97" y="19"/>
                    </a:moveTo>
                    <a:cubicBezTo>
                      <a:pt x="110" y="19"/>
                      <a:pt x="121" y="30"/>
                      <a:pt x="121" y="43"/>
                    </a:cubicBezTo>
                    <a:cubicBezTo>
                      <a:pt x="121" y="56"/>
                      <a:pt x="110" y="67"/>
                      <a:pt x="97" y="67"/>
                    </a:cubicBezTo>
                    <a:cubicBezTo>
                      <a:pt x="84" y="67"/>
                      <a:pt x="73" y="56"/>
                      <a:pt x="73" y="43"/>
                    </a:cubicBezTo>
                    <a:cubicBezTo>
                      <a:pt x="73" y="30"/>
                      <a:pt x="84" y="19"/>
                      <a:pt x="97" y="19"/>
                    </a:cubicBezTo>
                    <a:close/>
                    <a:moveTo>
                      <a:pt x="143" y="137"/>
                    </a:moveTo>
                    <a:cubicBezTo>
                      <a:pt x="143" y="150"/>
                      <a:pt x="123" y="161"/>
                      <a:pt x="97" y="161"/>
                    </a:cubicBezTo>
                    <a:cubicBezTo>
                      <a:pt x="72" y="161"/>
                      <a:pt x="51" y="150"/>
                      <a:pt x="51" y="137"/>
                    </a:cubicBezTo>
                    <a:cubicBezTo>
                      <a:pt x="51" y="136"/>
                      <a:pt x="51" y="135"/>
                      <a:pt x="51" y="134"/>
                    </a:cubicBezTo>
                    <a:cubicBezTo>
                      <a:pt x="52" y="98"/>
                      <a:pt x="72" y="70"/>
                      <a:pt x="97" y="70"/>
                    </a:cubicBezTo>
                    <a:cubicBezTo>
                      <a:pt x="123" y="70"/>
                      <a:pt x="143" y="100"/>
                      <a:pt x="143" y="13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06" name="Freeform 41"/>
              <p:cNvSpPr>
                <a:spLocks/>
              </p:cNvSpPr>
              <p:nvPr/>
            </p:nvSpPr>
            <p:spPr bwMode="auto">
              <a:xfrm>
                <a:off x="9205913" y="1452562"/>
                <a:ext cx="149225" cy="52388"/>
              </a:xfrm>
              <a:custGeom>
                <a:avLst/>
                <a:gdLst>
                  <a:gd name="T0" fmla="*/ 6 w 40"/>
                  <a:gd name="T1" fmla="*/ 14 h 14"/>
                  <a:gd name="T2" fmla="*/ 21 w 40"/>
                  <a:gd name="T3" fmla="*/ 14 h 14"/>
                  <a:gd name="T4" fmla="*/ 34 w 40"/>
                  <a:gd name="T5" fmla="*/ 14 h 14"/>
                  <a:gd name="T6" fmla="*/ 40 w 40"/>
                  <a:gd name="T7" fmla="*/ 8 h 14"/>
                  <a:gd name="T8" fmla="*/ 40 w 40"/>
                  <a:gd name="T9" fmla="*/ 6 h 14"/>
                  <a:gd name="T10" fmla="*/ 34 w 40"/>
                  <a:gd name="T11" fmla="*/ 0 h 14"/>
                  <a:gd name="T12" fmla="*/ 21 w 40"/>
                  <a:gd name="T13" fmla="*/ 0 h 14"/>
                  <a:gd name="T14" fmla="*/ 6 w 40"/>
                  <a:gd name="T15" fmla="*/ 0 h 14"/>
                  <a:gd name="T16" fmla="*/ 0 w 40"/>
                  <a:gd name="T17" fmla="*/ 6 h 14"/>
                  <a:gd name="T18" fmla="*/ 0 w 40"/>
                  <a:gd name="T19" fmla="*/ 8 h 14"/>
                  <a:gd name="T20" fmla="*/ 6 w 40"/>
                  <a:gd name="T21"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14">
                    <a:moveTo>
                      <a:pt x="6" y="14"/>
                    </a:moveTo>
                    <a:cubicBezTo>
                      <a:pt x="21" y="14"/>
                      <a:pt x="21" y="14"/>
                      <a:pt x="21" y="14"/>
                    </a:cubicBezTo>
                    <a:cubicBezTo>
                      <a:pt x="34" y="14"/>
                      <a:pt x="34" y="14"/>
                      <a:pt x="34" y="14"/>
                    </a:cubicBezTo>
                    <a:cubicBezTo>
                      <a:pt x="37" y="14"/>
                      <a:pt x="40" y="11"/>
                      <a:pt x="40" y="8"/>
                    </a:cubicBezTo>
                    <a:cubicBezTo>
                      <a:pt x="40" y="6"/>
                      <a:pt x="40" y="6"/>
                      <a:pt x="40" y="6"/>
                    </a:cubicBezTo>
                    <a:cubicBezTo>
                      <a:pt x="40" y="3"/>
                      <a:pt x="37" y="0"/>
                      <a:pt x="34" y="0"/>
                    </a:cubicBezTo>
                    <a:cubicBezTo>
                      <a:pt x="21" y="0"/>
                      <a:pt x="21" y="0"/>
                      <a:pt x="21" y="0"/>
                    </a:cubicBezTo>
                    <a:cubicBezTo>
                      <a:pt x="6" y="0"/>
                      <a:pt x="6" y="0"/>
                      <a:pt x="6" y="0"/>
                    </a:cubicBezTo>
                    <a:cubicBezTo>
                      <a:pt x="3" y="0"/>
                      <a:pt x="0" y="3"/>
                      <a:pt x="0" y="6"/>
                    </a:cubicBezTo>
                    <a:cubicBezTo>
                      <a:pt x="0" y="8"/>
                      <a:pt x="0" y="8"/>
                      <a:pt x="0" y="8"/>
                    </a:cubicBezTo>
                    <a:cubicBezTo>
                      <a:pt x="0" y="11"/>
                      <a:pt x="3" y="14"/>
                      <a:pt x="6" y="1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07" name="Freeform 42"/>
              <p:cNvSpPr>
                <a:spLocks/>
              </p:cNvSpPr>
              <p:nvPr/>
            </p:nvSpPr>
            <p:spPr bwMode="auto">
              <a:xfrm>
                <a:off x="9205913" y="1606550"/>
                <a:ext cx="149225" cy="47625"/>
              </a:xfrm>
              <a:custGeom>
                <a:avLst/>
                <a:gdLst>
                  <a:gd name="T0" fmla="*/ 6 w 40"/>
                  <a:gd name="T1" fmla="*/ 13 h 13"/>
                  <a:gd name="T2" fmla="*/ 21 w 40"/>
                  <a:gd name="T3" fmla="*/ 13 h 13"/>
                  <a:gd name="T4" fmla="*/ 34 w 40"/>
                  <a:gd name="T5" fmla="*/ 13 h 13"/>
                  <a:gd name="T6" fmla="*/ 40 w 40"/>
                  <a:gd name="T7" fmla="*/ 7 h 13"/>
                  <a:gd name="T8" fmla="*/ 40 w 40"/>
                  <a:gd name="T9" fmla="*/ 5 h 13"/>
                  <a:gd name="T10" fmla="*/ 34 w 40"/>
                  <a:gd name="T11" fmla="*/ 0 h 13"/>
                  <a:gd name="T12" fmla="*/ 21 w 40"/>
                  <a:gd name="T13" fmla="*/ 0 h 13"/>
                  <a:gd name="T14" fmla="*/ 6 w 40"/>
                  <a:gd name="T15" fmla="*/ 0 h 13"/>
                  <a:gd name="T16" fmla="*/ 0 w 40"/>
                  <a:gd name="T17" fmla="*/ 5 h 13"/>
                  <a:gd name="T18" fmla="*/ 0 w 40"/>
                  <a:gd name="T19" fmla="*/ 7 h 13"/>
                  <a:gd name="T20" fmla="*/ 6 w 40"/>
                  <a:gd name="T21"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13">
                    <a:moveTo>
                      <a:pt x="6" y="13"/>
                    </a:moveTo>
                    <a:cubicBezTo>
                      <a:pt x="21" y="13"/>
                      <a:pt x="21" y="13"/>
                      <a:pt x="21" y="13"/>
                    </a:cubicBezTo>
                    <a:cubicBezTo>
                      <a:pt x="34" y="13"/>
                      <a:pt x="34" y="13"/>
                      <a:pt x="34" y="13"/>
                    </a:cubicBezTo>
                    <a:cubicBezTo>
                      <a:pt x="37" y="13"/>
                      <a:pt x="40" y="10"/>
                      <a:pt x="40" y="7"/>
                    </a:cubicBezTo>
                    <a:cubicBezTo>
                      <a:pt x="40" y="5"/>
                      <a:pt x="40" y="5"/>
                      <a:pt x="40" y="5"/>
                    </a:cubicBezTo>
                    <a:cubicBezTo>
                      <a:pt x="40" y="2"/>
                      <a:pt x="37" y="0"/>
                      <a:pt x="34" y="0"/>
                    </a:cubicBezTo>
                    <a:cubicBezTo>
                      <a:pt x="21" y="0"/>
                      <a:pt x="21" y="0"/>
                      <a:pt x="21" y="0"/>
                    </a:cubicBezTo>
                    <a:cubicBezTo>
                      <a:pt x="6" y="0"/>
                      <a:pt x="6" y="0"/>
                      <a:pt x="6" y="0"/>
                    </a:cubicBezTo>
                    <a:cubicBezTo>
                      <a:pt x="3" y="0"/>
                      <a:pt x="0" y="2"/>
                      <a:pt x="0" y="5"/>
                    </a:cubicBezTo>
                    <a:cubicBezTo>
                      <a:pt x="0" y="7"/>
                      <a:pt x="0" y="7"/>
                      <a:pt x="0" y="7"/>
                    </a:cubicBezTo>
                    <a:cubicBezTo>
                      <a:pt x="0" y="10"/>
                      <a:pt x="3" y="13"/>
                      <a:pt x="6" y="1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08" name="Freeform 43"/>
              <p:cNvSpPr>
                <a:spLocks/>
              </p:cNvSpPr>
              <p:nvPr/>
            </p:nvSpPr>
            <p:spPr bwMode="auto">
              <a:xfrm>
                <a:off x="9205913" y="1755775"/>
                <a:ext cx="149225" cy="49213"/>
              </a:xfrm>
              <a:custGeom>
                <a:avLst/>
                <a:gdLst>
                  <a:gd name="T0" fmla="*/ 34 w 40"/>
                  <a:gd name="T1" fmla="*/ 13 h 13"/>
                  <a:gd name="T2" fmla="*/ 40 w 40"/>
                  <a:gd name="T3" fmla="*/ 8 h 13"/>
                  <a:gd name="T4" fmla="*/ 40 w 40"/>
                  <a:gd name="T5" fmla="*/ 5 h 13"/>
                  <a:gd name="T6" fmla="*/ 34 w 40"/>
                  <a:gd name="T7" fmla="*/ 0 h 13"/>
                  <a:gd name="T8" fmla="*/ 21 w 40"/>
                  <a:gd name="T9" fmla="*/ 0 h 13"/>
                  <a:gd name="T10" fmla="*/ 6 w 40"/>
                  <a:gd name="T11" fmla="*/ 0 h 13"/>
                  <a:gd name="T12" fmla="*/ 0 w 40"/>
                  <a:gd name="T13" fmla="*/ 5 h 13"/>
                  <a:gd name="T14" fmla="*/ 0 w 40"/>
                  <a:gd name="T15" fmla="*/ 8 h 13"/>
                  <a:gd name="T16" fmla="*/ 6 w 40"/>
                  <a:gd name="T17" fmla="*/ 13 h 13"/>
                  <a:gd name="T18" fmla="*/ 21 w 40"/>
                  <a:gd name="T19" fmla="*/ 13 h 13"/>
                  <a:gd name="T20" fmla="*/ 34 w 40"/>
                  <a:gd name="T21"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13">
                    <a:moveTo>
                      <a:pt x="34" y="13"/>
                    </a:moveTo>
                    <a:cubicBezTo>
                      <a:pt x="37" y="13"/>
                      <a:pt x="40" y="11"/>
                      <a:pt x="40" y="8"/>
                    </a:cubicBezTo>
                    <a:cubicBezTo>
                      <a:pt x="40" y="5"/>
                      <a:pt x="40" y="5"/>
                      <a:pt x="40" y="5"/>
                    </a:cubicBezTo>
                    <a:cubicBezTo>
                      <a:pt x="40" y="2"/>
                      <a:pt x="37" y="0"/>
                      <a:pt x="34" y="0"/>
                    </a:cubicBezTo>
                    <a:cubicBezTo>
                      <a:pt x="21" y="0"/>
                      <a:pt x="21" y="0"/>
                      <a:pt x="21" y="0"/>
                    </a:cubicBezTo>
                    <a:cubicBezTo>
                      <a:pt x="6" y="0"/>
                      <a:pt x="6" y="0"/>
                      <a:pt x="6" y="0"/>
                    </a:cubicBezTo>
                    <a:cubicBezTo>
                      <a:pt x="3" y="0"/>
                      <a:pt x="0" y="2"/>
                      <a:pt x="0" y="5"/>
                    </a:cubicBezTo>
                    <a:cubicBezTo>
                      <a:pt x="0" y="8"/>
                      <a:pt x="0" y="8"/>
                      <a:pt x="0" y="8"/>
                    </a:cubicBezTo>
                    <a:cubicBezTo>
                      <a:pt x="0" y="11"/>
                      <a:pt x="3" y="13"/>
                      <a:pt x="6" y="13"/>
                    </a:cubicBezTo>
                    <a:cubicBezTo>
                      <a:pt x="21" y="13"/>
                      <a:pt x="21" y="13"/>
                      <a:pt x="21" y="13"/>
                    </a:cubicBezTo>
                    <a:lnTo>
                      <a:pt x="34" y="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grpSp>
          <p:nvGrpSpPr>
            <p:cNvPr id="328" name="Group 327"/>
            <p:cNvGrpSpPr/>
            <p:nvPr/>
          </p:nvGrpSpPr>
          <p:grpSpPr>
            <a:xfrm>
              <a:off x="1034582" y="2424795"/>
              <a:ext cx="1069025" cy="1069025"/>
              <a:chOff x="7091363" y="881062"/>
              <a:chExt cx="1457325" cy="1457325"/>
            </a:xfrm>
          </p:grpSpPr>
          <p:sp>
            <p:nvSpPr>
              <p:cNvPr id="309" name="Freeform 44"/>
              <p:cNvSpPr>
                <a:spLocks/>
              </p:cNvSpPr>
              <p:nvPr/>
            </p:nvSpPr>
            <p:spPr bwMode="auto">
              <a:xfrm>
                <a:off x="7091363" y="881062"/>
                <a:ext cx="1457325" cy="1457325"/>
              </a:xfrm>
              <a:custGeom>
                <a:avLst/>
                <a:gdLst>
                  <a:gd name="T0" fmla="*/ 78 w 388"/>
                  <a:gd name="T1" fmla="*/ 388 h 388"/>
                  <a:gd name="T2" fmla="*/ 0 w 388"/>
                  <a:gd name="T3" fmla="*/ 310 h 388"/>
                  <a:gd name="T4" fmla="*/ 0 w 388"/>
                  <a:gd name="T5" fmla="*/ 78 h 388"/>
                  <a:gd name="T6" fmla="*/ 78 w 388"/>
                  <a:gd name="T7" fmla="*/ 0 h 388"/>
                  <a:gd name="T8" fmla="*/ 310 w 388"/>
                  <a:gd name="T9" fmla="*/ 0 h 388"/>
                  <a:gd name="T10" fmla="*/ 388 w 388"/>
                  <a:gd name="T11" fmla="*/ 78 h 388"/>
                  <a:gd name="T12" fmla="*/ 388 w 388"/>
                  <a:gd name="T13" fmla="*/ 310 h 388"/>
                  <a:gd name="T14" fmla="*/ 310 w 388"/>
                  <a:gd name="T15" fmla="*/ 388 h 388"/>
                  <a:gd name="T16" fmla="*/ 78 w 388"/>
                  <a:gd name="T17" fmla="*/ 388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8" h="388">
                    <a:moveTo>
                      <a:pt x="78" y="388"/>
                    </a:moveTo>
                    <a:cubicBezTo>
                      <a:pt x="35" y="388"/>
                      <a:pt x="0" y="353"/>
                      <a:pt x="0" y="310"/>
                    </a:cubicBezTo>
                    <a:cubicBezTo>
                      <a:pt x="0" y="78"/>
                      <a:pt x="0" y="78"/>
                      <a:pt x="0" y="78"/>
                    </a:cubicBezTo>
                    <a:cubicBezTo>
                      <a:pt x="0" y="35"/>
                      <a:pt x="35" y="0"/>
                      <a:pt x="78" y="0"/>
                    </a:cubicBezTo>
                    <a:cubicBezTo>
                      <a:pt x="310" y="0"/>
                      <a:pt x="310" y="0"/>
                      <a:pt x="310" y="0"/>
                    </a:cubicBezTo>
                    <a:cubicBezTo>
                      <a:pt x="353" y="0"/>
                      <a:pt x="388" y="35"/>
                      <a:pt x="388" y="78"/>
                    </a:cubicBezTo>
                    <a:cubicBezTo>
                      <a:pt x="388" y="310"/>
                      <a:pt x="388" y="310"/>
                      <a:pt x="388" y="310"/>
                    </a:cubicBezTo>
                    <a:cubicBezTo>
                      <a:pt x="388" y="353"/>
                      <a:pt x="353" y="388"/>
                      <a:pt x="310" y="388"/>
                    </a:cubicBezTo>
                    <a:cubicBezTo>
                      <a:pt x="78" y="388"/>
                      <a:pt x="78" y="388"/>
                      <a:pt x="78" y="388"/>
                    </a:cubicBezTo>
                  </a:path>
                </a:pathLst>
              </a:custGeom>
              <a:solidFill>
                <a:srgbClr val="B400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10" name="Freeform 45"/>
              <p:cNvSpPr>
                <a:spLocks/>
              </p:cNvSpPr>
              <p:nvPr/>
            </p:nvSpPr>
            <p:spPr bwMode="auto">
              <a:xfrm>
                <a:off x="7443788" y="1328737"/>
                <a:ext cx="1104900" cy="1009650"/>
              </a:xfrm>
              <a:custGeom>
                <a:avLst/>
                <a:gdLst>
                  <a:gd name="T0" fmla="*/ 100 w 294"/>
                  <a:gd name="T1" fmla="*/ 0 h 269"/>
                  <a:gd name="T2" fmla="*/ 0 w 294"/>
                  <a:gd name="T3" fmla="*/ 41 h 269"/>
                  <a:gd name="T4" fmla="*/ 2 w 294"/>
                  <a:gd name="T5" fmla="*/ 42 h 269"/>
                  <a:gd name="T6" fmla="*/ 3 w 294"/>
                  <a:gd name="T7" fmla="*/ 44 h 269"/>
                  <a:gd name="T8" fmla="*/ 5 w 294"/>
                  <a:gd name="T9" fmla="*/ 45 h 269"/>
                  <a:gd name="T10" fmla="*/ 5 w 294"/>
                  <a:gd name="T11" fmla="*/ 45 h 269"/>
                  <a:gd name="T12" fmla="*/ 12 w 294"/>
                  <a:gd name="T13" fmla="*/ 52 h 269"/>
                  <a:gd name="T14" fmla="*/ 13 w 294"/>
                  <a:gd name="T15" fmla="*/ 54 h 269"/>
                  <a:gd name="T16" fmla="*/ 15 w 294"/>
                  <a:gd name="T17" fmla="*/ 55 h 269"/>
                  <a:gd name="T18" fmla="*/ 16 w 294"/>
                  <a:gd name="T19" fmla="*/ 57 h 269"/>
                  <a:gd name="T20" fmla="*/ 16 w 294"/>
                  <a:gd name="T21" fmla="*/ 57 h 269"/>
                  <a:gd name="T22" fmla="*/ 18 w 294"/>
                  <a:gd name="T23" fmla="*/ 58 h 269"/>
                  <a:gd name="T24" fmla="*/ 19 w 294"/>
                  <a:gd name="T25" fmla="*/ 59 h 269"/>
                  <a:gd name="T26" fmla="*/ 28 w 294"/>
                  <a:gd name="T27" fmla="*/ 69 h 269"/>
                  <a:gd name="T28" fmla="*/ 28 w 294"/>
                  <a:gd name="T29" fmla="*/ 69 h 269"/>
                  <a:gd name="T30" fmla="*/ 25 w 294"/>
                  <a:gd name="T31" fmla="*/ 71 h 269"/>
                  <a:gd name="T32" fmla="*/ 27 w 294"/>
                  <a:gd name="T33" fmla="*/ 73 h 269"/>
                  <a:gd name="T34" fmla="*/ 28 w 294"/>
                  <a:gd name="T35" fmla="*/ 74 h 269"/>
                  <a:gd name="T36" fmla="*/ 30 w 294"/>
                  <a:gd name="T37" fmla="*/ 75 h 269"/>
                  <a:gd name="T38" fmla="*/ 30 w 294"/>
                  <a:gd name="T39" fmla="*/ 75 h 269"/>
                  <a:gd name="T40" fmla="*/ 44 w 294"/>
                  <a:gd name="T41" fmla="*/ 89 h 269"/>
                  <a:gd name="T42" fmla="*/ 51 w 294"/>
                  <a:gd name="T43" fmla="*/ 98 h 269"/>
                  <a:gd name="T44" fmla="*/ 51 w 294"/>
                  <a:gd name="T45" fmla="*/ 98 h 269"/>
                  <a:gd name="T46" fmla="*/ 47 w 294"/>
                  <a:gd name="T47" fmla="*/ 102 h 269"/>
                  <a:gd name="T48" fmla="*/ 48 w 294"/>
                  <a:gd name="T49" fmla="*/ 103 h 269"/>
                  <a:gd name="T50" fmla="*/ 49 w 294"/>
                  <a:gd name="T51" fmla="*/ 105 h 269"/>
                  <a:gd name="T52" fmla="*/ 49 w 294"/>
                  <a:gd name="T53" fmla="*/ 105 h 269"/>
                  <a:gd name="T54" fmla="*/ 52 w 294"/>
                  <a:gd name="T55" fmla="*/ 108 h 269"/>
                  <a:gd name="T56" fmla="*/ 52 w 294"/>
                  <a:gd name="T57" fmla="*/ 108 h 269"/>
                  <a:gd name="T58" fmla="*/ 58 w 294"/>
                  <a:gd name="T59" fmla="*/ 113 h 269"/>
                  <a:gd name="T60" fmla="*/ 59 w 294"/>
                  <a:gd name="T61" fmla="*/ 115 h 269"/>
                  <a:gd name="T62" fmla="*/ 61 w 294"/>
                  <a:gd name="T63" fmla="*/ 116 h 269"/>
                  <a:gd name="T64" fmla="*/ 61 w 294"/>
                  <a:gd name="T65" fmla="*/ 116 h 269"/>
                  <a:gd name="T66" fmla="*/ 65 w 294"/>
                  <a:gd name="T67" fmla="*/ 120 h 269"/>
                  <a:gd name="T68" fmla="*/ 81 w 294"/>
                  <a:gd name="T69" fmla="*/ 137 h 269"/>
                  <a:gd name="T70" fmla="*/ 81 w 294"/>
                  <a:gd name="T71" fmla="*/ 137 h 269"/>
                  <a:gd name="T72" fmla="*/ 81 w 294"/>
                  <a:gd name="T73" fmla="*/ 138 h 269"/>
                  <a:gd name="T74" fmla="*/ 87 w 294"/>
                  <a:gd name="T75" fmla="*/ 152 h 269"/>
                  <a:gd name="T76" fmla="*/ 88 w 294"/>
                  <a:gd name="T77" fmla="*/ 152 h 269"/>
                  <a:gd name="T78" fmla="*/ 88 w 294"/>
                  <a:gd name="T79" fmla="*/ 152 h 269"/>
                  <a:gd name="T80" fmla="*/ 203 w 294"/>
                  <a:gd name="T81" fmla="*/ 269 h 269"/>
                  <a:gd name="T82" fmla="*/ 205 w 294"/>
                  <a:gd name="T83" fmla="*/ 269 h 269"/>
                  <a:gd name="T84" fmla="*/ 216 w 294"/>
                  <a:gd name="T85" fmla="*/ 269 h 269"/>
                  <a:gd name="T86" fmla="*/ 294 w 294"/>
                  <a:gd name="T87" fmla="*/ 191 h 269"/>
                  <a:gd name="T88" fmla="*/ 294 w 294"/>
                  <a:gd name="T89" fmla="*/ 134 h 269"/>
                  <a:gd name="T90" fmla="*/ 200 w 294"/>
                  <a:gd name="T91" fmla="*/ 41 h 269"/>
                  <a:gd name="T92" fmla="*/ 100 w 294"/>
                  <a:gd name="T93"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94" h="269">
                    <a:moveTo>
                      <a:pt x="100" y="0"/>
                    </a:moveTo>
                    <a:cubicBezTo>
                      <a:pt x="63" y="0"/>
                      <a:pt x="27" y="14"/>
                      <a:pt x="0" y="41"/>
                    </a:cubicBezTo>
                    <a:cubicBezTo>
                      <a:pt x="2" y="42"/>
                      <a:pt x="2" y="42"/>
                      <a:pt x="2" y="42"/>
                    </a:cubicBezTo>
                    <a:cubicBezTo>
                      <a:pt x="3" y="44"/>
                      <a:pt x="3" y="44"/>
                      <a:pt x="3" y="44"/>
                    </a:cubicBezTo>
                    <a:cubicBezTo>
                      <a:pt x="5" y="45"/>
                      <a:pt x="5" y="45"/>
                      <a:pt x="5" y="45"/>
                    </a:cubicBezTo>
                    <a:cubicBezTo>
                      <a:pt x="5" y="45"/>
                      <a:pt x="5" y="45"/>
                      <a:pt x="5" y="45"/>
                    </a:cubicBezTo>
                    <a:cubicBezTo>
                      <a:pt x="12" y="52"/>
                      <a:pt x="12" y="52"/>
                      <a:pt x="12" y="52"/>
                    </a:cubicBezTo>
                    <a:cubicBezTo>
                      <a:pt x="13" y="54"/>
                      <a:pt x="13" y="54"/>
                      <a:pt x="13" y="54"/>
                    </a:cubicBezTo>
                    <a:cubicBezTo>
                      <a:pt x="15" y="55"/>
                      <a:pt x="15" y="55"/>
                      <a:pt x="15" y="55"/>
                    </a:cubicBezTo>
                    <a:cubicBezTo>
                      <a:pt x="16" y="57"/>
                      <a:pt x="16" y="57"/>
                      <a:pt x="16" y="57"/>
                    </a:cubicBezTo>
                    <a:cubicBezTo>
                      <a:pt x="16" y="57"/>
                      <a:pt x="16" y="57"/>
                      <a:pt x="16" y="57"/>
                    </a:cubicBezTo>
                    <a:cubicBezTo>
                      <a:pt x="18" y="58"/>
                      <a:pt x="18" y="58"/>
                      <a:pt x="18" y="58"/>
                    </a:cubicBezTo>
                    <a:cubicBezTo>
                      <a:pt x="19" y="59"/>
                      <a:pt x="19" y="59"/>
                      <a:pt x="19" y="59"/>
                    </a:cubicBezTo>
                    <a:cubicBezTo>
                      <a:pt x="28" y="69"/>
                      <a:pt x="28" y="69"/>
                      <a:pt x="28" y="69"/>
                    </a:cubicBezTo>
                    <a:cubicBezTo>
                      <a:pt x="28" y="69"/>
                      <a:pt x="28" y="69"/>
                      <a:pt x="28" y="69"/>
                    </a:cubicBezTo>
                    <a:cubicBezTo>
                      <a:pt x="27" y="70"/>
                      <a:pt x="26" y="70"/>
                      <a:pt x="25" y="71"/>
                    </a:cubicBezTo>
                    <a:cubicBezTo>
                      <a:pt x="27" y="73"/>
                      <a:pt x="27" y="73"/>
                      <a:pt x="27" y="73"/>
                    </a:cubicBezTo>
                    <a:cubicBezTo>
                      <a:pt x="28" y="74"/>
                      <a:pt x="28" y="74"/>
                      <a:pt x="28" y="74"/>
                    </a:cubicBezTo>
                    <a:cubicBezTo>
                      <a:pt x="30" y="75"/>
                      <a:pt x="30" y="75"/>
                      <a:pt x="30" y="75"/>
                    </a:cubicBezTo>
                    <a:cubicBezTo>
                      <a:pt x="30" y="75"/>
                      <a:pt x="30" y="75"/>
                      <a:pt x="30" y="75"/>
                    </a:cubicBezTo>
                    <a:cubicBezTo>
                      <a:pt x="44" y="89"/>
                      <a:pt x="44" y="89"/>
                      <a:pt x="44" y="89"/>
                    </a:cubicBezTo>
                    <a:cubicBezTo>
                      <a:pt x="51" y="98"/>
                      <a:pt x="51" y="98"/>
                      <a:pt x="51" y="98"/>
                    </a:cubicBezTo>
                    <a:cubicBezTo>
                      <a:pt x="51" y="98"/>
                      <a:pt x="51" y="98"/>
                      <a:pt x="51" y="98"/>
                    </a:cubicBezTo>
                    <a:cubicBezTo>
                      <a:pt x="50" y="99"/>
                      <a:pt x="48" y="100"/>
                      <a:pt x="47" y="102"/>
                    </a:cubicBezTo>
                    <a:cubicBezTo>
                      <a:pt x="48" y="103"/>
                      <a:pt x="48" y="103"/>
                      <a:pt x="48" y="103"/>
                    </a:cubicBezTo>
                    <a:cubicBezTo>
                      <a:pt x="49" y="105"/>
                      <a:pt x="49" y="105"/>
                      <a:pt x="49" y="105"/>
                    </a:cubicBezTo>
                    <a:cubicBezTo>
                      <a:pt x="49" y="105"/>
                      <a:pt x="49" y="105"/>
                      <a:pt x="49" y="105"/>
                    </a:cubicBezTo>
                    <a:cubicBezTo>
                      <a:pt x="52" y="108"/>
                      <a:pt x="52" y="108"/>
                      <a:pt x="52" y="108"/>
                    </a:cubicBezTo>
                    <a:cubicBezTo>
                      <a:pt x="52" y="108"/>
                      <a:pt x="52" y="108"/>
                      <a:pt x="52" y="108"/>
                    </a:cubicBezTo>
                    <a:cubicBezTo>
                      <a:pt x="58" y="113"/>
                      <a:pt x="58" y="113"/>
                      <a:pt x="58" y="113"/>
                    </a:cubicBezTo>
                    <a:cubicBezTo>
                      <a:pt x="59" y="115"/>
                      <a:pt x="59" y="115"/>
                      <a:pt x="59" y="115"/>
                    </a:cubicBezTo>
                    <a:cubicBezTo>
                      <a:pt x="61" y="116"/>
                      <a:pt x="61" y="116"/>
                      <a:pt x="61" y="116"/>
                    </a:cubicBezTo>
                    <a:cubicBezTo>
                      <a:pt x="61" y="116"/>
                      <a:pt x="61" y="116"/>
                      <a:pt x="61" y="116"/>
                    </a:cubicBezTo>
                    <a:cubicBezTo>
                      <a:pt x="65" y="120"/>
                      <a:pt x="65" y="120"/>
                      <a:pt x="65" y="120"/>
                    </a:cubicBezTo>
                    <a:cubicBezTo>
                      <a:pt x="81" y="137"/>
                      <a:pt x="81" y="137"/>
                      <a:pt x="81" y="137"/>
                    </a:cubicBezTo>
                    <a:cubicBezTo>
                      <a:pt x="81" y="137"/>
                      <a:pt x="81" y="137"/>
                      <a:pt x="81" y="137"/>
                    </a:cubicBezTo>
                    <a:cubicBezTo>
                      <a:pt x="81" y="138"/>
                      <a:pt x="81" y="138"/>
                      <a:pt x="81" y="138"/>
                    </a:cubicBezTo>
                    <a:cubicBezTo>
                      <a:pt x="81" y="143"/>
                      <a:pt x="83" y="148"/>
                      <a:pt x="87" y="152"/>
                    </a:cubicBezTo>
                    <a:cubicBezTo>
                      <a:pt x="88" y="152"/>
                      <a:pt x="88" y="152"/>
                      <a:pt x="88" y="152"/>
                    </a:cubicBezTo>
                    <a:cubicBezTo>
                      <a:pt x="88" y="152"/>
                      <a:pt x="88" y="152"/>
                      <a:pt x="88" y="152"/>
                    </a:cubicBezTo>
                    <a:cubicBezTo>
                      <a:pt x="203" y="269"/>
                      <a:pt x="203" y="269"/>
                      <a:pt x="203" y="269"/>
                    </a:cubicBezTo>
                    <a:cubicBezTo>
                      <a:pt x="205" y="269"/>
                      <a:pt x="205" y="269"/>
                      <a:pt x="205" y="269"/>
                    </a:cubicBezTo>
                    <a:cubicBezTo>
                      <a:pt x="216" y="269"/>
                      <a:pt x="216" y="269"/>
                      <a:pt x="216" y="269"/>
                    </a:cubicBezTo>
                    <a:cubicBezTo>
                      <a:pt x="259" y="269"/>
                      <a:pt x="294" y="234"/>
                      <a:pt x="294" y="191"/>
                    </a:cubicBezTo>
                    <a:cubicBezTo>
                      <a:pt x="294" y="134"/>
                      <a:pt x="294" y="134"/>
                      <a:pt x="294" y="134"/>
                    </a:cubicBezTo>
                    <a:cubicBezTo>
                      <a:pt x="200" y="41"/>
                      <a:pt x="200" y="41"/>
                      <a:pt x="200" y="41"/>
                    </a:cubicBezTo>
                    <a:cubicBezTo>
                      <a:pt x="173" y="14"/>
                      <a:pt x="138" y="0"/>
                      <a:pt x="100" y="0"/>
                    </a:cubicBezTo>
                  </a:path>
                </a:pathLst>
              </a:custGeom>
              <a:solidFill>
                <a:srgbClr val="5C00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11" name="Freeform 46"/>
              <p:cNvSpPr>
                <a:spLocks/>
              </p:cNvSpPr>
              <p:nvPr/>
            </p:nvSpPr>
            <p:spPr bwMode="auto">
              <a:xfrm>
                <a:off x="7443788" y="1328737"/>
                <a:ext cx="750888" cy="220663"/>
              </a:xfrm>
              <a:custGeom>
                <a:avLst/>
                <a:gdLst>
                  <a:gd name="T0" fmla="*/ 182 w 200"/>
                  <a:gd name="T1" fmla="*/ 59 h 59"/>
                  <a:gd name="T2" fmla="*/ 100 w 200"/>
                  <a:gd name="T3" fmla="*/ 25 h 59"/>
                  <a:gd name="T4" fmla="*/ 19 w 200"/>
                  <a:gd name="T5" fmla="*/ 59 h 59"/>
                  <a:gd name="T6" fmla="*/ 0 w 200"/>
                  <a:gd name="T7" fmla="*/ 41 h 59"/>
                  <a:gd name="T8" fmla="*/ 100 w 200"/>
                  <a:gd name="T9" fmla="*/ 0 h 59"/>
                  <a:gd name="T10" fmla="*/ 200 w 200"/>
                  <a:gd name="T11" fmla="*/ 41 h 59"/>
                  <a:gd name="T12" fmla="*/ 182 w 200"/>
                  <a:gd name="T13" fmla="*/ 59 h 59"/>
                </a:gdLst>
                <a:ahLst/>
                <a:cxnLst>
                  <a:cxn ang="0">
                    <a:pos x="T0" y="T1"/>
                  </a:cxn>
                  <a:cxn ang="0">
                    <a:pos x="T2" y="T3"/>
                  </a:cxn>
                  <a:cxn ang="0">
                    <a:pos x="T4" y="T5"/>
                  </a:cxn>
                  <a:cxn ang="0">
                    <a:pos x="T6" y="T7"/>
                  </a:cxn>
                  <a:cxn ang="0">
                    <a:pos x="T8" y="T9"/>
                  </a:cxn>
                  <a:cxn ang="0">
                    <a:pos x="T10" y="T11"/>
                  </a:cxn>
                  <a:cxn ang="0">
                    <a:pos x="T12" y="T13"/>
                  </a:cxn>
                </a:cxnLst>
                <a:rect l="0" t="0" r="r" b="b"/>
                <a:pathLst>
                  <a:path w="200" h="59">
                    <a:moveTo>
                      <a:pt x="182" y="59"/>
                    </a:moveTo>
                    <a:cubicBezTo>
                      <a:pt x="160" y="37"/>
                      <a:pt x="131" y="25"/>
                      <a:pt x="100" y="25"/>
                    </a:cubicBezTo>
                    <a:cubicBezTo>
                      <a:pt x="69" y="25"/>
                      <a:pt x="40" y="37"/>
                      <a:pt x="19" y="59"/>
                    </a:cubicBezTo>
                    <a:cubicBezTo>
                      <a:pt x="0" y="41"/>
                      <a:pt x="0" y="41"/>
                      <a:pt x="0" y="41"/>
                    </a:cubicBezTo>
                    <a:cubicBezTo>
                      <a:pt x="27" y="14"/>
                      <a:pt x="63" y="0"/>
                      <a:pt x="100" y="0"/>
                    </a:cubicBezTo>
                    <a:cubicBezTo>
                      <a:pt x="138" y="0"/>
                      <a:pt x="173" y="14"/>
                      <a:pt x="200" y="41"/>
                    </a:cubicBezTo>
                    <a:lnTo>
                      <a:pt x="182" y="5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12" name="Freeform 47"/>
              <p:cNvSpPr>
                <a:spLocks/>
              </p:cNvSpPr>
              <p:nvPr/>
            </p:nvSpPr>
            <p:spPr bwMode="auto">
              <a:xfrm>
                <a:off x="7537451" y="1477962"/>
                <a:ext cx="563563" cy="184150"/>
              </a:xfrm>
              <a:custGeom>
                <a:avLst/>
                <a:gdLst>
                  <a:gd name="T0" fmla="*/ 132 w 150"/>
                  <a:gd name="T1" fmla="*/ 49 h 49"/>
                  <a:gd name="T2" fmla="*/ 75 w 150"/>
                  <a:gd name="T3" fmla="*/ 26 h 49"/>
                  <a:gd name="T4" fmla="*/ 19 w 150"/>
                  <a:gd name="T5" fmla="*/ 49 h 49"/>
                  <a:gd name="T6" fmla="*/ 0 w 150"/>
                  <a:gd name="T7" fmla="*/ 31 h 49"/>
                  <a:gd name="T8" fmla="*/ 75 w 150"/>
                  <a:gd name="T9" fmla="*/ 0 h 49"/>
                  <a:gd name="T10" fmla="*/ 150 w 150"/>
                  <a:gd name="T11" fmla="*/ 31 h 49"/>
                  <a:gd name="T12" fmla="*/ 132 w 150"/>
                  <a:gd name="T13" fmla="*/ 49 h 49"/>
                </a:gdLst>
                <a:ahLst/>
                <a:cxnLst>
                  <a:cxn ang="0">
                    <a:pos x="T0" y="T1"/>
                  </a:cxn>
                  <a:cxn ang="0">
                    <a:pos x="T2" y="T3"/>
                  </a:cxn>
                  <a:cxn ang="0">
                    <a:pos x="T4" y="T5"/>
                  </a:cxn>
                  <a:cxn ang="0">
                    <a:pos x="T6" y="T7"/>
                  </a:cxn>
                  <a:cxn ang="0">
                    <a:pos x="T8" y="T9"/>
                  </a:cxn>
                  <a:cxn ang="0">
                    <a:pos x="T10" y="T11"/>
                  </a:cxn>
                  <a:cxn ang="0">
                    <a:pos x="T12" y="T13"/>
                  </a:cxn>
                </a:cxnLst>
                <a:rect l="0" t="0" r="r" b="b"/>
                <a:pathLst>
                  <a:path w="150" h="49">
                    <a:moveTo>
                      <a:pt x="132" y="49"/>
                    </a:moveTo>
                    <a:cubicBezTo>
                      <a:pt x="117" y="34"/>
                      <a:pt x="97" y="26"/>
                      <a:pt x="75" y="26"/>
                    </a:cubicBezTo>
                    <a:cubicBezTo>
                      <a:pt x="54" y="26"/>
                      <a:pt x="34" y="34"/>
                      <a:pt x="19" y="49"/>
                    </a:cubicBezTo>
                    <a:cubicBezTo>
                      <a:pt x="0" y="31"/>
                      <a:pt x="0" y="31"/>
                      <a:pt x="0" y="31"/>
                    </a:cubicBezTo>
                    <a:cubicBezTo>
                      <a:pt x="20" y="11"/>
                      <a:pt x="47" y="0"/>
                      <a:pt x="75" y="0"/>
                    </a:cubicBezTo>
                    <a:cubicBezTo>
                      <a:pt x="103" y="0"/>
                      <a:pt x="130" y="11"/>
                      <a:pt x="150" y="31"/>
                    </a:cubicBezTo>
                    <a:lnTo>
                      <a:pt x="132" y="4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13" name="Freeform 48"/>
              <p:cNvSpPr>
                <a:spLocks/>
              </p:cNvSpPr>
              <p:nvPr/>
            </p:nvSpPr>
            <p:spPr bwMode="auto">
              <a:xfrm>
                <a:off x="7620001" y="1628775"/>
                <a:ext cx="401638" cy="150813"/>
              </a:xfrm>
              <a:custGeom>
                <a:avLst/>
                <a:gdLst>
                  <a:gd name="T0" fmla="*/ 89 w 107"/>
                  <a:gd name="T1" fmla="*/ 40 h 40"/>
                  <a:gd name="T2" fmla="*/ 53 w 107"/>
                  <a:gd name="T3" fmla="*/ 25 h 40"/>
                  <a:gd name="T4" fmla="*/ 18 w 107"/>
                  <a:gd name="T5" fmla="*/ 40 h 40"/>
                  <a:gd name="T6" fmla="*/ 0 w 107"/>
                  <a:gd name="T7" fmla="*/ 22 h 40"/>
                  <a:gd name="T8" fmla="*/ 53 w 107"/>
                  <a:gd name="T9" fmla="*/ 0 h 40"/>
                  <a:gd name="T10" fmla="*/ 107 w 107"/>
                  <a:gd name="T11" fmla="*/ 22 h 40"/>
                  <a:gd name="T12" fmla="*/ 89 w 107"/>
                  <a:gd name="T13" fmla="*/ 40 h 40"/>
                </a:gdLst>
                <a:ahLst/>
                <a:cxnLst>
                  <a:cxn ang="0">
                    <a:pos x="T0" y="T1"/>
                  </a:cxn>
                  <a:cxn ang="0">
                    <a:pos x="T2" y="T3"/>
                  </a:cxn>
                  <a:cxn ang="0">
                    <a:pos x="T4" y="T5"/>
                  </a:cxn>
                  <a:cxn ang="0">
                    <a:pos x="T6" y="T7"/>
                  </a:cxn>
                  <a:cxn ang="0">
                    <a:pos x="T8" y="T9"/>
                  </a:cxn>
                  <a:cxn ang="0">
                    <a:pos x="T10" y="T11"/>
                  </a:cxn>
                  <a:cxn ang="0">
                    <a:pos x="T12" y="T13"/>
                  </a:cxn>
                </a:cxnLst>
                <a:rect l="0" t="0" r="r" b="b"/>
                <a:pathLst>
                  <a:path w="107" h="40">
                    <a:moveTo>
                      <a:pt x="89" y="40"/>
                    </a:moveTo>
                    <a:cubicBezTo>
                      <a:pt x="79" y="30"/>
                      <a:pt x="67" y="25"/>
                      <a:pt x="53" y="25"/>
                    </a:cubicBezTo>
                    <a:cubicBezTo>
                      <a:pt x="40" y="25"/>
                      <a:pt x="27" y="30"/>
                      <a:pt x="18" y="40"/>
                    </a:cubicBezTo>
                    <a:cubicBezTo>
                      <a:pt x="0" y="22"/>
                      <a:pt x="0" y="22"/>
                      <a:pt x="0" y="22"/>
                    </a:cubicBezTo>
                    <a:cubicBezTo>
                      <a:pt x="14" y="7"/>
                      <a:pt x="33" y="0"/>
                      <a:pt x="53" y="0"/>
                    </a:cubicBezTo>
                    <a:cubicBezTo>
                      <a:pt x="73" y="0"/>
                      <a:pt x="93" y="7"/>
                      <a:pt x="107" y="22"/>
                    </a:cubicBezTo>
                    <a:lnTo>
                      <a:pt x="89" y="4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14" name="Oval 49"/>
              <p:cNvSpPr>
                <a:spLocks noChangeArrowheads="1"/>
              </p:cNvSpPr>
              <p:nvPr/>
            </p:nvSpPr>
            <p:spPr bwMode="auto">
              <a:xfrm>
                <a:off x="7748588" y="1771650"/>
                <a:ext cx="142875" cy="14605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grpSp>
          <p:nvGrpSpPr>
            <p:cNvPr id="327" name="Group 326"/>
            <p:cNvGrpSpPr/>
            <p:nvPr/>
          </p:nvGrpSpPr>
          <p:grpSpPr>
            <a:xfrm>
              <a:off x="3499703" y="1247483"/>
              <a:ext cx="1069025" cy="1069025"/>
              <a:chOff x="5326063" y="881062"/>
              <a:chExt cx="1457325" cy="1457325"/>
            </a:xfrm>
          </p:grpSpPr>
          <p:sp>
            <p:nvSpPr>
              <p:cNvPr id="315" name="Freeform 50"/>
              <p:cNvSpPr>
                <a:spLocks/>
              </p:cNvSpPr>
              <p:nvPr/>
            </p:nvSpPr>
            <p:spPr bwMode="auto">
              <a:xfrm>
                <a:off x="5326063" y="881062"/>
                <a:ext cx="1457325" cy="1457325"/>
              </a:xfrm>
              <a:custGeom>
                <a:avLst/>
                <a:gdLst>
                  <a:gd name="T0" fmla="*/ 78 w 388"/>
                  <a:gd name="T1" fmla="*/ 388 h 388"/>
                  <a:gd name="T2" fmla="*/ 0 w 388"/>
                  <a:gd name="T3" fmla="*/ 310 h 388"/>
                  <a:gd name="T4" fmla="*/ 0 w 388"/>
                  <a:gd name="T5" fmla="*/ 78 h 388"/>
                  <a:gd name="T6" fmla="*/ 78 w 388"/>
                  <a:gd name="T7" fmla="*/ 0 h 388"/>
                  <a:gd name="T8" fmla="*/ 310 w 388"/>
                  <a:gd name="T9" fmla="*/ 0 h 388"/>
                  <a:gd name="T10" fmla="*/ 388 w 388"/>
                  <a:gd name="T11" fmla="*/ 78 h 388"/>
                  <a:gd name="T12" fmla="*/ 388 w 388"/>
                  <a:gd name="T13" fmla="*/ 310 h 388"/>
                  <a:gd name="T14" fmla="*/ 310 w 388"/>
                  <a:gd name="T15" fmla="*/ 388 h 388"/>
                  <a:gd name="T16" fmla="*/ 78 w 388"/>
                  <a:gd name="T17" fmla="*/ 388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8" h="388">
                    <a:moveTo>
                      <a:pt x="78" y="388"/>
                    </a:moveTo>
                    <a:cubicBezTo>
                      <a:pt x="35" y="388"/>
                      <a:pt x="0" y="353"/>
                      <a:pt x="0" y="310"/>
                    </a:cubicBezTo>
                    <a:cubicBezTo>
                      <a:pt x="0" y="78"/>
                      <a:pt x="0" y="78"/>
                      <a:pt x="0" y="78"/>
                    </a:cubicBezTo>
                    <a:cubicBezTo>
                      <a:pt x="0" y="35"/>
                      <a:pt x="35" y="0"/>
                      <a:pt x="78" y="0"/>
                    </a:cubicBezTo>
                    <a:cubicBezTo>
                      <a:pt x="310" y="0"/>
                      <a:pt x="310" y="0"/>
                      <a:pt x="310" y="0"/>
                    </a:cubicBezTo>
                    <a:cubicBezTo>
                      <a:pt x="353" y="0"/>
                      <a:pt x="388" y="35"/>
                      <a:pt x="388" y="78"/>
                    </a:cubicBezTo>
                    <a:cubicBezTo>
                      <a:pt x="388" y="310"/>
                      <a:pt x="388" y="310"/>
                      <a:pt x="388" y="310"/>
                    </a:cubicBezTo>
                    <a:cubicBezTo>
                      <a:pt x="388" y="353"/>
                      <a:pt x="353" y="388"/>
                      <a:pt x="310" y="388"/>
                    </a:cubicBezTo>
                    <a:cubicBezTo>
                      <a:pt x="78" y="388"/>
                      <a:pt x="78" y="388"/>
                      <a:pt x="78" y="388"/>
                    </a:cubicBezTo>
                  </a:path>
                </a:pathLst>
              </a:custGeom>
              <a:solidFill>
                <a:srgbClr val="5C2D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16" name="Freeform 51"/>
              <p:cNvSpPr>
                <a:spLocks/>
              </p:cNvSpPr>
              <p:nvPr/>
            </p:nvSpPr>
            <p:spPr bwMode="auto">
              <a:xfrm>
                <a:off x="5843588" y="1293812"/>
                <a:ext cx="939800" cy="1044575"/>
              </a:xfrm>
              <a:custGeom>
                <a:avLst/>
                <a:gdLst>
                  <a:gd name="T0" fmla="*/ 53 w 250"/>
                  <a:gd name="T1" fmla="*/ 0 h 278"/>
                  <a:gd name="T2" fmla="*/ 1 w 250"/>
                  <a:gd name="T3" fmla="*/ 51 h 278"/>
                  <a:gd name="T4" fmla="*/ 51 w 250"/>
                  <a:gd name="T5" fmla="*/ 166 h 278"/>
                  <a:gd name="T6" fmla="*/ 161 w 250"/>
                  <a:gd name="T7" fmla="*/ 278 h 278"/>
                  <a:gd name="T8" fmla="*/ 163 w 250"/>
                  <a:gd name="T9" fmla="*/ 278 h 278"/>
                  <a:gd name="T10" fmla="*/ 163 w 250"/>
                  <a:gd name="T11" fmla="*/ 278 h 278"/>
                  <a:gd name="T12" fmla="*/ 172 w 250"/>
                  <a:gd name="T13" fmla="*/ 278 h 278"/>
                  <a:gd name="T14" fmla="*/ 250 w 250"/>
                  <a:gd name="T15" fmla="*/ 200 h 278"/>
                  <a:gd name="T16" fmla="*/ 250 w 250"/>
                  <a:gd name="T17" fmla="*/ 172 h 278"/>
                  <a:gd name="T18" fmla="*/ 92 w 250"/>
                  <a:gd name="T19" fmla="*/ 16 h 278"/>
                  <a:gd name="T20" fmla="*/ 92 w 250"/>
                  <a:gd name="T21" fmla="*/ 16 h 278"/>
                  <a:gd name="T22" fmla="*/ 55 w 250"/>
                  <a:gd name="T23" fmla="*/ 0 h 278"/>
                  <a:gd name="T24" fmla="*/ 53 w 250"/>
                  <a:gd name="T25"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0" h="278">
                    <a:moveTo>
                      <a:pt x="53" y="0"/>
                    </a:moveTo>
                    <a:cubicBezTo>
                      <a:pt x="25" y="0"/>
                      <a:pt x="2" y="23"/>
                      <a:pt x="1" y="51"/>
                    </a:cubicBezTo>
                    <a:cubicBezTo>
                      <a:pt x="0" y="80"/>
                      <a:pt x="51" y="166"/>
                      <a:pt x="51" y="166"/>
                    </a:cubicBezTo>
                    <a:cubicBezTo>
                      <a:pt x="161" y="278"/>
                      <a:pt x="161" y="278"/>
                      <a:pt x="161" y="278"/>
                    </a:cubicBezTo>
                    <a:cubicBezTo>
                      <a:pt x="163" y="278"/>
                      <a:pt x="163" y="278"/>
                      <a:pt x="163" y="278"/>
                    </a:cubicBezTo>
                    <a:cubicBezTo>
                      <a:pt x="163" y="278"/>
                      <a:pt x="163" y="278"/>
                      <a:pt x="163" y="278"/>
                    </a:cubicBezTo>
                    <a:cubicBezTo>
                      <a:pt x="172" y="278"/>
                      <a:pt x="172" y="278"/>
                      <a:pt x="172" y="278"/>
                    </a:cubicBezTo>
                    <a:cubicBezTo>
                      <a:pt x="215" y="278"/>
                      <a:pt x="250" y="243"/>
                      <a:pt x="250" y="200"/>
                    </a:cubicBezTo>
                    <a:cubicBezTo>
                      <a:pt x="250" y="172"/>
                      <a:pt x="250" y="172"/>
                      <a:pt x="250" y="172"/>
                    </a:cubicBezTo>
                    <a:cubicBezTo>
                      <a:pt x="92" y="16"/>
                      <a:pt x="92" y="16"/>
                      <a:pt x="92" y="16"/>
                    </a:cubicBezTo>
                    <a:cubicBezTo>
                      <a:pt x="92" y="16"/>
                      <a:pt x="92" y="16"/>
                      <a:pt x="92" y="16"/>
                    </a:cubicBezTo>
                    <a:cubicBezTo>
                      <a:pt x="82" y="7"/>
                      <a:pt x="69" y="0"/>
                      <a:pt x="55" y="0"/>
                    </a:cubicBezTo>
                    <a:cubicBezTo>
                      <a:pt x="54" y="0"/>
                      <a:pt x="54" y="0"/>
                      <a:pt x="53" y="0"/>
                    </a:cubicBezTo>
                  </a:path>
                </a:pathLst>
              </a:custGeom>
              <a:solidFill>
                <a:srgbClr val="3214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17" name="Freeform 52"/>
              <p:cNvSpPr>
                <a:spLocks noEditPoints="1"/>
              </p:cNvSpPr>
              <p:nvPr/>
            </p:nvSpPr>
            <p:spPr bwMode="auto">
              <a:xfrm>
                <a:off x="5843588" y="1290637"/>
                <a:ext cx="403225" cy="627063"/>
              </a:xfrm>
              <a:custGeom>
                <a:avLst/>
                <a:gdLst>
                  <a:gd name="T0" fmla="*/ 55 w 107"/>
                  <a:gd name="T1" fmla="*/ 1 h 167"/>
                  <a:gd name="T2" fmla="*/ 1 w 107"/>
                  <a:gd name="T3" fmla="*/ 52 h 167"/>
                  <a:gd name="T4" fmla="*/ 51 w 107"/>
                  <a:gd name="T5" fmla="*/ 167 h 167"/>
                  <a:gd name="T6" fmla="*/ 106 w 107"/>
                  <a:gd name="T7" fmla="*/ 55 h 167"/>
                  <a:gd name="T8" fmla="*/ 55 w 107"/>
                  <a:gd name="T9" fmla="*/ 1 h 167"/>
                  <a:gd name="T10" fmla="*/ 53 w 107"/>
                  <a:gd name="T11" fmla="*/ 87 h 167"/>
                  <a:gd name="T12" fmla="*/ 21 w 107"/>
                  <a:gd name="T13" fmla="*/ 53 h 167"/>
                  <a:gd name="T14" fmla="*/ 54 w 107"/>
                  <a:gd name="T15" fmla="*/ 22 h 167"/>
                  <a:gd name="T16" fmla="*/ 86 w 107"/>
                  <a:gd name="T17" fmla="*/ 55 h 167"/>
                  <a:gd name="T18" fmla="*/ 53 w 107"/>
                  <a:gd name="T19" fmla="*/ 8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 h="167">
                    <a:moveTo>
                      <a:pt x="55" y="1"/>
                    </a:moveTo>
                    <a:cubicBezTo>
                      <a:pt x="26" y="0"/>
                      <a:pt x="2" y="23"/>
                      <a:pt x="1" y="52"/>
                    </a:cubicBezTo>
                    <a:cubicBezTo>
                      <a:pt x="0" y="81"/>
                      <a:pt x="51" y="167"/>
                      <a:pt x="51" y="167"/>
                    </a:cubicBezTo>
                    <a:cubicBezTo>
                      <a:pt x="51" y="167"/>
                      <a:pt x="105" y="84"/>
                      <a:pt x="106" y="55"/>
                    </a:cubicBezTo>
                    <a:cubicBezTo>
                      <a:pt x="107" y="26"/>
                      <a:pt x="84" y="2"/>
                      <a:pt x="55" y="1"/>
                    </a:cubicBezTo>
                    <a:close/>
                    <a:moveTo>
                      <a:pt x="53" y="87"/>
                    </a:moveTo>
                    <a:cubicBezTo>
                      <a:pt x="35" y="86"/>
                      <a:pt x="21" y="71"/>
                      <a:pt x="21" y="53"/>
                    </a:cubicBezTo>
                    <a:cubicBezTo>
                      <a:pt x="21" y="35"/>
                      <a:pt x="36" y="21"/>
                      <a:pt x="54" y="22"/>
                    </a:cubicBezTo>
                    <a:cubicBezTo>
                      <a:pt x="72" y="22"/>
                      <a:pt x="86" y="37"/>
                      <a:pt x="86" y="55"/>
                    </a:cubicBezTo>
                    <a:cubicBezTo>
                      <a:pt x="86" y="73"/>
                      <a:pt x="71" y="87"/>
                      <a:pt x="53" y="8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grpSp>
          <p:nvGrpSpPr>
            <p:cNvPr id="326" name="Group 325"/>
            <p:cNvGrpSpPr/>
            <p:nvPr/>
          </p:nvGrpSpPr>
          <p:grpSpPr>
            <a:xfrm>
              <a:off x="2253796" y="1247483"/>
              <a:ext cx="1069026" cy="1069025"/>
              <a:chOff x="5326063" y="-890588"/>
              <a:chExt cx="1457326" cy="1457325"/>
            </a:xfrm>
          </p:grpSpPr>
          <p:sp>
            <p:nvSpPr>
              <p:cNvPr id="318" name="Freeform 53"/>
              <p:cNvSpPr>
                <a:spLocks/>
              </p:cNvSpPr>
              <p:nvPr/>
            </p:nvSpPr>
            <p:spPr bwMode="auto">
              <a:xfrm>
                <a:off x="5326063" y="-890588"/>
                <a:ext cx="1457325" cy="1457325"/>
              </a:xfrm>
              <a:custGeom>
                <a:avLst/>
                <a:gdLst>
                  <a:gd name="T0" fmla="*/ 78 w 388"/>
                  <a:gd name="T1" fmla="*/ 388 h 388"/>
                  <a:gd name="T2" fmla="*/ 0 w 388"/>
                  <a:gd name="T3" fmla="*/ 310 h 388"/>
                  <a:gd name="T4" fmla="*/ 0 w 388"/>
                  <a:gd name="T5" fmla="*/ 78 h 388"/>
                  <a:gd name="T6" fmla="*/ 78 w 388"/>
                  <a:gd name="T7" fmla="*/ 0 h 388"/>
                  <a:gd name="T8" fmla="*/ 310 w 388"/>
                  <a:gd name="T9" fmla="*/ 0 h 388"/>
                  <a:gd name="T10" fmla="*/ 388 w 388"/>
                  <a:gd name="T11" fmla="*/ 78 h 388"/>
                  <a:gd name="T12" fmla="*/ 388 w 388"/>
                  <a:gd name="T13" fmla="*/ 310 h 388"/>
                  <a:gd name="T14" fmla="*/ 310 w 388"/>
                  <a:gd name="T15" fmla="*/ 388 h 388"/>
                  <a:gd name="T16" fmla="*/ 78 w 388"/>
                  <a:gd name="T17" fmla="*/ 388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8" h="388">
                    <a:moveTo>
                      <a:pt x="78" y="388"/>
                    </a:moveTo>
                    <a:cubicBezTo>
                      <a:pt x="35" y="388"/>
                      <a:pt x="0" y="353"/>
                      <a:pt x="0" y="310"/>
                    </a:cubicBezTo>
                    <a:cubicBezTo>
                      <a:pt x="0" y="78"/>
                      <a:pt x="0" y="78"/>
                      <a:pt x="0" y="78"/>
                    </a:cubicBezTo>
                    <a:cubicBezTo>
                      <a:pt x="0" y="35"/>
                      <a:pt x="35" y="0"/>
                      <a:pt x="78" y="0"/>
                    </a:cubicBezTo>
                    <a:cubicBezTo>
                      <a:pt x="310" y="0"/>
                      <a:pt x="310" y="0"/>
                      <a:pt x="310" y="0"/>
                    </a:cubicBezTo>
                    <a:cubicBezTo>
                      <a:pt x="353" y="0"/>
                      <a:pt x="388" y="35"/>
                      <a:pt x="388" y="78"/>
                    </a:cubicBezTo>
                    <a:cubicBezTo>
                      <a:pt x="388" y="310"/>
                      <a:pt x="388" y="310"/>
                      <a:pt x="388" y="310"/>
                    </a:cubicBezTo>
                    <a:cubicBezTo>
                      <a:pt x="388" y="353"/>
                      <a:pt x="353" y="388"/>
                      <a:pt x="310" y="388"/>
                    </a:cubicBezTo>
                    <a:cubicBezTo>
                      <a:pt x="78" y="388"/>
                      <a:pt x="78" y="388"/>
                      <a:pt x="78" y="388"/>
                    </a:cubicBezTo>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19" name="Freeform 54"/>
              <p:cNvSpPr>
                <a:spLocks/>
              </p:cNvSpPr>
              <p:nvPr/>
            </p:nvSpPr>
            <p:spPr bwMode="auto">
              <a:xfrm>
                <a:off x="5641976" y="-601663"/>
                <a:ext cx="1141413" cy="1168400"/>
              </a:xfrm>
              <a:custGeom>
                <a:avLst/>
                <a:gdLst>
                  <a:gd name="T0" fmla="*/ 116 w 304"/>
                  <a:gd name="T1" fmla="*/ 0 h 311"/>
                  <a:gd name="T2" fmla="*/ 0 w 304"/>
                  <a:gd name="T3" fmla="*/ 115 h 311"/>
                  <a:gd name="T4" fmla="*/ 33 w 304"/>
                  <a:gd name="T5" fmla="*/ 196 h 311"/>
                  <a:gd name="T6" fmla="*/ 33 w 304"/>
                  <a:gd name="T7" fmla="*/ 196 h 311"/>
                  <a:gd name="T8" fmla="*/ 148 w 304"/>
                  <a:gd name="T9" fmla="*/ 311 h 311"/>
                  <a:gd name="T10" fmla="*/ 151 w 304"/>
                  <a:gd name="T11" fmla="*/ 311 h 311"/>
                  <a:gd name="T12" fmla="*/ 151 w 304"/>
                  <a:gd name="T13" fmla="*/ 311 h 311"/>
                  <a:gd name="T14" fmla="*/ 226 w 304"/>
                  <a:gd name="T15" fmla="*/ 311 h 311"/>
                  <a:gd name="T16" fmla="*/ 304 w 304"/>
                  <a:gd name="T17" fmla="*/ 233 h 311"/>
                  <a:gd name="T18" fmla="*/ 304 w 304"/>
                  <a:gd name="T19" fmla="*/ 139 h 311"/>
                  <a:gd name="T20" fmla="*/ 195 w 304"/>
                  <a:gd name="T21" fmla="*/ 32 h 311"/>
                  <a:gd name="T22" fmla="*/ 195 w 304"/>
                  <a:gd name="T23" fmla="*/ 32 h 311"/>
                  <a:gd name="T24" fmla="*/ 116 w 304"/>
                  <a:gd name="T25"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4" h="311">
                    <a:moveTo>
                      <a:pt x="116" y="0"/>
                    </a:moveTo>
                    <a:cubicBezTo>
                      <a:pt x="52" y="0"/>
                      <a:pt x="0" y="52"/>
                      <a:pt x="0" y="115"/>
                    </a:cubicBezTo>
                    <a:cubicBezTo>
                      <a:pt x="0" y="147"/>
                      <a:pt x="13" y="175"/>
                      <a:pt x="33" y="196"/>
                    </a:cubicBezTo>
                    <a:cubicBezTo>
                      <a:pt x="33" y="196"/>
                      <a:pt x="33" y="196"/>
                      <a:pt x="33" y="196"/>
                    </a:cubicBezTo>
                    <a:cubicBezTo>
                      <a:pt x="148" y="311"/>
                      <a:pt x="148" y="311"/>
                      <a:pt x="148" y="311"/>
                    </a:cubicBezTo>
                    <a:cubicBezTo>
                      <a:pt x="151" y="311"/>
                      <a:pt x="151" y="311"/>
                      <a:pt x="151" y="311"/>
                    </a:cubicBezTo>
                    <a:cubicBezTo>
                      <a:pt x="151" y="311"/>
                      <a:pt x="151" y="311"/>
                      <a:pt x="151" y="311"/>
                    </a:cubicBezTo>
                    <a:cubicBezTo>
                      <a:pt x="226" y="311"/>
                      <a:pt x="226" y="311"/>
                      <a:pt x="226" y="311"/>
                    </a:cubicBezTo>
                    <a:cubicBezTo>
                      <a:pt x="269" y="311"/>
                      <a:pt x="304" y="276"/>
                      <a:pt x="304" y="233"/>
                    </a:cubicBezTo>
                    <a:cubicBezTo>
                      <a:pt x="304" y="139"/>
                      <a:pt x="304" y="139"/>
                      <a:pt x="304" y="139"/>
                    </a:cubicBezTo>
                    <a:cubicBezTo>
                      <a:pt x="195" y="32"/>
                      <a:pt x="195" y="32"/>
                      <a:pt x="195" y="32"/>
                    </a:cubicBezTo>
                    <a:cubicBezTo>
                      <a:pt x="195" y="32"/>
                      <a:pt x="195" y="32"/>
                      <a:pt x="195" y="32"/>
                    </a:cubicBezTo>
                    <a:cubicBezTo>
                      <a:pt x="174" y="13"/>
                      <a:pt x="146" y="0"/>
                      <a:pt x="116" y="0"/>
                    </a:cubicBezTo>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20" name="Freeform 55"/>
              <p:cNvSpPr>
                <a:spLocks noEditPoints="1"/>
              </p:cNvSpPr>
              <p:nvPr/>
            </p:nvSpPr>
            <p:spPr bwMode="auto">
              <a:xfrm>
                <a:off x="5641976" y="-601663"/>
                <a:ext cx="866775" cy="866775"/>
              </a:xfrm>
              <a:custGeom>
                <a:avLst/>
                <a:gdLst>
                  <a:gd name="T0" fmla="*/ 116 w 231"/>
                  <a:gd name="T1" fmla="*/ 0 h 231"/>
                  <a:gd name="T2" fmla="*/ 0 w 231"/>
                  <a:gd name="T3" fmla="*/ 115 h 231"/>
                  <a:gd name="T4" fmla="*/ 116 w 231"/>
                  <a:gd name="T5" fmla="*/ 231 h 231"/>
                  <a:gd name="T6" fmla="*/ 231 w 231"/>
                  <a:gd name="T7" fmla="*/ 115 h 231"/>
                  <a:gd name="T8" fmla="*/ 116 w 231"/>
                  <a:gd name="T9" fmla="*/ 0 h 231"/>
                  <a:gd name="T10" fmla="*/ 121 w 231"/>
                  <a:gd name="T11" fmla="*/ 216 h 231"/>
                  <a:gd name="T12" fmla="*/ 121 w 231"/>
                  <a:gd name="T13" fmla="*/ 206 h 231"/>
                  <a:gd name="T14" fmla="*/ 110 w 231"/>
                  <a:gd name="T15" fmla="*/ 206 h 231"/>
                  <a:gd name="T16" fmla="*/ 110 w 231"/>
                  <a:gd name="T17" fmla="*/ 216 h 231"/>
                  <a:gd name="T18" fmla="*/ 14 w 231"/>
                  <a:gd name="T19" fmla="*/ 121 h 231"/>
                  <a:gd name="T20" fmla="*/ 25 w 231"/>
                  <a:gd name="T21" fmla="*/ 121 h 231"/>
                  <a:gd name="T22" fmla="*/ 25 w 231"/>
                  <a:gd name="T23" fmla="*/ 110 h 231"/>
                  <a:gd name="T24" fmla="*/ 14 w 231"/>
                  <a:gd name="T25" fmla="*/ 110 h 231"/>
                  <a:gd name="T26" fmla="*/ 110 w 231"/>
                  <a:gd name="T27" fmla="*/ 14 h 231"/>
                  <a:gd name="T28" fmla="*/ 110 w 231"/>
                  <a:gd name="T29" fmla="*/ 25 h 231"/>
                  <a:gd name="T30" fmla="*/ 116 w 231"/>
                  <a:gd name="T31" fmla="*/ 25 h 231"/>
                  <a:gd name="T32" fmla="*/ 121 w 231"/>
                  <a:gd name="T33" fmla="*/ 25 h 231"/>
                  <a:gd name="T34" fmla="*/ 121 w 231"/>
                  <a:gd name="T35" fmla="*/ 14 h 231"/>
                  <a:gd name="T36" fmla="*/ 217 w 231"/>
                  <a:gd name="T37" fmla="*/ 110 h 231"/>
                  <a:gd name="T38" fmla="*/ 207 w 231"/>
                  <a:gd name="T39" fmla="*/ 110 h 231"/>
                  <a:gd name="T40" fmla="*/ 207 w 231"/>
                  <a:gd name="T41" fmla="*/ 121 h 231"/>
                  <a:gd name="T42" fmla="*/ 217 w 231"/>
                  <a:gd name="T43" fmla="*/ 121 h 231"/>
                  <a:gd name="T44" fmla="*/ 121 w 231"/>
                  <a:gd name="T45" fmla="*/ 216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1" h="231">
                    <a:moveTo>
                      <a:pt x="116" y="0"/>
                    </a:moveTo>
                    <a:cubicBezTo>
                      <a:pt x="52" y="0"/>
                      <a:pt x="0" y="52"/>
                      <a:pt x="0" y="115"/>
                    </a:cubicBezTo>
                    <a:cubicBezTo>
                      <a:pt x="0" y="179"/>
                      <a:pt x="52" y="231"/>
                      <a:pt x="116" y="231"/>
                    </a:cubicBezTo>
                    <a:cubicBezTo>
                      <a:pt x="179" y="231"/>
                      <a:pt x="231" y="179"/>
                      <a:pt x="231" y="115"/>
                    </a:cubicBezTo>
                    <a:cubicBezTo>
                      <a:pt x="231" y="52"/>
                      <a:pt x="179" y="0"/>
                      <a:pt x="116" y="0"/>
                    </a:cubicBezTo>
                    <a:close/>
                    <a:moveTo>
                      <a:pt x="121" y="216"/>
                    </a:moveTo>
                    <a:cubicBezTo>
                      <a:pt x="121" y="206"/>
                      <a:pt x="121" y="206"/>
                      <a:pt x="121" y="206"/>
                    </a:cubicBezTo>
                    <a:cubicBezTo>
                      <a:pt x="110" y="206"/>
                      <a:pt x="110" y="206"/>
                      <a:pt x="110" y="206"/>
                    </a:cubicBezTo>
                    <a:cubicBezTo>
                      <a:pt x="110" y="216"/>
                      <a:pt x="110" y="216"/>
                      <a:pt x="110" y="216"/>
                    </a:cubicBezTo>
                    <a:cubicBezTo>
                      <a:pt x="59" y="214"/>
                      <a:pt x="17" y="172"/>
                      <a:pt x="14" y="121"/>
                    </a:cubicBezTo>
                    <a:cubicBezTo>
                      <a:pt x="25" y="121"/>
                      <a:pt x="25" y="121"/>
                      <a:pt x="25" y="121"/>
                    </a:cubicBezTo>
                    <a:cubicBezTo>
                      <a:pt x="25" y="110"/>
                      <a:pt x="25" y="110"/>
                      <a:pt x="25" y="110"/>
                    </a:cubicBezTo>
                    <a:cubicBezTo>
                      <a:pt x="14" y="110"/>
                      <a:pt x="14" y="110"/>
                      <a:pt x="14" y="110"/>
                    </a:cubicBezTo>
                    <a:cubicBezTo>
                      <a:pt x="17" y="58"/>
                      <a:pt x="59" y="17"/>
                      <a:pt x="110" y="14"/>
                    </a:cubicBezTo>
                    <a:cubicBezTo>
                      <a:pt x="110" y="25"/>
                      <a:pt x="110" y="25"/>
                      <a:pt x="110" y="25"/>
                    </a:cubicBezTo>
                    <a:cubicBezTo>
                      <a:pt x="116" y="25"/>
                      <a:pt x="116" y="25"/>
                      <a:pt x="116" y="25"/>
                    </a:cubicBezTo>
                    <a:cubicBezTo>
                      <a:pt x="121" y="25"/>
                      <a:pt x="121" y="25"/>
                      <a:pt x="121" y="25"/>
                    </a:cubicBezTo>
                    <a:cubicBezTo>
                      <a:pt x="121" y="14"/>
                      <a:pt x="121" y="14"/>
                      <a:pt x="121" y="14"/>
                    </a:cubicBezTo>
                    <a:cubicBezTo>
                      <a:pt x="172" y="17"/>
                      <a:pt x="214" y="58"/>
                      <a:pt x="217" y="110"/>
                    </a:cubicBezTo>
                    <a:cubicBezTo>
                      <a:pt x="207" y="110"/>
                      <a:pt x="207" y="110"/>
                      <a:pt x="207" y="110"/>
                    </a:cubicBezTo>
                    <a:cubicBezTo>
                      <a:pt x="207" y="121"/>
                      <a:pt x="207" y="121"/>
                      <a:pt x="207" y="121"/>
                    </a:cubicBezTo>
                    <a:cubicBezTo>
                      <a:pt x="217" y="121"/>
                      <a:pt x="217" y="121"/>
                      <a:pt x="217" y="121"/>
                    </a:cubicBezTo>
                    <a:cubicBezTo>
                      <a:pt x="214" y="172"/>
                      <a:pt x="172" y="214"/>
                      <a:pt x="121" y="21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21" name="Freeform 56"/>
              <p:cNvSpPr>
                <a:spLocks/>
              </p:cNvSpPr>
              <p:nvPr/>
            </p:nvSpPr>
            <p:spPr bwMode="auto">
              <a:xfrm>
                <a:off x="5881688" y="-508000"/>
                <a:ext cx="214313" cy="376238"/>
              </a:xfrm>
              <a:custGeom>
                <a:avLst/>
                <a:gdLst>
                  <a:gd name="T0" fmla="*/ 48 w 57"/>
                  <a:gd name="T1" fmla="*/ 89 h 100"/>
                  <a:gd name="T2" fmla="*/ 0 w 57"/>
                  <a:gd name="T3" fmla="*/ 95 h 100"/>
                  <a:gd name="T4" fmla="*/ 50 w 57"/>
                  <a:gd name="T5" fmla="*/ 100 h 100"/>
                  <a:gd name="T6" fmla="*/ 55 w 57"/>
                  <a:gd name="T7" fmla="*/ 95 h 100"/>
                  <a:gd name="T8" fmla="*/ 53 w 57"/>
                  <a:gd name="T9" fmla="*/ 90 h 100"/>
                  <a:gd name="T10" fmla="*/ 57 w 57"/>
                  <a:gd name="T11" fmla="*/ 83 h 100"/>
                  <a:gd name="T12" fmla="*/ 52 w 57"/>
                  <a:gd name="T13" fmla="*/ 0 h 100"/>
                  <a:gd name="T14" fmla="*/ 46 w 57"/>
                  <a:gd name="T15" fmla="*/ 83 h 100"/>
                  <a:gd name="T16" fmla="*/ 48 w 57"/>
                  <a:gd name="T17" fmla="*/ 8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100">
                    <a:moveTo>
                      <a:pt x="48" y="89"/>
                    </a:moveTo>
                    <a:cubicBezTo>
                      <a:pt x="0" y="95"/>
                      <a:pt x="0" y="95"/>
                      <a:pt x="0" y="95"/>
                    </a:cubicBezTo>
                    <a:cubicBezTo>
                      <a:pt x="50" y="100"/>
                      <a:pt x="50" y="100"/>
                      <a:pt x="50" y="100"/>
                    </a:cubicBezTo>
                    <a:cubicBezTo>
                      <a:pt x="53" y="100"/>
                      <a:pt x="55" y="98"/>
                      <a:pt x="55" y="95"/>
                    </a:cubicBezTo>
                    <a:cubicBezTo>
                      <a:pt x="55" y="93"/>
                      <a:pt x="54" y="91"/>
                      <a:pt x="53" y="90"/>
                    </a:cubicBezTo>
                    <a:cubicBezTo>
                      <a:pt x="55" y="89"/>
                      <a:pt x="57" y="86"/>
                      <a:pt x="57" y="83"/>
                    </a:cubicBezTo>
                    <a:cubicBezTo>
                      <a:pt x="52" y="0"/>
                      <a:pt x="52" y="0"/>
                      <a:pt x="52" y="0"/>
                    </a:cubicBezTo>
                    <a:cubicBezTo>
                      <a:pt x="46" y="83"/>
                      <a:pt x="46" y="83"/>
                      <a:pt x="46" y="83"/>
                    </a:cubicBezTo>
                    <a:cubicBezTo>
                      <a:pt x="46" y="85"/>
                      <a:pt x="47" y="88"/>
                      <a:pt x="48" y="8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grpSp>
          <p:nvGrpSpPr>
            <p:cNvPr id="325" name="Group 324"/>
            <p:cNvGrpSpPr/>
            <p:nvPr/>
          </p:nvGrpSpPr>
          <p:grpSpPr>
            <a:xfrm>
              <a:off x="1034582" y="1247483"/>
              <a:ext cx="1069026" cy="1069026"/>
              <a:chOff x="1792288" y="-890588"/>
              <a:chExt cx="1457326" cy="1457326"/>
            </a:xfrm>
          </p:grpSpPr>
          <p:sp>
            <p:nvSpPr>
              <p:cNvPr id="322" name="Freeform 57"/>
              <p:cNvSpPr>
                <a:spLocks/>
              </p:cNvSpPr>
              <p:nvPr/>
            </p:nvSpPr>
            <p:spPr bwMode="auto">
              <a:xfrm>
                <a:off x="1792288" y="-890588"/>
                <a:ext cx="1457325" cy="1457325"/>
              </a:xfrm>
              <a:custGeom>
                <a:avLst/>
                <a:gdLst>
                  <a:gd name="T0" fmla="*/ 78 w 388"/>
                  <a:gd name="T1" fmla="*/ 388 h 388"/>
                  <a:gd name="T2" fmla="*/ 0 w 388"/>
                  <a:gd name="T3" fmla="*/ 310 h 388"/>
                  <a:gd name="T4" fmla="*/ 0 w 388"/>
                  <a:gd name="T5" fmla="*/ 78 h 388"/>
                  <a:gd name="T6" fmla="*/ 78 w 388"/>
                  <a:gd name="T7" fmla="*/ 0 h 388"/>
                  <a:gd name="T8" fmla="*/ 310 w 388"/>
                  <a:gd name="T9" fmla="*/ 0 h 388"/>
                  <a:gd name="T10" fmla="*/ 388 w 388"/>
                  <a:gd name="T11" fmla="*/ 78 h 388"/>
                  <a:gd name="T12" fmla="*/ 388 w 388"/>
                  <a:gd name="T13" fmla="*/ 310 h 388"/>
                  <a:gd name="T14" fmla="*/ 310 w 388"/>
                  <a:gd name="T15" fmla="*/ 388 h 388"/>
                  <a:gd name="T16" fmla="*/ 78 w 388"/>
                  <a:gd name="T17" fmla="*/ 388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8" h="388">
                    <a:moveTo>
                      <a:pt x="78" y="388"/>
                    </a:moveTo>
                    <a:cubicBezTo>
                      <a:pt x="35" y="388"/>
                      <a:pt x="0" y="353"/>
                      <a:pt x="0" y="310"/>
                    </a:cubicBezTo>
                    <a:cubicBezTo>
                      <a:pt x="0" y="78"/>
                      <a:pt x="0" y="78"/>
                      <a:pt x="0" y="78"/>
                    </a:cubicBezTo>
                    <a:cubicBezTo>
                      <a:pt x="0" y="35"/>
                      <a:pt x="35" y="0"/>
                      <a:pt x="78" y="0"/>
                    </a:cubicBezTo>
                    <a:cubicBezTo>
                      <a:pt x="310" y="0"/>
                      <a:pt x="310" y="0"/>
                      <a:pt x="310" y="0"/>
                    </a:cubicBezTo>
                    <a:cubicBezTo>
                      <a:pt x="353" y="0"/>
                      <a:pt x="388" y="35"/>
                      <a:pt x="388" y="78"/>
                    </a:cubicBezTo>
                    <a:cubicBezTo>
                      <a:pt x="388" y="310"/>
                      <a:pt x="388" y="310"/>
                      <a:pt x="388" y="310"/>
                    </a:cubicBezTo>
                    <a:cubicBezTo>
                      <a:pt x="388" y="353"/>
                      <a:pt x="353" y="388"/>
                      <a:pt x="310" y="388"/>
                    </a:cubicBezTo>
                    <a:cubicBezTo>
                      <a:pt x="78" y="388"/>
                      <a:pt x="78" y="388"/>
                      <a:pt x="78" y="388"/>
                    </a:cubicBezTo>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23" name="Freeform 58"/>
              <p:cNvSpPr>
                <a:spLocks/>
              </p:cNvSpPr>
              <p:nvPr/>
            </p:nvSpPr>
            <p:spPr bwMode="auto">
              <a:xfrm>
                <a:off x="2279651" y="-533400"/>
                <a:ext cx="969963" cy="1100138"/>
              </a:xfrm>
              <a:custGeom>
                <a:avLst/>
                <a:gdLst>
                  <a:gd name="T0" fmla="*/ 112 w 258"/>
                  <a:gd name="T1" fmla="*/ 0 h 293"/>
                  <a:gd name="T2" fmla="*/ 6 w 258"/>
                  <a:gd name="T3" fmla="*/ 0 h 293"/>
                  <a:gd name="T4" fmla="*/ 0 w 258"/>
                  <a:gd name="T5" fmla="*/ 8 h 293"/>
                  <a:gd name="T6" fmla="*/ 0 w 258"/>
                  <a:gd name="T7" fmla="*/ 194 h 293"/>
                  <a:gd name="T8" fmla="*/ 3 w 258"/>
                  <a:gd name="T9" fmla="*/ 201 h 293"/>
                  <a:gd name="T10" fmla="*/ 3 w 258"/>
                  <a:gd name="T11" fmla="*/ 201 h 293"/>
                  <a:gd name="T12" fmla="*/ 93 w 258"/>
                  <a:gd name="T13" fmla="*/ 293 h 293"/>
                  <a:gd name="T14" fmla="*/ 95 w 258"/>
                  <a:gd name="T15" fmla="*/ 293 h 293"/>
                  <a:gd name="T16" fmla="*/ 180 w 258"/>
                  <a:gd name="T17" fmla="*/ 293 h 293"/>
                  <a:gd name="T18" fmla="*/ 258 w 258"/>
                  <a:gd name="T19" fmla="*/ 215 h 293"/>
                  <a:gd name="T20" fmla="*/ 258 w 258"/>
                  <a:gd name="T21" fmla="*/ 142 h 293"/>
                  <a:gd name="T22" fmla="*/ 116 w 258"/>
                  <a:gd name="T23" fmla="*/ 2 h 293"/>
                  <a:gd name="T24" fmla="*/ 116 w 258"/>
                  <a:gd name="T25" fmla="*/ 2 h 293"/>
                  <a:gd name="T26" fmla="*/ 112 w 258"/>
                  <a:gd name="T27" fmla="*/ 0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8" h="293">
                    <a:moveTo>
                      <a:pt x="112" y="0"/>
                    </a:moveTo>
                    <a:cubicBezTo>
                      <a:pt x="6" y="0"/>
                      <a:pt x="6" y="0"/>
                      <a:pt x="6" y="0"/>
                    </a:cubicBezTo>
                    <a:cubicBezTo>
                      <a:pt x="3" y="0"/>
                      <a:pt x="0" y="4"/>
                      <a:pt x="0" y="8"/>
                    </a:cubicBezTo>
                    <a:cubicBezTo>
                      <a:pt x="0" y="194"/>
                      <a:pt x="0" y="194"/>
                      <a:pt x="0" y="194"/>
                    </a:cubicBezTo>
                    <a:cubicBezTo>
                      <a:pt x="0" y="197"/>
                      <a:pt x="1" y="199"/>
                      <a:pt x="3" y="201"/>
                    </a:cubicBezTo>
                    <a:cubicBezTo>
                      <a:pt x="3" y="201"/>
                      <a:pt x="3" y="201"/>
                      <a:pt x="3" y="201"/>
                    </a:cubicBezTo>
                    <a:cubicBezTo>
                      <a:pt x="93" y="293"/>
                      <a:pt x="93" y="293"/>
                      <a:pt x="93" y="293"/>
                    </a:cubicBezTo>
                    <a:cubicBezTo>
                      <a:pt x="95" y="293"/>
                      <a:pt x="95" y="293"/>
                      <a:pt x="95" y="293"/>
                    </a:cubicBezTo>
                    <a:cubicBezTo>
                      <a:pt x="180" y="293"/>
                      <a:pt x="180" y="293"/>
                      <a:pt x="180" y="293"/>
                    </a:cubicBezTo>
                    <a:cubicBezTo>
                      <a:pt x="223" y="293"/>
                      <a:pt x="258" y="258"/>
                      <a:pt x="258" y="215"/>
                    </a:cubicBezTo>
                    <a:cubicBezTo>
                      <a:pt x="258" y="142"/>
                      <a:pt x="258" y="142"/>
                      <a:pt x="258" y="142"/>
                    </a:cubicBezTo>
                    <a:cubicBezTo>
                      <a:pt x="116" y="2"/>
                      <a:pt x="116" y="2"/>
                      <a:pt x="116" y="2"/>
                    </a:cubicBezTo>
                    <a:cubicBezTo>
                      <a:pt x="116" y="2"/>
                      <a:pt x="116" y="2"/>
                      <a:pt x="116" y="2"/>
                    </a:cubicBezTo>
                    <a:cubicBezTo>
                      <a:pt x="115" y="1"/>
                      <a:pt x="113" y="0"/>
                      <a:pt x="112" y="0"/>
                    </a:cubicBezTo>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24" name="Freeform 59"/>
              <p:cNvSpPr>
                <a:spLocks noEditPoints="1"/>
              </p:cNvSpPr>
              <p:nvPr/>
            </p:nvSpPr>
            <p:spPr bwMode="auto">
              <a:xfrm>
                <a:off x="2279651" y="-533400"/>
                <a:ext cx="444500" cy="762000"/>
              </a:xfrm>
              <a:custGeom>
                <a:avLst/>
                <a:gdLst>
                  <a:gd name="T0" fmla="*/ 112 w 118"/>
                  <a:gd name="T1" fmla="*/ 0 h 203"/>
                  <a:gd name="T2" fmla="*/ 6 w 118"/>
                  <a:gd name="T3" fmla="*/ 0 h 203"/>
                  <a:gd name="T4" fmla="*/ 0 w 118"/>
                  <a:gd name="T5" fmla="*/ 8 h 203"/>
                  <a:gd name="T6" fmla="*/ 0 w 118"/>
                  <a:gd name="T7" fmla="*/ 194 h 203"/>
                  <a:gd name="T8" fmla="*/ 6 w 118"/>
                  <a:gd name="T9" fmla="*/ 203 h 203"/>
                  <a:gd name="T10" fmla="*/ 112 w 118"/>
                  <a:gd name="T11" fmla="*/ 203 h 203"/>
                  <a:gd name="T12" fmla="*/ 118 w 118"/>
                  <a:gd name="T13" fmla="*/ 194 h 203"/>
                  <a:gd name="T14" fmla="*/ 118 w 118"/>
                  <a:gd name="T15" fmla="*/ 8 h 203"/>
                  <a:gd name="T16" fmla="*/ 112 w 118"/>
                  <a:gd name="T17" fmla="*/ 0 h 203"/>
                  <a:gd name="T18" fmla="*/ 81 w 118"/>
                  <a:gd name="T19" fmla="*/ 195 h 203"/>
                  <a:gd name="T20" fmla="*/ 37 w 118"/>
                  <a:gd name="T21" fmla="*/ 195 h 203"/>
                  <a:gd name="T22" fmla="*/ 34 w 118"/>
                  <a:gd name="T23" fmla="*/ 190 h 203"/>
                  <a:gd name="T24" fmla="*/ 37 w 118"/>
                  <a:gd name="T25" fmla="*/ 186 h 203"/>
                  <a:gd name="T26" fmla="*/ 81 w 118"/>
                  <a:gd name="T27" fmla="*/ 186 h 203"/>
                  <a:gd name="T28" fmla="*/ 84 w 118"/>
                  <a:gd name="T29" fmla="*/ 190 h 203"/>
                  <a:gd name="T30" fmla="*/ 81 w 118"/>
                  <a:gd name="T31" fmla="*/ 195 h 203"/>
                  <a:gd name="T32" fmla="*/ 108 w 118"/>
                  <a:gd name="T33" fmla="*/ 171 h 203"/>
                  <a:gd name="T34" fmla="*/ 103 w 118"/>
                  <a:gd name="T35" fmla="*/ 178 h 203"/>
                  <a:gd name="T36" fmla="*/ 16 w 118"/>
                  <a:gd name="T37" fmla="*/ 178 h 203"/>
                  <a:gd name="T38" fmla="*/ 11 w 118"/>
                  <a:gd name="T39" fmla="*/ 171 h 203"/>
                  <a:gd name="T40" fmla="*/ 11 w 118"/>
                  <a:gd name="T41" fmla="*/ 19 h 203"/>
                  <a:gd name="T42" fmla="*/ 16 w 118"/>
                  <a:gd name="T43" fmla="*/ 12 h 203"/>
                  <a:gd name="T44" fmla="*/ 103 w 118"/>
                  <a:gd name="T45" fmla="*/ 12 h 203"/>
                  <a:gd name="T46" fmla="*/ 108 w 118"/>
                  <a:gd name="T47" fmla="*/ 19 h 203"/>
                  <a:gd name="T48" fmla="*/ 108 w 118"/>
                  <a:gd name="T49" fmla="*/ 171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8" h="203">
                    <a:moveTo>
                      <a:pt x="112" y="0"/>
                    </a:moveTo>
                    <a:cubicBezTo>
                      <a:pt x="6" y="0"/>
                      <a:pt x="6" y="0"/>
                      <a:pt x="6" y="0"/>
                    </a:cubicBezTo>
                    <a:cubicBezTo>
                      <a:pt x="3" y="0"/>
                      <a:pt x="0" y="4"/>
                      <a:pt x="0" y="8"/>
                    </a:cubicBezTo>
                    <a:cubicBezTo>
                      <a:pt x="0" y="194"/>
                      <a:pt x="0" y="194"/>
                      <a:pt x="0" y="194"/>
                    </a:cubicBezTo>
                    <a:cubicBezTo>
                      <a:pt x="0" y="199"/>
                      <a:pt x="3" y="203"/>
                      <a:pt x="6" y="203"/>
                    </a:cubicBezTo>
                    <a:cubicBezTo>
                      <a:pt x="112" y="203"/>
                      <a:pt x="112" y="203"/>
                      <a:pt x="112" y="203"/>
                    </a:cubicBezTo>
                    <a:cubicBezTo>
                      <a:pt x="115" y="203"/>
                      <a:pt x="118" y="199"/>
                      <a:pt x="118" y="194"/>
                    </a:cubicBezTo>
                    <a:cubicBezTo>
                      <a:pt x="118" y="8"/>
                      <a:pt x="118" y="8"/>
                      <a:pt x="118" y="8"/>
                    </a:cubicBezTo>
                    <a:cubicBezTo>
                      <a:pt x="118" y="4"/>
                      <a:pt x="115" y="0"/>
                      <a:pt x="112" y="0"/>
                    </a:cubicBezTo>
                    <a:close/>
                    <a:moveTo>
                      <a:pt x="81" y="195"/>
                    </a:moveTo>
                    <a:cubicBezTo>
                      <a:pt x="37" y="195"/>
                      <a:pt x="37" y="195"/>
                      <a:pt x="37" y="195"/>
                    </a:cubicBezTo>
                    <a:cubicBezTo>
                      <a:pt x="35" y="195"/>
                      <a:pt x="34" y="193"/>
                      <a:pt x="34" y="190"/>
                    </a:cubicBezTo>
                    <a:cubicBezTo>
                      <a:pt x="34" y="188"/>
                      <a:pt x="35" y="186"/>
                      <a:pt x="37" y="186"/>
                    </a:cubicBezTo>
                    <a:cubicBezTo>
                      <a:pt x="81" y="186"/>
                      <a:pt x="81" y="186"/>
                      <a:pt x="81" y="186"/>
                    </a:cubicBezTo>
                    <a:cubicBezTo>
                      <a:pt x="83" y="186"/>
                      <a:pt x="84" y="188"/>
                      <a:pt x="84" y="190"/>
                    </a:cubicBezTo>
                    <a:cubicBezTo>
                      <a:pt x="84" y="193"/>
                      <a:pt x="83" y="195"/>
                      <a:pt x="81" y="195"/>
                    </a:cubicBezTo>
                    <a:close/>
                    <a:moveTo>
                      <a:pt x="108" y="171"/>
                    </a:moveTo>
                    <a:cubicBezTo>
                      <a:pt x="108" y="175"/>
                      <a:pt x="105" y="178"/>
                      <a:pt x="103" y="178"/>
                    </a:cubicBezTo>
                    <a:cubicBezTo>
                      <a:pt x="16" y="178"/>
                      <a:pt x="16" y="178"/>
                      <a:pt x="16" y="178"/>
                    </a:cubicBezTo>
                    <a:cubicBezTo>
                      <a:pt x="13" y="178"/>
                      <a:pt x="11" y="175"/>
                      <a:pt x="11" y="171"/>
                    </a:cubicBezTo>
                    <a:cubicBezTo>
                      <a:pt x="11" y="19"/>
                      <a:pt x="11" y="19"/>
                      <a:pt x="11" y="19"/>
                    </a:cubicBezTo>
                    <a:cubicBezTo>
                      <a:pt x="11" y="15"/>
                      <a:pt x="13" y="12"/>
                      <a:pt x="16" y="12"/>
                    </a:cubicBezTo>
                    <a:cubicBezTo>
                      <a:pt x="103" y="12"/>
                      <a:pt x="103" y="12"/>
                      <a:pt x="103" y="12"/>
                    </a:cubicBezTo>
                    <a:cubicBezTo>
                      <a:pt x="105" y="12"/>
                      <a:pt x="108" y="15"/>
                      <a:pt x="108" y="19"/>
                    </a:cubicBezTo>
                    <a:lnTo>
                      <a:pt x="108" y="1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grpSp>
      <p:grpSp>
        <p:nvGrpSpPr>
          <p:cNvPr id="4" name="Group 3"/>
          <p:cNvGrpSpPr/>
          <p:nvPr/>
        </p:nvGrpSpPr>
        <p:grpSpPr>
          <a:xfrm>
            <a:off x="4054556" y="1336860"/>
            <a:ext cx="3783801" cy="4685655"/>
            <a:chOff x="4867444" y="1337648"/>
            <a:chExt cx="3709946" cy="4594196"/>
          </a:xfrm>
        </p:grpSpPr>
        <p:sp>
          <p:nvSpPr>
            <p:cNvPr id="267" name="Rectangle 266"/>
            <p:cNvSpPr/>
            <p:nvPr/>
          </p:nvSpPr>
          <p:spPr>
            <a:xfrm>
              <a:off x="4867444" y="4960552"/>
              <a:ext cx="3709946" cy="971292"/>
            </a:xfrm>
            <a:prstGeom prst="rect">
              <a:avLst/>
            </a:prstGeom>
          </p:spPr>
          <p:txBody>
            <a:bodyPr wrap="square">
              <a:spAutoFit/>
            </a:bodyPr>
            <a:lstStyle/>
            <a:p>
              <a:pPr algn="ctr"/>
              <a:r>
                <a:rPr lang="en-US" sz="2856" dirty="0">
                  <a:gradFill>
                    <a:gsLst>
                      <a:gs pos="1250">
                        <a:srgbClr val="404040"/>
                      </a:gs>
                      <a:gs pos="100000">
                        <a:srgbClr val="404040"/>
                      </a:gs>
                    </a:gsLst>
                    <a:lin ang="5400000" scaled="0"/>
                  </a:gradFill>
                  <a:latin typeface="Segoe UI Light"/>
                </a:rPr>
                <a:t>Check out the </a:t>
              </a:r>
              <a:br>
                <a:rPr lang="en-US" sz="2856" dirty="0">
                  <a:gradFill>
                    <a:gsLst>
                      <a:gs pos="1250">
                        <a:srgbClr val="404040"/>
                      </a:gs>
                      <a:gs pos="100000">
                        <a:srgbClr val="404040"/>
                      </a:gs>
                    </a:gsLst>
                    <a:lin ang="5400000" scaled="0"/>
                  </a:gradFill>
                  <a:latin typeface="Segoe UI Light"/>
                </a:rPr>
              </a:br>
              <a:r>
                <a:rPr lang="en-US" sz="2856" dirty="0">
                  <a:gradFill>
                    <a:gsLst>
                      <a:gs pos="1250">
                        <a:srgbClr val="404040"/>
                      </a:gs>
                      <a:gs pos="100000">
                        <a:srgbClr val="404040"/>
                      </a:gs>
                    </a:gsLst>
                    <a:lin ang="5400000" scaled="0"/>
                  </a:gradFill>
                  <a:latin typeface="Segoe UI Light"/>
                </a:rPr>
                <a:t>express talks</a:t>
              </a:r>
            </a:p>
          </p:txBody>
        </p:sp>
        <p:grpSp>
          <p:nvGrpSpPr>
            <p:cNvPr id="18" name="Group 17"/>
            <p:cNvGrpSpPr/>
            <p:nvPr/>
          </p:nvGrpSpPr>
          <p:grpSpPr>
            <a:xfrm>
              <a:off x="5559030" y="1337648"/>
              <a:ext cx="2326774" cy="3238660"/>
              <a:chOff x="5973763" y="1414463"/>
              <a:chExt cx="1138238" cy="1584325"/>
            </a:xfrm>
          </p:grpSpPr>
          <p:sp>
            <p:nvSpPr>
              <p:cNvPr id="6" name="Freeform 6"/>
              <p:cNvSpPr>
                <a:spLocks/>
              </p:cNvSpPr>
              <p:nvPr/>
            </p:nvSpPr>
            <p:spPr bwMode="auto">
              <a:xfrm>
                <a:off x="5973763" y="2508250"/>
                <a:ext cx="1020763" cy="490538"/>
              </a:xfrm>
              <a:custGeom>
                <a:avLst/>
                <a:gdLst>
                  <a:gd name="T0" fmla="*/ 637 w 1366"/>
                  <a:gd name="T1" fmla="*/ 650 h 656"/>
                  <a:gd name="T2" fmla="*/ 511 w 1366"/>
                  <a:gd name="T3" fmla="*/ 579 h 656"/>
                  <a:gd name="T4" fmla="*/ 493 w 1366"/>
                  <a:gd name="T5" fmla="*/ 577 h 656"/>
                  <a:gd name="T6" fmla="*/ 332 w 1366"/>
                  <a:gd name="T7" fmla="*/ 649 h 656"/>
                  <a:gd name="T8" fmla="*/ 313 w 1366"/>
                  <a:gd name="T9" fmla="*/ 649 h 656"/>
                  <a:gd name="T10" fmla="*/ 124 w 1366"/>
                  <a:gd name="T11" fmla="*/ 463 h 656"/>
                  <a:gd name="T12" fmla="*/ 80 w 1366"/>
                  <a:gd name="T13" fmla="*/ 468 h 656"/>
                  <a:gd name="T14" fmla="*/ 0 w 1366"/>
                  <a:gd name="T15" fmla="*/ 247 h 656"/>
                  <a:gd name="T16" fmla="*/ 679 w 1366"/>
                  <a:gd name="T17" fmla="*/ 167 h 656"/>
                  <a:gd name="T18" fmla="*/ 739 w 1366"/>
                  <a:gd name="T19" fmla="*/ 0 h 656"/>
                  <a:gd name="T20" fmla="*/ 759 w 1366"/>
                  <a:gd name="T21" fmla="*/ 106 h 656"/>
                  <a:gd name="T22" fmla="*/ 80 w 1366"/>
                  <a:gd name="T23" fmla="*/ 187 h 656"/>
                  <a:gd name="T24" fmla="*/ 20 w 1366"/>
                  <a:gd name="T25" fmla="*/ 388 h 656"/>
                  <a:gd name="T26" fmla="*/ 109 w 1366"/>
                  <a:gd name="T27" fmla="*/ 448 h 656"/>
                  <a:gd name="T28" fmla="*/ 215 w 1366"/>
                  <a:gd name="T29" fmla="*/ 276 h 656"/>
                  <a:gd name="T30" fmla="*/ 323 w 1366"/>
                  <a:gd name="T31" fmla="*/ 615 h 656"/>
                  <a:gd name="T32" fmla="*/ 430 w 1366"/>
                  <a:gd name="T33" fmla="*/ 348 h 656"/>
                  <a:gd name="T34" fmla="*/ 505 w 1366"/>
                  <a:gd name="T35" fmla="*/ 551 h 656"/>
                  <a:gd name="T36" fmla="*/ 575 w 1366"/>
                  <a:gd name="T37" fmla="*/ 456 h 656"/>
                  <a:gd name="T38" fmla="*/ 645 w 1366"/>
                  <a:gd name="T39" fmla="*/ 616 h 656"/>
                  <a:gd name="T40" fmla="*/ 754 w 1366"/>
                  <a:gd name="T41" fmla="*/ 276 h 656"/>
                  <a:gd name="T42" fmla="*/ 764 w 1366"/>
                  <a:gd name="T43" fmla="*/ 283 h 656"/>
                  <a:gd name="T44" fmla="*/ 926 w 1366"/>
                  <a:gd name="T45" fmla="*/ 388 h 656"/>
                  <a:gd name="T46" fmla="*/ 942 w 1366"/>
                  <a:gd name="T47" fmla="*/ 388 h 656"/>
                  <a:gd name="T48" fmla="*/ 1141 w 1366"/>
                  <a:gd name="T49" fmla="*/ 282 h 656"/>
                  <a:gd name="T50" fmla="*/ 1160 w 1366"/>
                  <a:gd name="T51" fmla="*/ 282 h 656"/>
                  <a:gd name="T52" fmla="*/ 1366 w 1366"/>
                  <a:gd name="T53" fmla="*/ 456 h 656"/>
                  <a:gd name="T54" fmla="*/ 1222 w 1366"/>
                  <a:gd name="T55" fmla="*/ 476 h 656"/>
                  <a:gd name="T56" fmla="*/ 1150 w 1366"/>
                  <a:gd name="T57" fmla="*/ 312 h 656"/>
                  <a:gd name="T58" fmla="*/ 1043 w 1366"/>
                  <a:gd name="T59" fmla="*/ 548 h 656"/>
                  <a:gd name="T60" fmla="*/ 934 w 1366"/>
                  <a:gd name="T61" fmla="*/ 411 h 656"/>
                  <a:gd name="T62" fmla="*/ 824 w 1366"/>
                  <a:gd name="T63" fmla="*/ 548 h 656"/>
                  <a:gd name="T64" fmla="*/ 754 w 1366"/>
                  <a:gd name="T65" fmla="*/ 322 h 656"/>
                  <a:gd name="T66" fmla="*/ 647 w 1366"/>
                  <a:gd name="T67" fmla="*/ 656 h 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366" h="656">
                    <a:moveTo>
                      <a:pt x="646" y="656"/>
                    </a:moveTo>
                    <a:cubicBezTo>
                      <a:pt x="642" y="656"/>
                      <a:pt x="638" y="653"/>
                      <a:pt x="637" y="650"/>
                    </a:cubicBezTo>
                    <a:cubicBezTo>
                      <a:pt x="572" y="487"/>
                      <a:pt x="572" y="487"/>
                      <a:pt x="572" y="487"/>
                    </a:cubicBezTo>
                    <a:cubicBezTo>
                      <a:pt x="511" y="579"/>
                      <a:pt x="511" y="579"/>
                      <a:pt x="511" y="579"/>
                    </a:cubicBezTo>
                    <a:cubicBezTo>
                      <a:pt x="508" y="583"/>
                      <a:pt x="505" y="584"/>
                      <a:pt x="501" y="584"/>
                    </a:cubicBezTo>
                    <a:cubicBezTo>
                      <a:pt x="497" y="583"/>
                      <a:pt x="494" y="581"/>
                      <a:pt x="493" y="577"/>
                    </a:cubicBezTo>
                    <a:cubicBezTo>
                      <a:pt x="430" y="388"/>
                      <a:pt x="430" y="388"/>
                      <a:pt x="430" y="388"/>
                    </a:cubicBezTo>
                    <a:cubicBezTo>
                      <a:pt x="332" y="649"/>
                      <a:pt x="332" y="649"/>
                      <a:pt x="332" y="649"/>
                    </a:cubicBezTo>
                    <a:cubicBezTo>
                      <a:pt x="330" y="653"/>
                      <a:pt x="326" y="656"/>
                      <a:pt x="322" y="656"/>
                    </a:cubicBezTo>
                    <a:cubicBezTo>
                      <a:pt x="318" y="656"/>
                      <a:pt x="314" y="653"/>
                      <a:pt x="313" y="649"/>
                    </a:cubicBezTo>
                    <a:cubicBezTo>
                      <a:pt x="211" y="311"/>
                      <a:pt x="211" y="311"/>
                      <a:pt x="211" y="311"/>
                    </a:cubicBezTo>
                    <a:cubicBezTo>
                      <a:pt x="124" y="463"/>
                      <a:pt x="124" y="463"/>
                      <a:pt x="124" y="463"/>
                    </a:cubicBezTo>
                    <a:cubicBezTo>
                      <a:pt x="122" y="466"/>
                      <a:pt x="119" y="468"/>
                      <a:pt x="115" y="468"/>
                    </a:cubicBezTo>
                    <a:cubicBezTo>
                      <a:pt x="80" y="468"/>
                      <a:pt x="80" y="468"/>
                      <a:pt x="80" y="468"/>
                    </a:cubicBezTo>
                    <a:cubicBezTo>
                      <a:pt x="16" y="468"/>
                      <a:pt x="0" y="416"/>
                      <a:pt x="0" y="388"/>
                    </a:cubicBezTo>
                    <a:cubicBezTo>
                      <a:pt x="0" y="247"/>
                      <a:pt x="0" y="247"/>
                      <a:pt x="0" y="247"/>
                    </a:cubicBezTo>
                    <a:cubicBezTo>
                      <a:pt x="0" y="183"/>
                      <a:pt x="52" y="167"/>
                      <a:pt x="80" y="167"/>
                    </a:cubicBezTo>
                    <a:cubicBezTo>
                      <a:pt x="679" y="167"/>
                      <a:pt x="679" y="167"/>
                      <a:pt x="679" y="167"/>
                    </a:cubicBezTo>
                    <a:cubicBezTo>
                      <a:pt x="737" y="167"/>
                      <a:pt x="739" y="112"/>
                      <a:pt x="739" y="106"/>
                    </a:cubicBezTo>
                    <a:cubicBezTo>
                      <a:pt x="739" y="0"/>
                      <a:pt x="739" y="0"/>
                      <a:pt x="739" y="0"/>
                    </a:cubicBezTo>
                    <a:cubicBezTo>
                      <a:pt x="759" y="0"/>
                      <a:pt x="759" y="0"/>
                      <a:pt x="759" y="0"/>
                    </a:cubicBezTo>
                    <a:cubicBezTo>
                      <a:pt x="759" y="106"/>
                      <a:pt x="759" y="106"/>
                      <a:pt x="759" y="106"/>
                    </a:cubicBezTo>
                    <a:cubicBezTo>
                      <a:pt x="759" y="134"/>
                      <a:pt x="742" y="187"/>
                      <a:pt x="679" y="187"/>
                    </a:cubicBezTo>
                    <a:cubicBezTo>
                      <a:pt x="80" y="187"/>
                      <a:pt x="80" y="187"/>
                      <a:pt x="80" y="187"/>
                    </a:cubicBezTo>
                    <a:cubicBezTo>
                      <a:pt x="74" y="187"/>
                      <a:pt x="20" y="189"/>
                      <a:pt x="20" y="247"/>
                    </a:cubicBezTo>
                    <a:cubicBezTo>
                      <a:pt x="20" y="388"/>
                      <a:pt x="20" y="388"/>
                      <a:pt x="20" y="388"/>
                    </a:cubicBezTo>
                    <a:cubicBezTo>
                      <a:pt x="20" y="394"/>
                      <a:pt x="22" y="448"/>
                      <a:pt x="80" y="448"/>
                    </a:cubicBezTo>
                    <a:cubicBezTo>
                      <a:pt x="109" y="448"/>
                      <a:pt x="109" y="448"/>
                      <a:pt x="109" y="448"/>
                    </a:cubicBezTo>
                    <a:cubicBezTo>
                      <a:pt x="206" y="281"/>
                      <a:pt x="206" y="281"/>
                      <a:pt x="206" y="281"/>
                    </a:cubicBezTo>
                    <a:cubicBezTo>
                      <a:pt x="208" y="277"/>
                      <a:pt x="211" y="276"/>
                      <a:pt x="215" y="276"/>
                    </a:cubicBezTo>
                    <a:cubicBezTo>
                      <a:pt x="219" y="276"/>
                      <a:pt x="223" y="279"/>
                      <a:pt x="224" y="283"/>
                    </a:cubicBezTo>
                    <a:cubicBezTo>
                      <a:pt x="323" y="615"/>
                      <a:pt x="323" y="615"/>
                      <a:pt x="323" y="615"/>
                    </a:cubicBezTo>
                    <a:cubicBezTo>
                      <a:pt x="421" y="354"/>
                      <a:pt x="421" y="354"/>
                      <a:pt x="421" y="354"/>
                    </a:cubicBezTo>
                    <a:cubicBezTo>
                      <a:pt x="422" y="350"/>
                      <a:pt x="426" y="348"/>
                      <a:pt x="430" y="348"/>
                    </a:cubicBezTo>
                    <a:cubicBezTo>
                      <a:pt x="435" y="348"/>
                      <a:pt x="438" y="351"/>
                      <a:pt x="440" y="355"/>
                    </a:cubicBezTo>
                    <a:cubicBezTo>
                      <a:pt x="505" y="551"/>
                      <a:pt x="505" y="551"/>
                      <a:pt x="505" y="551"/>
                    </a:cubicBezTo>
                    <a:cubicBezTo>
                      <a:pt x="566" y="460"/>
                      <a:pt x="566" y="460"/>
                      <a:pt x="566" y="460"/>
                    </a:cubicBezTo>
                    <a:cubicBezTo>
                      <a:pt x="568" y="457"/>
                      <a:pt x="572" y="456"/>
                      <a:pt x="575" y="456"/>
                    </a:cubicBezTo>
                    <a:cubicBezTo>
                      <a:pt x="579" y="456"/>
                      <a:pt x="582" y="459"/>
                      <a:pt x="584" y="462"/>
                    </a:cubicBezTo>
                    <a:cubicBezTo>
                      <a:pt x="645" y="616"/>
                      <a:pt x="645" y="616"/>
                      <a:pt x="645" y="616"/>
                    </a:cubicBezTo>
                    <a:cubicBezTo>
                      <a:pt x="745" y="283"/>
                      <a:pt x="745" y="283"/>
                      <a:pt x="745" y="283"/>
                    </a:cubicBezTo>
                    <a:cubicBezTo>
                      <a:pt x="746" y="279"/>
                      <a:pt x="750" y="276"/>
                      <a:pt x="754" y="276"/>
                    </a:cubicBezTo>
                    <a:cubicBezTo>
                      <a:pt x="754" y="276"/>
                      <a:pt x="754" y="276"/>
                      <a:pt x="754" y="276"/>
                    </a:cubicBezTo>
                    <a:cubicBezTo>
                      <a:pt x="759" y="276"/>
                      <a:pt x="763" y="279"/>
                      <a:pt x="764" y="283"/>
                    </a:cubicBezTo>
                    <a:cubicBezTo>
                      <a:pt x="830" y="516"/>
                      <a:pt x="830" y="516"/>
                      <a:pt x="830" y="516"/>
                    </a:cubicBezTo>
                    <a:cubicBezTo>
                      <a:pt x="926" y="388"/>
                      <a:pt x="926" y="388"/>
                      <a:pt x="926" y="388"/>
                    </a:cubicBezTo>
                    <a:cubicBezTo>
                      <a:pt x="928" y="385"/>
                      <a:pt x="931" y="384"/>
                      <a:pt x="934" y="384"/>
                    </a:cubicBezTo>
                    <a:cubicBezTo>
                      <a:pt x="937" y="384"/>
                      <a:pt x="940" y="385"/>
                      <a:pt x="942" y="388"/>
                    </a:cubicBezTo>
                    <a:cubicBezTo>
                      <a:pt x="1040" y="518"/>
                      <a:pt x="1040" y="518"/>
                      <a:pt x="1040" y="518"/>
                    </a:cubicBezTo>
                    <a:cubicBezTo>
                      <a:pt x="1141" y="282"/>
                      <a:pt x="1141" y="282"/>
                      <a:pt x="1141" y="282"/>
                    </a:cubicBezTo>
                    <a:cubicBezTo>
                      <a:pt x="1143" y="278"/>
                      <a:pt x="1146" y="276"/>
                      <a:pt x="1150" y="276"/>
                    </a:cubicBezTo>
                    <a:cubicBezTo>
                      <a:pt x="1154" y="276"/>
                      <a:pt x="1158" y="278"/>
                      <a:pt x="1160" y="282"/>
                    </a:cubicBezTo>
                    <a:cubicBezTo>
                      <a:pt x="1229" y="456"/>
                      <a:pt x="1229" y="456"/>
                      <a:pt x="1229" y="456"/>
                    </a:cubicBezTo>
                    <a:cubicBezTo>
                      <a:pt x="1366" y="456"/>
                      <a:pt x="1366" y="456"/>
                      <a:pt x="1366" y="456"/>
                    </a:cubicBezTo>
                    <a:cubicBezTo>
                      <a:pt x="1366" y="476"/>
                      <a:pt x="1366" y="476"/>
                      <a:pt x="1366" y="476"/>
                    </a:cubicBezTo>
                    <a:cubicBezTo>
                      <a:pt x="1222" y="476"/>
                      <a:pt x="1222" y="476"/>
                      <a:pt x="1222" y="476"/>
                    </a:cubicBezTo>
                    <a:cubicBezTo>
                      <a:pt x="1218" y="476"/>
                      <a:pt x="1214" y="473"/>
                      <a:pt x="1213" y="470"/>
                    </a:cubicBezTo>
                    <a:cubicBezTo>
                      <a:pt x="1150" y="312"/>
                      <a:pt x="1150" y="312"/>
                      <a:pt x="1150" y="312"/>
                    </a:cubicBezTo>
                    <a:cubicBezTo>
                      <a:pt x="1051" y="542"/>
                      <a:pt x="1051" y="542"/>
                      <a:pt x="1051" y="542"/>
                    </a:cubicBezTo>
                    <a:cubicBezTo>
                      <a:pt x="1050" y="545"/>
                      <a:pt x="1047" y="547"/>
                      <a:pt x="1043" y="548"/>
                    </a:cubicBezTo>
                    <a:cubicBezTo>
                      <a:pt x="1040" y="548"/>
                      <a:pt x="1036" y="547"/>
                      <a:pt x="1034" y="544"/>
                    </a:cubicBezTo>
                    <a:cubicBezTo>
                      <a:pt x="934" y="411"/>
                      <a:pt x="934" y="411"/>
                      <a:pt x="934" y="411"/>
                    </a:cubicBezTo>
                    <a:cubicBezTo>
                      <a:pt x="834" y="544"/>
                      <a:pt x="834" y="544"/>
                      <a:pt x="834" y="544"/>
                    </a:cubicBezTo>
                    <a:cubicBezTo>
                      <a:pt x="832" y="547"/>
                      <a:pt x="828" y="548"/>
                      <a:pt x="824" y="548"/>
                    </a:cubicBezTo>
                    <a:cubicBezTo>
                      <a:pt x="821" y="547"/>
                      <a:pt x="818" y="544"/>
                      <a:pt x="817" y="541"/>
                    </a:cubicBezTo>
                    <a:cubicBezTo>
                      <a:pt x="754" y="322"/>
                      <a:pt x="754" y="322"/>
                      <a:pt x="754" y="322"/>
                    </a:cubicBezTo>
                    <a:cubicBezTo>
                      <a:pt x="656" y="649"/>
                      <a:pt x="656" y="649"/>
                      <a:pt x="656" y="649"/>
                    </a:cubicBezTo>
                    <a:cubicBezTo>
                      <a:pt x="655" y="653"/>
                      <a:pt x="651" y="656"/>
                      <a:pt x="647" y="656"/>
                    </a:cubicBezTo>
                    <a:cubicBezTo>
                      <a:pt x="647" y="656"/>
                      <a:pt x="646" y="656"/>
                      <a:pt x="646" y="656"/>
                    </a:cubicBezTo>
                    <a:close/>
                  </a:path>
                </a:pathLst>
              </a:custGeom>
              <a:solidFill>
                <a:srgbClr val="DC3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7" name="Rectangle 7"/>
              <p:cNvSpPr>
                <a:spLocks noChangeArrowheads="1"/>
              </p:cNvSpPr>
              <p:nvPr/>
            </p:nvSpPr>
            <p:spPr bwMode="auto">
              <a:xfrm>
                <a:off x="7043738" y="2841625"/>
                <a:ext cx="68263" cy="19050"/>
              </a:xfrm>
              <a:prstGeom prst="rect">
                <a:avLst/>
              </a:prstGeom>
              <a:solidFill>
                <a:srgbClr val="FFB9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8" name="Freeform 8"/>
              <p:cNvSpPr>
                <a:spLocks/>
              </p:cNvSpPr>
              <p:nvPr/>
            </p:nvSpPr>
            <p:spPr bwMode="auto">
              <a:xfrm>
                <a:off x="6975476" y="2825750"/>
                <a:ext cx="73025" cy="50800"/>
              </a:xfrm>
              <a:custGeom>
                <a:avLst/>
                <a:gdLst>
                  <a:gd name="T0" fmla="*/ 97 w 97"/>
                  <a:gd name="T1" fmla="*/ 0 h 67"/>
                  <a:gd name="T2" fmla="*/ 92 w 97"/>
                  <a:gd name="T3" fmla="*/ 0 h 67"/>
                  <a:gd name="T4" fmla="*/ 33 w 97"/>
                  <a:gd name="T5" fmla="*/ 0 h 67"/>
                  <a:gd name="T6" fmla="*/ 0 w 97"/>
                  <a:gd name="T7" fmla="*/ 33 h 67"/>
                  <a:gd name="T8" fmla="*/ 33 w 97"/>
                  <a:gd name="T9" fmla="*/ 67 h 67"/>
                  <a:gd name="T10" fmla="*/ 92 w 97"/>
                  <a:gd name="T11" fmla="*/ 67 h 67"/>
                  <a:gd name="T12" fmla="*/ 97 w 97"/>
                  <a:gd name="T13" fmla="*/ 66 h 67"/>
                  <a:gd name="T14" fmla="*/ 97 w 97"/>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 h="67">
                    <a:moveTo>
                      <a:pt x="97" y="0"/>
                    </a:moveTo>
                    <a:cubicBezTo>
                      <a:pt x="96" y="0"/>
                      <a:pt x="94" y="0"/>
                      <a:pt x="92" y="0"/>
                    </a:cubicBezTo>
                    <a:cubicBezTo>
                      <a:pt x="33" y="0"/>
                      <a:pt x="33" y="0"/>
                      <a:pt x="33" y="0"/>
                    </a:cubicBezTo>
                    <a:cubicBezTo>
                      <a:pt x="15" y="0"/>
                      <a:pt x="0" y="15"/>
                      <a:pt x="0" y="33"/>
                    </a:cubicBezTo>
                    <a:cubicBezTo>
                      <a:pt x="0" y="52"/>
                      <a:pt x="15" y="67"/>
                      <a:pt x="33" y="67"/>
                    </a:cubicBezTo>
                    <a:cubicBezTo>
                      <a:pt x="92" y="67"/>
                      <a:pt x="92" y="67"/>
                      <a:pt x="92" y="67"/>
                    </a:cubicBezTo>
                    <a:cubicBezTo>
                      <a:pt x="94" y="67"/>
                      <a:pt x="96" y="67"/>
                      <a:pt x="97" y="66"/>
                    </a:cubicBezTo>
                    <a:lnTo>
                      <a:pt x="97" y="0"/>
                    </a:lnTo>
                    <a:close/>
                  </a:path>
                </a:pathLst>
              </a:custGeom>
              <a:solidFill>
                <a:srgbClr val="FFB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9" name="Rectangle 9"/>
              <p:cNvSpPr>
                <a:spLocks noChangeArrowheads="1"/>
              </p:cNvSpPr>
              <p:nvPr/>
            </p:nvSpPr>
            <p:spPr bwMode="auto">
              <a:xfrm>
                <a:off x="7016751" y="2825750"/>
                <a:ext cx="3175" cy="50800"/>
              </a:xfrm>
              <a:prstGeom prst="rect">
                <a:avLst/>
              </a:prstGeom>
              <a:solidFill>
                <a:srgbClr val="6821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0" name="Freeform 10"/>
              <p:cNvSpPr>
                <a:spLocks/>
              </p:cNvSpPr>
              <p:nvPr/>
            </p:nvSpPr>
            <p:spPr bwMode="auto">
              <a:xfrm>
                <a:off x="6324601" y="1414463"/>
                <a:ext cx="417513" cy="784225"/>
              </a:xfrm>
              <a:custGeom>
                <a:avLst/>
                <a:gdLst>
                  <a:gd name="T0" fmla="*/ 280 w 559"/>
                  <a:gd name="T1" fmla="*/ 0 h 1048"/>
                  <a:gd name="T2" fmla="*/ 0 w 559"/>
                  <a:gd name="T3" fmla="*/ 280 h 1048"/>
                  <a:gd name="T4" fmla="*/ 0 w 559"/>
                  <a:gd name="T5" fmla="*/ 769 h 1048"/>
                  <a:gd name="T6" fmla="*/ 280 w 559"/>
                  <a:gd name="T7" fmla="*/ 1048 h 1048"/>
                  <a:gd name="T8" fmla="*/ 559 w 559"/>
                  <a:gd name="T9" fmla="*/ 769 h 1048"/>
                  <a:gd name="T10" fmla="*/ 559 w 559"/>
                  <a:gd name="T11" fmla="*/ 280 h 1048"/>
                  <a:gd name="T12" fmla="*/ 280 w 559"/>
                  <a:gd name="T13" fmla="*/ 0 h 1048"/>
                </a:gdLst>
                <a:ahLst/>
                <a:cxnLst>
                  <a:cxn ang="0">
                    <a:pos x="T0" y="T1"/>
                  </a:cxn>
                  <a:cxn ang="0">
                    <a:pos x="T2" y="T3"/>
                  </a:cxn>
                  <a:cxn ang="0">
                    <a:pos x="T4" y="T5"/>
                  </a:cxn>
                  <a:cxn ang="0">
                    <a:pos x="T6" y="T7"/>
                  </a:cxn>
                  <a:cxn ang="0">
                    <a:pos x="T8" y="T9"/>
                  </a:cxn>
                  <a:cxn ang="0">
                    <a:pos x="T10" y="T11"/>
                  </a:cxn>
                  <a:cxn ang="0">
                    <a:pos x="T12" y="T13"/>
                  </a:cxn>
                </a:cxnLst>
                <a:rect l="0" t="0" r="r" b="b"/>
                <a:pathLst>
                  <a:path w="559" h="1048">
                    <a:moveTo>
                      <a:pt x="280" y="0"/>
                    </a:moveTo>
                    <a:cubicBezTo>
                      <a:pt x="125" y="0"/>
                      <a:pt x="0" y="125"/>
                      <a:pt x="0" y="280"/>
                    </a:cubicBezTo>
                    <a:cubicBezTo>
                      <a:pt x="0" y="769"/>
                      <a:pt x="0" y="769"/>
                      <a:pt x="0" y="769"/>
                    </a:cubicBezTo>
                    <a:cubicBezTo>
                      <a:pt x="0" y="923"/>
                      <a:pt x="125" y="1048"/>
                      <a:pt x="280" y="1048"/>
                    </a:cubicBezTo>
                    <a:cubicBezTo>
                      <a:pt x="434" y="1048"/>
                      <a:pt x="559" y="923"/>
                      <a:pt x="559" y="769"/>
                    </a:cubicBezTo>
                    <a:cubicBezTo>
                      <a:pt x="559" y="280"/>
                      <a:pt x="559" y="280"/>
                      <a:pt x="559" y="280"/>
                    </a:cubicBezTo>
                    <a:cubicBezTo>
                      <a:pt x="559" y="125"/>
                      <a:pt x="434" y="0"/>
                      <a:pt x="280" y="0"/>
                    </a:cubicBezTo>
                    <a:close/>
                  </a:path>
                </a:pathLst>
              </a:custGeom>
              <a:solidFill>
                <a:srgbClr val="FFB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 name="Freeform 11"/>
              <p:cNvSpPr>
                <a:spLocks/>
              </p:cNvSpPr>
              <p:nvPr/>
            </p:nvSpPr>
            <p:spPr bwMode="auto">
              <a:xfrm>
                <a:off x="6324601" y="1676400"/>
                <a:ext cx="412750" cy="522288"/>
              </a:xfrm>
              <a:custGeom>
                <a:avLst/>
                <a:gdLst>
                  <a:gd name="T0" fmla="*/ 280 w 552"/>
                  <a:gd name="T1" fmla="*/ 698 h 698"/>
                  <a:gd name="T2" fmla="*/ 552 w 552"/>
                  <a:gd name="T3" fmla="*/ 482 h 698"/>
                  <a:gd name="T4" fmla="*/ 0 w 552"/>
                  <a:gd name="T5" fmla="*/ 0 h 698"/>
                  <a:gd name="T6" fmla="*/ 0 w 552"/>
                  <a:gd name="T7" fmla="*/ 419 h 698"/>
                  <a:gd name="T8" fmla="*/ 280 w 552"/>
                  <a:gd name="T9" fmla="*/ 698 h 698"/>
                </a:gdLst>
                <a:ahLst/>
                <a:cxnLst>
                  <a:cxn ang="0">
                    <a:pos x="T0" y="T1"/>
                  </a:cxn>
                  <a:cxn ang="0">
                    <a:pos x="T2" y="T3"/>
                  </a:cxn>
                  <a:cxn ang="0">
                    <a:pos x="T4" y="T5"/>
                  </a:cxn>
                  <a:cxn ang="0">
                    <a:pos x="T6" y="T7"/>
                  </a:cxn>
                  <a:cxn ang="0">
                    <a:pos x="T8" y="T9"/>
                  </a:cxn>
                </a:cxnLst>
                <a:rect l="0" t="0" r="r" b="b"/>
                <a:pathLst>
                  <a:path w="552" h="698">
                    <a:moveTo>
                      <a:pt x="280" y="698"/>
                    </a:moveTo>
                    <a:cubicBezTo>
                      <a:pt x="412" y="698"/>
                      <a:pt x="523" y="606"/>
                      <a:pt x="552" y="482"/>
                    </a:cubicBezTo>
                    <a:cubicBezTo>
                      <a:pt x="0" y="0"/>
                      <a:pt x="0" y="0"/>
                      <a:pt x="0" y="0"/>
                    </a:cubicBezTo>
                    <a:cubicBezTo>
                      <a:pt x="0" y="419"/>
                      <a:pt x="0" y="419"/>
                      <a:pt x="0" y="419"/>
                    </a:cubicBezTo>
                    <a:cubicBezTo>
                      <a:pt x="0" y="573"/>
                      <a:pt x="125" y="698"/>
                      <a:pt x="280" y="698"/>
                    </a:cubicBezTo>
                    <a:close/>
                  </a:path>
                </a:pathLst>
              </a:custGeom>
              <a:solidFill>
                <a:srgbClr val="FF8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2" name="Oval 12"/>
              <p:cNvSpPr>
                <a:spLocks noChangeArrowheads="1"/>
              </p:cNvSpPr>
              <p:nvPr/>
            </p:nvSpPr>
            <p:spPr bwMode="auto">
              <a:xfrm>
                <a:off x="6626226" y="1630363"/>
                <a:ext cx="26988" cy="25400"/>
              </a:xfrm>
              <a:prstGeom prst="ellipse">
                <a:avLst/>
              </a:prstGeom>
              <a:solidFill>
                <a:srgbClr val="6821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3" name="Oval 13"/>
              <p:cNvSpPr>
                <a:spLocks noChangeArrowheads="1"/>
              </p:cNvSpPr>
              <p:nvPr/>
            </p:nvSpPr>
            <p:spPr bwMode="auto">
              <a:xfrm>
                <a:off x="6600826" y="1655763"/>
                <a:ext cx="25400" cy="26988"/>
              </a:xfrm>
              <a:prstGeom prst="ellipse">
                <a:avLst/>
              </a:prstGeom>
              <a:solidFill>
                <a:srgbClr val="6821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4" name="Oval 14"/>
              <p:cNvSpPr>
                <a:spLocks noChangeArrowheads="1"/>
              </p:cNvSpPr>
              <p:nvPr/>
            </p:nvSpPr>
            <p:spPr bwMode="auto">
              <a:xfrm>
                <a:off x="6653213" y="1655763"/>
                <a:ext cx="25400" cy="26988"/>
              </a:xfrm>
              <a:prstGeom prst="ellipse">
                <a:avLst/>
              </a:prstGeom>
              <a:solidFill>
                <a:srgbClr val="6821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5" name="Freeform 15"/>
              <p:cNvSpPr>
                <a:spLocks/>
              </p:cNvSpPr>
              <p:nvPr/>
            </p:nvSpPr>
            <p:spPr bwMode="auto">
              <a:xfrm>
                <a:off x="6261101" y="1695450"/>
                <a:ext cx="542925" cy="815975"/>
              </a:xfrm>
              <a:custGeom>
                <a:avLst/>
                <a:gdLst>
                  <a:gd name="T0" fmla="*/ 392 w 727"/>
                  <a:gd name="T1" fmla="*/ 754 h 1092"/>
                  <a:gd name="T2" fmla="*/ 727 w 727"/>
                  <a:gd name="T3" fmla="*/ 392 h 1092"/>
                  <a:gd name="T4" fmla="*/ 727 w 727"/>
                  <a:gd name="T5" fmla="*/ 28 h 1092"/>
                  <a:gd name="T6" fmla="*/ 699 w 727"/>
                  <a:gd name="T7" fmla="*/ 0 h 1092"/>
                  <a:gd name="T8" fmla="*/ 671 w 727"/>
                  <a:gd name="T9" fmla="*/ 28 h 1092"/>
                  <a:gd name="T10" fmla="*/ 671 w 727"/>
                  <a:gd name="T11" fmla="*/ 392 h 1092"/>
                  <a:gd name="T12" fmla="*/ 364 w 727"/>
                  <a:gd name="T13" fmla="*/ 699 h 1092"/>
                  <a:gd name="T14" fmla="*/ 56 w 727"/>
                  <a:gd name="T15" fmla="*/ 392 h 1092"/>
                  <a:gd name="T16" fmla="*/ 56 w 727"/>
                  <a:gd name="T17" fmla="*/ 36 h 1092"/>
                  <a:gd name="T18" fmla="*/ 28 w 727"/>
                  <a:gd name="T19" fmla="*/ 8 h 1092"/>
                  <a:gd name="T20" fmla="*/ 0 w 727"/>
                  <a:gd name="T21" fmla="*/ 36 h 1092"/>
                  <a:gd name="T22" fmla="*/ 0 w 727"/>
                  <a:gd name="T23" fmla="*/ 392 h 1092"/>
                  <a:gd name="T24" fmla="*/ 336 w 727"/>
                  <a:gd name="T25" fmla="*/ 754 h 1092"/>
                  <a:gd name="T26" fmla="*/ 336 w 727"/>
                  <a:gd name="T27" fmla="*/ 813 h 1092"/>
                  <a:gd name="T28" fmla="*/ 336 w 727"/>
                  <a:gd name="T29" fmla="*/ 814 h 1092"/>
                  <a:gd name="T30" fmla="*/ 84 w 727"/>
                  <a:gd name="T31" fmla="*/ 1092 h 1092"/>
                  <a:gd name="T32" fmla="*/ 643 w 727"/>
                  <a:gd name="T33" fmla="*/ 1092 h 1092"/>
                  <a:gd name="T34" fmla="*/ 392 w 727"/>
                  <a:gd name="T35" fmla="*/ 814 h 1092"/>
                  <a:gd name="T36" fmla="*/ 392 w 727"/>
                  <a:gd name="T37" fmla="*/ 813 h 1092"/>
                  <a:gd name="T38" fmla="*/ 392 w 727"/>
                  <a:gd name="T39" fmla="*/ 754 h 1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27" h="1092">
                    <a:moveTo>
                      <a:pt x="392" y="754"/>
                    </a:moveTo>
                    <a:cubicBezTo>
                      <a:pt x="579" y="739"/>
                      <a:pt x="727" y="582"/>
                      <a:pt x="727" y="392"/>
                    </a:cubicBezTo>
                    <a:cubicBezTo>
                      <a:pt x="727" y="28"/>
                      <a:pt x="727" y="28"/>
                      <a:pt x="727" y="28"/>
                    </a:cubicBezTo>
                    <a:cubicBezTo>
                      <a:pt x="727" y="13"/>
                      <a:pt x="714" y="0"/>
                      <a:pt x="699" y="0"/>
                    </a:cubicBezTo>
                    <a:cubicBezTo>
                      <a:pt x="683" y="0"/>
                      <a:pt x="671" y="13"/>
                      <a:pt x="671" y="28"/>
                    </a:cubicBezTo>
                    <a:cubicBezTo>
                      <a:pt x="671" y="392"/>
                      <a:pt x="671" y="392"/>
                      <a:pt x="671" y="392"/>
                    </a:cubicBezTo>
                    <a:cubicBezTo>
                      <a:pt x="671" y="561"/>
                      <a:pt x="533" y="699"/>
                      <a:pt x="364" y="699"/>
                    </a:cubicBezTo>
                    <a:cubicBezTo>
                      <a:pt x="194" y="699"/>
                      <a:pt x="56" y="561"/>
                      <a:pt x="56" y="392"/>
                    </a:cubicBezTo>
                    <a:cubicBezTo>
                      <a:pt x="56" y="36"/>
                      <a:pt x="56" y="36"/>
                      <a:pt x="56" y="36"/>
                    </a:cubicBezTo>
                    <a:cubicBezTo>
                      <a:pt x="56" y="21"/>
                      <a:pt x="44" y="8"/>
                      <a:pt x="28" y="8"/>
                    </a:cubicBezTo>
                    <a:cubicBezTo>
                      <a:pt x="13" y="8"/>
                      <a:pt x="0" y="21"/>
                      <a:pt x="0" y="36"/>
                    </a:cubicBezTo>
                    <a:cubicBezTo>
                      <a:pt x="0" y="392"/>
                      <a:pt x="0" y="392"/>
                      <a:pt x="0" y="392"/>
                    </a:cubicBezTo>
                    <a:cubicBezTo>
                      <a:pt x="0" y="582"/>
                      <a:pt x="148" y="739"/>
                      <a:pt x="336" y="754"/>
                    </a:cubicBezTo>
                    <a:cubicBezTo>
                      <a:pt x="336" y="813"/>
                      <a:pt x="336" y="813"/>
                      <a:pt x="336" y="813"/>
                    </a:cubicBezTo>
                    <a:cubicBezTo>
                      <a:pt x="336" y="813"/>
                      <a:pt x="336" y="814"/>
                      <a:pt x="336" y="814"/>
                    </a:cubicBezTo>
                    <a:cubicBezTo>
                      <a:pt x="195" y="828"/>
                      <a:pt x="84" y="947"/>
                      <a:pt x="84" y="1092"/>
                    </a:cubicBezTo>
                    <a:cubicBezTo>
                      <a:pt x="643" y="1092"/>
                      <a:pt x="643" y="1092"/>
                      <a:pt x="643" y="1092"/>
                    </a:cubicBezTo>
                    <a:cubicBezTo>
                      <a:pt x="643" y="947"/>
                      <a:pt x="533" y="828"/>
                      <a:pt x="392" y="814"/>
                    </a:cubicBezTo>
                    <a:cubicBezTo>
                      <a:pt x="392" y="814"/>
                      <a:pt x="392" y="813"/>
                      <a:pt x="392" y="813"/>
                    </a:cubicBezTo>
                    <a:lnTo>
                      <a:pt x="392" y="754"/>
                    </a:lnTo>
                    <a:close/>
                  </a:path>
                </a:pathLst>
              </a:custGeom>
              <a:solidFill>
                <a:srgbClr val="FFB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6" name="Freeform 16"/>
              <p:cNvSpPr>
                <a:spLocks/>
              </p:cNvSpPr>
              <p:nvPr/>
            </p:nvSpPr>
            <p:spPr bwMode="auto">
              <a:xfrm>
                <a:off x="6324601" y="2303463"/>
                <a:ext cx="209550" cy="207963"/>
              </a:xfrm>
              <a:custGeom>
                <a:avLst/>
                <a:gdLst>
                  <a:gd name="T0" fmla="*/ 0 w 280"/>
                  <a:gd name="T1" fmla="*/ 279 h 279"/>
                  <a:gd name="T2" fmla="*/ 280 w 280"/>
                  <a:gd name="T3" fmla="*/ 279 h 279"/>
                  <a:gd name="T4" fmla="*/ 280 w 280"/>
                  <a:gd name="T5" fmla="*/ 0 h 279"/>
                  <a:gd name="T6" fmla="*/ 0 w 280"/>
                  <a:gd name="T7" fmla="*/ 279 h 279"/>
                </a:gdLst>
                <a:ahLst/>
                <a:cxnLst>
                  <a:cxn ang="0">
                    <a:pos x="T0" y="T1"/>
                  </a:cxn>
                  <a:cxn ang="0">
                    <a:pos x="T2" y="T3"/>
                  </a:cxn>
                  <a:cxn ang="0">
                    <a:pos x="T4" y="T5"/>
                  </a:cxn>
                  <a:cxn ang="0">
                    <a:pos x="T6" y="T7"/>
                  </a:cxn>
                </a:cxnLst>
                <a:rect l="0" t="0" r="r" b="b"/>
                <a:pathLst>
                  <a:path w="280" h="279">
                    <a:moveTo>
                      <a:pt x="0" y="279"/>
                    </a:moveTo>
                    <a:cubicBezTo>
                      <a:pt x="280" y="279"/>
                      <a:pt x="280" y="279"/>
                      <a:pt x="280" y="279"/>
                    </a:cubicBezTo>
                    <a:cubicBezTo>
                      <a:pt x="280" y="0"/>
                      <a:pt x="280" y="0"/>
                      <a:pt x="280" y="0"/>
                    </a:cubicBezTo>
                    <a:cubicBezTo>
                      <a:pt x="125" y="0"/>
                      <a:pt x="0" y="125"/>
                      <a:pt x="0" y="279"/>
                    </a:cubicBezTo>
                    <a:close/>
                  </a:path>
                </a:pathLst>
              </a:custGeom>
              <a:solidFill>
                <a:srgbClr val="FF8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7" name="Rectangle 17"/>
              <p:cNvSpPr>
                <a:spLocks noChangeArrowheads="1"/>
              </p:cNvSpPr>
              <p:nvPr/>
            </p:nvSpPr>
            <p:spPr bwMode="auto">
              <a:xfrm>
                <a:off x="6316663" y="1795463"/>
                <a:ext cx="433388" cy="22225"/>
              </a:xfrm>
              <a:prstGeom prst="rect">
                <a:avLst/>
              </a:prstGeom>
              <a:solidFill>
                <a:srgbClr val="6821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grpSp>
    </p:spTree>
    <p:extLst>
      <p:ext uri="{BB962C8B-B14F-4D97-AF65-F5344CB8AC3E}">
        <p14:creationId xmlns:p14="http://schemas.microsoft.com/office/powerpoint/2010/main" val="287996824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decel="10000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750" fill="hold"/>
                                        <p:tgtEl>
                                          <p:spTgt spid="3"/>
                                        </p:tgtEl>
                                        <p:attrNameLst>
                                          <p:attrName>ppt_x</p:attrName>
                                        </p:attrNameLst>
                                      </p:cBhvr>
                                      <p:tavLst>
                                        <p:tav tm="0">
                                          <p:val>
                                            <p:strVal val="0-#ppt_w/2"/>
                                          </p:val>
                                        </p:tav>
                                        <p:tav tm="100000">
                                          <p:val>
                                            <p:strVal val="#ppt_x"/>
                                          </p:val>
                                        </p:tav>
                                      </p:tavLst>
                                    </p:anim>
                                    <p:anim calcmode="lin" valueType="num">
                                      <p:cBhvr additive="base">
                                        <p:cTn id="8" dur="75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decel="10000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750" fill="hold"/>
                                        <p:tgtEl>
                                          <p:spTgt spid="4"/>
                                        </p:tgtEl>
                                        <p:attrNameLst>
                                          <p:attrName>ppt_x</p:attrName>
                                        </p:attrNameLst>
                                      </p:cBhvr>
                                      <p:tavLst>
                                        <p:tav tm="0">
                                          <p:val>
                                            <p:strVal val="#ppt_x"/>
                                          </p:val>
                                        </p:tav>
                                        <p:tav tm="100000">
                                          <p:val>
                                            <p:strVal val="#ppt_x"/>
                                          </p:val>
                                        </p:tav>
                                      </p:tavLst>
                                    </p:anim>
                                    <p:anim calcmode="lin" valueType="num">
                                      <p:cBhvr additive="base">
                                        <p:cTn id="14" dur="75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decel="100000" fill="hold" nodeType="clickEffect">
                                  <p:stCondLst>
                                    <p:cond delay="0"/>
                                  </p:stCondLst>
                                  <p:childTnLst>
                                    <p:set>
                                      <p:cBhvr>
                                        <p:cTn id="18" dur="1" fill="hold">
                                          <p:stCondLst>
                                            <p:cond delay="0"/>
                                          </p:stCondLst>
                                        </p:cTn>
                                        <p:tgtEl>
                                          <p:spTgt spid="271"/>
                                        </p:tgtEl>
                                        <p:attrNameLst>
                                          <p:attrName>style.visibility</p:attrName>
                                        </p:attrNameLst>
                                      </p:cBhvr>
                                      <p:to>
                                        <p:strVal val="visible"/>
                                      </p:to>
                                    </p:set>
                                    <p:anim calcmode="lin" valueType="num">
                                      <p:cBhvr additive="base">
                                        <p:cTn id="19" dur="750" fill="hold"/>
                                        <p:tgtEl>
                                          <p:spTgt spid="271"/>
                                        </p:tgtEl>
                                        <p:attrNameLst>
                                          <p:attrName>ppt_x</p:attrName>
                                        </p:attrNameLst>
                                      </p:cBhvr>
                                      <p:tavLst>
                                        <p:tav tm="0">
                                          <p:val>
                                            <p:strVal val="1+#ppt_w/2"/>
                                          </p:val>
                                        </p:tav>
                                        <p:tav tm="100000">
                                          <p:val>
                                            <p:strVal val="#ppt_x"/>
                                          </p:val>
                                        </p:tav>
                                      </p:tavLst>
                                    </p:anim>
                                    <p:anim calcmode="lin" valueType="num">
                                      <p:cBhvr additive="base">
                                        <p:cTn id="20" dur="750" fill="hold"/>
                                        <p:tgtEl>
                                          <p:spTgt spid="2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8330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bwMode="auto">
          <a:xfrm>
            <a:off x="6687971" y="2173258"/>
            <a:ext cx="5371795" cy="1048809"/>
          </a:xfrm>
          <a:prstGeom prst="rect">
            <a:avLst/>
          </a:prstGeom>
          <a:solidFill>
            <a:schemeClr val="bg2">
              <a:lumMod val="85000"/>
              <a:alpha val="4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1210" name="Data"/>
          <p:cNvSpPr/>
          <p:nvPr/>
        </p:nvSpPr>
        <p:spPr bwMode="auto">
          <a:xfrm>
            <a:off x="6482574" y="1248329"/>
            <a:ext cx="5744837" cy="741454"/>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9217" rIns="182780" bIns="146225" numCol="1" spcCol="0" rtlCol="0" fromWordArt="0" anchor="ctr" anchorCtr="0" forceAA="0" compatLnSpc="1">
            <a:prstTxWarp prst="textNoShape">
              <a:avLst/>
            </a:prstTxWarp>
            <a:noAutofit/>
          </a:bodyPr>
          <a:lstStyle/>
          <a:p>
            <a:pPr algn="ctr" defTabSz="931834" fontAlgn="base">
              <a:lnSpc>
                <a:spcPct val="90000"/>
              </a:lnSpc>
              <a:spcBef>
                <a:spcPct val="0"/>
              </a:spcBef>
              <a:spcAft>
                <a:spcPct val="0"/>
              </a:spcAft>
            </a:pPr>
            <a:r>
              <a:rPr lang="en-US" sz="5507" b="1" spc="-20">
                <a:gradFill>
                  <a:gsLst>
                    <a:gs pos="83000">
                      <a:srgbClr val="FFFFFF"/>
                    </a:gs>
                    <a:gs pos="100000">
                      <a:srgbClr val="FFFFFF"/>
                    </a:gs>
                  </a:gsLst>
                  <a:lin ang="5400000" scaled="1"/>
                </a:gradFill>
                <a:latin typeface="Segoe UI Light" panose="020B0502040204020203" pitchFamily="34" charset="0"/>
                <a:cs typeface="Segoe UI Light" panose="020B0502040204020203" pitchFamily="34" charset="0"/>
              </a:rPr>
              <a:t>DATA</a:t>
            </a:r>
            <a:endParaRPr lang="en-US" sz="5507" b="1" spc="-20" dirty="0">
              <a:gradFill>
                <a:gsLst>
                  <a:gs pos="83000">
                    <a:srgbClr val="FFFFFF"/>
                  </a:gs>
                  <a:gs pos="100000">
                    <a:srgbClr val="FFFFFF"/>
                  </a:gs>
                </a:gsLst>
                <a:lin ang="5400000" scaled="1"/>
              </a:gradFill>
              <a:latin typeface="Segoe UI Light" panose="020B0502040204020203" pitchFamily="34" charset="0"/>
              <a:cs typeface="Segoe UI Light" panose="020B0502040204020203" pitchFamily="34" charset="0"/>
            </a:endParaRPr>
          </a:p>
        </p:txBody>
      </p:sp>
      <p:sp>
        <p:nvSpPr>
          <p:cNvPr id="1277" name="USER"/>
          <p:cNvSpPr/>
          <p:nvPr/>
        </p:nvSpPr>
        <p:spPr bwMode="auto">
          <a:xfrm>
            <a:off x="467184" y="1248329"/>
            <a:ext cx="5745502" cy="741454"/>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9217" rIns="182780" bIns="146225" numCol="1" spcCol="0" rtlCol="0" fromWordArt="0" anchor="ctr" anchorCtr="0" forceAA="0" compatLnSpc="1">
            <a:prstTxWarp prst="textNoShape">
              <a:avLst/>
            </a:prstTxWarp>
            <a:noAutofit/>
          </a:bodyPr>
          <a:lstStyle/>
          <a:p>
            <a:pPr algn="ctr" defTabSz="931834" fontAlgn="base">
              <a:lnSpc>
                <a:spcPct val="90000"/>
              </a:lnSpc>
              <a:spcBef>
                <a:spcPct val="0"/>
              </a:spcBef>
              <a:spcAft>
                <a:spcPct val="0"/>
              </a:spcAft>
            </a:pPr>
            <a:r>
              <a:rPr lang="en-US" sz="5507" b="1" spc="-20" dirty="0">
                <a:gradFill>
                  <a:gsLst>
                    <a:gs pos="83000">
                      <a:srgbClr val="FFFFFF"/>
                    </a:gs>
                    <a:gs pos="100000">
                      <a:srgbClr val="FFFFFF"/>
                    </a:gs>
                  </a:gsLst>
                  <a:lin ang="5400000" scaled="1"/>
                </a:gradFill>
                <a:latin typeface="Segoe UI Light" panose="020B0502040204020203" pitchFamily="34" charset="0"/>
                <a:cs typeface="Segoe UI Light" panose="020B0502040204020203" pitchFamily="34" charset="0"/>
              </a:rPr>
              <a:t>USERS</a:t>
            </a:r>
          </a:p>
        </p:txBody>
      </p:sp>
      <p:grpSp>
        <p:nvGrpSpPr>
          <p:cNvPr id="1284" name="Group 1283"/>
          <p:cNvGrpSpPr/>
          <p:nvPr/>
        </p:nvGrpSpPr>
        <p:grpSpPr>
          <a:xfrm>
            <a:off x="551813" y="2908313"/>
            <a:ext cx="5367095" cy="2818886"/>
            <a:chOff x="540178" y="2851546"/>
            <a:chExt cx="5262336" cy="2763865"/>
          </a:xfrm>
        </p:grpSpPr>
        <p:sp>
          <p:nvSpPr>
            <p:cNvPr id="478" name="AutoShape 3"/>
            <p:cNvSpPr>
              <a:spLocks noChangeAspect="1" noChangeArrowheads="1" noTextEdit="1"/>
            </p:cNvSpPr>
            <p:nvPr/>
          </p:nvSpPr>
          <p:spPr bwMode="auto">
            <a:xfrm>
              <a:off x="855747" y="3586644"/>
              <a:ext cx="2539411" cy="2028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619" name="Rounded Rectangle 618"/>
            <p:cNvSpPr/>
            <p:nvPr/>
          </p:nvSpPr>
          <p:spPr bwMode="auto">
            <a:xfrm rot="5400000">
              <a:off x="4210932" y="4023829"/>
              <a:ext cx="1889570" cy="1293594"/>
            </a:xfrm>
            <a:prstGeom prst="roundRect">
              <a:avLst>
                <a:gd name="adj" fmla="val 5986"/>
              </a:avLst>
            </a:prstGeom>
            <a:solidFill>
              <a:srgbClr val="33333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620" name="Rounded Rectangle 619"/>
            <p:cNvSpPr/>
            <p:nvPr/>
          </p:nvSpPr>
          <p:spPr bwMode="auto">
            <a:xfrm rot="5400000">
              <a:off x="4342251" y="4075857"/>
              <a:ext cx="1626931" cy="1133942"/>
            </a:xfrm>
            <a:prstGeom prst="roundRect">
              <a:avLst>
                <a:gd name="adj" fmla="val 3643"/>
              </a:avLst>
            </a:prstGeom>
            <a:solidFill>
              <a:srgbClr val="D83B0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621" name="Oval 620"/>
            <p:cNvSpPr/>
            <p:nvPr/>
          </p:nvSpPr>
          <p:spPr bwMode="auto">
            <a:xfrm rot="5400000">
              <a:off x="5117455" y="5486583"/>
              <a:ext cx="76525" cy="76525"/>
            </a:xfrm>
            <a:prstGeom prst="ellipse">
              <a:avLst/>
            </a:prstGeom>
            <a:solidFill>
              <a:schemeClr val="tx1">
                <a:lumMod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607" name="Rectangle 606"/>
            <p:cNvSpPr/>
            <p:nvPr/>
          </p:nvSpPr>
          <p:spPr>
            <a:xfrm>
              <a:off x="4649298" y="4092508"/>
              <a:ext cx="1025503" cy="1287474"/>
            </a:xfrm>
            <a:prstGeom prst="rect">
              <a:avLst/>
            </a:prstGeom>
            <a:noFill/>
            <a:ln w="22225">
              <a:solidFill>
                <a:srgbClr val="A32B01"/>
              </a:solidFill>
            </a:ln>
            <a:effectLst/>
          </p:spPr>
          <p:style>
            <a:lnRef idx="1">
              <a:schemeClr val="dk1"/>
            </a:lnRef>
            <a:fillRef idx="2">
              <a:schemeClr val="dk1"/>
            </a:fillRef>
            <a:effectRef idx="1">
              <a:schemeClr val="dk1"/>
            </a:effectRef>
            <a:fontRef idx="minor">
              <a:schemeClr val="dk1"/>
            </a:fontRef>
          </p:style>
          <p:txBody>
            <a:bodyPr lIns="95075" tIns="47538" rIns="95075" bIns="47538" rtlCol="0" anchor="ctr"/>
            <a:lstStyle/>
            <a:p>
              <a:pPr algn="ctr" defTabSz="951024"/>
              <a:endParaRPr lang="en-US" sz="1872">
                <a:solidFill>
                  <a:srgbClr val="000000"/>
                </a:solidFill>
              </a:endParaRPr>
            </a:p>
          </p:txBody>
        </p:sp>
        <p:sp>
          <p:nvSpPr>
            <p:cNvPr id="608" name="Rectangle 607"/>
            <p:cNvSpPr/>
            <p:nvPr/>
          </p:nvSpPr>
          <p:spPr>
            <a:xfrm>
              <a:off x="4649298" y="3911598"/>
              <a:ext cx="1025503" cy="199389"/>
            </a:xfrm>
            <a:prstGeom prst="rect">
              <a:avLst/>
            </a:prstGeom>
            <a:noFill/>
            <a:ln w="22225">
              <a:solidFill>
                <a:srgbClr val="A32B01"/>
              </a:solidFill>
            </a:ln>
            <a:effectLst/>
          </p:spPr>
          <p:style>
            <a:lnRef idx="1">
              <a:schemeClr val="dk1"/>
            </a:lnRef>
            <a:fillRef idx="2">
              <a:schemeClr val="dk1"/>
            </a:fillRef>
            <a:effectRef idx="1">
              <a:schemeClr val="dk1"/>
            </a:effectRef>
            <a:fontRef idx="minor">
              <a:schemeClr val="dk1"/>
            </a:fontRef>
          </p:style>
          <p:txBody>
            <a:bodyPr lIns="95075" tIns="47538" rIns="95075" bIns="47538" rtlCol="0" anchor="ctr"/>
            <a:lstStyle/>
            <a:p>
              <a:pPr algn="ctr" defTabSz="951024"/>
              <a:endParaRPr lang="en-US" sz="1872">
                <a:solidFill>
                  <a:srgbClr val="000000"/>
                </a:solidFill>
              </a:endParaRPr>
            </a:p>
          </p:txBody>
        </p:sp>
        <p:cxnSp>
          <p:nvCxnSpPr>
            <p:cNvPr id="612" name="Straight Connector 611"/>
            <p:cNvCxnSpPr/>
            <p:nvPr/>
          </p:nvCxnSpPr>
          <p:spPr>
            <a:xfrm>
              <a:off x="4731651" y="4390496"/>
              <a:ext cx="462328" cy="0"/>
            </a:xfrm>
            <a:prstGeom prst="line">
              <a:avLst/>
            </a:prstGeom>
            <a:ln w="28575">
              <a:solidFill>
                <a:srgbClr val="A32B0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13" name="Straight Connector 612"/>
            <p:cNvCxnSpPr/>
            <p:nvPr/>
          </p:nvCxnSpPr>
          <p:spPr>
            <a:xfrm>
              <a:off x="4731651" y="4494102"/>
              <a:ext cx="462328" cy="0"/>
            </a:xfrm>
            <a:prstGeom prst="line">
              <a:avLst/>
            </a:prstGeom>
            <a:ln w="28575">
              <a:solidFill>
                <a:srgbClr val="A32B0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14" name="Straight Connector 613"/>
            <p:cNvCxnSpPr/>
            <p:nvPr/>
          </p:nvCxnSpPr>
          <p:spPr>
            <a:xfrm>
              <a:off x="4731651" y="4597709"/>
              <a:ext cx="873640" cy="0"/>
            </a:xfrm>
            <a:prstGeom prst="line">
              <a:avLst/>
            </a:prstGeom>
            <a:ln w="28575">
              <a:solidFill>
                <a:srgbClr val="A32B0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15" name="Straight Connector 614"/>
            <p:cNvCxnSpPr/>
            <p:nvPr/>
          </p:nvCxnSpPr>
          <p:spPr>
            <a:xfrm>
              <a:off x="4731651" y="4701315"/>
              <a:ext cx="873640" cy="0"/>
            </a:xfrm>
            <a:prstGeom prst="line">
              <a:avLst/>
            </a:prstGeom>
            <a:ln w="28575">
              <a:solidFill>
                <a:srgbClr val="A32B0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16" name="Straight Connector 615"/>
            <p:cNvCxnSpPr/>
            <p:nvPr/>
          </p:nvCxnSpPr>
          <p:spPr>
            <a:xfrm>
              <a:off x="4731651" y="4908528"/>
              <a:ext cx="873640" cy="0"/>
            </a:xfrm>
            <a:prstGeom prst="line">
              <a:avLst/>
            </a:prstGeom>
            <a:ln w="28575">
              <a:solidFill>
                <a:srgbClr val="A32B0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17" name="Straight Connector 616"/>
            <p:cNvCxnSpPr/>
            <p:nvPr/>
          </p:nvCxnSpPr>
          <p:spPr>
            <a:xfrm>
              <a:off x="4731651" y="4804922"/>
              <a:ext cx="873640" cy="0"/>
            </a:xfrm>
            <a:prstGeom prst="line">
              <a:avLst/>
            </a:prstGeom>
            <a:ln w="28575">
              <a:solidFill>
                <a:srgbClr val="A32B0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18" name="Straight Connector 617"/>
            <p:cNvCxnSpPr/>
            <p:nvPr/>
          </p:nvCxnSpPr>
          <p:spPr>
            <a:xfrm>
              <a:off x="4731651" y="5012137"/>
              <a:ext cx="873640" cy="0"/>
            </a:xfrm>
            <a:prstGeom prst="line">
              <a:avLst/>
            </a:prstGeom>
            <a:ln w="28575">
              <a:solidFill>
                <a:srgbClr val="A32B0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611" name="Freeform 12"/>
            <p:cNvSpPr>
              <a:spLocks noEditPoints="1"/>
            </p:cNvSpPr>
            <p:nvPr/>
          </p:nvSpPr>
          <p:spPr bwMode="auto">
            <a:xfrm>
              <a:off x="5297283" y="4189760"/>
              <a:ext cx="333312" cy="325365"/>
            </a:xfrm>
            <a:custGeom>
              <a:avLst/>
              <a:gdLst>
                <a:gd name="T0" fmla="*/ 731 w 1609"/>
                <a:gd name="T1" fmla="*/ 843 h 1572"/>
                <a:gd name="T2" fmla="*/ 1444 w 1609"/>
                <a:gd name="T3" fmla="*/ 843 h 1572"/>
                <a:gd name="T4" fmla="*/ 731 w 1609"/>
                <a:gd name="T5" fmla="*/ 1572 h 1572"/>
                <a:gd name="T6" fmla="*/ 0 w 1609"/>
                <a:gd name="T7" fmla="*/ 843 h 1572"/>
                <a:gd name="T8" fmla="*/ 731 w 1609"/>
                <a:gd name="T9" fmla="*/ 132 h 1572"/>
                <a:gd name="T10" fmla="*/ 731 w 1609"/>
                <a:gd name="T11" fmla="*/ 843 h 1572"/>
                <a:gd name="T12" fmla="*/ 731 w 1609"/>
                <a:gd name="T13" fmla="*/ 843 h 1572"/>
                <a:gd name="T14" fmla="*/ 898 w 1609"/>
                <a:gd name="T15" fmla="*/ 734 h 1572"/>
                <a:gd name="T16" fmla="*/ 1609 w 1609"/>
                <a:gd name="T17" fmla="*/ 734 h 1572"/>
                <a:gd name="T18" fmla="*/ 898 w 1609"/>
                <a:gd name="T19" fmla="*/ 0 h 1572"/>
                <a:gd name="T20" fmla="*/ 898 w 1609"/>
                <a:gd name="T21" fmla="*/ 734 h 1572"/>
                <a:gd name="T22" fmla="*/ 898 w 1609"/>
                <a:gd name="T23" fmla="*/ 734 h 1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09" h="1572">
                  <a:moveTo>
                    <a:pt x="731" y="843"/>
                  </a:moveTo>
                  <a:cubicBezTo>
                    <a:pt x="1444" y="843"/>
                    <a:pt x="1444" y="843"/>
                    <a:pt x="1444" y="843"/>
                  </a:cubicBezTo>
                  <a:cubicBezTo>
                    <a:pt x="1444" y="1244"/>
                    <a:pt x="1115" y="1572"/>
                    <a:pt x="731" y="1572"/>
                  </a:cubicBezTo>
                  <a:cubicBezTo>
                    <a:pt x="329" y="1572"/>
                    <a:pt x="0" y="1244"/>
                    <a:pt x="0" y="843"/>
                  </a:cubicBezTo>
                  <a:cubicBezTo>
                    <a:pt x="0" y="460"/>
                    <a:pt x="329" y="132"/>
                    <a:pt x="731" y="132"/>
                  </a:cubicBezTo>
                  <a:cubicBezTo>
                    <a:pt x="731" y="843"/>
                    <a:pt x="731" y="843"/>
                    <a:pt x="731" y="843"/>
                  </a:cubicBezTo>
                  <a:cubicBezTo>
                    <a:pt x="731" y="843"/>
                    <a:pt x="731" y="843"/>
                    <a:pt x="731" y="843"/>
                  </a:cubicBezTo>
                  <a:close/>
                  <a:moveTo>
                    <a:pt x="898" y="734"/>
                  </a:moveTo>
                  <a:cubicBezTo>
                    <a:pt x="1609" y="734"/>
                    <a:pt x="1609" y="734"/>
                    <a:pt x="1609" y="734"/>
                  </a:cubicBezTo>
                  <a:cubicBezTo>
                    <a:pt x="1609" y="331"/>
                    <a:pt x="1281" y="0"/>
                    <a:pt x="898" y="0"/>
                  </a:cubicBezTo>
                  <a:cubicBezTo>
                    <a:pt x="898" y="734"/>
                    <a:pt x="898" y="734"/>
                    <a:pt x="898" y="734"/>
                  </a:cubicBezTo>
                  <a:cubicBezTo>
                    <a:pt x="898" y="734"/>
                    <a:pt x="898" y="734"/>
                    <a:pt x="898" y="734"/>
                  </a:cubicBezTo>
                  <a:close/>
                </a:path>
              </a:pathLst>
            </a:custGeom>
            <a:solidFill>
              <a:srgbClr val="A32B01"/>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63" name="Freeform 5"/>
            <p:cNvSpPr>
              <a:spLocks/>
            </p:cNvSpPr>
            <p:nvPr/>
          </p:nvSpPr>
          <p:spPr bwMode="auto">
            <a:xfrm>
              <a:off x="1787391" y="5363155"/>
              <a:ext cx="1714098" cy="195853"/>
            </a:xfrm>
            <a:custGeom>
              <a:avLst/>
              <a:gdLst>
                <a:gd name="T0" fmla="*/ 999 w 1094"/>
                <a:gd name="T1" fmla="*/ 0 h 125"/>
                <a:gd name="T2" fmla="*/ 76 w 1094"/>
                <a:gd name="T3" fmla="*/ 0 h 125"/>
                <a:gd name="T4" fmla="*/ 0 w 1094"/>
                <a:gd name="T5" fmla="*/ 125 h 125"/>
                <a:gd name="T6" fmla="*/ 1094 w 1094"/>
                <a:gd name="T7" fmla="*/ 125 h 125"/>
                <a:gd name="T8" fmla="*/ 999 w 1094"/>
                <a:gd name="T9" fmla="*/ 0 h 125"/>
              </a:gdLst>
              <a:ahLst/>
              <a:cxnLst>
                <a:cxn ang="0">
                  <a:pos x="T0" y="T1"/>
                </a:cxn>
                <a:cxn ang="0">
                  <a:pos x="T2" y="T3"/>
                </a:cxn>
                <a:cxn ang="0">
                  <a:pos x="T4" y="T5"/>
                </a:cxn>
                <a:cxn ang="0">
                  <a:pos x="T6" y="T7"/>
                </a:cxn>
                <a:cxn ang="0">
                  <a:pos x="T8" y="T9"/>
                </a:cxn>
              </a:cxnLst>
              <a:rect l="0" t="0" r="r" b="b"/>
              <a:pathLst>
                <a:path w="1094" h="125">
                  <a:moveTo>
                    <a:pt x="999" y="0"/>
                  </a:moveTo>
                  <a:lnTo>
                    <a:pt x="76" y="0"/>
                  </a:lnTo>
                  <a:lnTo>
                    <a:pt x="0" y="125"/>
                  </a:lnTo>
                  <a:lnTo>
                    <a:pt x="1094" y="125"/>
                  </a:lnTo>
                  <a:lnTo>
                    <a:pt x="999" y="0"/>
                  </a:lnTo>
                  <a:close/>
                </a:path>
              </a:pathLst>
            </a:custGeom>
            <a:solidFill>
              <a:srgbClr val="505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64" name="Rectangle 6"/>
            <p:cNvSpPr>
              <a:spLocks noChangeArrowheads="1"/>
            </p:cNvSpPr>
            <p:nvPr/>
          </p:nvSpPr>
          <p:spPr bwMode="auto">
            <a:xfrm>
              <a:off x="1787391" y="5559005"/>
              <a:ext cx="1714098" cy="56406"/>
            </a:xfrm>
            <a:prstGeom prst="rect">
              <a:avLst/>
            </a:pr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65" name="Freeform 7"/>
            <p:cNvSpPr>
              <a:spLocks/>
            </p:cNvSpPr>
            <p:nvPr/>
          </p:nvSpPr>
          <p:spPr bwMode="auto">
            <a:xfrm>
              <a:off x="919374" y="2851546"/>
              <a:ext cx="3462665" cy="2065065"/>
            </a:xfrm>
            <a:custGeom>
              <a:avLst/>
              <a:gdLst>
                <a:gd name="T0" fmla="*/ 1042 w 1042"/>
                <a:gd name="T1" fmla="*/ 587 h 621"/>
                <a:gd name="T2" fmla="*/ 1008 w 1042"/>
                <a:gd name="T3" fmla="*/ 621 h 621"/>
                <a:gd name="T4" fmla="*/ 34 w 1042"/>
                <a:gd name="T5" fmla="*/ 621 h 621"/>
                <a:gd name="T6" fmla="*/ 0 w 1042"/>
                <a:gd name="T7" fmla="*/ 587 h 621"/>
                <a:gd name="T8" fmla="*/ 0 w 1042"/>
                <a:gd name="T9" fmla="*/ 34 h 621"/>
                <a:gd name="T10" fmla="*/ 34 w 1042"/>
                <a:gd name="T11" fmla="*/ 0 h 621"/>
                <a:gd name="T12" fmla="*/ 1008 w 1042"/>
                <a:gd name="T13" fmla="*/ 0 h 621"/>
                <a:gd name="T14" fmla="*/ 1042 w 1042"/>
                <a:gd name="T15" fmla="*/ 34 h 621"/>
                <a:gd name="T16" fmla="*/ 1042 w 1042"/>
                <a:gd name="T17" fmla="*/ 587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2" h="621">
                  <a:moveTo>
                    <a:pt x="1042" y="587"/>
                  </a:moveTo>
                  <a:cubicBezTo>
                    <a:pt x="1042" y="606"/>
                    <a:pt x="1027" y="621"/>
                    <a:pt x="1008" y="621"/>
                  </a:cubicBezTo>
                  <a:cubicBezTo>
                    <a:pt x="34" y="621"/>
                    <a:pt x="34" y="621"/>
                    <a:pt x="34" y="621"/>
                  </a:cubicBezTo>
                  <a:cubicBezTo>
                    <a:pt x="15" y="621"/>
                    <a:pt x="0" y="606"/>
                    <a:pt x="0" y="587"/>
                  </a:cubicBezTo>
                  <a:cubicBezTo>
                    <a:pt x="0" y="34"/>
                    <a:pt x="0" y="34"/>
                    <a:pt x="0" y="34"/>
                  </a:cubicBezTo>
                  <a:cubicBezTo>
                    <a:pt x="0" y="15"/>
                    <a:pt x="15" y="0"/>
                    <a:pt x="34" y="0"/>
                  </a:cubicBezTo>
                  <a:cubicBezTo>
                    <a:pt x="1008" y="0"/>
                    <a:pt x="1008" y="0"/>
                    <a:pt x="1008" y="0"/>
                  </a:cubicBezTo>
                  <a:cubicBezTo>
                    <a:pt x="1027" y="0"/>
                    <a:pt x="1042" y="15"/>
                    <a:pt x="1042" y="34"/>
                  </a:cubicBezTo>
                  <a:lnTo>
                    <a:pt x="1042" y="587"/>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66" name="Freeform 8"/>
            <p:cNvSpPr>
              <a:spLocks/>
            </p:cNvSpPr>
            <p:nvPr/>
          </p:nvSpPr>
          <p:spPr bwMode="auto">
            <a:xfrm>
              <a:off x="2415685" y="4910344"/>
              <a:ext cx="444976" cy="542119"/>
            </a:xfrm>
            <a:custGeom>
              <a:avLst/>
              <a:gdLst>
                <a:gd name="T0" fmla="*/ 94 w 134"/>
                <a:gd name="T1" fmla="*/ 0 h 163"/>
                <a:gd name="T2" fmla="*/ 99 w 134"/>
                <a:gd name="T3" fmla="*/ 17 h 163"/>
                <a:gd name="T4" fmla="*/ 67 w 134"/>
                <a:gd name="T5" fmla="*/ 49 h 163"/>
                <a:gd name="T6" fmla="*/ 35 w 134"/>
                <a:gd name="T7" fmla="*/ 17 h 163"/>
                <a:gd name="T8" fmla="*/ 40 w 134"/>
                <a:gd name="T9" fmla="*/ 0 h 163"/>
                <a:gd name="T10" fmla="*/ 0 w 134"/>
                <a:gd name="T11" fmla="*/ 0 h 163"/>
                <a:gd name="T12" fmla="*/ 0 w 134"/>
                <a:gd name="T13" fmla="*/ 163 h 163"/>
                <a:gd name="T14" fmla="*/ 134 w 134"/>
                <a:gd name="T15" fmla="*/ 163 h 163"/>
                <a:gd name="T16" fmla="*/ 134 w 134"/>
                <a:gd name="T17" fmla="*/ 0 h 163"/>
                <a:gd name="T18" fmla="*/ 94 w 134"/>
                <a:gd name="T19"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4" h="163">
                  <a:moveTo>
                    <a:pt x="94" y="0"/>
                  </a:moveTo>
                  <a:cubicBezTo>
                    <a:pt x="97" y="5"/>
                    <a:pt x="99" y="11"/>
                    <a:pt x="99" y="17"/>
                  </a:cubicBezTo>
                  <a:cubicBezTo>
                    <a:pt x="99" y="35"/>
                    <a:pt x="84" y="49"/>
                    <a:pt x="67" y="49"/>
                  </a:cubicBezTo>
                  <a:cubicBezTo>
                    <a:pt x="49" y="49"/>
                    <a:pt x="35" y="35"/>
                    <a:pt x="35" y="17"/>
                  </a:cubicBezTo>
                  <a:cubicBezTo>
                    <a:pt x="35" y="11"/>
                    <a:pt x="37" y="5"/>
                    <a:pt x="40" y="0"/>
                  </a:cubicBezTo>
                  <a:cubicBezTo>
                    <a:pt x="0" y="0"/>
                    <a:pt x="0" y="0"/>
                    <a:pt x="0" y="0"/>
                  </a:cubicBezTo>
                  <a:cubicBezTo>
                    <a:pt x="0" y="163"/>
                    <a:pt x="0" y="163"/>
                    <a:pt x="0" y="163"/>
                  </a:cubicBezTo>
                  <a:cubicBezTo>
                    <a:pt x="134" y="163"/>
                    <a:pt x="134" y="163"/>
                    <a:pt x="134" y="163"/>
                  </a:cubicBezTo>
                  <a:cubicBezTo>
                    <a:pt x="134" y="0"/>
                    <a:pt x="134" y="0"/>
                    <a:pt x="134" y="0"/>
                  </a:cubicBezTo>
                  <a:lnTo>
                    <a:pt x="94"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67" name="Freeform 9"/>
            <p:cNvSpPr>
              <a:spLocks/>
            </p:cNvSpPr>
            <p:nvPr/>
          </p:nvSpPr>
          <p:spPr bwMode="auto">
            <a:xfrm>
              <a:off x="1016516" y="2945555"/>
              <a:ext cx="3255845" cy="1798705"/>
            </a:xfrm>
            <a:custGeom>
              <a:avLst/>
              <a:gdLst>
                <a:gd name="T0" fmla="*/ 980 w 980"/>
                <a:gd name="T1" fmla="*/ 527 h 541"/>
                <a:gd name="T2" fmla="*/ 966 w 980"/>
                <a:gd name="T3" fmla="*/ 541 h 541"/>
                <a:gd name="T4" fmla="*/ 14 w 980"/>
                <a:gd name="T5" fmla="*/ 541 h 541"/>
                <a:gd name="T6" fmla="*/ 0 w 980"/>
                <a:gd name="T7" fmla="*/ 527 h 541"/>
                <a:gd name="T8" fmla="*/ 0 w 980"/>
                <a:gd name="T9" fmla="*/ 14 h 541"/>
                <a:gd name="T10" fmla="*/ 14 w 980"/>
                <a:gd name="T11" fmla="*/ 0 h 541"/>
                <a:gd name="T12" fmla="*/ 966 w 980"/>
                <a:gd name="T13" fmla="*/ 0 h 541"/>
                <a:gd name="T14" fmla="*/ 980 w 980"/>
                <a:gd name="T15" fmla="*/ 14 h 541"/>
                <a:gd name="T16" fmla="*/ 980 w 980"/>
                <a:gd name="T17" fmla="*/ 52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0" h="541">
                  <a:moveTo>
                    <a:pt x="980" y="527"/>
                  </a:moveTo>
                  <a:cubicBezTo>
                    <a:pt x="980" y="535"/>
                    <a:pt x="974" y="541"/>
                    <a:pt x="966" y="541"/>
                  </a:cubicBezTo>
                  <a:cubicBezTo>
                    <a:pt x="14" y="541"/>
                    <a:pt x="14" y="541"/>
                    <a:pt x="14" y="541"/>
                  </a:cubicBezTo>
                  <a:cubicBezTo>
                    <a:pt x="6" y="541"/>
                    <a:pt x="0" y="535"/>
                    <a:pt x="0" y="527"/>
                  </a:cubicBezTo>
                  <a:cubicBezTo>
                    <a:pt x="0" y="14"/>
                    <a:pt x="0" y="14"/>
                    <a:pt x="0" y="14"/>
                  </a:cubicBezTo>
                  <a:cubicBezTo>
                    <a:pt x="0" y="6"/>
                    <a:pt x="6" y="0"/>
                    <a:pt x="14" y="0"/>
                  </a:cubicBezTo>
                  <a:cubicBezTo>
                    <a:pt x="966" y="0"/>
                    <a:pt x="966" y="0"/>
                    <a:pt x="966" y="0"/>
                  </a:cubicBezTo>
                  <a:cubicBezTo>
                    <a:pt x="974" y="0"/>
                    <a:pt x="980" y="6"/>
                    <a:pt x="980" y="14"/>
                  </a:cubicBezTo>
                  <a:lnTo>
                    <a:pt x="980" y="527"/>
                  </a:lnTo>
                  <a:close/>
                </a:path>
              </a:pathLst>
            </a:custGeom>
            <a:solidFill>
              <a:srgbClr val="E8E8E8"/>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68" name="Rectangle 14"/>
            <p:cNvSpPr>
              <a:spLocks noChangeArrowheads="1"/>
            </p:cNvSpPr>
            <p:nvPr/>
          </p:nvSpPr>
          <p:spPr bwMode="auto">
            <a:xfrm>
              <a:off x="1108374" y="3051647"/>
              <a:ext cx="3064658" cy="1586528"/>
            </a:xfrm>
            <a:prstGeom prst="rect">
              <a:avLst/>
            </a:prstGeom>
            <a:solidFill>
              <a:srgbClr val="217346"/>
            </a:solidFill>
            <a:ln>
              <a:noFill/>
            </a:ln>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69" name="Freeform 5"/>
            <p:cNvSpPr>
              <a:spLocks noChangeAspect="1" noEditPoints="1"/>
            </p:cNvSpPr>
            <p:nvPr/>
          </p:nvSpPr>
          <p:spPr bwMode="black">
            <a:xfrm>
              <a:off x="1267533" y="3182438"/>
              <a:ext cx="1321583" cy="1325610"/>
            </a:xfrm>
            <a:custGeom>
              <a:avLst/>
              <a:gdLst>
                <a:gd name="T0" fmla="*/ 367 w 414"/>
                <a:gd name="T1" fmla="*/ 274 h 415"/>
                <a:gd name="T2" fmla="*/ 301 w 414"/>
                <a:gd name="T3" fmla="*/ 189 h 415"/>
                <a:gd name="T4" fmla="*/ 367 w 414"/>
                <a:gd name="T5" fmla="*/ 189 h 415"/>
                <a:gd name="T6" fmla="*/ 301 w 414"/>
                <a:gd name="T7" fmla="*/ 326 h 415"/>
                <a:gd name="T8" fmla="*/ 301 w 414"/>
                <a:gd name="T9" fmla="*/ 293 h 415"/>
                <a:gd name="T10" fmla="*/ 367 w 414"/>
                <a:gd name="T11" fmla="*/ 170 h 415"/>
                <a:gd name="T12" fmla="*/ 301 w 414"/>
                <a:gd name="T13" fmla="*/ 85 h 415"/>
                <a:gd name="T14" fmla="*/ 367 w 414"/>
                <a:gd name="T15" fmla="*/ 85 h 415"/>
                <a:gd name="T16" fmla="*/ 367 w 414"/>
                <a:gd name="T17" fmla="*/ 326 h 415"/>
                <a:gd name="T18" fmla="*/ 301 w 414"/>
                <a:gd name="T19" fmla="*/ 326 h 415"/>
                <a:gd name="T20" fmla="*/ 367 w 414"/>
                <a:gd name="T21" fmla="*/ 241 h 415"/>
                <a:gd name="T22" fmla="*/ 301 w 414"/>
                <a:gd name="T23" fmla="*/ 222 h 415"/>
                <a:gd name="T24" fmla="*/ 301 w 414"/>
                <a:gd name="T25" fmla="*/ 189 h 415"/>
                <a:gd name="T26" fmla="*/ 367 w 414"/>
                <a:gd name="T27" fmla="*/ 170 h 415"/>
                <a:gd name="T28" fmla="*/ 301 w 414"/>
                <a:gd name="T29" fmla="*/ 170 h 415"/>
                <a:gd name="T30" fmla="*/ 367 w 414"/>
                <a:gd name="T31" fmla="*/ 118 h 415"/>
                <a:gd name="T32" fmla="*/ 400 w 414"/>
                <a:gd name="T33" fmla="*/ 42 h 415"/>
                <a:gd name="T34" fmla="*/ 0 w 414"/>
                <a:gd name="T35" fmla="*/ 42 h 415"/>
                <a:gd name="T36" fmla="*/ 245 w 414"/>
                <a:gd name="T37" fmla="*/ 368 h 415"/>
                <a:gd name="T38" fmla="*/ 414 w 414"/>
                <a:gd name="T39" fmla="*/ 56 h 415"/>
                <a:gd name="T40" fmla="*/ 118 w 414"/>
                <a:gd name="T41" fmla="*/ 232 h 415"/>
                <a:gd name="T42" fmla="*/ 117 w 414"/>
                <a:gd name="T43" fmla="*/ 225 h 415"/>
                <a:gd name="T44" fmla="*/ 114 w 414"/>
                <a:gd name="T45" fmla="*/ 224 h 415"/>
                <a:gd name="T46" fmla="*/ 112 w 414"/>
                <a:gd name="T47" fmla="*/ 232 h 415"/>
                <a:gd name="T48" fmla="*/ 98 w 414"/>
                <a:gd name="T49" fmla="*/ 206 h 415"/>
                <a:gd name="T50" fmla="*/ 113 w 414"/>
                <a:gd name="T51" fmla="*/ 176 h 415"/>
                <a:gd name="T52" fmla="*/ 116 w 414"/>
                <a:gd name="T53" fmla="*/ 185 h 415"/>
                <a:gd name="T54" fmla="*/ 118 w 414"/>
                <a:gd name="T55" fmla="*/ 186 h 415"/>
                <a:gd name="T56" fmla="*/ 120 w 414"/>
                <a:gd name="T57" fmla="*/ 176 h 415"/>
                <a:gd name="T58" fmla="*/ 134 w 414"/>
                <a:gd name="T59" fmla="*/ 205 h 415"/>
                <a:gd name="T60" fmla="*/ 400 w 414"/>
                <a:gd name="T61" fmla="*/ 354 h 415"/>
                <a:gd name="T62" fmla="*/ 282 w 414"/>
                <a:gd name="T63" fmla="*/ 326 h 415"/>
                <a:gd name="T64" fmla="*/ 245 w 414"/>
                <a:gd name="T65" fmla="*/ 274 h 415"/>
                <a:gd name="T66" fmla="*/ 245 w 414"/>
                <a:gd name="T67" fmla="*/ 241 h 415"/>
                <a:gd name="T68" fmla="*/ 282 w 414"/>
                <a:gd name="T69" fmla="*/ 189 h 415"/>
                <a:gd name="T70" fmla="*/ 282 w 414"/>
                <a:gd name="T71" fmla="*/ 170 h 415"/>
                <a:gd name="T72" fmla="*/ 245 w 414"/>
                <a:gd name="T73" fmla="*/ 118 h 415"/>
                <a:gd name="T74" fmla="*/ 245 w 414"/>
                <a:gd name="T75" fmla="*/ 85 h 415"/>
                <a:gd name="T76" fmla="*/ 400 w 414"/>
                <a:gd name="T77" fmla="*/ 354 h 415"/>
                <a:gd name="T78" fmla="*/ 301 w 414"/>
                <a:gd name="T79" fmla="*/ 326 h 415"/>
                <a:gd name="T80" fmla="*/ 367 w 414"/>
                <a:gd name="T81" fmla="*/ 241 h 415"/>
                <a:gd name="T82" fmla="*/ 367 w 414"/>
                <a:gd name="T83" fmla="*/ 274 h 415"/>
                <a:gd name="T84" fmla="*/ 301 w 414"/>
                <a:gd name="T85" fmla="*/ 189 h 415"/>
                <a:gd name="T86" fmla="*/ 367 w 414"/>
                <a:gd name="T87" fmla="*/ 189 h 415"/>
                <a:gd name="T88" fmla="*/ 301 w 414"/>
                <a:gd name="T89" fmla="*/ 170 h 415"/>
                <a:gd name="T90" fmla="*/ 367 w 414"/>
                <a:gd name="T91" fmla="*/ 85 h 415"/>
                <a:gd name="T92" fmla="*/ 367 w 414"/>
                <a:gd name="T93" fmla="*/ 118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14" h="415">
                  <a:moveTo>
                    <a:pt x="301" y="241"/>
                  </a:moveTo>
                  <a:cubicBezTo>
                    <a:pt x="301" y="274"/>
                    <a:pt x="301" y="274"/>
                    <a:pt x="301" y="274"/>
                  </a:cubicBezTo>
                  <a:cubicBezTo>
                    <a:pt x="367" y="274"/>
                    <a:pt x="367" y="274"/>
                    <a:pt x="367" y="274"/>
                  </a:cubicBezTo>
                  <a:cubicBezTo>
                    <a:pt x="367" y="241"/>
                    <a:pt x="367" y="241"/>
                    <a:pt x="367" y="241"/>
                  </a:cubicBezTo>
                  <a:lnTo>
                    <a:pt x="301" y="241"/>
                  </a:lnTo>
                  <a:close/>
                  <a:moveTo>
                    <a:pt x="301" y="189"/>
                  </a:moveTo>
                  <a:cubicBezTo>
                    <a:pt x="301" y="222"/>
                    <a:pt x="301" y="222"/>
                    <a:pt x="301" y="222"/>
                  </a:cubicBezTo>
                  <a:cubicBezTo>
                    <a:pt x="367" y="222"/>
                    <a:pt x="367" y="222"/>
                    <a:pt x="367" y="222"/>
                  </a:cubicBezTo>
                  <a:cubicBezTo>
                    <a:pt x="367" y="189"/>
                    <a:pt x="367" y="189"/>
                    <a:pt x="367" y="189"/>
                  </a:cubicBezTo>
                  <a:lnTo>
                    <a:pt x="301" y="189"/>
                  </a:lnTo>
                  <a:close/>
                  <a:moveTo>
                    <a:pt x="301" y="293"/>
                  </a:moveTo>
                  <a:cubicBezTo>
                    <a:pt x="301" y="326"/>
                    <a:pt x="301" y="326"/>
                    <a:pt x="301" y="326"/>
                  </a:cubicBezTo>
                  <a:cubicBezTo>
                    <a:pt x="367" y="326"/>
                    <a:pt x="367" y="326"/>
                    <a:pt x="367" y="326"/>
                  </a:cubicBezTo>
                  <a:cubicBezTo>
                    <a:pt x="367" y="293"/>
                    <a:pt x="367" y="293"/>
                    <a:pt x="367" y="293"/>
                  </a:cubicBezTo>
                  <a:lnTo>
                    <a:pt x="301" y="293"/>
                  </a:lnTo>
                  <a:close/>
                  <a:moveTo>
                    <a:pt x="301" y="137"/>
                  </a:moveTo>
                  <a:cubicBezTo>
                    <a:pt x="301" y="170"/>
                    <a:pt x="301" y="170"/>
                    <a:pt x="301" y="170"/>
                  </a:cubicBezTo>
                  <a:cubicBezTo>
                    <a:pt x="367" y="170"/>
                    <a:pt x="367" y="170"/>
                    <a:pt x="367" y="170"/>
                  </a:cubicBezTo>
                  <a:cubicBezTo>
                    <a:pt x="367" y="137"/>
                    <a:pt x="367" y="137"/>
                    <a:pt x="367" y="137"/>
                  </a:cubicBezTo>
                  <a:lnTo>
                    <a:pt x="301" y="137"/>
                  </a:lnTo>
                  <a:close/>
                  <a:moveTo>
                    <a:pt x="301" y="85"/>
                  </a:moveTo>
                  <a:cubicBezTo>
                    <a:pt x="301" y="118"/>
                    <a:pt x="301" y="118"/>
                    <a:pt x="301" y="118"/>
                  </a:cubicBezTo>
                  <a:cubicBezTo>
                    <a:pt x="367" y="118"/>
                    <a:pt x="367" y="118"/>
                    <a:pt x="367" y="118"/>
                  </a:cubicBezTo>
                  <a:cubicBezTo>
                    <a:pt x="367" y="85"/>
                    <a:pt x="367" y="85"/>
                    <a:pt x="367" y="85"/>
                  </a:cubicBezTo>
                  <a:lnTo>
                    <a:pt x="301" y="85"/>
                  </a:lnTo>
                  <a:close/>
                  <a:moveTo>
                    <a:pt x="301" y="326"/>
                  </a:moveTo>
                  <a:cubicBezTo>
                    <a:pt x="367" y="326"/>
                    <a:pt x="367" y="326"/>
                    <a:pt x="367" y="326"/>
                  </a:cubicBezTo>
                  <a:cubicBezTo>
                    <a:pt x="367" y="293"/>
                    <a:pt x="367" y="293"/>
                    <a:pt x="367" y="293"/>
                  </a:cubicBezTo>
                  <a:cubicBezTo>
                    <a:pt x="301" y="293"/>
                    <a:pt x="301" y="293"/>
                    <a:pt x="301" y="293"/>
                  </a:cubicBezTo>
                  <a:lnTo>
                    <a:pt x="301" y="326"/>
                  </a:lnTo>
                  <a:close/>
                  <a:moveTo>
                    <a:pt x="301" y="274"/>
                  </a:moveTo>
                  <a:cubicBezTo>
                    <a:pt x="367" y="274"/>
                    <a:pt x="367" y="274"/>
                    <a:pt x="367" y="274"/>
                  </a:cubicBezTo>
                  <a:cubicBezTo>
                    <a:pt x="367" y="241"/>
                    <a:pt x="367" y="241"/>
                    <a:pt x="367" y="241"/>
                  </a:cubicBezTo>
                  <a:cubicBezTo>
                    <a:pt x="301" y="241"/>
                    <a:pt x="301" y="241"/>
                    <a:pt x="301" y="241"/>
                  </a:cubicBezTo>
                  <a:lnTo>
                    <a:pt x="301" y="274"/>
                  </a:lnTo>
                  <a:close/>
                  <a:moveTo>
                    <a:pt x="301" y="222"/>
                  </a:moveTo>
                  <a:cubicBezTo>
                    <a:pt x="367" y="222"/>
                    <a:pt x="367" y="222"/>
                    <a:pt x="367" y="222"/>
                  </a:cubicBezTo>
                  <a:cubicBezTo>
                    <a:pt x="367" y="189"/>
                    <a:pt x="367" y="189"/>
                    <a:pt x="367" y="189"/>
                  </a:cubicBezTo>
                  <a:cubicBezTo>
                    <a:pt x="301" y="189"/>
                    <a:pt x="301" y="189"/>
                    <a:pt x="301" y="189"/>
                  </a:cubicBezTo>
                  <a:lnTo>
                    <a:pt x="301" y="222"/>
                  </a:lnTo>
                  <a:close/>
                  <a:moveTo>
                    <a:pt x="301" y="170"/>
                  </a:moveTo>
                  <a:cubicBezTo>
                    <a:pt x="367" y="170"/>
                    <a:pt x="367" y="170"/>
                    <a:pt x="367" y="170"/>
                  </a:cubicBezTo>
                  <a:cubicBezTo>
                    <a:pt x="367" y="137"/>
                    <a:pt x="367" y="137"/>
                    <a:pt x="367" y="137"/>
                  </a:cubicBezTo>
                  <a:cubicBezTo>
                    <a:pt x="301" y="137"/>
                    <a:pt x="301" y="137"/>
                    <a:pt x="301" y="137"/>
                  </a:cubicBezTo>
                  <a:lnTo>
                    <a:pt x="301" y="170"/>
                  </a:lnTo>
                  <a:close/>
                  <a:moveTo>
                    <a:pt x="301" y="85"/>
                  </a:moveTo>
                  <a:cubicBezTo>
                    <a:pt x="301" y="118"/>
                    <a:pt x="301" y="118"/>
                    <a:pt x="301" y="118"/>
                  </a:cubicBezTo>
                  <a:cubicBezTo>
                    <a:pt x="367" y="118"/>
                    <a:pt x="367" y="118"/>
                    <a:pt x="367" y="118"/>
                  </a:cubicBezTo>
                  <a:cubicBezTo>
                    <a:pt x="367" y="85"/>
                    <a:pt x="367" y="85"/>
                    <a:pt x="367" y="85"/>
                  </a:cubicBezTo>
                  <a:lnTo>
                    <a:pt x="301" y="85"/>
                  </a:lnTo>
                  <a:close/>
                  <a:moveTo>
                    <a:pt x="400" y="42"/>
                  </a:moveTo>
                  <a:cubicBezTo>
                    <a:pt x="245" y="42"/>
                    <a:pt x="245" y="42"/>
                    <a:pt x="245" y="42"/>
                  </a:cubicBezTo>
                  <a:cubicBezTo>
                    <a:pt x="245" y="0"/>
                    <a:pt x="245" y="0"/>
                    <a:pt x="245" y="0"/>
                  </a:cubicBezTo>
                  <a:cubicBezTo>
                    <a:pt x="0" y="42"/>
                    <a:pt x="0" y="42"/>
                    <a:pt x="0" y="42"/>
                  </a:cubicBezTo>
                  <a:cubicBezTo>
                    <a:pt x="0" y="373"/>
                    <a:pt x="0" y="373"/>
                    <a:pt x="0" y="373"/>
                  </a:cubicBezTo>
                  <a:cubicBezTo>
                    <a:pt x="245" y="415"/>
                    <a:pt x="245" y="415"/>
                    <a:pt x="245" y="415"/>
                  </a:cubicBezTo>
                  <a:cubicBezTo>
                    <a:pt x="245" y="368"/>
                    <a:pt x="245" y="368"/>
                    <a:pt x="245" y="368"/>
                  </a:cubicBezTo>
                  <a:cubicBezTo>
                    <a:pt x="401" y="368"/>
                    <a:pt x="401" y="368"/>
                    <a:pt x="401" y="368"/>
                  </a:cubicBezTo>
                  <a:cubicBezTo>
                    <a:pt x="410" y="368"/>
                    <a:pt x="414" y="362"/>
                    <a:pt x="414" y="354"/>
                  </a:cubicBezTo>
                  <a:cubicBezTo>
                    <a:pt x="414" y="56"/>
                    <a:pt x="414" y="56"/>
                    <a:pt x="414" y="56"/>
                  </a:cubicBezTo>
                  <a:cubicBezTo>
                    <a:pt x="414" y="49"/>
                    <a:pt x="408" y="42"/>
                    <a:pt x="400" y="42"/>
                  </a:cubicBezTo>
                  <a:close/>
                  <a:moveTo>
                    <a:pt x="139" y="282"/>
                  </a:moveTo>
                  <a:cubicBezTo>
                    <a:pt x="118" y="232"/>
                    <a:pt x="118" y="232"/>
                    <a:pt x="118" y="232"/>
                  </a:cubicBezTo>
                  <a:cubicBezTo>
                    <a:pt x="118" y="231"/>
                    <a:pt x="118" y="231"/>
                    <a:pt x="118" y="230"/>
                  </a:cubicBezTo>
                  <a:cubicBezTo>
                    <a:pt x="117" y="230"/>
                    <a:pt x="117" y="229"/>
                    <a:pt x="117" y="229"/>
                  </a:cubicBezTo>
                  <a:cubicBezTo>
                    <a:pt x="117" y="228"/>
                    <a:pt x="117" y="226"/>
                    <a:pt x="117" y="225"/>
                  </a:cubicBezTo>
                  <a:cubicBezTo>
                    <a:pt x="116" y="224"/>
                    <a:pt x="116" y="223"/>
                    <a:pt x="116" y="222"/>
                  </a:cubicBezTo>
                  <a:cubicBezTo>
                    <a:pt x="116" y="222"/>
                    <a:pt x="116" y="222"/>
                    <a:pt x="116" y="222"/>
                  </a:cubicBezTo>
                  <a:cubicBezTo>
                    <a:pt x="116" y="223"/>
                    <a:pt x="114" y="223"/>
                    <a:pt x="114" y="224"/>
                  </a:cubicBezTo>
                  <a:cubicBezTo>
                    <a:pt x="114" y="224"/>
                    <a:pt x="114" y="225"/>
                    <a:pt x="114" y="226"/>
                  </a:cubicBezTo>
                  <a:cubicBezTo>
                    <a:pt x="114" y="228"/>
                    <a:pt x="113" y="228"/>
                    <a:pt x="113" y="229"/>
                  </a:cubicBezTo>
                  <a:cubicBezTo>
                    <a:pt x="113" y="230"/>
                    <a:pt x="113" y="231"/>
                    <a:pt x="112" y="232"/>
                  </a:cubicBezTo>
                  <a:cubicBezTo>
                    <a:pt x="92" y="280"/>
                    <a:pt x="92" y="280"/>
                    <a:pt x="92" y="280"/>
                  </a:cubicBezTo>
                  <a:cubicBezTo>
                    <a:pt x="61" y="277"/>
                    <a:pt x="61" y="277"/>
                    <a:pt x="61" y="277"/>
                  </a:cubicBezTo>
                  <a:cubicBezTo>
                    <a:pt x="98" y="206"/>
                    <a:pt x="98" y="206"/>
                    <a:pt x="98" y="206"/>
                  </a:cubicBezTo>
                  <a:cubicBezTo>
                    <a:pt x="65" y="134"/>
                    <a:pt x="65" y="134"/>
                    <a:pt x="65" y="134"/>
                  </a:cubicBezTo>
                  <a:cubicBezTo>
                    <a:pt x="95" y="132"/>
                    <a:pt x="95" y="132"/>
                    <a:pt x="95" y="132"/>
                  </a:cubicBezTo>
                  <a:cubicBezTo>
                    <a:pt x="113" y="176"/>
                    <a:pt x="113" y="176"/>
                    <a:pt x="113" y="176"/>
                  </a:cubicBezTo>
                  <a:cubicBezTo>
                    <a:pt x="113" y="177"/>
                    <a:pt x="113" y="178"/>
                    <a:pt x="114" y="179"/>
                  </a:cubicBezTo>
                  <a:cubicBezTo>
                    <a:pt x="114" y="179"/>
                    <a:pt x="114" y="180"/>
                    <a:pt x="114" y="182"/>
                  </a:cubicBezTo>
                  <a:cubicBezTo>
                    <a:pt x="116" y="183"/>
                    <a:pt x="116" y="184"/>
                    <a:pt x="116" y="185"/>
                  </a:cubicBezTo>
                  <a:cubicBezTo>
                    <a:pt x="116" y="186"/>
                    <a:pt x="116" y="187"/>
                    <a:pt x="117" y="189"/>
                  </a:cubicBezTo>
                  <a:cubicBezTo>
                    <a:pt x="117" y="189"/>
                    <a:pt x="117" y="189"/>
                    <a:pt x="117" y="189"/>
                  </a:cubicBezTo>
                  <a:cubicBezTo>
                    <a:pt x="117" y="187"/>
                    <a:pt x="117" y="187"/>
                    <a:pt x="118" y="186"/>
                  </a:cubicBezTo>
                  <a:cubicBezTo>
                    <a:pt x="118" y="185"/>
                    <a:pt x="118" y="184"/>
                    <a:pt x="118" y="183"/>
                  </a:cubicBezTo>
                  <a:cubicBezTo>
                    <a:pt x="118" y="182"/>
                    <a:pt x="119" y="180"/>
                    <a:pt x="119" y="179"/>
                  </a:cubicBezTo>
                  <a:cubicBezTo>
                    <a:pt x="119" y="178"/>
                    <a:pt x="120" y="177"/>
                    <a:pt x="120" y="176"/>
                  </a:cubicBezTo>
                  <a:cubicBezTo>
                    <a:pt x="140" y="130"/>
                    <a:pt x="140" y="130"/>
                    <a:pt x="140" y="130"/>
                  </a:cubicBezTo>
                  <a:cubicBezTo>
                    <a:pt x="172" y="127"/>
                    <a:pt x="172" y="127"/>
                    <a:pt x="172" y="127"/>
                  </a:cubicBezTo>
                  <a:cubicBezTo>
                    <a:pt x="134" y="205"/>
                    <a:pt x="134" y="205"/>
                    <a:pt x="134" y="205"/>
                  </a:cubicBezTo>
                  <a:cubicBezTo>
                    <a:pt x="173" y="284"/>
                    <a:pt x="173" y="284"/>
                    <a:pt x="173" y="284"/>
                  </a:cubicBezTo>
                  <a:lnTo>
                    <a:pt x="139" y="282"/>
                  </a:lnTo>
                  <a:close/>
                  <a:moveTo>
                    <a:pt x="400" y="354"/>
                  </a:moveTo>
                  <a:cubicBezTo>
                    <a:pt x="245" y="354"/>
                    <a:pt x="245" y="354"/>
                    <a:pt x="245" y="354"/>
                  </a:cubicBezTo>
                  <a:cubicBezTo>
                    <a:pt x="245" y="326"/>
                    <a:pt x="245" y="326"/>
                    <a:pt x="245" y="326"/>
                  </a:cubicBezTo>
                  <a:cubicBezTo>
                    <a:pt x="282" y="326"/>
                    <a:pt x="282" y="326"/>
                    <a:pt x="282" y="326"/>
                  </a:cubicBezTo>
                  <a:cubicBezTo>
                    <a:pt x="282" y="293"/>
                    <a:pt x="282" y="293"/>
                    <a:pt x="282" y="293"/>
                  </a:cubicBezTo>
                  <a:cubicBezTo>
                    <a:pt x="245" y="293"/>
                    <a:pt x="245" y="293"/>
                    <a:pt x="245" y="293"/>
                  </a:cubicBezTo>
                  <a:cubicBezTo>
                    <a:pt x="245" y="274"/>
                    <a:pt x="245" y="274"/>
                    <a:pt x="245" y="274"/>
                  </a:cubicBezTo>
                  <a:cubicBezTo>
                    <a:pt x="282" y="274"/>
                    <a:pt x="282" y="274"/>
                    <a:pt x="282" y="274"/>
                  </a:cubicBezTo>
                  <a:cubicBezTo>
                    <a:pt x="282" y="241"/>
                    <a:pt x="282" y="241"/>
                    <a:pt x="282" y="241"/>
                  </a:cubicBezTo>
                  <a:cubicBezTo>
                    <a:pt x="245" y="241"/>
                    <a:pt x="245" y="241"/>
                    <a:pt x="245" y="241"/>
                  </a:cubicBezTo>
                  <a:cubicBezTo>
                    <a:pt x="245" y="222"/>
                    <a:pt x="245" y="222"/>
                    <a:pt x="245" y="222"/>
                  </a:cubicBezTo>
                  <a:cubicBezTo>
                    <a:pt x="282" y="222"/>
                    <a:pt x="282" y="222"/>
                    <a:pt x="282" y="222"/>
                  </a:cubicBezTo>
                  <a:cubicBezTo>
                    <a:pt x="282" y="189"/>
                    <a:pt x="282" y="189"/>
                    <a:pt x="282" y="189"/>
                  </a:cubicBezTo>
                  <a:cubicBezTo>
                    <a:pt x="245" y="189"/>
                    <a:pt x="245" y="189"/>
                    <a:pt x="245" y="189"/>
                  </a:cubicBezTo>
                  <a:cubicBezTo>
                    <a:pt x="245" y="170"/>
                    <a:pt x="245" y="170"/>
                    <a:pt x="245" y="170"/>
                  </a:cubicBezTo>
                  <a:cubicBezTo>
                    <a:pt x="282" y="170"/>
                    <a:pt x="282" y="170"/>
                    <a:pt x="282" y="170"/>
                  </a:cubicBezTo>
                  <a:cubicBezTo>
                    <a:pt x="282" y="137"/>
                    <a:pt x="282" y="137"/>
                    <a:pt x="282" y="137"/>
                  </a:cubicBezTo>
                  <a:cubicBezTo>
                    <a:pt x="245" y="137"/>
                    <a:pt x="245" y="137"/>
                    <a:pt x="245" y="137"/>
                  </a:cubicBezTo>
                  <a:cubicBezTo>
                    <a:pt x="245" y="118"/>
                    <a:pt x="245" y="118"/>
                    <a:pt x="245" y="118"/>
                  </a:cubicBezTo>
                  <a:cubicBezTo>
                    <a:pt x="282" y="118"/>
                    <a:pt x="282" y="118"/>
                    <a:pt x="282" y="118"/>
                  </a:cubicBezTo>
                  <a:cubicBezTo>
                    <a:pt x="282" y="85"/>
                    <a:pt x="282" y="85"/>
                    <a:pt x="282" y="85"/>
                  </a:cubicBezTo>
                  <a:cubicBezTo>
                    <a:pt x="245" y="85"/>
                    <a:pt x="245" y="85"/>
                    <a:pt x="245" y="85"/>
                  </a:cubicBezTo>
                  <a:cubicBezTo>
                    <a:pt x="245" y="56"/>
                    <a:pt x="245" y="56"/>
                    <a:pt x="245" y="56"/>
                  </a:cubicBezTo>
                  <a:cubicBezTo>
                    <a:pt x="400" y="56"/>
                    <a:pt x="400" y="56"/>
                    <a:pt x="400" y="56"/>
                  </a:cubicBezTo>
                  <a:lnTo>
                    <a:pt x="400" y="354"/>
                  </a:lnTo>
                  <a:close/>
                  <a:moveTo>
                    <a:pt x="367" y="293"/>
                  </a:moveTo>
                  <a:cubicBezTo>
                    <a:pt x="301" y="293"/>
                    <a:pt x="301" y="293"/>
                    <a:pt x="301" y="293"/>
                  </a:cubicBezTo>
                  <a:cubicBezTo>
                    <a:pt x="301" y="326"/>
                    <a:pt x="301" y="326"/>
                    <a:pt x="301" y="326"/>
                  </a:cubicBezTo>
                  <a:cubicBezTo>
                    <a:pt x="367" y="326"/>
                    <a:pt x="367" y="326"/>
                    <a:pt x="367" y="326"/>
                  </a:cubicBezTo>
                  <a:lnTo>
                    <a:pt x="367" y="293"/>
                  </a:lnTo>
                  <a:close/>
                  <a:moveTo>
                    <a:pt x="367" y="241"/>
                  </a:moveTo>
                  <a:cubicBezTo>
                    <a:pt x="301" y="241"/>
                    <a:pt x="301" y="241"/>
                    <a:pt x="301" y="241"/>
                  </a:cubicBezTo>
                  <a:cubicBezTo>
                    <a:pt x="301" y="274"/>
                    <a:pt x="301" y="274"/>
                    <a:pt x="301" y="274"/>
                  </a:cubicBezTo>
                  <a:cubicBezTo>
                    <a:pt x="367" y="274"/>
                    <a:pt x="367" y="274"/>
                    <a:pt x="367" y="274"/>
                  </a:cubicBezTo>
                  <a:lnTo>
                    <a:pt x="367" y="241"/>
                  </a:lnTo>
                  <a:close/>
                  <a:moveTo>
                    <a:pt x="367" y="189"/>
                  </a:moveTo>
                  <a:cubicBezTo>
                    <a:pt x="301" y="189"/>
                    <a:pt x="301" y="189"/>
                    <a:pt x="301" y="189"/>
                  </a:cubicBezTo>
                  <a:cubicBezTo>
                    <a:pt x="301" y="222"/>
                    <a:pt x="301" y="222"/>
                    <a:pt x="301" y="222"/>
                  </a:cubicBezTo>
                  <a:cubicBezTo>
                    <a:pt x="367" y="222"/>
                    <a:pt x="367" y="222"/>
                    <a:pt x="367" y="222"/>
                  </a:cubicBezTo>
                  <a:lnTo>
                    <a:pt x="367" y="189"/>
                  </a:lnTo>
                  <a:close/>
                  <a:moveTo>
                    <a:pt x="367" y="137"/>
                  </a:moveTo>
                  <a:cubicBezTo>
                    <a:pt x="301" y="137"/>
                    <a:pt x="301" y="137"/>
                    <a:pt x="301" y="137"/>
                  </a:cubicBezTo>
                  <a:cubicBezTo>
                    <a:pt x="301" y="170"/>
                    <a:pt x="301" y="170"/>
                    <a:pt x="301" y="170"/>
                  </a:cubicBezTo>
                  <a:cubicBezTo>
                    <a:pt x="367" y="170"/>
                    <a:pt x="367" y="170"/>
                    <a:pt x="367" y="170"/>
                  </a:cubicBezTo>
                  <a:lnTo>
                    <a:pt x="367" y="137"/>
                  </a:lnTo>
                  <a:close/>
                  <a:moveTo>
                    <a:pt x="367" y="85"/>
                  </a:moveTo>
                  <a:cubicBezTo>
                    <a:pt x="301" y="85"/>
                    <a:pt x="301" y="85"/>
                    <a:pt x="301" y="85"/>
                  </a:cubicBezTo>
                  <a:cubicBezTo>
                    <a:pt x="301" y="118"/>
                    <a:pt x="301" y="118"/>
                    <a:pt x="301" y="118"/>
                  </a:cubicBezTo>
                  <a:cubicBezTo>
                    <a:pt x="367" y="118"/>
                    <a:pt x="367" y="118"/>
                    <a:pt x="367" y="118"/>
                  </a:cubicBezTo>
                  <a:lnTo>
                    <a:pt x="367" y="85"/>
                  </a:lnTo>
                  <a:close/>
                </a:path>
              </a:pathLst>
            </a:custGeom>
            <a:solidFill>
              <a:srgbClr val="164E2F"/>
            </a:solidFill>
            <a:ln>
              <a:noFill/>
            </a:ln>
          </p:spPr>
          <p:txBody>
            <a:bodyPr vert="horz" wrap="square" lIns="93260" tIns="46630" rIns="93260" bIns="46630" numCol="1" anchor="t" anchorCtr="0" compatLnSpc="1">
              <a:prstTxWarp prst="textNoShape">
                <a:avLst/>
              </a:prstTxWarp>
            </a:bodyPr>
            <a:lstStyle/>
            <a:p>
              <a:pPr defTabSz="951304">
                <a:defRPr/>
              </a:pPr>
              <a:endParaRPr lang="en-US" sz="1836" kern="0">
                <a:solidFill>
                  <a:srgbClr val="505050"/>
                </a:solidFill>
              </a:endParaRPr>
            </a:p>
          </p:txBody>
        </p:sp>
        <p:sp>
          <p:nvSpPr>
            <p:cNvPr id="571" name="Rectangle 570"/>
            <p:cNvSpPr/>
            <p:nvPr/>
          </p:nvSpPr>
          <p:spPr>
            <a:xfrm>
              <a:off x="2677674" y="3437617"/>
              <a:ext cx="1376999" cy="948535"/>
            </a:xfrm>
            <a:prstGeom prst="rect">
              <a:avLst/>
            </a:prstGeom>
            <a:solidFill>
              <a:srgbClr val="217346"/>
            </a:solidFill>
            <a:ln w="22225">
              <a:solidFill>
                <a:srgbClr val="164E2F"/>
              </a:solidFill>
            </a:ln>
            <a:effectLst/>
          </p:spPr>
          <p:style>
            <a:lnRef idx="1">
              <a:schemeClr val="dk1"/>
            </a:lnRef>
            <a:fillRef idx="2">
              <a:schemeClr val="dk1"/>
            </a:fillRef>
            <a:effectRef idx="1">
              <a:schemeClr val="dk1"/>
            </a:effectRef>
            <a:fontRef idx="minor">
              <a:schemeClr val="dk1"/>
            </a:fontRef>
          </p:style>
          <p:txBody>
            <a:bodyPr lIns="95075" tIns="47538" rIns="95075" bIns="47538" rtlCol="0" anchor="ctr"/>
            <a:lstStyle/>
            <a:p>
              <a:pPr algn="ctr" defTabSz="951024"/>
              <a:endParaRPr lang="en-US" sz="1872">
                <a:solidFill>
                  <a:srgbClr val="000000"/>
                </a:solidFill>
              </a:endParaRPr>
            </a:p>
          </p:txBody>
        </p:sp>
        <p:sp>
          <p:nvSpPr>
            <p:cNvPr id="572" name="Rectangle 571"/>
            <p:cNvSpPr/>
            <p:nvPr/>
          </p:nvSpPr>
          <p:spPr>
            <a:xfrm>
              <a:off x="2677674" y="3304333"/>
              <a:ext cx="1376999" cy="146898"/>
            </a:xfrm>
            <a:prstGeom prst="rect">
              <a:avLst/>
            </a:prstGeom>
            <a:solidFill>
              <a:srgbClr val="217346"/>
            </a:solidFill>
            <a:ln w="22225">
              <a:solidFill>
                <a:srgbClr val="164E2F"/>
              </a:solidFill>
            </a:ln>
            <a:effectLst/>
          </p:spPr>
          <p:style>
            <a:lnRef idx="1">
              <a:schemeClr val="dk1"/>
            </a:lnRef>
            <a:fillRef idx="2">
              <a:schemeClr val="dk1"/>
            </a:fillRef>
            <a:effectRef idx="1">
              <a:schemeClr val="dk1"/>
            </a:effectRef>
            <a:fontRef idx="minor">
              <a:schemeClr val="dk1"/>
            </a:fontRef>
          </p:style>
          <p:txBody>
            <a:bodyPr lIns="95075" tIns="47538" rIns="95075" bIns="47538" rtlCol="0" anchor="ctr"/>
            <a:lstStyle/>
            <a:p>
              <a:pPr algn="ctr" defTabSz="951024"/>
              <a:endParaRPr lang="en-US" sz="1872">
                <a:solidFill>
                  <a:srgbClr val="000000"/>
                </a:solidFill>
              </a:endParaRPr>
            </a:p>
          </p:txBody>
        </p:sp>
        <p:grpSp>
          <p:nvGrpSpPr>
            <p:cNvPr id="573" name="Group 572"/>
            <p:cNvGrpSpPr/>
            <p:nvPr/>
          </p:nvGrpSpPr>
          <p:grpSpPr>
            <a:xfrm>
              <a:off x="2786888" y="3533161"/>
              <a:ext cx="1165218" cy="775768"/>
              <a:chOff x="1536522" y="2097832"/>
              <a:chExt cx="830830" cy="553142"/>
            </a:xfrm>
          </p:grpSpPr>
          <p:sp>
            <p:nvSpPr>
              <p:cNvPr id="576" name="Rectangle 575"/>
              <p:cNvSpPr/>
              <p:nvPr/>
            </p:nvSpPr>
            <p:spPr bwMode="auto">
              <a:xfrm>
                <a:off x="2244476" y="2097832"/>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77" name="Rectangle 576"/>
              <p:cNvSpPr/>
              <p:nvPr/>
            </p:nvSpPr>
            <p:spPr bwMode="auto">
              <a:xfrm>
                <a:off x="2244476" y="2195125"/>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78" name="Rectangle 577"/>
              <p:cNvSpPr/>
              <p:nvPr/>
            </p:nvSpPr>
            <p:spPr bwMode="auto">
              <a:xfrm>
                <a:off x="2244476" y="2292418"/>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79" name="Rectangle 578"/>
              <p:cNvSpPr/>
              <p:nvPr/>
            </p:nvSpPr>
            <p:spPr bwMode="auto">
              <a:xfrm>
                <a:off x="2244476" y="2389711"/>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80" name="Rectangle 579"/>
              <p:cNvSpPr/>
              <p:nvPr/>
            </p:nvSpPr>
            <p:spPr bwMode="auto">
              <a:xfrm>
                <a:off x="2244476" y="2487004"/>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81" name="Rectangle 580"/>
              <p:cNvSpPr/>
              <p:nvPr/>
            </p:nvSpPr>
            <p:spPr bwMode="auto">
              <a:xfrm>
                <a:off x="2244476" y="2584299"/>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82" name="Rectangle 581"/>
              <p:cNvSpPr/>
              <p:nvPr/>
            </p:nvSpPr>
            <p:spPr bwMode="auto">
              <a:xfrm>
                <a:off x="1890498" y="2097832"/>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83" name="Rectangle 582"/>
              <p:cNvSpPr/>
              <p:nvPr/>
            </p:nvSpPr>
            <p:spPr bwMode="auto">
              <a:xfrm>
                <a:off x="1890498" y="2195125"/>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84" name="Rectangle 583"/>
              <p:cNvSpPr/>
              <p:nvPr/>
            </p:nvSpPr>
            <p:spPr bwMode="auto">
              <a:xfrm>
                <a:off x="1890498" y="2292418"/>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85" name="Rectangle 584"/>
              <p:cNvSpPr/>
              <p:nvPr/>
            </p:nvSpPr>
            <p:spPr bwMode="auto">
              <a:xfrm>
                <a:off x="1890498" y="2389711"/>
                <a:ext cx="122876" cy="66675"/>
              </a:xfrm>
              <a:prstGeom prst="rect">
                <a:avLst/>
              </a:prstGeom>
              <a:solidFill>
                <a:srgbClr val="21734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86" name="Rectangle 585"/>
              <p:cNvSpPr/>
              <p:nvPr/>
            </p:nvSpPr>
            <p:spPr bwMode="auto">
              <a:xfrm>
                <a:off x="1890498" y="2487004"/>
                <a:ext cx="122876" cy="66675"/>
              </a:xfrm>
              <a:prstGeom prst="rect">
                <a:avLst/>
              </a:prstGeom>
              <a:solidFill>
                <a:srgbClr val="21734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87" name="Rectangle 586"/>
              <p:cNvSpPr/>
              <p:nvPr/>
            </p:nvSpPr>
            <p:spPr bwMode="auto">
              <a:xfrm>
                <a:off x="1890498" y="2584299"/>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88" name="Rectangle 587"/>
              <p:cNvSpPr/>
              <p:nvPr/>
            </p:nvSpPr>
            <p:spPr bwMode="auto">
              <a:xfrm>
                <a:off x="2067486" y="2097832"/>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89" name="Rectangle 588"/>
              <p:cNvSpPr/>
              <p:nvPr/>
            </p:nvSpPr>
            <p:spPr bwMode="auto">
              <a:xfrm>
                <a:off x="2067486" y="2195125"/>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90" name="Rectangle 589"/>
              <p:cNvSpPr/>
              <p:nvPr/>
            </p:nvSpPr>
            <p:spPr bwMode="auto">
              <a:xfrm>
                <a:off x="2067486" y="2292418"/>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91" name="Rectangle 590"/>
              <p:cNvSpPr/>
              <p:nvPr/>
            </p:nvSpPr>
            <p:spPr bwMode="auto">
              <a:xfrm>
                <a:off x="2067486" y="2389711"/>
                <a:ext cx="122876" cy="66675"/>
              </a:xfrm>
              <a:prstGeom prst="rect">
                <a:avLst/>
              </a:prstGeom>
              <a:solidFill>
                <a:srgbClr val="21734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92" name="Rectangle 591"/>
              <p:cNvSpPr/>
              <p:nvPr/>
            </p:nvSpPr>
            <p:spPr bwMode="auto">
              <a:xfrm>
                <a:off x="2067486" y="2487004"/>
                <a:ext cx="122876" cy="66675"/>
              </a:xfrm>
              <a:prstGeom prst="rect">
                <a:avLst/>
              </a:prstGeom>
              <a:solidFill>
                <a:srgbClr val="21734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93" name="Rectangle 592"/>
              <p:cNvSpPr/>
              <p:nvPr/>
            </p:nvSpPr>
            <p:spPr bwMode="auto">
              <a:xfrm>
                <a:off x="2067486" y="2584299"/>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94" name="Rectangle 593"/>
              <p:cNvSpPr/>
              <p:nvPr/>
            </p:nvSpPr>
            <p:spPr bwMode="auto">
              <a:xfrm>
                <a:off x="1713510" y="2097832"/>
                <a:ext cx="122876" cy="66675"/>
              </a:xfrm>
              <a:prstGeom prst="rect">
                <a:avLst/>
              </a:prstGeom>
              <a:solidFill>
                <a:srgbClr val="21734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95" name="Rectangle 594"/>
              <p:cNvSpPr/>
              <p:nvPr/>
            </p:nvSpPr>
            <p:spPr bwMode="auto">
              <a:xfrm>
                <a:off x="1713510" y="2195125"/>
                <a:ext cx="122876" cy="66675"/>
              </a:xfrm>
              <a:prstGeom prst="rect">
                <a:avLst/>
              </a:prstGeom>
              <a:solidFill>
                <a:srgbClr val="21734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96" name="Rectangle 595"/>
              <p:cNvSpPr/>
              <p:nvPr/>
            </p:nvSpPr>
            <p:spPr bwMode="auto">
              <a:xfrm>
                <a:off x="1713510" y="2292418"/>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97" name="Rectangle 596"/>
              <p:cNvSpPr/>
              <p:nvPr/>
            </p:nvSpPr>
            <p:spPr bwMode="auto">
              <a:xfrm>
                <a:off x="1713510" y="2389711"/>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98" name="Rectangle 597"/>
              <p:cNvSpPr/>
              <p:nvPr/>
            </p:nvSpPr>
            <p:spPr bwMode="auto">
              <a:xfrm>
                <a:off x="1713510" y="2487004"/>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99" name="Rectangle 598"/>
              <p:cNvSpPr/>
              <p:nvPr/>
            </p:nvSpPr>
            <p:spPr bwMode="auto">
              <a:xfrm>
                <a:off x="1713510" y="2584299"/>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600" name="Rectangle 599"/>
              <p:cNvSpPr/>
              <p:nvPr/>
            </p:nvSpPr>
            <p:spPr bwMode="auto">
              <a:xfrm>
                <a:off x="1536522" y="2097832"/>
                <a:ext cx="122876" cy="66675"/>
              </a:xfrm>
              <a:prstGeom prst="rect">
                <a:avLst/>
              </a:prstGeom>
              <a:solidFill>
                <a:srgbClr val="21734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601" name="Rectangle 600"/>
              <p:cNvSpPr/>
              <p:nvPr/>
            </p:nvSpPr>
            <p:spPr bwMode="auto">
              <a:xfrm>
                <a:off x="1536522" y="2195125"/>
                <a:ext cx="122876" cy="66675"/>
              </a:xfrm>
              <a:prstGeom prst="rect">
                <a:avLst/>
              </a:prstGeom>
              <a:solidFill>
                <a:srgbClr val="21734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602" name="Rectangle 601"/>
              <p:cNvSpPr/>
              <p:nvPr/>
            </p:nvSpPr>
            <p:spPr bwMode="auto">
              <a:xfrm>
                <a:off x="1536522" y="2292418"/>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603" name="Rectangle 602"/>
              <p:cNvSpPr/>
              <p:nvPr/>
            </p:nvSpPr>
            <p:spPr bwMode="auto">
              <a:xfrm>
                <a:off x="1536522" y="2389711"/>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604" name="Rectangle 603"/>
              <p:cNvSpPr/>
              <p:nvPr/>
            </p:nvSpPr>
            <p:spPr bwMode="auto">
              <a:xfrm>
                <a:off x="1536522" y="2487004"/>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605" name="Rectangle 604"/>
              <p:cNvSpPr/>
              <p:nvPr/>
            </p:nvSpPr>
            <p:spPr bwMode="auto">
              <a:xfrm>
                <a:off x="1536522" y="2584299"/>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grpSp>
        <p:sp>
          <p:nvSpPr>
            <p:cNvPr id="547" name="AutoShape 3"/>
            <p:cNvSpPr>
              <a:spLocks noChangeAspect="1" noChangeArrowheads="1" noTextEdit="1"/>
            </p:cNvSpPr>
            <p:nvPr/>
          </p:nvSpPr>
          <p:spPr bwMode="auto">
            <a:xfrm>
              <a:off x="2667063" y="4056991"/>
              <a:ext cx="2750769" cy="1558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48" name="Rectangle 5"/>
            <p:cNvSpPr>
              <a:spLocks noChangeArrowheads="1"/>
            </p:cNvSpPr>
            <p:nvPr/>
          </p:nvSpPr>
          <p:spPr bwMode="auto">
            <a:xfrm>
              <a:off x="3010125" y="4040256"/>
              <a:ext cx="2098115" cy="1449645"/>
            </a:xfrm>
            <a:prstGeom prst="rect">
              <a:avLst/>
            </a:prstGeom>
            <a:solidFill>
              <a:srgbClr val="D2D2D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49" name="Oval 6"/>
            <p:cNvSpPr>
              <a:spLocks noChangeArrowheads="1"/>
            </p:cNvSpPr>
            <p:nvPr/>
          </p:nvSpPr>
          <p:spPr bwMode="auto">
            <a:xfrm>
              <a:off x="4035126" y="4071634"/>
              <a:ext cx="46020" cy="48113"/>
            </a:xfrm>
            <a:prstGeom prst="ellipse">
              <a:avLst/>
            </a:pr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50" name="Rectangle 7"/>
            <p:cNvSpPr>
              <a:spLocks noChangeArrowheads="1"/>
            </p:cNvSpPr>
            <p:nvPr/>
          </p:nvSpPr>
          <p:spPr bwMode="auto">
            <a:xfrm>
              <a:off x="3087523" y="4151124"/>
              <a:ext cx="1957961" cy="1273930"/>
            </a:xfrm>
            <a:prstGeom prst="rect">
              <a:avLst/>
            </a:prstGeom>
            <a:solidFill>
              <a:schemeClr val="tx1"/>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51" name="Freeform 8"/>
            <p:cNvSpPr>
              <a:spLocks/>
            </p:cNvSpPr>
            <p:nvPr/>
          </p:nvSpPr>
          <p:spPr bwMode="auto">
            <a:xfrm>
              <a:off x="2683798" y="5504543"/>
              <a:ext cx="2719391" cy="110868"/>
            </a:xfrm>
            <a:custGeom>
              <a:avLst/>
              <a:gdLst>
                <a:gd name="T0" fmla="*/ 0 w 175"/>
                <a:gd name="T1" fmla="*/ 0 h 7"/>
                <a:gd name="T2" fmla="*/ 0 w 175"/>
                <a:gd name="T3" fmla="*/ 1 h 7"/>
                <a:gd name="T4" fmla="*/ 7 w 175"/>
                <a:gd name="T5" fmla="*/ 7 h 7"/>
                <a:gd name="T6" fmla="*/ 168 w 175"/>
                <a:gd name="T7" fmla="*/ 7 h 7"/>
                <a:gd name="T8" fmla="*/ 175 w 175"/>
                <a:gd name="T9" fmla="*/ 1 h 7"/>
                <a:gd name="T10" fmla="*/ 175 w 175"/>
                <a:gd name="T11" fmla="*/ 0 h 7"/>
                <a:gd name="T12" fmla="*/ 0 w 175"/>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175" h="7">
                  <a:moveTo>
                    <a:pt x="0" y="0"/>
                  </a:moveTo>
                  <a:cubicBezTo>
                    <a:pt x="0" y="1"/>
                    <a:pt x="0" y="1"/>
                    <a:pt x="0" y="1"/>
                  </a:cubicBezTo>
                  <a:cubicBezTo>
                    <a:pt x="0" y="4"/>
                    <a:pt x="3" y="7"/>
                    <a:pt x="7" y="7"/>
                  </a:cubicBezTo>
                  <a:cubicBezTo>
                    <a:pt x="168" y="7"/>
                    <a:pt x="168" y="7"/>
                    <a:pt x="168" y="7"/>
                  </a:cubicBezTo>
                  <a:cubicBezTo>
                    <a:pt x="172" y="7"/>
                    <a:pt x="175" y="4"/>
                    <a:pt x="175" y="1"/>
                  </a:cubicBezTo>
                  <a:cubicBezTo>
                    <a:pt x="175" y="0"/>
                    <a:pt x="175" y="0"/>
                    <a:pt x="175" y="0"/>
                  </a:cubicBezTo>
                  <a:lnTo>
                    <a:pt x="0" y="0"/>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52" name="Rectangle 551"/>
            <p:cNvSpPr/>
            <p:nvPr/>
          </p:nvSpPr>
          <p:spPr>
            <a:xfrm>
              <a:off x="3182309" y="4257010"/>
              <a:ext cx="1768390" cy="1062160"/>
            </a:xfrm>
            <a:prstGeom prst="rect">
              <a:avLst/>
            </a:prstGeom>
            <a:solidFill>
              <a:srgbClr val="2B579A"/>
            </a:solidFill>
            <a:ln w="22225">
              <a:solidFill>
                <a:srgbClr val="1B375F"/>
              </a:solidFill>
            </a:ln>
            <a:effectLst/>
          </p:spPr>
          <p:style>
            <a:lnRef idx="1">
              <a:schemeClr val="dk1"/>
            </a:lnRef>
            <a:fillRef idx="2">
              <a:schemeClr val="dk1"/>
            </a:fillRef>
            <a:effectRef idx="1">
              <a:schemeClr val="dk1"/>
            </a:effectRef>
            <a:fontRef idx="minor">
              <a:schemeClr val="dk1"/>
            </a:fontRef>
          </p:style>
          <p:txBody>
            <a:bodyPr lIns="95075" tIns="47538" rIns="95075" bIns="47538" rtlCol="0" anchor="ctr"/>
            <a:lstStyle/>
            <a:p>
              <a:pPr algn="ctr" defTabSz="951024"/>
              <a:endParaRPr lang="en-US" sz="1872">
                <a:solidFill>
                  <a:srgbClr val="000000"/>
                </a:solidFill>
              </a:endParaRPr>
            </a:p>
          </p:txBody>
        </p:sp>
        <p:sp>
          <p:nvSpPr>
            <p:cNvPr id="553" name="Rectangle 552"/>
            <p:cNvSpPr/>
            <p:nvPr/>
          </p:nvSpPr>
          <p:spPr>
            <a:xfrm>
              <a:off x="3753998" y="4257010"/>
              <a:ext cx="1196701" cy="1062160"/>
            </a:xfrm>
            <a:prstGeom prst="rect">
              <a:avLst/>
            </a:prstGeom>
            <a:solidFill>
              <a:srgbClr val="2B579A"/>
            </a:solidFill>
            <a:ln w="22225">
              <a:solidFill>
                <a:srgbClr val="1B375F"/>
              </a:solidFill>
            </a:ln>
            <a:effectLst/>
          </p:spPr>
          <p:style>
            <a:lnRef idx="1">
              <a:schemeClr val="dk1"/>
            </a:lnRef>
            <a:fillRef idx="2">
              <a:schemeClr val="dk1"/>
            </a:fillRef>
            <a:effectRef idx="1">
              <a:schemeClr val="dk1"/>
            </a:effectRef>
            <a:fontRef idx="minor">
              <a:schemeClr val="dk1"/>
            </a:fontRef>
          </p:style>
          <p:txBody>
            <a:bodyPr lIns="95075" tIns="47538" rIns="95075" bIns="47538" rtlCol="0" anchor="ctr"/>
            <a:lstStyle/>
            <a:p>
              <a:pPr algn="ctr" defTabSz="951024"/>
              <a:endParaRPr lang="en-US" sz="1872">
                <a:solidFill>
                  <a:srgbClr val="000000"/>
                </a:solidFill>
              </a:endParaRPr>
            </a:p>
          </p:txBody>
        </p:sp>
        <p:cxnSp>
          <p:nvCxnSpPr>
            <p:cNvPr id="560" name="Straight Connector 559"/>
            <p:cNvCxnSpPr/>
            <p:nvPr/>
          </p:nvCxnSpPr>
          <p:spPr>
            <a:xfrm>
              <a:off x="3942100" y="4776050"/>
              <a:ext cx="852417" cy="0"/>
            </a:xfrm>
            <a:prstGeom prst="line">
              <a:avLst/>
            </a:prstGeom>
            <a:noFill/>
            <a:ln w="22225">
              <a:solidFill>
                <a:srgbClr val="1B375F"/>
              </a:solidFill>
            </a:ln>
            <a:effectLst/>
          </p:spPr>
          <p:style>
            <a:lnRef idx="1">
              <a:schemeClr val="dk1"/>
            </a:lnRef>
            <a:fillRef idx="2">
              <a:schemeClr val="dk1"/>
            </a:fillRef>
            <a:effectRef idx="1">
              <a:schemeClr val="dk1"/>
            </a:effectRef>
            <a:fontRef idx="minor">
              <a:schemeClr val="dk1"/>
            </a:fontRef>
          </p:style>
        </p:cxnSp>
        <p:cxnSp>
          <p:nvCxnSpPr>
            <p:cNvPr id="561" name="Straight Connector 560"/>
            <p:cNvCxnSpPr/>
            <p:nvPr/>
          </p:nvCxnSpPr>
          <p:spPr>
            <a:xfrm>
              <a:off x="3942100" y="4955339"/>
              <a:ext cx="852417" cy="0"/>
            </a:xfrm>
            <a:prstGeom prst="line">
              <a:avLst/>
            </a:prstGeom>
            <a:noFill/>
            <a:ln w="22225">
              <a:solidFill>
                <a:srgbClr val="1B375F"/>
              </a:solidFill>
            </a:ln>
            <a:effectLst/>
          </p:spPr>
          <p:style>
            <a:lnRef idx="1">
              <a:schemeClr val="dk1"/>
            </a:lnRef>
            <a:fillRef idx="2">
              <a:schemeClr val="dk1"/>
            </a:fillRef>
            <a:effectRef idx="1">
              <a:schemeClr val="dk1"/>
            </a:effectRef>
            <a:fontRef idx="minor">
              <a:schemeClr val="dk1"/>
            </a:fontRef>
          </p:style>
        </p:cxnSp>
        <p:cxnSp>
          <p:nvCxnSpPr>
            <p:cNvPr id="562" name="Straight Connector 561"/>
            <p:cNvCxnSpPr/>
            <p:nvPr/>
          </p:nvCxnSpPr>
          <p:spPr>
            <a:xfrm>
              <a:off x="3942100" y="5134631"/>
              <a:ext cx="852417" cy="0"/>
            </a:xfrm>
            <a:prstGeom prst="line">
              <a:avLst/>
            </a:prstGeom>
            <a:noFill/>
            <a:ln w="22225">
              <a:solidFill>
                <a:srgbClr val="1B375F"/>
              </a:solidFill>
            </a:ln>
            <a:effectLst/>
          </p:spPr>
          <p:style>
            <a:lnRef idx="1">
              <a:schemeClr val="dk1"/>
            </a:lnRef>
            <a:fillRef idx="2">
              <a:schemeClr val="dk1"/>
            </a:fillRef>
            <a:effectRef idx="1">
              <a:schemeClr val="dk1"/>
            </a:effectRef>
            <a:fontRef idx="minor">
              <a:schemeClr val="dk1"/>
            </a:fontRef>
          </p:style>
        </p:cxnSp>
        <p:cxnSp>
          <p:nvCxnSpPr>
            <p:cNvPr id="555" name="Straight Connector 554"/>
            <p:cNvCxnSpPr/>
            <p:nvPr/>
          </p:nvCxnSpPr>
          <p:spPr>
            <a:xfrm>
              <a:off x="3328334" y="4776049"/>
              <a:ext cx="312105" cy="0"/>
            </a:xfrm>
            <a:prstGeom prst="line">
              <a:avLst/>
            </a:prstGeom>
            <a:noFill/>
            <a:ln w="22225">
              <a:solidFill>
                <a:srgbClr val="1B375F"/>
              </a:solidFill>
            </a:ln>
            <a:effectLst/>
          </p:spPr>
          <p:style>
            <a:lnRef idx="1">
              <a:schemeClr val="dk1"/>
            </a:lnRef>
            <a:fillRef idx="2">
              <a:schemeClr val="dk1"/>
            </a:fillRef>
            <a:effectRef idx="1">
              <a:schemeClr val="dk1"/>
            </a:effectRef>
            <a:fontRef idx="minor">
              <a:schemeClr val="dk1"/>
            </a:fontRef>
          </p:style>
        </p:cxnSp>
        <p:cxnSp>
          <p:nvCxnSpPr>
            <p:cNvPr id="556" name="Straight Connector 555"/>
            <p:cNvCxnSpPr/>
            <p:nvPr/>
          </p:nvCxnSpPr>
          <p:spPr>
            <a:xfrm>
              <a:off x="3328334" y="4955339"/>
              <a:ext cx="312105" cy="0"/>
            </a:xfrm>
            <a:prstGeom prst="line">
              <a:avLst/>
            </a:prstGeom>
            <a:noFill/>
            <a:ln w="22225">
              <a:solidFill>
                <a:srgbClr val="1B375F"/>
              </a:solidFill>
            </a:ln>
            <a:effectLst/>
          </p:spPr>
          <p:style>
            <a:lnRef idx="1">
              <a:schemeClr val="dk1"/>
            </a:lnRef>
            <a:fillRef idx="2">
              <a:schemeClr val="dk1"/>
            </a:fillRef>
            <a:effectRef idx="1">
              <a:schemeClr val="dk1"/>
            </a:effectRef>
            <a:fontRef idx="minor">
              <a:schemeClr val="dk1"/>
            </a:fontRef>
          </p:style>
        </p:cxnSp>
        <p:cxnSp>
          <p:nvCxnSpPr>
            <p:cNvPr id="557" name="Straight Connector 556"/>
            <p:cNvCxnSpPr/>
            <p:nvPr/>
          </p:nvCxnSpPr>
          <p:spPr>
            <a:xfrm>
              <a:off x="3328334" y="5134631"/>
              <a:ext cx="312105" cy="0"/>
            </a:xfrm>
            <a:prstGeom prst="line">
              <a:avLst/>
            </a:prstGeom>
            <a:noFill/>
            <a:ln w="22225">
              <a:solidFill>
                <a:srgbClr val="1B375F"/>
              </a:solidFill>
            </a:ln>
            <a:effectLst/>
          </p:spPr>
          <p:style>
            <a:lnRef idx="1">
              <a:schemeClr val="dk1"/>
            </a:lnRef>
            <a:fillRef idx="2">
              <a:schemeClr val="dk1"/>
            </a:fillRef>
            <a:effectRef idx="1">
              <a:schemeClr val="dk1"/>
            </a:effectRef>
            <a:fontRef idx="minor">
              <a:schemeClr val="dk1"/>
            </a:fontRef>
          </p:style>
        </p:cxnSp>
        <p:sp>
          <p:nvSpPr>
            <p:cNvPr id="558" name="Freeform 9"/>
            <p:cNvSpPr>
              <a:spLocks noChangeAspect="1" noEditPoints="1"/>
            </p:cNvSpPr>
            <p:nvPr/>
          </p:nvSpPr>
          <p:spPr bwMode="black">
            <a:xfrm>
              <a:off x="3294014" y="4321096"/>
              <a:ext cx="380746" cy="380746"/>
            </a:xfrm>
            <a:custGeom>
              <a:avLst/>
              <a:gdLst>
                <a:gd name="T0" fmla="*/ 246 w 415"/>
                <a:gd name="T1" fmla="*/ 99 h 415"/>
                <a:gd name="T2" fmla="*/ 0 w 415"/>
                <a:gd name="T3" fmla="*/ 42 h 415"/>
                <a:gd name="T4" fmla="*/ 246 w 415"/>
                <a:gd name="T5" fmla="*/ 415 h 415"/>
                <a:gd name="T6" fmla="*/ 402 w 415"/>
                <a:gd name="T7" fmla="*/ 321 h 415"/>
                <a:gd name="T8" fmla="*/ 415 w 415"/>
                <a:gd name="T9" fmla="*/ 113 h 415"/>
                <a:gd name="T10" fmla="*/ 179 w 415"/>
                <a:gd name="T11" fmla="*/ 222 h 415"/>
                <a:gd name="T12" fmla="*/ 169 w 415"/>
                <a:gd name="T13" fmla="*/ 251 h 415"/>
                <a:gd name="T14" fmla="*/ 151 w 415"/>
                <a:gd name="T15" fmla="*/ 272 h 415"/>
                <a:gd name="T16" fmla="*/ 128 w 415"/>
                <a:gd name="T17" fmla="*/ 282 h 415"/>
                <a:gd name="T18" fmla="*/ 102 w 415"/>
                <a:gd name="T19" fmla="*/ 281 h 415"/>
                <a:gd name="T20" fmla="*/ 82 w 415"/>
                <a:gd name="T21" fmla="*/ 269 h 415"/>
                <a:gd name="T22" fmla="*/ 66 w 415"/>
                <a:gd name="T23" fmla="*/ 249 h 415"/>
                <a:gd name="T24" fmla="*/ 58 w 415"/>
                <a:gd name="T25" fmla="*/ 223 h 415"/>
                <a:gd name="T26" fmla="*/ 58 w 415"/>
                <a:gd name="T27" fmla="*/ 191 h 415"/>
                <a:gd name="T28" fmla="*/ 65 w 415"/>
                <a:gd name="T29" fmla="*/ 164 h 415"/>
                <a:gd name="T30" fmla="*/ 82 w 415"/>
                <a:gd name="T31" fmla="*/ 141 h 415"/>
                <a:gd name="T32" fmla="*/ 103 w 415"/>
                <a:gd name="T33" fmla="*/ 130 h 415"/>
                <a:gd name="T34" fmla="*/ 130 w 415"/>
                <a:gd name="T35" fmla="*/ 127 h 415"/>
                <a:gd name="T36" fmla="*/ 153 w 415"/>
                <a:gd name="T37" fmla="*/ 137 h 415"/>
                <a:gd name="T38" fmla="*/ 169 w 415"/>
                <a:gd name="T39" fmla="*/ 158 h 415"/>
                <a:gd name="T40" fmla="*/ 179 w 415"/>
                <a:gd name="T41" fmla="*/ 186 h 415"/>
                <a:gd name="T42" fmla="*/ 179 w 415"/>
                <a:gd name="T43" fmla="*/ 222 h 415"/>
                <a:gd name="T44" fmla="*/ 246 w 415"/>
                <a:gd name="T45" fmla="*/ 307 h 415"/>
                <a:gd name="T46" fmla="*/ 292 w 415"/>
                <a:gd name="T47" fmla="*/ 228 h 415"/>
                <a:gd name="T48" fmla="*/ 401 w 415"/>
                <a:gd name="T49" fmla="*/ 140 h 415"/>
                <a:gd name="T50" fmla="*/ 401 w 415"/>
                <a:gd name="T51" fmla="*/ 121 h 415"/>
                <a:gd name="T52" fmla="*/ 298 w 415"/>
                <a:gd name="T53" fmla="*/ 216 h 415"/>
                <a:gd name="T54" fmla="*/ 246 w 415"/>
                <a:gd name="T55" fmla="*/ 113 h 415"/>
                <a:gd name="T56" fmla="*/ 401 w 415"/>
                <a:gd name="T57" fmla="*/ 121 h 415"/>
                <a:gd name="T58" fmla="*/ 143 w 415"/>
                <a:gd name="T59" fmla="*/ 176 h 415"/>
                <a:gd name="T60" fmla="*/ 134 w 415"/>
                <a:gd name="T61" fmla="*/ 163 h 415"/>
                <a:gd name="T62" fmla="*/ 123 w 415"/>
                <a:gd name="T63" fmla="*/ 157 h 415"/>
                <a:gd name="T64" fmla="*/ 109 w 415"/>
                <a:gd name="T65" fmla="*/ 158 h 415"/>
                <a:gd name="T66" fmla="*/ 97 w 415"/>
                <a:gd name="T67" fmla="*/ 165 h 415"/>
                <a:gd name="T68" fmla="*/ 89 w 415"/>
                <a:gd name="T69" fmla="*/ 178 h 415"/>
                <a:gd name="T70" fmla="*/ 85 w 415"/>
                <a:gd name="T71" fmla="*/ 196 h 415"/>
                <a:gd name="T72" fmla="*/ 85 w 415"/>
                <a:gd name="T73" fmla="*/ 216 h 415"/>
                <a:gd name="T74" fmla="*/ 90 w 415"/>
                <a:gd name="T75" fmla="*/ 233 h 415"/>
                <a:gd name="T76" fmla="*/ 98 w 415"/>
                <a:gd name="T77" fmla="*/ 246 h 415"/>
                <a:gd name="T78" fmla="*/ 109 w 415"/>
                <a:gd name="T79" fmla="*/ 252 h 415"/>
                <a:gd name="T80" fmla="*/ 122 w 415"/>
                <a:gd name="T81" fmla="*/ 254 h 415"/>
                <a:gd name="T82" fmla="*/ 134 w 415"/>
                <a:gd name="T83" fmla="*/ 248 h 415"/>
                <a:gd name="T84" fmla="*/ 142 w 415"/>
                <a:gd name="T85" fmla="*/ 236 h 415"/>
                <a:gd name="T86" fmla="*/ 147 w 415"/>
                <a:gd name="T87" fmla="*/ 217 h 415"/>
                <a:gd name="T88" fmla="*/ 147 w 415"/>
                <a:gd name="T89" fmla="*/ 195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15" h="415">
                  <a:moveTo>
                    <a:pt x="401" y="99"/>
                  </a:moveTo>
                  <a:cubicBezTo>
                    <a:pt x="246" y="99"/>
                    <a:pt x="246" y="99"/>
                    <a:pt x="246" y="99"/>
                  </a:cubicBezTo>
                  <a:cubicBezTo>
                    <a:pt x="246" y="0"/>
                    <a:pt x="246" y="0"/>
                    <a:pt x="246" y="0"/>
                  </a:cubicBezTo>
                  <a:cubicBezTo>
                    <a:pt x="0" y="42"/>
                    <a:pt x="0" y="42"/>
                    <a:pt x="0" y="42"/>
                  </a:cubicBezTo>
                  <a:cubicBezTo>
                    <a:pt x="0" y="373"/>
                    <a:pt x="0" y="373"/>
                    <a:pt x="0" y="373"/>
                  </a:cubicBezTo>
                  <a:cubicBezTo>
                    <a:pt x="246" y="415"/>
                    <a:pt x="246" y="415"/>
                    <a:pt x="246" y="415"/>
                  </a:cubicBezTo>
                  <a:cubicBezTo>
                    <a:pt x="246" y="321"/>
                    <a:pt x="246" y="321"/>
                    <a:pt x="246" y="321"/>
                  </a:cubicBezTo>
                  <a:cubicBezTo>
                    <a:pt x="402" y="321"/>
                    <a:pt x="402" y="321"/>
                    <a:pt x="402" y="321"/>
                  </a:cubicBezTo>
                  <a:cubicBezTo>
                    <a:pt x="409" y="321"/>
                    <a:pt x="415" y="314"/>
                    <a:pt x="415" y="307"/>
                  </a:cubicBezTo>
                  <a:cubicBezTo>
                    <a:pt x="415" y="113"/>
                    <a:pt x="415" y="113"/>
                    <a:pt x="415" y="113"/>
                  </a:cubicBezTo>
                  <a:cubicBezTo>
                    <a:pt x="415" y="105"/>
                    <a:pt x="409" y="99"/>
                    <a:pt x="401" y="99"/>
                  </a:cubicBezTo>
                  <a:close/>
                  <a:moveTo>
                    <a:pt x="179" y="222"/>
                  </a:moveTo>
                  <a:cubicBezTo>
                    <a:pt x="177" y="228"/>
                    <a:pt x="176" y="232"/>
                    <a:pt x="175" y="237"/>
                  </a:cubicBezTo>
                  <a:cubicBezTo>
                    <a:pt x="174" y="243"/>
                    <a:pt x="172" y="248"/>
                    <a:pt x="169" y="251"/>
                  </a:cubicBezTo>
                  <a:cubicBezTo>
                    <a:pt x="167" y="256"/>
                    <a:pt x="164" y="259"/>
                    <a:pt x="161" y="263"/>
                  </a:cubicBezTo>
                  <a:cubicBezTo>
                    <a:pt x="157" y="266"/>
                    <a:pt x="155" y="270"/>
                    <a:pt x="151" y="272"/>
                  </a:cubicBezTo>
                  <a:cubicBezTo>
                    <a:pt x="148" y="275"/>
                    <a:pt x="144" y="277"/>
                    <a:pt x="140" y="278"/>
                  </a:cubicBezTo>
                  <a:cubicBezTo>
                    <a:pt x="136" y="281"/>
                    <a:pt x="133" y="282"/>
                    <a:pt x="128" y="282"/>
                  </a:cubicBezTo>
                  <a:cubicBezTo>
                    <a:pt x="124" y="283"/>
                    <a:pt x="120" y="283"/>
                    <a:pt x="115" y="283"/>
                  </a:cubicBezTo>
                  <a:cubicBezTo>
                    <a:pt x="110" y="283"/>
                    <a:pt x="107" y="282"/>
                    <a:pt x="102" y="281"/>
                  </a:cubicBezTo>
                  <a:cubicBezTo>
                    <a:pt x="98" y="279"/>
                    <a:pt x="95" y="278"/>
                    <a:pt x="91" y="276"/>
                  </a:cubicBezTo>
                  <a:cubicBezTo>
                    <a:pt x="88" y="275"/>
                    <a:pt x="84" y="272"/>
                    <a:pt x="82" y="269"/>
                  </a:cubicBezTo>
                  <a:cubicBezTo>
                    <a:pt x="78" y="266"/>
                    <a:pt x="76" y="264"/>
                    <a:pt x="72" y="261"/>
                  </a:cubicBezTo>
                  <a:cubicBezTo>
                    <a:pt x="70" y="257"/>
                    <a:pt x="68" y="252"/>
                    <a:pt x="66" y="249"/>
                  </a:cubicBezTo>
                  <a:cubicBezTo>
                    <a:pt x="64" y="245"/>
                    <a:pt x="62" y="241"/>
                    <a:pt x="61" y="236"/>
                  </a:cubicBezTo>
                  <a:cubicBezTo>
                    <a:pt x="59" y="232"/>
                    <a:pt x="58" y="228"/>
                    <a:pt x="58" y="223"/>
                  </a:cubicBezTo>
                  <a:cubicBezTo>
                    <a:pt x="57" y="217"/>
                    <a:pt x="57" y="212"/>
                    <a:pt x="57" y="207"/>
                  </a:cubicBezTo>
                  <a:cubicBezTo>
                    <a:pt x="57" y="202"/>
                    <a:pt x="57" y="196"/>
                    <a:pt x="58" y="191"/>
                  </a:cubicBezTo>
                  <a:cubicBezTo>
                    <a:pt x="58" y="186"/>
                    <a:pt x="59" y="180"/>
                    <a:pt x="61" y="177"/>
                  </a:cubicBezTo>
                  <a:cubicBezTo>
                    <a:pt x="62" y="172"/>
                    <a:pt x="64" y="167"/>
                    <a:pt x="65" y="164"/>
                  </a:cubicBezTo>
                  <a:cubicBezTo>
                    <a:pt x="68" y="159"/>
                    <a:pt x="70" y="156"/>
                    <a:pt x="72" y="152"/>
                  </a:cubicBezTo>
                  <a:cubicBezTo>
                    <a:pt x="75" y="148"/>
                    <a:pt x="78" y="145"/>
                    <a:pt x="82" y="141"/>
                  </a:cubicBezTo>
                  <a:cubicBezTo>
                    <a:pt x="84" y="139"/>
                    <a:pt x="88" y="137"/>
                    <a:pt x="91" y="134"/>
                  </a:cubicBezTo>
                  <a:cubicBezTo>
                    <a:pt x="95" y="132"/>
                    <a:pt x="99" y="131"/>
                    <a:pt x="103" y="130"/>
                  </a:cubicBezTo>
                  <a:cubicBezTo>
                    <a:pt x="108" y="128"/>
                    <a:pt x="112" y="127"/>
                    <a:pt x="117" y="127"/>
                  </a:cubicBezTo>
                  <a:cubicBezTo>
                    <a:pt x="121" y="127"/>
                    <a:pt x="125" y="127"/>
                    <a:pt x="130" y="127"/>
                  </a:cubicBezTo>
                  <a:cubicBezTo>
                    <a:pt x="134" y="128"/>
                    <a:pt x="137" y="130"/>
                    <a:pt x="142" y="131"/>
                  </a:cubicBezTo>
                  <a:cubicBezTo>
                    <a:pt x="146" y="133"/>
                    <a:pt x="149" y="134"/>
                    <a:pt x="153" y="137"/>
                  </a:cubicBezTo>
                  <a:cubicBezTo>
                    <a:pt x="155" y="140"/>
                    <a:pt x="159" y="143"/>
                    <a:pt x="162" y="146"/>
                  </a:cubicBezTo>
                  <a:cubicBezTo>
                    <a:pt x="164" y="150"/>
                    <a:pt x="167" y="153"/>
                    <a:pt x="169" y="158"/>
                  </a:cubicBezTo>
                  <a:cubicBezTo>
                    <a:pt x="172" y="161"/>
                    <a:pt x="174" y="166"/>
                    <a:pt x="175" y="171"/>
                  </a:cubicBezTo>
                  <a:cubicBezTo>
                    <a:pt x="176" y="176"/>
                    <a:pt x="177" y="182"/>
                    <a:pt x="179" y="186"/>
                  </a:cubicBezTo>
                  <a:cubicBezTo>
                    <a:pt x="180" y="192"/>
                    <a:pt x="180" y="198"/>
                    <a:pt x="180" y="204"/>
                  </a:cubicBezTo>
                  <a:cubicBezTo>
                    <a:pt x="180" y="210"/>
                    <a:pt x="180" y="216"/>
                    <a:pt x="179" y="222"/>
                  </a:cubicBezTo>
                  <a:close/>
                  <a:moveTo>
                    <a:pt x="401" y="307"/>
                  </a:moveTo>
                  <a:cubicBezTo>
                    <a:pt x="246" y="307"/>
                    <a:pt x="246" y="307"/>
                    <a:pt x="246" y="307"/>
                  </a:cubicBezTo>
                  <a:cubicBezTo>
                    <a:pt x="246" y="185"/>
                    <a:pt x="246" y="185"/>
                    <a:pt x="246" y="185"/>
                  </a:cubicBezTo>
                  <a:cubicBezTo>
                    <a:pt x="292" y="228"/>
                    <a:pt x="292" y="228"/>
                    <a:pt x="292" y="228"/>
                  </a:cubicBezTo>
                  <a:cubicBezTo>
                    <a:pt x="297" y="232"/>
                    <a:pt x="303" y="232"/>
                    <a:pt x="306" y="228"/>
                  </a:cubicBezTo>
                  <a:cubicBezTo>
                    <a:pt x="401" y="140"/>
                    <a:pt x="401" y="140"/>
                    <a:pt x="401" y="140"/>
                  </a:cubicBezTo>
                  <a:lnTo>
                    <a:pt x="401" y="307"/>
                  </a:lnTo>
                  <a:close/>
                  <a:moveTo>
                    <a:pt x="401" y="121"/>
                  </a:moveTo>
                  <a:cubicBezTo>
                    <a:pt x="300" y="216"/>
                    <a:pt x="300" y="216"/>
                    <a:pt x="300" y="216"/>
                  </a:cubicBezTo>
                  <a:cubicBezTo>
                    <a:pt x="300" y="217"/>
                    <a:pt x="299" y="217"/>
                    <a:pt x="298" y="216"/>
                  </a:cubicBezTo>
                  <a:cubicBezTo>
                    <a:pt x="246" y="167"/>
                    <a:pt x="246" y="167"/>
                    <a:pt x="246" y="167"/>
                  </a:cubicBezTo>
                  <a:cubicBezTo>
                    <a:pt x="246" y="113"/>
                    <a:pt x="246" y="113"/>
                    <a:pt x="246" y="113"/>
                  </a:cubicBezTo>
                  <a:cubicBezTo>
                    <a:pt x="401" y="113"/>
                    <a:pt x="401" y="113"/>
                    <a:pt x="401" y="113"/>
                  </a:cubicBezTo>
                  <a:lnTo>
                    <a:pt x="401" y="121"/>
                  </a:lnTo>
                  <a:close/>
                  <a:moveTo>
                    <a:pt x="146" y="184"/>
                  </a:moveTo>
                  <a:cubicBezTo>
                    <a:pt x="144" y="182"/>
                    <a:pt x="144" y="178"/>
                    <a:pt x="143" y="176"/>
                  </a:cubicBezTo>
                  <a:cubicBezTo>
                    <a:pt x="142" y="173"/>
                    <a:pt x="141" y="171"/>
                    <a:pt x="138" y="169"/>
                  </a:cubicBezTo>
                  <a:cubicBezTo>
                    <a:pt x="137" y="166"/>
                    <a:pt x="136" y="165"/>
                    <a:pt x="134" y="163"/>
                  </a:cubicBezTo>
                  <a:cubicBezTo>
                    <a:pt x="133" y="161"/>
                    <a:pt x="131" y="160"/>
                    <a:pt x="129" y="159"/>
                  </a:cubicBezTo>
                  <a:cubicBezTo>
                    <a:pt x="127" y="158"/>
                    <a:pt x="125" y="158"/>
                    <a:pt x="123" y="157"/>
                  </a:cubicBezTo>
                  <a:cubicBezTo>
                    <a:pt x="121" y="157"/>
                    <a:pt x="118" y="157"/>
                    <a:pt x="116" y="157"/>
                  </a:cubicBezTo>
                  <a:cubicBezTo>
                    <a:pt x="114" y="157"/>
                    <a:pt x="111" y="157"/>
                    <a:pt x="109" y="158"/>
                  </a:cubicBezTo>
                  <a:cubicBezTo>
                    <a:pt x="107" y="158"/>
                    <a:pt x="104" y="159"/>
                    <a:pt x="103" y="160"/>
                  </a:cubicBezTo>
                  <a:cubicBezTo>
                    <a:pt x="101" y="161"/>
                    <a:pt x="98" y="163"/>
                    <a:pt x="97" y="165"/>
                  </a:cubicBezTo>
                  <a:cubicBezTo>
                    <a:pt x="96" y="166"/>
                    <a:pt x="94" y="169"/>
                    <a:pt x="92" y="171"/>
                  </a:cubicBezTo>
                  <a:cubicBezTo>
                    <a:pt x="91" y="173"/>
                    <a:pt x="90" y="176"/>
                    <a:pt x="89" y="178"/>
                  </a:cubicBezTo>
                  <a:cubicBezTo>
                    <a:pt x="88" y="180"/>
                    <a:pt x="88" y="184"/>
                    <a:pt x="86" y="186"/>
                  </a:cubicBezTo>
                  <a:cubicBezTo>
                    <a:pt x="86" y="189"/>
                    <a:pt x="85" y="192"/>
                    <a:pt x="85" y="196"/>
                  </a:cubicBezTo>
                  <a:cubicBezTo>
                    <a:pt x="85" y="198"/>
                    <a:pt x="84" y="202"/>
                    <a:pt x="84" y="205"/>
                  </a:cubicBezTo>
                  <a:cubicBezTo>
                    <a:pt x="84" y="209"/>
                    <a:pt x="85" y="212"/>
                    <a:pt x="85" y="216"/>
                  </a:cubicBezTo>
                  <a:cubicBezTo>
                    <a:pt x="85" y="219"/>
                    <a:pt x="86" y="223"/>
                    <a:pt x="86" y="225"/>
                  </a:cubicBezTo>
                  <a:cubicBezTo>
                    <a:pt x="88" y="229"/>
                    <a:pt x="89" y="231"/>
                    <a:pt x="90" y="233"/>
                  </a:cubicBezTo>
                  <a:cubicBezTo>
                    <a:pt x="91" y="236"/>
                    <a:pt x="92" y="238"/>
                    <a:pt x="94" y="241"/>
                  </a:cubicBezTo>
                  <a:cubicBezTo>
                    <a:pt x="95" y="243"/>
                    <a:pt x="96" y="244"/>
                    <a:pt x="98" y="246"/>
                  </a:cubicBezTo>
                  <a:cubicBezTo>
                    <a:pt x="99" y="248"/>
                    <a:pt x="102" y="249"/>
                    <a:pt x="103" y="250"/>
                  </a:cubicBezTo>
                  <a:cubicBezTo>
                    <a:pt x="105" y="251"/>
                    <a:pt x="107" y="252"/>
                    <a:pt x="109" y="252"/>
                  </a:cubicBezTo>
                  <a:cubicBezTo>
                    <a:pt x="111" y="254"/>
                    <a:pt x="114" y="254"/>
                    <a:pt x="115" y="254"/>
                  </a:cubicBezTo>
                  <a:cubicBezTo>
                    <a:pt x="117" y="254"/>
                    <a:pt x="120" y="254"/>
                    <a:pt x="122" y="254"/>
                  </a:cubicBezTo>
                  <a:cubicBezTo>
                    <a:pt x="124" y="252"/>
                    <a:pt x="127" y="252"/>
                    <a:pt x="128" y="251"/>
                  </a:cubicBezTo>
                  <a:cubicBezTo>
                    <a:pt x="130" y="250"/>
                    <a:pt x="131" y="249"/>
                    <a:pt x="134" y="248"/>
                  </a:cubicBezTo>
                  <a:cubicBezTo>
                    <a:pt x="135" y="246"/>
                    <a:pt x="137" y="244"/>
                    <a:pt x="138" y="243"/>
                  </a:cubicBezTo>
                  <a:cubicBezTo>
                    <a:pt x="140" y="241"/>
                    <a:pt x="141" y="238"/>
                    <a:pt x="142" y="236"/>
                  </a:cubicBezTo>
                  <a:cubicBezTo>
                    <a:pt x="143" y="232"/>
                    <a:pt x="144" y="230"/>
                    <a:pt x="146" y="226"/>
                  </a:cubicBezTo>
                  <a:cubicBezTo>
                    <a:pt x="147" y="224"/>
                    <a:pt x="147" y="220"/>
                    <a:pt x="147" y="217"/>
                  </a:cubicBezTo>
                  <a:cubicBezTo>
                    <a:pt x="148" y="213"/>
                    <a:pt x="148" y="210"/>
                    <a:pt x="148" y="206"/>
                  </a:cubicBezTo>
                  <a:cubicBezTo>
                    <a:pt x="148" y="202"/>
                    <a:pt x="148" y="198"/>
                    <a:pt x="147" y="195"/>
                  </a:cubicBezTo>
                  <a:cubicBezTo>
                    <a:pt x="147" y="191"/>
                    <a:pt x="147" y="187"/>
                    <a:pt x="146" y="184"/>
                  </a:cubicBezTo>
                  <a:close/>
                </a:path>
              </a:pathLst>
            </a:custGeom>
            <a:solidFill>
              <a:srgbClr val="1B375F"/>
            </a:solidFill>
            <a:ln>
              <a:noFill/>
            </a:ln>
          </p:spPr>
          <p:txBody>
            <a:bodyPr vert="horz" wrap="square" lIns="93260" tIns="46630" rIns="93260" bIns="46630" numCol="1" anchor="t" anchorCtr="0" compatLnSpc="1">
              <a:prstTxWarp prst="textNoShape">
                <a:avLst/>
              </a:prstTxWarp>
            </a:bodyPr>
            <a:lstStyle/>
            <a:p>
              <a:pPr defTabSz="951304">
                <a:defRPr/>
              </a:pPr>
              <a:endParaRPr lang="en-US" sz="1836" kern="0">
                <a:solidFill>
                  <a:srgbClr val="505050"/>
                </a:solidFill>
              </a:endParaRPr>
            </a:p>
          </p:txBody>
        </p:sp>
        <p:sp>
          <p:nvSpPr>
            <p:cNvPr id="530" name="Freeform 10"/>
            <p:cNvSpPr>
              <a:spLocks noChangeAspect="1" noEditPoints="1"/>
            </p:cNvSpPr>
            <p:nvPr/>
          </p:nvSpPr>
          <p:spPr bwMode="auto">
            <a:xfrm>
              <a:off x="1581499" y="4519042"/>
              <a:ext cx="610333" cy="1096369"/>
            </a:xfrm>
            <a:prstGeom prst="roundRect">
              <a:avLst>
                <a:gd name="adj" fmla="val 3431"/>
              </a:avLst>
            </a:prstGeom>
            <a:solidFill>
              <a:srgbClr val="333333"/>
            </a:solidFill>
            <a:ln>
              <a:noFill/>
            </a:ln>
            <a:extLst/>
          </p:spPr>
          <p:txBody>
            <a:bodyPr vert="horz" wrap="square" lIns="91390" tIns="45695" rIns="91390" bIns="45695" numCol="1" anchor="t" anchorCtr="0" compatLnSpc="1">
              <a:prstTxWarp prst="textNoShape">
                <a:avLst/>
              </a:prstTxWarp>
            </a:bodyPr>
            <a:lstStyle/>
            <a:p>
              <a:pPr defTabSz="932104"/>
              <a:endParaRPr lang="en-US" sz="1799">
                <a:solidFill>
                  <a:srgbClr val="FFFFFF"/>
                </a:solidFill>
              </a:endParaRPr>
            </a:p>
          </p:txBody>
        </p:sp>
        <p:sp>
          <p:nvSpPr>
            <p:cNvPr id="531" name="Rectangle 530"/>
            <p:cNvSpPr/>
            <p:nvPr/>
          </p:nvSpPr>
          <p:spPr bwMode="auto">
            <a:xfrm>
              <a:off x="1610385" y="4626798"/>
              <a:ext cx="552561" cy="853054"/>
            </a:xfrm>
            <a:prstGeom prst="rect">
              <a:avLst/>
            </a:prstGeom>
            <a:solidFill>
              <a:srgbClr val="5C2D9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6225" rIns="182780" bIns="146225" numCol="1" spcCol="0" rtlCol="0" fromWordArt="0" anchor="t" anchorCtr="0" forceAA="0" compatLnSpc="1">
              <a:prstTxWarp prst="textNoShape">
                <a:avLst/>
              </a:prstTxWarp>
              <a:noAutofit/>
            </a:bodyPr>
            <a:lstStyle/>
            <a:p>
              <a:pPr algn="ctr" defTabSz="931834" fontAlgn="base">
                <a:lnSpc>
                  <a:spcPct val="90000"/>
                </a:lnSpc>
                <a:spcBef>
                  <a:spcPct val="0"/>
                </a:spcBef>
                <a:spcAft>
                  <a:spcPct val="0"/>
                </a:spcAft>
              </a:pPr>
              <a:endParaRPr lang="en-US" sz="2399" dirty="0" err="1">
                <a:gradFill>
                  <a:gsLst>
                    <a:gs pos="0">
                      <a:srgbClr val="FFFFFF"/>
                    </a:gs>
                    <a:gs pos="100000">
                      <a:srgbClr val="FFFFFF"/>
                    </a:gs>
                  </a:gsLst>
                  <a:lin ang="5400000" scaled="0"/>
                </a:gradFill>
                <a:ea typeface="Segoe UI" pitchFamily="34" charset="0"/>
                <a:cs typeface="Segoe UI" pitchFamily="34" charset="0"/>
              </a:endParaRPr>
            </a:p>
          </p:txBody>
        </p:sp>
        <p:sp>
          <p:nvSpPr>
            <p:cNvPr id="532" name="Round Same Side Corner Rectangle 531"/>
            <p:cNvSpPr/>
            <p:nvPr/>
          </p:nvSpPr>
          <p:spPr bwMode="auto">
            <a:xfrm flipV="1">
              <a:off x="1840210" y="4535287"/>
              <a:ext cx="96570" cy="16095"/>
            </a:xfrm>
            <a:prstGeom prst="round2SameRect">
              <a:avLst/>
            </a:prstGeom>
            <a:solidFill>
              <a:schemeClr val="tx1">
                <a:lumMod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6225" rIns="182780" bIns="146225" numCol="1" spcCol="0" rtlCol="0" fromWordArt="0" anchor="t" anchorCtr="0" forceAA="0" compatLnSpc="1">
              <a:prstTxWarp prst="textNoShape">
                <a:avLst/>
              </a:prstTxWarp>
              <a:noAutofit/>
            </a:bodyPr>
            <a:lstStyle/>
            <a:p>
              <a:pPr algn="ctr" defTabSz="931834" fontAlgn="base">
                <a:lnSpc>
                  <a:spcPct val="90000"/>
                </a:lnSpc>
                <a:spcBef>
                  <a:spcPct val="0"/>
                </a:spcBef>
                <a:spcAft>
                  <a:spcPct val="0"/>
                </a:spcAft>
              </a:pPr>
              <a:endParaRPr lang="en-US" sz="2399" dirty="0" err="1">
                <a:gradFill>
                  <a:gsLst>
                    <a:gs pos="0">
                      <a:srgbClr val="FFFFFF"/>
                    </a:gs>
                    <a:gs pos="100000">
                      <a:srgbClr val="FFFFFF"/>
                    </a:gs>
                  </a:gsLst>
                  <a:lin ang="5400000" scaled="0"/>
                </a:gradFill>
                <a:ea typeface="Segoe UI" pitchFamily="34" charset="0"/>
                <a:cs typeface="Segoe UI" pitchFamily="34" charset="0"/>
              </a:endParaRPr>
            </a:p>
          </p:txBody>
        </p:sp>
        <p:sp>
          <p:nvSpPr>
            <p:cNvPr id="533" name="Oval 532"/>
            <p:cNvSpPr/>
            <p:nvPr/>
          </p:nvSpPr>
          <p:spPr bwMode="auto">
            <a:xfrm>
              <a:off x="2077612" y="4550265"/>
              <a:ext cx="16095" cy="16095"/>
            </a:xfrm>
            <a:prstGeom prst="ellipse">
              <a:avLst/>
            </a:prstGeom>
            <a:solidFill>
              <a:schemeClr val="tx1">
                <a:lumMod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6225" rIns="182780" bIns="146225" numCol="1" spcCol="0" rtlCol="0" fromWordArt="0" anchor="t" anchorCtr="0" forceAA="0" compatLnSpc="1">
              <a:prstTxWarp prst="textNoShape">
                <a:avLst/>
              </a:prstTxWarp>
              <a:noAutofit/>
            </a:bodyPr>
            <a:lstStyle/>
            <a:p>
              <a:pPr algn="ctr" defTabSz="931834" fontAlgn="base">
                <a:lnSpc>
                  <a:spcPct val="90000"/>
                </a:lnSpc>
                <a:spcBef>
                  <a:spcPct val="0"/>
                </a:spcBef>
                <a:spcAft>
                  <a:spcPct val="0"/>
                </a:spcAft>
              </a:pPr>
              <a:endParaRPr lang="en-US" sz="2399" dirty="0" err="1">
                <a:gradFill>
                  <a:gsLst>
                    <a:gs pos="0">
                      <a:srgbClr val="FFFFFF"/>
                    </a:gs>
                    <a:gs pos="100000">
                      <a:srgbClr val="FFFFFF"/>
                    </a:gs>
                  </a:gsLst>
                  <a:lin ang="5400000" scaled="0"/>
                </a:gradFill>
                <a:ea typeface="Segoe UI" pitchFamily="34" charset="0"/>
                <a:cs typeface="Segoe UI" pitchFamily="34" charset="0"/>
              </a:endParaRPr>
            </a:p>
          </p:txBody>
        </p:sp>
        <p:sp>
          <p:nvSpPr>
            <p:cNvPr id="543" name="Freeform 13"/>
            <p:cNvSpPr>
              <a:spLocks/>
            </p:cNvSpPr>
            <p:nvPr/>
          </p:nvSpPr>
          <p:spPr bwMode="auto">
            <a:xfrm>
              <a:off x="1885813" y="5520649"/>
              <a:ext cx="28567" cy="25260"/>
            </a:xfrm>
            <a:custGeom>
              <a:avLst/>
              <a:gdLst>
                <a:gd name="T0" fmla="*/ 0 w 1140"/>
                <a:gd name="T1" fmla="*/ 1008 h 1008"/>
                <a:gd name="T2" fmla="*/ 1140 w 1140"/>
                <a:gd name="T3" fmla="*/ 1008 h 1008"/>
                <a:gd name="T4" fmla="*/ 1140 w 1140"/>
                <a:gd name="T5" fmla="*/ 0 h 1008"/>
                <a:gd name="T6" fmla="*/ 0 w 1140"/>
                <a:gd name="T7" fmla="*/ 159 h 1008"/>
                <a:gd name="T8" fmla="*/ 0 w 1140"/>
                <a:gd name="T9" fmla="*/ 1008 h 1008"/>
              </a:gdLst>
              <a:ahLst/>
              <a:cxnLst>
                <a:cxn ang="0">
                  <a:pos x="T0" y="T1"/>
                </a:cxn>
                <a:cxn ang="0">
                  <a:pos x="T2" y="T3"/>
                </a:cxn>
                <a:cxn ang="0">
                  <a:pos x="T4" y="T5"/>
                </a:cxn>
                <a:cxn ang="0">
                  <a:pos x="T6" y="T7"/>
                </a:cxn>
                <a:cxn ang="0">
                  <a:pos x="T8" y="T9"/>
                </a:cxn>
              </a:cxnLst>
              <a:rect l="0" t="0" r="r" b="b"/>
              <a:pathLst>
                <a:path w="1140" h="1008">
                  <a:moveTo>
                    <a:pt x="0" y="1008"/>
                  </a:moveTo>
                  <a:lnTo>
                    <a:pt x="1140" y="1008"/>
                  </a:lnTo>
                  <a:lnTo>
                    <a:pt x="1140" y="0"/>
                  </a:lnTo>
                  <a:lnTo>
                    <a:pt x="0" y="159"/>
                  </a:lnTo>
                  <a:lnTo>
                    <a:pt x="0" y="1008"/>
                  </a:lnTo>
                  <a:close/>
                </a:path>
              </a:pathLst>
            </a:custGeom>
            <a:solidFill>
              <a:srgbClr val="4E4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44" name="Freeform 14"/>
            <p:cNvSpPr>
              <a:spLocks/>
            </p:cNvSpPr>
            <p:nvPr/>
          </p:nvSpPr>
          <p:spPr bwMode="auto">
            <a:xfrm>
              <a:off x="1858950" y="5524758"/>
              <a:ext cx="21877" cy="21150"/>
            </a:xfrm>
            <a:custGeom>
              <a:avLst/>
              <a:gdLst>
                <a:gd name="T0" fmla="*/ 873 w 873"/>
                <a:gd name="T1" fmla="*/ 844 h 844"/>
                <a:gd name="T2" fmla="*/ 873 w 873"/>
                <a:gd name="T3" fmla="*/ 0 h 844"/>
                <a:gd name="T4" fmla="*/ 0 w 873"/>
                <a:gd name="T5" fmla="*/ 123 h 844"/>
                <a:gd name="T6" fmla="*/ 0 w 873"/>
                <a:gd name="T7" fmla="*/ 844 h 844"/>
                <a:gd name="T8" fmla="*/ 873 w 873"/>
                <a:gd name="T9" fmla="*/ 844 h 844"/>
              </a:gdLst>
              <a:ahLst/>
              <a:cxnLst>
                <a:cxn ang="0">
                  <a:pos x="T0" y="T1"/>
                </a:cxn>
                <a:cxn ang="0">
                  <a:pos x="T2" y="T3"/>
                </a:cxn>
                <a:cxn ang="0">
                  <a:pos x="T4" y="T5"/>
                </a:cxn>
                <a:cxn ang="0">
                  <a:pos x="T6" y="T7"/>
                </a:cxn>
                <a:cxn ang="0">
                  <a:pos x="T8" y="T9"/>
                </a:cxn>
              </a:cxnLst>
              <a:rect l="0" t="0" r="r" b="b"/>
              <a:pathLst>
                <a:path w="873" h="844">
                  <a:moveTo>
                    <a:pt x="873" y="844"/>
                  </a:moveTo>
                  <a:lnTo>
                    <a:pt x="873" y="0"/>
                  </a:lnTo>
                  <a:lnTo>
                    <a:pt x="0" y="123"/>
                  </a:lnTo>
                  <a:lnTo>
                    <a:pt x="0" y="844"/>
                  </a:lnTo>
                  <a:lnTo>
                    <a:pt x="873" y="844"/>
                  </a:lnTo>
                  <a:close/>
                </a:path>
              </a:pathLst>
            </a:custGeom>
            <a:solidFill>
              <a:srgbClr val="4E4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45" name="Freeform 15"/>
            <p:cNvSpPr>
              <a:spLocks/>
            </p:cNvSpPr>
            <p:nvPr/>
          </p:nvSpPr>
          <p:spPr bwMode="auto">
            <a:xfrm>
              <a:off x="1858950" y="5550895"/>
              <a:ext cx="21877" cy="21100"/>
            </a:xfrm>
            <a:custGeom>
              <a:avLst/>
              <a:gdLst>
                <a:gd name="T0" fmla="*/ 873 w 873"/>
                <a:gd name="T1" fmla="*/ 0 h 842"/>
                <a:gd name="T2" fmla="*/ 0 w 873"/>
                <a:gd name="T3" fmla="*/ 0 h 842"/>
                <a:gd name="T4" fmla="*/ 0 w 873"/>
                <a:gd name="T5" fmla="*/ 721 h 842"/>
                <a:gd name="T6" fmla="*/ 873 w 873"/>
                <a:gd name="T7" fmla="*/ 842 h 842"/>
                <a:gd name="T8" fmla="*/ 873 w 873"/>
                <a:gd name="T9" fmla="*/ 0 h 842"/>
              </a:gdLst>
              <a:ahLst/>
              <a:cxnLst>
                <a:cxn ang="0">
                  <a:pos x="T0" y="T1"/>
                </a:cxn>
                <a:cxn ang="0">
                  <a:pos x="T2" y="T3"/>
                </a:cxn>
                <a:cxn ang="0">
                  <a:pos x="T4" y="T5"/>
                </a:cxn>
                <a:cxn ang="0">
                  <a:pos x="T6" y="T7"/>
                </a:cxn>
                <a:cxn ang="0">
                  <a:pos x="T8" y="T9"/>
                </a:cxn>
              </a:cxnLst>
              <a:rect l="0" t="0" r="r" b="b"/>
              <a:pathLst>
                <a:path w="873" h="842">
                  <a:moveTo>
                    <a:pt x="873" y="0"/>
                  </a:moveTo>
                  <a:lnTo>
                    <a:pt x="0" y="0"/>
                  </a:lnTo>
                  <a:lnTo>
                    <a:pt x="0" y="721"/>
                  </a:lnTo>
                  <a:lnTo>
                    <a:pt x="873" y="842"/>
                  </a:lnTo>
                  <a:lnTo>
                    <a:pt x="873" y="0"/>
                  </a:lnTo>
                  <a:close/>
                </a:path>
              </a:pathLst>
            </a:custGeom>
            <a:solidFill>
              <a:srgbClr val="4E4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46" name="Freeform 16"/>
            <p:cNvSpPr>
              <a:spLocks/>
            </p:cNvSpPr>
            <p:nvPr/>
          </p:nvSpPr>
          <p:spPr bwMode="auto">
            <a:xfrm>
              <a:off x="1885813" y="5550895"/>
              <a:ext cx="28567" cy="25184"/>
            </a:xfrm>
            <a:custGeom>
              <a:avLst/>
              <a:gdLst>
                <a:gd name="T0" fmla="*/ 0 w 1140"/>
                <a:gd name="T1" fmla="*/ 0 h 1005"/>
                <a:gd name="T2" fmla="*/ 0 w 1140"/>
                <a:gd name="T3" fmla="*/ 847 h 1005"/>
                <a:gd name="T4" fmla="*/ 1140 w 1140"/>
                <a:gd name="T5" fmla="*/ 1005 h 1005"/>
                <a:gd name="T6" fmla="*/ 1140 w 1140"/>
                <a:gd name="T7" fmla="*/ 0 h 1005"/>
                <a:gd name="T8" fmla="*/ 0 w 1140"/>
                <a:gd name="T9" fmla="*/ 0 h 1005"/>
              </a:gdLst>
              <a:ahLst/>
              <a:cxnLst>
                <a:cxn ang="0">
                  <a:pos x="T0" y="T1"/>
                </a:cxn>
                <a:cxn ang="0">
                  <a:pos x="T2" y="T3"/>
                </a:cxn>
                <a:cxn ang="0">
                  <a:pos x="T4" y="T5"/>
                </a:cxn>
                <a:cxn ang="0">
                  <a:pos x="T6" y="T7"/>
                </a:cxn>
                <a:cxn ang="0">
                  <a:pos x="T8" y="T9"/>
                </a:cxn>
              </a:cxnLst>
              <a:rect l="0" t="0" r="r" b="b"/>
              <a:pathLst>
                <a:path w="1140" h="1005">
                  <a:moveTo>
                    <a:pt x="0" y="0"/>
                  </a:moveTo>
                  <a:lnTo>
                    <a:pt x="0" y="847"/>
                  </a:lnTo>
                  <a:lnTo>
                    <a:pt x="1140" y="1005"/>
                  </a:lnTo>
                  <a:lnTo>
                    <a:pt x="1140" y="0"/>
                  </a:lnTo>
                  <a:lnTo>
                    <a:pt x="0" y="0"/>
                  </a:lnTo>
                  <a:close/>
                </a:path>
              </a:pathLst>
            </a:custGeom>
            <a:solidFill>
              <a:srgbClr val="4E4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35" name="Freeform 20"/>
            <p:cNvSpPr>
              <a:spLocks noEditPoints="1"/>
            </p:cNvSpPr>
            <p:nvPr/>
          </p:nvSpPr>
          <p:spPr bwMode="auto">
            <a:xfrm>
              <a:off x="2085660" y="5524861"/>
              <a:ext cx="45619" cy="47133"/>
            </a:xfrm>
            <a:custGeom>
              <a:avLst/>
              <a:gdLst>
                <a:gd name="T0" fmla="*/ 41 w 1845"/>
                <a:gd name="T1" fmla="*/ 1632 h 1907"/>
                <a:gd name="T2" fmla="*/ 552 w 1845"/>
                <a:gd name="T3" fmla="*/ 1102 h 1907"/>
                <a:gd name="T4" fmla="*/ 430 w 1845"/>
                <a:gd name="T5" fmla="*/ 709 h 1907"/>
                <a:gd name="T6" fmla="*/ 1135 w 1845"/>
                <a:gd name="T7" fmla="*/ 0 h 1907"/>
                <a:gd name="T8" fmla="*/ 1845 w 1845"/>
                <a:gd name="T9" fmla="*/ 709 h 1907"/>
                <a:gd name="T10" fmla="*/ 1135 w 1845"/>
                <a:gd name="T11" fmla="*/ 1413 h 1907"/>
                <a:gd name="T12" fmla="*/ 796 w 1845"/>
                <a:gd name="T13" fmla="*/ 1326 h 1907"/>
                <a:gd name="T14" fmla="*/ 281 w 1845"/>
                <a:gd name="T15" fmla="*/ 1862 h 1907"/>
                <a:gd name="T16" fmla="*/ 124 w 1845"/>
                <a:gd name="T17" fmla="*/ 1865 h 1907"/>
                <a:gd name="T18" fmla="*/ 45 w 1845"/>
                <a:gd name="T19" fmla="*/ 1789 h 1907"/>
                <a:gd name="T20" fmla="*/ 41 w 1845"/>
                <a:gd name="T21" fmla="*/ 1632 h 1907"/>
                <a:gd name="T22" fmla="*/ 1135 w 1845"/>
                <a:gd name="T23" fmla="*/ 1195 h 1907"/>
                <a:gd name="T24" fmla="*/ 1625 w 1845"/>
                <a:gd name="T25" fmla="*/ 709 h 1907"/>
                <a:gd name="T26" fmla="*/ 1135 w 1845"/>
                <a:gd name="T27" fmla="*/ 222 h 1907"/>
                <a:gd name="T28" fmla="*/ 648 w 1845"/>
                <a:gd name="T29" fmla="*/ 709 h 1907"/>
                <a:gd name="T30" fmla="*/ 1135 w 1845"/>
                <a:gd name="T31" fmla="*/ 1195 h 1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45" h="1907">
                  <a:moveTo>
                    <a:pt x="41" y="1632"/>
                  </a:moveTo>
                  <a:cubicBezTo>
                    <a:pt x="552" y="1102"/>
                    <a:pt x="552" y="1102"/>
                    <a:pt x="552" y="1102"/>
                  </a:cubicBezTo>
                  <a:cubicBezTo>
                    <a:pt x="475" y="989"/>
                    <a:pt x="430" y="853"/>
                    <a:pt x="430" y="709"/>
                  </a:cubicBezTo>
                  <a:cubicBezTo>
                    <a:pt x="430" y="319"/>
                    <a:pt x="745" y="0"/>
                    <a:pt x="1135" y="0"/>
                  </a:cubicBezTo>
                  <a:cubicBezTo>
                    <a:pt x="1528" y="0"/>
                    <a:pt x="1845" y="319"/>
                    <a:pt x="1845" y="709"/>
                  </a:cubicBezTo>
                  <a:cubicBezTo>
                    <a:pt x="1845" y="1097"/>
                    <a:pt x="1528" y="1413"/>
                    <a:pt x="1135" y="1413"/>
                  </a:cubicBezTo>
                  <a:cubicBezTo>
                    <a:pt x="1013" y="1413"/>
                    <a:pt x="897" y="1381"/>
                    <a:pt x="796" y="1326"/>
                  </a:cubicBezTo>
                  <a:cubicBezTo>
                    <a:pt x="281" y="1862"/>
                    <a:pt x="281" y="1862"/>
                    <a:pt x="281" y="1862"/>
                  </a:cubicBezTo>
                  <a:cubicBezTo>
                    <a:pt x="239" y="1907"/>
                    <a:pt x="170" y="1907"/>
                    <a:pt x="124" y="1865"/>
                  </a:cubicBezTo>
                  <a:cubicBezTo>
                    <a:pt x="45" y="1789"/>
                    <a:pt x="45" y="1789"/>
                    <a:pt x="45" y="1789"/>
                  </a:cubicBezTo>
                  <a:cubicBezTo>
                    <a:pt x="2" y="1748"/>
                    <a:pt x="0" y="1677"/>
                    <a:pt x="41" y="1632"/>
                  </a:cubicBezTo>
                  <a:close/>
                  <a:moveTo>
                    <a:pt x="1135" y="1195"/>
                  </a:moveTo>
                  <a:cubicBezTo>
                    <a:pt x="1406" y="1195"/>
                    <a:pt x="1625" y="976"/>
                    <a:pt x="1625" y="709"/>
                  </a:cubicBezTo>
                  <a:cubicBezTo>
                    <a:pt x="1625" y="438"/>
                    <a:pt x="1406" y="222"/>
                    <a:pt x="1135" y="222"/>
                  </a:cubicBezTo>
                  <a:cubicBezTo>
                    <a:pt x="867" y="222"/>
                    <a:pt x="648" y="438"/>
                    <a:pt x="648" y="709"/>
                  </a:cubicBezTo>
                  <a:cubicBezTo>
                    <a:pt x="648" y="976"/>
                    <a:pt x="867" y="1195"/>
                    <a:pt x="1135" y="1195"/>
                  </a:cubicBezTo>
                  <a:close/>
                </a:path>
              </a:pathLst>
            </a:custGeom>
            <a:solidFill>
              <a:srgbClr val="4E4E4E"/>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36" name="Freeform 24"/>
            <p:cNvSpPr>
              <a:spLocks/>
            </p:cNvSpPr>
            <p:nvPr/>
          </p:nvSpPr>
          <p:spPr bwMode="auto">
            <a:xfrm flipH="1">
              <a:off x="1646393" y="5524758"/>
              <a:ext cx="54539" cy="45619"/>
            </a:xfrm>
            <a:custGeom>
              <a:avLst/>
              <a:gdLst>
                <a:gd name="T0" fmla="*/ 2378 w 4084"/>
                <a:gd name="T1" fmla="*/ 0 h 3416"/>
                <a:gd name="T2" fmla="*/ 4084 w 4084"/>
                <a:gd name="T3" fmla="*/ 1709 h 3416"/>
                <a:gd name="T4" fmla="*/ 2378 w 4084"/>
                <a:gd name="T5" fmla="*/ 3416 h 3416"/>
                <a:gd name="T6" fmla="*/ 1259 w 4084"/>
                <a:gd name="T7" fmla="*/ 3416 h 3416"/>
                <a:gd name="T8" fmla="*/ 2553 w 4084"/>
                <a:gd name="T9" fmla="*/ 2116 h 3416"/>
                <a:gd name="T10" fmla="*/ 0 w 4084"/>
                <a:gd name="T11" fmla="*/ 2116 h 3416"/>
                <a:gd name="T12" fmla="*/ 0 w 4084"/>
                <a:gd name="T13" fmla="*/ 1290 h 3416"/>
                <a:gd name="T14" fmla="*/ 2541 w 4084"/>
                <a:gd name="T15" fmla="*/ 1290 h 3416"/>
                <a:gd name="T16" fmla="*/ 1245 w 4084"/>
                <a:gd name="T17" fmla="*/ 0 h 3416"/>
                <a:gd name="T18" fmla="*/ 2378 w 4084"/>
                <a:gd name="T19" fmla="*/ 0 h 3416"/>
                <a:gd name="T20" fmla="*/ 2378 w 4084"/>
                <a:gd name="T21" fmla="*/ 0 h 3416"/>
                <a:gd name="T22" fmla="*/ 2378 w 4084"/>
                <a:gd name="T23" fmla="*/ 0 h 3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84" h="3416">
                  <a:moveTo>
                    <a:pt x="2378" y="0"/>
                  </a:moveTo>
                  <a:lnTo>
                    <a:pt x="4084" y="1709"/>
                  </a:lnTo>
                  <a:lnTo>
                    <a:pt x="2378" y="3416"/>
                  </a:lnTo>
                  <a:lnTo>
                    <a:pt x="1259" y="3416"/>
                  </a:lnTo>
                  <a:lnTo>
                    <a:pt x="2553" y="2116"/>
                  </a:lnTo>
                  <a:lnTo>
                    <a:pt x="0" y="2116"/>
                  </a:lnTo>
                  <a:lnTo>
                    <a:pt x="0" y="1290"/>
                  </a:lnTo>
                  <a:lnTo>
                    <a:pt x="2541" y="1290"/>
                  </a:lnTo>
                  <a:lnTo>
                    <a:pt x="1245" y="0"/>
                  </a:lnTo>
                  <a:lnTo>
                    <a:pt x="2378" y="0"/>
                  </a:lnTo>
                  <a:lnTo>
                    <a:pt x="2378" y="0"/>
                  </a:lnTo>
                  <a:lnTo>
                    <a:pt x="2378" y="0"/>
                  </a:lnTo>
                  <a:close/>
                </a:path>
              </a:pathLst>
            </a:custGeom>
            <a:solidFill>
              <a:srgbClr val="4E4E4E"/>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39" name="Rectangle 538"/>
            <p:cNvSpPr/>
            <p:nvPr/>
          </p:nvSpPr>
          <p:spPr bwMode="auto">
            <a:xfrm flipH="1">
              <a:off x="2026087" y="5029441"/>
              <a:ext cx="136859" cy="136859"/>
            </a:xfrm>
            <a:prstGeom prst="rect">
              <a:avLst/>
            </a:prstGeom>
            <a:solidFill>
              <a:srgbClr val="32145A"/>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40" name="Rectangle 539"/>
            <p:cNvSpPr/>
            <p:nvPr/>
          </p:nvSpPr>
          <p:spPr bwMode="auto">
            <a:xfrm flipH="1">
              <a:off x="1709024" y="5029441"/>
              <a:ext cx="310896" cy="136859"/>
            </a:xfrm>
            <a:prstGeom prst="rect">
              <a:avLst/>
            </a:prstGeom>
            <a:solidFill>
              <a:srgbClr val="32145A"/>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41" name="Rectangle 540"/>
            <p:cNvSpPr/>
            <p:nvPr/>
          </p:nvSpPr>
          <p:spPr bwMode="auto">
            <a:xfrm flipH="1">
              <a:off x="2026087" y="5173631"/>
              <a:ext cx="136859" cy="136859"/>
            </a:xfrm>
            <a:prstGeom prst="rect">
              <a:avLst/>
            </a:prstGeom>
            <a:solidFill>
              <a:srgbClr val="32145A"/>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42" name="Rectangle 541"/>
            <p:cNvSpPr/>
            <p:nvPr/>
          </p:nvSpPr>
          <p:spPr bwMode="auto">
            <a:xfrm flipH="1">
              <a:off x="1709024" y="5173631"/>
              <a:ext cx="310896" cy="136859"/>
            </a:xfrm>
            <a:prstGeom prst="rect">
              <a:avLst/>
            </a:prstGeom>
            <a:solidFill>
              <a:srgbClr val="32145A"/>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cxnSp>
          <p:nvCxnSpPr>
            <p:cNvPr id="525" name="Straight Connector 524"/>
            <p:cNvCxnSpPr/>
            <p:nvPr/>
          </p:nvCxnSpPr>
          <p:spPr>
            <a:xfrm>
              <a:off x="1930793" y="4670178"/>
              <a:ext cx="184419" cy="0"/>
            </a:xfrm>
            <a:prstGeom prst="line">
              <a:avLst/>
            </a:prstGeom>
            <a:ln>
              <a:solidFill>
                <a:srgbClr val="32145A"/>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26" name="Straight Connector 525"/>
            <p:cNvCxnSpPr/>
            <p:nvPr/>
          </p:nvCxnSpPr>
          <p:spPr>
            <a:xfrm>
              <a:off x="1930793" y="4741390"/>
              <a:ext cx="184419" cy="0"/>
            </a:xfrm>
            <a:prstGeom prst="line">
              <a:avLst/>
            </a:prstGeom>
            <a:ln>
              <a:solidFill>
                <a:srgbClr val="32145A"/>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27" name="Straight Connector 526"/>
            <p:cNvCxnSpPr/>
            <p:nvPr/>
          </p:nvCxnSpPr>
          <p:spPr>
            <a:xfrm>
              <a:off x="1930793" y="4805707"/>
              <a:ext cx="184419" cy="0"/>
            </a:xfrm>
            <a:prstGeom prst="line">
              <a:avLst/>
            </a:prstGeom>
            <a:ln>
              <a:solidFill>
                <a:srgbClr val="32145A"/>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28" name="Straight Connector 527"/>
            <p:cNvCxnSpPr/>
            <p:nvPr/>
          </p:nvCxnSpPr>
          <p:spPr>
            <a:xfrm>
              <a:off x="1930790" y="4870024"/>
              <a:ext cx="184419" cy="0"/>
            </a:xfrm>
            <a:prstGeom prst="line">
              <a:avLst/>
            </a:prstGeom>
            <a:ln>
              <a:solidFill>
                <a:srgbClr val="32145A"/>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29" name="Straight Connector 528"/>
            <p:cNvCxnSpPr/>
            <p:nvPr/>
          </p:nvCxnSpPr>
          <p:spPr>
            <a:xfrm>
              <a:off x="1930793" y="4934341"/>
              <a:ext cx="184419" cy="0"/>
            </a:xfrm>
            <a:prstGeom prst="line">
              <a:avLst/>
            </a:prstGeom>
            <a:ln>
              <a:solidFill>
                <a:srgbClr val="32145A"/>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518" name="Freeform 10"/>
            <p:cNvSpPr>
              <a:spLocks noChangeAspect="1" noEditPoints="1"/>
            </p:cNvSpPr>
            <p:nvPr/>
          </p:nvSpPr>
          <p:spPr bwMode="auto">
            <a:xfrm>
              <a:off x="540178" y="4549544"/>
              <a:ext cx="593354" cy="1065867"/>
            </a:xfrm>
            <a:prstGeom prst="roundRect">
              <a:avLst>
                <a:gd name="adj" fmla="val 7324"/>
              </a:avLst>
            </a:prstGeom>
            <a:solidFill>
              <a:srgbClr val="333333"/>
            </a:solidFill>
            <a:ln>
              <a:noFill/>
            </a:ln>
            <a:extLst/>
          </p:spPr>
          <p:txBody>
            <a:bodyPr vert="horz" wrap="square" lIns="91390" tIns="45695" rIns="91390" bIns="45695" numCol="1" anchor="t" anchorCtr="0" compatLnSpc="1">
              <a:prstTxWarp prst="textNoShape">
                <a:avLst/>
              </a:prstTxWarp>
            </a:bodyPr>
            <a:lstStyle/>
            <a:p>
              <a:pPr defTabSz="932104"/>
              <a:endParaRPr lang="en-US" sz="1799">
                <a:solidFill>
                  <a:srgbClr val="FFFFFF"/>
                </a:solidFill>
              </a:endParaRPr>
            </a:p>
          </p:txBody>
        </p:sp>
        <p:sp>
          <p:nvSpPr>
            <p:cNvPr id="519" name="Rounded Rectangle 518"/>
            <p:cNvSpPr/>
            <p:nvPr/>
          </p:nvSpPr>
          <p:spPr bwMode="auto">
            <a:xfrm>
              <a:off x="568261" y="4677551"/>
              <a:ext cx="537189" cy="801081"/>
            </a:xfrm>
            <a:prstGeom prst="roundRect">
              <a:avLst>
                <a:gd name="adj" fmla="val 1187"/>
              </a:avLst>
            </a:prstGeom>
            <a:solidFill>
              <a:srgbClr val="0072C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6225" rIns="182780" bIns="146225" numCol="1" spcCol="0" rtlCol="0" fromWordArt="0" anchor="t" anchorCtr="0" forceAA="0" compatLnSpc="1">
              <a:prstTxWarp prst="textNoShape">
                <a:avLst/>
              </a:prstTxWarp>
              <a:noAutofit/>
            </a:bodyPr>
            <a:lstStyle/>
            <a:p>
              <a:pPr algn="ctr" defTabSz="931834" fontAlgn="base">
                <a:lnSpc>
                  <a:spcPct val="90000"/>
                </a:lnSpc>
                <a:spcBef>
                  <a:spcPct val="0"/>
                </a:spcBef>
                <a:spcAft>
                  <a:spcPct val="0"/>
                </a:spcAft>
              </a:pPr>
              <a:endParaRPr lang="en-US" sz="2399" dirty="0" err="1">
                <a:gradFill>
                  <a:gsLst>
                    <a:gs pos="0">
                      <a:srgbClr val="FFFFFF"/>
                    </a:gs>
                    <a:gs pos="100000">
                      <a:srgbClr val="FFFFFF"/>
                    </a:gs>
                  </a:gsLst>
                  <a:lin ang="5400000" scaled="0"/>
                </a:gradFill>
                <a:ea typeface="Segoe UI" pitchFamily="34" charset="0"/>
                <a:cs typeface="Segoe UI" pitchFamily="34" charset="0"/>
              </a:endParaRPr>
            </a:p>
          </p:txBody>
        </p:sp>
        <p:grpSp>
          <p:nvGrpSpPr>
            <p:cNvPr id="520" name="Group 519"/>
            <p:cNvGrpSpPr/>
            <p:nvPr/>
          </p:nvGrpSpPr>
          <p:grpSpPr>
            <a:xfrm>
              <a:off x="751181" y="4641194"/>
              <a:ext cx="134394" cy="15647"/>
              <a:chOff x="5596078" y="2180378"/>
              <a:chExt cx="138544" cy="16130"/>
            </a:xfrm>
            <a:solidFill>
              <a:schemeClr val="tx1">
                <a:lumMod val="50000"/>
              </a:schemeClr>
            </a:solidFill>
          </p:grpSpPr>
          <p:sp>
            <p:nvSpPr>
              <p:cNvPr id="523" name="Rounded Rectangle 522"/>
              <p:cNvSpPr/>
              <p:nvPr/>
            </p:nvSpPr>
            <p:spPr bwMode="auto">
              <a:xfrm>
                <a:off x="5637840" y="2180378"/>
                <a:ext cx="96782" cy="16130"/>
              </a:xfrm>
              <a:prstGeom prst="roundRect">
                <a:avLst>
                  <a:gd name="adj" fmla="val 50000"/>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6225" rIns="182780" bIns="146225" numCol="1" spcCol="0" rtlCol="0" fromWordArt="0" anchor="t" anchorCtr="0" forceAA="0" compatLnSpc="1">
                <a:prstTxWarp prst="textNoShape">
                  <a:avLst/>
                </a:prstTxWarp>
                <a:noAutofit/>
              </a:bodyPr>
              <a:lstStyle/>
              <a:p>
                <a:pPr algn="ctr" defTabSz="931834" fontAlgn="base">
                  <a:lnSpc>
                    <a:spcPct val="90000"/>
                  </a:lnSpc>
                  <a:spcBef>
                    <a:spcPct val="0"/>
                  </a:spcBef>
                  <a:spcAft>
                    <a:spcPct val="0"/>
                  </a:spcAft>
                </a:pPr>
                <a:endParaRPr lang="en-US" sz="2399" dirty="0" err="1">
                  <a:gradFill>
                    <a:gsLst>
                      <a:gs pos="0">
                        <a:srgbClr val="FFFFFF"/>
                      </a:gs>
                      <a:gs pos="100000">
                        <a:srgbClr val="FFFFFF"/>
                      </a:gs>
                    </a:gsLst>
                    <a:lin ang="5400000" scaled="0"/>
                  </a:gradFill>
                  <a:ea typeface="Segoe UI" pitchFamily="34" charset="0"/>
                  <a:cs typeface="Segoe UI" pitchFamily="34" charset="0"/>
                </a:endParaRPr>
              </a:p>
            </p:txBody>
          </p:sp>
          <p:sp>
            <p:nvSpPr>
              <p:cNvPr id="524" name="Oval 523"/>
              <p:cNvSpPr/>
              <p:nvPr/>
            </p:nvSpPr>
            <p:spPr bwMode="auto">
              <a:xfrm>
                <a:off x="5596078" y="2180378"/>
                <a:ext cx="16130" cy="16130"/>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6225" rIns="182780" bIns="146225" numCol="1" spcCol="0" rtlCol="0" fromWordArt="0" anchor="t" anchorCtr="0" forceAA="0" compatLnSpc="1">
                <a:prstTxWarp prst="textNoShape">
                  <a:avLst/>
                </a:prstTxWarp>
                <a:noAutofit/>
              </a:bodyPr>
              <a:lstStyle/>
              <a:p>
                <a:pPr algn="ctr" defTabSz="931834" fontAlgn="base">
                  <a:lnSpc>
                    <a:spcPct val="90000"/>
                  </a:lnSpc>
                  <a:spcBef>
                    <a:spcPct val="0"/>
                  </a:spcBef>
                  <a:spcAft>
                    <a:spcPct val="0"/>
                  </a:spcAft>
                </a:pPr>
                <a:endParaRPr lang="en-US" sz="2399" dirty="0" err="1">
                  <a:gradFill>
                    <a:gsLst>
                      <a:gs pos="0">
                        <a:srgbClr val="FFFFFF"/>
                      </a:gs>
                      <a:gs pos="100000">
                        <a:srgbClr val="FFFFFF"/>
                      </a:gs>
                    </a:gsLst>
                    <a:lin ang="5400000" scaled="0"/>
                  </a:gradFill>
                  <a:ea typeface="Segoe UI" pitchFamily="34" charset="0"/>
                  <a:cs typeface="Segoe UI" pitchFamily="34" charset="0"/>
                </a:endParaRPr>
              </a:p>
            </p:txBody>
          </p:sp>
        </p:grpSp>
        <p:sp>
          <p:nvSpPr>
            <p:cNvPr id="521" name="Oval 520"/>
            <p:cNvSpPr/>
            <p:nvPr/>
          </p:nvSpPr>
          <p:spPr bwMode="auto">
            <a:xfrm>
              <a:off x="823550" y="4593872"/>
              <a:ext cx="26610" cy="26610"/>
            </a:xfrm>
            <a:prstGeom prst="ellipse">
              <a:avLst/>
            </a:prstGeom>
            <a:solidFill>
              <a:schemeClr val="tx1">
                <a:lumMod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6225" rIns="182780" bIns="146225" numCol="1" spcCol="0" rtlCol="0" fromWordArt="0" anchor="t" anchorCtr="0" forceAA="0" compatLnSpc="1">
              <a:prstTxWarp prst="textNoShape">
                <a:avLst/>
              </a:prstTxWarp>
              <a:noAutofit/>
            </a:bodyPr>
            <a:lstStyle/>
            <a:p>
              <a:pPr algn="ctr" defTabSz="931834" fontAlgn="base">
                <a:lnSpc>
                  <a:spcPct val="90000"/>
                </a:lnSpc>
                <a:spcBef>
                  <a:spcPct val="0"/>
                </a:spcBef>
                <a:spcAft>
                  <a:spcPct val="0"/>
                </a:spcAft>
              </a:pPr>
              <a:endParaRPr lang="en-US" sz="2399" dirty="0" err="1">
                <a:gradFill>
                  <a:gsLst>
                    <a:gs pos="0">
                      <a:srgbClr val="FFFFFF"/>
                    </a:gs>
                    <a:gs pos="100000">
                      <a:srgbClr val="FFFFFF"/>
                    </a:gs>
                  </a:gsLst>
                  <a:lin ang="5400000" scaled="0"/>
                </a:gradFill>
                <a:ea typeface="Segoe UI" pitchFamily="34" charset="0"/>
                <a:cs typeface="Segoe UI" pitchFamily="34" charset="0"/>
              </a:endParaRPr>
            </a:p>
          </p:txBody>
        </p:sp>
        <p:sp>
          <p:nvSpPr>
            <p:cNvPr id="522" name="Oval 521"/>
            <p:cNvSpPr/>
            <p:nvPr/>
          </p:nvSpPr>
          <p:spPr bwMode="auto">
            <a:xfrm>
              <a:off x="796940" y="5508692"/>
              <a:ext cx="79831" cy="79831"/>
            </a:xfrm>
            <a:prstGeom prst="ellipse">
              <a:avLst/>
            </a:prstGeom>
            <a:solidFill>
              <a:schemeClr val="tx1">
                <a:lumMod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6225" rIns="182780" bIns="146225" numCol="1" spcCol="0" rtlCol="0" fromWordArt="0" anchor="t" anchorCtr="0" forceAA="0" compatLnSpc="1">
              <a:prstTxWarp prst="textNoShape">
                <a:avLst/>
              </a:prstTxWarp>
              <a:noAutofit/>
            </a:bodyPr>
            <a:lstStyle/>
            <a:p>
              <a:pPr algn="ctr" defTabSz="931834" fontAlgn="base">
                <a:lnSpc>
                  <a:spcPct val="90000"/>
                </a:lnSpc>
                <a:spcBef>
                  <a:spcPct val="0"/>
                </a:spcBef>
                <a:spcAft>
                  <a:spcPct val="0"/>
                </a:spcAft>
              </a:pPr>
              <a:endParaRPr lang="en-US" sz="2399" dirty="0" err="1">
                <a:gradFill>
                  <a:gsLst>
                    <a:gs pos="0">
                      <a:srgbClr val="FFFFFF"/>
                    </a:gs>
                    <a:gs pos="100000">
                      <a:srgbClr val="FFFFFF"/>
                    </a:gs>
                  </a:gsLst>
                  <a:lin ang="5400000" scaled="0"/>
                </a:gradFill>
                <a:ea typeface="Segoe UI" pitchFamily="34" charset="0"/>
                <a:cs typeface="Segoe UI" pitchFamily="34" charset="0"/>
              </a:endParaRPr>
            </a:p>
          </p:txBody>
        </p:sp>
        <p:sp>
          <p:nvSpPr>
            <p:cNvPr id="508" name="Rectangle 507"/>
            <p:cNvSpPr/>
            <p:nvPr/>
          </p:nvSpPr>
          <p:spPr bwMode="auto">
            <a:xfrm>
              <a:off x="598225" y="4704721"/>
              <a:ext cx="476049" cy="77299"/>
            </a:xfrm>
            <a:prstGeom prst="rect">
              <a:avLst/>
            </a:prstGeom>
            <a:solidFill>
              <a:srgbClr val="005A9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09" name="Rectangle 508"/>
            <p:cNvSpPr/>
            <p:nvPr/>
          </p:nvSpPr>
          <p:spPr bwMode="auto">
            <a:xfrm>
              <a:off x="602651" y="4841407"/>
              <a:ext cx="467196" cy="599127"/>
            </a:xfrm>
            <a:prstGeom prst="rect">
              <a:avLst/>
            </a:prstGeom>
            <a:noFill/>
            <a:ln w="12700">
              <a:solidFill>
                <a:srgbClr val="005A9E"/>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cxnSp>
          <p:nvCxnSpPr>
            <p:cNvPr id="510" name="Straight Connector 509"/>
            <p:cNvCxnSpPr/>
            <p:nvPr/>
          </p:nvCxnSpPr>
          <p:spPr>
            <a:xfrm>
              <a:off x="644407" y="4907348"/>
              <a:ext cx="245893" cy="0"/>
            </a:xfrm>
            <a:prstGeom prst="line">
              <a:avLst/>
            </a:prstGeom>
            <a:ln>
              <a:solidFill>
                <a:srgbClr val="005A9E"/>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11" name="Straight Connector 510"/>
            <p:cNvCxnSpPr/>
            <p:nvPr/>
          </p:nvCxnSpPr>
          <p:spPr>
            <a:xfrm>
              <a:off x="644407" y="4971823"/>
              <a:ext cx="245893" cy="0"/>
            </a:xfrm>
            <a:prstGeom prst="line">
              <a:avLst/>
            </a:prstGeom>
            <a:ln>
              <a:solidFill>
                <a:srgbClr val="005A9E"/>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12" name="Straight Connector 511"/>
            <p:cNvCxnSpPr/>
            <p:nvPr/>
          </p:nvCxnSpPr>
          <p:spPr>
            <a:xfrm>
              <a:off x="644407" y="5030056"/>
              <a:ext cx="245893" cy="0"/>
            </a:xfrm>
            <a:prstGeom prst="line">
              <a:avLst/>
            </a:prstGeom>
            <a:ln>
              <a:solidFill>
                <a:srgbClr val="005A9E"/>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13" name="Straight Connector 512"/>
            <p:cNvCxnSpPr/>
            <p:nvPr/>
          </p:nvCxnSpPr>
          <p:spPr>
            <a:xfrm>
              <a:off x="644404" y="5088289"/>
              <a:ext cx="245893" cy="0"/>
            </a:xfrm>
            <a:prstGeom prst="line">
              <a:avLst/>
            </a:prstGeom>
            <a:ln>
              <a:solidFill>
                <a:srgbClr val="005A9E"/>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14" name="Straight Connector 513"/>
            <p:cNvCxnSpPr/>
            <p:nvPr/>
          </p:nvCxnSpPr>
          <p:spPr>
            <a:xfrm>
              <a:off x="644407" y="5262987"/>
              <a:ext cx="245893" cy="0"/>
            </a:xfrm>
            <a:prstGeom prst="line">
              <a:avLst/>
            </a:prstGeom>
            <a:ln>
              <a:solidFill>
                <a:srgbClr val="005A9E"/>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16" name="Straight Connector 515"/>
            <p:cNvCxnSpPr/>
            <p:nvPr/>
          </p:nvCxnSpPr>
          <p:spPr>
            <a:xfrm>
              <a:off x="644407" y="5146522"/>
              <a:ext cx="245893" cy="0"/>
            </a:xfrm>
            <a:prstGeom prst="line">
              <a:avLst/>
            </a:prstGeom>
            <a:ln>
              <a:solidFill>
                <a:srgbClr val="005A9E"/>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17" name="Straight Connector 516"/>
            <p:cNvCxnSpPr/>
            <p:nvPr/>
          </p:nvCxnSpPr>
          <p:spPr>
            <a:xfrm>
              <a:off x="644405" y="5204755"/>
              <a:ext cx="245893" cy="0"/>
            </a:xfrm>
            <a:prstGeom prst="line">
              <a:avLst/>
            </a:prstGeom>
            <a:ln>
              <a:solidFill>
                <a:srgbClr val="005A9E"/>
              </a:solidFill>
              <a:headEnd type="none"/>
              <a:tailEnd type="none"/>
            </a:ln>
          </p:spPr>
          <p:style>
            <a:lnRef idx="1">
              <a:schemeClr val="accent1"/>
            </a:lnRef>
            <a:fillRef idx="0">
              <a:schemeClr val="accent1"/>
            </a:fillRef>
            <a:effectRef idx="0">
              <a:schemeClr val="accent1"/>
            </a:effectRef>
            <a:fontRef idx="minor">
              <a:schemeClr val="tx1"/>
            </a:fontRef>
          </p:style>
        </p:cxnSp>
        <p:grpSp>
          <p:nvGrpSpPr>
            <p:cNvPr id="498" name="Group 497"/>
            <p:cNvGrpSpPr/>
            <p:nvPr/>
          </p:nvGrpSpPr>
          <p:grpSpPr>
            <a:xfrm>
              <a:off x="1022496" y="4379028"/>
              <a:ext cx="651017" cy="1236383"/>
              <a:chOff x="5651685" y="-476444"/>
              <a:chExt cx="1669255" cy="2809977"/>
            </a:xfrm>
          </p:grpSpPr>
          <p:sp>
            <p:nvSpPr>
              <p:cNvPr id="500" name="Rectangle 499"/>
              <p:cNvSpPr/>
              <p:nvPr/>
            </p:nvSpPr>
            <p:spPr bwMode="auto">
              <a:xfrm>
                <a:off x="6203006" y="-476444"/>
                <a:ext cx="566612" cy="171451"/>
              </a:xfrm>
              <a:prstGeom prst="rect">
                <a:avLst/>
              </a:prstGeom>
              <a:solidFill>
                <a:schemeClr val="tx1">
                  <a:lumMod val="60000"/>
                  <a:lumOff val="4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6225" rIns="182780" bIns="146225" numCol="1" spcCol="0" rtlCol="0" fromWordArt="0" anchor="t" anchorCtr="0" forceAA="0" compatLnSpc="1">
                <a:prstTxWarp prst="textNoShape">
                  <a:avLst/>
                </a:prstTxWarp>
                <a:noAutofit/>
              </a:bodyPr>
              <a:lstStyle/>
              <a:p>
                <a:pPr algn="ctr" defTabSz="931834" fontAlgn="base">
                  <a:lnSpc>
                    <a:spcPct val="90000"/>
                  </a:lnSpc>
                  <a:spcBef>
                    <a:spcPct val="0"/>
                  </a:spcBef>
                  <a:spcAft>
                    <a:spcPct val="0"/>
                  </a:spcAft>
                </a:pPr>
                <a:endParaRPr lang="en-US" sz="2399" dirty="0" err="1">
                  <a:gradFill>
                    <a:gsLst>
                      <a:gs pos="0">
                        <a:srgbClr val="FFFFFF"/>
                      </a:gs>
                      <a:gs pos="100000">
                        <a:srgbClr val="FFFFFF"/>
                      </a:gs>
                    </a:gsLst>
                    <a:lin ang="5400000" scaled="0"/>
                  </a:gradFill>
                  <a:ea typeface="Segoe UI" pitchFamily="34" charset="0"/>
                  <a:cs typeface="Segoe UI" pitchFamily="34" charset="0"/>
                </a:endParaRPr>
              </a:p>
            </p:txBody>
          </p:sp>
          <p:sp>
            <p:nvSpPr>
              <p:cNvPr id="501" name="Freeform 500"/>
              <p:cNvSpPr/>
              <p:nvPr/>
            </p:nvSpPr>
            <p:spPr bwMode="auto">
              <a:xfrm>
                <a:off x="5651685" y="-476444"/>
                <a:ext cx="1669255" cy="2809977"/>
              </a:xfrm>
              <a:custGeom>
                <a:avLst/>
                <a:gdLst>
                  <a:gd name="connsiteX0" fmla="*/ 239948 w 1715629"/>
                  <a:gd name="connsiteY0" fmla="*/ 0 h 2809977"/>
                  <a:gd name="connsiteX1" fmla="*/ 622279 w 1715629"/>
                  <a:gd name="connsiteY1" fmla="*/ 0 h 2809977"/>
                  <a:gd name="connsiteX2" fmla="*/ 626704 w 1715629"/>
                  <a:gd name="connsiteY2" fmla="*/ 21916 h 2809977"/>
                  <a:gd name="connsiteX3" fmla="*/ 705692 w 1715629"/>
                  <a:gd name="connsiteY3" fmla="*/ 74273 h 2809977"/>
                  <a:gd name="connsiteX4" fmla="*/ 1009937 w 1715629"/>
                  <a:gd name="connsiteY4" fmla="*/ 74273 h 2809977"/>
                  <a:gd name="connsiteX5" fmla="*/ 1088926 w 1715629"/>
                  <a:gd name="connsiteY5" fmla="*/ 21916 h 2809977"/>
                  <a:gd name="connsiteX6" fmla="*/ 1093350 w 1715629"/>
                  <a:gd name="connsiteY6" fmla="*/ 0 h 2809977"/>
                  <a:gd name="connsiteX7" fmla="*/ 1475681 w 1715629"/>
                  <a:gd name="connsiteY7" fmla="*/ 0 h 2809977"/>
                  <a:gd name="connsiteX8" fmla="*/ 1715629 w 1715629"/>
                  <a:gd name="connsiteY8" fmla="*/ 239948 h 2809977"/>
                  <a:gd name="connsiteX9" fmla="*/ 1715629 w 1715629"/>
                  <a:gd name="connsiteY9" fmla="*/ 2570029 h 2809977"/>
                  <a:gd name="connsiteX10" fmla="*/ 1475681 w 1715629"/>
                  <a:gd name="connsiteY10" fmla="*/ 2809977 h 2809977"/>
                  <a:gd name="connsiteX11" fmla="*/ 239948 w 1715629"/>
                  <a:gd name="connsiteY11" fmla="*/ 2809977 h 2809977"/>
                  <a:gd name="connsiteX12" fmla="*/ 0 w 1715629"/>
                  <a:gd name="connsiteY12" fmla="*/ 2570029 h 2809977"/>
                  <a:gd name="connsiteX13" fmla="*/ 0 w 1715629"/>
                  <a:gd name="connsiteY13" fmla="*/ 239948 h 2809977"/>
                  <a:gd name="connsiteX14" fmla="*/ 239948 w 1715629"/>
                  <a:gd name="connsiteY14" fmla="*/ 0 h 2809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15629" h="2809977">
                    <a:moveTo>
                      <a:pt x="239948" y="0"/>
                    </a:moveTo>
                    <a:lnTo>
                      <a:pt x="622279" y="0"/>
                    </a:lnTo>
                    <a:lnTo>
                      <a:pt x="626704" y="21916"/>
                    </a:lnTo>
                    <a:cubicBezTo>
                      <a:pt x="639718" y="52684"/>
                      <a:pt x="670184" y="74273"/>
                      <a:pt x="705692" y="74273"/>
                    </a:cubicBezTo>
                    <a:lnTo>
                      <a:pt x="1009937" y="74273"/>
                    </a:lnTo>
                    <a:cubicBezTo>
                      <a:pt x="1045446" y="74273"/>
                      <a:pt x="1075912" y="52684"/>
                      <a:pt x="1088926" y="21916"/>
                    </a:cubicBezTo>
                    <a:lnTo>
                      <a:pt x="1093350" y="0"/>
                    </a:lnTo>
                    <a:lnTo>
                      <a:pt x="1475681" y="0"/>
                    </a:lnTo>
                    <a:cubicBezTo>
                      <a:pt x="1608201" y="0"/>
                      <a:pt x="1715629" y="107428"/>
                      <a:pt x="1715629" y="239948"/>
                    </a:cubicBezTo>
                    <a:lnTo>
                      <a:pt x="1715629" y="2570029"/>
                    </a:lnTo>
                    <a:cubicBezTo>
                      <a:pt x="1715629" y="2702549"/>
                      <a:pt x="1608201" y="2809977"/>
                      <a:pt x="1475681" y="2809977"/>
                    </a:cubicBezTo>
                    <a:lnTo>
                      <a:pt x="239948" y="2809977"/>
                    </a:lnTo>
                    <a:cubicBezTo>
                      <a:pt x="107428" y="2809977"/>
                      <a:pt x="0" y="2702549"/>
                      <a:pt x="0" y="2570029"/>
                    </a:cubicBezTo>
                    <a:lnTo>
                      <a:pt x="0" y="239948"/>
                    </a:lnTo>
                    <a:cubicBezTo>
                      <a:pt x="0" y="107428"/>
                      <a:pt x="107428" y="0"/>
                      <a:pt x="239948" y="0"/>
                    </a:cubicBezTo>
                    <a:close/>
                  </a:path>
                </a:pathLst>
              </a:custGeom>
              <a:solidFill>
                <a:srgbClr val="33333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6225" rIns="182780" bIns="146225" numCol="1" spcCol="0" rtlCol="0" fromWordArt="0" anchor="t" anchorCtr="0" forceAA="0" compatLnSpc="1">
                <a:prstTxWarp prst="textNoShape">
                  <a:avLst/>
                </a:prstTxWarp>
                <a:noAutofit/>
              </a:bodyPr>
              <a:lstStyle/>
              <a:p>
                <a:pPr algn="ctr" defTabSz="931834" fontAlgn="base">
                  <a:lnSpc>
                    <a:spcPct val="90000"/>
                  </a:lnSpc>
                  <a:spcBef>
                    <a:spcPct val="0"/>
                  </a:spcBef>
                  <a:spcAft>
                    <a:spcPct val="0"/>
                  </a:spcAft>
                </a:pPr>
                <a:endParaRPr lang="en-US" sz="2399" dirty="0" err="1">
                  <a:gradFill>
                    <a:gsLst>
                      <a:gs pos="0">
                        <a:srgbClr val="FFFFFF"/>
                      </a:gs>
                      <a:gs pos="100000">
                        <a:srgbClr val="FFFFFF"/>
                      </a:gs>
                    </a:gsLst>
                    <a:lin ang="5400000" scaled="0"/>
                  </a:gradFill>
                  <a:ea typeface="Segoe UI" pitchFamily="34" charset="0"/>
                  <a:cs typeface="Segoe UI" pitchFamily="34" charset="0"/>
                </a:endParaRPr>
              </a:p>
            </p:txBody>
          </p:sp>
          <p:grpSp>
            <p:nvGrpSpPr>
              <p:cNvPr id="502" name="Group 501"/>
              <p:cNvGrpSpPr/>
              <p:nvPr/>
            </p:nvGrpSpPr>
            <p:grpSpPr>
              <a:xfrm>
                <a:off x="6124436" y="2123612"/>
                <a:ext cx="723752" cy="98117"/>
                <a:chOff x="6147223" y="2123612"/>
                <a:chExt cx="723752" cy="98117"/>
              </a:xfrm>
            </p:grpSpPr>
            <p:sp>
              <p:nvSpPr>
                <p:cNvPr id="503" name="Rounded Rectangle 502"/>
                <p:cNvSpPr/>
                <p:nvPr/>
              </p:nvSpPr>
              <p:spPr bwMode="auto">
                <a:xfrm>
                  <a:off x="6366215" y="2123612"/>
                  <a:ext cx="285769" cy="98117"/>
                </a:xfrm>
                <a:prstGeom prst="roundRect">
                  <a:avLst>
                    <a:gd name="adj" fmla="val 50000"/>
                  </a:avLst>
                </a:prstGeom>
                <a:solidFill>
                  <a:schemeClr val="tx1">
                    <a:lumMod val="60000"/>
                    <a:lumOff val="4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6225" rIns="182780" bIns="146225" numCol="1" spcCol="0" rtlCol="0" fromWordArt="0" anchor="t" anchorCtr="0" forceAA="0" compatLnSpc="1">
                  <a:prstTxWarp prst="textNoShape">
                    <a:avLst/>
                  </a:prstTxWarp>
                  <a:noAutofit/>
                </a:bodyPr>
                <a:lstStyle/>
                <a:p>
                  <a:pPr algn="ctr" defTabSz="931834" fontAlgn="base">
                    <a:lnSpc>
                      <a:spcPct val="90000"/>
                    </a:lnSpc>
                    <a:spcBef>
                      <a:spcPct val="0"/>
                    </a:spcBef>
                    <a:spcAft>
                      <a:spcPct val="0"/>
                    </a:spcAft>
                  </a:pPr>
                  <a:endParaRPr lang="en-US" sz="2399" dirty="0" err="1">
                    <a:gradFill>
                      <a:gsLst>
                        <a:gs pos="0">
                          <a:srgbClr val="FFFFFF"/>
                        </a:gs>
                        <a:gs pos="100000">
                          <a:srgbClr val="FFFFFF"/>
                        </a:gs>
                      </a:gsLst>
                      <a:lin ang="5400000" scaled="0"/>
                    </a:gradFill>
                    <a:ea typeface="Segoe UI" pitchFamily="34" charset="0"/>
                    <a:cs typeface="Segoe UI" pitchFamily="34" charset="0"/>
                  </a:endParaRPr>
                </a:p>
              </p:txBody>
            </p:sp>
            <p:sp>
              <p:nvSpPr>
                <p:cNvPr id="504" name="Oval 503"/>
                <p:cNvSpPr/>
                <p:nvPr/>
              </p:nvSpPr>
              <p:spPr bwMode="auto">
                <a:xfrm>
                  <a:off x="6147223" y="2137745"/>
                  <a:ext cx="69850" cy="69850"/>
                </a:xfrm>
                <a:prstGeom prst="ellipse">
                  <a:avLst/>
                </a:prstGeom>
                <a:solidFill>
                  <a:schemeClr val="tx1">
                    <a:lumMod val="60000"/>
                    <a:lumOff val="4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6225" rIns="182780" bIns="146225" numCol="1" spcCol="0" rtlCol="0" fromWordArt="0" anchor="t" anchorCtr="0" forceAA="0" compatLnSpc="1">
                  <a:prstTxWarp prst="textNoShape">
                    <a:avLst/>
                  </a:prstTxWarp>
                  <a:noAutofit/>
                </a:bodyPr>
                <a:lstStyle/>
                <a:p>
                  <a:pPr algn="ctr" defTabSz="931834" fontAlgn="base">
                    <a:lnSpc>
                      <a:spcPct val="90000"/>
                    </a:lnSpc>
                    <a:spcBef>
                      <a:spcPct val="0"/>
                    </a:spcBef>
                    <a:spcAft>
                      <a:spcPct val="0"/>
                    </a:spcAft>
                  </a:pPr>
                  <a:endParaRPr lang="en-US" sz="2399" dirty="0" err="1">
                    <a:gradFill>
                      <a:gsLst>
                        <a:gs pos="0">
                          <a:srgbClr val="FFFFFF"/>
                        </a:gs>
                        <a:gs pos="100000">
                          <a:srgbClr val="FFFFFF"/>
                        </a:gs>
                      </a:gsLst>
                      <a:lin ang="5400000" scaled="0"/>
                    </a:gradFill>
                    <a:ea typeface="Segoe UI" pitchFamily="34" charset="0"/>
                    <a:cs typeface="Segoe UI" pitchFamily="34" charset="0"/>
                  </a:endParaRPr>
                </a:p>
              </p:txBody>
            </p:sp>
            <p:sp>
              <p:nvSpPr>
                <p:cNvPr id="505" name="Oval 504"/>
                <p:cNvSpPr/>
                <p:nvPr/>
              </p:nvSpPr>
              <p:spPr bwMode="auto">
                <a:xfrm>
                  <a:off x="6801125" y="2137745"/>
                  <a:ext cx="69850" cy="69850"/>
                </a:xfrm>
                <a:prstGeom prst="ellipse">
                  <a:avLst/>
                </a:prstGeom>
                <a:solidFill>
                  <a:schemeClr val="tx1">
                    <a:lumMod val="60000"/>
                    <a:lumOff val="4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6225" rIns="182780" bIns="146225" numCol="1" spcCol="0" rtlCol="0" fromWordArt="0" anchor="t" anchorCtr="0" forceAA="0" compatLnSpc="1">
                  <a:prstTxWarp prst="textNoShape">
                    <a:avLst/>
                  </a:prstTxWarp>
                  <a:noAutofit/>
                </a:bodyPr>
                <a:lstStyle/>
                <a:p>
                  <a:pPr algn="ctr" defTabSz="931834" fontAlgn="base">
                    <a:lnSpc>
                      <a:spcPct val="90000"/>
                    </a:lnSpc>
                    <a:spcBef>
                      <a:spcPct val="0"/>
                    </a:spcBef>
                    <a:spcAft>
                      <a:spcPct val="0"/>
                    </a:spcAft>
                  </a:pPr>
                  <a:endParaRPr lang="en-US" sz="2399" dirty="0" err="1">
                    <a:gradFill>
                      <a:gsLst>
                        <a:gs pos="0">
                          <a:srgbClr val="FFFFFF"/>
                        </a:gs>
                        <a:gs pos="100000">
                          <a:srgbClr val="FFFFFF"/>
                        </a:gs>
                      </a:gsLst>
                      <a:lin ang="5400000" scaled="0"/>
                    </a:gradFill>
                    <a:ea typeface="Segoe UI" pitchFamily="34" charset="0"/>
                    <a:cs typeface="Segoe UI" pitchFamily="34" charset="0"/>
                  </a:endParaRPr>
                </a:p>
              </p:txBody>
            </p:sp>
          </p:grpSp>
        </p:grpSp>
        <p:sp>
          <p:nvSpPr>
            <p:cNvPr id="499" name="Rounded Rectangle 498"/>
            <p:cNvSpPr/>
            <p:nvPr/>
          </p:nvSpPr>
          <p:spPr bwMode="auto">
            <a:xfrm>
              <a:off x="1063534" y="4483208"/>
              <a:ext cx="566284" cy="959409"/>
            </a:xfrm>
            <a:prstGeom prst="roundRect">
              <a:avLst>
                <a:gd name="adj" fmla="val 6832"/>
              </a:avLst>
            </a:prstGeom>
            <a:solidFill>
              <a:srgbClr val="BAD80A"/>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54" tIns="146204" rIns="182754" bIns="146204" numCol="1" spcCol="0" rtlCol="0" fromWordArt="0" anchor="t" anchorCtr="0" forceAA="0" compatLnSpc="1">
              <a:prstTxWarp prst="textNoShape">
                <a:avLst/>
              </a:prstTxWarp>
              <a:noAutofit/>
            </a:bodyPr>
            <a:lstStyle/>
            <a:p>
              <a:pPr algn="ctr" defTabSz="931656" fontAlgn="base">
                <a:lnSpc>
                  <a:spcPct val="90000"/>
                </a:lnSpc>
                <a:spcBef>
                  <a:spcPct val="0"/>
                </a:spcBef>
                <a:spcAft>
                  <a:spcPct val="0"/>
                </a:spcAft>
              </a:pPr>
              <a:endParaRPr lang="en-US" sz="2399" dirty="0" err="1">
                <a:gradFill>
                  <a:gsLst>
                    <a:gs pos="0">
                      <a:srgbClr val="FFFFFF"/>
                    </a:gs>
                    <a:gs pos="100000">
                      <a:srgbClr val="FFFFFF"/>
                    </a:gs>
                  </a:gsLst>
                  <a:lin ang="5400000" scaled="0"/>
                </a:gradFill>
                <a:ea typeface="Segoe UI" pitchFamily="34" charset="0"/>
                <a:cs typeface="Segoe UI" pitchFamily="34" charset="0"/>
              </a:endParaRPr>
            </a:p>
          </p:txBody>
        </p:sp>
        <p:sp>
          <p:nvSpPr>
            <p:cNvPr id="490" name="Rectangle 489"/>
            <p:cNvSpPr/>
            <p:nvPr/>
          </p:nvSpPr>
          <p:spPr bwMode="auto">
            <a:xfrm>
              <a:off x="1109980" y="4540246"/>
              <a:ext cx="476049" cy="91833"/>
            </a:xfrm>
            <a:prstGeom prst="rect">
              <a:avLst/>
            </a:prstGeom>
            <a:solidFill>
              <a:srgbClr val="95AC0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491" name="Rectangle 490"/>
            <p:cNvSpPr/>
            <p:nvPr/>
          </p:nvSpPr>
          <p:spPr bwMode="auto">
            <a:xfrm>
              <a:off x="1114406" y="4702633"/>
              <a:ext cx="467196" cy="711776"/>
            </a:xfrm>
            <a:prstGeom prst="rect">
              <a:avLst/>
            </a:prstGeom>
            <a:noFill/>
            <a:ln w="12700">
              <a:solidFill>
                <a:srgbClr val="95AC08"/>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cxnSp>
          <p:nvCxnSpPr>
            <p:cNvPr id="492" name="Straight Connector 491"/>
            <p:cNvCxnSpPr/>
            <p:nvPr/>
          </p:nvCxnSpPr>
          <p:spPr>
            <a:xfrm>
              <a:off x="1156162" y="4788387"/>
              <a:ext cx="383687" cy="0"/>
            </a:xfrm>
            <a:prstGeom prst="line">
              <a:avLst/>
            </a:prstGeom>
            <a:ln>
              <a:solidFill>
                <a:srgbClr val="95AC08"/>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93" name="Straight Connector 492"/>
            <p:cNvCxnSpPr/>
            <p:nvPr/>
          </p:nvCxnSpPr>
          <p:spPr>
            <a:xfrm>
              <a:off x="1156162" y="4873973"/>
              <a:ext cx="383687" cy="0"/>
            </a:xfrm>
            <a:prstGeom prst="line">
              <a:avLst/>
            </a:prstGeom>
            <a:ln>
              <a:solidFill>
                <a:srgbClr val="95AC08"/>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94" name="Straight Connector 493"/>
            <p:cNvCxnSpPr/>
            <p:nvPr/>
          </p:nvCxnSpPr>
          <p:spPr>
            <a:xfrm>
              <a:off x="1156162" y="4959511"/>
              <a:ext cx="383687" cy="0"/>
            </a:xfrm>
            <a:prstGeom prst="line">
              <a:avLst/>
            </a:prstGeom>
            <a:ln>
              <a:solidFill>
                <a:srgbClr val="95AC08"/>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95" name="Straight Connector 494"/>
            <p:cNvCxnSpPr/>
            <p:nvPr/>
          </p:nvCxnSpPr>
          <p:spPr>
            <a:xfrm>
              <a:off x="1156162" y="5358752"/>
              <a:ext cx="383687" cy="0"/>
            </a:xfrm>
            <a:prstGeom prst="line">
              <a:avLst/>
            </a:prstGeom>
            <a:ln>
              <a:solidFill>
                <a:srgbClr val="95AC08"/>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96" name="Straight Connector 495"/>
            <p:cNvCxnSpPr/>
            <p:nvPr/>
          </p:nvCxnSpPr>
          <p:spPr>
            <a:xfrm>
              <a:off x="1156162" y="5203478"/>
              <a:ext cx="383687" cy="0"/>
            </a:xfrm>
            <a:prstGeom prst="line">
              <a:avLst/>
            </a:prstGeom>
            <a:ln>
              <a:solidFill>
                <a:srgbClr val="95AC08"/>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610" name="Rectangle 609"/>
          <p:cNvSpPr/>
          <p:nvPr/>
        </p:nvSpPr>
        <p:spPr>
          <a:xfrm>
            <a:off x="5210813" y="5165402"/>
            <a:ext cx="505663" cy="235510"/>
          </a:xfrm>
          <a:prstGeom prst="rect">
            <a:avLst/>
          </a:prstGeom>
          <a:solidFill>
            <a:srgbClr val="FFB900"/>
          </a:solidFill>
          <a:ln>
            <a:noFill/>
          </a:ln>
        </p:spPr>
        <p:style>
          <a:lnRef idx="2">
            <a:schemeClr val="accent1">
              <a:shade val="50000"/>
            </a:schemeClr>
          </a:lnRef>
          <a:fillRef idx="1">
            <a:schemeClr val="accent1"/>
          </a:fillRef>
          <a:effectRef idx="0">
            <a:schemeClr val="accent1"/>
          </a:effectRef>
          <a:fontRef idx="minor">
            <a:schemeClr val="lt1"/>
          </a:fontRef>
        </p:style>
        <p:txBody>
          <a:bodyPr lIns="95075" tIns="47538" rIns="95075" bIns="47538" rtlCol="0" anchor="ctr"/>
          <a:lstStyle/>
          <a:p>
            <a:pPr algn="ctr" defTabSz="951024"/>
            <a:endParaRPr lang="en-US" sz="1872">
              <a:solidFill>
                <a:srgbClr val="000000"/>
              </a:solidFill>
            </a:endParaRPr>
          </a:p>
        </p:txBody>
      </p:sp>
      <p:sp>
        <p:nvSpPr>
          <p:cNvPr id="574" name="Rectangle 573"/>
          <p:cNvSpPr/>
          <p:nvPr/>
        </p:nvSpPr>
        <p:spPr bwMode="auto">
          <a:xfrm>
            <a:off x="2839416" y="3597453"/>
            <a:ext cx="435529" cy="245452"/>
          </a:xfrm>
          <a:prstGeom prst="rect">
            <a:avLst/>
          </a:prstGeom>
          <a:solidFill>
            <a:srgbClr val="FFB9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75" name="Rectangle 574"/>
          <p:cNvSpPr/>
          <p:nvPr/>
        </p:nvSpPr>
        <p:spPr bwMode="auto">
          <a:xfrm>
            <a:off x="3336730" y="3873462"/>
            <a:ext cx="435529" cy="245452"/>
          </a:xfrm>
          <a:prstGeom prst="rect">
            <a:avLst/>
          </a:prstGeom>
          <a:solidFill>
            <a:srgbClr val="FFB9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59" name="Rectangle 558"/>
          <p:cNvSpPr/>
          <p:nvPr/>
        </p:nvSpPr>
        <p:spPr>
          <a:xfrm>
            <a:off x="4021459" y="4435469"/>
            <a:ext cx="869386" cy="210987"/>
          </a:xfrm>
          <a:prstGeom prst="rect">
            <a:avLst/>
          </a:prstGeom>
          <a:solidFill>
            <a:srgbClr val="FFB900"/>
          </a:solidFill>
          <a:ln>
            <a:noFill/>
          </a:ln>
        </p:spPr>
        <p:style>
          <a:lnRef idx="2">
            <a:schemeClr val="accent1">
              <a:shade val="50000"/>
            </a:schemeClr>
          </a:lnRef>
          <a:fillRef idx="1">
            <a:schemeClr val="accent1"/>
          </a:fillRef>
          <a:effectRef idx="0">
            <a:schemeClr val="accent1"/>
          </a:effectRef>
          <a:fontRef idx="minor">
            <a:schemeClr val="lt1"/>
          </a:fontRef>
        </p:style>
        <p:txBody>
          <a:bodyPr lIns="95075" tIns="47538" rIns="95075" bIns="47538" rtlCol="0" anchor="ctr"/>
          <a:lstStyle/>
          <a:p>
            <a:pPr algn="ctr" defTabSz="951024"/>
            <a:endParaRPr lang="en-US" sz="1872">
              <a:solidFill>
                <a:srgbClr val="000000"/>
              </a:solidFill>
            </a:endParaRPr>
          </a:p>
        </p:txBody>
      </p:sp>
      <p:sp>
        <p:nvSpPr>
          <p:cNvPr id="537" name="Rectangle 536"/>
          <p:cNvSpPr/>
          <p:nvPr/>
        </p:nvSpPr>
        <p:spPr bwMode="auto">
          <a:xfrm flipH="1">
            <a:off x="1706072" y="4718905"/>
            <a:ext cx="216420" cy="279167"/>
          </a:xfrm>
          <a:prstGeom prst="rect">
            <a:avLst/>
          </a:prstGeom>
          <a:solidFill>
            <a:srgbClr val="FFB9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15" name="Rectangle 514"/>
          <p:cNvSpPr/>
          <p:nvPr/>
        </p:nvSpPr>
        <p:spPr bwMode="auto">
          <a:xfrm>
            <a:off x="946782" y="5005040"/>
            <a:ext cx="94169" cy="496022"/>
          </a:xfrm>
          <a:prstGeom prst="rect">
            <a:avLst/>
          </a:prstGeom>
          <a:solidFill>
            <a:srgbClr val="FFB9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497" name="Rectangle 496"/>
          <p:cNvSpPr/>
          <p:nvPr/>
        </p:nvSpPr>
        <p:spPr bwMode="auto">
          <a:xfrm>
            <a:off x="1180060" y="5102074"/>
            <a:ext cx="219788" cy="161158"/>
          </a:xfrm>
          <a:prstGeom prst="rect">
            <a:avLst/>
          </a:prstGeom>
          <a:solidFill>
            <a:srgbClr val="FFB9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24" name="Oval 23"/>
          <p:cNvSpPr/>
          <p:nvPr/>
        </p:nvSpPr>
        <p:spPr bwMode="auto">
          <a:xfrm>
            <a:off x="7046804" y="2256565"/>
            <a:ext cx="870130" cy="870130"/>
          </a:xfrm>
          <a:prstGeom prst="ellipse">
            <a:avLst/>
          </a:prstGeom>
          <a:solidFill>
            <a:schemeClr val="bg2">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332" name="Freeform 18"/>
          <p:cNvSpPr>
            <a:spLocks noChangeAspect="1" noEditPoints="1"/>
          </p:cNvSpPr>
          <p:nvPr/>
        </p:nvSpPr>
        <p:spPr bwMode="auto">
          <a:xfrm>
            <a:off x="7197462" y="2481677"/>
            <a:ext cx="568816" cy="419909"/>
          </a:xfrm>
          <a:custGeom>
            <a:avLst/>
            <a:gdLst>
              <a:gd name="T0" fmla="*/ 364 w 780"/>
              <a:gd name="T1" fmla="*/ 241 h 440"/>
              <a:gd name="T2" fmla="*/ 5 w 780"/>
              <a:gd name="T3" fmla="*/ 27 h 440"/>
              <a:gd name="T4" fmla="*/ 48 w 780"/>
              <a:gd name="T5" fmla="*/ 0 h 440"/>
              <a:gd name="T6" fmla="*/ 732 w 780"/>
              <a:gd name="T7" fmla="*/ 0 h 440"/>
              <a:gd name="T8" fmla="*/ 775 w 780"/>
              <a:gd name="T9" fmla="*/ 27 h 440"/>
              <a:gd name="T10" fmla="*/ 416 w 780"/>
              <a:gd name="T11" fmla="*/ 240 h 440"/>
              <a:gd name="T12" fmla="*/ 416 w 780"/>
              <a:gd name="T13" fmla="*/ 241 h 440"/>
              <a:gd name="T14" fmla="*/ 390 w 780"/>
              <a:gd name="T15" fmla="*/ 247 h 440"/>
              <a:gd name="T16" fmla="*/ 364 w 780"/>
              <a:gd name="T17" fmla="*/ 241 h 440"/>
              <a:gd name="T18" fmla="*/ 780 w 780"/>
              <a:gd name="T19" fmla="*/ 324 h 440"/>
              <a:gd name="T20" fmla="*/ 780 w 780"/>
              <a:gd name="T21" fmla="*/ 66 h 440"/>
              <a:gd name="T22" fmla="*/ 563 w 780"/>
              <a:gd name="T23" fmla="*/ 195 h 440"/>
              <a:gd name="T24" fmla="*/ 780 w 780"/>
              <a:gd name="T25" fmla="*/ 324 h 440"/>
              <a:gd name="T26" fmla="*/ 0 w 780"/>
              <a:gd name="T27" fmla="*/ 392 h 440"/>
              <a:gd name="T28" fmla="*/ 48 w 780"/>
              <a:gd name="T29" fmla="*/ 440 h 440"/>
              <a:gd name="T30" fmla="*/ 732 w 780"/>
              <a:gd name="T31" fmla="*/ 440 h 440"/>
              <a:gd name="T32" fmla="*/ 780 w 780"/>
              <a:gd name="T33" fmla="*/ 392 h 440"/>
              <a:gd name="T34" fmla="*/ 780 w 780"/>
              <a:gd name="T35" fmla="*/ 366 h 440"/>
              <a:gd name="T36" fmla="*/ 528 w 780"/>
              <a:gd name="T37" fmla="*/ 216 h 440"/>
              <a:gd name="T38" fmla="*/ 435 w 780"/>
              <a:gd name="T39" fmla="*/ 271 h 440"/>
              <a:gd name="T40" fmla="*/ 390 w 780"/>
              <a:gd name="T41" fmla="*/ 283 h 440"/>
              <a:gd name="T42" fmla="*/ 390 w 780"/>
              <a:gd name="T43" fmla="*/ 283 h 440"/>
              <a:gd name="T44" fmla="*/ 344 w 780"/>
              <a:gd name="T45" fmla="*/ 271 h 440"/>
              <a:gd name="T46" fmla="*/ 252 w 780"/>
              <a:gd name="T47" fmla="*/ 216 h 440"/>
              <a:gd name="T48" fmla="*/ 0 w 780"/>
              <a:gd name="T49" fmla="*/ 366 h 440"/>
              <a:gd name="T50" fmla="*/ 0 w 780"/>
              <a:gd name="T51" fmla="*/ 392 h 440"/>
              <a:gd name="T52" fmla="*/ 217 w 780"/>
              <a:gd name="T53" fmla="*/ 195 h 440"/>
              <a:gd name="T54" fmla="*/ 0 w 780"/>
              <a:gd name="T55" fmla="*/ 66 h 440"/>
              <a:gd name="T56" fmla="*/ 0 w 780"/>
              <a:gd name="T57" fmla="*/ 324 h 440"/>
              <a:gd name="T58" fmla="*/ 217 w 780"/>
              <a:gd name="T59" fmla="*/ 195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80" h="440">
                <a:moveTo>
                  <a:pt x="364" y="241"/>
                </a:moveTo>
                <a:cubicBezTo>
                  <a:pt x="5" y="27"/>
                  <a:pt x="5" y="27"/>
                  <a:pt x="5" y="27"/>
                </a:cubicBezTo>
                <a:cubicBezTo>
                  <a:pt x="13" y="11"/>
                  <a:pt x="29" y="0"/>
                  <a:pt x="48" y="0"/>
                </a:cubicBezTo>
                <a:cubicBezTo>
                  <a:pt x="732" y="0"/>
                  <a:pt x="732" y="0"/>
                  <a:pt x="732" y="0"/>
                </a:cubicBezTo>
                <a:cubicBezTo>
                  <a:pt x="751" y="0"/>
                  <a:pt x="767" y="11"/>
                  <a:pt x="775" y="27"/>
                </a:cubicBezTo>
                <a:cubicBezTo>
                  <a:pt x="416" y="240"/>
                  <a:pt x="416" y="240"/>
                  <a:pt x="416" y="240"/>
                </a:cubicBezTo>
                <a:cubicBezTo>
                  <a:pt x="416" y="241"/>
                  <a:pt x="416" y="241"/>
                  <a:pt x="416" y="241"/>
                </a:cubicBezTo>
                <a:cubicBezTo>
                  <a:pt x="409" y="245"/>
                  <a:pt x="400" y="247"/>
                  <a:pt x="390" y="247"/>
                </a:cubicBezTo>
                <a:cubicBezTo>
                  <a:pt x="380" y="247"/>
                  <a:pt x="370" y="245"/>
                  <a:pt x="364" y="241"/>
                </a:cubicBezTo>
                <a:close/>
                <a:moveTo>
                  <a:pt x="780" y="324"/>
                </a:moveTo>
                <a:cubicBezTo>
                  <a:pt x="780" y="66"/>
                  <a:pt x="780" y="66"/>
                  <a:pt x="780" y="66"/>
                </a:cubicBezTo>
                <a:cubicBezTo>
                  <a:pt x="563" y="195"/>
                  <a:pt x="563" y="195"/>
                  <a:pt x="563" y="195"/>
                </a:cubicBezTo>
                <a:lnTo>
                  <a:pt x="780" y="324"/>
                </a:lnTo>
                <a:close/>
                <a:moveTo>
                  <a:pt x="0" y="392"/>
                </a:moveTo>
                <a:cubicBezTo>
                  <a:pt x="0" y="419"/>
                  <a:pt x="21" y="440"/>
                  <a:pt x="48" y="440"/>
                </a:cubicBezTo>
                <a:cubicBezTo>
                  <a:pt x="732" y="440"/>
                  <a:pt x="732" y="440"/>
                  <a:pt x="732" y="440"/>
                </a:cubicBezTo>
                <a:cubicBezTo>
                  <a:pt x="758" y="440"/>
                  <a:pt x="780" y="419"/>
                  <a:pt x="780" y="392"/>
                </a:cubicBezTo>
                <a:cubicBezTo>
                  <a:pt x="780" y="366"/>
                  <a:pt x="780" y="366"/>
                  <a:pt x="780" y="366"/>
                </a:cubicBezTo>
                <a:cubicBezTo>
                  <a:pt x="528" y="216"/>
                  <a:pt x="528" y="216"/>
                  <a:pt x="528" y="216"/>
                </a:cubicBezTo>
                <a:cubicBezTo>
                  <a:pt x="435" y="271"/>
                  <a:pt x="435" y="271"/>
                  <a:pt x="435" y="271"/>
                </a:cubicBezTo>
                <a:cubicBezTo>
                  <a:pt x="423" y="279"/>
                  <a:pt x="407" y="283"/>
                  <a:pt x="390" y="283"/>
                </a:cubicBezTo>
                <a:cubicBezTo>
                  <a:pt x="390" y="283"/>
                  <a:pt x="390" y="283"/>
                  <a:pt x="390" y="283"/>
                </a:cubicBezTo>
                <a:cubicBezTo>
                  <a:pt x="373" y="283"/>
                  <a:pt x="357" y="279"/>
                  <a:pt x="344" y="271"/>
                </a:cubicBezTo>
                <a:cubicBezTo>
                  <a:pt x="252" y="216"/>
                  <a:pt x="252" y="216"/>
                  <a:pt x="252" y="216"/>
                </a:cubicBezTo>
                <a:cubicBezTo>
                  <a:pt x="0" y="366"/>
                  <a:pt x="0" y="366"/>
                  <a:pt x="0" y="366"/>
                </a:cubicBezTo>
                <a:lnTo>
                  <a:pt x="0" y="392"/>
                </a:lnTo>
                <a:close/>
                <a:moveTo>
                  <a:pt x="217" y="195"/>
                </a:moveTo>
                <a:cubicBezTo>
                  <a:pt x="0" y="66"/>
                  <a:pt x="0" y="66"/>
                  <a:pt x="0" y="66"/>
                </a:cubicBezTo>
                <a:cubicBezTo>
                  <a:pt x="0" y="324"/>
                  <a:pt x="0" y="324"/>
                  <a:pt x="0" y="324"/>
                </a:cubicBezTo>
                <a:lnTo>
                  <a:pt x="217" y="195"/>
                </a:lnTo>
                <a:close/>
              </a:path>
            </a:pathLst>
          </a:custGeom>
          <a:solidFill>
            <a:schemeClr val="bg1"/>
          </a:solidFill>
          <a:ln>
            <a:noFill/>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9545" tIns="45671" rIns="0" bIns="45671" numCol="1" spcCol="0" rtlCol="0" fromWordArt="0" anchor="ctr" anchorCtr="0" forceAA="0" compatLnSpc="1">
            <a:prstTxWarp prst="textNoShape">
              <a:avLst/>
            </a:prstTxWarp>
            <a:noAutofit/>
          </a:bodyPr>
          <a:lstStyle/>
          <a:p>
            <a:pPr defTabSz="931469">
              <a:lnSpc>
                <a:spcPct val="90000"/>
              </a:lnSpc>
              <a:spcAft>
                <a:spcPts val="600"/>
              </a:spcAft>
            </a:pPr>
            <a:endParaRPr lang="en-US" sz="1396" b="1" dirty="0">
              <a:gradFill>
                <a:gsLst>
                  <a:gs pos="50427">
                    <a:srgbClr val="FFFFFF"/>
                  </a:gs>
                  <a:gs pos="30000">
                    <a:srgbClr val="FFFFFF"/>
                  </a:gs>
                </a:gsLst>
                <a:lin ang="5400000" scaled="0"/>
              </a:gradFill>
            </a:endParaRPr>
          </a:p>
        </p:txBody>
      </p:sp>
      <p:sp>
        <p:nvSpPr>
          <p:cNvPr id="333" name="Oval 332"/>
          <p:cNvSpPr/>
          <p:nvPr/>
        </p:nvSpPr>
        <p:spPr bwMode="auto">
          <a:xfrm>
            <a:off x="8298735" y="2256565"/>
            <a:ext cx="870130" cy="870130"/>
          </a:xfrm>
          <a:prstGeom prst="ellipse">
            <a:avLst/>
          </a:prstGeom>
          <a:solidFill>
            <a:schemeClr val="bg2">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334" name="Freeform 17"/>
          <p:cNvSpPr>
            <a:spLocks noEditPoints="1"/>
          </p:cNvSpPr>
          <p:nvPr/>
        </p:nvSpPr>
        <p:spPr bwMode="auto">
          <a:xfrm>
            <a:off x="8494142" y="2387066"/>
            <a:ext cx="479316" cy="609131"/>
          </a:xfrm>
          <a:custGeom>
            <a:avLst/>
            <a:gdLst>
              <a:gd name="T0" fmla="*/ 718 w 3648"/>
              <a:gd name="T1" fmla="*/ 1195 h 4636"/>
              <a:gd name="T2" fmla="*/ 2791 w 3648"/>
              <a:gd name="T3" fmla="*/ 1195 h 4636"/>
              <a:gd name="T4" fmla="*/ 2791 w 3648"/>
              <a:gd name="T5" fmla="*/ 1358 h 4636"/>
              <a:gd name="T6" fmla="*/ 718 w 3648"/>
              <a:gd name="T7" fmla="*/ 1358 h 4636"/>
              <a:gd name="T8" fmla="*/ 718 w 3648"/>
              <a:gd name="T9" fmla="*/ 1195 h 4636"/>
              <a:gd name="T10" fmla="*/ 718 w 3648"/>
              <a:gd name="T11" fmla="*/ 1195 h 4636"/>
              <a:gd name="T12" fmla="*/ 718 w 3648"/>
              <a:gd name="T13" fmla="*/ 1195 h 4636"/>
              <a:gd name="T14" fmla="*/ 718 w 3648"/>
              <a:gd name="T15" fmla="*/ 1885 h 4636"/>
              <a:gd name="T16" fmla="*/ 2791 w 3648"/>
              <a:gd name="T17" fmla="*/ 1885 h 4636"/>
              <a:gd name="T18" fmla="*/ 2791 w 3648"/>
              <a:gd name="T19" fmla="*/ 1748 h 4636"/>
              <a:gd name="T20" fmla="*/ 718 w 3648"/>
              <a:gd name="T21" fmla="*/ 1748 h 4636"/>
              <a:gd name="T22" fmla="*/ 718 w 3648"/>
              <a:gd name="T23" fmla="*/ 1885 h 4636"/>
              <a:gd name="T24" fmla="*/ 718 w 3648"/>
              <a:gd name="T25" fmla="*/ 1885 h 4636"/>
              <a:gd name="T26" fmla="*/ 718 w 3648"/>
              <a:gd name="T27" fmla="*/ 1885 h 4636"/>
              <a:gd name="T28" fmla="*/ 718 w 3648"/>
              <a:gd name="T29" fmla="*/ 2439 h 4636"/>
              <a:gd name="T30" fmla="*/ 2791 w 3648"/>
              <a:gd name="T31" fmla="*/ 2439 h 4636"/>
              <a:gd name="T32" fmla="*/ 2791 w 3648"/>
              <a:gd name="T33" fmla="*/ 2276 h 4636"/>
              <a:gd name="T34" fmla="*/ 718 w 3648"/>
              <a:gd name="T35" fmla="*/ 2276 h 4636"/>
              <a:gd name="T36" fmla="*/ 718 w 3648"/>
              <a:gd name="T37" fmla="*/ 2439 h 4636"/>
              <a:gd name="T38" fmla="*/ 718 w 3648"/>
              <a:gd name="T39" fmla="*/ 2439 h 4636"/>
              <a:gd name="T40" fmla="*/ 718 w 3648"/>
              <a:gd name="T41" fmla="*/ 2439 h 4636"/>
              <a:gd name="T42" fmla="*/ 718 w 3648"/>
              <a:gd name="T43" fmla="*/ 2966 h 4636"/>
              <a:gd name="T44" fmla="*/ 2791 w 3648"/>
              <a:gd name="T45" fmla="*/ 2966 h 4636"/>
              <a:gd name="T46" fmla="*/ 2791 w 3648"/>
              <a:gd name="T47" fmla="*/ 2803 h 4636"/>
              <a:gd name="T48" fmla="*/ 718 w 3648"/>
              <a:gd name="T49" fmla="*/ 2803 h 4636"/>
              <a:gd name="T50" fmla="*/ 718 w 3648"/>
              <a:gd name="T51" fmla="*/ 2966 h 4636"/>
              <a:gd name="T52" fmla="*/ 718 w 3648"/>
              <a:gd name="T53" fmla="*/ 2966 h 4636"/>
              <a:gd name="T54" fmla="*/ 718 w 3648"/>
              <a:gd name="T55" fmla="*/ 2966 h 4636"/>
              <a:gd name="T56" fmla="*/ 3648 w 3648"/>
              <a:gd name="T57" fmla="*/ 1131 h 4636"/>
              <a:gd name="T58" fmla="*/ 3648 w 3648"/>
              <a:gd name="T59" fmla="*/ 4636 h 4636"/>
              <a:gd name="T60" fmla="*/ 0 w 3648"/>
              <a:gd name="T61" fmla="*/ 4636 h 4636"/>
              <a:gd name="T62" fmla="*/ 0 w 3648"/>
              <a:gd name="T63" fmla="*/ 14 h 4636"/>
              <a:gd name="T64" fmla="*/ 2718 w 3648"/>
              <a:gd name="T65" fmla="*/ 14 h 4636"/>
              <a:gd name="T66" fmla="*/ 2718 w 3648"/>
              <a:gd name="T67" fmla="*/ 0 h 4636"/>
              <a:gd name="T68" fmla="*/ 3648 w 3648"/>
              <a:gd name="T69" fmla="*/ 1131 h 4636"/>
              <a:gd name="T70" fmla="*/ 3648 w 3648"/>
              <a:gd name="T71" fmla="*/ 1131 h 4636"/>
              <a:gd name="T72" fmla="*/ 3648 w 3648"/>
              <a:gd name="T73" fmla="*/ 1131 h 4636"/>
              <a:gd name="T74" fmla="*/ 3409 w 3648"/>
              <a:gd name="T75" fmla="*/ 994 h 4636"/>
              <a:gd name="T76" fmla="*/ 2692 w 3648"/>
              <a:gd name="T77" fmla="*/ 994 h 4636"/>
              <a:gd name="T78" fmla="*/ 2718 w 3648"/>
              <a:gd name="T79" fmla="*/ 265 h 4636"/>
              <a:gd name="T80" fmla="*/ 251 w 3648"/>
              <a:gd name="T81" fmla="*/ 265 h 4636"/>
              <a:gd name="T82" fmla="*/ 251 w 3648"/>
              <a:gd name="T83" fmla="*/ 4386 h 4636"/>
              <a:gd name="T84" fmla="*/ 3409 w 3648"/>
              <a:gd name="T85" fmla="*/ 4386 h 4636"/>
              <a:gd name="T86" fmla="*/ 3409 w 3648"/>
              <a:gd name="T87" fmla="*/ 994 h 4636"/>
              <a:gd name="T88" fmla="*/ 3409 w 3648"/>
              <a:gd name="T89" fmla="*/ 994 h 4636"/>
              <a:gd name="T90" fmla="*/ 3409 w 3648"/>
              <a:gd name="T91" fmla="*/ 994 h 4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648" h="4636">
                <a:moveTo>
                  <a:pt x="718" y="1195"/>
                </a:moveTo>
                <a:lnTo>
                  <a:pt x="2791" y="1195"/>
                </a:lnTo>
                <a:lnTo>
                  <a:pt x="2791" y="1358"/>
                </a:lnTo>
                <a:lnTo>
                  <a:pt x="718" y="1358"/>
                </a:lnTo>
                <a:lnTo>
                  <a:pt x="718" y="1195"/>
                </a:lnTo>
                <a:lnTo>
                  <a:pt x="718" y="1195"/>
                </a:lnTo>
                <a:lnTo>
                  <a:pt x="718" y="1195"/>
                </a:lnTo>
                <a:close/>
                <a:moveTo>
                  <a:pt x="718" y="1885"/>
                </a:moveTo>
                <a:lnTo>
                  <a:pt x="2791" y="1885"/>
                </a:lnTo>
                <a:lnTo>
                  <a:pt x="2791" y="1748"/>
                </a:lnTo>
                <a:lnTo>
                  <a:pt x="718" y="1748"/>
                </a:lnTo>
                <a:lnTo>
                  <a:pt x="718" y="1885"/>
                </a:lnTo>
                <a:lnTo>
                  <a:pt x="718" y="1885"/>
                </a:lnTo>
                <a:lnTo>
                  <a:pt x="718" y="1885"/>
                </a:lnTo>
                <a:close/>
                <a:moveTo>
                  <a:pt x="718" y="2439"/>
                </a:moveTo>
                <a:lnTo>
                  <a:pt x="2791" y="2439"/>
                </a:lnTo>
                <a:lnTo>
                  <a:pt x="2791" y="2276"/>
                </a:lnTo>
                <a:lnTo>
                  <a:pt x="718" y="2276"/>
                </a:lnTo>
                <a:lnTo>
                  <a:pt x="718" y="2439"/>
                </a:lnTo>
                <a:lnTo>
                  <a:pt x="718" y="2439"/>
                </a:lnTo>
                <a:lnTo>
                  <a:pt x="718" y="2439"/>
                </a:lnTo>
                <a:close/>
                <a:moveTo>
                  <a:pt x="718" y="2966"/>
                </a:moveTo>
                <a:lnTo>
                  <a:pt x="2791" y="2966"/>
                </a:lnTo>
                <a:lnTo>
                  <a:pt x="2791" y="2803"/>
                </a:lnTo>
                <a:lnTo>
                  <a:pt x="718" y="2803"/>
                </a:lnTo>
                <a:lnTo>
                  <a:pt x="718" y="2966"/>
                </a:lnTo>
                <a:lnTo>
                  <a:pt x="718" y="2966"/>
                </a:lnTo>
                <a:lnTo>
                  <a:pt x="718" y="2966"/>
                </a:lnTo>
                <a:close/>
                <a:moveTo>
                  <a:pt x="3648" y="1131"/>
                </a:moveTo>
                <a:lnTo>
                  <a:pt x="3648" y="4636"/>
                </a:lnTo>
                <a:lnTo>
                  <a:pt x="0" y="4636"/>
                </a:lnTo>
                <a:lnTo>
                  <a:pt x="0" y="14"/>
                </a:lnTo>
                <a:lnTo>
                  <a:pt x="2718" y="14"/>
                </a:lnTo>
                <a:lnTo>
                  <a:pt x="2718" y="0"/>
                </a:lnTo>
                <a:lnTo>
                  <a:pt x="3648" y="1131"/>
                </a:lnTo>
                <a:lnTo>
                  <a:pt x="3648" y="1131"/>
                </a:lnTo>
                <a:lnTo>
                  <a:pt x="3648" y="1131"/>
                </a:lnTo>
                <a:close/>
                <a:moveTo>
                  <a:pt x="3409" y="994"/>
                </a:moveTo>
                <a:lnTo>
                  <a:pt x="2692" y="994"/>
                </a:lnTo>
                <a:lnTo>
                  <a:pt x="2718" y="265"/>
                </a:lnTo>
                <a:lnTo>
                  <a:pt x="251" y="265"/>
                </a:lnTo>
                <a:lnTo>
                  <a:pt x="251" y="4386"/>
                </a:lnTo>
                <a:lnTo>
                  <a:pt x="3409" y="4386"/>
                </a:lnTo>
                <a:lnTo>
                  <a:pt x="3409" y="994"/>
                </a:lnTo>
                <a:lnTo>
                  <a:pt x="3409" y="994"/>
                </a:lnTo>
                <a:lnTo>
                  <a:pt x="3409" y="994"/>
                </a:lnTo>
                <a:close/>
              </a:path>
            </a:pathLst>
          </a:custGeom>
          <a:solidFill>
            <a:schemeClr val="bg1"/>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37" name="Oval 336"/>
          <p:cNvSpPr/>
          <p:nvPr/>
        </p:nvSpPr>
        <p:spPr bwMode="auto">
          <a:xfrm>
            <a:off x="9550666" y="2256565"/>
            <a:ext cx="870130" cy="870130"/>
          </a:xfrm>
          <a:prstGeom prst="ellipse">
            <a:avLst/>
          </a:prstGeom>
          <a:solidFill>
            <a:schemeClr val="bg2">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338" name="Freeform 337"/>
          <p:cNvSpPr>
            <a:spLocks noEditPoints="1"/>
          </p:cNvSpPr>
          <p:nvPr/>
        </p:nvSpPr>
        <p:spPr bwMode="auto">
          <a:xfrm>
            <a:off x="9684839" y="2433609"/>
            <a:ext cx="601787" cy="516041"/>
          </a:xfrm>
          <a:custGeom>
            <a:avLst/>
            <a:gdLst>
              <a:gd name="T0" fmla="*/ 1173 w 1958"/>
              <a:gd name="T1" fmla="*/ 413 h 1678"/>
              <a:gd name="T2" fmla="*/ 1292 w 1958"/>
              <a:gd name="T3" fmla="*/ 532 h 1678"/>
              <a:gd name="T4" fmla="*/ 1292 w 1958"/>
              <a:gd name="T5" fmla="*/ 1063 h 1678"/>
              <a:gd name="T6" fmla="*/ 1173 w 1958"/>
              <a:gd name="T7" fmla="*/ 1182 h 1678"/>
              <a:gd name="T8" fmla="*/ 1173 w 1958"/>
              <a:gd name="T9" fmla="*/ 1182 h 1678"/>
              <a:gd name="T10" fmla="*/ 1173 w 1958"/>
              <a:gd name="T11" fmla="*/ 1559 h 1678"/>
              <a:gd name="T12" fmla="*/ 1061 w 1958"/>
              <a:gd name="T13" fmla="*/ 1678 h 1678"/>
              <a:gd name="T14" fmla="*/ 893 w 1958"/>
              <a:gd name="T15" fmla="*/ 1678 h 1678"/>
              <a:gd name="T16" fmla="*/ 781 w 1958"/>
              <a:gd name="T17" fmla="*/ 1559 h 1678"/>
              <a:gd name="T18" fmla="*/ 781 w 1958"/>
              <a:gd name="T19" fmla="*/ 1182 h 1678"/>
              <a:gd name="T20" fmla="*/ 781 w 1958"/>
              <a:gd name="T21" fmla="*/ 1182 h 1678"/>
              <a:gd name="T22" fmla="*/ 662 w 1958"/>
              <a:gd name="T23" fmla="*/ 1063 h 1678"/>
              <a:gd name="T24" fmla="*/ 662 w 1958"/>
              <a:gd name="T25" fmla="*/ 532 h 1678"/>
              <a:gd name="T26" fmla="*/ 781 w 1958"/>
              <a:gd name="T27" fmla="*/ 413 h 1678"/>
              <a:gd name="T28" fmla="*/ 1173 w 1958"/>
              <a:gd name="T29" fmla="*/ 413 h 1678"/>
              <a:gd name="T30" fmla="*/ 789 w 1958"/>
              <a:gd name="T31" fmla="*/ 188 h 1678"/>
              <a:gd name="T32" fmla="*/ 977 w 1958"/>
              <a:gd name="T33" fmla="*/ 376 h 1678"/>
              <a:gd name="T34" fmla="*/ 1164 w 1958"/>
              <a:gd name="T35" fmla="*/ 188 h 1678"/>
              <a:gd name="T36" fmla="*/ 977 w 1958"/>
              <a:gd name="T37" fmla="*/ 0 h 1678"/>
              <a:gd name="T38" fmla="*/ 789 w 1958"/>
              <a:gd name="T39" fmla="*/ 188 h 1678"/>
              <a:gd name="T40" fmla="*/ 1861 w 1958"/>
              <a:gd name="T41" fmla="*/ 461 h 1678"/>
              <a:gd name="T42" fmla="*/ 1527 w 1958"/>
              <a:gd name="T43" fmla="*/ 461 h 1678"/>
              <a:gd name="T44" fmla="*/ 1429 w 1958"/>
              <a:gd name="T45" fmla="*/ 559 h 1678"/>
              <a:gd name="T46" fmla="*/ 1429 w 1958"/>
              <a:gd name="T47" fmla="*/ 1015 h 1678"/>
              <a:gd name="T48" fmla="*/ 1527 w 1958"/>
              <a:gd name="T49" fmla="*/ 1113 h 1678"/>
              <a:gd name="T50" fmla="*/ 1527 w 1958"/>
              <a:gd name="T51" fmla="*/ 1113 h 1678"/>
              <a:gd name="T52" fmla="*/ 1527 w 1958"/>
              <a:gd name="T53" fmla="*/ 1442 h 1678"/>
              <a:gd name="T54" fmla="*/ 1617 w 1958"/>
              <a:gd name="T55" fmla="*/ 1541 h 1678"/>
              <a:gd name="T56" fmla="*/ 1763 w 1958"/>
              <a:gd name="T57" fmla="*/ 1541 h 1678"/>
              <a:gd name="T58" fmla="*/ 1861 w 1958"/>
              <a:gd name="T59" fmla="*/ 1442 h 1678"/>
              <a:gd name="T60" fmla="*/ 1861 w 1958"/>
              <a:gd name="T61" fmla="*/ 1113 h 1678"/>
              <a:gd name="T62" fmla="*/ 1861 w 1958"/>
              <a:gd name="T63" fmla="*/ 1113 h 1678"/>
              <a:gd name="T64" fmla="*/ 1958 w 1958"/>
              <a:gd name="T65" fmla="*/ 1015 h 1678"/>
              <a:gd name="T66" fmla="*/ 1958 w 1958"/>
              <a:gd name="T67" fmla="*/ 559 h 1678"/>
              <a:gd name="T68" fmla="*/ 1861 w 1958"/>
              <a:gd name="T69" fmla="*/ 461 h 1678"/>
              <a:gd name="T70" fmla="*/ 1530 w 1958"/>
              <a:gd name="T71" fmla="*/ 265 h 1678"/>
              <a:gd name="T72" fmla="*/ 1691 w 1958"/>
              <a:gd name="T73" fmla="*/ 424 h 1678"/>
              <a:gd name="T74" fmla="*/ 1853 w 1958"/>
              <a:gd name="T75" fmla="*/ 265 h 1678"/>
              <a:gd name="T76" fmla="*/ 1691 w 1958"/>
              <a:gd name="T77" fmla="*/ 106 h 1678"/>
              <a:gd name="T78" fmla="*/ 1530 w 1958"/>
              <a:gd name="T79" fmla="*/ 265 h 1678"/>
              <a:gd name="T80" fmla="*/ 432 w 1958"/>
              <a:gd name="T81" fmla="*/ 461 h 1678"/>
              <a:gd name="T82" fmla="*/ 98 w 1958"/>
              <a:gd name="T83" fmla="*/ 461 h 1678"/>
              <a:gd name="T84" fmla="*/ 0 w 1958"/>
              <a:gd name="T85" fmla="*/ 559 h 1678"/>
              <a:gd name="T86" fmla="*/ 0 w 1958"/>
              <a:gd name="T87" fmla="*/ 1015 h 1678"/>
              <a:gd name="T88" fmla="*/ 98 w 1958"/>
              <a:gd name="T89" fmla="*/ 1113 h 1678"/>
              <a:gd name="T90" fmla="*/ 98 w 1958"/>
              <a:gd name="T91" fmla="*/ 1113 h 1678"/>
              <a:gd name="T92" fmla="*/ 98 w 1958"/>
              <a:gd name="T93" fmla="*/ 1442 h 1678"/>
              <a:gd name="T94" fmla="*/ 195 w 1958"/>
              <a:gd name="T95" fmla="*/ 1541 h 1678"/>
              <a:gd name="T96" fmla="*/ 341 w 1958"/>
              <a:gd name="T97" fmla="*/ 1541 h 1678"/>
              <a:gd name="T98" fmla="*/ 432 w 1958"/>
              <a:gd name="T99" fmla="*/ 1442 h 1678"/>
              <a:gd name="T100" fmla="*/ 432 w 1958"/>
              <a:gd name="T101" fmla="*/ 1113 h 1678"/>
              <a:gd name="T102" fmla="*/ 432 w 1958"/>
              <a:gd name="T103" fmla="*/ 1113 h 1678"/>
              <a:gd name="T104" fmla="*/ 529 w 1958"/>
              <a:gd name="T105" fmla="*/ 1015 h 1678"/>
              <a:gd name="T106" fmla="*/ 529 w 1958"/>
              <a:gd name="T107" fmla="*/ 559 h 1678"/>
              <a:gd name="T108" fmla="*/ 432 w 1958"/>
              <a:gd name="T109" fmla="*/ 461 h 1678"/>
              <a:gd name="T110" fmla="*/ 101 w 1958"/>
              <a:gd name="T111" fmla="*/ 265 h 1678"/>
              <a:gd name="T112" fmla="*/ 262 w 1958"/>
              <a:gd name="T113" fmla="*/ 424 h 1678"/>
              <a:gd name="T114" fmla="*/ 423 w 1958"/>
              <a:gd name="T115" fmla="*/ 265 h 1678"/>
              <a:gd name="T116" fmla="*/ 262 w 1958"/>
              <a:gd name="T117" fmla="*/ 106 h 1678"/>
              <a:gd name="T118" fmla="*/ 101 w 1958"/>
              <a:gd name="T119" fmla="*/ 265 h 1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58" h="1678">
                <a:moveTo>
                  <a:pt x="1173" y="413"/>
                </a:moveTo>
                <a:cubicBezTo>
                  <a:pt x="1236" y="413"/>
                  <a:pt x="1292" y="469"/>
                  <a:pt x="1292" y="532"/>
                </a:cubicBezTo>
                <a:cubicBezTo>
                  <a:pt x="1292" y="532"/>
                  <a:pt x="1292" y="532"/>
                  <a:pt x="1292" y="1063"/>
                </a:cubicBezTo>
                <a:cubicBezTo>
                  <a:pt x="1292" y="1126"/>
                  <a:pt x="1236" y="1182"/>
                  <a:pt x="1173" y="1182"/>
                </a:cubicBezTo>
                <a:cubicBezTo>
                  <a:pt x="1173" y="1182"/>
                  <a:pt x="1173" y="1182"/>
                  <a:pt x="1173" y="1182"/>
                </a:cubicBezTo>
                <a:cubicBezTo>
                  <a:pt x="1173" y="1182"/>
                  <a:pt x="1173" y="1182"/>
                  <a:pt x="1173" y="1559"/>
                </a:cubicBezTo>
                <a:cubicBezTo>
                  <a:pt x="1173" y="1622"/>
                  <a:pt x="1124" y="1678"/>
                  <a:pt x="1061" y="1678"/>
                </a:cubicBezTo>
                <a:cubicBezTo>
                  <a:pt x="1061" y="1678"/>
                  <a:pt x="1061" y="1678"/>
                  <a:pt x="893" y="1678"/>
                </a:cubicBezTo>
                <a:cubicBezTo>
                  <a:pt x="830" y="1678"/>
                  <a:pt x="781" y="1622"/>
                  <a:pt x="781" y="1559"/>
                </a:cubicBezTo>
                <a:cubicBezTo>
                  <a:pt x="781" y="1559"/>
                  <a:pt x="781" y="1559"/>
                  <a:pt x="781" y="1182"/>
                </a:cubicBezTo>
                <a:cubicBezTo>
                  <a:pt x="781" y="1182"/>
                  <a:pt x="781" y="1182"/>
                  <a:pt x="781" y="1182"/>
                </a:cubicBezTo>
                <a:cubicBezTo>
                  <a:pt x="718" y="1182"/>
                  <a:pt x="662" y="1126"/>
                  <a:pt x="662" y="1063"/>
                </a:cubicBezTo>
                <a:cubicBezTo>
                  <a:pt x="662" y="1063"/>
                  <a:pt x="662" y="1063"/>
                  <a:pt x="662" y="532"/>
                </a:cubicBezTo>
                <a:cubicBezTo>
                  <a:pt x="662" y="469"/>
                  <a:pt x="718" y="413"/>
                  <a:pt x="781" y="413"/>
                </a:cubicBezTo>
                <a:cubicBezTo>
                  <a:pt x="781" y="413"/>
                  <a:pt x="781" y="413"/>
                  <a:pt x="1173" y="413"/>
                </a:cubicBezTo>
                <a:close/>
                <a:moveTo>
                  <a:pt x="789" y="188"/>
                </a:moveTo>
                <a:cubicBezTo>
                  <a:pt x="789" y="292"/>
                  <a:pt x="873" y="376"/>
                  <a:pt x="977" y="376"/>
                </a:cubicBezTo>
                <a:cubicBezTo>
                  <a:pt x="1080" y="376"/>
                  <a:pt x="1164" y="292"/>
                  <a:pt x="1164" y="188"/>
                </a:cubicBezTo>
                <a:cubicBezTo>
                  <a:pt x="1164" y="84"/>
                  <a:pt x="1080" y="0"/>
                  <a:pt x="977" y="0"/>
                </a:cubicBezTo>
                <a:cubicBezTo>
                  <a:pt x="873" y="0"/>
                  <a:pt x="789" y="84"/>
                  <a:pt x="789" y="188"/>
                </a:cubicBezTo>
                <a:close/>
                <a:moveTo>
                  <a:pt x="1861" y="461"/>
                </a:moveTo>
                <a:cubicBezTo>
                  <a:pt x="1527" y="461"/>
                  <a:pt x="1527" y="461"/>
                  <a:pt x="1527" y="461"/>
                </a:cubicBezTo>
                <a:cubicBezTo>
                  <a:pt x="1471" y="461"/>
                  <a:pt x="1429" y="503"/>
                  <a:pt x="1429" y="559"/>
                </a:cubicBezTo>
                <a:cubicBezTo>
                  <a:pt x="1429" y="1015"/>
                  <a:pt x="1429" y="1015"/>
                  <a:pt x="1429" y="1015"/>
                </a:cubicBezTo>
                <a:cubicBezTo>
                  <a:pt x="1429" y="1071"/>
                  <a:pt x="1471" y="1113"/>
                  <a:pt x="1527" y="1113"/>
                </a:cubicBezTo>
                <a:cubicBezTo>
                  <a:pt x="1527" y="1113"/>
                  <a:pt x="1527" y="1113"/>
                  <a:pt x="1527" y="1113"/>
                </a:cubicBezTo>
                <a:cubicBezTo>
                  <a:pt x="1527" y="1442"/>
                  <a:pt x="1527" y="1442"/>
                  <a:pt x="1527" y="1442"/>
                </a:cubicBezTo>
                <a:cubicBezTo>
                  <a:pt x="1527" y="1499"/>
                  <a:pt x="1568" y="1541"/>
                  <a:pt x="1617" y="1541"/>
                </a:cubicBezTo>
                <a:cubicBezTo>
                  <a:pt x="1763" y="1541"/>
                  <a:pt x="1763" y="1541"/>
                  <a:pt x="1763" y="1541"/>
                </a:cubicBezTo>
                <a:cubicBezTo>
                  <a:pt x="1819" y="1541"/>
                  <a:pt x="1861" y="1499"/>
                  <a:pt x="1861" y="1442"/>
                </a:cubicBezTo>
                <a:cubicBezTo>
                  <a:pt x="1861" y="1113"/>
                  <a:pt x="1861" y="1113"/>
                  <a:pt x="1861" y="1113"/>
                </a:cubicBezTo>
                <a:cubicBezTo>
                  <a:pt x="1861" y="1113"/>
                  <a:pt x="1861" y="1113"/>
                  <a:pt x="1861" y="1113"/>
                </a:cubicBezTo>
                <a:cubicBezTo>
                  <a:pt x="1917" y="1113"/>
                  <a:pt x="1958" y="1071"/>
                  <a:pt x="1958" y="1015"/>
                </a:cubicBezTo>
                <a:cubicBezTo>
                  <a:pt x="1958" y="559"/>
                  <a:pt x="1958" y="559"/>
                  <a:pt x="1958" y="559"/>
                </a:cubicBezTo>
                <a:cubicBezTo>
                  <a:pt x="1958" y="503"/>
                  <a:pt x="1917" y="461"/>
                  <a:pt x="1861" y="461"/>
                </a:cubicBezTo>
                <a:close/>
                <a:moveTo>
                  <a:pt x="1530" y="265"/>
                </a:moveTo>
                <a:cubicBezTo>
                  <a:pt x="1530" y="353"/>
                  <a:pt x="1602" y="424"/>
                  <a:pt x="1691" y="424"/>
                </a:cubicBezTo>
                <a:cubicBezTo>
                  <a:pt x="1780" y="424"/>
                  <a:pt x="1853" y="353"/>
                  <a:pt x="1853" y="265"/>
                </a:cubicBezTo>
                <a:cubicBezTo>
                  <a:pt x="1853" y="177"/>
                  <a:pt x="1780" y="106"/>
                  <a:pt x="1691" y="106"/>
                </a:cubicBezTo>
                <a:cubicBezTo>
                  <a:pt x="1602" y="106"/>
                  <a:pt x="1530" y="177"/>
                  <a:pt x="1530" y="265"/>
                </a:cubicBezTo>
                <a:close/>
                <a:moveTo>
                  <a:pt x="432" y="461"/>
                </a:moveTo>
                <a:cubicBezTo>
                  <a:pt x="98" y="461"/>
                  <a:pt x="98" y="461"/>
                  <a:pt x="98" y="461"/>
                </a:cubicBezTo>
                <a:cubicBezTo>
                  <a:pt x="42" y="461"/>
                  <a:pt x="0" y="503"/>
                  <a:pt x="0" y="559"/>
                </a:cubicBezTo>
                <a:cubicBezTo>
                  <a:pt x="0" y="1015"/>
                  <a:pt x="0" y="1015"/>
                  <a:pt x="0" y="1015"/>
                </a:cubicBezTo>
                <a:cubicBezTo>
                  <a:pt x="0" y="1071"/>
                  <a:pt x="42" y="1113"/>
                  <a:pt x="98" y="1113"/>
                </a:cubicBezTo>
                <a:cubicBezTo>
                  <a:pt x="98" y="1113"/>
                  <a:pt x="98" y="1113"/>
                  <a:pt x="98" y="1113"/>
                </a:cubicBezTo>
                <a:cubicBezTo>
                  <a:pt x="98" y="1442"/>
                  <a:pt x="98" y="1442"/>
                  <a:pt x="98" y="1442"/>
                </a:cubicBezTo>
                <a:cubicBezTo>
                  <a:pt x="98" y="1499"/>
                  <a:pt x="139" y="1541"/>
                  <a:pt x="195" y="1541"/>
                </a:cubicBezTo>
                <a:cubicBezTo>
                  <a:pt x="341" y="1541"/>
                  <a:pt x="341" y="1541"/>
                  <a:pt x="341" y="1541"/>
                </a:cubicBezTo>
                <a:cubicBezTo>
                  <a:pt x="390" y="1541"/>
                  <a:pt x="432" y="1499"/>
                  <a:pt x="432" y="1442"/>
                </a:cubicBezTo>
                <a:cubicBezTo>
                  <a:pt x="432" y="1113"/>
                  <a:pt x="432" y="1113"/>
                  <a:pt x="432" y="1113"/>
                </a:cubicBezTo>
                <a:cubicBezTo>
                  <a:pt x="432" y="1113"/>
                  <a:pt x="432" y="1113"/>
                  <a:pt x="432" y="1113"/>
                </a:cubicBezTo>
                <a:cubicBezTo>
                  <a:pt x="488" y="1113"/>
                  <a:pt x="529" y="1071"/>
                  <a:pt x="529" y="1015"/>
                </a:cubicBezTo>
                <a:cubicBezTo>
                  <a:pt x="529" y="559"/>
                  <a:pt x="529" y="559"/>
                  <a:pt x="529" y="559"/>
                </a:cubicBezTo>
                <a:cubicBezTo>
                  <a:pt x="529" y="503"/>
                  <a:pt x="488" y="461"/>
                  <a:pt x="432" y="461"/>
                </a:cubicBezTo>
                <a:close/>
                <a:moveTo>
                  <a:pt x="101" y="265"/>
                </a:moveTo>
                <a:cubicBezTo>
                  <a:pt x="101" y="353"/>
                  <a:pt x="173" y="424"/>
                  <a:pt x="262" y="424"/>
                </a:cubicBezTo>
                <a:cubicBezTo>
                  <a:pt x="351" y="424"/>
                  <a:pt x="423" y="353"/>
                  <a:pt x="423" y="265"/>
                </a:cubicBezTo>
                <a:cubicBezTo>
                  <a:pt x="423" y="177"/>
                  <a:pt x="351" y="106"/>
                  <a:pt x="262" y="106"/>
                </a:cubicBezTo>
                <a:cubicBezTo>
                  <a:pt x="173" y="106"/>
                  <a:pt x="101" y="177"/>
                  <a:pt x="101" y="265"/>
                </a:cubicBezTo>
                <a:close/>
              </a:path>
            </a:pathLst>
          </a:custGeom>
          <a:solidFill>
            <a:schemeClr val="bg1"/>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40" name="Oval 339"/>
          <p:cNvSpPr/>
          <p:nvPr/>
        </p:nvSpPr>
        <p:spPr bwMode="auto">
          <a:xfrm>
            <a:off x="10802596" y="2256565"/>
            <a:ext cx="870130" cy="870130"/>
          </a:xfrm>
          <a:prstGeom prst="ellipse">
            <a:avLst/>
          </a:prstGeom>
          <a:solidFill>
            <a:schemeClr val="bg2">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grpSp>
        <p:nvGrpSpPr>
          <p:cNvPr id="11" name="Group 10"/>
          <p:cNvGrpSpPr/>
          <p:nvPr/>
        </p:nvGrpSpPr>
        <p:grpSpPr>
          <a:xfrm>
            <a:off x="10954204" y="2444519"/>
            <a:ext cx="566917" cy="494224"/>
            <a:chOff x="10450695" y="2384201"/>
            <a:chExt cx="683568" cy="595918"/>
          </a:xfrm>
        </p:grpSpPr>
        <p:sp>
          <p:nvSpPr>
            <p:cNvPr id="10" name="Rectangle 9"/>
            <p:cNvSpPr/>
            <p:nvPr/>
          </p:nvSpPr>
          <p:spPr bwMode="auto">
            <a:xfrm>
              <a:off x="10450695" y="2384201"/>
              <a:ext cx="595918" cy="595918"/>
            </a:xfrm>
            <a:prstGeom prst="rect">
              <a:avLst/>
            </a:prstGeom>
            <a:noFill/>
            <a:ln w="31750">
              <a:solidFill>
                <a:schemeClr val="bg1"/>
              </a:solidFill>
              <a:miter lim="800000"/>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9" name="Freeform 5"/>
            <p:cNvSpPr>
              <a:spLocks/>
            </p:cNvSpPr>
            <p:nvPr/>
          </p:nvSpPr>
          <p:spPr bwMode="auto">
            <a:xfrm>
              <a:off x="10496281" y="2446461"/>
              <a:ext cx="637982" cy="488956"/>
            </a:xfrm>
            <a:custGeom>
              <a:avLst/>
              <a:gdLst>
                <a:gd name="T0" fmla="*/ 2264 w 2306"/>
                <a:gd name="T1" fmla="*/ 244 h 1766"/>
                <a:gd name="T2" fmla="*/ 2062 w 2306"/>
                <a:gd name="T3" fmla="*/ 41 h 1766"/>
                <a:gd name="T4" fmla="*/ 1961 w 2306"/>
                <a:gd name="T5" fmla="*/ 0 h 1766"/>
                <a:gd name="T6" fmla="*/ 1859 w 2306"/>
                <a:gd name="T7" fmla="*/ 41 h 1766"/>
                <a:gd name="T8" fmla="*/ 884 w 2306"/>
                <a:gd name="T9" fmla="*/ 1018 h 1766"/>
                <a:gd name="T10" fmla="*/ 447 w 2306"/>
                <a:gd name="T11" fmla="*/ 580 h 1766"/>
                <a:gd name="T12" fmla="*/ 345 w 2306"/>
                <a:gd name="T13" fmla="*/ 538 h 1766"/>
                <a:gd name="T14" fmla="*/ 244 w 2306"/>
                <a:gd name="T15" fmla="*/ 580 h 1766"/>
                <a:gd name="T16" fmla="*/ 42 w 2306"/>
                <a:gd name="T17" fmla="*/ 782 h 1766"/>
                <a:gd name="T18" fmla="*/ 0 w 2306"/>
                <a:gd name="T19" fmla="*/ 883 h 1766"/>
                <a:gd name="T20" fmla="*/ 42 w 2306"/>
                <a:gd name="T21" fmla="*/ 984 h 1766"/>
                <a:gd name="T22" fmla="*/ 580 w 2306"/>
                <a:gd name="T23" fmla="*/ 1522 h 1766"/>
                <a:gd name="T24" fmla="*/ 783 w 2306"/>
                <a:gd name="T25" fmla="*/ 1725 h 1766"/>
                <a:gd name="T26" fmla="*/ 884 w 2306"/>
                <a:gd name="T27" fmla="*/ 1766 h 1766"/>
                <a:gd name="T28" fmla="*/ 985 w 2306"/>
                <a:gd name="T29" fmla="*/ 1725 h 1766"/>
                <a:gd name="T30" fmla="*/ 1187 w 2306"/>
                <a:gd name="T31" fmla="*/ 1522 h 1766"/>
                <a:gd name="T32" fmla="*/ 2264 w 2306"/>
                <a:gd name="T33" fmla="*/ 446 h 1766"/>
                <a:gd name="T34" fmla="*/ 2306 w 2306"/>
                <a:gd name="T35" fmla="*/ 345 h 1766"/>
                <a:gd name="T36" fmla="*/ 2264 w 2306"/>
                <a:gd name="T37" fmla="*/ 244 h 1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06" h="1766">
                  <a:moveTo>
                    <a:pt x="2264" y="244"/>
                  </a:moveTo>
                  <a:cubicBezTo>
                    <a:pt x="2062" y="41"/>
                    <a:pt x="2062" y="41"/>
                    <a:pt x="2062" y="41"/>
                  </a:cubicBezTo>
                  <a:cubicBezTo>
                    <a:pt x="2034" y="14"/>
                    <a:pt x="2000" y="0"/>
                    <a:pt x="1961" y="0"/>
                  </a:cubicBezTo>
                  <a:cubicBezTo>
                    <a:pt x="1921" y="0"/>
                    <a:pt x="1887" y="14"/>
                    <a:pt x="1859" y="41"/>
                  </a:cubicBezTo>
                  <a:cubicBezTo>
                    <a:pt x="884" y="1018"/>
                    <a:pt x="884" y="1018"/>
                    <a:pt x="884" y="1018"/>
                  </a:cubicBezTo>
                  <a:cubicBezTo>
                    <a:pt x="447" y="580"/>
                    <a:pt x="447" y="580"/>
                    <a:pt x="447" y="580"/>
                  </a:cubicBezTo>
                  <a:cubicBezTo>
                    <a:pt x="419" y="552"/>
                    <a:pt x="385" y="538"/>
                    <a:pt x="345" y="538"/>
                  </a:cubicBezTo>
                  <a:cubicBezTo>
                    <a:pt x="306" y="538"/>
                    <a:pt x="272" y="552"/>
                    <a:pt x="244" y="580"/>
                  </a:cubicBezTo>
                  <a:cubicBezTo>
                    <a:pt x="42" y="782"/>
                    <a:pt x="42" y="782"/>
                    <a:pt x="42" y="782"/>
                  </a:cubicBezTo>
                  <a:cubicBezTo>
                    <a:pt x="14" y="810"/>
                    <a:pt x="0" y="843"/>
                    <a:pt x="0" y="883"/>
                  </a:cubicBezTo>
                  <a:cubicBezTo>
                    <a:pt x="0" y="923"/>
                    <a:pt x="14" y="956"/>
                    <a:pt x="42" y="984"/>
                  </a:cubicBezTo>
                  <a:cubicBezTo>
                    <a:pt x="580" y="1522"/>
                    <a:pt x="580" y="1522"/>
                    <a:pt x="580" y="1522"/>
                  </a:cubicBezTo>
                  <a:cubicBezTo>
                    <a:pt x="783" y="1725"/>
                    <a:pt x="783" y="1725"/>
                    <a:pt x="783" y="1725"/>
                  </a:cubicBezTo>
                  <a:cubicBezTo>
                    <a:pt x="810" y="1752"/>
                    <a:pt x="844" y="1766"/>
                    <a:pt x="884" y="1766"/>
                  </a:cubicBezTo>
                  <a:cubicBezTo>
                    <a:pt x="923" y="1766"/>
                    <a:pt x="957" y="1752"/>
                    <a:pt x="985" y="1725"/>
                  </a:cubicBezTo>
                  <a:cubicBezTo>
                    <a:pt x="1187" y="1522"/>
                    <a:pt x="1187" y="1522"/>
                    <a:pt x="1187" y="1522"/>
                  </a:cubicBezTo>
                  <a:cubicBezTo>
                    <a:pt x="2264" y="446"/>
                    <a:pt x="2264" y="446"/>
                    <a:pt x="2264" y="446"/>
                  </a:cubicBezTo>
                  <a:cubicBezTo>
                    <a:pt x="2292" y="418"/>
                    <a:pt x="2306" y="384"/>
                    <a:pt x="2306" y="345"/>
                  </a:cubicBezTo>
                  <a:cubicBezTo>
                    <a:pt x="2306" y="305"/>
                    <a:pt x="2292" y="271"/>
                    <a:pt x="2264" y="24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grpSp>
        <p:nvGrpSpPr>
          <p:cNvPr id="679" name="Group 678"/>
          <p:cNvGrpSpPr/>
          <p:nvPr/>
        </p:nvGrpSpPr>
        <p:grpSpPr>
          <a:xfrm>
            <a:off x="10490380" y="4644000"/>
            <a:ext cx="1371145" cy="1083199"/>
            <a:chOff x="9972097" y="4402078"/>
            <a:chExt cx="1344382" cy="1062056"/>
          </a:xfrm>
        </p:grpSpPr>
        <p:grpSp>
          <p:nvGrpSpPr>
            <p:cNvPr id="678" name="Group 677"/>
            <p:cNvGrpSpPr/>
            <p:nvPr/>
          </p:nvGrpSpPr>
          <p:grpSpPr>
            <a:xfrm>
              <a:off x="9973234" y="4402078"/>
              <a:ext cx="1342109" cy="1062056"/>
              <a:chOff x="10031532" y="4402078"/>
              <a:chExt cx="1342109" cy="1062056"/>
            </a:xfrm>
          </p:grpSpPr>
          <p:sp>
            <p:nvSpPr>
              <p:cNvPr id="677" name="Rectangle 676"/>
              <p:cNvSpPr/>
              <p:nvPr/>
            </p:nvSpPr>
            <p:spPr bwMode="auto">
              <a:xfrm>
                <a:off x="10031532" y="4402078"/>
                <a:ext cx="757785" cy="1054200"/>
              </a:xfrm>
              <a:prstGeom prst="rect">
                <a:avLst/>
              </a:prstGeom>
              <a:solidFill>
                <a:srgbClr val="9FB80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641" name="Rectangle 640"/>
              <p:cNvSpPr/>
              <p:nvPr/>
            </p:nvSpPr>
            <p:spPr>
              <a:xfrm>
                <a:off x="10042902" y="4411102"/>
                <a:ext cx="1321875" cy="1053032"/>
              </a:xfrm>
              <a:custGeom>
                <a:avLst/>
                <a:gdLst>
                  <a:gd name="connsiteX0" fmla="*/ 0 w 1339601"/>
                  <a:gd name="connsiteY0" fmla="*/ 0 h 922774"/>
                  <a:gd name="connsiteX1" fmla="*/ 1339601 w 1339601"/>
                  <a:gd name="connsiteY1" fmla="*/ 0 h 922774"/>
                  <a:gd name="connsiteX2" fmla="*/ 1339601 w 1339601"/>
                  <a:gd name="connsiteY2" fmla="*/ 922774 h 922774"/>
                  <a:gd name="connsiteX3" fmla="*/ 0 w 1339601"/>
                  <a:gd name="connsiteY3" fmla="*/ 922774 h 922774"/>
                  <a:gd name="connsiteX4" fmla="*/ 0 w 1339601"/>
                  <a:gd name="connsiteY4" fmla="*/ 0 h 922774"/>
                  <a:gd name="connsiteX0" fmla="*/ 542925 w 1339601"/>
                  <a:gd name="connsiteY0" fmla="*/ 0 h 922774"/>
                  <a:gd name="connsiteX1" fmla="*/ 1339601 w 1339601"/>
                  <a:gd name="connsiteY1" fmla="*/ 0 h 922774"/>
                  <a:gd name="connsiteX2" fmla="*/ 1339601 w 1339601"/>
                  <a:gd name="connsiteY2" fmla="*/ 922774 h 922774"/>
                  <a:gd name="connsiteX3" fmla="*/ 0 w 1339601"/>
                  <a:gd name="connsiteY3" fmla="*/ 922774 h 922774"/>
                  <a:gd name="connsiteX4" fmla="*/ 542925 w 1339601"/>
                  <a:gd name="connsiteY4" fmla="*/ 0 h 9227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9601" h="922774">
                    <a:moveTo>
                      <a:pt x="542925" y="0"/>
                    </a:moveTo>
                    <a:lnTo>
                      <a:pt x="1339601" y="0"/>
                    </a:lnTo>
                    <a:lnTo>
                      <a:pt x="1339601" y="922774"/>
                    </a:lnTo>
                    <a:lnTo>
                      <a:pt x="0" y="922774"/>
                    </a:lnTo>
                    <a:lnTo>
                      <a:pt x="542925" y="0"/>
                    </a:lnTo>
                    <a:close/>
                  </a:path>
                </a:pathLst>
              </a:custGeom>
              <a:solidFill>
                <a:srgbClr val="BBDA0A"/>
              </a:solidFill>
              <a:ln w="38100">
                <a:noFill/>
              </a:ln>
              <a:effectLst/>
            </p:spPr>
            <p:style>
              <a:lnRef idx="1">
                <a:schemeClr val="dk1"/>
              </a:lnRef>
              <a:fillRef idx="2">
                <a:schemeClr val="dk1"/>
              </a:fillRef>
              <a:effectRef idx="1">
                <a:schemeClr val="dk1"/>
              </a:effectRef>
              <a:fontRef idx="minor">
                <a:schemeClr val="dk1"/>
              </a:fontRef>
            </p:style>
            <p:txBody>
              <a:bodyPr lIns="95075" tIns="47538" rIns="95075" bIns="47538" rtlCol="0" anchor="ctr"/>
              <a:lstStyle/>
              <a:p>
                <a:pPr algn="ctr" defTabSz="951024"/>
                <a:endParaRPr lang="en-US" sz="1872">
                  <a:solidFill>
                    <a:srgbClr val="000000"/>
                  </a:solidFill>
                </a:endParaRPr>
              </a:p>
            </p:txBody>
          </p:sp>
          <p:sp>
            <p:nvSpPr>
              <p:cNvPr id="639" name="Rectangle 638"/>
              <p:cNvSpPr/>
              <p:nvPr/>
            </p:nvSpPr>
            <p:spPr>
              <a:xfrm>
                <a:off x="10034040" y="4403840"/>
                <a:ext cx="1339601" cy="142908"/>
              </a:xfrm>
              <a:prstGeom prst="rect">
                <a:avLst/>
              </a:prstGeom>
              <a:noFill/>
              <a:ln w="38100">
                <a:solidFill>
                  <a:srgbClr val="333333"/>
                </a:solidFill>
              </a:ln>
              <a:effectLst/>
            </p:spPr>
            <p:style>
              <a:lnRef idx="1">
                <a:schemeClr val="dk1"/>
              </a:lnRef>
              <a:fillRef idx="2">
                <a:schemeClr val="dk1"/>
              </a:fillRef>
              <a:effectRef idx="1">
                <a:schemeClr val="dk1"/>
              </a:effectRef>
              <a:fontRef idx="minor">
                <a:schemeClr val="dk1"/>
              </a:fontRef>
            </p:style>
            <p:txBody>
              <a:bodyPr lIns="95075" tIns="47538" rIns="95075" bIns="47538" rtlCol="0" anchor="ctr"/>
              <a:lstStyle/>
              <a:p>
                <a:pPr algn="ctr" defTabSz="951024"/>
                <a:endParaRPr lang="en-US" sz="1872">
                  <a:solidFill>
                    <a:srgbClr val="000000"/>
                  </a:solidFill>
                </a:endParaRPr>
              </a:p>
            </p:txBody>
          </p:sp>
          <p:sp>
            <p:nvSpPr>
              <p:cNvPr id="638" name="Rectangle 637"/>
              <p:cNvSpPr/>
              <p:nvPr/>
            </p:nvSpPr>
            <p:spPr>
              <a:xfrm>
                <a:off x="10034040" y="4533504"/>
                <a:ext cx="1339601" cy="922774"/>
              </a:xfrm>
              <a:prstGeom prst="rect">
                <a:avLst/>
              </a:prstGeom>
              <a:noFill/>
              <a:ln w="38100">
                <a:solidFill>
                  <a:srgbClr val="333333"/>
                </a:solidFill>
              </a:ln>
              <a:effectLst/>
            </p:spPr>
            <p:style>
              <a:lnRef idx="1">
                <a:schemeClr val="dk1"/>
              </a:lnRef>
              <a:fillRef idx="2">
                <a:schemeClr val="dk1"/>
              </a:fillRef>
              <a:effectRef idx="1">
                <a:schemeClr val="dk1"/>
              </a:effectRef>
              <a:fontRef idx="minor">
                <a:schemeClr val="dk1"/>
              </a:fontRef>
            </p:style>
            <p:txBody>
              <a:bodyPr lIns="95075" tIns="47538" rIns="95075" bIns="47538" rtlCol="0" anchor="ctr"/>
              <a:lstStyle/>
              <a:p>
                <a:pPr algn="ctr" defTabSz="951024"/>
                <a:endParaRPr lang="en-US" sz="1872">
                  <a:solidFill>
                    <a:srgbClr val="000000"/>
                  </a:solidFill>
                </a:endParaRPr>
              </a:p>
            </p:txBody>
          </p:sp>
        </p:grpSp>
        <p:sp>
          <p:nvSpPr>
            <p:cNvPr id="673" name="TextBox 672"/>
            <p:cNvSpPr txBox="1"/>
            <p:nvPr/>
          </p:nvSpPr>
          <p:spPr>
            <a:xfrm>
              <a:off x="9972097" y="4577624"/>
              <a:ext cx="1344382" cy="859622"/>
            </a:xfrm>
            <a:prstGeom prst="rect">
              <a:avLst/>
            </a:prstGeom>
            <a:noFill/>
          </p:spPr>
          <p:txBody>
            <a:bodyPr wrap="square" lIns="186521" tIns="149217" rIns="186521" bIns="149217" rtlCol="0" anchor="ctr" anchorCtr="0">
              <a:noAutofit/>
            </a:bodyPr>
            <a:lstStyle/>
            <a:p>
              <a:pPr algn="ctr">
                <a:lnSpc>
                  <a:spcPct val="90000"/>
                </a:lnSpc>
                <a:spcAft>
                  <a:spcPts val="612"/>
                </a:spcAft>
              </a:pPr>
              <a:r>
                <a:rPr lang="en-US" sz="3060" dirty="0">
                  <a:gradFill>
                    <a:gsLst>
                      <a:gs pos="2917">
                        <a:srgbClr val="404040"/>
                      </a:gs>
                      <a:gs pos="30000">
                        <a:srgbClr val="404040"/>
                      </a:gs>
                    </a:gsLst>
                    <a:lin ang="5400000" scaled="0"/>
                  </a:gradFill>
                  <a:latin typeface="Segoe UI Light"/>
                </a:rPr>
                <a:t>HTML</a:t>
              </a:r>
            </a:p>
          </p:txBody>
        </p:sp>
      </p:grpSp>
      <p:grpSp>
        <p:nvGrpSpPr>
          <p:cNvPr id="675" name="Group 674"/>
          <p:cNvGrpSpPr/>
          <p:nvPr/>
        </p:nvGrpSpPr>
        <p:grpSpPr>
          <a:xfrm>
            <a:off x="7095010" y="4387026"/>
            <a:ext cx="917478" cy="1340173"/>
            <a:chOff x="6803259" y="4273052"/>
            <a:chExt cx="899570" cy="1314014"/>
          </a:xfrm>
        </p:grpSpPr>
        <p:sp>
          <p:nvSpPr>
            <p:cNvPr id="328" name="Rounded Rectangle 327"/>
            <p:cNvSpPr/>
            <p:nvPr/>
          </p:nvSpPr>
          <p:spPr bwMode="auto">
            <a:xfrm rot="5400000">
              <a:off x="6596037" y="4480274"/>
              <a:ext cx="1314014" cy="899570"/>
            </a:xfrm>
            <a:prstGeom prst="roundRect">
              <a:avLst>
                <a:gd name="adj" fmla="val 5986"/>
              </a:avLst>
            </a:prstGeom>
            <a:solidFill>
              <a:srgbClr val="33333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329" name="Rounded Rectangle 328"/>
            <p:cNvSpPr/>
            <p:nvPr/>
          </p:nvSpPr>
          <p:spPr bwMode="auto">
            <a:xfrm rot="5400000">
              <a:off x="6687357" y="4516455"/>
              <a:ext cx="1131374" cy="788547"/>
            </a:xfrm>
            <a:prstGeom prst="roundRect">
              <a:avLst>
                <a:gd name="adj" fmla="val 3643"/>
              </a:avLst>
            </a:prstGeom>
            <a:solidFill>
              <a:srgbClr val="B4009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330" name="Oval 329"/>
            <p:cNvSpPr/>
            <p:nvPr/>
          </p:nvSpPr>
          <p:spPr bwMode="auto">
            <a:xfrm rot="5400000">
              <a:off x="7226436" y="5497479"/>
              <a:ext cx="53216" cy="53216"/>
            </a:xfrm>
            <a:prstGeom prst="ellipse">
              <a:avLst/>
            </a:prstGeom>
            <a:solidFill>
              <a:schemeClr val="tx1">
                <a:lumMod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640" name="Rounded Rectangle 639"/>
            <p:cNvSpPr/>
            <p:nvPr/>
          </p:nvSpPr>
          <p:spPr bwMode="auto">
            <a:xfrm rot="5400000">
              <a:off x="6687357" y="4516455"/>
              <a:ext cx="1131374" cy="788547"/>
            </a:xfrm>
            <a:custGeom>
              <a:avLst/>
              <a:gdLst>
                <a:gd name="connsiteX0" fmla="*/ 0 w 1131374"/>
                <a:gd name="connsiteY0" fmla="*/ 28727 h 788547"/>
                <a:gd name="connsiteX1" fmla="*/ 28727 w 1131374"/>
                <a:gd name="connsiteY1" fmla="*/ 0 h 788547"/>
                <a:gd name="connsiteX2" fmla="*/ 1102647 w 1131374"/>
                <a:gd name="connsiteY2" fmla="*/ 0 h 788547"/>
                <a:gd name="connsiteX3" fmla="*/ 1131374 w 1131374"/>
                <a:gd name="connsiteY3" fmla="*/ 28727 h 788547"/>
                <a:gd name="connsiteX4" fmla="*/ 1131374 w 1131374"/>
                <a:gd name="connsiteY4" fmla="*/ 759820 h 788547"/>
                <a:gd name="connsiteX5" fmla="*/ 1102647 w 1131374"/>
                <a:gd name="connsiteY5" fmla="*/ 788547 h 788547"/>
                <a:gd name="connsiteX6" fmla="*/ 28727 w 1131374"/>
                <a:gd name="connsiteY6" fmla="*/ 788547 h 788547"/>
                <a:gd name="connsiteX7" fmla="*/ 0 w 1131374"/>
                <a:gd name="connsiteY7" fmla="*/ 759820 h 788547"/>
                <a:gd name="connsiteX8" fmla="*/ 0 w 1131374"/>
                <a:gd name="connsiteY8" fmla="*/ 28727 h 788547"/>
                <a:gd name="connsiteX0" fmla="*/ 61126 w 1192500"/>
                <a:gd name="connsiteY0" fmla="*/ 28727 h 788547"/>
                <a:gd name="connsiteX1" fmla="*/ 89853 w 1192500"/>
                <a:gd name="connsiteY1" fmla="*/ 0 h 788547"/>
                <a:gd name="connsiteX2" fmla="*/ 1163773 w 1192500"/>
                <a:gd name="connsiteY2" fmla="*/ 0 h 788547"/>
                <a:gd name="connsiteX3" fmla="*/ 1192500 w 1192500"/>
                <a:gd name="connsiteY3" fmla="*/ 28727 h 788547"/>
                <a:gd name="connsiteX4" fmla="*/ 1192500 w 1192500"/>
                <a:gd name="connsiteY4" fmla="*/ 759820 h 788547"/>
                <a:gd name="connsiteX5" fmla="*/ 1163773 w 1192500"/>
                <a:gd name="connsiteY5" fmla="*/ 788547 h 788547"/>
                <a:gd name="connsiteX6" fmla="*/ 89853 w 1192500"/>
                <a:gd name="connsiteY6" fmla="*/ 788547 h 788547"/>
                <a:gd name="connsiteX7" fmla="*/ 61126 w 1192500"/>
                <a:gd name="connsiteY7" fmla="*/ 28727 h 788547"/>
                <a:gd name="connsiteX0" fmla="*/ 0 w 1131374"/>
                <a:gd name="connsiteY0" fmla="*/ 28727 h 788547"/>
                <a:gd name="connsiteX1" fmla="*/ 28727 w 1131374"/>
                <a:gd name="connsiteY1" fmla="*/ 0 h 788547"/>
                <a:gd name="connsiteX2" fmla="*/ 1102647 w 1131374"/>
                <a:gd name="connsiteY2" fmla="*/ 0 h 788547"/>
                <a:gd name="connsiteX3" fmla="*/ 1131374 w 1131374"/>
                <a:gd name="connsiteY3" fmla="*/ 28727 h 788547"/>
                <a:gd name="connsiteX4" fmla="*/ 1131374 w 1131374"/>
                <a:gd name="connsiteY4" fmla="*/ 759820 h 788547"/>
                <a:gd name="connsiteX5" fmla="*/ 1102647 w 1131374"/>
                <a:gd name="connsiteY5" fmla="*/ 788547 h 788547"/>
                <a:gd name="connsiteX6" fmla="*/ 0 w 1131374"/>
                <a:gd name="connsiteY6" fmla="*/ 28727 h 788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31374" h="788547">
                  <a:moveTo>
                    <a:pt x="0" y="28727"/>
                  </a:moveTo>
                  <a:cubicBezTo>
                    <a:pt x="0" y="12862"/>
                    <a:pt x="12862" y="0"/>
                    <a:pt x="28727" y="0"/>
                  </a:cubicBezTo>
                  <a:lnTo>
                    <a:pt x="1102647" y="0"/>
                  </a:lnTo>
                  <a:cubicBezTo>
                    <a:pt x="1118512" y="0"/>
                    <a:pt x="1131374" y="12862"/>
                    <a:pt x="1131374" y="28727"/>
                  </a:cubicBezTo>
                  <a:lnTo>
                    <a:pt x="1131374" y="759820"/>
                  </a:lnTo>
                  <a:cubicBezTo>
                    <a:pt x="1131374" y="775685"/>
                    <a:pt x="1118512" y="788547"/>
                    <a:pt x="1102647" y="788547"/>
                  </a:cubicBezTo>
                  <a:lnTo>
                    <a:pt x="0" y="28727"/>
                  </a:lnTo>
                  <a:close/>
                </a:path>
              </a:pathLst>
            </a:custGeom>
            <a:solidFill>
              <a:srgbClr val="7E006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grpSp>
      <p:sp>
        <p:nvSpPr>
          <p:cNvPr id="652" name="AutoShape 165"/>
          <p:cNvSpPr>
            <a:spLocks noChangeAspect="1" noChangeArrowheads="1" noTextEdit="1"/>
          </p:cNvSpPr>
          <p:nvPr/>
        </p:nvSpPr>
        <p:spPr bwMode="auto">
          <a:xfrm>
            <a:off x="8603177" y="3136203"/>
            <a:ext cx="1078323" cy="837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nvGrpSpPr>
          <p:cNvPr id="668" name="Group 667"/>
          <p:cNvGrpSpPr/>
          <p:nvPr/>
        </p:nvGrpSpPr>
        <p:grpSpPr>
          <a:xfrm>
            <a:off x="8604272" y="3182400"/>
            <a:ext cx="892648" cy="723194"/>
            <a:chOff x="8283062" y="3056784"/>
            <a:chExt cx="875225" cy="709078"/>
          </a:xfrm>
        </p:grpSpPr>
        <p:sp>
          <p:nvSpPr>
            <p:cNvPr id="653" name="Freeform 167"/>
            <p:cNvSpPr>
              <a:spLocks/>
            </p:cNvSpPr>
            <p:nvPr/>
          </p:nvSpPr>
          <p:spPr bwMode="auto">
            <a:xfrm>
              <a:off x="8408194" y="3421856"/>
              <a:ext cx="750093" cy="344006"/>
            </a:xfrm>
            <a:custGeom>
              <a:avLst/>
              <a:gdLst>
                <a:gd name="T0" fmla="*/ 243 w 243"/>
                <a:gd name="T1" fmla="*/ 122 h 122"/>
                <a:gd name="T2" fmla="*/ 195 w 243"/>
                <a:gd name="T3" fmla="*/ 66 h 122"/>
                <a:gd name="T4" fmla="*/ 103 w 243"/>
                <a:gd name="T5" fmla="*/ 58 h 122"/>
                <a:gd name="T6" fmla="*/ 10 w 243"/>
                <a:gd name="T7" fmla="*/ 33 h 122"/>
                <a:gd name="T8" fmla="*/ 2 w 243"/>
                <a:gd name="T9" fmla="*/ 0 h 122"/>
              </a:gdLst>
              <a:ahLst/>
              <a:cxnLst>
                <a:cxn ang="0">
                  <a:pos x="T0" y="T1"/>
                </a:cxn>
                <a:cxn ang="0">
                  <a:pos x="T2" y="T3"/>
                </a:cxn>
                <a:cxn ang="0">
                  <a:pos x="T4" y="T5"/>
                </a:cxn>
                <a:cxn ang="0">
                  <a:pos x="T6" y="T7"/>
                </a:cxn>
                <a:cxn ang="0">
                  <a:pos x="T8" y="T9"/>
                </a:cxn>
              </a:cxnLst>
              <a:rect l="0" t="0" r="r" b="b"/>
              <a:pathLst>
                <a:path w="243" h="122">
                  <a:moveTo>
                    <a:pt x="243" y="122"/>
                  </a:moveTo>
                  <a:cubicBezTo>
                    <a:pt x="238" y="101"/>
                    <a:pt x="224" y="79"/>
                    <a:pt x="195" y="66"/>
                  </a:cubicBezTo>
                  <a:cubicBezTo>
                    <a:pt x="167" y="54"/>
                    <a:pt x="135" y="55"/>
                    <a:pt x="103" y="58"/>
                  </a:cubicBezTo>
                  <a:cubicBezTo>
                    <a:pt x="65" y="62"/>
                    <a:pt x="27" y="56"/>
                    <a:pt x="10" y="33"/>
                  </a:cubicBezTo>
                  <a:cubicBezTo>
                    <a:pt x="3" y="23"/>
                    <a:pt x="0" y="11"/>
                    <a:pt x="2" y="0"/>
                  </a:cubicBezTo>
                </a:path>
              </a:pathLst>
            </a:custGeom>
            <a:noFill/>
            <a:ln w="38100" cap="flat">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654" name="Freeform 168"/>
            <p:cNvSpPr>
              <a:spLocks/>
            </p:cNvSpPr>
            <p:nvPr/>
          </p:nvSpPr>
          <p:spPr bwMode="auto">
            <a:xfrm>
              <a:off x="8283062" y="3056784"/>
              <a:ext cx="254000" cy="398462"/>
            </a:xfrm>
            <a:custGeom>
              <a:avLst/>
              <a:gdLst>
                <a:gd name="T0" fmla="*/ 20 w 67"/>
                <a:gd name="T1" fmla="*/ 0 h 105"/>
                <a:gd name="T2" fmla="*/ 20 w 67"/>
                <a:gd name="T3" fmla="*/ 16 h 105"/>
                <a:gd name="T4" fmla="*/ 47 w 67"/>
                <a:gd name="T5" fmla="*/ 16 h 105"/>
                <a:gd name="T6" fmla="*/ 47 w 67"/>
                <a:gd name="T7" fmla="*/ 0 h 105"/>
                <a:gd name="T8" fmla="*/ 53 w 67"/>
                <a:gd name="T9" fmla="*/ 0 h 105"/>
                <a:gd name="T10" fmla="*/ 53 w 67"/>
                <a:gd name="T11" fmla="*/ 16 h 105"/>
                <a:gd name="T12" fmla="*/ 67 w 67"/>
                <a:gd name="T13" fmla="*/ 16 h 105"/>
                <a:gd name="T14" fmla="*/ 67 w 67"/>
                <a:gd name="T15" fmla="*/ 56 h 105"/>
                <a:gd name="T16" fmla="*/ 44 w 67"/>
                <a:gd name="T17" fmla="*/ 84 h 105"/>
                <a:gd name="T18" fmla="*/ 44 w 67"/>
                <a:gd name="T19" fmla="*/ 105 h 105"/>
                <a:gd name="T20" fmla="*/ 24 w 67"/>
                <a:gd name="T21" fmla="*/ 105 h 105"/>
                <a:gd name="T22" fmla="*/ 24 w 67"/>
                <a:gd name="T23" fmla="*/ 84 h 105"/>
                <a:gd name="T24" fmla="*/ 0 w 67"/>
                <a:gd name="T25" fmla="*/ 56 h 105"/>
                <a:gd name="T26" fmla="*/ 0 w 67"/>
                <a:gd name="T27" fmla="*/ 16 h 105"/>
                <a:gd name="T28" fmla="*/ 14 w 67"/>
                <a:gd name="T29" fmla="*/ 16 h 105"/>
                <a:gd name="T30" fmla="*/ 14 w 67"/>
                <a:gd name="T31" fmla="*/ 0 h 105"/>
                <a:gd name="T32" fmla="*/ 20 w 67"/>
                <a:gd name="T33"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105">
                  <a:moveTo>
                    <a:pt x="20" y="0"/>
                  </a:moveTo>
                  <a:cubicBezTo>
                    <a:pt x="20" y="16"/>
                    <a:pt x="20" y="16"/>
                    <a:pt x="20" y="16"/>
                  </a:cubicBezTo>
                  <a:cubicBezTo>
                    <a:pt x="20" y="16"/>
                    <a:pt x="20" y="16"/>
                    <a:pt x="47" y="16"/>
                  </a:cubicBezTo>
                  <a:cubicBezTo>
                    <a:pt x="47" y="0"/>
                    <a:pt x="47" y="0"/>
                    <a:pt x="47" y="0"/>
                  </a:cubicBezTo>
                  <a:cubicBezTo>
                    <a:pt x="53" y="0"/>
                    <a:pt x="53" y="0"/>
                    <a:pt x="53" y="0"/>
                  </a:cubicBezTo>
                  <a:cubicBezTo>
                    <a:pt x="53" y="4"/>
                    <a:pt x="53" y="9"/>
                    <a:pt x="53" y="16"/>
                  </a:cubicBezTo>
                  <a:cubicBezTo>
                    <a:pt x="53" y="16"/>
                    <a:pt x="53" y="16"/>
                    <a:pt x="67" y="16"/>
                  </a:cubicBezTo>
                  <a:cubicBezTo>
                    <a:pt x="67" y="16"/>
                    <a:pt x="67" y="16"/>
                    <a:pt x="67" y="56"/>
                  </a:cubicBezTo>
                  <a:cubicBezTo>
                    <a:pt x="67" y="65"/>
                    <a:pt x="57" y="79"/>
                    <a:pt x="44" y="84"/>
                  </a:cubicBezTo>
                  <a:cubicBezTo>
                    <a:pt x="44" y="84"/>
                    <a:pt x="44" y="84"/>
                    <a:pt x="44" y="105"/>
                  </a:cubicBezTo>
                  <a:cubicBezTo>
                    <a:pt x="24" y="105"/>
                    <a:pt x="24" y="105"/>
                    <a:pt x="24" y="105"/>
                  </a:cubicBezTo>
                  <a:cubicBezTo>
                    <a:pt x="24" y="105"/>
                    <a:pt x="24" y="105"/>
                    <a:pt x="24" y="84"/>
                  </a:cubicBezTo>
                  <a:cubicBezTo>
                    <a:pt x="10" y="79"/>
                    <a:pt x="0" y="65"/>
                    <a:pt x="0" y="56"/>
                  </a:cubicBezTo>
                  <a:cubicBezTo>
                    <a:pt x="0" y="56"/>
                    <a:pt x="0" y="56"/>
                    <a:pt x="0" y="16"/>
                  </a:cubicBezTo>
                  <a:cubicBezTo>
                    <a:pt x="0" y="16"/>
                    <a:pt x="0" y="16"/>
                    <a:pt x="14" y="16"/>
                  </a:cubicBezTo>
                  <a:cubicBezTo>
                    <a:pt x="14" y="16"/>
                    <a:pt x="14" y="16"/>
                    <a:pt x="14" y="0"/>
                  </a:cubicBezTo>
                  <a:lnTo>
                    <a:pt x="20" y="0"/>
                  </a:lnTo>
                  <a:close/>
                </a:path>
              </a:pathLst>
            </a:custGeom>
            <a:solidFill>
              <a:srgbClr val="333333"/>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grpSp>
        <p:nvGrpSpPr>
          <p:cNvPr id="669" name="Group 668"/>
          <p:cNvGrpSpPr/>
          <p:nvPr/>
        </p:nvGrpSpPr>
        <p:grpSpPr>
          <a:xfrm>
            <a:off x="9496918" y="3182400"/>
            <a:ext cx="618341" cy="730195"/>
            <a:chOff x="9158285" y="3056784"/>
            <a:chExt cx="606272" cy="715942"/>
          </a:xfrm>
        </p:grpSpPr>
        <p:sp>
          <p:nvSpPr>
            <p:cNvPr id="655" name="Freeform 168"/>
            <p:cNvSpPr>
              <a:spLocks/>
            </p:cNvSpPr>
            <p:nvPr/>
          </p:nvSpPr>
          <p:spPr bwMode="auto">
            <a:xfrm>
              <a:off x="9510557" y="3056784"/>
              <a:ext cx="254000" cy="398462"/>
            </a:xfrm>
            <a:custGeom>
              <a:avLst/>
              <a:gdLst>
                <a:gd name="T0" fmla="*/ 20 w 67"/>
                <a:gd name="T1" fmla="*/ 0 h 105"/>
                <a:gd name="T2" fmla="*/ 20 w 67"/>
                <a:gd name="T3" fmla="*/ 16 h 105"/>
                <a:gd name="T4" fmla="*/ 47 w 67"/>
                <a:gd name="T5" fmla="*/ 16 h 105"/>
                <a:gd name="T6" fmla="*/ 47 w 67"/>
                <a:gd name="T7" fmla="*/ 0 h 105"/>
                <a:gd name="T8" fmla="*/ 53 w 67"/>
                <a:gd name="T9" fmla="*/ 0 h 105"/>
                <a:gd name="T10" fmla="*/ 53 w 67"/>
                <a:gd name="T11" fmla="*/ 16 h 105"/>
                <a:gd name="T12" fmla="*/ 67 w 67"/>
                <a:gd name="T13" fmla="*/ 16 h 105"/>
                <a:gd name="T14" fmla="*/ 67 w 67"/>
                <a:gd name="T15" fmla="*/ 56 h 105"/>
                <a:gd name="T16" fmla="*/ 44 w 67"/>
                <a:gd name="T17" fmla="*/ 84 h 105"/>
                <a:gd name="T18" fmla="*/ 44 w 67"/>
                <a:gd name="T19" fmla="*/ 105 h 105"/>
                <a:gd name="T20" fmla="*/ 24 w 67"/>
                <a:gd name="T21" fmla="*/ 105 h 105"/>
                <a:gd name="T22" fmla="*/ 24 w 67"/>
                <a:gd name="T23" fmla="*/ 84 h 105"/>
                <a:gd name="T24" fmla="*/ 0 w 67"/>
                <a:gd name="T25" fmla="*/ 56 h 105"/>
                <a:gd name="T26" fmla="*/ 0 w 67"/>
                <a:gd name="T27" fmla="*/ 16 h 105"/>
                <a:gd name="T28" fmla="*/ 14 w 67"/>
                <a:gd name="T29" fmla="*/ 16 h 105"/>
                <a:gd name="T30" fmla="*/ 14 w 67"/>
                <a:gd name="T31" fmla="*/ 0 h 105"/>
                <a:gd name="T32" fmla="*/ 20 w 67"/>
                <a:gd name="T33"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105">
                  <a:moveTo>
                    <a:pt x="20" y="0"/>
                  </a:moveTo>
                  <a:cubicBezTo>
                    <a:pt x="20" y="16"/>
                    <a:pt x="20" y="16"/>
                    <a:pt x="20" y="16"/>
                  </a:cubicBezTo>
                  <a:cubicBezTo>
                    <a:pt x="20" y="16"/>
                    <a:pt x="20" y="16"/>
                    <a:pt x="47" y="16"/>
                  </a:cubicBezTo>
                  <a:cubicBezTo>
                    <a:pt x="47" y="0"/>
                    <a:pt x="47" y="0"/>
                    <a:pt x="47" y="0"/>
                  </a:cubicBezTo>
                  <a:cubicBezTo>
                    <a:pt x="53" y="0"/>
                    <a:pt x="53" y="0"/>
                    <a:pt x="53" y="0"/>
                  </a:cubicBezTo>
                  <a:cubicBezTo>
                    <a:pt x="53" y="4"/>
                    <a:pt x="53" y="9"/>
                    <a:pt x="53" y="16"/>
                  </a:cubicBezTo>
                  <a:cubicBezTo>
                    <a:pt x="53" y="16"/>
                    <a:pt x="53" y="16"/>
                    <a:pt x="67" y="16"/>
                  </a:cubicBezTo>
                  <a:cubicBezTo>
                    <a:pt x="67" y="16"/>
                    <a:pt x="67" y="16"/>
                    <a:pt x="67" y="56"/>
                  </a:cubicBezTo>
                  <a:cubicBezTo>
                    <a:pt x="67" y="65"/>
                    <a:pt x="57" y="79"/>
                    <a:pt x="44" y="84"/>
                  </a:cubicBezTo>
                  <a:cubicBezTo>
                    <a:pt x="44" y="84"/>
                    <a:pt x="44" y="84"/>
                    <a:pt x="44" y="105"/>
                  </a:cubicBezTo>
                  <a:cubicBezTo>
                    <a:pt x="24" y="105"/>
                    <a:pt x="24" y="105"/>
                    <a:pt x="24" y="105"/>
                  </a:cubicBezTo>
                  <a:cubicBezTo>
                    <a:pt x="24" y="105"/>
                    <a:pt x="24" y="105"/>
                    <a:pt x="24" y="84"/>
                  </a:cubicBezTo>
                  <a:cubicBezTo>
                    <a:pt x="10" y="79"/>
                    <a:pt x="0" y="65"/>
                    <a:pt x="0" y="56"/>
                  </a:cubicBezTo>
                  <a:cubicBezTo>
                    <a:pt x="0" y="56"/>
                    <a:pt x="0" y="56"/>
                    <a:pt x="0" y="16"/>
                  </a:cubicBezTo>
                  <a:cubicBezTo>
                    <a:pt x="0" y="16"/>
                    <a:pt x="0" y="16"/>
                    <a:pt x="14" y="16"/>
                  </a:cubicBezTo>
                  <a:cubicBezTo>
                    <a:pt x="14" y="16"/>
                    <a:pt x="14" y="16"/>
                    <a:pt x="14" y="0"/>
                  </a:cubicBezTo>
                  <a:lnTo>
                    <a:pt x="20" y="0"/>
                  </a:lnTo>
                  <a:close/>
                </a:path>
              </a:pathLst>
            </a:custGeom>
            <a:solidFill>
              <a:srgbClr val="333333"/>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658" name="Freeform 167"/>
            <p:cNvSpPr>
              <a:spLocks/>
            </p:cNvSpPr>
            <p:nvPr/>
          </p:nvSpPr>
          <p:spPr bwMode="auto">
            <a:xfrm flipH="1">
              <a:off x="9158285" y="3428720"/>
              <a:ext cx="489298" cy="344006"/>
            </a:xfrm>
            <a:custGeom>
              <a:avLst/>
              <a:gdLst>
                <a:gd name="T0" fmla="*/ 243 w 243"/>
                <a:gd name="T1" fmla="*/ 122 h 122"/>
                <a:gd name="T2" fmla="*/ 195 w 243"/>
                <a:gd name="T3" fmla="*/ 66 h 122"/>
                <a:gd name="T4" fmla="*/ 103 w 243"/>
                <a:gd name="T5" fmla="*/ 58 h 122"/>
                <a:gd name="T6" fmla="*/ 10 w 243"/>
                <a:gd name="T7" fmla="*/ 33 h 122"/>
                <a:gd name="T8" fmla="*/ 2 w 243"/>
                <a:gd name="T9" fmla="*/ 0 h 122"/>
              </a:gdLst>
              <a:ahLst/>
              <a:cxnLst>
                <a:cxn ang="0">
                  <a:pos x="T0" y="T1"/>
                </a:cxn>
                <a:cxn ang="0">
                  <a:pos x="T2" y="T3"/>
                </a:cxn>
                <a:cxn ang="0">
                  <a:pos x="T4" y="T5"/>
                </a:cxn>
                <a:cxn ang="0">
                  <a:pos x="T6" y="T7"/>
                </a:cxn>
                <a:cxn ang="0">
                  <a:pos x="T8" y="T9"/>
                </a:cxn>
              </a:cxnLst>
              <a:rect l="0" t="0" r="r" b="b"/>
              <a:pathLst>
                <a:path w="243" h="122">
                  <a:moveTo>
                    <a:pt x="243" y="122"/>
                  </a:moveTo>
                  <a:cubicBezTo>
                    <a:pt x="238" y="101"/>
                    <a:pt x="224" y="79"/>
                    <a:pt x="195" y="66"/>
                  </a:cubicBezTo>
                  <a:cubicBezTo>
                    <a:pt x="167" y="54"/>
                    <a:pt x="135" y="55"/>
                    <a:pt x="103" y="58"/>
                  </a:cubicBezTo>
                  <a:cubicBezTo>
                    <a:pt x="65" y="62"/>
                    <a:pt x="27" y="56"/>
                    <a:pt x="10" y="33"/>
                  </a:cubicBezTo>
                  <a:cubicBezTo>
                    <a:pt x="3" y="23"/>
                    <a:pt x="0" y="11"/>
                    <a:pt x="2" y="0"/>
                  </a:cubicBezTo>
                </a:path>
              </a:pathLst>
            </a:custGeom>
            <a:noFill/>
            <a:ln w="38100" cap="flat">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grpSp>
        <p:nvGrpSpPr>
          <p:cNvPr id="680" name="Group 679"/>
          <p:cNvGrpSpPr/>
          <p:nvPr/>
        </p:nvGrpSpPr>
        <p:grpSpPr>
          <a:xfrm>
            <a:off x="8463300" y="3838496"/>
            <a:ext cx="1357954" cy="1888703"/>
            <a:chOff x="8144842" y="4004140"/>
            <a:chExt cx="1331448" cy="1851838"/>
          </a:xfrm>
        </p:grpSpPr>
        <p:pic>
          <p:nvPicPr>
            <p:cNvPr id="636" name="Picture 635"/>
            <p:cNvPicPr>
              <a:picLocks noChangeAspect="1"/>
            </p:cNvPicPr>
            <p:nvPr/>
          </p:nvPicPr>
          <p:blipFill>
            <a:blip r:embed="rId3"/>
            <a:stretch>
              <a:fillRect/>
            </a:stretch>
          </p:blipFill>
          <p:spPr>
            <a:xfrm>
              <a:off x="8843731" y="4004140"/>
              <a:ext cx="632559" cy="1851838"/>
            </a:xfrm>
            <a:prstGeom prst="rect">
              <a:avLst/>
            </a:prstGeom>
          </p:spPr>
        </p:pic>
        <p:pic>
          <p:nvPicPr>
            <p:cNvPr id="637" name="Picture 636"/>
            <p:cNvPicPr>
              <a:picLocks noChangeAspect="1"/>
            </p:cNvPicPr>
            <p:nvPr/>
          </p:nvPicPr>
          <p:blipFill>
            <a:blip r:embed="rId4"/>
            <a:stretch>
              <a:fillRect/>
            </a:stretch>
          </p:blipFill>
          <p:spPr>
            <a:xfrm>
              <a:off x="8144842" y="4762867"/>
              <a:ext cx="1080760" cy="1093111"/>
            </a:xfrm>
            <a:prstGeom prst="rect">
              <a:avLst/>
            </a:prstGeom>
          </p:spPr>
        </p:pic>
      </p:grpSp>
      <p:grpSp>
        <p:nvGrpSpPr>
          <p:cNvPr id="670" name="Group 669"/>
          <p:cNvGrpSpPr/>
          <p:nvPr/>
        </p:nvGrpSpPr>
        <p:grpSpPr>
          <a:xfrm>
            <a:off x="11006130" y="3182400"/>
            <a:ext cx="463063" cy="1473360"/>
            <a:chOff x="10638038" y="3056784"/>
            <a:chExt cx="454025" cy="1444602"/>
          </a:xfrm>
        </p:grpSpPr>
        <p:sp>
          <p:nvSpPr>
            <p:cNvPr id="660" name="Freeform 168"/>
            <p:cNvSpPr>
              <a:spLocks/>
            </p:cNvSpPr>
            <p:nvPr/>
          </p:nvSpPr>
          <p:spPr bwMode="auto">
            <a:xfrm>
              <a:off x="10738051" y="3056784"/>
              <a:ext cx="254000" cy="398462"/>
            </a:xfrm>
            <a:custGeom>
              <a:avLst/>
              <a:gdLst>
                <a:gd name="T0" fmla="*/ 20 w 67"/>
                <a:gd name="T1" fmla="*/ 0 h 105"/>
                <a:gd name="T2" fmla="*/ 20 w 67"/>
                <a:gd name="T3" fmla="*/ 16 h 105"/>
                <a:gd name="T4" fmla="*/ 47 w 67"/>
                <a:gd name="T5" fmla="*/ 16 h 105"/>
                <a:gd name="T6" fmla="*/ 47 w 67"/>
                <a:gd name="T7" fmla="*/ 0 h 105"/>
                <a:gd name="T8" fmla="*/ 53 w 67"/>
                <a:gd name="T9" fmla="*/ 0 h 105"/>
                <a:gd name="T10" fmla="*/ 53 w 67"/>
                <a:gd name="T11" fmla="*/ 16 h 105"/>
                <a:gd name="T12" fmla="*/ 67 w 67"/>
                <a:gd name="T13" fmla="*/ 16 h 105"/>
                <a:gd name="T14" fmla="*/ 67 w 67"/>
                <a:gd name="T15" fmla="*/ 56 h 105"/>
                <a:gd name="T16" fmla="*/ 44 w 67"/>
                <a:gd name="T17" fmla="*/ 84 h 105"/>
                <a:gd name="T18" fmla="*/ 44 w 67"/>
                <a:gd name="T19" fmla="*/ 105 h 105"/>
                <a:gd name="T20" fmla="*/ 24 w 67"/>
                <a:gd name="T21" fmla="*/ 105 h 105"/>
                <a:gd name="T22" fmla="*/ 24 w 67"/>
                <a:gd name="T23" fmla="*/ 84 h 105"/>
                <a:gd name="T24" fmla="*/ 0 w 67"/>
                <a:gd name="T25" fmla="*/ 56 h 105"/>
                <a:gd name="T26" fmla="*/ 0 w 67"/>
                <a:gd name="T27" fmla="*/ 16 h 105"/>
                <a:gd name="T28" fmla="*/ 14 w 67"/>
                <a:gd name="T29" fmla="*/ 16 h 105"/>
                <a:gd name="T30" fmla="*/ 14 w 67"/>
                <a:gd name="T31" fmla="*/ 0 h 105"/>
                <a:gd name="T32" fmla="*/ 20 w 67"/>
                <a:gd name="T33"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105">
                  <a:moveTo>
                    <a:pt x="20" y="0"/>
                  </a:moveTo>
                  <a:cubicBezTo>
                    <a:pt x="20" y="16"/>
                    <a:pt x="20" y="16"/>
                    <a:pt x="20" y="16"/>
                  </a:cubicBezTo>
                  <a:cubicBezTo>
                    <a:pt x="20" y="16"/>
                    <a:pt x="20" y="16"/>
                    <a:pt x="47" y="16"/>
                  </a:cubicBezTo>
                  <a:cubicBezTo>
                    <a:pt x="47" y="0"/>
                    <a:pt x="47" y="0"/>
                    <a:pt x="47" y="0"/>
                  </a:cubicBezTo>
                  <a:cubicBezTo>
                    <a:pt x="53" y="0"/>
                    <a:pt x="53" y="0"/>
                    <a:pt x="53" y="0"/>
                  </a:cubicBezTo>
                  <a:cubicBezTo>
                    <a:pt x="53" y="4"/>
                    <a:pt x="53" y="9"/>
                    <a:pt x="53" y="16"/>
                  </a:cubicBezTo>
                  <a:cubicBezTo>
                    <a:pt x="53" y="16"/>
                    <a:pt x="53" y="16"/>
                    <a:pt x="67" y="16"/>
                  </a:cubicBezTo>
                  <a:cubicBezTo>
                    <a:pt x="67" y="16"/>
                    <a:pt x="67" y="16"/>
                    <a:pt x="67" y="56"/>
                  </a:cubicBezTo>
                  <a:cubicBezTo>
                    <a:pt x="67" y="65"/>
                    <a:pt x="57" y="79"/>
                    <a:pt x="44" y="84"/>
                  </a:cubicBezTo>
                  <a:cubicBezTo>
                    <a:pt x="44" y="84"/>
                    <a:pt x="44" y="84"/>
                    <a:pt x="44" y="105"/>
                  </a:cubicBezTo>
                  <a:cubicBezTo>
                    <a:pt x="24" y="105"/>
                    <a:pt x="24" y="105"/>
                    <a:pt x="24" y="105"/>
                  </a:cubicBezTo>
                  <a:cubicBezTo>
                    <a:pt x="24" y="105"/>
                    <a:pt x="24" y="105"/>
                    <a:pt x="24" y="84"/>
                  </a:cubicBezTo>
                  <a:cubicBezTo>
                    <a:pt x="10" y="79"/>
                    <a:pt x="0" y="65"/>
                    <a:pt x="0" y="56"/>
                  </a:cubicBezTo>
                  <a:cubicBezTo>
                    <a:pt x="0" y="56"/>
                    <a:pt x="0" y="56"/>
                    <a:pt x="0" y="16"/>
                  </a:cubicBezTo>
                  <a:cubicBezTo>
                    <a:pt x="0" y="16"/>
                    <a:pt x="0" y="16"/>
                    <a:pt x="14" y="16"/>
                  </a:cubicBezTo>
                  <a:cubicBezTo>
                    <a:pt x="14" y="16"/>
                    <a:pt x="14" y="16"/>
                    <a:pt x="14" y="0"/>
                  </a:cubicBezTo>
                  <a:lnTo>
                    <a:pt x="20" y="0"/>
                  </a:lnTo>
                  <a:close/>
                </a:path>
              </a:pathLst>
            </a:custGeom>
            <a:solidFill>
              <a:srgbClr val="333333"/>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664" name="Freeform 172"/>
            <p:cNvSpPr>
              <a:spLocks/>
            </p:cNvSpPr>
            <p:nvPr/>
          </p:nvSpPr>
          <p:spPr bwMode="auto">
            <a:xfrm>
              <a:off x="10638038" y="3417123"/>
              <a:ext cx="454025" cy="1084263"/>
            </a:xfrm>
            <a:custGeom>
              <a:avLst/>
              <a:gdLst>
                <a:gd name="T0" fmla="*/ 126 w 249"/>
                <a:gd name="T1" fmla="*/ 0 h 430"/>
                <a:gd name="T2" fmla="*/ 157 w 249"/>
                <a:gd name="T3" fmla="*/ 104 h 430"/>
                <a:gd name="T4" fmla="*/ 221 w 249"/>
                <a:gd name="T5" fmla="*/ 149 h 430"/>
                <a:gd name="T6" fmla="*/ 243 w 249"/>
                <a:gd name="T7" fmla="*/ 223 h 430"/>
                <a:gd name="T8" fmla="*/ 153 w 249"/>
                <a:gd name="T9" fmla="*/ 286 h 430"/>
                <a:gd name="T10" fmla="*/ 86 w 249"/>
                <a:gd name="T11" fmla="*/ 298 h 430"/>
                <a:gd name="T12" fmla="*/ 5 w 249"/>
                <a:gd name="T13" fmla="*/ 321 h 430"/>
                <a:gd name="T14" fmla="*/ 65 w 249"/>
                <a:gd name="T15" fmla="*/ 361 h 430"/>
                <a:gd name="T16" fmla="*/ 110 w 249"/>
                <a:gd name="T17" fmla="*/ 430 h 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9" h="430">
                  <a:moveTo>
                    <a:pt x="126" y="0"/>
                  </a:moveTo>
                  <a:cubicBezTo>
                    <a:pt x="123" y="36"/>
                    <a:pt x="123" y="82"/>
                    <a:pt x="157" y="104"/>
                  </a:cubicBezTo>
                  <a:cubicBezTo>
                    <a:pt x="179" y="119"/>
                    <a:pt x="203" y="128"/>
                    <a:pt x="221" y="149"/>
                  </a:cubicBezTo>
                  <a:cubicBezTo>
                    <a:pt x="238" y="169"/>
                    <a:pt x="249" y="196"/>
                    <a:pt x="243" y="223"/>
                  </a:cubicBezTo>
                  <a:cubicBezTo>
                    <a:pt x="234" y="265"/>
                    <a:pt x="190" y="277"/>
                    <a:pt x="153" y="286"/>
                  </a:cubicBezTo>
                  <a:cubicBezTo>
                    <a:pt x="131" y="292"/>
                    <a:pt x="109" y="296"/>
                    <a:pt x="86" y="298"/>
                  </a:cubicBezTo>
                  <a:cubicBezTo>
                    <a:pt x="66" y="301"/>
                    <a:pt x="11" y="293"/>
                    <a:pt x="5" y="321"/>
                  </a:cubicBezTo>
                  <a:cubicBezTo>
                    <a:pt x="0" y="350"/>
                    <a:pt x="48" y="353"/>
                    <a:pt x="65" y="361"/>
                  </a:cubicBezTo>
                  <a:cubicBezTo>
                    <a:pt x="92" y="375"/>
                    <a:pt x="107" y="400"/>
                    <a:pt x="110" y="430"/>
                  </a:cubicBezTo>
                </a:path>
              </a:pathLst>
            </a:custGeom>
            <a:noFill/>
            <a:ln w="38100" cap="flat">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grpSp>
        <p:nvGrpSpPr>
          <p:cNvPr id="671" name="Group 670"/>
          <p:cNvGrpSpPr/>
          <p:nvPr/>
        </p:nvGrpSpPr>
        <p:grpSpPr>
          <a:xfrm>
            <a:off x="7286845" y="3182400"/>
            <a:ext cx="390204" cy="1849771"/>
            <a:chOff x="6991350" y="3056784"/>
            <a:chExt cx="382588" cy="1813666"/>
          </a:xfrm>
        </p:grpSpPr>
        <p:grpSp>
          <p:nvGrpSpPr>
            <p:cNvPr id="667" name="Group 666"/>
            <p:cNvGrpSpPr/>
            <p:nvPr/>
          </p:nvGrpSpPr>
          <p:grpSpPr>
            <a:xfrm>
              <a:off x="6991350" y="3092450"/>
              <a:ext cx="382588" cy="1778000"/>
              <a:chOff x="6991350" y="3092450"/>
              <a:chExt cx="382588" cy="1778000"/>
            </a:xfrm>
          </p:grpSpPr>
          <p:sp>
            <p:nvSpPr>
              <p:cNvPr id="646" name="AutoShape 160"/>
              <p:cNvSpPr>
                <a:spLocks noChangeAspect="1" noChangeArrowheads="1" noTextEdit="1"/>
              </p:cNvSpPr>
              <p:nvPr/>
            </p:nvSpPr>
            <p:spPr bwMode="auto">
              <a:xfrm>
                <a:off x="6991350" y="3092450"/>
                <a:ext cx="382588"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647" name="Freeform 162"/>
              <p:cNvSpPr>
                <a:spLocks/>
              </p:cNvSpPr>
              <p:nvPr/>
            </p:nvSpPr>
            <p:spPr bwMode="auto">
              <a:xfrm>
                <a:off x="7058192" y="3428720"/>
                <a:ext cx="315592" cy="856674"/>
              </a:xfrm>
              <a:custGeom>
                <a:avLst/>
                <a:gdLst>
                  <a:gd name="T0" fmla="*/ 29 w 73"/>
                  <a:gd name="T1" fmla="*/ 0 h 320"/>
                  <a:gd name="T2" fmla="*/ 26 w 73"/>
                  <a:gd name="T3" fmla="*/ 52 h 320"/>
                  <a:gd name="T4" fmla="*/ 12 w 73"/>
                  <a:gd name="T5" fmla="*/ 64 h 320"/>
                  <a:gd name="T6" fmla="*/ 1 w 73"/>
                  <a:gd name="T7" fmla="*/ 86 h 320"/>
                  <a:gd name="T8" fmla="*/ 42 w 73"/>
                  <a:gd name="T9" fmla="*/ 130 h 320"/>
                  <a:gd name="T10" fmla="*/ 70 w 73"/>
                  <a:gd name="T11" fmla="*/ 183 h 320"/>
                  <a:gd name="T12" fmla="*/ 49 w 73"/>
                  <a:gd name="T13" fmla="*/ 251 h 320"/>
                  <a:gd name="T14" fmla="*/ 53 w 73"/>
                  <a:gd name="T15" fmla="*/ 320 h 3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 h="320">
                    <a:moveTo>
                      <a:pt x="29" y="0"/>
                    </a:moveTo>
                    <a:cubicBezTo>
                      <a:pt x="29" y="17"/>
                      <a:pt x="33" y="35"/>
                      <a:pt x="26" y="52"/>
                    </a:cubicBezTo>
                    <a:cubicBezTo>
                      <a:pt x="24" y="58"/>
                      <a:pt x="18" y="61"/>
                      <a:pt x="12" y="64"/>
                    </a:cubicBezTo>
                    <a:cubicBezTo>
                      <a:pt x="5" y="69"/>
                      <a:pt x="1" y="78"/>
                      <a:pt x="1" y="86"/>
                    </a:cubicBezTo>
                    <a:cubicBezTo>
                      <a:pt x="0" y="111"/>
                      <a:pt x="26" y="116"/>
                      <a:pt x="42" y="130"/>
                    </a:cubicBezTo>
                    <a:cubicBezTo>
                      <a:pt x="58" y="144"/>
                      <a:pt x="68" y="163"/>
                      <a:pt x="70" y="183"/>
                    </a:cubicBezTo>
                    <a:cubicBezTo>
                      <a:pt x="73" y="209"/>
                      <a:pt x="58" y="228"/>
                      <a:pt x="49" y="251"/>
                    </a:cubicBezTo>
                    <a:cubicBezTo>
                      <a:pt x="40" y="273"/>
                      <a:pt x="42" y="299"/>
                      <a:pt x="53" y="320"/>
                    </a:cubicBezTo>
                  </a:path>
                </a:pathLst>
              </a:custGeom>
              <a:noFill/>
              <a:ln w="38100" cap="flat">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sp>
          <p:nvSpPr>
            <p:cNvPr id="666" name="Freeform 168"/>
            <p:cNvSpPr>
              <a:spLocks/>
            </p:cNvSpPr>
            <p:nvPr/>
          </p:nvSpPr>
          <p:spPr bwMode="auto">
            <a:xfrm>
              <a:off x="7055567" y="3056784"/>
              <a:ext cx="254000" cy="398462"/>
            </a:xfrm>
            <a:custGeom>
              <a:avLst/>
              <a:gdLst>
                <a:gd name="T0" fmla="*/ 20 w 67"/>
                <a:gd name="T1" fmla="*/ 0 h 105"/>
                <a:gd name="T2" fmla="*/ 20 w 67"/>
                <a:gd name="T3" fmla="*/ 16 h 105"/>
                <a:gd name="T4" fmla="*/ 47 w 67"/>
                <a:gd name="T5" fmla="*/ 16 h 105"/>
                <a:gd name="T6" fmla="*/ 47 w 67"/>
                <a:gd name="T7" fmla="*/ 0 h 105"/>
                <a:gd name="T8" fmla="*/ 53 w 67"/>
                <a:gd name="T9" fmla="*/ 0 h 105"/>
                <a:gd name="T10" fmla="*/ 53 w 67"/>
                <a:gd name="T11" fmla="*/ 16 h 105"/>
                <a:gd name="T12" fmla="*/ 67 w 67"/>
                <a:gd name="T13" fmla="*/ 16 h 105"/>
                <a:gd name="T14" fmla="*/ 67 w 67"/>
                <a:gd name="T15" fmla="*/ 56 h 105"/>
                <a:gd name="T16" fmla="*/ 44 w 67"/>
                <a:gd name="T17" fmla="*/ 84 h 105"/>
                <a:gd name="T18" fmla="*/ 44 w 67"/>
                <a:gd name="T19" fmla="*/ 105 h 105"/>
                <a:gd name="T20" fmla="*/ 24 w 67"/>
                <a:gd name="T21" fmla="*/ 105 h 105"/>
                <a:gd name="T22" fmla="*/ 24 w 67"/>
                <a:gd name="T23" fmla="*/ 84 h 105"/>
                <a:gd name="T24" fmla="*/ 0 w 67"/>
                <a:gd name="T25" fmla="*/ 56 h 105"/>
                <a:gd name="T26" fmla="*/ 0 w 67"/>
                <a:gd name="T27" fmla="*/ 16 h 105"/>
                <a:gd name="T28" fmla="*/ 14 w 67"/>
                <a:gd name="T29" fmla="*/ 16 h 105"/>
                <a:gd name="T30" fmla="*/ 14 w 67"/>
                <a:gd name="T31" fmla="*/ 0 h 105"/>
                <a:gd name="T32" fmla="*/ 20 w 67"/>
                <a:gd name="T33"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105">
                  <a:moveTo>
                    <a:pt x="20" y="0"/>
                  </a:moveTo>
                  <a:cubicBezTo>
                    <a:pt x="20" y="16"/>
                    <a:pt x="20" y="16"/>
                    <a:pt x="20" y="16"/>
                  </a:cubicBezTo>
                  <a:cubicBezTo>
                    <a:pt x="20" y="16"/>
                    <a:pt x="20" y="16"/>
                    <a:pt x="47" y="16"/>
                  </a:cubicBezTo>
                  <a:cubicBezTo>
                    <a:pt x="47" y="0"/>
                    <a:pt x="47" y="0"/>
                    <a:pt x="47" y="0"/>
                  </a:cubicBezTo>
                  <a:cubicBezTo>
                    <a:pt x="53" y="0"/>
                    <a:pt x="53" y="0"/>
                    <a:pt x="53" y="0"/>
                  </a:cubicBezTo>
                  <a:cubicBezTo>
                    <a:pt x="53" y="4"/>
                    <a:pt x="53" y="9"/>
                    <a:pt x="53" y="16"/>
                  </a:cubicBezTo>
                  <a:cubicBezTo>
                    <a:pt x="53" y="16"/>
                    <a:pt x="53" y="16"/>
                    <a:pt x="67" y="16"/>
                  </a:cubicBezTo>
                  <a:cubicBezTo>
                    <a:pt x="67" y="16"/>
                    <a:pt x="67" y="16"/>
                    <a:pt x="67" y="56"/>
                  </a:cubicBezTo>
                  <a:cubicBezTo>
                    <a:pt x="67" y="65"/>
                    <a:pt x="57" y="79"/>
                    <a:pt x="44" y="84"/>
                  </a:cubicBezTo>
                  <a:cubicBezTo>
                    <a:pt x="44" y="84"/>
                    <a:pt x="44" y="84"/>
                    <a:pt x="44" y="105"/>
                  </a:cubicBezTo>
                  <a:cubicBezTo>
                    <a:pt x="24" y="105"/>
                    <a:pt x="24" y="105"/>
                    <a:pt x="24" y="105"/>
                  </a:cubicBezTo>
                  <a:cubicBezTo>
                    <a:pt x="24" y="105"/>
                    <a:pt x="24" y="105"/>
                    <a:pt x="24" y="84"/>
                  </a:cubicBezTo>
                  <a:cubicBezTo>
                    <a:pt x="10" y="79"/>
                    <a:pt x="0" y="65"/>
                    <a:pt x="0" y="56"/>
                  </a:cubicBezTo>
                  <a:cubicBezTo>
                    <a:pt x="0" y="56"/>
                    <a:pt x="0" y="56"/>
                    <a:pt x="0" y="16"/>
                  </a:cubicBezTo>
                  <a:cubicBezTo>
                    <a:pt x="0" y="16"/>
                    <a:pt x="0" y="16"/>
                    <a:pt x="14" y="16"/>
                  </a:cubicBezTo>
                  <a:cubicBezTo>
                    <a:pt x="14" y="16"/>
                    <a:pt x="14" y="16"/>
                    <a:pt x="14" y="0"/>
                  </a:cubicBezTo>
                  <a:lnTo>
                    <a:pt x="20" y="0"/>
                  </a:lnTo>
                  <a:close/>
                </a:path>
              </a:pathLst>
            </a:custGeom>
            <a:solidFill>
              <a:srgbClr val="333333"/>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sp>
        <p:nvSpPr>
          <p:cNvPr id="174" name="Title 1"/>
          <p:cNvSpPr>
            <a:spLocks noGrp="1"/>
          </p:cNvSpPr>
          <p:nvPr>
            <p:ph type="title"/>
          </p:nvPr>
        </p:nvSpPr>
        <p:spPr>
          <a:xfrm>
            <a:off x="275481" y="295274"/>
            <a:ext cx="11887878" cy="917575"/>
          </a:xfrm>
        </p:spPr>
        <p:txBody>
          <a:bodyPr/>
          <a:lstStyle/>
          <a:p>
            <a:r>
              <a:rPr lang="en-US" dirty="0" smtClean="0"/>
              <a:t>Developer vision</a:t>
            </a:r>
            <a:endParaRPr lang="en-US" dirty="0"/>
          </a:p>
        </p:txBody>
      </p:sp>
    </p:spTree>
    <p:extLst>
      <p:ext uri="{BB962C8B-B14F-4D97-AF65-F5344CB8AC3E}">
        <p14:creationId xmlns:p14="http://schemas.microsoft.com/office/powerpoint/2010/main" val="20785834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decel="100000" fill="hold" grpId="0" nodeType="clickEffect">
                                  <p:stCondLst>
                                    <p:cond delay="0"/>
                                  </p:stCondLst>
                                  <p:childTnLst>
                                    <p:set>
                                      <p:cBhvr>
                                        <p:cTn id="6" dur="1" fill="hold">
                                          <p:stCondLst>
                                            <p:cond delay="0"/>
                                          </p:stCondLst>
                                        </p:cTn>
                                        <p:tgtEl>
                                          <p:spTgt spid="1277"/>
                                        </p:tgtEl>
                                        <p:attrNameLst>
                                          <p:attrName>style.visibility</p:attrName>
                                        </p:attrNameLst>
                                      </p:cBhvr>
                                      <p:to>
                                        <p:strVal val="visible"/>
                                      </p:to>
                                    </p:set>
                                    <p:anim calcmode="lin" valueType="num">
                                      <p:cBhvr additive="base">
                                        <p:cTn id="7" dur="640" fill="hold"/>
                                        <p:tgtEl>
                                          <p:spTgt spid="1277"/>
                                        </p:tgtEl>
                                        <p:attrNameLst>
                                          <p:attrName>ppt_x</p:attrName>
                                        </p:attrNameLst>
                                      </p:cBhvr>
                                      <p:tavLst>
                                        <p:tav tm="0">
                                          <p:val>
                                            <p:strVal val="0-#ppt_w/2"/>
                                          </p:val>
                                        </p:tav>
                                        <p:tav tm="100000">
                                          <p:val>
                                            <p:strVal val="#ppt_x"/>
                                          </p:val>
                                        </p:tav>
                                      </p:tavLst>
                                    </p:anim>
                                    <p:anim calcmode="lin" valueType="num">
                                      <p:cBhvr additive="base">
                                        <p:cTn id="8" dur="640" fill="hold"/>
                                        <p:tgtEl>
                                          <p:spTgt spid="1277"/>
                                        </p:tgtEl>
                                        <p:attrNameLst>
                                          <p:attrName>ppt_y</p:attrName>
                                        </p:attrNameLst>
                                      </p:cBhvr>
                                      <p:tavLst>
                                        <p:tav tm="0">
                                          <p:val>
                                            <p:strVal val="#ppt_y"/>
                                          </p:val>
                                        </p:tav>
                                        <p:tav tm="100000">
                                          <p:val>
                                            <p:strVal val="#ppt_y"/>
                                          </p:val>
                                        </p:tav>
                                      </p:tavLst>
                                    </p:anim>
                                  </p:childTnLst>
                                </p:cTn>
                              </p:par>
                            </p:childTnLst>
                          </p:cTn>
                        </p:par>
                        <p:par>
                          <p:cTn id="9" fill="hold">
                            <p:stCondLst>
                              <p:cond delay="640"/>
                            </p:stCondLst>
                            <p:childTnLst>
                              <p:par>
                                <p:cTn id="10" presetID="2" presetClass="entr" presetSubtype="2" decel="100000" fill="hold" grpId="0" nodeType="afterEffect">
                                  <p:stCondLst>
                                    <p:cond delay="0"/>
                                  </p:stCondLst>
                                  <p:childTnLst>
                                    <p:set>
                                      <p:cBhvr>
                                        <p:cTn id="11" dur="1" fill="hold">
                                          <p:stCondLst>
                                            <p:cond delay="0"/>
                                          </p:stCondLst>
                                        </p:cTn>
                                        <p:tgtEl>
                                          <p:spTgt spid="1210"/>
                                        </p:tgtEl>
                                        <p:attrNameLst>
                                          <p:attrName>style.visibility</p:attrName>
                                        </p:attrNameLst>
                                      </p:cBhvr>
                                      <p:to>
                                        <p:strVal val="visible"/>
                                      </p:to>
                                    </p:set>
                                    <p:anim calcmode="lin" valueType="num">
                                      <p:cBhvr additive="base">
                                        <p:cTn id="12" dur="640" fill="hold"/>
                                        <p:tgtEl>
                                          <p:spTgt spid="1210"/>
                                        </p:tgtEl>
                                        <p:attrNameLst>
                                          <p:attrName>ppt_x</p:attrName>
                                        </p:attrNameLst>
                                      </p:cBhvr>
                                      <p:tavLst>
                                        <p:tav tm="0">
                                          <p:val>
                                            <p:strVal val="1+#ppt_w/2"/>
                                          </p:val>
                                        </p:tav>
                                        <p:tav tm="100000">
                                          <p:val>
                                            <p:strVal val="#ppt_x"/>
                                          </p:val>
                                        </p:tav>
                                      </p:tavLst>
                                    </p:anim>
                                    <p:anim calcmode="lin" valueType="num">
                                      <p:cBhvr additive="base">
                                        <p:cTn id="13" dur="640" fill="hold"/>
                                        <p:tgtEl>
                                          <p:spTgt spid="1210"/>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610"/>
                                        </p:tgtEl>
                                        <p:attrNameLst>
                                          <p:attrName>style.visibility</p:attrName>
                                        </p:attrNameLst>
                                      </p:cBhvr>
                                      <p:to>
                                        <p:strVal val="visible"/>
                                      </p:to>
                                    </p:set>
                                    <p:animEffect transition="in" filter="fade">
                                      <p:cBhvr>
                                        <p:cTn id="18" dur="500"/>
                                        <p:tgtEl>
                                          <p:spTgt spid="610"/>
                                        </p:tgtEl>
                                      </p:cBhvr>
                                    </p:animEffect>
                                    <p:anim calcmode="lin" valueType="num">
                                      <p:cBhvr>
                                        <p:cTn id="19" dur="500" fill="hold"/>
                                        <p:tgtEl>
                                          <p:spTgt spid="610"/>
                                        </p:tgtEl>
                                        <p:attrNameLst>
                                          <p:attrName>ppt_x</p:attrName>
                                        </p:attrNameLst>
                                      </p:cBhvr>
                                      <p:tavLst>
                                        <p:tav tm="0">
                                          <p:val>
                                            <p:strVal val="#ppt_x"/>
                                          </p:val>
                                        </p:tav>
                                        <p:tav tm="100000">
                                          <p:val>
                                            <p:strVal val="#ppt_x"/>
                                          </p:val>
                                        </p:tav>
                                      </p:tavLst>
                                    </p:anim>
                                    <p:anim calcmode="lin" valueType="num">
                                      <p:cBhvr>
                                        <p:cTn id="20" dur="500" fill="hold"/>
                                        <p:tgtEl>
                                          <p:spTgt spid="610"/>
                                        </p:tgtEl>
                                        <p:attrNameLst>
                                          <p:attrName>ppt_y</p:attrName>
                                        </p:attrNameLst>
                                      </p:cBhvr>
                                      <p:tavLst>
                                        <p:tav tm="0">
                                          <p:val>
                                            <p:strVal val="#ppt_y+.1"/>
                                          </p:val>
                                        </p:tav>
                                        <p:tav tm="100000">
                                          <p:val>
                                            <p:strVal val="#ppt_y"/>
                                          </p:val>
                                        </p:tav>
                                      </p:tavLst>
                                    </p:anim>
                                  </p:childTnLst>
                                </p:cTn>
                              </p:par>
                            </p:childTnLst>
                          </p:cTn>
                        </p:par>
                        <p:par>
                          <p:cTn id="21" fill="hold">
                            <p:stCondLst>
                              <p:cond delay="500"/>
                            </p:stCondLst>
                            <p:childTnLst>
                              <p:par>
                                <p:cTn id="22" presetID="42" presetClass="entr" presetSubtype="0" fill="hold" grpId="0" nodeType="afterEffect">
                                  <p:stCondLst>
                                    <p:cond delay="0"/>
                                  </p:stCondLst>
                                  <p:childTnLst>
                                    <p:set>
                                      <p:cBhvr>
                                        <p:cTn id="23" dur="1" fill="hold">
                                          <p:stCondLst>
                                            <p:cond delay="0"/>
                                          </p:stCondLst>
                                        </p:cTn>
                                        <p:tgtEl>
                                          <p:spTgt spid="574"/>
                                        </p:tgtEl>
                                        <p:attrNameLst>
                                          <p:attrName>style.visibility</p:attrName>
                                        </p:attrNameLst>
                                      </p:cBhvr>
                                      <p:to>
                                        <p:strVal val="visible"/>
                                      </p:to>
                                    </p:set>
                                    <p:animEffect transition="in" filter="fade">
                                      <p:cBhvr>
                                        <p:cTn id="24" dur="500"/>
                                        <p:tgtEl>
                                          <p:spTgt spid="574"/>
                                        </p:tgtEl>
                                      </p:cBhvr>
                                    </p:animEffect>
                                    <p:anim calcmode="lin" valueType="num">
                                      <p:cBhvr>
                                        <p:cTn id="25" dur="500" fill="hold"/>
                                        <p:tgtEl>
                                          <p:spTgt spid="574"/>
                                        </p:tgtEl>
                                        <p:attrNameLst>
                                          <p:attrName>ppt_x</p:attrName>
                                        </p:attrNameLst>
                                      </p:cBhvr>
                                      <p:tavLst>
                                        <p:tav tm="0">
                                          <p:val>
                                            <p:strVal val="#ppt_x"/>
                                          </p:val>
                                        </p:tav>
                                        <p:tav tm="100000">
                                          <p:val>
                                            <p:strVal val="#ppt_x"/>
                                          </p:val>
                                        </p:tav>
                                      </p:tavLst>
                                    </p:anim>
                                    <p:anim calcmode="lin" valueType="num">
                                      <p:cBhvr>
                                        <p:cTn id="26" dur="500" fill="hold"/>
                                        <p:tgtEl>
                                          <p:spTgt spid="574"/>
                                        </p:tgtEl>
                                        <p:attrNameLst>
                                          <p:attrName>ppt_y</p:attrName>
                                        </p:attrNameLst>
                                      </p:cBhvr>
                                      <p:tavLst>
                                        <p:tav tm="0">
                                          <p:val>
                                            <p:strVal val="#ppt_y+.1"/>
                                          </p:val>
                                        </p:tav>
                                        <p:tav tm="100000">
                                          <p:val>
                                            <p:strVal val="#ppt_y"/>
                                          </p:val>
                                        </p:tav>
                                      </p:tavLst>
                                    </p:anim>
                                  </p:childTnLst>
                                </p:cTn>
                              </p:par>
                            </p:childTnLst>
                          </p:cTn>
                        </p:par>
                        <p:par>
                          <p:cTn id="27" fill="hold">
                            <p:stCondLst>
                              <p:cond delay="1000"/>
                            </p:stCondLst>
                            <p:childTnLst>
                              <p:par>
                                <p:cTn id="28" presetID="42" presetClass="entr" presetSubtype="0" fill="hold" grpId="0" nodeType="afterEffect">
                                  <p:stCondLst>
                                    <p:cond delay="0"/>
                                  </p:stCondLst>
                                  <p:childTnLst>
                                    <p:set>
                                      <p:cBhvr>
                                        <p:cTn id="29" dur="1" fill="hold">
                                          <p:stCondLst>
                                            <p:cond delay="0"/>
                                          </p:stCondLst>
                                        </p:cTn>
                                        <p:tgtEl>
                                          <p:spTgt spid="575"/>
                                        </p:tgtEl>
                                        <p:attrNameLst>
                                          <p:attrName>style.visibility</p:attrName>
                                        </p:attrNameLst>
                                      </p:cBhvr>
                                      <p:to>
                                        <p:strVal val="visible"/>
                                      </p:to>
                                    </p:set>
                                    <p:animEffect transition="in" filter="fade">
                                      <p:cBhvr>
                                        <p:cTn id="30" dur="500"/>
                                        <p:tgtEl>
                                          <p:spTgt spid="575"/>
                                        </p:tgtEl>
                                      </p:cBhvr>
                                    </p:animEffect>
                                    <p:anim calcmode="lin" valueType="num">
                                      <p:cBhvr>
                                        <p:cTn id="31" dur="500" fill="hold"/>
                                        <p:tgtEl>
                                          <p:spTgt spid="575"/>
                                        </p:tgtEl>
                                        <p:attrNameLst>
                                          <p:attrName>ppt_x</p:attrName>
                                        </p:attrNameLst>
                                      </p:cBhvr>
                                      <p:tavLst>
                                        <p:tav tm="0">
                                          <p:val>
                                            <p:strVal val="#ppt_x"/>
                                          </p:val>
                                        </p:tav>
                                        <p:tav tm="100000">
                                          <p:val>
                                            <p:strVal val="#ppt_x"/>
                                          </p:val>
                                        </p:tav>
                                      </p:tavLst>
                                    </p:anim>
                                    <p:anim calcmode="lin" valueType="num">
                                      <p:cBhvr>
                                        <p:cTn id="32" dur="500" fill="hold"/>
                                        <p:tgtEl>
                                          <p:spTgt spid="575"/>
                                        </p:tgtEl>
                                        <p:attrNameLst>
                                          <p:attrName>ppt_y</p:attrName>
                                        </p:attrNameLst>
                                      </p:cBhvr>
                                      <p:tavLst>
                                        <p:tav tm="0">
                                          <p:val>
                                            <p:strVal val="#ppt_y+.1"/>
                                          </p:val>
                                        </p:tav>
                                        <p:tav tm="100000">
                                          <p:val>
                                            <p:strVal val="#ppt_y"/>
                                          </p:val>
                                        </p:tav>
                                      </p:tavLst>
                                    </p:anim>
                                  </p:childTnLst>
                                </p:cTn>
                              </p:par>
                            </p:childTnLst>
                          </p:cTn>
                        </p:par>
                        <p:par>
                          <p:cTn id="33" fill="hold">
                            <p:stCondLst>
                              <p:cond delay="1500"/>
                            </p:stCondLst>
                            <p:childTnLst>
                              <p:par>
                                <p:cTn id="34" presetID="42" presetClass="entr" presetSubtype="0" fill="hold" grpId="0" nodeType="afterEffect">
                                  <p:stCondLst>
                                    <p:cond delay="0"/>
                                  </p:stCondLst>
                                  <p:childTnLst>
                                    <p:set>
                                      <p:cBhvr>
                                        <p:cTn id="35" dur="1" fill="hold">
                                          <p:stCondLst>
                                            <p:cond delay="0"/>
                                          </p:stCondLst>
                                        </p:cTn>
                                        <p:tgtEl>
                                          <p:spTgt spid="559"/>
                                        </p:tgtEl>
                                        <p:attrNameLst>
                                          <p:attrName>style.visibility</p:attrName>
                                        </p:attrNameLst>
                                      </p:cBhvr>
                                      <p:to>
                                        <p:strVal val="visible"/>
                                      </p:to>
                                    </p:set>
                                    <p:animEffect transition="in" filter="fade">
                                      <p:cBhvr>
                                        <p:cTn id="36" dur="500"/>
                                        <p:tgtEl>
                                          <p:spTgt spid="559"/>
                                        </p:tgtEl>
                                      </p:cBhvr>
                                    </p:animEffect>
                                    <p:anim calcmode="lin" valueType="num">
                                      <p:cBhvr>
                                        <p:cTn id="37" dur="500" fill="hold"/>
                                        <p:tgtEl>
                                          <p:spTgt spid="559"/>
                                        </p:tgtEl>
                                        <p:attrNameLst>
                                          <p:attrName>ppt_x</p:attrName>
                                        </p:attrNameLst>
                                      </p:cBhvr>
                                      <p:tavLst>
                                        <p:tav tm="0">
                                          <p:val>
                                            <p:strVal val="#ppt_x"/>
                                          </p:val>
                                        </p:tav>
                                        <p:tav tm="100000">
                                          <p:val>
                                            <p:strVal val="#ppt_x"/>
                                          </p:val>
                                        </p:tav>
                                      </p:tavLst>
                                    </p:anim>
                                    <p:anim calcmode="lin" valueType="num">
                                      <p:cBhvr>
                                        <p:cTn id="38" dur="500" fill="hold"/>
                                        <p:tgtEl>
                                          <p:spTgt spid="559"/>
                                        </p:tgtEl>
                                        <p:attrNameLst>
                                          <p:attrName>ppt_y</p:attrName>
                                        </p:attrNameLst>
                                      </p:cBhvr>
                                      <p:tavLst>
                                        <p:tav tm="0">
                                          <p:val>
                                            <p:strVal val="#ppt_y+.1"/>
                                          </p:val>
                                        </p:tav>
                                        <p:tav tm="100000">
                                          <p:val>
                                            <p:strVal val="#ppt_y"/>
                                          </p:val>
                                        </p:tav>
                                      </p:tavLst>
                                    </p:anim>
                                  </p:childTnLst>
                                </p:cTn>
                              </p:par>
                            </p:childTnLst>
                          </p:cTn>
                        </p:par>
                        <p:par>
                          <p:cTn id="39" fill="hold">
                            <p:stCondLst>
                              <p:cond delay="2000"/>
                            </p:stCondLst>
                            <p:childTnLst>
                              <p:par>
                                <p:cTn id="40" presetID="42" presetClass="entr" presetSubtype="0" fill="hold" grpId="0" nodeType="afterEffect">
                                  <p:stCondLst>
                                    <p:cond delay="0"/>
                                  </p:stCondLst>
                                  <p:childTnLst>
                                    <p:set>
                                      <p:cBhvr>
                                        <p:cTn id="41" dur="1" fill="hold">
                                          <p:stCondLst>
                                            <p:cond delay="0"/>
                                          </p:stCondLst>
                                        </p:cTn>
                                        <p:tgtEl>
                                          <p:spTgt spid="537"/>
                                        </p:tgtEl>
                                        <p:attrNameLst>
                                          <p:attrName>style.visibility</p:attrName>
                                        </p:attrNameLst>
                                      </p:cBhvr>
                                      <p:to>
                                        <p:strVal val="visible"/>
                                      </p:to>
                                    </p:set>
                                    <p:animEffect transition="in" filter="fade">
                                      <p:cBhvr>
                                        <p:cTn id="42" dur="500"/>
                                        <p:tgtEl>
                                          <p:spTgt spid="537"/>
                                        </p:tgtEl>
                                      </p:cBhvr>
                                    </p:animEffect>
                                    <p:anim calcmode="lin" valueType="num">
                                      <p:cBhvr>
                                        <p:cTn id="43" dur="500" fill="hold"/>
                                        <p:tgtEl>
                                          <p:spTgt spid="537"/>
                                        </p:tgtEl>
                                        <p:attrNameLst>
                                          <p:attrName>ppt_x</p:attrName>
                                        </p:attrNameLst>
                                      </p:cBhvr>
                                      <p:tavLst>
                                        <p:tav tm="0">
                                          <p:val>
                                            <p:strVal val="#ppt_x"/>
                                          </p:val>
                                        </p:tav>
                                        <p:tav tm="100000">
                                          <p:val>
                                            <p:strVal val="#ppt_x"/>
                                          </p:val>
                                        </p:tav>
                                      </p:tavLst>
                                    </p:anim>
                                    <p:anim calcmode="lin" valueType="num">
                                      <p:cBhvr>
                                        <p:cTn id="44" dur="500" fill="hold"/>
                                        <p:tgtEl>
                                          <p:spTgt spid="537"/>
                                        </p:tgtEl>
                                        <p:attrNameLst>
                                          <p:attrName>ppt_y</p:attrName>
                                        </p:attrNameLst>
                                      </p:cBhvr>
                                      <p:tavLst>
                                        <p:tav tm="0">
                                          <p:val>
                                            <p:strVal val="#ppt_y+.1"/>
                                          </p:val>
                                        </p:tav>
                                        <p:tav tm="100000">
                                          <p:val>
                                            <p:strVal val="#ppt_y"/>
                                          </p:val>
                                        </p:tav>
                                      </p:tavLst>
                                    </p:anim>
                                  </p:childTnLst>
                                </p:cTn>
                              </p:par>
                            </p:childTnLst>
                          </p:cTn>
                        </p:par>
                        <p:par>
                          <p:cTn id="45" fill="hold">
                            <p:stCondLst>
                              <p:cond delay="2500"/>
                            </p:stCondLst>
                            <p:childTnLst>
                              <p:par>
                                <p:cTn id="46" presetID="42" presetClass="entr" presetSubtype="0" fill="hold" grpId="0" nodeType="afterEffect">
                                  <p:stCondLst>
                                    <p:cond delay="0"/>
                                  </p:stCondLst>
                                  <p:childTnLst>
                                    <p:set>
                                      <p:cBhvr>
                                        <p:cTn id="47" dur="1" fill="hold">
                                          <p:stCondLst>
                                            <p:cond delay="0"/>
                                          </p:stCondLst>
                                        </p:cTn>
                                        <p:tgtEl>
                                          <p:spTgt spid="515"/>
                                        </p:tgtEl>
                                        <p:attrNameLst>
                                          <p:attrName>style.visibility</p:attrName>
                                        </p:attrNameLst>
                                      </p:cBhvr>
                                      <p:to>
                                        <p:strVal val="visible"/>
                                      </p:to>
                                    </p:set>
                                    <p:animEffect transition="in" filter="fade">
                                      <p:cBhvr>
                                        <p:cTn id="48" dur="500"/>
                                        <p:tgtEl>
                                          <p:spTgt spid="515"/>
                                        </p:tgtEl>
                                      </p:cBhvr>
                                    </p:animEffect>
                                    <p:anim calcmode="lin" valueType="num">
                                      <p:cBhvr>
                                        <p:cTn id="49" dur="500" fill="hold"/>
                                        <p:tgtEl>
                                          <p:spTgt spid="515"/>
                                        </p:tgtEl>
                                        <p:attrNameLst>
                                          <p:attrName>ppt_x</p:attrName>
                                        </p:attrNameLst>
                                      </p:cBhvr>
                                      <p:tavLst>
                                        <p:tav tm="0">
                                          <p:val>
                                            <p:strVal val="#ppt_x"/>
                                          </p:val>
                                        </p:tav>
                                        <p:tav tm="100000">
                                          <p:val>
                                            <p:strVal val="#ppt_x"/>
                                          </p:val>
                                        </p:tav>
                                      </p:tavLst>
                                    </p:anim>
                                    <p:anim calcmode="lin" valueType="num">
                                      <p:cBhvr>
                                        <p:cTn id="50" dur="500" fill="hold"/>
                                        <p:tgtEl>
                                          <p:spTgt spid="515"/>
                                        </p:tgtEl>
                                        <p:attrNameLst>
                                          <p:attrName>ppt_y</p:attrName>
                                        </p:attrNameLst>
                                      </p:cBhvr>
                                      <p:tavLst>
                                        <p:tav tm="0">
                                          <p:val>
                                            <p:strVal val="#ppt_y+.1"/>
                                          </p:val>
                                        </p:tav>
                                        <p:tav tm="100000">
                                          <p:val>
                                            <p:strVal val="#ppt_y"/>
                                          </p:val>
                                        </p:tav>
                                      </p:tavLst>
                                    </p:anim>
                                  </p:childTnLst>
                                </p:cTn>
                              </p:par>
                            </p:childTnLst>
                          </p:cTn>
                        </p:par>
                        <p:par>
                          <p:cTn id="51" fill="hold">
                            <p:stCondLst>
                              <p:cond delay="3000"/>
                            </p:stCondLst>
                            <p:childTnLst>
                              <p:par>
                                <p:cTn id="52" presetID="42" presetClass="entr" presetSubtype="0" fill="hold" grpId="0" nodeType="afterEffect">
                                  <p:stCondLst>
                                    <p:cond delay="0"/>
                                  </p:stCondLst>
                                  <p:childTnLst>
                                    <p:set>
                                      <p:cBhvr>
                                        <p:cTn id="53" dur="1" fill="hold">
                                          <p:stCondLst>
                                            <p:cond delay="0"/>
                                          </p:stCondLst>
                                        </p:cTn>
                                        <p:tgtEl>
                                          <p:spTgt spid="497"/>
                                        </p:tgtEl>
                                        <p:attrNameLst>
                                          <p:attrName>style.visibility</p:attrName>
                                        </p:attrNameLst>
                                      </p:cBhvr>
                                      <p:to>
                                        <p:strVal val="visible"/>
                                      </p:to>
                                    </p:set>
                                    <p:animEffect transition="in" filter="fade">
                                      <p:cBhvr>
                                        <p:cTn id="54" dur="500"/>
                                        <p:tgtEl>
                                          <p:spTgt spid="497"/>
                                        </p:tgtEl>
                                      </p:cBhvr>
                                    </p:animEffect>
                                    <p:anim calcmode="lin" valueType="num">
                                      <p:cBhvr>
                                        <p:cTn id="55" dur="500" fill="hold"/>
                                        <p:tgtEl>
                                          <p:spTgt spid="497"/>
                                        </p:tgtEl>
                                        <p:attrNameLst>
                                          <p:attrName>ppt_x</p:attrName>
                                        </p:attrNameLst>
                                      </p:cBhvr>
                                      <p:tavLst>
                                        <p:tav tm="0">
                                          <p:val>
                                            <p:strVal val="#ppt_x"/>
                                          </p:val>
                                        </p:tav>
                                        <p:tav tm="100000">
                                          <p:val>
                                            <p:strVal val="#ppt_x"/>
                                          </p:val>
                                        </p:tav>
                                      </p:tavLst>
                                    </p:anim>
                                    <p:anim calcmode="lin" valueType="num">
                                      <p:cBhvr>
                                        <p:cTn id="56" dur="500" fill="hold"/>
                                        <p:tgtEl>
                                          <p:spTgt spid="497"/>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nodeType="clickEffect">
                                  <p:stCondLst>
                                    <p:cond delay="0"/>
                                  </p:stCondLst>
                                  <p:childTnLst>
                                    <p:set>
                                      <p:cBhvr>
                                        <p:cTn id="60" dur="1" fill="hold">
                                          <p:stCondLst>
                                            <p:cond delay="0"/>
                                          </p:stCondLst>
                                        </p:cTn>
                                        <p:tgtEl>
                                          <p:spTgt spid="671"/>
                                        </p:tgtEl>
                                        <p:attrNameLst>
                                          <p:attrName>style.visibility</p:attrName>
                                        </p:attrNameLst>
                                      </p:cBhvr>
                                      <p:to>
                                        <p:strVal val="visible"/>
                                      </p:to>
                                    </p:set>
                                    <p:animEffect transition="in" filter="wipe(down)">
                                      <p:cBhvr>
                                        <p:cTn id="61" dur="1000"/>
                                        <p:tgtEl>
                                          <p:spTgt spid="671"/>
                                        </p:tgtEl>
                                      </p:cBhvr>
                                    </p:animEffect>
                                  </p:childTnLst>
                                </p:cTn>
                              </p:par>
                            </p:childTnLst>
                          </p:cTn>
                        </p:par>
                        <p:par>
                          <p:cTn id="62" fill="hold">
                            <p:stCondLst>
                              <p:cond delay="1000"/>
                            </p:stCondLst>
                            <p:childTnLst>
                              <p:par>
                                <p:cTn id="63" presetID="19" presetClass="emph" presetSubtype="0" fill="hold" grpId="0" nodeType="afterEffect">
                                  <p:stCondLst>
                                    <p:cond delay="0"/>
                                  </p:stCondLst>
                                  <p:childTnLst>
                                    <p:animClr clrSpc="rgb" dir="cw">
                                      <p:cBhvr override="childStyle">
                                        <p:cTn id="64" dur="500" fill="hold"/>
                                        <p:tgtEl>
                                          <p:spTgt spid="24"/>
                                        </p:tgtEl>
                                        <p:attrNameLst>
                                          <p:attrName>style.color</p:attrName>
                                        </p:attrNameLst>
                                      </p:cBhvr>
                                      <p:to>
                                        <a:srgbClr val="0078D7"/>
                                      </p:to>
                                    </p:animClr>
                                    <p:animClr clrSpc="rgb" dir="cw">
                                      <p:cBhvr>
                                        <p:cTn id="65" dur="500" fill="hold"/>
                                        <p:tgtEl>
                                          <p:spTgt spid="24"/>
                                        </p:tgtEl>
                                        <p:attrNameLst>
                                          <p:attrName>fillcolor</p:attrName>
                                        </p:attrNameLst>
                                      </p:cBhvr>
                                      <p:to>
                                        <a:srgbClr val="0078D7"/>
                                      </p:to>
                                    </p:animClr>
                                    <p:set>
                                      <p:cBhvr>
                                        <p:cTn id="66" dur="500" fill="hold"/>
                                        <p:tgtEl>
                                          <p:spTgt spid="24"/>
                                        </p:tgtEl>
                                        <p:attrNameLst>
                                          <p:attrName>fill.type</p:attrName>
                                        </p:attrNameLst>
                                      </p:cBhvr>
                                      <p:to>
                                        <p:strVal val="solid"/>
                                      </p:to>
                                    </p:set>
                                    <p:set>
                                      <p:cBhvr>
                                        <p:cTn id="67" dur="500" fill="hold"/>
                                        <p:tgtEl>
                                          <p:spTgt spid="24"/>
                                        </p:tgtEl>
                                        <p:attrNameLst>
                                          <p:attrName>fill.on</p:attrName>
                                        </p:attrNameLst>
                                      </p:cBhvr>
                                      <p:to>
                                        <p:strVal val="true"/>
                                      </p:to>
                                    </p:set>
                                  </p:childTnLst>
                                </p:cTn>
                              </p:par>
                            </p:childTnLst>
                          </p:cTn>
                        </p:par>
                        <p:par>
                          <p:cTn id="68" fill="hold">
                            <p:stCondLst>
                              <p:cond delay="1500"/>
                            </p:stCondLst>
                            <p:childTnLst>
                              <p:par>
                                <p:cTn id="69" presetID="22" presetClass="entr" presetSubtype="4" fill="hold" nodeType="afterEffect">
                                  <p:stCondLst>
                                    <p:cond delay="0"/>
                                  </p:stCondLst>
                                  <p:childTnLst>
                                    <p:set>
                                      <p:cBhvr>
                                        <p:cTn id="70" dur="1" fill="hold">
                                          <p:stCondLst>
                                            <p:cond delay="0"/>
                                          </p:stCondLst>
                                        </p:cTn>
                                        <p:tgtEl>
                                          <p:spTgt spid="668"/>
                                        </p:tgtEl>
                                        <p:attrNameLst>
                                          <p:attrName>style.visibility</p:attrName>
                                        </p:attrNameLst>
                                      </p:cBhvr>
                                      <p:to>
                                        <p:strVal val="visible"/>
                                      </p:to>
                                    </p:set>
                                    <p:animEffect transition="in" filter="wipe(down)">
                                      <p:cBhvr>
                                        <p:cTn id="71" dur="600"/>
                                        <p:tgtEl>
                                          <p:spTgt spid="668"/>
                                        </p:tgtEl>
                                      </p:cBhvr>
                                    </p:animEffect>
                                  </p:childTnLst>
                                </p:cTn>
                              </p:par>
                            </p:childTnLst>
                          </p:cTn>
                        </p:par>
                        <p:par>
                          <p:cTn id="72" fill="hold">
                            <p:stCondLst>
                              <p:cond delay="2100"/>
                            </p:stCondLst>
                            <p:childTnLst>
                              <p:par>
                                <p:cTn id="73" presetID="19" presetClass="emph" presetSubtype="0" fill="hold" grpId="0" nodeType="afterEffect">
                                  <p:stCondLst>
                                    <p:cond delay="0"/>
                                  </p:stCondLst>
                                  <p:childTnLst>
                                    <p:animClr clrSpc="rgb" dir="cw">
                                      <p:cBhvr override="childStyle">
                                        <p:cTn id="74" dur="500" fill="hold"/>
                                        <p:tgtEl>
                                          <p:spTgt spid="333"/>
                                        </p:tgtEl>
                                        <p:attrNameLst>
                                          <p:attrName>style.color</p:attrName>
                                        </p:attrNameLst>
                                      </p:cBhvr>
                                      <p:to>
                                        <a:srgbClr val="FF8C00"/>
                                      </p:to>
                                    </p:animClr>
                                    <p:animClr clrSpc="rgb" dir="cw">
                                      <p:cBhvr>
                                        <p:cTn id="75" dur="500" fill="hold"/>
                                        <p:tgtEl>
                                          <p:spTgt spid="333"/>
                                        </p:tgtEl>
                                        <p:attrNameLst>
                                          <p:attrName>fillcolor</p:attrName>
                                        </p:attrNameLst>
                                      </p:cBhvr>
                                      <p:to>
                                        <a:srgbClr val="FF8C00"/>
                                      </p:to>
                                    </p:animClr>
                                    <p:set>
                                      <p:cBhvr>
                                        <p:cTn id="76" dur="500" fill="hold"/>
                                        <p:tgtEl>
                                          <p:spTgt spid="333"/>
                                        </p:tgtEl>
                                        <p:attrNameLst>
                                          <p:attrName>fill.type</p:attrName>
                                        </p:attrNameLst>
                                      </p:cBhvr>
                                      <p:to>
                                        <p:strVal val="solid"/>
                                      </p:to>
                                    </p:set>
                                    <p:set>
                                      <p:cBhvr>
                                        <p:cTn id="77" dur="500" fill="hold"/>
                                        <p:tgtEl>
                                          <p:spTgt spid="333"/>
                                        </p:tgtEl>
                                        <p:attrNameLst>
                                          <p:attrName>fill.on</p:attrName>
                                        </p:attrNameLst>
                                      </p:cBhvr>
                                      <p:to>
                                        <p:strVal val="true"/>
                                      </p:to>
                                    </p:set>
                                  </p:childTnLst>
                                </p:cTn>
                              </p:par>
                            </p:childTnLst>
                          </p:cTn>
                        </p:par>
                        <p:par>
                          <p:cTn id="78" fill="hold">
                            <p:stCondLst>
                              <p:cond delay="2600"/>
                            </p:stCondLst>
                            <p:childTnLst>
                              <p:par>
                                <p:cTn id="79" presetID="22" presetClass="entr" presetSubtype="4" fill="hold" nodeType="afterEffect">
                                  <p:stCondLst>
                                    <p:cond delay="0"/>
                                  </p:stCondLst>
                                  <p:childTnLst>
                                    <p:set>
                                      <p:cBhvr>
                                        <p:cTn id="80" dur="1" fill="hold">
                                          <p:stCondLst>
                                            <p:cond delay="0"/>
                                          </p:stCondLst>
                                        </p:cTn>
                                        <p:tgtEl>
                                          <p:spTgt spid="669"/>
                                        </p:tgtEl>
                                        <p:attrNameLst>
                                          <p:attrName>style.visibility</p:attrName>
                                        </p:attrNameLst>
                                      </p:cBhvr>
                                      <p:to>
                                        <p:strVal val="visible"/>
                                      </p:to>
                                    </p:set>
                                    <p:animEffect transition="in" filter="wipe(down)">
                                      <p:cBhvr>
                                        <p:cTn id="81" dur="600"/>
                                        <p:tgtEl>
                                          <p:spTgt spid="669"/>
                                        </p:tgtEl>
                                      </p:cBhvr>
                                    </p:animEffect>
                                  </p:childTnLst>
                                </p:cTn>
                              </p:par>
                            </p:childTnLst>
                          </p:cTn>
                        </p:par>
                        <p:par>
                          <p:cTn id="82" fill="hold">
                            <p:stCondLst>
                              <p:cond delay="3200"/>
                            </p:stCondLst>
                            <p:childTnLst>
                              <p:par>
                                <p:cTn id="83" presetID="19" presetClass="emph" presetSubtype="0" fill="hold" grpId="0" nodeType="afterEffect">
                                  <p:stCondLst>
                                    <p:cond delay="0"/>
                                  </p:stCondLst>
                                  <p:childTnLst>
                                    <p:animClr clrSpc="rgb" dir="cw">
                                      <p:cBhvr override="childStyle">
                                        <p:cTn id="84" dur="500" fill="hold"/>
                                        <p:tgtEl>
                                          <p:spTgt spid="337"/>
                                        </p:tgtEl>
                                        <p:attrNameLst>
                                          <p:attrName>style.color</p:attrName>
                                        </p:attrNameLst>
                                      </p:cBhvr>
                                      <p:to>
                                        <a:srgbClr val="5C2D91"/>
                                      </p:to>
                                    </p:animClr>
                                    <p:animClr clrSpc="rgb" dir="cw">
                                      <p:cBhvr>
                                        <p:cTn id="85" dur="500" fill="hold"/>
                                        <p:tgtEl>
                                          <p:spTgt spid="337"/>
                                        </p:tgtEl>
                                        <p:attrNameLst>
                                          <p:attrName>fillcolor</p:attrName>
                                        </p:attrNameLst>
                                      </p:cBhvr>
                                      <p:to>
                                        <a:srgbClr val="5C2D91"/>
                                      </p:to>
                                    </p:animClr>
                                    <p:set>
                                      <p:cBhvr>
                                        <p:cTn id="86" dur="500" fill="hold"/>
                                        <p:tgtEl>
                                          <p:spTgt spid="337"/>
                                        </p:tgtEl>
                                        <p:attrNameLst>
                                          <p:attrName>fill.type</p:attrName>
                                        </p:attrNameLst>
                                      </p:cBhvr>
                                      <p:to>
                                        <p:strVal val="solid"/>
                                      </p:to>
                                    </p:set>
                                    <p:set>
                                      <p:cBhvr>
                                        <p:cTn id="87" dur="500" fill="hold"/>
                                        <p:tgtEl>
                                          <p:spTgt spid="337"/>
                                        </p:tgtEl>
                                        <p:attrNameLst>
                                          <p:attrName>fill.on</p:attrName>
                                        </p:attrNameLst>
                                      </p:cBhvr>
                                      <p:to>
                                        <p:strVal val="true"/>
                                      </p:to>
                                    </p:set>
                                  </p:childTnLst>
                                </p:cTn>
                              </p:par>
                            </p:childTnLst>
                          </p:cTn>
                        </p:par>
                        <p:par>
                          <p:cTn id="88" fill="hold">
                            <p:stCondLst>
                              <p:cond delay="3700"/>
                            </p:stCondLst>
                            <p:childTnLst>
                              <p:par>
                                <p:cTn id="89" presetID="22" presetClass="entr" presetSubtype="4" fill="hold" nodeType="afterEffect">
                                  <p:stCondLst>
                                    <p:cond delay="0"/>
                                  </p:stCondLst>
                                  <p:childTnLst>
                                    <p:set>
                                      <p:cBhvr>
                                        <p:cTn id="90" dur="1" fill="hold">
                                          <p:stCondLst>
                                            <p:cond delay="0"/>
                                          </p:stCondLst>
                                        </p:cTn>
                                        <p:tgtEl>
                                          <p:spTgt spid="670"/>
                                        </p:tgtEl>
                                        <p:attrNameLst>
                                          <p:attrName>style.visibility</p:attrName>
                                        </p:attrNameLst>
                                      </p:cBhvr>
                                      <p:to>
                                        <p:strVal val="visible"/>
                                      </p:to>
                                    </p:set>
                                    <p:animEffect transition="in" filter="wipe(down)">
                                      <p:cBhvr>
                                        <p:cTn id="91" dur="1000"/>
                                        <p:tgtEl>
                                          <p:spTgt spid="670"/>
                                        </p:tgtEl>
                                      </p:cBhvr>
                                    </p:animEffect>
                                  </p:childTnLst>
                                </p:cTn>
                              </p:par>
                            </p:childTnLst>
                          </p:cTn>
                        </p:par>
                        <p:par>
                          <p:cTn id="92" fill="hold">
                            <p:stCondLst>
                              <p:cond delay="4700"/>
                            </p:stCondLst>
                            <p:childTnLst>
                              <p:par>
                                <p:cTn id="93" presetID="19" presetClass="emph" presetSubtype="0" fill="hold" grpId="0" nodeType="afterEffect">
                                  <p:stCondLst>
                                    <p:cond delay="0"/>
                                  </p:stCondLst>
                                  <p:childTnLst>
                                    <p:animClr clrSpc="rgb" dir="cw">
                                      <p:cBhvr override="childStyle">
                                        <p:cTn id="94" dur="500" fill="hold"/>
                                        <p:tgtEl>
                                          <p:spTgt spid="340"/>
                                        </p:tgtEl>
                                        <p:attrNameLst>
                                          <p:attrName>style.color</p:attrName>
                                        </p:attrNameLst>
                                      </p:cBhvr>
                                      <p:to>
                                        <a:srgbClr val="D83B01"/>
                                      </p:to>
                                    </p:animClr>
                                    <p:animClr clrSpc="rgb" dir="cw">
                                      <p:cBhvr>
                                        <p:cTn id="95" dur="500" fill="hold"/>
                                        <p:tgtEl>
                                          <p:spTgt spid="340"/>
                                        </p:tgtEl>
                                        <p:attrNameLst>
                                          <p:attrName>fillcolor</p:attrName>
                                        </p:attrNameLst>
                                      </p:cBhvr>
                                      <p:to>
                                        <a:srgbClr val="D83B01"/>
                                      </p:to>
                                    </p:animClr>
                                    <p:set>
                                      <p:cBhvr>
                                        <p:cTn id="96" dur="500" fill="hold"/>
                                        <p:tgtEl>
                                          <p:spTgt spid="340"/>
                                        </p:tgtEl>
                                        <p:attrNameLst>
                                          <p:attrName>fill.type</p:attrName>
                                        </p:attrNameLst>
                                      </p:cBhvr>
                                      <p:to>
                                        <p:strVal val="solid"/>
                                      </p:to>
                                    </p:set>
                                    <p:set>
                                      <p:cBhvr>
                                        <p:cTn id="97" dur="500" fill="hold"/>
                                        <p:tgtEl>
                                          <p:spTgt spid="340"/>
                                        </p:tgtEl>
                                        <p:attrNameLst>
                                          <p:attrName>fill.on</p:attrName>
                                        </p:attrNameLst>
                                      </p:cBhvr>
                                      <p:to>
                                        <p:strVal val="true"/>
                                      </p:to>
                                    </p:set>
                                  </p:childTnLst>
                                </p:cTn>
                              </p:par>
                            </p:childTnLst>
                          </p:cTn>
                        </p:par>
                        <p:par>
                          <p:cTn id="98" fill="hold">
                            <p:stCondLst>
                              <p:cond delay="5200"/>
                            </p:stCondLst>
                            <p:childTnLst>
                              <p:par>
                                <p:cTn id="99" presetID="24" presetClass="emph" presetSubtype="0" fill="hold" grpId="0" nodeType="afterEffect">
                                  <p:stCondLst>
                                    <p:cond delay="0"/>
                                  </p:stCondLst>
                                  <p:childTnLst>
                                    <p:animClr clrSpc="hsl" dir="cw">
                                      <p:cBhvr override="childStyle">
                                        <p:cTn id="100" dur="500" fill="hold"/>
                                        <p:tgtEl>
                                          <p:spTgt spid="29"/>
                                        </p:tgtEl>
                                        <p:attrNameLst>
                                          <p:attrName>style.color</p:attrName>
                                        </p:attrNameLst>
                                      </p:cBhvr>
                                      <p:by>
                                        <p:hsl h="0" s="-12549" l="-25098"/>
                                      </p:by>
                                    </p:animClr>
                                    <p:animClr clrSpc="hsl" dir="cw">
                                      <p:cBhvr>
                                        <p:cTn id="101" dur="500" fill="hold"/>
                                        <p:tgtEl>
                                          <p:spTgt spid="29"/>
                                        </p:tgtEl>
                                        <p:attrNameLst>
                                          <p:attrName>fillcolor</p:attrName>
                                        </p:attrNameLst>
                                      </p:cBhvr>
                                      <p:by>
                                        <p:hsl h="0" s="-12549" l="-25098"/>
                                      </p:by>
                                    </p:animClr>
                                    <p:animClr clrSpc="hsl" dir="cw">
                                      <p:cBhvr>
                                        <p:cTn id="102" dur="500" fill="hold"/>
                                        <p:tgtEl>
                                          <p:spTgt spid="29"/>
                                        </p:tgtEl>
                                        <p:attrNameLst>
                                          <p:attrName>stroke.color</p:attrName>
                                        </p:attrNameLst>
                                      </p:cBhvr>
                                      <p:by>
                                        <p:hsl h="0" s="-12549" l="-25098"/>
                                      </p:by>
                                    </p:animClr>
                                    <p:set>
                                      <p:cBhvr>
                                        <p:cTn id="103" dur="500" fill="hold"/>
                                        <p:tgtEl>
                                          <p:spTgt spid="2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1210" grpId="0" animBg="1"/>
      <p:bldP spid="1277" grpId="0" animBg="1"/>
      <p:bldP spid="610" grpId="0" animBg="1"/>
      <p:bldP spid="574" grpId="0" animBg="1"/>
      <p:bldP spid="575" grpId="0" animBg="1"/>
      <p:bldP spid="559" grpId="0" animBg="1"/>
      <p:bldP spid="537" grpId="0" animBg="1"/>
      <p:bldP spid="515" grpId="0" animBg="1"/>
      <p:bldP spid="497" grpId="0" animBg="1"/>
      <p:bldP spid="24" grpId="0" animBg="1"/>
      <p:bldP spid="333" grpId="0" animBg="1"/>
      <p:bldP spid="337" grpId="0" animBg="1"/>
      <p:bldP spid="34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274638" y="1212850"/>
            <a:ext cx="11887200" cy="3447098"/>
          </a:xfrm>
        </p:spPr>
        <p:txBody>
          <a:bodyPr/>
          <a:lstStyle/>
          <a:p>
            <a:r>
              <a:rPr lang="en-US" dirty="0" smtClean="0"/>
              <a:t>What is </a:t>
            </a:r>
            <a:r>
              <a:rPr lang="en-US" dirty="0" err="1" smtClean="0"/>
              <a:t>Node.js</a:t>
            </a:r>
            <a:r>
              <a:rPr lang="en-US" dirty="0" smtClean="0"/>
              <a:t>? … and </a:t>
            </a:r>
            <a:r>
              <a:rPr lang="en-US" dirty="0" err="1" smtClean="0"/>
              <a:t>io.js</a:t>
            </a:r>
            <a:r>
              <a:rPr lang="en-US" dirty="0" smtClean="0"/>
              <a:t>?</a:t>
            </a:r>
          </a:p>
          <a:p>
            <a:r>
              <a:rPr lang="en-US" dirty="0" smtClean="0"/>
              <a:t>Developer Tooling for </a:t>
            </a:r>
            <a:r>
              <a:rPr lang="en-US" dirty="0" err="1" smtClean="0"/>
              <a:t>Node.js</a:t>
            </a:r>
            <a:endParaRPr lang="en-US" dirty="0" smtClean="0"/>
          </a:p>
          <a:p>
            <a:r>
              <a:rPr lang="en-US" dirty="0" smtClean="0"/>
              <a:t>Creating Websites &amp; Web APIs with </a:t>
            </a:r>
            <a:r>
              <a:rPr lang="en-US" dirty="0" err="1" smtClean="0"/>
              <a:t>Node.js</a:t>
            </a:r>
            <a:endParaRPr lang="en-US" dirty="0" smtClean="0"/>
          </a:p>
          <a:p>
            <a:r>
              <a:rPr lang="en-US" dirty="0" smtClean="0"/>
              <a:t>Developing with </a:t>
            </a:r>
            <a:r>
              <a:rPr lang="en-US" dirty="0" err="1" smtClean="0"/>
              <a:t>Node.js</a:t>
            </a:r>
            <a:endParaRPr lang="en-US" dirty="0" smtClean="0"/>
          </a:p>
          <a:p>
            <a:r>
              <a:rPr lang="en-US" dirty="0" smtClean="0"/>
              <a:t>Node for Office &amp; SharePoint Add-ins</a:t>
            </a:r>
            <a:endParaRPr lang="en-US" dirty="0"/>
          </a:p>
        </p:txBody>
      </p:sp>
      <p:sp>
        <p:nvSpPr>
          <p:cNvPr id="5" name="Title 4"/>
          <p:cNvSpPr>
            <a:spLocks noGrp="1"/>
          </p:cNvSpPr>
          <p:nvPr>
            <p:ph type="title"/>
          </p:nvPr>
        </p:nvSpPr>
        <p:spPr/>
        <p:txBody>
          <a:bodyPr/>
          <a:lstStyle/>
          <a:p>
            <a:r>
              <a:rPr lang="en-US" dirty="0" smtClean="0"/>
              <a:t>Topics</a:t>
            </a:r>
            <a:endParaRPr lang="en-US" dirty="0"/>
          </a:p>
        </p:txBody>
      </p:sp>
    </p:spTree>
    <p:extLst>
      <p:ext uri="{BB962C8B-B14F-4D97-AF65-F5344CB8AC3E}">
        <p14:creationId xmlns:p14="http://schemas.microsoft.com/office/powerpoint/2010/main" val="115226209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5"/>
          </p:nvPr>
        </p:nvSpPr>
        <p:spPr/>
        <p:txBody>
          <a:bodyPr/>
          <a:lstStyle/>
          <a:p>
            <a:r>
              <a:rPr lang="en-US" dirty="0" smtClean="0"/>
              <a:t>What is </a:t>
            </a:r>
            <a:r>
              <a:rPr lang="en-US" dirty="0" err="1" smtClean="0"/>
              <a:t>Node.js</a:t>
            </a:r>
            <a:r>
              <a:rPr lang="en-US" dirty="0" smtClean="0"/>
              <a:t>?</a:t>
            </a:r>
            <a:endParaRPr lang="en-US" dirty="0"/>
          </a:p>
        </p:txBody>
      </p:sp>
      <p:sp>
        <p:nvSpPr>
          <p:cNvPr id="5" name="Title 4"/>
          <p:cNvSpPr>
            <a:spLocks noGrp="1"/>
          </p:cNvSpPr>
          <p:nvPr>
            <p:ph type="ctrTitle"/>
          </p:nvPr>
        </p:nvSpPr>
        <p:spPr/>
        <p:txBody>
          <a:bodyPr/>
          <a:lstStyle/>
          <a:p>
            <a:endParaRPr lang="en-US"/>
          </a:p>
        </p:txBody>
      </p:sp>
    </p:spTree>
    <p:extLst>
      <p:ext uri="{BB962C8B-B14F-4D97-AF65-F5344CB8AC3E}">
        <p14:creationId xmlns:p14="http://schemas.microsoft.com/office/powerpoint/2010/main" val="194734661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74638" y="1212850"/>
            <a:ext cx="11887200" cy="5613845"/>
          </a:xfrm>
        </p:spPr>
        <p:txBody>
          <a:bodyPr/>
          <a:lstStyle/>
          <a:p>
            <a:r>
              <a:rPr lang="en-US" dirty="0" smtClean="0"/>
              <a:t>Cross platform environment for hosting JavaScript</a:t>
            </a:r>
          </a:p>
          <a:p>
            <a:r>
              <a:rPr lang="en-US" dirty="0" smtClean="0"/>
              <a:t>Facilitates end-to-end JavaScript environment</a:t>
            </a:r>
          </a:p>
          <a:p>
            <a:r>
              <a:rPr lang="en-US" dirty="0" smtClean="0"/>
              <a:t>Ideal for network &amp; I/O based applications</a:t>
            </a:r>
          </a:p>
          <a:p>
            <a:r>
              <a:rPr lang="en-US" dirty="0" smtClean="0"/>
              <a:t>Non-blocking, event driven</a:t>
            </a:r>
          </a:p>
          <a:p>
            <a:r>
              <a:rPr lang="en-US" dirty="0" smtClean="0"/>
              <a:t>Open source</a:t>
            </a:r>
          </a:p>
          <a:p>
            <a:r>
              <a:rPr lang="en-US" dirty="0" smtClean="0"/>
              <a:t>Managed by</a:t>
            </a:r>
          </a:p>
          <a:p>
            <a:pPr lvl="1"/>
            <a:r>
              <a:rPr lang="en-US" dirty="0" err="1" smtClean="0"/>
              <a:t>Node.js</a:t>
            </a:r>
            <a:r>
              <a:rPr lang="en-US" dirty="0" smtClean="0"/>
              <a:t> Foundation</a:t>
            </a:r>
          </a:p>
          <a:p>
            <a:pPr lvl="1"/>
            <a:r>
              <a:rPr lang="en-US" dirty="0" err="1" smtClean="0"/>
              <a:t>Joyent</a:t>
            </a:r>
            <a:endParaRPr lang="en-US" dirty="0" smtClean="0"/>
          </a:p>
          <a:p>
            <a:r>
              <a:rPr lang="en-US" dirty="0">
                <a:hlinkClick r:id="rId2"/>
              </a:rPr>
              <a:t>https://</a:t>
            </a:r>
            <a:r>
              <a:rPr lang="en-US" dirty="0" smtClean="0">
                <a:hlinkClick r:id="rId2"/>
              </a:rPr>
              <a:t>nodejs.org</a:t>
            </a:r>
            <a:r>
              <a:rPr lang="en-US" dirty="0" smtClean="0"/>
              <a:t> </a:t>
            </a:r>
          </a:p>
        </p:txBody>
      </p:sp>
      <p:sp>
        <p:nvSpPr>
          <p:cNvPr id="4" name="Title 3"/>
          <p:cNvSpPr>
            <a:spLocks noGrp="1"/>
          </p:cNvSpPr>
          <p:nvPr>
            <p:ph type="title"/>
          </p:nvPr>
        </p:nvSpPr>
        <p:spPr/>
        <p:txBody>
          <a:bodyPr/>
          <a:lstStyle/>
          <a:p>
            <a:r>
              <a:rPr lang="en-US" dirty="0" smtClean="0"/>
              <a:t>What is </a:t>
            </a:r>
            <a:r>
              <a:rPr lang="en-US" dirty="0" err="1" smtClean="0"/>
              <a:t>Node.js</a:t>
            </a:r>
            <a:endParaRPr lang="en-US" dirty="0"/>
          </a:p>
        </p:txBody>
      </p:sp>
    </p:spTree>
    <p:extLst>
      <p:ext uri="{BB962C8B-B14F-4D97-AF65-F5344CB8AC3E}">
        <p14:creationId xmlns:p14="http://schemas.microsoft.com/office/powerpoint/2010/main" val="144314532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3336298"/>
          </a:xfrm>
        </p:spPr>
        <p:txBody>
          <a:bodyPr/>
          <a:lstStyle/>
          <a:p>
            <a:r>
              <a:rPr lang="en-US" sz="3200" dirty="0"/>
              <a:t>Microsoft Azure - </a:t>
            </a:r>
            <a:r>
              <a:rPr lang="en-US" sz="3200" dirty="0">
                <a:hlinkClick r:id="rId2"/>
              </a:rPr>
              <a:t>http://aconn.me/1HZWEl2</a:t>
            </a:r>
            <a:r>
              <a:rPr lang="en-US" sz="3200" dirty="0"/>
              <a:t> </a:t>
            </a:r>
          </a:p>
          <a:p>
            <a:r>
              <a:rPr lang="en-US" sz="3200" dirty="0"/>
              <a:t>Yammer - </a:t>
            </a:r>
            <a:r>
              <a:rPr lang="en-US" sz="3200" dirty="0">
                <a:hlinkClick r:id="rId3"/>
              </a:rPr>
              <a:t>http://aconn.me/1Gxy9hL</a:t>
            </a:r>
            <a:r>
              <a:rPr lang="en-US" sz="3200" dirty="0"/>
              <a:t> </a:t>
            </a:r>
          </a:p>
          <a:p>
            <a:r>
              <a:rPr lang="en-US" sz="3200" dirty="0" smtClean="0"/>
              <a:t>Walmart - </a:t>
            </a:r>
            <a:r>
              <a:rPr lang="en-US" sz="3200" dirty="0" smtClean="0">
                <a:hlinkClick r:id="rId4"/>
              </a:rPr>
              <a:t>http</a:t>
            </a:r>
            <a:r>
              <a:rPr lang="en-US" sz="3200" dirty="0">
                <a:hlinkClick r:id="rId4"/>
              </a:rPr>
              <a:t>://</a:t>
            </a:r>
            <a:r>
              <a:rPr lang="en-US" sz="3200" dirty="0" smtClean="0">
                <a:hlinkClick r:id="rId4"/>
              </a:rPr>
              <a:t>aconn.me/1HZWz0w</a:t>
            </a:r>
            <a:r>
              <a:rPr lang="en-US" sz="3200" dirty="0" smtClean="0"/>
              <a:t> </a:t>
            </a:r>
          </a:p>
          <a:p>
            <a:r>
              <a:rPr lang="en-US" sz="3200" dirty="0" smtClean="0"/>
              <a:t>PayPal - </a:t>
            </a:r>
            <a:r>
              <a:rPr lang="en-US" sz="3200" dirty="0" smtClean="0">
                <a:hlinkClick r:id="rId5"/>
              </a:rPr>
              <a:t>http</a:t>
            </a:r>
            <a:r>
              <a:rPr lang="en-US" sz="3200" dirty="0">
                <a:hlinkClick r:id="rId5"/>
              </a:rPr>
              <a:t>://</a:t>
            </a:r>
            <a:r>
              <a:rPr lang="en-US" sz="3200" dirty="0" smtClean="0">
                <a:hlinkClick r:id="rId5"/>
              </a:rPr>
              <a:t>aconn.me/1DsFZqx</a:t>
            </a:r>
            <a:r>
              <a:rPr lang="en-US" sz="3200" dirty="0" smtClean="0"/>
              <a:t> </a:t>
            </a:r>
          </a:p>
          <a:p>
            <a:r>
              <a:rPr lang="en-US" sz="3200" dirty="0" smtClean="0"/>
              <a:t>LinkedIn - </a:t>
            </a:r>
            <a:r>
              <a:rPr lang="en-US" sz="3200" dirty="0" smtClean="0">
                <a:hlinkClick r:id="rId6"/>
              </a:rPr>
              <a:t>http</a:t>
            </a:r>
            <a:r>
              <a:rPr lang="en-US" sz="3200" dirty="0">
                <a:hlinkClick r:id="rId6"/>
              </a:rPr>
              <a:t>://</a:t>
            </a:r>
            <a:r>
              <a:rPr lang="en-US" sz="3200" dirty="0" smtClean="0">
                <a:hlinkClick r:id="rId6"/>
              </a:rPr>
              <a:t>aconn.me/1NZNs1S</a:t>
            </a:r>
            <a:r>
              <a:rPr lang="en-US" sz="3200" dirty="0" smtClean="0"/>
              <a:t> </a:t>
            </a:r>
          </a:p>
          <a:p>
            <a:r>
              <a:rPr lang="en-US" sz="3200" dirty="0" err="1" smtClean="0"/>
              <a:t>Trello</a:t>
            </a:r>
            <a:r>
              <a:rPr lang="en-US" sz="3200" dirty="0" smtClean="0"/>
              <a:t> - </a:t>
            </a:r>
            <a:r>
              <a:rPr lang="en-US" sz="3200" dirty="0" smtClean="0">
                <a:hlinkClick r:id="rId7"/>
              </a:rPr>
              <a:t>http</a:t>
            </a:r>
            <a:r>
              <a:rPr lang="en-US" sz="3200" dirty="0">
                <a:hlinkClick r:id="rId7"/>
              </a:rPr>
              <a:t>://</a:t>
            </a:r>
            <a:r>
              <a:rPr lang="en-US" sz="3200" dirty="0" smtClean="0">
                <a:hlinkClick r:id="rId7"/>
              </a:rPr>
              <a:t>aconn.me/1OjCPsI</a:t>
            </a:r>
            <a:r>
              <a:rPr lang="en-US" sz="3200" dirty="0" smtClean="0"/>
              <a:t> </a:t>
            </a:r>
          </a:p>
        </p:txBody>
      </p:sp>
      <p:sp>
        <p:nvSpPr>
          <p:cNvPr id="3" name="Title 2"/>
          <p:cNvSpPr>
            <a:spLocks noGrp="1"/>
          </p:cNvSpPr>
          <p:nvPr>
            <p:ph type="title"/>
          </p:nvPr>
        </p:nvSpPr>
        <p:spPr/>
        <p:txBody>
          <a:bodyPr/>
          <a:lstStyle/>
          <a:p>
            <a:r>
              <a:rPr lang="en-US" dirty="0" smtClean="0"/>
              <a:t>Who uses </a:t>
            </a:r>
            <a:r>
              <a:rPr lang="en-US" dirty="0" err="1" smtClean="0"/>
              <a:t>Node.js</a:t>
            </a:r>
            <a:r>
              <a:rPr lang="en-US" dirty="0" smtClean="0"/>
              <a:t>?</a:t>
            </a:r>
            <a:endParaRPr lang="en-US" dirty="0"/>
          </a:p>
        </p:txBody>
      </p:sp>
    </p:spTree>
    <p:extLst>
      <p:ext uri="{BB962C8B-B14F-4D97-AF65-F5344CB8AC3E}">
        <p14:creationId xmlns:p14="http://schemas.microsoft.com/office/powerpoint/2010/main" val="80404600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934695984"/>
              </p:ext>
            </p:extLst>
          </p:nvPr>
        </p:nvGraphicFramePr>
        <p:xfrm>
          <a:off x="274638" y="1212850"/>
          <a:ext cx="11887200" cy="5484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err="1" smtClean="0"/>
              <a:t>Node.js</a:t>
            </a:r>
            <a:r>
              <a:rPr lang="en-US" dirty="0" smtClean="0"/>
              <a:t> Components</a:t>
            </a:r>
            <a:endParaRPr lang="en-US" dirty="0"/>
          </a:p>
        </p:txBody>
      </p:sp>
    </p:spTree>
    <p:extLst>
      <p:ext uri="{BB962C8B-B14F-4D97-AF65-F5344CB8AC3E}">
        <p14:creationId xmlns:p14="http://schemas.microsoft.com/office/powerpoint/2010/main" val="151545038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5269135"/>
          </a:xfrm>
        </p:spPr>
        <p:txBody>
          <a:bodyPr/>
          <a:lstStyle/>
          <a:p>
            <a:r>
              <a:rPr lang="en-US" dirty="0" err="1" smtClean="0"/>
              <a:t>Node.js</a:t>
            </a:r>
            <a:r>
              <a:rPr lang="en-US" dirty="0" smtClean="0"/>
              <a:t> </a:t>
            </a:r>
            <a:r>
              <a:rPr lang="en-US" dirty="0"/>
              <a:t>– </a:t>
            </a:r>
            <a:r>
              <a:rPr lang="en-US" dirty="0">
                <a:hlinkClick r:id="rId2"/>
              </a:rPr>
              <a:t>https://</a:t>
            </a:r>
            <a:r>
              <a:rPr lang="en-US" dirty="0" smtClean="0">
                <a:hlinkClick r:id="rId2"/>
              </a:rPr>
              <a:t>nodejs.org</a:t>
            </a:r>
            <a:r>
              <a:rPr lang="en-US" dirty="0"/>
              <a:t> </a:t>
            </a:r>
            <a:endParaRPr lang="en-US" dirty="0" smtClean="0"/>
          </a:p>
          <a:p>
            <a:pPr lvl="1"/>
            <a:r>
              <a:rPr lang="en-US" dirty="0" smtClean="0"/>
              <a:t>Managed by </a:t>
            </a:r>
            <a:r>
              <a:rPr lang="en-US" dirty="0" err="1" smtClean="0"/>
              <a:t>Node.js</a:t>
            </a:r>
            <a:r>
              <a:rPr lang="en-US" dirty="0" smtClean="0"/>
              <a:t> Foundation (+</a:t>
            </a:r>
            <a:r>
              <a:rPr lang="en-US" dirty="0" err="1" smtClean="0"/>
              <a:t>Joyent</a:t>
            </a:r>
            <a:r>
              <a:rPr lang="en-US" dirty="0" smtClean="0"/>
              <a:t>)</a:t>
            </a:r>
          </a:p>
          <a:p>
            <a:pPr lvl="1"/>
            <a:r>
              <a:rPr lang="en-US" dirty="0" smtClean="0"/>
              <a:t>Current (v0.12.2) uses V8 v3.28.73</a:t>
            </a:r>
          </a:p>
          <a:p>
            <a:r>
              <a:rPr lang="en-US" dirty="0" err="1" smtClean="0"/>
              <a:t>io.js</a:t>
            </a:r>
            <a:r>
              <a:rPr lang="en-US" dirty="0" smtClean="0"/>
              <a:t> - </a:t>
            </a:r>
            <a:r>
              <a:rPr lang="en-US" dirty="0" smtClean="0">
                <a:hlinkClick r:id="rId3"/>
              </a:rPr>
              <a:t>https</a:t>
            </a:r>
            <a:r>
              <a:rPr lang="en-US" dirty="0">
                <a:hlinkClick r:id="rId3"/>
              </a:rPr>
              <a:t>://iojs.org</a:t>
            </a:r>
            <a:endParaRPr lang="en-US" dirty="0" smtClean="0"/>
          </a:p>
          <a:p>
            <a:pPr lvl="1"/>
            <a:r>
              <a:rPr lang="en-US" dirty="0" smtClean="0"/>
              <a:t>Forked copy of </a:t>
            </a:r>
            <a:r>
              <a:rPr lang="en-US" dirty="0" err="1" smtClean="0"/>
              <a:t>Node.js</a:t>
            </a:r>
            <a:r>
              <a:rPr lang="en-US" dirty="0" smtClean="0"/>
              <a:t> in late 2014</a:t>
            </a:r>
          </a:p>
          <a:p>
            <a:pPr lvl="1"/>
            <a:r>
              <a:rPr lang="en-US" dirty="0" smtClean="0"/>
              <a:t>Created out of community frustrations with decline in the pace of </a:t>
            </a:r>
            <a:br>
              <a:rPr lang="en-US" dirty="0" smtClean="0"/>
            </a:br>
            <a:r>
              <a:rPr lang="en-US" dirty="0" smtClean="0"/>
              <a:t>contributions &amp; releases - </a:t>
            </a:r>
            <a:r>
              <a:rPr lang="en-US" dirty="0" smtClean="0">
                <a:hlinkClick r:id="rId4"/>
              </a:rPr>
              <a:t>http</a:t>
            </a:r>
            <a:r>
              <a:rPr lang="en-US" dirty="0">
                <a:hlinkClick r:id="rId4"/>
              </a:rPr>
              <a:t>://</a:t>
            </a:r>
            <a:r>
              <a:rPr lang="en-US" dirty="0" smtClean="0">
                <a:hlinkClick r:id="rId4"/>
              </a:rPr>
              <a:t>aconn.me/1NZQvHl</a:t>
            </a:r>
            <a:r>
              <a:rPr lang="en-US" dirty="0" smtClean="0"/>
              <a:t> </a:t>
            </a:r>
          </a:p>
          <a:p>
            <a:pPr lvl="1"/>
            <a:r>
              <a:rPr lang="en-US" dirty="0" smtClean="0"/>
              <a:t>Current version (v1.6.4) uses V8 v4.1.0.27</a:t>
            </a:r>
          </a:p>
          <a:p>
            <a:pPr lvl="1"/>
            <a:r>
              <a:rPr lang="en-US" dirty="0" smtClean="0"/>
              <a:t>Contains many fixes &amp; features not yet implemented in </a:t>
            </a:r>
            <a:r>
              <a:rPr lang="en-US" dirty="0" err="1" smtClean="0"/>
              <a:t>Node.js</a:t>
            </a:r>
            <a:endParaRPr lang="en-US" dirty="0" smtClean="0"/>
          </a:p>
          <a:p>
            <a:pPr lvl="1"/>
            <a:r>
              <a:rPr lang="en-US" dirty="0" smtClean="0"/>
              <a:t>Compatible with NPM</a:t>
            </a:r>
          </a:p>
          <a:p>
            <a:r>
              <a:rPr lang="en-US" dirty="0" smtClean="0"/>
              <a:t>What will the future hold? Yet to be determined!</a:t>
            </a:r>
            <a:endParaRPr lang="en-US" dirty="0"/>
          </a:p>
        </p:txBody>
      </p:sp>
      <p:sp>
        <p:nvSpPr>
          <p:cNvPr id="3" name="Title 2"/>
          <p:cNvSpPr>
            <a:spLocks noGrp="1"/>
          </p:cNvSpPr>
          <p:nvPr>
            <p:ph type="title"/>
          </p:nvPr>
        </p:nvSpPr>
        <p:spPr/>
        <p:txBody>
          <a:bodyPr/>
          <a:lstStyle/>
          <a:p>
            <a:r>
              <a:rPr lang="en-US" dirty="0" err="1" smtClean="0"/>
              <a:t>Node.js</a:t>
            </a:r>
            <a:r>
              <a:rPr lang="en-US" dirty="0" smtClean="0"/>
              <a:t> vs </a:t>
            </a:r>
            <a:r>
              <a:rPr lang="en-US" dirty="0" err="1" smtClean="0"/>
              <a:t>io.js</a:t>
            </a:r>
            <a:endParaRPr lang="en-US" dirty="0"/>
          </a:p>
        </p:txBody>
      </p:sp>
    </p:spTree>
    <p:extLst>
      <p:ext uri="{BB962C8B-B14F-4D97-AF65-F5344CB8AC3E}">
        <p14:creationId xmlns:p14="http://schemas.microsoft.com/office/powerpoint/2010/main" val="151165808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5-30629_Build_Template_WHITE">
  <a:themeElements>
    <a:clrScheme name="Build 2015">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lIns="91440" tIns="91440" rIns="34294" bIns="34294" anchor="b" anchorCtr="0"/>
      <a:lstStyle>
        <a:defPPr defTabSz="932406">
          <a:defRPr sz="800"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5_Template.potx" id="{989475B9-DB6C-4EAF-8622-952BB3581377}" vid="{3DC98DF2-15D7-439F-8B72-0561DF431F48}"/>
    </a:ext>
  </a:extLst>
</a:theme>
</file>

<file path=ppt/theme/theme2.xml><?xml version="1.0" encoding="utf-8"?>
<a:theme xmlns:a="http://schemas.openxmlformats.org/drawingml/2006/main" name="5-30629_Build_Template_DARK BLUE">
  <a:themeElements>
    <a:clrScheme name="Build 2015">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5_Template.potx" id="{989475B9-DB6C-4EAF-8622-952BB3581377}" vid="{74387833-FC5C-4245-A3BF-5305B54D3E19}"/>
    </a:ext>
  </a:extLst>
</a:theme>
</file>

<file path=ppt/theme/theme3.xml><?xml version="1.0" encoding="utf-8"?>
<a:theme xmlns:a="http://schemas.openxmlformats.org/drawingml/2006/main" name="1_5-30629_Build_Template_WHITE">
  <a:themeElements>
    <a:clrScheme name="Build 2015">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lIns="91440" tIns="91440" rIns="34294" bIns="34294" anchor="b" anchorCtr="0"/>
      <a:lstStyle>
        <a:defPPr defTabSz="932406">
          <a:defRPr sz="800"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5_Template_v03.potx" id="{60010040-FB05-4F4C-8C92-987A22EFC14F}" vid="{8A0926CE-FFCE-40A6-A065-050108FA5500}"/>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h9a868b2ee15488883f623ae5237ecae xmlns="12a172fe-0250-434a-85cf-03b10810c5e5">
      <Terms xmlns="http://schemas.microsoft.com/office/infopath/2007/PartnerControls">
        <TermInfo xmlns="http://schemas.microsoft.com/office/infopath/2007/PartnerControls">
          <TermName xmlns="http://schemas.microsoft.com/office/infopath/2007/PartnerControls">Moscone Center</TermName>
          <TermId xmlns="http://schemas.microsoft.com/office/infopath/2007/PartnerControls">d4f36a2e-dd0d-4424-990f-7c93b4e9f063</TermId>
        </TermInfo>
      </Terms>
    </h9a868b2ee15488883f623ae5237ecae>
    <k62f7d35b80b40fb8c27985e50b34fcd xmlns="12a172fe-0250-434a-85cf-03b10810c5e5">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k62f7d35b80b40fb8c27985e50b34fcd>
    <LikesCount xmlns="http://schemas.microsoft.com/sharepoint/v3" xsi:nil="true"/>
    <pfbfa50075a04958bd8757dc155d3e08 xmlns="12a172fe-0250-434a-85cf-03b10810c5e5">
      <Terms xmlns="http://schemas.microsoft.com/office/infopath/2007/PartnerControls">
        <TermInfo xmlns="http://schemas.microsoft.com/office/infopath/2007/PartnerControls">
          <TermName xmlns="http://schemas.microsoft.com/office/infopath/2007/PartnerControls">San Francisco</TermName>
          <TermId xmlns="http://schemas.microsoft.com/office/infopath/2007/PartnerControls">84dfcb53-432b-499d-8965-93d483d36b4a</TermId>
        </TermInfo>
      </Terms>
    </pfbfa50075a04958bd8757dc155d3e08>
    <Presentation_x0020_Date xmlns="12a172fe-0250-434a-85cf-03b10810c5e5">2015-04-30T00:00:00-07:00</Presentation_x0020_Date>
    <o72fbe6ee5ae4131af0832c08ec51202 xmlns="12a172fe-0250-434a-85cf-03b10810c5e5">
      <Terms xmlns="http://schemas.microsoft.com/office/infopath/2007/PartnerControls"/>
    </o72fbe6ee5ae4131af0832c08ec51202>
    <Event_x0020_Start_x0020_Date xmlns="12a172fe-0250-434a-85cf-03b10810c5e5">2015-04-29T07:00:00+00:00</Event_x0020_Start_x0020_Date>
    <MS_x0020_Content_x0020_Owner xmlns="12a172fe-0250-434a-85cf-03b10810c5e5">
      <UserInfo>
        <DisplayName/>
        <AccountId xsi:nil="true"/>
        <AccountType/>
      </UserInfo>
    </MS_x0020_Content_x0020_Owner>
    <MS_x0020_Speaker xmlns="12a172fe-0250-434a-85cf-03b10810c5e5">
      <UserInfo>
        <DisplayName/>
        <AccountId xsi:nil="true"/>
        <AccountType/>
      </UserInfo>
    </MS_x0020_Speaker>
    <External_x0020_Speaker xmlns="12a172fe-0250-434a-85cf-03b10810c5e5">Andrew Connell;Jeremy Thake</External_x0020_Speaker>
    <Session_x0020_Code xmlns="12a172fe-0250-434a-85cf-03b10810c5e5">3-699</Session_x0020_Code>
    <le8386062bd54e24a95c83b32ccbdb34 xmlns="12a172fe-0250-434a-85cf-03b10810c5e5">
      <Terms xmlns="http://schemas.microsoft.com/office/infopath/2007/PartnerControls"/>
    </le8386062bd54e24a95c83b32ccbdb34>
    <j4d4d959795b4220a289a041ed046605 xmlns="12a172fe-0250-434a-85cf-03b10810c5e5">
      <Terms xmlns="http://schemas.microsoft.com/office/infopath/2007/PartnerControls"/>
    </j4d4d959795b4220a289a041ed046605>
    <Event_x0020_End_x0020_Date xmlns="12a172fe-0250-434a-85cf-03b10810c5e5">2015-05-01T07:00:00+00:00</Event_x0020_End_x0020_Date>
    <TaxKeywordTaxHTField xmlns="230e9df3-be65-4c73-a93b-d1236ebd677e">
      <Terms xmlns="http://schemas.microsoft.com/office/infopath/2007/PartnerControls">
        <TermInfo xmlns="http://schemas.microsoft.com/office/infopath/2007/PartnerControls">
          <TermName xmlns="http://schemas.microsoft.com/office/infopath/2007/PartnerControls">Build 2015</TermName>
          <TermId xmlns="http://schemas.microsoft.com/office/infopath/2007/PartnerControls">54419920-0a06-43b0-b2df-79127b266d93</TermId>
        </TermInfo>
      </Terms>
    </TaxKeywordTaxHTField>
    <TaxCatchAll xmlns="230e9df3-be65-4c73-a93b-d1236ebd677e">
      <Value>173</Value>
      <Value>172</Value>
      <Value>171</Value>
      <Value>170</Value>
    </TaxCatchAll>
    <eb9cf3a3af7b473faa5c9c98148a90a4 xmlns="12a172fe-0250-434a-85cf-03b10810c5e5">
      <Terms xmlns="http://schemas.microsoft.com/office/infopath/2007/PartnerControls"/>
    </eb9cf3a3af7b473faa5c9c98148a90a4>
    <SharingHintHash xmlns="12a172fe-0250-434a-85cf-03b10810c5e5">-103767253</SharingHintHash>
    <SharedWithUsers xmlns="12a172fe-0250-434a-85cf-03b10810c5e5">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PresentationsDoc" ma:contentTypeID="0x01010046EBBE4F454C2C47A5E89CD935B1FC7800E83BCD34BAE21044A0567CF64FDFDE54" ma:contentTypeVersion="5" ma:contentTypeDescription="Create a new document." ma:contentTypeScope="" ma:versionID="9f49739d1da212619d044bf1bfa27251">
  <xsd:schema xmlns:xsd="http://www.w3.org/2001/XMLSchema" xmlns:xs="http://www.w3.org/2001/XMLSchema" xmlns:p="http://schemas.microsoft.com/office/2006/metadata/properties" xmlns:ns1="http://schemas.microsoft.com/sharepoint/v3" xmlns:ns2="12a172fe-0250-434a-85cf-03b10810c5e5" xmlns:ns3="230e9df3-be65-4c73-a93b-d1236ebd677e" targetNamespace="http://schemas.microsoft.com/office/2006/metadata/properties" ma:root="true" ma:fieldsID="d1ec06fbcf9feb71c233288b468d8e39" ns1:_="" ns2:_="" ns3:_="">
    <xsd:import namespace="http://schemas.microsoft.com/sharepoint/v3"/>
    <xsd:import namespace="12a172fe-0250-434a-85cf-03b10810c5e5"/>
    <xsd:import namespace="230e9df3-be65-4c73-a93b-d1236ebd677e"/>
    <xsd:element name="properties">
      <xsd:complexType>
        <xsd:sequence>
          <xsd:element name="documentManagement">
            <xsd:complexType>
              <xsd:all>
                <xsd:element ref="ns2:k62f7d35b80b40fb8c27985e50b34fcd" minOccurs="0"/>
                <xsd:element ref="ns3:TaxCatchAll" minOccurs="0"/>
                <xsd:element ref="ns3:TaxCatchAllLabel" minOccurs="0"/>
                <xsd:element ref="ns2:pfbfa50075a04958bd8757dc155d3e08" minOccurs="0"/>
                <xsd:element ref="ns2:h9a868b2ee15488883f623ae5237ecae" minOccurs="0"/>
                <xsd:element ref="ns2:Event_x0020_Start_x0020_Date" minOccurs="0"/>
                <xsd:element ref="ns2:Event_x0020_End_x0020_Date" minOccurs="0"/>
                <xsd:element ref="ns2:Presentation_x0020_Date" minOccurs="0"/>
                <xsd:element ref="ns2:MS_x0020_Speaker" minOccurs="0"/>
                <xsd:element ref="ns2:External_x0020_Speaker" minOccurs="0"/>
                <xsd:element ref="ns2:o72fbe6ee5ae4131af0832c08ec51202" minOccurs="0"/>
                <xsd:element ref="ns2:eb9cf3a3af7b473faa5c9c98148a90a4" minOccurs="0"/>
                <xsd:element ref="ns2:Session_x0020_Code" minOccurs="0"/>
                <xsd:element ref="ns2:MS_x0020_Content_x0020_Owner" minOccurs="0"/>
                <xsd:element ref="ns2:le8386062bd54e24a95c83b32ccbdb34" minOccurs="0"/>
                <xsd:element ref="ns2:j4d4d959795b4220a289a041ed046605" minOccurs="0"/>
                <xsd:element ref="ns3:TaxKeywordTaxHTField" minOccurs="0"/>
                <xsd:element ref="ns1:AverageRating" minOccurs="0"/>
                <xsd:element ref="ns1:RatingCount" minOccurs="0"/>
                <xsd:element ref="ns1:LikesCount" minOccurs="0"/>
                <xsd:element ref="ns2:SharedWithUsers" minOccurs="0"/>
                <xsd:element ref="ns2: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33" nillable="true" ma:displayName="Rating (0-5)" ma:decimals="2" ma:description="Average value of all the ratings that have been submitted" ma:internalName="AverageRating" ma:readOnly="true">
      <xsd:simpleType>
        <xsd:restriction base="dms:Number"/>
      </xsd:simpleType>
    </xsd:element>
    <xsd:element name="RatingCount" ma:index="34" nillable="true" ma:displayName="Number of Ratings" ma:decimals="0" ma:description="Number of ratings submitted" ma:internalName="RatingCount" ma:readOnly="true">
      <xsd:simpleType>
        <xsd:restriction base="dms:Number"/>
      </xsd:simpleType>
    </xsd:element>
    <xsd:element name="LikesCount" ma:index="35" nillable="true" ma:displayName="Number of Likes" ma:internalName="LikesCount">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2a172fe-0250-434a-85cf-03b10810c5e5" elementFormDefault="qualified">
    <xsd:import namespace="http://schemas.microsoft.com/office/2006/documentManagement/types"/>
    <xsd:import namespace="http://schemas.microsoft.com/office/infopath/2007/PartnerControls"/>
    <xsd:element name="k62f7d35b80b40fb8c27985e50b34fcd" ma:index="8" nillable="true" ma:taxonomy="true" ma:internalName="k62f7d35b80b40fb8c27985e50b34fcd" ma:taxonomyFieldName="Event_x0020_Name" ma:displayName="Event Name" ma:default="" ma:fieldId="{462f7d35-b80b-40fb-8c27-985e50b34fcd}" ma:sspId="e385fb40-52d4-4fae-9c5b-3e8ff8a5878e" ma:termSetId="32cfb7b5-aebe-4989-95ed-0d5619f5d6c0" ma:anchorId="eaa4d92a-3824-4a49-92be-7ef169e4e325" ma:open="false" ma:isKeyword="false">
      <xsd:complexType>
        <xsd:sequence>
          <xsd:element ref="pc:Terms" minOccurs="0" maxOccurs="1"/>
        </xsd:sequence>
      </xsd:complexType>
    </xsd:element>
    <xsd:element name="pfbfa50075a04958bd8757dc155d3e08" ma:index="12" nillable="true" ma:taxonomy="true" ma:internalName="pfbfa50075a04958bd8757dc155d3e08" ma:taxonomyFieldName="Event_x0020_Location" ma:displayName="Event Location" ma:default="" ma:fieldId="{9fbfa500-75a0-4958-bd87-57dc155d3e08}" ma:sspId="e385fb40-52d4-4fae-9c5b-3e8ff8a5878e" ma:termSetId="ff02addd-433e-4baa-a831-22be402789db" ma:anchorId="00000000-0000-0000-0000-000000000000" ma:open="false" ma:isKeyword="false">
      <xsd:complexType>
        <xsd:sequence>
          <xsd:element ref="pc:Terms" minOccurs="0" maxOccurs="1"/>
        </xsd:sequence>
      </xsd:complexType>
    </xsd:element>
    <xsd:element name="h9a868b2ee15488883f623ae5237ecae" ma:index="14" nillable="true" ma:taxonomy="true" ma:internalName="h9a868b2ee15488883f623ae5237ecae" ma:taxonomyFieldName="Event_x0020_Venue" ma:displayName="Event Venue" ma:default="" ma:fieldId="{19a868b2-ee15-4888-83f6-23ae5237ecae}" ma:sspId="e385fb40-52d4-4fae-9c5b-3e8ff8a5878e" ma:termSetId="ff02addd-433e-4baa-a831-22be402789db" ma:anchorId="d989be80-0593-11e1-be50-0800200c9a66" ma:open="false" ma:isKeyword="false">
      <xsd:complexType>
        <xsd:sequence>
          <xsd:element ref="pc:Terms" minOccurs="0" maxOccurs="1"/>
        </xsd:sequence>
      </xsd:complexType>
    </xsd:element>
    <xsd:element name="Event_x0020_Start_x0020_Date" ma:index="16" nillable="true" ma:displayName="Event Start Date" ma:format="DateOnly" ma:internalName="Event_x0020_Start_x0020_Date">
      <xsd:simpleType>
        <xsd:restriction base="dms:DateTime"/>
      </xsd:simpleType>
    </xsd:element>
    <xsd:element name="Event_x0020_End_x0020_Date" ma:index="17" nillable="true" ma:displayName="Event End Date" ma:format="DateOnly" ma:internalName="Event_x0020_End_x0020_Date">
      <xsd:simpleType>
        <xsd:restriction base="dms:DateTime"/>
      </xsd:simpleType>
    </xsd:element>
    <xsd:element name="Presentation_x0020_Date" ma:index="18" nillable="true" ma:displayName="Presentation Date" ma:format="DateOnly" ma:internalName="Presentation_x0020_Date">
      <xsd:simpleType>
        <xsd:restriction base="dms:DateTime"/>
      </xsd:simpleType>
    </xsd:element>
    <xsd:element name="MS_x0020_Speaker" ma:index="19" nillable="true" ma:displayName="MS Speaker" ma:list="UserInfo" ma:SharePointGroup="0" ma:internalName="MS_x0020_Speake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20" nillable="true" ma:displayName="External Speaker" ma:internalName="External_x0020_Speaker">
      <xsd:simpleType>
        <xsd:restriction base="dms:Text">
          <xsd:maxLength value="255"/>
        </xsd:restriction>
      </xsd:simpleType>
    </xsd:element>
    <xsd:element name="o72fbe6ee5ae4131af0832c08ec51202" ma:index="21" nillable="true" ma:taxonomy="true" ma:internalName="o72fbe6ee5ae4131af0832c08ec51202" ma:taxonomyFieldName="Product" ma:displayName="Product" ma:default="" ma:fieldId="{872fbe6e-e5ae-4131-af08-32c08ec51202}" ma:taxonomyMulti="true" ma:sspId="e385fb40-52d4-4fae-9c5b-3e8ff8a5878e" ma:termSetId="e8298524-23d5-441d-8e61-21bed1c2c470" ma:anchorId="00000000-0000-0000-0000-000000000000" ma:open="false" ma:isKeyword="false">
      <xsd:complexType>
        <xsd:sequence>
          <xsd:element ref="pc:Terms" minOccurs="0" maxOccurs="1"/>
        </xsd:sequence>
      </xsd:complexType>
    </xsd:element>
    <xsd:element name="eb9cf3a3af7b473faa5c9c98148a90a4" ma:index="23" nillable="true" ma:taxonomy="true" ma:internalName="eb9cf3a3af7b473faa5c9c98148a90a4" ma:taxonomyFieldName="Campaign" ma:displayName="Campaign" ma:default="" ma:fieldId="{eb9cf3a3-af7b-473f-aa5c-9c98148a90a4}" ma:sspId="e385fb40-52d4-4fae-9c5b-3e8ff8a5878e" ma:termSetId="eb6054b1-3a98-4c79-97b4-d20150dd266e" ma:anchorId="a7bf803d-fc4f-4bb4-903c-88e76437cc17" ma:open="false" ma:isKeyword="false">
      <xsd:complexType>
        <xsd:sequence>
          <xsd:element ref="pc:Terms" minOccurs="0" maxOccurs="1"/>
        </xsd:sequence>
      </xsd:complexType>
    </xsd:element>
    <xsd:element name="Session_x0020_Code" ma:index="25" nillable="true" ma:displayName="Session Code" ma:internalName="Session_x0020_Code">
      <xsd:simpleType>
        <xsd:restriction base="dms:Text">
          <xsd:maxLength value="255"/>
        </xsd:restriction>
      </xsd:simpleType>
    </xsd:element>
    <xsd:element name="MS_x0020_Content_x0020_Owner" ma:index="26"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e8386062bd54e24a95c83b32ccbdb34" ma:index="27" nillable="true" ma:taxonomy="true" ma:internalName="le8386062bd54e24a95c83b32ccbdb34" ma:taxonomyFieldName="Track" ma:displayName="Track" ma:default="" ma:fieldId="{5e838606-2bd5-4e24-a95c-83b32ccbdb34}" ma:sspId="e385fb40-52d4-4fae-9c5b-3e8ff8a5878e" ma:termSetId="043e2b11-12ce-49cc-a347-2f73f2b7fe4b" ma:anchorId="00000000-0000-0000-0000-000000000000" ma:open="false" ma:isKeyword="false">
      <xsd:complexType>
        <xsd:sequence>
          <xsd:element ref="pc:Terms" minOccurs="0" maxOccurs="1"/>
        </xsd:sequence>
      </xsd:complexType>
    </xsd:element>
    <xsd:element name="j4d4d959795b4220a289a041ed046605" ma:index="29" nillable="true" ma:taxonomy="true" ma:internalName="j4d4d959795b4220a289a041ed046605" ma:taxonomyFieldName="Audience1" ma:displayName="Audience" ma:default="" ma:fieldId="{34d4d959-795b-4220-a289-a041ed046605}" ma:sspId="e385fb40-52d4-4fae-9c5b-3e8ff8a5878e" ma:termSetId="02c0b350-7782-44ed-b079-a5ef0c1b9fe9" ma:anchorId="00000000-0000-0000-0000-000000000000" ma:open="false" ma:isKeyword="false">
      <xsd:complexType>
        <xsd:sequence>
          <xsd:element ref="pc:Terms" minOccurs="0" maxOccurs="1"/>
        </xsd:sequence>
      </xsd:complexType>
    </xsd:element>
    <xsd:element name="SharedWithUsers" ma:index="3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38" nillable="true" ma:displayName="Sharing Hint Hash"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5b797c71-5459-41dc-9095-63a63c56aa91}" ma:internalName="TaxCatchAll" ma:showField="CatchAllData" ma:web="12a172fe-0250-434a-85cf-03b10810c5e5">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5b797c71-5459-41dc-9095-63a63c56aa91}" ma:internalName="TaxCatchAllLabel" ma:readOnly="true" ma:showField="CatchAllDataLabel" ma:web="12a172fe-0250-434a-85cf-03b10810c5e5">
      <xsd:complexType>
        <xsd:complexContent>
          <xsd:extension base="dms:MultiChoiceLookup">
            <xsd:sequence>
              <xsd:element name="Value" type="dms:Lookup" maxOccurs="unbounded" minOccurs="0" nillable="true"/>
            </xsd:sequence>
          </xsd:extension>
        </xsd:complexContent>
      </xsd:complexType>
    </xsd:element>
    <xsd:element name="TaxKeywordTaxHTField" ma:index="31" nillable="true" ma:taxonomy="true" ma:internalName="TaxKeywordTaxHTField" ma:taxonomyFieldName="TaxKeyword" ma:displayName="Enterprise Keywords" ma:fieldId="{23f27201-bee3-471e-b2e7-b64fd8b7ca38}" ma:taxonomyMulti="true" ma:sspId="e385fb40-52d4-4fae-9c5b-3e8ff8a5878e"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36"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90F116-B58F-4255-B05B-DA3808E0E5C6}">
  <ds:schemaRefs>
    <ds:schemaRef ds:uri="http://schemas.microsoft.com/sharepoint/v3"/>
    <ds:schemaRef ds:uri="http://schemas.microsoft.com/office/2006/documentManagement/types"/>
    <ds:schemaRef ds:uri="http://purl.org/dc/elements/1.1/"/>
    <ds:schemaRef ds:uri="http://www.w3.org/XML/1998/namespace"/>
    <ds:schemaRef ds:uri="http://schemas.openxmlformats.org/package/2006/metadata/core-properties"/>
    <ds:schemaRef ds:uri="http://purl.org/dc/terms/"/>
    <ds:schemaRef ds:uri="http://purl.org/dc/dcmitype/"/>
    <ds:schemaRef ds:uri="http://schemas.microsoft.com/office/infopath/2007/PartnerControls"/>
    <ds:schemaRef ds:uri="230e9df3-be65-4c73-a93b-d1236ebd677e"/>
    <ds:schemaRef ds:uri="12a172fe-0250-434a-85cf-03b10810c5e5"/>
    <ds:schemaRef ds:uri="http://schemas.microsoft.com/office/2006/metadata/properties"/>
  </ds:schemaRefs>
</ds:datastoreItem>
</file>

<file path=customXml/itemProps2.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3.xml><?xml version="1.0" encoding="utf-8"?>
<ds:datastoreItem xmlns:ds="http://schemas.openxmlformats.org/officeDocument/2006/customXml" ds:itemID="{99E0065C-627B-42FD-A7AD-D2ABAFAC7E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2a172fe-0250-434a-85cf-03b10810c5e5"/>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Build_2015_Template</Template>
  <TotalTime>371</TotalTime>
  <Words>631</Words>
  <Application>Microsoft Office PowerPoint</Application>
  <PresentationFormat>Custom</PresentationFormat>
  <Paragraphs>157</Paragraphs>
  <Slides>27</Slides>
  <Notes>3</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27</vt:i4>
      </vt:variant>
    </vt:vector>
  </HeadingPairs>
  <TitlesOfParts>
    <vt:vector size="37" baseType="lpstr">
      <vt:lpstr>ＭＳ Ｐゴシック</vt:lpstr>
      <vt:lpstr>Arial</vt:lpstr>
      <vt:lpstr>Avenir LT Pro 45 Book</vt:lpstr>
      <vt:lpstr>Consolas</vt:lpstr>
      <vt:lpstr>Courier New</vt:lpstr>
      <vt:lpstr>Segoe UI</vt:lpstr>
      <vt:lpstr>Segoe UI Light</vt:lpstr>
      <vt:lpstr>5-30629_Build_Template_WHITE</vt:lpstr>
      <vt:lpstr>5-30629_Build_Template_DARK BLUE</vt:lpstr>
      <vt:lpstr>1_5-30629_Build_Template_WHITE</vt:lpstr>
      <vt:lpstr>PowerPoint Presentation</vt:lpstr>
      <vt:lpstr>Building Office Add-ins using Node.js</vt:lpstr>
      <vt:lpstr>Developer vision</vt:lpstr>
      <vt:lpstr>Topics</vt:lpstr>
      <vt:lpstr>PowerPoint Presentation</vt:lpstr>
      <vt:lpstr>What is Node.js</vt:lpstr>
      <vt:lpstr>Who uses Node.js?</vt:lpstr>
      <vt:lpstr>Node.js Components</vt:lpstr>
      <vt:lpstr>Node.js vs io.js</vt:lpstr>
      <vt:lpstr>PowerPoint Presentation</vt:lpstr>
      <vt:lpstr>Appeal of Node.js &amp; io.js</vt:lpstr>
      <vt:lpstr>PowerPoint Presentation</vt:lpstr>
      <vt:lpstr>Node.js Developer Tooling Options</vt:lpstr>
      <vt:lpstr>PowerPoint Presentation</vt:lpstr>
      <vt:lpstr>PowerPoint Presentation</vt:lpstr>
      <vt:lpstr>Node.js for Websites &amp; Web APIs</vt:lpstr>
      <vt:lpstr>Connect</vt:lpstr>
      <vt:lpstr>Express</vt:lpstr>
      <vt:lpstr>MVC Frameworks in Node.js</vt:lpstr>
      <vt:lpstr>Debugging Node.js Applications</vt:lpstr>
      <vt:lpstr>PowerPoint Presentation</vt:lpstr>
      <vt:lpstr>Office 365, Office Add-ins &amp; SharePoint Add-ins</vt:lpstr>
      <vt:lpstr>Node.js + Office - Things to Consider</vt:lpstr>
      <vt:lpstr>Call to Action</vt:lpstr>
      <vt:lpstr>Developer Program Launch</vt:lpstr>
      <vt:lpstr>Call to action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Office Add-ins using Node.JS</dc:title>
  <dc:subject>Build 2015</dc:subject>
  <dc:creator>Andrew Connell</dc:creator>
  <cp:keywords>Build 2015</cp:keywords>
  <dc:description>Template: Mitchell Derrey, Silver Fox Productions
Formatting: 
Audience Type:</dc:description>
  <cp:lastModifiedBy>Kate Kuzel (Silver Fox)</cp:lastModifiedBy>
  <cp:revision>25</cp:revision>
  <dcterms:created xsi:type="dcterms:W3CDTF">2015-04-10T13:36:36Z</dcterms:created>
  <dcterms:modified xsi:type="dcterms:W3CDTF">2015-04-28T23:24:39Z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0x01010046EBBE4F454C2C47A5E89CD935B1FC7800E83BCD34BAE21044A0567CF64FDFDE54</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173;#Moscone Center|d4f36a2e-dd0d-4424-990f-7c93b4e9f063</vt:lpwstr>
  </property>
  <property fmtid="{D5CDD505-2E9C-101B-9397-08002B2CF9AE}" pid="7" name="Track">
    <vt:lpwstr/>
  </property>
  <property fmtid="{D5CDD505-2E9C-101B-9397-08002B2CF9AE}" pid="8" name="Event Location">
    <vt:lpwstr>172;#San Francisco|84dfcb53-432b-499d-8965-93d483d36b4a</vt:lpwstr>
  </property>
  <property fmtid="{D5CDD505-2E9C-101B-9397-08002B2CF9AE}" pid="9" name="Campaign">
    <vt:lpwstr/>
  </property>
  <property fmtid="{D5CDD505-2E9C-101B-9397-08002B2CF9AE}" pid="10" name="IsMyDocuments">
    <vt:bool>true</vt:bool>
  </property>
  <property fmtid="{D5CDD505-2E9C-101B-9397-08002B2CF9AE}" pid="11" name="Audience1">
    <vt:lpwstr/>
  </property>
  <property fmtid="{D5CDD505-2E9C-101B-9397-08002B2CF9AE}" pid="12" name="TaxKeyword">
    <vt:lpwstr>170;#Build 2015|54419920-0a06-43b0-b2df-79127b266d93</vt:lpwstr>
  </property>
  <property fmtid="{D5CDD505-2E9C-101B-9397-08002B2CF9AE}" pid="13" name="Event Name">
    <vt:lpwstr>171;#BUILD|58542b36-5bf5-46a6-a53f-a41fb7a73785</vt:lpwstr>
  </property>
</Properties>
</file>