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xml" ContentType="application/vnd.openxmlformats-officedocument.presentationml.tags+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4.xml" ContentType="application/vnd.openxmlformats-officedocument.presentationml.tags+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ags/tag8.xml" ContentType="application/vnd.openxmlformats-officedocument.presentationml.tags+xml"/>
  <Override PartName="/ppt/notesSlides/notesSlide2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ags/tag9.xml" ContentType="application/vnd.openxmlformats-officedocument.presentationml.tags+xml"/>
  <Override PartName="/ppt/notesSlides/notesSlide2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31.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32.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33.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34.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35.xml" ContentType="application/vnd.openxmlformats-officedocument.presentationml.notesSlide+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36.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notesSlides/notesSlide37.xml" ContentType="application/vnd.openxmlformats-officedocument.presentationml.notesSlide+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notesSlides/notesSlide38.xml" ContentType="application/vnd.openxmlformats-officedocument.presentationml.notesSlide+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notesSlides/notesSlide39.xml" ContentType="application/vnd.openxmlformats-officedocument.presentationml.notesSlide+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13"/>
    <p:sldMasterId id="2147484278" r:id="rId14"/>
    <p:sldMasterId id="2147484312" r:id="rId15"/>
  </p:sldMasterIdLst>
  <p:notesMasterIdLst>
    <p:notesMasterId r:id="rId71"/>
  </p:notesMasterIdLst>
  <p:handoutMasterIdLst>
    <p:handoutMasterId r:id="rId72"/>
  </p:handoutMasterIdLst>
  <p:sldIdLst>
    <p:sldId id="256" r:id="rId16"/>
    <p:sldId id="258" r:id="rId17"/>
    <p:sldId id="387"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388" r:id="rId68"/>
    <p:sldId id="389" r:id="rId69"/>
    <p:sldId id="299" r:id="rId7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8"/>
            <p14:sldId id="387"/>
          </p14:sldIdLst>
        </p14:section>
        <p14:section name="Agenda" id="{0523BCB5-7EA9-45E2-BE6A-1635343D4F43}">
          <p14:sldIdLst>
            <p14:sldId id="390"/>
          </p14:sldIdLst>
        </p14:section>
        <p14:section name="Windows Apps" id="{768568D0-A32F-4876-B137-1EAE7F853EE6}">
          <p14:sldIdLst>
            <p14:sldId id="391"/>
            <p14:sldId id="392"/>
            <p14:sldId id="393"/>
            <p14:sldId id="394"/>
            <p14:sldId id="395"/>
            <p14:sldId id="396"/>
            <p14:sldId id="397"/>
            <p14:sldId id="398"/>
          </p14:sldIdLst>
        </p14:section>
        <p14:section name="Office 365 APIs" id="{E02F2DC2-3DE2-4D35-91CB-222B543619AB}">
          <p14:sldIdLst>
            <p14:sldId id="399"/>
            <p14:sldId id="400"/>
            <p14:sldId id="401"/>
            <p14:sldId id="402"/>
            <p14:sldId id="403"/>
            <p14:sldId id="404"/>
            <p14:sldId id="405"/>
            <p14:sldId id="406"/>
            <p14:sldId id="407"/>
            <p14:sldId id="408"/>
            <p14:sldId id="409"/>
            <p14:sldId id="410"/>
          </p14:sldIdLst>
        </p14:section>
        <p14:section name="Authentication" id="{EB929973-4CA2-4347-BBAC-AFCB70271CC0}">
          <p14:sldIdLst>
            <p14:sldId id="411"/>
            <p14:sldId id="412"/>
            <p14:sldId id="413"/>
            <p14:sldId id="414"/>
            <p14:sldId id="415"/>
            <p14:sldId id="416"/>
            <p14:sldId id="417"/>
            <p14:sldId id="418"/>
            <p14:sldId id="419"/>
            <p14:sldId id="420"/>
            <p14:sldId id="421"/>
            <p14:sldId id="422"/>
          </p14:sldIdLst>
        </p14:section>
        <p14:section name="Build your app" id="{AEB3FD52-051B-4145-9E1A-0150380FF726}">
          <p14:sldIdLst>
            <p14:sldId id="423"/>
          </p14:sldIdLst>
        </p14:section>
        <p14:section name="What's Next" id="{D6344DD7-0359-49BE-9F05-4B01E48F0667}">
          <p14:sldIdLst>
            <p14:sldId id="424"/>
            <p14:sldId id="425"/>
            <p14:sldId id="426"/>
            <p14:sldId id="427"/>
            <p14:sldId id="428"/>
            <p14:sldId id="429"/>
            <p14:sldId id="430"/>
            <p14:sldId id="431"/>
            <p14:sldId id="432"/>
            <p14:sldId id="433"/>
            <p14:sldId id="434"/>
            <p14:sldId id="435"/>
            <p14:sldId id="436"/>
            <p14:sldId id="437"/>
            <p14:sldId id="438"/>
          </p14:sldIdLst>
        </p14:section>
        <p14:section name="Final Slides" id="{0DDFD3DF-BECF-421D-B6FB-988CAE427F90}">
          <p14:sldIdLst>
            <p14:sldId id="388"/>
            <p14:sldId id="389"/>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Amber Templeton" initials="AT"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188F"/>
    <a:srgbClr val="00176B"/>
    <a:srgbClr val="E3008C"/>
    <a:srgbClr val="FFB900"/>
    <a:srgbClr val="107C10"/>
    <a:srgbClr val="FFFFFF"/>
    <a:srgbClr val="232832"/>
    <a:srgbClr val="525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69" autoAdjust="0"/>
    <p:restoredTop sz="6084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2.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3.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customXml" Target="../customXml/item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1.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4.xml"/></Relationships>
</file>

<file path=ppt/diagrams/_rels/data10.xml.rels><?xml version="1.0" encoding="UTF-8" standalone="yes"?>
<Relationships xmlns="http://schemas.openxmlformats.org/package/2006/relationships"><Relationship Id="rId1" Type="http://schemas.openxmlformats.org/officeDocument/2006/relationships/image" Target="../media/image34.png"/></Relationships>
</file>

<file path=ppt/diagrams/_rels/data100.xml.rels><?xml version="1.0" encoding="UTF-8" standalone="yes"?>
<Relationships xmlns="http://schemas.openxmlformats.org/package/2006/relationships"><Relationship Id="rId1" Type="http://schemas.openxmlformats.org/officeDocument/2006/relationships/image" Target="../media/image38.png"/></Relationships>
</file>

<file path=ppt/diagrams/_rels/data101.xml.rels><?xml version="1.0" encoding="UTF-8" standalone="yes"?>
<Relationships xmlns="http://schemas.openxmlformats.org/package/2006/relationships"><Relationship Id="rId1" Type="http://schemas.openxmlformats.org/officeDocument/2006/relationships/image" Target="../media/image39.png"/></Relationships>
</file>

<file path=ppt/diagrams/_rels/data102.xml.rels><?xml version="1.0" encoding="UTF-8" standalone="yes"?>
<Relationships xmlns="http://schemas.openxmlformats.org/package/2006/relationships"><Relationship Id="rId1" Type="http://schemas.openxmlformats.org/officeDocument/2006/relationships/image" Target="../media/image39.png"/></Relationships>
</file>

<file path=ppt/diagrams/_rels/data103.xml.rels><?xml version="1.0" encoding="UTF-8" standalone="yes"?>
<Relationships xmlns="http://schemas.openxmlformats.org/package/2006/relationships"><Relationship Id="rId1" Type="http://schemas.openxmlformats.org/officeDocument/2006/relationships/image" Target="../media/image35.png"/></Relationships>
</file>

<file path=ppt/diagrams/_rels/data104.xml.rels><?xml version="1.0" encoding="UTF-8" standalone="yes"?>
<Relationships xmlns="http://schemas.openxmlformats.org/package/2006/relationships"><Relationship Id="rId1" Type="http://schemas.openxmlformats.org/officeDocument/2006/relationships/image" Target="../media/image38.png"/></Relationships>
</file>

<file path=ppt/diagrams/_rels/data105.xml.rels><?xml version="1.0" encoding="UTF-8" standalone="yes"?>
<Relationships xmlns="http://schemas.openxmlformats.org/package/2006/relationships"><Relationship Id="rId1" Type="http://schemas.openxmlformats.org/officeDocument/2006/relationships/image" Target="../media/image38.png"/></Relationships>
</file>

<file path=ppt/diagrams/_rels/data106.xml.rels><?xml version="1.0" encoding="UTF-8" standalone="yes"?>
<Relationships xmlns="http://schemas.openxmlformats.org/package/2006/relationships"><Relationship Id="rId1" Type="http://schemas.openxmlformats.org/officeDocument/2006/relationships/image" Target="../media/image32.png"/></Relationships>
</file>

<file path=ppt/diagrams/_rels/data107.xml.rels><?xml version="1.0" encoding="UTF-8" standalone="yes"?>
<Relationships xmlns="http://schemas.openxmlformats.org/package/2006/relationships"><Relationship Id="rId1" Type="http://schemas.openxmlformats.org/officeDocument/2006/relationships/image" Target="../media/image34.png"/></Relationships>
</file>

<file path=ppt/diagrams/_rels/data108.xml.rels><?xml version="1.0" encoding="UTF-8" standalone="yes"?>
<Relationships xmlns="http://schemas.openxmlformats.org/package/2006/relationships"><Relationship Id="rId1" Type="http://schemas.openxmlformats.org/officeDocument/2006/relationships/image" Target="../media/image33.png"/></Relationships>
</file>

<file path=ppt/diagrams/_rels/data109.xml.rels><?xml version="1.0" encoding="UTF-8" standalone="yes"?>
<Relationships xmlns="http://schemas.openxmlformats.org/package/2006/relationships"><Relationship Id="rId1" Type="http://schemas.openxmlformats.org/officeDocument/2006/relationships/image" Target="../media/image35.png"/></Relationships>
</file>

<file path=ppt/diagrams/_rels/data11.xml.rels><?xml version="1.0" encoding="UTF-8" standalone="yes"?>
<Relationships xmlns="http://schemas.openxmlformats.org/package/2006/relationships"><Relationship Id="rId1" Type="http://schemas.openxmlformats.org/officeDocument/2006/relationships/image" Target="../media/image35.png"/></Relationships>
</file>

<file path=ppt/diagrams/_rels/data110.xml.rels><?xml version="1.0" encoding="UTF-8" standalone="yes"?>
<Relationships xmlns="http://schemas.openxmlformats.org/package/2006/relationships"><Relationship Id="rId1" Type="http://schemas.openxmlformats.org/officeDocument/2006/relationships/image" Target="../media/image32.png"/></Relationships>
</file>

<file path=ppt/diagrams/_rels/data111.xml.rels><?xml version="1.0" encoding="UTF-8" standalone="yes"?>
<Relationships xmlns="http://schemas.openxmlformats.org/package/2006/relationships"><Relationship Id="rId1" Type="http://schemas.openxmlformats.org/officeDocument/2006/relationships/image" Target="../media/image39.png"/></Relationships>
</file>

<file path=ppt/diagrams/_rels/data112.xml.rels><?xml version="1.0" encoding="UTF-8" standalone="yes"?>
<Relationships xmlns="http://schemas.openxmlformats.org/package/2006/relationships"><Relationship Id="rId1" Type="http://schemas.openxmlformats.org/officeDocument/2006/relationships/image" Target="../media/image38.png"/></Relationships>
</file>

<file path=ppt/diagrams/_rels/data113.xml.rels><?xml version="1.0" encoding="UTF-8" standalone="yes"?>
<Relationships xmlns="http://schemas.openxmlformats.org/package/2006/relationships"><Relationship Id="rId1" Type="http://schemas.openxmlformats.org/officeDocument/2006/relationships/image" Target="../media/image34.png"/></Relationships>
</file>

<file path=ppt/diagrams/_rels/data114.xml.rels><?xml version="1.0" encoding="UTF-8" standalone="yes"?>
<Relationships xmlns="http://schemas.openxmlformats.org/package/2006/relationships"><Relationship Id="rId1" Type="http://schemas.openxmlformats.org/officeDocument/2006/relationships/image" Target="../media/image33.png"/></Relationships>
</file>

<file path=ppt/diagrams/_rels/data115.xml.rels><?xml version="1.0" encoding="UTF-8" standalone="yes"?>
<Relationships xmlns="http://schemas.openxmlformats.org/package/2006/relationships"><Relationship Id="rId1" Type="http://schemas.openxmlformats.org/officeDocument/2006/relationships/image" Target="../media/image35.png"/></Relationships>
</file>

<file path=ppt/diagrams/_rels/data116.xml.rels><?xml version="1.0" encoding="UTF-8" standalone="yes"?>
<Relationships xmlns="http://schemas.openxmlformats.org/package/2006/relationships"><Relationship Id="rId1" Type="http://schemas.openxmlformats.org/officeDocument/2006/relationships/image" Target="../media/image32.png"/></Relationships>
</file>

<file path=ppt/diagrams/_rels/data117.xml.rels><?xml version="1.0" encoding="UTF-8" standalone="yes"?>
<Relationships xmlns="http://schemas.openxmlformats.org/package/2006/relationships"><Relationship Id="rId1" Type="http://schemas.openxmlformats.org/officeDocument/2006/relationships/image" Target="../media/image39.png"/></Relationships>
</file>

<file path=ppt/diagrams/_rels/data118.xml.rels><?xml version="1.0" encoding="UTF-8" standalone="yes"?>
<Relationships xmlns="http://schemas.openxmlformats.org/package/2006/relationships"><Relationship Id="rId1" Type="http://schemas.openxmlformats.org/officeDocument/2006/relationships/image" Target="../media/image38.png"/></Relationships>
</file>

<file path=ppt/diagrams/_rels/data12.xml.rels><?xml version="1.0" encoding="UTF-8" standalone="yes"?>
<Relationships xmlns="http://schemas.openxmlformats.org/package/2006/relationships"><Relationship Id="rId1" Type="http://schemas.openxmlformats.org/officeDocument/2006/relationships/image" Target="../media/image38.png"/></Relationships>
</file>

<file path=ppt/diagrams/_rels/data13.xml.rels><?xml version="1.0" encoding="UTF-8" standalone="yes"?>
<Relationships xmlns="http://schemas.openxmlformats.org/package/2006/relationships"><Relationship Id="rId1" Type="http://schemas.openxmlformats.org/officeDocument/2006/relationships/image" Target="../media/image39.png"/></Relationships>
</file>

<file path=ppt/diagrams/_rels/data14.xml.rels><?xml version="1.0" encoding="UTF-8" standalone="yes"?>
<Relationships xmlns="http://schemas.openxmlformats.org/package/2006/relationships"><Relationship Id="rId1" Type="http://schemas.openxmlformats.org/officeDocument/2006/relationships/image" Target="../media/image32.png"/></Relationships>
</file>

<file path=ppt/diagrams/_rels/data15.xml.rels><?xml version="1.0" encoding="UTF-8" standalone="yes"?>
<Relationships xmlns="http://schemas.openxmlformats.org/package/2006/relationships"><Relationship Id="rId1" Type="http://schemas.openxmlformats.org/officeDocument/2006/relationships/image" Target="../media/image33.png"/></Relationships>
</file>

<file path=ppt/diagrams/_rels/data16.xml.rels><?xml version="1.0" encoding="UTF-8" standalone="yes"?>
<Relationships xmlns="http://schemas.openxmlformats.org/package/2006/relationships"><Relationship Id="rId1" Type="http://schemas.openxmlformats.org/officeDocument/2006/relationships/image" Target="../media/image34.png"/></Relationships>
</file>

<file path=ppt/diagrams/_rels/data17.xml.rels><?xml version="1.0" encoding="UTF-8" standalone="yes"?>
<Relationships xmlns="http://schemas.openxmlformats.org/package/2006/relationships"><Relationship Id="rId1" Type="http://schemas.openxmlformats.org/officeDocument/2006/relationships/image" Target="../media/image35.png"/></Relationships>
</file>

<file path=ppt/diagrams/_rels/data18.xml.rels><?xml version="1.0" encoding="UTF-8" standalone="yes"?>
<Relationships xmlns="http://schemas.openxmlformats.org/package/2006/relationships"><Relationship Id="rId1" Type="http://schemas.openxmlformats.org/officeDocument/2006/relationships/image" Target="../media/image38.png"/></Relationships>
</file>

<file path=ppt/diagrams/_rels/data19.xml.rels><?xml version="1.0" encoding="UTF-8" standalone="yes"?>
<Relationships xmlns="http://schemas.openxmlformats.org/package/2006/relationships"><Relationship Id="rId1" Type="http://schemas.openxmlformats.org/officeDocument/2006/relationships/image" Target="../media/image39.png"/></Relationships>
</file>

<file path=ppt/diagrams/_rels/data2.xml.rels><?xml version="1.0" encoding="UTF-8" standalone="yes"?>
<Relationships xmlns="http://schemas.openxmlformats.org/package/2006/relationships"><Relationship Id="rId1" Type="http://schemas.openxmlformats.org/officeDocument/2006/relationships/image" Target="../media/image32.png"/></Relationships>
</file>

<file path=ppt/diagrams/_rels/data20.xml.rels><?xml version="1.0" encoding="UTF-8" standalone="yes"?>
<Relationships xmlns="http://schemas.openxmlformats.org/package/2006/relationships"><Relationship Id="rId1" Type="http://schemas.openxmlformats.org/officeDocument/2006/relationships/image" Target="../media/image32.png"/></Relationships>
</file>

<file path=ppt/diagrams/_rels/data21.xml.rels><?xml version="1.0" encoding="UTF-8" standalone="yes"?>
<Relationships xmlns="http://schemas.openxmlformats.org/package/2006/relationships"><Relationship Id="rId1" Type="http://schemas.openxmlformats.org/officeDocument/2006/relationships/image" Target="../media/image38.png"/></Relationships>
</file>

<file path=ppt/diagrams/_rels/data22.xml.rels><?xml version="1.0" encoding="UTF-8" standalone="yes"?>
<Relationships xmlns="http://schemas.openxmlformats.org/package/2006/relationships"><Relationship Id="rId1" Type="http://schemas.openxmlformats.org/officeDocument/2006/relationships/image" Target="../media/image33.png"/></Relationships>
</file>

<file path=ppt/diagrams/_rels/data23.xml.rels><?xml version="1.0" encoding="UTF-8" standalone="yes"?>
<Relationships xmlns="http://schemas.openxmlformats.org/package/2006/relationships"><Relationship Id="rId1" Type="http://schemas.openxmlformats.org/officeDocument/2006/relationships/image" Target="../media/image34.png"/></Relationships>
</file>

<file path=ppt/diagrams/_rels/data24.xml.rels><?xml version="1.0" encoding="UTF-8" standalone="yes"?>
<Relationships xmlns="http://schemas.openxmlformats.org/package/2006/relationships"><Relationship Id="rId1" Type="http://schemas.openxmlformats.org/officeDocument/2006/relationships/image" Target="../media/image35.png"/></Relationships>
</file>

<file path=ppt/diagrams/_rels/data25.xml.rels><?xml version="1.0" encoding="UTF-8" standalone="yes"?>
<Relationships xmlns="http://schemas.openxmlformats.org/package/2006/relationships"><Relationship Id="rId1" Type="http://schemas.openxmlformats.org/officeDocument/2006/relationships/image" Target="../media/image39.png"/></Relationships>
</file>

<file path=ppt/diagrams/_rels/data26.xml.rels><?xml version="1.0" encoding="UTF-8" standalone="yes"?>
<Relationships xmlns="http://schemas.openxmlformats.org/package/2006/relationships"><Relationship Id="rId1" Type="http://schemas.openxmlformats.org/officeDocument/2006/relationships/image" Target="../media/image32.png"/></Relationships>
</file>

<file path=ppt/diagrams/_rels/data27.xml.rels><?xml version="1.0" encoding="UTF-8" standalone="yes"?>
<Relationships xmlns="http://schemas.openxmlformats.org/package/2006/relationships"><Relationship Id="rId1" Type="http://schemas.openxmlformats.org/officeDocument/2006/relationships/image" Target="../media/image33.png"/></Relationships>
</file>

<file path=ppt/diagrams/_rels/data28.xml.rels><?xml version="1.0" encoding="UTF-8" standalone="yes"?>
<Relationships xmlns="http://schemas.openxmlformats.org/package/2006/relationships"><Relationship Id="rId1" Type="http://schemas.openxmlformats.org/officeDocument/2006/relationships/image" Target="../media/image34.png"/></Relationships>
</file>

<file path=ppt/diagrams/_rels/data29.xml.rels><?xml version="1.0" encoding="UTF-8" standalone="yes"?>
<Relationships xmlns="http://schemas.openxmlformats.org/package/2006/relationships"><Relationship Id="rId1" Type="http://schemas.openxmlformats.org/officeDocument/2006/relationships/image" Target="../media/image35.png"/></Relationships>
</file>

<file path=ppt/diagrams/_rels/data3.xml.rels><?xml version="1.0" encoding="UTF-8" standalone="yes"?>
<Relationships xmlns="http://schemas.openxmlformats.org/package/2006/relationships"><Relationship Id="rId1" Type="http://schemas.openxmlformats.org/officeDocument/2006/relationships/image" Target="../media/image33.png"/></Relationships>
</file>

<file path=ppt/diagrams/_rels/data30.xml.rels><?xml version="1.0" encoding="UTF-8" standalone="yes"?>
<Relationships xmlns="http://schemas.openxmlformats.org/package/2006/relationships"><Relationship Id="rId1" Type="http://schemas.openxmlformats.org/officeDocument/2006/relationships/image" Target="../media/image39.png"/></Relationships>
</file>

<file path=ppt/diagrams/_rels/data31.xml.rels><?xml version="1.0" encoding="UTF-8" standalone="yes"?>
<Relationships xmlns="http://schemas.openxmlformats.org/package/2006/relationships"><Relationship Id="rId1" Type="http://schemas.openxmlformats.org/officeDocument/2006/relationships/image" Target="../media/image38.png"/></Relationships>
</file>

<file path=ppt/diagrams/_rels/data32.xml.rels><?xml version="1.0" encoding="UTF-8" standalone="yes"?>
<Relationships xmlns="http://schemas.openxmlformats.org/package/2006/relationships"><Relationship Id="rId1" Type="http://schemas.openxmlformats.org/officeDocument/2006/relationships/image" Target="../media/image38.png"/></Relationships>
</file>

<file path=ppt/diagrams/_rels/data33.xml.rels><?xml version="1.0" encoding="UTF-8" standalone="yes"?>
<Relationships xmlns="http://schemas.openxmlformats.org/package/2006/relationships"><Relationship Id="rId1" Type="http://schemas.openxmlformats.org/officeDocument/2006/relationships/image" Target="../media/image58.png"/></Relationships>
</file>

<file path=ppt/diagrams/_rels/data34.xml.rels><?xml version="1.0" encoding="UTF-8" standalone="yes"?>
<Relationships xmlns="http://schemas.openxmlformats.org/package/2006/relationships"><Relationship Id="rId1" Type="http://schemas.openxmlformats.org/officeDocument/2006/relationships/image" Target="../media/image32.png"/></Relationships>
</file>

<file path=ppt/diagrams/_rels/data35.xml.rels><?xml version="1.0" encoding="UTF-8" standalone="yes"?>
<Relationships xmlns="http://schemas.openxmlformats.org/package/2006/relationships"><Relationship Id="rId1" Type="http://schemas.openxmlformats.org/officeDocument/2006/relationships/image" Target="../media/image33.png"/></Relationships>
</file>

<file path=ppt/diagrams/_rels/data36.xml.rels><?xml version="1.0" encoding="UTF-8" standalone="yes"?>
<Relationships xmlns="http://schemas.openxmlformats.org/package/2006/relationships"><Relationship Id="rId1" Type="http://schemas.openxmlformats.org/officeDocument/2006/relationships/image" Target="../media/image34.png"/></Relationships>
</file>

<file path=ppt/diagrams/_rels/data37.xml.rels><?xml version="1.0" encoding="UTF-8" standalone="yes"?>
<Relationships xmlns="http://schemas.openxmlformats.org/package/2006/relationships"><Relationship Id="rId1" Type="http://schemas.openxmlformats.org/officeDocument/2006/relationships/image" Target="../media/image35.png"/></Relationships>
</file>

<file path=ppt/diagrams/_rels/data38.xml.rels><?xml version="1.0" encoding="UTF-8" standalone="yes"?>
<Relationships xmlns="http://schemas.openxmlformats.org/package/2006/relationships"><Relationship Id="rId1" Type="http://schemas.openxmlformats.org/officeDocument/2006/relationships/image" Target="../media/image38.png"/></Relationships>
</file>

<file path=ppt/diagrams/_rels/data39.xml.rels><?xml version="1.0" encoding="UTF-8" standalone="yes"?>
<Relationships xmlns="http://schemas.openxmlformats.org/package/2006/relationships"><Relationship Id="rId1" Type="http://schemas.openxmlformats.org/officeDocument/2006/relationships/image" Target="../media/image39.png"/></Relationships>
</file>

<file path=ppt/diagrams/_rels/data4.xml.rels><?xml version="1.0" encoding="UTF-8" standalone="yes"?>
<Relationships xmlns="http://schemas.openxmlformats.org/package/2006/relationships"><Relationship Id="rId1" Type="http://schemas.openxmlformats.org/officeDocument/2006/relationships/image" Target="../media/image34.png"/></Relationships>
</file>

<file path=ppt/diagrams/_rels/data40.xml.rels><?xml version="1.0" encoding="UTF-8" standalone="yes"?>
<Relationships xmlns="http://schemas.openxmlformats.org/package/2006/relationships"><Relationship Id="rId1" Type="http://schemas.openxmlformats.org/officeDocument/2006/relationships/image" Target="../media/image32.png"/></Relationships>
</file>

<file path=ppt/diagrams/_rels/data41.xml.rels><?xml version="1.0" encoding="UTF-8" standalone="yes"?>
<Relationships xmlns="http://schemas.openxmlformats.org/package/2006/relationships"><Relationship Id="rId1" Type="http://schemas.openxmlformats.org/officeDocument/2006/relationships/image" Target="../media/image35.png"/></Relationships>
</file>

<file path=ppt/diagrams/_rels/data42.xml.rels><?xml version="1.0" encoding="UTF-8" standalone="yes"?>
<Relationships xmlns="http://schemas.openxmlformats.org/package/2006/relationships"><Relationship Id="rId1" Type="http://schemas.openxmlformats.org/officeDocument/2006/relationships/image" Target="../media/image39.png"/></Relationships>
</file>

<file path=ppt/diagrams/_rels/data43.xml.rels><?xml version="1.0" encoding="UTF-8" standalone="yes"?>
<Relationships xmlns="http://schemas.openxmlformats.org/package/2006/relationships"><Relationship Id="rId1" Type="http://schemas.openxmlformats.org/officeDocument/2006/relationships/image" Target="../media/image38.png"/></Relationships>
</file>

<file path=ppt/diagrams/_rels/data44.xml.rels><?xml version="1.0" encoding="UTF-8" standalone="yes"?>
<Relationships xmlns="http://schemas.openxmlformats.org/package/2006/relationships"><Relationship Id="rId1" Type="http://schemas.openxmlformats.org/officeDocument/2006/relationships/image" Target="../media/image32.png"/></Relationships>
</file>

<file path=ppt/diagrams/_rels/data45.xml.rels><?xml version="1.0" encoding="UTF-8" standalone="yes"?>
<Relationships xmlns="http://schemas.openxmlformats.org/package/2006/relationships"><Relationship Id="rId1" Type="http://schemas.openxmlformats.org/officeDocument/2006/relationships/image" Target="../media/image35.png"/></Relationships>
</file>

<file path=ppt/diagrams/_rels/data46.xml.rels><?xml version="1.0" encoding="UTF-8" standalone="yes"?>
<Relationships xmlns="http://schemas.openxmlformats.org/package/2006/relationships"><Relationship Id="rId1" Type="http://schemas.openxmlformats.org/officeDocument/2006/relationships/image" Target="../media/image39.png"/></Relationships>
</file>

<file path=ppt/diagrams/_rels/data47.xml.rels><?xml version="1.0" encoding="UTF-8" standalone="yes"?>
<Relationships xmlns="http://schemas.openxmlformats.org/package/2006/relationships"><Relationship Id="rId1" Type="http://schemas.openxmlformats.org/officeDocument/2006/relationships/image" Target="../media/image38.png"/></Relationships>
</file>

<file path=ppt/diagrams/_rels/data48.xml.rels><?xml version="1.0" encoding="UTF-8" standalone="yes"?>
<Relationships xmlns="http://schemas.openxmlformats.org/package/2006/relationships"><Relationship Id="rId1" Type="http://schemas.openxmlformats.org/officeDocument/2006/relationships/image" Target="../media/image32.png"/></Relationships>
</file>

<file path=ppt/diagrams/_rels/data49.xml.rels><?xml version="1.0" encoding="UTF-8" standalone="yes"?>
<Relationships xmlns="http://schemas.openxmlformats.org/package/2006/relationships"><Relationship Id="rId1" Type="http://schemas.openxmlformats.org/officeDocument/2006/relationships/image" Target="../media/image35.png"/></Relationships>
</file>

<file path=ppt/diagrams/_rels/data5.xml.rels><?xml version="1.0" encoding="UTF-8" standalone="yes"?>
<Relationships xmlns="http://schemas.openxmlformats.org/package/2006/relationships"><Relationship Id="rId1" Type="http://schemas.openxmlformats.org/officeDocument/2006/relationships/image" Target="../media/image35.png"/></Relationships>
</file>

<file path=ppt/diagrams/_rels/data50.xml.rels><?xml version="1.0" encoding="UTF-8" standalone="yes"?>
<Relationships xmlns="http://schemas.openxmlformats.org/package/2006/relationships"><Relationship Id="rId1" Type="http://schemas.openxmlformats.org/officeDocument/2006/relationships/image" Target="../media/image39.png"/></Relationships>
</file>

<file path=ppt/diagrams/_rels/data51.xml.rels><?xml version="1.0" encoding="UTF-8" standalone="yes"?>
<Relationships xmlns="http://schemas.openxmlformats.org/package/2006/relationships"><Relationship Id="rId1" Type="http://schemas.openxmlformats.org/officeDocument/2006/relationships/image" Target="../media/image38.png"/></Relationships>
</file>

<file path=ppt/diagrams/_rels/data52.xml.rels><?xml version="1.0" encoding="UTF-8" standalone="yes"?>
<Relationships xmlns="http://schemas.openxmlformats.org/package/2006/relationships"><Relationship Id="rId1" Type="http://schemas.openxmlformats.org/officeDocument/2006/relationships/image" Target="../media/image32.png"/></Relationships>
</file>

<file path=ppt/diagrams/_rels/data53.xml.rels><?xml version="1.0" encoding="UTF-8" standalone="yes"?>
<Relationships xmlns="http://schemas.openxmlformats.org/package/2006/relationships"><Relationship Id="rId1" Type="http://schemas.openxmlformats.org/officeDocument/2006/relationships/image" Target="../media/image35.png"/></Relationships>
</file>

<file path=ppt/diagrams/_rels/data54.xml.rels><?xml version="1.0" encoding="UTF-8" standalone="yes"?>
<Relationships xmlns="http://schemas.openxmlformats.org/package/2006/relationships"><Relationship Id="rId1" Type="http://schemas.openxmlformats.org/officeDocument/2006/relationships/image" Target="../media/image39.png"/></Relationships>
</file>

<file path=ppt/diagrams/_rels/data55.xml.rels><?xml version="1.0" encoding="UTF-8" standalone="yes"?>
<Relationships xmlns="http://schemas.openxmlformats.org/package/2006/relationships"><Relationship Id="rId1" Type="http://schemas.openxmlformats.org/officeDocument/2006/relationships/image" Target="../media/image38.png"/></Relationships>
</file>

<file path=ppt/diagrams/_rels/data56.xml.rels><?xml version="1.0" encoding="UTF-8" standalone="yes"?>
<Relationships xmlns="http://schemas.openxmlformats.org/package/2006/relationships"><Relationship Id="rId1" Type="http://schemas.openxmlformats.org/officeDocument/2006/relationships/image" Target="../media/image39.png"/></Relationships>
</file>

<file path=ppt/diagrams/_rels/data57.xml.rels><?xml version="1.0" encoding="UTF-8" standalone="yes"?>
<Relationships xmlns="http://schemas.openxmlformats.org/package/2006/relationships"><Relationship Id="rId1" Type="http://schemas.openxmlformats.org/officeDocument/2006/relationships/image" Target="../media/image32.png"/></Relationships>
</file>

<file path=ppt/diagrams/_rels/data58.xml.rels><?xml version="1.0" encoding="UTF-8" standalone="yes"?>
<Relationships xmlns="http://schemas.openxmlformats.org/package/2006/relationships"><Relationship Id="rId1" Type="http://schemas.openxmlformats.org/officeDocument/2006/relationships/image" Target="../media/image39.png"/></Relationships>
</file>

<file path=ppt/diagrams/_rels/data59.xml.rels><?xml version="1.0" encoding="UTF-8" standalone="yes"?>
<Relationships xmlns="http://schemas.openxmlformats.org/package/2006/relationships"><Relationship Id="rId1" Type="http://schemas.openxmlformats.org/officeDocument/2006/relationships/image" Target="../media/image39.png"/></Relationships>
</file>

<file path=ppt/diagrams/_rels/data6.xml.rels><?xml version="1.0" encoding="UTF-8" standalone="yes"?>
<Relationships xmlns="http://schemas.openxmlformats.org/package/2006/relationships"><Relationship Id="rId1" Type="http://schemas.openxmlformats.org/officeDocument/2006/relationships/image" Target="../media/image38.png"/></Relationships>
</file>

<file path=ppt/diagrams/_rels/data60.xml.rels><?xml version="1.0" encoding="UTF-8" standalone="yes"?>
<Relationships xmlns="http://schemas.openxmlformats.org/package/2006/relationships"><Relationship Id="rId1" Type="http://schemas.openxmlformats.org/officeDocument/2006/relationships/image" Target="../media/image35.png"/></Relationships>
</file>

<file path=ppt/diagrams/_rels/data61.xml.rels><?xml version="1.0" encoding="UTF-8" standalone="yes"?>
<Relationships xmlns="http://schemas.openxmlformats.org/package/2006/relationships"><Relationship Id="rId1" Type="http://schemas.openxmlformats.org/officeDocument/2006/relationships/image" Target="../media/image38.png"/></Relationships>
</file>

<file path=ppt/diagrams/_rels/data62.xml.rels><?xml version="1.0" encoding="UTF-8" standalone="yes"?>
<Relationships xmlns="http://schemas.openxmlformats.org/package/2006/relationships"><Relationship Id="rId1" Type="http://schemas.openxmlformats.org/officeDocument/2006/relationships/image" Target="../media/image39.png"/></Relationships>
</file>

<file path=ppt/diagrams/_rels/data63.xml.rels><?xml version="1.0" encoding="UTF-8" standalone="yes"?>
<Relationships xmlns="http://schemas.openxmlformats.org/package/2006/relationships"><Relationship Id="rId1" Type="http://schemas.openxmlformats.org/officeDocument/2006/relationships/image" Target="../media/image39.png"/></Relationships>
</file>

<file path=ppt/diagrams/_rels/data64.xml.rels><?xml version="1.0" encoding="UTF-8" standalone="yes"?>
<Relationships xmlns="http://schemas.openxmlformats.org/package/2006/relationships"><Relationship Id="rId1" Type="http://schemas.openxmlformats.org/officeDocument/2006/relationships/image" Target="../media/image38.png"/></Relationships>
</file>

<file path=ppt/diagrams/_rels/data65.xml.rels><?xml version="1.0" encoding="UTF-8" standalone="yes"?>
<Relationships xmlns="http://schemas.openxmlformats.org/package/2006/relationships"><Relationship Id="rId1" Type="http://schemas.openxmlformats.org/officeDocument/2006/relationships/image" Target="../media/image32.png"/></Relationships>
</file>

<file path=ppt/diagrams/_rels/data66.xml.rels><?xml version="1.0" encoding="UTF-8" standalone="yes"?>
<Relationships xmlns="http://schemas.openxmlformats.org/package/2006/relationships"><Relationship Id="rId1" Type="http://schemas.openxmlformats.org/officeDocument/2006/relationships/image" Target="../media/image38.png"/></Relationships>
</file>

<file path=ppt/diagrams/_rels/data67.xml.rels><?xml version="1.0" encoding="UTF-8" standalone="yes"?>
<Relationships xmlns="http://schemas.openxmlformats.org/package/2006/relationships"><Relationship Id="rId1" Type="http://schemas.openxmlformats.org/officeDocument/2006/relationships/image" Target="../media/image39.png"/></Relationships>
</file>

<file path=ppt/diagrams/_rels/data68.xml.rels><?xml version="1.0" encoding="UTF-8" standalone="yes"?>
<Relationships xmlns="http://schemas.openxmlformats.org/package/2006/relationships"><Relationship Id="rId1" Type="http://schemas.openxmlformats.org/officeDocument/2006/relationships/image" Target="../media/image39.png"/></Relationships>
</file>

<file path=ppt/diagrams/_rels/data69.xml.rels><?xml version="1.0" encoding="UTF-8" standalone="yes"?>
<Relationships xmlns="http://schemas.openxmlformats.org/package/2006/relationships"><Relationship Id="rId1" Type="http://schemas.openxmlformats.org/officeDocument/2006/relationships/image" Target="../media/image35.png"/></Relationships>
</file>

<file path=ppt/diagrams/_rels/data7.xml.rels><?xml version="1.0" encoding="UTF-8" standalone="yes"?>
<Relationships xmlns="http://schemas.openxmlformats.org/package/2006/relationships"><Relationship Id="rId1" Type="http://schemas.openxmlformats.org/officeDocument/2006/relationships/image" Target="../media/image39.png"/></Relationships>
</file>

<file path=ppt/diagrams/_rels/data70.xml.rels><?xml version="1.0" encoding="UTF-8" standalone="yes"?>
<Relationships xmlns="http://schemas.openxmlformats.org/package/2006/relationships"><Relationship Id="rId1" Type="http://schemas.openxmlformats.org/officeDocument/2006/relationships/image" Target="../media/image38.png"/></Relationships>
</file>

<file path=ppt/diagrams/_rels/data71.xml.rels><?xml version="1.0" encoding="UTF-8" standalone="yes"?>
<Relationships xmlns="http://schemas.openxmlformats.org/package/2006/relationships"><Relationship Id="rId1" Type="http://schemas.openxmlformats.org/officeDocument/2006/relationships/image" Target="../media/image38.png"/></Relationships>
</file>

<file path=ppt/diagrams/_rels/data72.xml.rels><?xml version="1.0" encoding="UTF-8" standalone="yes"?>
<Relationships xmlns="http://schemas.openxmlformats.org/package/2006/relationships"><Relationship Id="rId1" Type="http://schemas.openxmlformats.org/officeDocument/2006/relationships/image" Target="../media/image34.png"/></Relationships>
</file>

<file path=ppt/diagrams/_rels/data73.xml.rels><?xml version="1.0" encoding="UTF-8" standalone="yes"?>
<Relationships xmlns="http://schemas.openxmlformats.org/package/2006/relationships"><Relationship Id="rId1" Type="http://schemas.openxmlformats.org/officeDocument/2006/relationships/image" Target="../media/image33.png"/></Relationships>
</file>

<file path=ppt/diagrams/_rels/data74.xml.rels><?xml version="1.0" encoding="UTF-8" standalone="yes"?>
<Relationships xmlns="http://schemas.openxmlformats.org/package/2006/relationships"><Relationship Id="rId1" Type="http://schemas.openxmlformats.org/officeDocument/2006/relationships/image" Target="../media/image32.png"/></Relationships>
</file>

<file path=ppt/diagrams/_rels/data75.xml.rels><?xml version="1.0" encoding="UTF-8" standalone="yes"?>
<Relationships xmlns="http://schemas.openxmlformats.org/package/2006/relationships"><Relationship Id="rId1" Type="http://schemas.openxmlformats.org/officeDocument/2006/relationships/image" Target="../media/image34.png"/></Relationships>
</file>

<file path=ppt/diagrams/_rels/data76.xml.rels><?xml version="1.0" encoding="UTF-8" standalone="yes"?>
<Relationships xmlns="http://schemas.openxmlformats.org/package/2006/relationships"><Relationship Id="rId1" Type="http://schemas.openxmlformats.org/officeDocument/2006/relationships/image" Target="../media/image33.png"/></Relationships>
</file>

<file path=ppt/diagrams/_rels/data77.xml.rels><?xml version="1.0" encoding="UTF-8" standalone="yes"?>
<Relationships xmlns="http://schemas.openxmlformats.org/package/2006/relationships"><Relationship Id="rId1" Type="http://schemas.openxmlformats.org/officeDocument/2006/relationships/image" Target="../media/image38.png"/></Relationships>
</file>

<file path=ppt/diagrams/_rels/data78.xml.rels><?xml version="1.0" encoding="UTF-8" standalone="yes"?>
<Relationships xmlns="http://schemas.openxmlformats.org/package/2006/relationships"><Relationship Id="rId1" Type="http://schemas.openxmlformats.org/officeDocument/2006/relationships/image" Target="../media/image39.png"/></Relationships>
</file>

<file path=ppt/diagrams/_rels/data79.xml.rels><?xml version="1.0" encoding="UTF-8" standalone="yes"?>
<Relationships xmlns="http://schemas.openxmlformats.org/package/2006/relationships"><Relationship Id="rId1" Type="http://schemas.openxmlformats.org/officeDocument/2006/relationships/image" Target="../media/image39.png"/></Relationships>
</file>

<file path=ppt/diagrams/_rels/data8.xml.rels><?xml version="1.0" encoding="UTF-8" standalone="yes"?>
<Relationships xmlns="http://schemas.openxmlformats.org/package/2006/relationships"><Relationship Id="rId1" Type="http://schemas.openxmlformats.org/officeDocument/2006/relationships/image" Target="../media/image32.png"/></Relationships>
</file>

<file path=ppt/diagrams/_rels/data80.xml.rels><?xml version="1.0" encoding="UTF-8" standalone="yes"?>
<Relationships xmlns="http://schemas.openxmlformats.org/package/2006/relationships"><Relationship Id="rId1" Type="http://schemas.openxmlformats.org/officeDocument/2006/relationships/image" Target="../media/image35.png"/></Relationships>
</file>

<file path=ppt/diagrams/_rels/data81.xml.rels><?xml version="1.0" encoding="UTF-8" standalone="yes"?>
<Relationships xmlns="http://schemas.openxmlformats.org/package/2006/relationships"><Relationship Id="rId1" Type="http://schemas.openxmlformats.org/officeDocument/2006/relationships/image" Target="../media/image38.png"/></Relationships>
</file>

<file path=ppt/diagrams/_rels/data82.xml.rels><?xml version="1.0" encoding="UTF-8" standalone="yes"?>
<Relationships xmlns="http://schemas.openxmlformats.org/package/2006/relationships"><Relationship Id="rId1" Type="http://schemas.openxmlformats.org/officeDocument/2006/relationships/image" Target="../media/image34.png"/></Relationships>
</file>

<file path=ppt/diagrams/_rels/data83.xml.rels><?xml version="1.0" encoding="UTF-8" standalone="yes"?>
<Relationships xmlns="http://schemas.openxmlformats.org/package/2006/relationships"><Relationship Id="rId1" Type="http://schemas.openxmlformats.org/officeDocument/2006/relationships/image" Target="../media/image33.png"/></Relationships>
</file>

<file path=ppt/diagrams/_rels/data84.xml.rels><?xml version="1.0" encoding="UTF-8" standalone="yes"?>
<Relationships xmlns="http://schemas.openxmlformats.org/package/2006/relationships"><Relationship Id="rId1" Type="http://schemas.openxmlformats.org/officeDocument/2006/relationships/image" Target="../media/image39.png"/></Relationships>
</file>

<file path=ppt/diagrams/_rels/data85.xml.rels><?xml version="1.0" encoding="UTF-8" standalone="yes"?>
<Relationships xmlns="http://schemas.openxmlformats.org/package/2006/relationships"><Relationship Id="rId1" Type="http://schemas.openxmlformats.org/officeDocument/2006/relationships/image" Target="../media/image32.png"/></Relationships>
</file>

<file path=ppt/diagrams/_rels/data86.xml.rels><?xml version="1.0" encoding="UTF-8" standalone="yes"?>
<Relationships xmlns="http://schemas.openxmlformats.org/package/2006/relationships"><Relationship Id="rId1" Type="http://schemas.openxmlformats.org/officeDocument/2006/relationships/image" Target="../media/image39.png"/></Relationships>
</file>

<file path=ppt/diagrams/_rels/data87.xml.rels><?xml version="1.0" encoding="UTF-8" standalone="yes"?>
<Relationships xmlns="http://schemas.openxmlformats.org/package/2006/relationships"><Relationship Id="rId1" Type="http://schemas.openxmlformats.org/officeDocument/2006/relationships/image" Target="../media/image34.png"/></Relationships>
</file>

<file path=ppt/diagrams/_rels/data88.xml.rels><?xml version="1.0" encoding="UTF-8" standalone="yes"?>
<Relationships xmlns="http://schemas.openxmlformats.org/package/2006/relationships"><Relationship Id="rId1" Type="http://schemas.openxmlformats.org/officeDocument/2006/relationships/image" Target="../media/image33.png"/></Relationships>
</file>

<file path=ppt/diagrams/_rels/data89.xml.rels><?xml version="1.0" encoding="UTF-8" standalone="yes"?>
<Relationships xmlns="http://schemas.openxmlformats.org/package/2006/relationships"><Relationship Id="rId1" Type="http://schemas.openxmlformats.org/officeDocument/2006/relationships/image" Target="../media/image38.png"/></Relationships>
</file>

<file path=ppt/diagrams/_rels/data9.xml.rels><?xml version="1.0" encoding="UTF-8" standalone="yes"?>
<Relationships xmlns="http://schemas.openxmlformats.org/package/2006/relationships"><Relationship Id="rId1" Type="http://schemas.openxmlformats.org/officeDocument/2006/relationships/image" Target="../media/image33.png"/></Relationships>
</file>

<file path=ppt/diagrams/_rels/data90.xml.rels><?xml version="1.0" encoding="UTF-8" standalone="yes"?>
<Relationships xmlns="http://schemas.openxmlformats.org/package/2006/relationships"><Relationship Id="rId1" Type="http://schemas.openxmlformats.org/officeDocument/2006/relationships/image" Target="../media/image39.png"/></Relationships>
</file>

<file path=ppt/diagrams/_rels/data91.xml.rels><?xml version="1.0" encoding="UTF-8" standalone="yes"?>
<Relationships xmlns="http://schemas.openxmlformats.org/package/2006/relationships"><Relationship Id="rId1" Type="http://schemas.openxmlformats.org/officeDocument/2006/relationships/image" Target="../media/image39.png"/></Relationships>
</file>

<file path=ppt/diagrams/_rels/data92.xml.rels><?xml version="1.0" encoding="UTF-8" standalone="yes"?>
<Relationships xmlns="http://schemas.openxmlformats.org/package/2006/relationships"><Relationship Id="rId1" Type="http://schemas.openxmlformats.org/officeDocument/2006/relationships/image" Target="../media/image35.png"/></Relationships>
</file>

<file path=ppt/diagrams/_rels/data93.xml.rels><?xml version="1.0" encoding="UTF-8" standalone="yes"?>
<Relationships xmlns="http://schemas.openxmlformats.org/package/2006/relationships"><Relationship Id="rId1" Type="http://schemas.openxmlformats.org/officeDocument/2006/relationships/image" Target="../media/image38.png"/></Relationships>
</file>

<file path=ppt/diagrams/_rels/data94.xml.rels><?xml version="1.0" encoding="UTF-8" standalone="yes"?>
<Relationships xmlns="http://schemas.openxmlformats.org/package/2006/relationships"><Relationship Id="rId1" Type="http://schemas.openxmlformats.org/officeDocument/2006/relationships/image" Target="../media/image38.png"/></Relationships>
</file>

<file path=ppt/diagrams/_rels/data95.xml.rels><?xml version="1.0" encoding="UTF-8" standalone="yes"?>
<Relationships xmlns="http://schemas.openxmlformats.org/package/2006/relationships"><Relationship Id="rId1" Type="http://schemas.openxmlformats.org/officeDocument/2006/relationships/image" Target="../media/image39.png"/></Relationships>
</file>

<file path=ppt/diagrams/_rels/data96.xml.rels><?xml version="1.0" encoding="UTF-8" standalone="yes"?>
<Relationships xmlns="http://schemas.openxmlformats.org/package/2006/relationships"><Relationship Id="rId1" Type="http://schemas.openxmlformats.org/officeDocument/2006/relationships/image" Target="../media/image32.png"/></Relationships>
</file>

<file path=ppt/diagrams/_rels/data97.xml.rels><?xml version="1.0" encoding="UTF-8" standalone="yes"?>
<Relationships xmlns="http://schemas.openxmlformats.org/package/2006/relationships"><Relationship Id="rId1" Type="http://schemas.openxmlformats.org/officeDocument/2006/relationships/image" Target="../media/image39.png"/></Relationships>
</file>

<file path=ppt/diagrams/_rels/data98.xml.rels><?xml version="1.0" encoding="UTF-8" standalone="yes"?>
<Relationships xmlns="http://schemas.openxmlformats.org/package/2006/relationships"><Relationship Id="rId1" Type="http://schemas.openxmlformats.org/officeDocument/2006/relationships/image" Target="../media/image34.png"/></Relationships>
</file>

<file path=ppt/diagrams/_rels/data99.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00.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01.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02.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03.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104.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05.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06.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07.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08.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09.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110.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11.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1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13.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14.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15.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116.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17.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18.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58.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36.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37.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38.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39.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42.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43.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44.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45.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46.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47.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48.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49.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50.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51.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52.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53.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54.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55.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56.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57.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58.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59.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60.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61.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62.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63.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64.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65.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66.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67.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68.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69.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70.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71.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72.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73.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74.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75.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76.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77.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78.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79.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80.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81.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82.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83.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84.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85.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86.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87.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88.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89.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90.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91.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92.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93.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94.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95.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96.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97.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98.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99.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57509-5BC1-4E4A-96D8-803B7A4F2E6B}" type="doc">
      <dgm:prSet loTypeId="urn:microsoft.com/office/officeart/2005/8/layout/chart3" loCatId="cycle" qsTypeId="urn:microsoft.com/office/officeart/2005/8/quickstyle/simple1" qsCatId="simple" csTypeId="urn:microsoft.com/office/officeart/2005/8/colors/accent1_5" csCatId="accent1" phldr="1"/>
      <dgm:spPr/>
    </dgm:pt>
    <dgm:pt modelId="{31450FA7-78DF-4C10-8DDC-FC7AE70E22B7}">
      <dgm:prSet phldrT="[Text]"/>
      <dgm:spPr/>
      <dgm:t>
        <a:bodyPr/>
        <a:lstStyle/>
        <a:p>
          <a:endParaRPr lang="en-US" dirty="0"/>
        </a:p>
      </dgm:t>
    </dgm:pt>
    <dgm:pt modelId="{4031678B-DAA3-4014-BEDE-93CC4A4DE557}" type="parTrans" cxnId="{868FD789-A30F-4D17-ABF3-31D3F5B44788}">
      <dgm:prSet/>
      <dgm:spPr/>
      <dgm:t>
        <a:bodyPr/>
        <a:lstStyle/>
        <a:p>
          <a:endParaRPr lang="en-US"/>
        </a:p>
      </dgm:t>
    </dgm:pt>
    <dgm:pt modelId="{E41D74DC-4F96-4946-AF96-A1005EAEDD42}" type="sibTrans" cxnId="{868FD789-A30F-4D17-ABF3-31D3F5B44788}">
      <dgm:prSet/>
      <dgm:spPr/>
      <dgm:t>
        <a:bodyPr/>
        <a:lstStyle/>
        <a:p>
          <a:endParaRPr lang="en-US"/>
        </a:p>
      </dgm:t>
    </dgm:pt>
    <dgm:pt modelId="{CBC0E0F5-938D-46D3-A268-FB6EAAA84864}">
      <dgm:prSet phldrT="[Text]"/>
      <dgm:spPr/>
      <dgm:t>
        <a:bodyPr/>
        <a:lstStyle/>
        <a:p>
          <a:endParaRPr lang="en-US" dirty="0"/>
        </a:p>
      </dgm:t>
    </dgm:pt>
    <dgm:pt modelId="{3D03719B-8DDC-4540-9522-2850CEFF7DA7}" type="parTrans" cxnId="{10318B33-7CA2-4136-9187-2A9E9FDA398A}">
      <dgm:prSet/>
      <dgm:spPr/>
      <dgm:t>
        <a:bodyPr/>
        <a:lstStyle/>
        <a:p>
          <a:endParaRPr lang="en-US"/>
        </a:p>
      </dgm:t>
    </dgm:pt>
    <dgm:pt modelId="{212EE44B-5235-4DC7-83BA-40D9D357BF9F}" type="sibTrans" cxnId="{10318B33-7CA2-4136-9187-2A9E9FDA398A}">
      <dgm:prSet/>
      <dgm:spPr/>
      <dgm:t>
        <a:bodyPr/>
        <a:lstStyle/>
        <a:p>
          <a:endParaRPr lang="en-US"/>
        </a:p>
      </dgm:t>
    </dgm:pt>
    <dgm:pt modelId="{1332526E-A2A5-4ABF-83EE-856915AEA525}">
      <dgm:prSet phldrT="[Text]"/>
      <dgm:spPr/>
      <dgm:t>
        <a:bodyPr/>
        <a:lstStyle/>
        <a:p>
          <a:endParaRPr lang="en-US" dirty="0"/>
        </a:p>
      </dgm:t>
    </dgm:pt>
    <dgm:pt modelId="{4AAA8F84-E9F1-4E01-97B2-76A38B74138F}" type="parTrans" cxnId="{464CBD54-EE1D-4AF5-B8DB-F77DD1DA7556}">
      <dgm:prSet/>
      <dgm:spPr/>
      <dgm:t>
        <a:bodyPr/>
        <a:lstStyle/>
        <a:p>
          <a:endParaRPr lang="en-US"/>
        </a:p>
      </dgm:t>
    </dgm:pt>
    <dgm:pt modelId="{FE60DA7A-36AA-4BB5-A04F-B191BEF7CBDF}" type="sibTrans" cxnId="{464CBD54-EE1D-4AF5-B8DB-F77DD1DA7556}">
      <dgm:prSet/>
      <dgm:spPr/>
      <dgm:t>
        <a:bodyPr/>
        <a:lstStyle/>
        <a:p>
          <a:endParaRPr lang="en-US"/>
        </a:p>
      </dgm:t>
    </dgm:pt>
    <dgm:pt modelId="{82C3D154-9931-40BB-8E1F-08234A5BCF9B}">
      <dgm:prSet phldrT="[Text]"/>
      <dgm:spPr/>
      <dgm:t>
        <a:bodyPr/>
        <a:lstStyle/>
        <a:p>
          <a:endParaRPr lang="en-US" dirty="0"/>
        </a:p>
      </dgm:t>
    </dgm:pt>
    <dgm:pt modelId="{479B62D7-019F-4819-B79C-6E271D0C033A}" type="parTrans" cxnId="{2CAC23AC-DD2D-4900-ACFF-9C9DDDC8FB5B}">
      <dgm:prSet/>
      <dgm:spPr/>
      <dgm:t>
        <a:bodyPr/>
        <a:lstStyle/>
        <a:p>
          <a:endParaRPr lang="en-US"/>
        </a:p>
      </dgm:t>
    </dgm:pt>
    <dgm:pt modelId="{EB2B8946-3A69-403A-AB74-0D6C8E913E9F}" type="sibTrans" cxnId="{2CAC23AC-DD2D-4900-ACFF-9C9DDDC8FB5B}">
      <dgm:prSet/>
      <dgm:spPr/>
      <dgm:t>
        <a:bodyPr/>
        <a:lstStyle/>
        <a:p>
          <a:endParaRPr lang="en-US"/>
        </a:p>
      </dgm:t>
    </dgm:pt>
    <dgm:pt modelId="{4ED783A4-12AC-4EA1-9ADA-2D6ED031B3CF}">
      <dgm:prSet phldrT="[Text]"/>
      <dgm:spPr/>
      <dgm:t>
        <a:bodyPr/>
        <a:lstStyle/>
        <a:p>
          <a:endParaRPr lang="en-US" dirty="0"/>
        </a:p>
      </dgm:t>
    </dgm:pt>
    <dgm:pt modelId="{A4A83A6A-14CC-48F8-BA5D-279C69F1E9CC}" type="sibTrans" cxnId="{979E32BF-EB08-4356-854D-C8577B099361}">
      <dgm:prSet/>
      <dgm:spPr/>
      <dgm:t>
        <a:bodyPr/>
        <a:lstStyle/>
        <a:p>
          <a:endParaRPr lang="en-US"/>
        </a:p>
      </dgm:t>
    </dgm:pt>
    <dgm:pt modelId="{086B14AC-3730-4660-B625-4B9B13144D45}" type="parTrans" cxnId="{979E32BF-EB08-4356-854D-C8577B099361}">
      <dgm:prSet/>
      <dgm:spPr/>
      <dgm:t>
        <a:bodyPr/>
        <a:lstStyle/>
        <a:p>
          <a:endParaRPr lang="en-US"/>
        </a:p>
      </dgm:t>
    </dgm:pt>
    <dgm:pt modelId="{A8793DB5-CD17-44B6-B3EE-C361D941EE5B}">
      <dgm:prSet phldrT="[Text]"/>
      <dgm:spPr/>
      <dgm:t>
        <a:bodyPr/>
        <a:lstStyle/>
        <a:p>
          <a:endParaRPr lang="en-US" dirty="0"/>
        </a:p>
      </dgm:t>
    </dgm:pt>
    <dgm:pt modelId="{24860D9B-F414-49A9-86C5-3BB66A69F189}" type="parTrans" cxnId="{1892EF5C-EA38-4A23-985D-D26F3CEA4555}">
      <dgm:prSet/>
      <dgm:spPr/>
      <dgm:t>
        <a:bodyPr/>
        <a:lstStyle/>
        <a:p>
          <a:endParaRPr lang="en-US"/>
        </a:p>
      </dgm:t>
    </dgm:pt>
    <dgm:pt modelId="{018DEB59-33E7-4431-988C-AC072FFAA1DE}" type="sibTrans" cxnId="{1892EF5C-EA38-4A23-985D-D26F3CEA4555}">
      <dgm:prSet/>
      <dgm:spPr/>
      <dgm:t>
        <a:bodyPr/>
        <a:lstStyle/>
        <a:p>
          <a:endParaRPr lang="en-US"/>
        </a:p>
      </dgm:t>
    </dgm:pt>
    <dgm:pt modelId="{E8D7E571-1B69-4553-931B-9C71F837AFF1}" type="pres">
      <dgm:prSet presAssocID="{F9557509-5BC1-4E4A-96D8-803B7A4F2E6B}" presName="compositeShape" presStyleCnt="0">
        <dgm:presLayoutVars>
          <dgm:chMax val="7"/>
          <dgm:dir/>
          <dgm:resizeHandles val="exact"/>
        </dgm:presLayoutVars>
      </dgm:prSet>
      <dgm:spPr/>
    </dgm:pt>
    <dgm:pt modelId="{A6D4CCA4-C53C-4F05-BA39-AB62D4D49967}" type="pres">
      <dgm:prSet presAssocID="{F9557509-5BC1-4E4A-96D8-803B7A4F2E6B}" presName="wedge1" presStyleLbl="node1" presStyleIdx="0" presStyleCnt="6" custLinFactNeighborX="-3391" custLinFactNeighborY="4860"/>
      <dgm:spPr/>
      <dgm:t>
        <a:bodyPr/>
        <a:lstStyle/>
        <a:p>
          <a:endParaRPr lang="en-US"/>
        </a:p>
      </dgm:t>
    </dgm:pt>
    <dgm:pt modelId="{177E0B9A-BEDE-45F4-B3C0-2AFA2B06C85E}" type="pres">
      <dgm:prSet presAssocID="{F9557509-5BC1-4E4A-96D8-803B7A4F2E6B}" presName="wedge1Tx" presStyleLbl="node1" presStyleIdx="0" presStyleCnt="6">
        <dgm:presLayoutVars>
          <dgm:chMax val="0"/>
          <dgm:chPref val="0"/>
          <dgm:bulletEnabled val="1"/>
        </dgm:presLayoutVars>
      </dgm:prSet>
      <dgm:spPr/>
      <dgm:t>
        <a:bodyPr/>
        <a:lstStyle/>
        <a:p>
          <a:endParaRPr lang="en-US"/>
        </a:p>
      </dgm:t>
    </dgm:pt>
    <dgm:pt modelId="{D8A27DA7-C8B5-4804-8A27-23E18449662B}" type="pres">
      <dgm:prSet presAssocID="{F9557509-5BC1-4E4A-96D8-803B7A4F2E6B}" presName="wedge2" presStyleLbl="node1" presStyleIdx="1" presStyleCnt="6"/>
      <dgm:spPr/>
      <dgm:t>
        <a:bodyPr/>
        <a:lstStyle/>
        <a:p>
          <a:endParaRPr lang="en-US"/>
        </a:p>
      </dgm:t>
    </dgm:pt>
    <dgm:pt modelId="{A1C5005E-0DC7-47FF-A7F7-38A46AED8C08}" type="pres">
      <dgm:prSet presAssocID="{F9557509-5BC1-4E4A-96D8-803B7A4F2E6B}" presName="wedge2Tx" presStyleLbl="node1" presStyleIdx="1" presStyleCnt="6">
        <dgm:presLayoutVars>
          <dgm:chMax val="0"/>
          <dgm:chPref val="0"/>
          <dgm:bulletEnabled val="1"/>
        </dgm:presLayoutVars>
      </dgm:prSet>
      <dgm:spPr/>
      <dgm:t>
        <a:bodyPr/>
        <a:lstStyle/>
        <a:p>
          <a:endParaRPr lang="en-US"/>
        </a:p>
      </dgm:t>
    </dgm:pt>
    <dgm:pt modelId="{BE544001-B459-4917-9771-2E188FEA5DF6}" type="pres">
      <dgm:prSet presAssocID="{F9557509-5BC1-4E4A-96D8-803B7A4F2E6B}" presName="wedge3" presStyleLbl="node1" presStyleIdx="2" presStyleCnt="6"/>
      <dgm:spPr/>
      <dgm:t>
        <a:bodyPr/>
        <a:lstStyle/>
        <a:p>
          <a:endParaRPr lang="en-US"/>
        </a:p>
      </dgm:t>
    </dgm:pt>
    <dgm:pt modelId="{0E3B1684-5843-48CC-8EE5-1003A7CD23A2}" type="pres">
      <dgm:prSet presAssocID="{F9557509-5BC1-4E4A-96D8-803B7A4F2E6B}" presName="wedge3Tx" presStyleLbl="node1" presStyleIdx="2" presStyleCnt="6">
        <dgm:presLayoutVars>
          <dgm:chMax val="0"/>
          <dgm:chPref val="0"/>
          <dgm:bulletEnabled val="1"/>
        </dgm:presLayoutVars>
      </dgm:prSet>
      <dgm:spPr/>
      <dgm:t>
        <a:bodyPr/>
        <a:lstStyle/>
        <a:p>
          <a:endParaRPr lang="en-US"/>
        </a:p>
      </dgm:t>
    </dgm:pt>
    <dgm:pt modelId="{96A2ABAB-D0C6-4681-AE89-C571B45A61E2}" type="pres">
      <dgm:prSet presAssocID="{F9557509-5BC1-4E4A-96D8-803B7A4F2E6B}" presName="wedge4" presStyleLbl="node1" presStyleIdx="3" presStyleCnt="6"/>
      <dgm:spPr/>
      <dgm:t>
        <a:bodyPr/>
        <a:lstStyle/>
        <a:p>
          <a:endParaRPr lang="en-US"/>
        </a:p>
      </dgm:t>
    </dgm:pt>
    <dgm:pt modelId="{CB464710-BD87-4006-A435-1F1F4FD3DAA8}" type="pres">
      <dgm:prSet presAssocID="{F9557509-5BC1-4E4A-96D8-803B7A4F2E6B}" presName="wedge4Tx" presStyleLbl="node1" presStyleIdx="3" presStyleCnt="6">
        <dgm:presLayoutVars>
          <dgm:chMax val="0"/>
          <dgm:chPref val="0"/>
          <dgm:bulletEnabled val="1"/>
        </dgm:presLayoutVars>
      </dgm:prSet>
      <dgm:spPr/>
      <dgm:t>
        <a:bodyPr/>
        <a:lstStyle/>
        <a:p>
          <a:endParaRPr lang="en-US"/>
        </a:p>
      </dgm:t>
    </dgm:pt>
    <dgm:pt modelId="{70FF1515-2BB5-4F57-AF7D-2FB03F0C9FEE}" type="pres">
      <dgm:prSet presAssocID="{F9557509-5BC1-4E4A-96D8-803B7A4F2E6B}" presName="wedge5" presStyleLbl="node1" presStyleIdx="4" presStyleCnt="6"/>
      <dgm:spPr/>
      <dgm:t>
        <a:bodyPr/>
        <a:lstStyle/>
        <a:p>
          <a:endParaRPr lang="en-US"/>
        </a:p>
      </dgm:t>
    </dgm:pt>
    <dgm:pt modelId="{1924E8FF-9FB7-4724-8466-EB40D4973D25}" type="pres">
      <dgm:prSet presAssocID="{F9557509-5BC1-4E4A-96D8-803B7A4F2E6B}" presName="wedge5Tx" presStyleLbl="node1" presStyleIdx="4" presStyleCnt="6">
        <dgm:presLayoutVars>
          <dgm:chMax val="0"/>
          <dgm:chPref val="0"/>
          <dgm:bulletEnabled val="1"/>
        </dgm:presLayoutVars>
      </dgm:prSet>
      <dgm:spPr/>
      <dgm:t>
        <a:bodyPr/>
        <a:lstStyle/>
        <a:p>
          <a:endParaRPr lang="en-US"/>
        </a:p>
      </dgm:t>
    </dgm:pt>
    <dgm:pt modelId="{407EF6B5-974D-4F77-A2C4-293FD72EBE79}" type="pres">
      <dgm:prSet presAssocID="{F9557509-5BC1-4E4A-96D8-803B7A4F2E6B}" presName="wedge6" presStyleLbl="node1" presStyleIdx="5" presStyleCnt="6"/>
      <dgm:spPr/>
      <dgm:t>
        <a:bodyPr/>
        <a:lstStyle/>
        <a:p>
          <a:endParaRPr lang="en-US"/>
        </a:p>
      </dgm:t>
    </dgm:pt>
    <dgm:pt modelId="{52D7CA66-9C3E-496F-9AD1-90177EB6AA2F}" type="pres">
      <dgm:prSet presAssocID="{F9557509-5BC1-4E4A-96D8-803B7A4F2E6B}" presName="wedge6Tx" presStyleLbl="node1" presStyleIdx="5" presStyleCnt="6">
        <dgm:presLayoutVars>
          <dgm:chMax val="0"/>
          <dgm:chPref val="0"/>
          <dgm:bulletEnabled val="1"/>
        </dgm:presLayoutVars>
      </dgm:prSet>
      <dgm:spPr/>
      <dgm:t>
        <a:bodyPr/>
        <a:lstStyle/>
        <a:p>
          <a:endParaRPr lang="en-US"/>
        </a:p>
      </dgm:t>
    </dgm:pt>
  </dgm:ptLst>
  <dgm:cxnLst>
    <dgm:cxn modelId="{75A6DD9C-1B5B-465E-B7FB-8507241B3808}" type="presOf" srcId="{CBC0E0F5-938D-46D3-A268-FB6EAAA84864}" destId="{A1C5005E-0DC7-47FF-A7F7-38A46AED8C08}" srcOrd="1" destOrd="0" presId="urn:microsoft.com/office/officeart/2005/8/layout/chart3"/>
    <dgm:cxn modelId="{DCA201AA-7C77-48A1-9B2E-BFA033BC63A5}" type="presOf" srcId="{31450FA7-78DF-4C10-8DDC-FC7AE70E22B7}" destId="{177E0B9A-BEDE-45F4-B3C0-2AFA2B06C85E}" srcOrd="1" destOrd="0" presId="urn:microsoft.com/office/officeart/2005/8/layout/chart3"/>
    <dgm:cxn modelId="{D52F846B-BD0C-4EF6-82E3-92D0FD4AEF3E}" type="presOf" srcId="{A8793DB5-CD17-44B6-B3EE-C361D941EE5B}" destId="{1924E8FF-9FB7-4724-8466-EB40D4973D25}" srcOrd="1" destOrd="0" presId="urn:microsoft.com/office/officeart/2005/8/layout/chart3"/>
    <dgm:cxn modelId="{E288DA71-DDDB-4E97-85EA-D2F4169EA9F6}" type="presOf" srcId="{31450FA7-78DF-4C10-8DDC-FC7AE70E22B7}" destId="{A6D4CCA4-C53C-4F05-BA39-AB62D4D49967}" srcOrd="0" destOrd="0" presId="urn:microsoft.com/office/officeart/2005/8/layout/chart3"/>
    <dgm:cxn modelId="{1892EF5C-EA38-4A23-985D-D26F3CEA4555}" srcId="{F9557509-5BC1-4E4A-96D8-803B7A4F2E6B}" destId="{A8793DB5-CD17-44B6-B3EE-C361D941EE5B}" srcOrd="4" destOrd="0" parTransId="{24860D9B-F414-49A9-86C5-3BB66A69F189}" sibTransId="{018DEB59-33E7-4431-988C-AC072FFAA1DE}"/>
    <dgm:cxn modelId="{141A813F-666A-4A1F-8744-E6D9EF5CA94F}" type="presOf" srcId="{A8793DB5-CD17-44B6-B3EE-C361D941EE5B}" destId="{70FF1515-2BB5-4F57-AF7D-2FB03F0C9FEE}" srcOrd="0" destOrd="0" presId="urn:microsoft.com/office/officeart/2005/8/layout/chart3"/>
    <dgm:cxn modelId="{2CAC23AC-DD2D-4900-ACFF-9C9DDDC8FB5B}" srcId="{F9557509-5BC1-4E4A-96D8-803B7A4F2E6B}" destId="{82C3D154-9931-40BB-8E1F-08234A5BCF9B}" srcOrd="5" destOrd="0" parTransId="{479B62D7-019F-4819-B79C-6E271D0C033A}" sibTransId="{EB2B8946-3A69-403A-AB74-0D6C8E913E9F}"/>
    <dgm:cxn modelId="{464CBD54-EE1D-4AF5-B8DB-F77DD1DA7556}" srcId="{F9557509-5BC1-4E4A-96D8-803B7A4F2E6B}" destId="{1332526E-A2A5-4ABF-83EE-856915AEA525}" srcOrd="2" destOrd="0" parTransId="{4AAA8F84-E9F1-4E01-97B2-76A38B74138F}" sibTransId="{FE60DA7A-36AA-4BB5-A04F-B191BEF7CBDF}"/>
    <dgm:cxn modelId="{10318B33-7CA2-4136-9187-2A9E9FDA398A}" srcId="{F9557509-5BC1-4E4A-96D8-803B7A4F2E6B}" destId="{CBC0E0F5-938D-46D3-A268-FB6EAAA84864}" srcOrd="1" destOrd="0" parTransId="{3D03719B-8DDC-4540-9522-2850CEFF7DA7}" sibTransId="{212EE44B-5235-4DC7-83BA-40D9D357BF9F}"/>
    <dgm:cxn modelId="{2EB4A900-6130-44EA-BEED-3E5DD301C7FA}" type="presOf" srcId="{1332526E-A2A5-4ABF-83EE-856915AEA525}" destId="{BE544001-B459-4917-9771-2E188FEA5DF6}" srcOrd="0" destOrd="0" presId="urn:microsoft.com/office/officeart/2005/8/layout/chart3"/>
    <dgm:cxn modelId="{71B9CF55-8FA0-46CB-809F-1BAE00398493}" type="presOf" srcId="{4ED783A4-12AC-4EA1-9ADA-2D6ED031B3CF}" destId="{96A2ABAB-D0C6-4681-AE89-C571B45A61E2}" srcOrd="0" destOrd="0" presId="urn:microsoft.com/office/officeart/2005/8/layout/chart3"/>
    <dgm:cxn modelId="{868FD789-A30F-4D17-ABF3-31D3F5B44788}" srcId="{F9557509-5BC1-4E4A-96D8-803B7A4F2E6B}" destId="{31450FA7-78DF-4C10-8DDC-FC7AE70E22B7}" srcOrd="0" destOrd="0" parTransId="{4031678B-DAA3-4014-BEDE-93CC4A4DE557}" sibTransId="{E41D74DC-4F96-4946-AF96-A1005EAEDD42}"/>
    <dgm:cxn modelId="{806AB82F-A741-4091-9F7A-AB09CB5E2B07}" type="presOf" srcId="{CBC0E0F5-938D-46D3-A268-FB6EAAA84864}" destId="{D8A27DA7-C8B5-4804-8A27-23E18449662B}" srcOrd="0" destOrd="0" presId="urn:microsoft.com/office/officeart/2005/8/layout/chart3"/>
    <dgm:cxn modelId="{CF1E9230-4996-4530-8A98-A0955154C57E}" type="presOf" srcId="{1332526E-A2A5-4ABF-83EE-856915AEA525}" destId="{0E3B1684-5843-48CC-8EE5-1003A7CD23A2}" srcOrd="1" destOrd="0" presId="urn:microsoft.com/office/officeart/2005/8/layout/chart3"/>
    <dgm:cxn modelId="{979E32BF-EB08-4356-854D-C8577B099361}" srcId="{F9557509-5BC1-4E4A-96D8-803B7A4F2E6B}" destId="{4ED783A4-12AC-4EA1-9ADA-2D6ED031B3CF}" srcOrd="3" destOrd="0" parTransId="{086B14AC-3730-4660-B625-4B9B13144D45}" sibTransId="{A4A83A6A-14CC-48F8-BA5D-279C69F1E9CC}"/>
    <dgm:cxn modelId="{FA6888D6-23DB-46B5-8998-92DE1003FDD8}" type="presOf" srcId="{82C3D154-9931-40BB-8E1F-08234A5BCF9B}" destId="{52D7CA66-9C3E-496F-9AD1-90177EB6AA2F}" srcOrd="1" destOrd="0" presId="urn:microsoft.com/office/officeart/2005/8/layout/chart3"/>
    <dgm:cxn modelId="{219FFD54-76EA-44F9-B42A-B7DC9D5293B7}" type="presOf" srcId="{F9557509-5BC1-4E4A-96D8-803B7A4F2E6B}" destId="{E8D7E571-1B69-4553-931B-9C71F837AFF1}" srcOrd="0" destOrd="0" presId="urn:microsoft.com/office/officeart/2005/8/layout/chart3"/>
    <dgm:cxn modelId="{D47FAB41-0DEE-4672-9F05-E1AD84A3E900}" type="presOf" srcId="{4ED783A4-12AC-4EA1-9ADA-2D6ED031B3CF}" destId="{CB464710-BD87-4006-A435-1F1F4FD3DAA8}" srcOrd="1" destOrd="0" presId="urn:microsoft.com/office/officeart/2005/8/layout/chart3"/>
    <dgm:cxn modelId="{EB488DEE-7E26-46D0-8691-31894389DE19}" type="presOf" srcId="{82C3D154-9931-40BB-8E1F-08234A5BCF9B}" destId="{407EF6B5-974D-4F77-A2C4-293FD72EBE79}" srcOrd="0" destOrd="0" presId="urn:microsoft.com/office/officeart/2005/8/layout/chart3"/>
    <dgm:cxn modelId="{4BFE7C8F-4B26-4F26-90D2-DA3BAA4B88BF}" type="presParOf" srcId="{E8D7E571-1B69-4553-931B-9C71F837AFF1}" destId="{A6D4CCA4-C53C-4F05-BA39-AB62D4D49967}" srcOrd="0" destOrd="0" presId="urn:microsoft.com/office/officeart/2005/8/layout/chart3"/>
    <dgm:cxn modelId="{FE0DC4D8-65D7-4BCF-91E2-547EF3B08265}" type="presParOf" srcId="{E8D7E571-1B69-4553-931B-9C71F837AFF1}" destId="{177E0B9A-BEDE-45F4-B3C0-2AFA2B06C85E}" srcOrd="1" destOrd="0" presId="urn:microsoft.com/office/officeart/2005/8/layout/chart3"/>
    <dgm:cxn modelId="{E8155756-4DB1-4C2F-B521-5C4BF29B8753}" type="presParOf" srcId="{E8D7E571-1B69-4553-931B-9C71F837AFF1}" destId="{D8A27DA7-C8B5-4804-8A27-23E18449662B}" srcOrd="2" destOrd="0" presId="urn:microsoft.com/office/officeart/2005/8/layout/chart3"/>
    <dgm:cxn modelId="{BAA31F17-E273-4E63-9529-40B5E497F0EE}" type="presParOf" srcId="{E8D7E571-1B69-4553-931B-9C71F837AFF1}" destId="{A1C5005E-0DC7-47FF-A7F7-38A46AED8C08}" srcOrd="3" destOrd="0" presId="urn:microsoft.com/office/officeart/2005/8/layout/chart3"/>
    <dgm:cxn modelId="{31DAB8EC-8842-4FF0-B682-EED3D8648BD3}" type="presParOf" srcId="{E8D7E571-1B69-4553-931B-9C71F837AFF1}" destId="{BE544001-B459-4917-9771-2E188FEA5DF6}" srcOrd="4" destOrd="0" presId="urn:microsoft.com/office/officeart/2005/8/layout/chart3"/>
    <dgm:cxn modelId="{8FE92576-4B46-4085-AE18-5897AB281CC7}" type="presParOf" srcId="{E8D7E571-1B69-4553-931B-9C71F837AFF1}" destId="{0E3B1684-5843-48CC-8EE5-1003A7CD23A2}" srcOrd="5" destOrd="0" presId="urn:microsoft.com/office/officeart/2005/8/layout/chart3"/>
    <dgm:cxn modelId="{25CA0749-C1EB-4FB1-B78D-44492518F242}" type="presParOf" srcId="{E8D7E571-1B69-4553-931B-9C71F837AFF1}" destId="{96A2ABAB-D0C6-4681-AE89-C571B45A61E2}" srcOrd="6" destOrd="0" presId="urn:microsoft.com/office/officeart/2005/8/layout/chart3"/>
    <dgm:cxn modelId="{13996ED4-208D-4841-AD9A-05408300B92B}" type="presParOf" srcId="{E8D7E571-1B69-4553-931B-9C71F837AFF1}" destId="{CB464710-BD87-4006-A435-1F1F4FD3DAA8}" srcOrd="7" destOrd="0" presId="urn:microsoft.com/office/officeart/2005/8/layout/chart3"/>
    <dgm:cxn modelId="{8ACAEBB6-145D-4C98-B5F3-CF7DCD7C067C}" type="presParOf" srcId="{E8D7E571-1B69-4553-931B-9C71F837AFF1}" destId="{70FF1515-2BB5-4F57-AF7D-2FB03F0C9FEE}" srcOrd="8" destOrd="0" presId="urn:microsoft.com/office/officeart/2005/8/layout/chart3"/>
    <dgm:cxn modelId="{543B25B4-47F6-468B-98AC-B4D1E798B6A5}" type="presParOf" srcId="{E8D7E571-1B69-4553-931B-9C71F837AFF1}" destId="{1924E8FF-9FB7-4724-8466-EB40D4973D25}" srcOrd="9" destOrd="0" presId="urn:microsoft.com/office/officeart/2005/8/layout/chart3"/>
    <dgm:cxn modelId="{C76218B5-497E-479C-81CE-5BA9CDF69D69}" type="presParOf" srcId="{E8D7E571-1B69-4553-931B-9C71F837AFF1}" destId="{407EF6B5-974D-4F77-A2C4-293FD72EBE79}" srcOrd="10" destOrd="0" presId="urn:microsoft.com/office/officeart/2005/8/layout/chart3"/>
    <dgm:cxn modelId="{45B63A2A-F39A-40B6-88E9-40367651FD92}" type="presParOf" srcId="{E8D7E571-1B69-4553-931B-9C71F837AFF1}" destId="{52D7CA66-9C3E-496F-9AD1-90177EB6AA2F}"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C39A3EB4-8735-4BEF-8187-F743EA8BBA21}"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ADF1AC2D-6912-4E03-BF93-03175B8F5F11}" type="presOf" srcId="{47C348FE-1FAD-4F31-ADE0-A8D4B06FAA3C}" destId="{8D4F6EED-8521-4E37-8810-77EE6E3F5B89}" srcOrd="0" destOrd="0" presId="urn:microsoft.com/office/officeart/2008/layout/CircularPictureCallout"/>
    <dgm:cxn modelId="{9AC842CA-E3B7-435C-BC62-21AD6B05CFE3}" type="presOf" srcId="{F751C726-06BB-459F-8B88-45E00F7906DC}" destId="{B90A6B99-15DE-4F71-BD33-9274A6D58730}" srcOrd="0" destOrd="0" presId="urn:microsoft.com/office/officeart/2008/layout/CircularPictureCallout"/>
    <dgm:cxn modelId="{3B0529EB-9883-4CB6-9E80-5CCA5CBD2022}" type="presParOf" srcId="{B90A6B99-15DE-4F71-BD33-9274A6D58730}" destId="{EA1AC1E5-CFBF-4BBA-AE64-805ACE736B05}" srcOrd="0" destOrd="0" presId="urn:microsoft.com/office/officeart/2008/layout/CircularPictureCallout"/>
    <dgm:cxn modelId="{AF94FBFA-F4E0-440E-9EA0-35AE2CB6E3DC}" type="presParOf" srcId="{EA1AC1E5-CFBF-4BBA-AE64-805ACE736B05}" destId="{56BC542D-8DBB-46FD-A041-B4B308B06E2A}" srcOrd="0" destOrd="0" presId="urn:microsoft.com/office/officeart/2008/layout/CircularPictureCallout"/>
    <dgm:cxn modelId="{635AD88A-2A4B-4C01-93A4-77037A39B605}" type="presParOf" srcId="{56BC542D-8DBB-46FD-A041-B4B308B06E2A}" destId="{F65DC68E-F7A5-4F7E-9236-6CA8F3ACDF82}" srcOrd="0" destOrd="0" presId="urn:microsoft.com/office/officeart/2008/layout/CircularPictureCallout"/>
    <dgm:cxn modelId="{41A50A0B-0C95-4EC0-89EF-25A273E0D6BA}"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21873374-75D2-4C4B-B8A7-6DEA3CF27AF2}"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8801CD4A-4958-4761-9710-BB41CFD8FF8F}" type="presOf" srcId="{46AB99D6-83BC-4C8D-8A5C-033EDB4E386F}" destId="{79D7CEDB-8104-4451-ACE4-9C54728C8F31}" srcOrd="0" destOrd="0" presId="urn:microsoft.com/office/officeart/2008/layout/CircularPictureCallout"/>
    <dgm:cxn modelId="{0F07DEE6-53CC-4A5A-9F6B-4EBD8498DC0A}" type="presOf" srcId="{A5B64BFC-6D51-4FD0-8EB5-7F0CFF12ED8E}" destId="{62FCCB03-E374-451D-98F2-5D828F934070}" srcOrd="0" destOrd="0" presId="urn:microsoft.com/office/officeart/2008/layout/CircularPictureCallout"/>
    <dgm:cxn modelId="{0B799FEB-FB2D-4586-B23D-9774A6E366A4}" type="presParOf" srcId="{62FCCB03-E374-451D-98F2-5D828F934070}" destId="{8ADE9732-7F45-49AD-A367-88683D9353B9}" srcOrd="0" destOrd="0" presId="urn:microsoft.com/office/officeart/2008/layout/CircularPictureCallout"/>
    <dgm:cxn modelId="{9F488835-DD74-47D0-B09C-715B95C02686}" type="presParOf" srcId="{8ADE9732-7F45-49AD-A367-88683D9353B9}" destId="{FC274685-C9F5-4094-86C4-B75E27DE907C}" srcOrd="0" destOrd="0" presId="urn:microsoft.com/office/officeart/2008/layout/CircularPictureCallout"/>
    <dgm:cxn modelId="{6BBED386-03A1-4484-B8FF-8FBEFE7F6411}" type="presParOf" srcId="{FC274685-C9F5-4094-86C4-B75E27DE907C}" destId="{46D36D89-423D-4446-B477-AB475692CC3D}" srcOrd="0" destOrd="0" presId="urn:microsoft.com/office/officeart/2008/layout/CircularPictureCallout"/>
    <dgm:cxn modelId="{823EDEC0-AB1E-4D1C-BBE7-445827674C0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5209492B-5B8D-4F86-9405-BB7103122E1B}" type="presOf" srcId="{B5C0B2FB-77D1-43B5-AC47-EBF6D31315F6}" destId="{6AE5439B-8436-4FD1-9635-8BAA6EB19DEE}" srcOrd="0" destOrd="0" presId="urn:microsoft.com/office/officeart/2008/layout/CircularPictureCallout"/>
    <dgm:cxn modelId="{69C37730-D113-4B4C-8FA0-4CA04DE18CF7}" type="presOf" srcId="{0EBD0570-87DE-48D4-9B05-D47A4E390D1E}" destId="{D4EFBD8C-1BD9-44D3-91C2-8814CE1EF1E9}" srcOrd="0" destOrd="0" presId="urn:microsoft.com/office/officeart/2008/layout/CircularPictureCallout"/>
    <dgm:cxn modelId="{C3B65A1E-AC83-4659-9EF7-5BF8A8924326}"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AFED8972-22E2-4945-AEA6-A20D388E7159}" type="presParOf" srcId="{6AE5439B-8436-4FD1-9635-8BAA6EB19DEE}" destId="{950978B9-0511-427D-B2E7-7C3DFC12B3BA}" srcOrd="0" destOrd="0" presId="urn:microsoft.com/office/officeart/2008/layout/CircularPictureCallout"/>
    <dgm:cxn modelId="{E71C19D9-CF2A-4096-8426-F5718B58FC42}" type="presParOf" srcId="{950978B9-0511-427D-B2E7-7C3DFC12B3BA}" destId="{B2605915-65ED-4D21-8E6E-6CA0E33282E5}" srcOrd="0" destOrd="0" presId="urn:microsoft.com/office/officeart/2008/layout/CircularPictureCallout"/>
    <dgm:cxn modelId="{574B3310-698C-4C01-9034-4C83FEDE07B3}" type="presParOf" srcId="{B2605915-65ED-4D21-8E6E-6CA0E33282E5}" destId="{D4EFBD8C-1BD9-44D3-91C2-8814CE1EF1E9}" srcOrd="0" destOrd="0" presId="urn:microsoft.com/office/officeart/2008/layout/CircularPictureCallout"/>
    <dgm:cxn modelId="{E59A6A9C-E443-498B-B5DF-5E58C9D38A9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9BA722C3-1E6F-4791-9E7D-08F9CCEF5B16}" type="presOf" srcId="{918E8141-8B4B-4731-A817-C6B047531EC7}" destId="{94406756-AAED-4952-B734-D5E78ADCB029}" srcOrd="0" destOrd="0" presId="urn:microsoft.com/office/officeart/2008/layout/CircularPictureCallout"/>
    <dgm:cxn modelId="{4C76931A-6B3B-4DB8-9151-2931610665A0}" type="presOf" srcId="{B5C0B2FB-77D1-43B5-AC47-EBF6D31315F6}" destId="{6AE5439B-8436-4FD1-9635-8BAA6EB19DEE}" srcOrd="0" destOrd="0" presId="urn:microsoft.com/office/officeart/2008/layout/CircularPictureCallout"/>
    <dgm:cxn modelId="{A1A7B46F-CAC2-432C-A0B6-0996AF5B1EC5}"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CF9B6F0D-8318-47B9-B8D7-F2EF9C8B5208}" type="presParOf" srcId="{6AE5439B-8436-4FD1-9635-8BAA6EB19DEE}" destId="{950978B9-0511-427D-B2E7-7C3DFC12B3BA}" srcOrd="0" destOrd="0" presId="urn:microsoft.com/office/officeart/2008/layout/CircularPictureCallout"/>
    <dgm:cxn modelId="{773208C7-846D-4287-A5BD-DB56F076AB30}" type="presParOf" srcId="{950978B9-0511-427D-B2E7-7C3DFC12B3BA}" destId="{B2605915-65ED-4D21-8E6E-6CA0E33282E5}" srcOrd="0" destOrd="0" presId="urn:microsoft.com/office/officeart/2008/layout/CircularPictureCallout"/>
    <dgm:cxn modelId="{BA1F8743-C1D6-425A-A494-F4A27FF363A4}" type="presParOf" srcId="{B2605915-65ED-4D21-8E6E-6CA0E33282E5}" destId="{D4EFBD8C-1BD9-44D3-91C2-8814CE1EF1E9}" srcOrd="0" destOrd="0" presId="urn:microsoft.com/office/officeart/2008/layout/CircularPictureCallout"/>
    <dgm:cxn modelId="{90D0D29A-E844-4F96-BE3D-60BDA332691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B9D6B77-07EB-43CD-A6A7-20C477A72C1C}" type="presOf" srcId="{B5C0B2FB-77D1-43B5-AC47-EBF6D31315F6}" destId="{6AE5439B-8436-4FD1-9635-8BAA6EB19DEE}" srcOrd="0" destOrd="0" presId="urn:microsoft.com/office/officeart/2008/layout/CircularPictureCallout"/>
    <dgm:cxn modelId="{6DFDFE1C-0969-49C7-B24D-21FAC6823653}" type="presOf" srcId="{918E8141-8B4B-4731-A817-C6B047531EC7}" destId="{94406756-AAED-4952-B734-D5E78ADCB029}" srcOrd="0" destOrd="0" presId="urn:microsoft.com/office/officeart/2008/layout/CircularPictureCallout"/>
    <dgm:cxn modelId="{D266A441-07CD-4DC0-A09F-10E455DA3F2C}"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C2B9455-6225-4153-8B4B-A4FBC2D3DA3B}" type="presParOf" srcId="{6AE5439B-8436-4FD1-9635-8BAA6EB19DEE}" destId="{950978B9-0511-427D-B2E7-7C3DFC12B3BA}" srcOrd="0" destOrd="0" presId="urn:microsoft.com/office/officeart/2008/layout/CircularPictureCallout"/>
    <dgm:cxn modelId="{D51C7DB9-1A87-450F-AF5F-F0BAB0D702F7}" type="presParOf" srcId="{950978B9-0511-427D-B2E7-7C3DFC12B3BA}" destId="{B2605915-65ED-4D21-8E6E-6CA0E33282E5}" srcOrd="0" destOrd="0" presId="urn:microsoft.com/office/officeart/2008/layout/CircularPictureCallout"/>
    <dgm:cxn modelId="{734A0522-FFD8-415F-AE28-B0F228F7C80E}" type="presParOf" srcId="{B2605915-65ED-4D21-8E6E-6CA0E33282E5}" destId="{D4EFBD8C-1BD9-44D3-91C2-8814CE1EF1E9}" srcOrd="0" destOrd="0" presId="urn:microsoft.com/office/officeart/2008/layout/CircularPictureCallout"/>
    <dgm:cxn modelId="{6327FCDE-658C-4485-8865-E053F2A68720}"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CB9888F8-4D21-4F17-924E-978EAC32D3C7}" type="presOf" srcId="{46AB99D6-83BC-4C8D-8A5C-033EDB4E386F}" destId="{79D7CEDB-8104-4451-ACE4-9C54728C8F31}" srcOrd="0" destOrd="0" presId="urn:microsoft.com/office/officeart/2008/layout/CircularPictureCallout"/>
    <dgm:cxn modelId="{067AAE7B-C633-4708-B583-FE111FF4400A}" type="presOf" srcId="{A5B64BFC-6D51-4FD0-8EB5-7F0CFF12ED8E}" destId="{62FCCB03-E374-451D-98F2-5D828F934070}" srcOrd="0" destOrd="0" presId="urn:microsoft.com/office/officeart/2008/layout/CircularPictureCallout"/>
    <dgm:cxn modelId="{0CB8283D-B71A-44DD-9DBB-25C60DA04AF7}" type="presOf" srcId="{C0281889-47E3-4FCF-B048-44D1E229A3C4}" destId="{46D36D89-423D-4446-B477-AB475692CC3D}" srcOrd="0" destOrd="0" presId="urn:microsoft.com/office/officeart/2008/layout/CircularPictureCallout"/>
    <dgm:cxn modelId="{1B2CDCFD-875F-4317-B5C8-175191AE103A}" type="presParOf" srcId="{62FCCB03-E374-451D-98F2-5D828F934070}" destId="{8ADE9732-7F45-49AD-A367-88683D9353B9}" srcOrd="0" destOrd="0" presId="urn:microsoft.com/office/officeart/2008/layout/CircularPictureCallout"/>
    <dgm:cxn modelId="{06D30321-D906-4E33-875A-04EDEAB0E31F}" type="presParOf" srcId="{8ADE9732-7F45-49AD-A367-88683D9353B9}" destId="{FC274685-C9F5-4094-86C4-B75E27DE907C}" srcOrd="0" destOrd="0" presId="urn:microsoft.com/office/officeart/2008/layout/CircularPictureCallout"/>
    <dgm:cxn modelId="{D83BC53D-EB98-4E4F-B3B4-24C03711EFA3}" type="presParOf" srcId="{FC274685-C9F5-4094-86C4-B75E27DE907C}" destId="{46D36D89-423D-4446-B477-AB475692CC3D}" srcOrd="0" destOrd="0" presId="urn:microsoft.com/office/officeart/2008/layout/CircularPictureCallout"/>
    <dgm:cxn modelId="{A7676120-CF9F-4ACC-A995-0EB08BD349FF}"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13E43C2-BFB6-47F4-96D3-8BA46B88E256}"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8C5B43EE-02DB-4873-92E2-4DA33E0F63A9}" type="presOf" srcId="{46AB99D6-83BC-4C8D-8A5C-033EDB4E386F}" destId="{79D7CEDB-8104-4451-ACE4-9C54728C8F31}" srcOrd="0" destOrd="0" presId="urn:microsoft.com/office/officeart/2008/layout/CircularPictureCallout"/>
    <dgm:cxn modelId="{E3134E1C-6012-4AD5-B6B1-27FABB62686E}" type="presOf" srcId="{A5B64BFC-6D51-4FD0-8EB5-7F0CFF12ED8E}" destId="{62FCCB03-E374-451D-98F2-5D828F934070}" srcOrd="0" destOrd="0" presId="urn:microsoft.com/office/officeart/2008/layout/CircularPictureCallout"/>
    <dgm:cxn modelId="{B249F104-7686-47BF-8895-D1F457A9ED9E}" type="presParOf" srcId="{62FCCB03-E374-451D-98F2-5D828F934070}" destId="{8ADE9732-7F45-49AD-A367-88683D9353B9}" srcOrd="0" destOrd="0" presId="urn:microsoft.com/office/officeart/2008/layout/CircularPictureCallout"/>
    <dgm:cxn modelId="{0ECBBE36-C352-4BFD-80E3-55FED7F167ED}" type="presParOf" srcId="{8ADE9732-7F45-49AD-A367-88683D9353B9}" destId="{FC274685-C9F5-4094-86C4-B75E27DE907C}" srcOrd="0" destOrd="0" presId="urn:microsoft.com/office/officeart/2008/layout/CircularPictureCallout"/>
    <dgm:cxn modelId="{59C41AFB-A97F-460B-9CC4-84E8DF03D728}" type="presParOf" srcId="{FC274685-C9F5-4094-86C4-B75E27DE907C}" destId="{46D36D89-423D-4446-B477-AB475692CC3D}" srcOrd="0" destOrd="0" presId="urn:microsoft.com/office/officeart/2008/layout/CircularPictureCallout"/>
    <dgm:cxn modelId="{3F916810-8B76-451F-87CA-552AC8D3412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4"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2D1C2F67-FE06-4AAA-9B85-99B20D783B4F}"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9F5E61D4-FA3C-4DF7-9D9E-3E799F07E9C4}" type="presOf" srcId="{46AB99D6-83BC-4C8D-8A5C-033EDB4E386F}" destId="{79D7CEDB-8104-4451-ACE4-9C54728C8F31}" srcOrd="0" destOrd="0" presId="urn:microsoft.com/office/officeart/2008/layout/CircularPictureCallout"/>
    <dgm:cxn modelId="{567EACDF-FC78-432A-B916-B798CC29E9E9}" type="presOf" srcId="{C0281889-47E3-4FCF-B048-44D1E229A3C4}" destId="{46D36D89-423D-4446-B477-AB475692CC3D}" srcOrd="0" destOrd="0" presId="urn:microsoft.com/office/officeart/2008/layout/CircularPictureCallout"/>
    <dgm:cxn modelId="{4183FF95-3C66-42E5-ACF9-A4858A9CA643}" type="presParOf" srcId="{62FCCB03-E374-451D-98F2-5D828F934070}" destId="{8ADE9732-7F45-49AD-A367-88683D9353B9}" srcOrd="0" destOrd="0" presId="urn:microsoft.com/office/officeart/2008/layout/CircularPictureCallout"/>
    <dgm:cxn modelId="{792C9B0C-919B-4316-B877-5475E7D01725}" type="presParOf" srcId="{8ADE9732-7F45-49AD-A367-88683D9353B9}" destId="{FC274685-C9F5-4094-86C4-B75E27DE907C}" srcOrd="0" destOrd="0" presId="urn:microsoft.com/office/officeart/2008/layout/CircularPictureCallout"/>
    <dgm:cxn modelId="{22BCB1CA-10E2-4611-85EB-3B468EB0BFFF}" type="presParOf" srcId="{FC274685-C9F5-4094-86C4-B75E27DE907C}" destId="{46D36D89-423D-4446-B477-AB475692CC3D}" srcOrd="0" destOrd="0" presId="urn:microsoft.com/office/officeart/2008/layout/CircularPictureCallout"/>
    <dgm:cxn modelId="{753A9E6D-01BD-4980-B996-5AA469671D9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9"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2A21CC15-A0BB-477C-B519-882ED1013B30}" type="presOf" srcId="{F751C726-06BB-459F-8B88-45E00F7906DC}" destId="{B90A6B99-15DE-4F71-BD33-9274A6D58730}" srcOrd="0" destOrd="0" presId="urn:microsoft.com/office/officeart/2008/layout/CircularPictureCallout"/>
    <dgm:cxn modelId="{CF68F847-E2D7-4F8D-971C-02ABC8863807}"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8B797DF9-ED53-4731-95AD-626CDD766C6E}" type="presOf" srcId="{47C348FE-1FAD-4F31-ADE0-A8D4B06FAA3C}" destId="{8D4F6EED-8521-4E37-8810-77EE6E3F5B89}" srcOrd="0" destOrd="0" presId="urn:microsoft.com/office/officeart/2008/layout/CircularPictureCallout"/>
    <dgm:cxn modelId="{2A048565-6C47-445B-8844-79217898C4A9}" type="presParOf" srcId="{B90A6B99-15DE-4F71-BD33-9274A6D58730}" destId="{EA1AC1E5-CFBF-4BBA-AE64-805ACE736B05}" srcOrd="0" destOrd="0" presId="urn:microsoft.com/office/officeart/2008/layout/CircularPictureCallout"/>
    <dgm:cxn modelId="{9C52E3AA-5580-4B14-B8A7-BE7387827E3C}" type="presParOf" srcId="{EA1AC1E5-CFBF-4BBA-AE64-805ACE736B05}" destId="{56BC542D-8DBB-46FD-A041-B4B308B06E2A}" srcOrd="0" destOrd="0" presId="urn:microsoft.com/office/officeart/2008/layout/CircularPictureCallout"/>
    <dgm:cxn modelId="{C7B4DFDC-877E-4622-9EE8-514F54DA77D9}" type="presParOf" srcId="{56BC542D-8DBB-46FD-A041-B4B308B06E2A}" destId="{F65DC68E-F7A5-4F7E-9236-6CA8F3ACDF82}" srcOrd="0" destOrd="0" presId="urn:microsoft.com/office/officeart/2008/layout/CircularPictureCallout"/>
    <dgm:cxn modelId="{351B7779-3287-4B57-889E-6943783E4A89}"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004B45AB-9FA6-44AB-BD11-8559B13A1308}" type="presOf" srcId="{6047CC94-F81B-4DAA-BAD4-3A07003B6418}" destId="{306AFE9D-CCA1-4A93-9691-FC978F9CE9A1}" srcOrd="0" destOrd="0" presId="urn:microsoft.com/office/officeart/2008/layout/CircularPictureCallout"/>
    <dgm:cxn modelId="{E5688C8E-0EED-4234-8048-8DA9CEF26813}" type="presOf" srcId="{9830AC34-8BEB-44A5-B545-497E7C2B9546}" destId="{7B7E01F2-483A-4155-B3BF-14C3DB5E76A6}" srcOrd="0" destOrd="0" presId="urn:microsoft.com/office/officeart/2008/layout/CircularPictureCallout"/>
    <dgm:cxn modelId="{D6C2A202-AC1D-4AE3-A038-4A2964E78F8B}" type="presOf" srcId="{CE7E0F03-BAEE-4A08-BFB5-9B8E63E586FF}" destId="{051F52C1-6139-409E-8641-EB8734128EA4}" srcOrd="0" destOrd="0" presId="urn:microsoft.com/office/officeart/2008/layout/CircularPictureCallout"/>
    <dgm:cxn modelId="{84C51727-63AC-4563-80CE-16F1FB699A85}" type="presParOf" srcId="{051F52C1-6139-409E-8641-EB8734128EA4}" destId="{89DA9132-4571-4405-8C90-186411EA8AD8}" srcOrd="0" destOrd="0" presId="urn:microsoft.com/office/officeart/2008/layout/CircularPictureCallout"/>
    <dgm:cxn modelId="{987ED4FC-0ECA-4E5B-AF4A-8CCFC37393E3}" type="presParOf" srcId="{89DA9132-4571-4405-8C90-186411EA8AD8}" destId="{04D635B6-8F99-42A1-AE01-BA1F581CA3CC}" srcOrd="0" destOrd="0" presId="urn:microsoft.com/office/officeart/2008/layout/CircularPictureCallout"/>
    <dgm:cxn modelId="{6E9C6CD1-CA33-4B2D-ABF0-02E3A16AD073}" type="presParOf" srcId="{04D635B6-8F99-42A1-AE01-BA1F581CA3CC}" destId="{306AFE9D-CCA1-4A93-9691-FC978F9CE9A1}" srcOrd="0" destOrd="0" presId="urn:microsoft.com/office/officeart/2008/layout/CircularPictureCallout"/>
    <dgm:cxn modelId="{AAA7029F-9006-4AD9-B710-D17DC387A31D}"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FC3483E-CDB4-4679-8382-8ED090D4081F}" type="presOf" srcId="{918E8141-8B4B-4731-A817-C6B047531EC7}" destId="{94406756-AAED-4952-B734-D5E78ADCB029}" srcOrd="0" destOrd="0" presId="urn:microsoft.com/office/officeart/2008/layout/CircularPictureCallout"/>
    <dgm:cxn modelId="{ED1C13D1-8327-4108-B8A8-14D91D188DE0}" type="presOf" srcId="{B5C0B2FB-77D1-43B5-AC47-EBF6D31315F6}" destId="{6AE5439B-8436-4FD1-9635-8BAA6EB19DEE}" srcOrd="0" destOrd="0" presId="urn:microsoft.com/office/officeart/2008/layout/CircularPictureCallout"/>
    <dgm:cxn modelId="{C3BD8F94-4EA6-43E5-ABE5-6271F80CDFC9}"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05680639-9A3A-4CB6-A7C1-0C930A7FA09A}" type="presParOf" srcId="{6AE5439B-8436-4FD1-9635-8BAA6EB19DEE}" destId="{950978B9-0511-427D-B2E7-7C3DFC12B3BA}" srcOrd="0" destOrd="0" presId="urn:microsoft.com/office/officeart/2008/layout/CircularPictureCallout"/>
    <dgm:cxn modelId="{F563C851-B35B-409A-89B9-1B3B0A1F5282}" type="presParOf" srcId="{950978B9-0511-427D-B2E7-7C3DFC12B3BA}" destId="{B2605915-65ED-4D21-8E6E-6CA0E33282E5}" srcOrd="0" destOrd="0" presId="urn:microsoft.com/office/officeart/2008/layout/CircularPictureCallout"/>
    <dgm:cxn modelId="{935818F6-5D2E-4085-A199-61BCA40F5203}" type="presParOf" srcId="{B2605915-65ED-4D21-8E6E-6CA0E33282E5}" destId="{D4EFBD8C-1BD9-44D3-91C2-8814CE1EF1E9}" srcOrd="0" destOrd="0" presId="urn:microsoft.com/office/officeart/2008/layout/CircularPictureCallout"/>
    <dgm:cxn modelId="{391F109E-344C-4FB3-BB88-CDF54412E0EE}"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BFA9FEF-325F-4BD2-8C8E-E3B25195EEA3}" type="presOf" srcId="{0EBD0570-87DE-48D4-9B05-D47A4E390D1E}" destId="{D4EFBD8C-1BD9-44D3-91C2-8814CE1EF1E9}" srcOrd="0" destOrd="0" presId="urn:microsoft.com/office/officeart/2008/layout/CircularPictureCallout"/>
    <dgm:cxn modelId="{D33DA943-A406-4146-BCBF-95B62D9663A8}"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72635162-DA44-4F67-94AC-6AB6127DD3A1}" type="presOf" srcId="{918E8141-8B4B-4731-A817-C6B047531EC7}" destId="{94406756-AAED-4952-B734-D5E78ADCB029}" srcOrd="0" destOrd="0" presId="urn:microsoft.com/office/officeart/2008/layout/CircularPictureCallout"/>
    <dgm:cxn modelId="{8DB67A8F-8FD4-4C84-A402-A91A319A950B}" type="presParOf" srcId="{6AE5439B-8436-4FD1-9635-8BAA6EB19DEE}" destId="{950978B9-0511-427D-B2E7-7C3DFC12B3BA}" srcOrd="0" destOrd="0" presId="urn:microsoft.com/office/officeart/2008/layout/CircularPictureCallout"/>
    <dgm:cxn modelId="{E76E62F5-6CA6-4AC8-96E9-7D6655F00EAE}" type="presParOf" srcId="{950978B9-0511-427D-B2E7-7C3DFC12B3BA}" destId="{B2605915-65ED-4D21-8E6E-6CA0E33282E5}" srcOrd="0" destOrd="0" presId="urn:microsoft.com/office/officeart/2008/layout/CircularPictureCallout"/>
    <dgm:cxn modelId="{1915E94E-D55F-4380-B1CF-23787759F2AE}" type="presParOf" srcId="{B2605915-65ED-4D21-8E6E-6CA0E33282E5}" destId="{D4EFBD8C-1BD9-44D3-91C2-8814CE1EF1E9}" srcOrd="0" destOrd="0" presId="urn:microsoft.com/office/officeart/2008/layout/CircularPictureCallout"/>
    <dgm:cxn modelId="{F946E21A-918A-478A-97BA-FD9E3AD92939}"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1DB0F88D-A3BD-43AC-B6FD-748C490B454E}" type="presOf" srcId="{46AB99D6-83BC-4C8D-8A5C-033EDB4E386F}" destId="{79D7CEDB-8104-4451-ACE4-9C54728C8F31}" srcOrd="0" destOrd="0" presId="urn:microsoft.com/office/officeart/2008/layout/CircularPictureCallout"/>
    <dgm:cxn modelId="{8BA37CDB-63B5-4ECC-B58D-FA378E721083}" type="presOf" srcId="{A5B64BFC-6D51-4FD0-8EB5-7F0CFF12ED8E}" destId="{62FCCB03-E374-451D-98F2-5D828F934070}" srcOrd="0" destOrd="0" presId="urn:microsoft.com/office/officeart/2008/layout/CircularPictureCallout"/>
    <dgm:cxn modelId="{CF3171F3-1AA0-4D9D-9521-65EBB85A7E1E}" type="presOf" srcId="{C0281889-47E3-4FCF-B048-44D1E229A3C4}" destId="{46D36D89-423D-4446-B477-AB475692CC3D}" srcOrd="0" destOrd="0" presId="urn:microsoft.com/office/officeart/2008/layout/CircularPictureCallout"/>
    <dgm:cxn modelId="{78EF62DF-7D13-4001-B1A1-EACA326A8B44}" type="presParOf" srcId="{62FCCB03-E374-451D-98F2-5D828F934070}" destId="{8ADE9732-7F45-49AD-A367-88683D9353B9}" srcOrd="0" destOrd="0" presId="urn:microsoft.com/office/officeart/2008/layout/CircularPictureCallout"/>
    <dgm:cxn modelId="{DF3E0313-1F83-4924-97C6-F8DA49762D40}" type="presParOf" srcId="{8ADE9732-7F45-49AD-A367-88683D9353B9}" destId="{FC274685-C9F5-4094-86C4-B75E27DE907C}" srcOrd="0" destOrd="0" presId="urn:microsoft.com/office/officeart/2008/layout/CircularPictureCallout"/>
    <dgm:cxn modelId="{B175AE01-1366-4E19-88D9-C29A6F3550DF}" type="presParOf" srcId="{FC274685-C9F5-4094-86C4-B75E27DE907C}" destId="{46D36D89-423D-4446-B477-AB475692CC3D}" srcOrd="0" destOrd="0" presId="urn:microsoft.com/office/officeart/2008/layout/CircularPictureCallout"/>
    <dgm:cxn modelId="{F3BBC71E-E736-470D-AC64-185B9F17C898}"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08760BA1-D802-4D30-BF7B-978EAC748F46}" type="presOf" srcId="{918E8141-8B4B-4731-A817-C6B047531EC7}" destId="{94406756-AAED-4952-B734-D5E78ADCB029}" srcOrd="0" destOrd="0" presId="urn:microsoft.com/office/officeart/2008/layout/CircularPictureCallout"/>
    <dgm:cxn modelId="{478980EF-FBD6-429A-99D5-B399B309737B}" type="presOf" srcId="{0EBD0570-87DE-48D4-9B05-D47A4E390D1E}" destId="{D4EFBD8C-1BD9-44D3-91C2-8814CE1EF1E9}" srcOrd="0" destOrd="0" presId="urn:microsoft.com/office/officeart/2008/layout/CircularPictureCallout"/>
    <dgm:cxn modelId="{C78E2408-5A97-47A3-BE31-CFF4B8B2814A}"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ADF7571-9E1F-427C-A149-7BA206120308}" type="presParOf" srcId="{6AE5439B-8436-4FD1-9635-8BAA6EB19DEE}" destId="{950978B9-0511-427D-B2E7-7C3DFC12B3BA}" srcOrd="0" destOrd="0" presId="urn:microsoft.com/office/officeart/2008/layout/CircularPictureCallout"/>
    <dgm:cxn modelId="{050BB5AC-72AA-4B92-94C8-D830477B6E56}" type="presParOf" srcId="{950978B9-0511-427D-B2E7-7C3DFC12B3BA}" destId="{B2605915-65ED-4D21-8E6E-6CA0E33282E5}" srcOrd="0" destOrd="0" presId="urn:microsoft.com/office/officeart/2008/layout/CircularPictureCallout"/>
    <dgm:cxn modelId="{32D23EA9-B218-4335-8AA8-D04D1C4B1190}" type="presParOf" srcId="{B2605915-65ED-4D21-8E6E-6CA0E33282E5}" destId="{D4EFBD8C-1BD9-44D3-91C2-8814CE1EF1E9}" srcOrd="0" destOrd="0" presId="urn:microsoft.com/office/officeart/2008/layout/CircularPictureCallout"/>
    <dgm:cxn modelId="{93D363A5-9E74-4704-A0F6-15E3E0C29AC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E204794B-BE37-4FA4-AA55-E4FCF3533EBE}" type="presOf" srcId="{C0281889-47E3-4FCF-B048-44D1E229A3C4}" destId="{46D36D89-423D-4446-B477-AB475692CC3D}" srcOrd="0" destOrd="0" presId="urn:microsoft.com/office/officeart/2008/layout/CircularPictureCallout"/>
    <dgm:cxn modelId="{2476C0FD-A983-4327-903A-44BA7AE46EE5}" type="presOf" srcId="{46AB99D6-83BC-4C8D-8A5C-033EDB4E386F}" destId="{79D7CEDB-8104-4451-ACE4-9C54728C8F31}" srcOrd="0" destOrd="0" presId="urn:microsoft.com/office/officeart/2008/layout/CircularPictureCallout"/>
    <dgm:cxn modelId="{0EC4313E-35ED-4BDE-B447-06DE40E3D64F}" type="presOf" srcId="{A5B64BFC-6D51-4FD0-8EB5-7F0CFF12ED8E}" destId="{62FCCB03-E374-451D-98F2-5D828F934070}" srcOrd="0" destOrd="0" presId="urn:microsoft.com/office/officeart/2008/layout/CircularPictureCallout"/>
    <dgm:cxn modelId="{68ED5D65-50B1-4FA4-9E5D-60D933C92160}" type="presParOf" srcId="{62FCCB03-E374-451D-98F2-5D828F934070}" destId="{8ADE9732-7F45-49AD-A367-88683D9353B9}" srcOrd="0" destOrd="0" presId="urn:microsoft.com/office/officeart/2008/layout/CircularPictureCallout"/>
    <dgm:cxn modelId="{5899A3A3-DF68-494A-8DC7-8098AAE00518}" type="presParOf" srcId="{8ADE9732-7F45-49AD-A367-88683D9353B9}" destId="{FC274685-C9F5-4094-86C4-B75E27DE907C}" srcOrd="0" destOrd="0" presId="urn:microsoft.com/office/officeart/2008/layout/CircularPictureCallout"/>
    <dgm:cxn modelId="{737C2B18-D7A0-4AA5-9549-9F6A4C49CEAF}" type="presParOf" srcId="{FC274685-C9F5-4094-86C4-B75E27DE907C}" destId="{46D36D89-423D-4446-B477-AB475692CC3D}" srcOrd="0" destOrd="0" presId="urn:microsoft.com/office/officeart/2008/layout/CircularPictureCallout"/>
    <dgm:cxn modelId="{D2798372-C741-40B5-B215-C33FD2BE4BF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390DDF44-9872-4049-BC0B-45E4813B7AF3}" type="presOf" srcId="{47C348FE-1FAD-4F31-ADE0-A8D4B06FAA3C}" destId="{8D4F6EED-8521-4E37-8810-77EE6E3F5B89}" srcOrd="0" destOrd="0" presId="urn:microsoft.com/office/officeart/2008/layout/CircularPictureCallout"/>
    <dgm:cxn modelId="{DAA34FA3-E67F-4E6B-9BE9-4A170421E050}"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8777D610-1DDF-4046-986D-8CEC273AD366}" type="presOf" srcId="{F751C726-06BB-459F-8B88-45E00F7906DC}" destId="{B90A6B99-15DE-4F71-BD33-9274A6D58730}" srcOrd="0" destOrd="0" presId="urn:microsoft.com/office/officeart/2008/layout/CircularPictureCallout"/>
    <dgm:cxn modelId="{5BD4B71D-7A01-442D-95FE-C0A06C4F1068}" type="presParOf" srcId="{B90A6B99-15DE-4F71-BD33-9274A6D58730}" destId="{EA1AC1E5-CFBF-4BBA-AE64-805ACE736B05}" srcOrd="0" destOrd="0" presId="urn:microsoft.com/office/officeart/2008/layout/CircularPictureCallout"/>
    <dgm:cxn modelId="{A911B6E2-0400-44AF-8011-93396EC80AAE}" type="presParOf" srcId="{EA1AC1E5-CFBF-4BBA-AE64-805ACE736B05}" destId="{56BC542D-8DBB-46FD-A041-B4B308B06E2A}" srcOrd="0" destOrd="0" presId="urn:microsoft.com/office/officeart/2008/layout/CircularPictureCallout"/>
    <dgm:cxn modelId="{D0C1573A-91F5-4A39-86B3-3ABA35709B78}" type="presParOf" srcId="{56BC542D-8DBB-46FD-A041-B4B308B06E2A}" destId="{F65DC68E-F7A5-4F7E-9236-6CA8F3ACDF82}" srcOrd="0" destOrd="0" presId="urn:microsoft.com/office/officeart/2008/layout/CircularPictureCallout"/>
    <dgm:cxn modelId="{0337FD79-E672-4A4F-9764-C21D1176BDAE}"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AEB33E7E-6DCF-49FC-9B9E-005BBFB1F2A1}" type="presOf" srcId="{6047CC94-F81B-4DAA-BAD4-3A07003B6418}" destId="{306AFE9D-CCA1-4A93-9691-FC978F9CE9A1}" srcOrd="0" destOrd="0" presId="urn:microsoft.com/office/officeart/2008/layout/CircularPictureCallout"/>
    <dgm:cxn modelId="{7BB4ADFA-688F-465B-ADA9-4A618DC55F67}" type="presOf" srcId="{CE7E0F03-BAEE-4A08-BFB5-9B8E63E586FF}" destId="{051F52C1-6139-409E-8641-EB8734128EA4}" srcOrd="0" destOrd="0" presId="urn:microsoft.com/office/officeart/2008/layout/CircularPictureCallout"/>
    <dgm:cxn modelId="{2E9CF9AA-2DAE-499A-A1AE-D6B2BA496879}" type="presOf" srcId="{9830AC34-8BEB-44A5-B545-497E7C2B9546}" destId="{7B7E01F2-483A-4155-B3BF-14C3DB5E76A6}" srcOrd="0" destOrd="0" presId="urn:microsoft.com/office/officeart/2008/layout/CircularPictureCallout"/>
    <dgm:cxn modelId="{C42AC2F4-2BED-4C2A-AFDF-AD3813C8B476}" type="presParOf" srcId="{051F52C1-6139-409E-8641-EB8734128EA4}" destId="{89DA9132-4571-4405-8C90-186411EA8AD8}" srcOrd="0" destOrd="0" presId="urn:microsoft.com/office/officeart/2008/layout/CircularPictureCallout"/>
    <dgm:cxn modelId="{46AED33D-C31E-4049-9A89-1E738CDA99C0}" type="presParOf" srcId="{89DA9132-4571-4405-8C90-186411EA8AD8}" destId="{04D635B6-8F99-42A1-AE01-BA1F581CA3CC}" srcOrd="0" destOrd="0" presId="urn:microsoft.com/office/officeart/2008/layout/CircularPictureCallout"/>
    <dgm:cxn modelId="{05E85E4E-D777-42C5-BB24-C148A4BAEC37}" type="presParOf" srcId="{04D635B6-8F99-42A1-AE01-BA1F581CA3CC}" destId="{306AFE9D-CCA1-4A93-9691-FC978F9CE9A1}" srcOrd="0" destOrd="0" presId="urn:microsoft.com/office/officeart/2008/layout/CircularPictureCallout"/>
    <dgm:cxn modelId="{8F673E63-AAB4-463E-AD6D-04E35ECA179E}"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2A754E7E-1B53-4250-9A04-1AD46B4EFFAB}" type="presOf" srcId="{918E8141-8B4B-4731-A817-C6B047531EC7}" destId="{94406756-AAED-4952-B734-D5E78ADCB029}" srcOrd="0" destOrd="0" presId="urn:microsoft.com/office/officeart/2008/layout/CircularPictureCallout"/>
    <dgm:cxn modelId="{703E2FEA-AF72-4EA1-8A99-E6F18BA73C07}" type="presOf" srcId="{B5C0B2FB-77D1-43B5-AC47-EBF6D31315F6}" destId="{6AE5439B-8436-4FD1-9635-8BAA6EB19DEE}" srcOrd="0" destOrd="0" presId="urn:microsoft.com/office/officeart/2008/layout/CircularPictureCallout"/>
    <dgm:cxn modelId="{554509F8-177A-457A-B823-4E0273B9E62A}"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B408015F-7B47-4198-9E34-24CDC3E7A1F3}" type="presParOf" srcId="{6AE5439B-8436-4FD1-9635-8BAA6EB19DEE}" destId="{950978B9-0511-427D-B2E7-7C3DFC12B3BA}" srcOrd="0" destOrd="0" presId="urn:microsoft.com/office/officeart/2008/layout/CircularPictureCallout"/>
    <dgm:cxn modelId="{243F648F-2F3C-4E4D-9088-A8A3EB135A3A}" type="presParOf" srcId="{950978B9-0511-427D-B2E7-7C3DFC12B3BA}" destId="{B2605915-65ED-4D21-8E6E-6CA0E33282E5}" srcOrd="0" destOrd="0" presId="urn:microsoft.com/office/officeart/2008/layout/CircularPictureCallout"/>
    <dgm:cxn modelId="{926CA891-8E31-481C-BEDA-0A134008CA72}" type="presParOf" srcId="{B2605915-65ED-4D21-8E6E-6CA0E33282E5}" destId="{D4EFBD8C-1BD9-44D3-91C2-8814CE1EF1E9}" srcOrd="0" destOrd="0" presId="urn:microsoft.com/office/officeart/2008/layout/CircularPictureCallout"/>
    <dgm:cxn modelId="{02757701-07A9-476C-A432-7CA48924860E}"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C80D6B89-0DDC-40D9-901D-4CE93805A4B9}"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A80B00C0-8094-4AB2-9B7F-8DC9177B528F}" type="presOf" srcId="{46AB99D6-83BC-4C8D-8A5C-033EDB4E386F}" destId="{79D7CEDB-8104-4451-ACE4-9C54728C8F31}" srcOrd="0" destOrd="0" presId="urn:microsoft.com/office/officeart/2008/layout/CircularPictureCallout"/>
    <dgm:cxn modelId="{C1DE1F77-AC33-4366-BC14-C3159006E2B8}" type="presOf" srcId="{A5B64BFC-6D51-4FD0-8EB5-7F0CFF12ED8E}" destId="{62FCCB03-E374-451D-98F2-5D828F934070}" srcOrd="0" destOrd="0" presId="urn:microsoft.com/office/officeart/2008/layout/CircularPictureCallout"/>
    <dgm:cxn modelId="{540D7A9C-08DF-4023-B95B-365137AB1F54}" type="presParOf" srcId="{62FCCB03-E374-451D-98F2-5D828F934070}" destId="{8ADE9732-7F45-49AD-A367-88683D9353B9}" srcOrd="0" destOrd="0" presId="urn:microsoft.com/office/officeart/2008/layout/CircularPictureCallout"/>
    <dgm:cxn modelId="{B923823A-C256-491A-900A-3288F97A338C}" type="presParOf" srcId="{8ADE9732-7F45-49AD-A367-88683D9353B9}" destId="{FC274685-C9F5-4094-86C4-B75E27DE907C}" srcOrd="0" destOrd="0" presId="urn:microsoft.com/office/officeart/2008/layout/CircularPictureCallout"/>
    <dgm:cxn modelId="{441CA97A-80C3-4FE6-8004-0B95A2F0755E}" type="presParOf" srcId="{FC274685-C9F5-4094-86C4-B75E27DE907C}" destId="{46D36D89-423D-4446-B477-AB475692CC3D}" srcOrd="0" destOrd="0" presId="urn:microsoft.com/office/officeart/2008/layout/CircularPictureCallout"/>
    <dgm:cxn modelId="{C7109887-3C4C-4149-839C-C25B355F222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4A3947B5-D177-4ED0-B6FD-0E1EC9685DA3}" type="presOf" srcId="{918E8141-8B4B-4731-A817-C6B047531EC7}" destId="{94406756-AAED-4952-B734-D5E78ADCB029}" srcOrd="0" destOrd="0" presId="urn:microsoft.com/office/officeart/2008/layout/CircularPictureCallout"/>
    <dgm:cxn modelId="{57AC6CEE-B7B6-438A-A8BD-162D2D66C24B}" type="presOf" srcId="{0EBD0570-87DE-48D4-9B05-D47A4E390D1E}" destId="{D4EFBD8C-1BD9-44D3-91C2-8814CE1EF1E9}" srcOrd="0" destOrd="0" presId="urn:microsoft.com/office/officeart/2008/layout/CircularPictureCallout"/>
    <dgm:cxn modelId="{6D3B2BA6-0DFB-46DF-8B7C-879AC5D10CF9}"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A380A222-71BE-4D8D-AE57-E1D4F8F4FEA2}" type="presParOf" srcId="{6AE5439B-8436-4FD1-9635-8BAA6EB19DEE}" destId="{950978B9-0511-427D-B2E7-7C3DFC12B3BA}" srcOrd="0" destOrd="0" presId="urn:microsoft.com/office/officeart/2008/layout/CircularPictureCallout"/>
    <dgm:cxn modelId="{273E4B4D-9F71-40ED-8645-1AF335DF0A16}" type="presParOf" srcId="{950978B9-0511-427D-B2E7-7C3DFC12B3BA}" destId="{B2605915-65ED-4D21-8E6E-6CA0E33282E5}" srcOrd="0" destOrd="0" presId="urn:microsoft.com/office/officeart/2008/layout/CircularPictureCallout"/>
    <dgm:cxn modelId="{3F376838-0864-4420-AB67-A94A4D65D579}" type="presParOf" srcId="{B2605915-65ED-4D21-8E6E-6CA0E33282E5}" destId="{D4EFBD8C-1BD9-44D3-91C2-8814CE1EF1E9}" srcOrd="0" destOrd="0" presId="urn:microsoft.com/office/officeart/2008/layout/CircularPictureCallout"/>
    <dgm:cxn modelId="{7B62BB87-DACE-4C28-A710-C3A054C26A8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ACB353BF-5AE4-4688-86A3-FBD8BE218307}" type="presOf" srcId="{A5B64BFC-6D51-4FD0-8EB5-7F0CFF12ED8E}" destId="{62FCCB03-E374-451D-98F2-5D828F934070}" srcOrd="0" destOrd="0" presId="urn:microsoft.com/office/officeart/2008/layout/CircularPictureCallout"/>
    <dgm:cxn modelId="{547BEABC-85CE-4369-99C0-646844EB7B21}" type="presOf" srcId="{46AB99D6-83BC-4C8D-8A5C-033EDB4E386F}" destId="{79D7CEDB-8104-4451-ACE4-9C54728C8F31}" srcOrd="0" destOrd="0" presId="urn:microsoft.com/office/officeart/2008/layout/CircularPictureCallout"/>
    <dgm:cxn modelId="{5FF5FBCA-B9E3-4650-9DA4-4E52FAF184E0}" type="presOf" srcId="{C0281889-47E3-4FCF-B048-44D1E229A3C4}" destId="{46D36D89-423D-4446-B477-AB475692CC3D}" srcOrd="0" destOrd="0" presId="urn:microsoft.com/office/officeart/2008/layout/CircularPictureCallout"/>
    <dgm:cxn modelId="{9650A773-4F39-4882-834B-5529A25EF9F0}" type="presParOf" srcId="{62FCCB03-E374-451D-98F2-5D828F934070}" destId="{8ADE9732-7F45-49AD-A367-88683D9353B9}" srcOrd="0" destOrd="0" presId="urn:microsoft.com/office/officeart/2008/layout/CircularPictureCallout"/>
    <dgm:cxn modelId="{B96E68A5-5BE0-425A-B6AF-E46B022E55DA}" type="presParOf" srcId="{8ADE9732-7F45-49AD-A367-88683D9353B9}" destId="{FC274685-C9F5-4094-86C4-B75E27DE907C}" srcOrd="0" destOrd="0" presId="urn:microsoft.com/office/officeart/2008/layout/CircularPictureCallout"/>
    <dgm:cxn modelId="{27A5A30F-F68E-418C-8847-9084FB6D15C4}" type="presParOf" srcId="{FC274685-C9F5-4094-86C4-B75E27DE907C}" destId="{46D36D89-423D-4446-B477-AB475692CC3D}" srcOrd="0" destOrd="0" presId="urn:microsoft.com/office/officeart/2008/layout/CircularPictureCallout"/>
    <dgm:cxn modelId="{669C6EBA-9920-4D89-87A3-032B10C7E6A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62583894-9E9F-4106-A4BE-6B41CE320B97}" type="presOf" srcId="{46AB99D6-83BC-4C8D-8A5C-033EDB4E386F}" destId="{79D7CEDB-8104-4451-ACE4-9C54728C8F31}" srcOrd="0" destOrd="0" presId="urn:microsoft.com/office/officeart/2008/layout/CircularPictureCallout"/>
    <dgm:cxn modelId="{B1D8906A-2740-439F-BC79-D60599E422B5}" type="presOf" srcId="{A5B64BFC-6D51-4FD0-8EB5-7F0CFF12ED8E}" destId="{62FCCB03-E374-451D-98F2-5D828F934070}" srcOrd="0" destOrd="0" presId="urn:microsoft.com/office/officeart/2008/layout/CircularPictureCallout"/>
    <dgm:cxn modelId="{C4F5991E-A5C6-4686-9FF9-548D7B8D1324}" type="presOf" srcId="{C0281889-47E3-4FCF-B048-44D1E229A3C4}" destId="{46D36D89-423D-4446-B477-AB475692CC3D}" srcOrd="0" destOrd="0" presId="urn:microsoft.com/office/officeart/2008/layout/CircularPictureCallout"/>
    <dgm:cxn modelId="{0EBD6CD5-4C7C-4369-8EB5-04A7F0B58B08}" type="presParOf" srcId="{62FCCB03-E374-451D-98F2-5D828F934070}" destId="{8ADE9732-7F45-49AD-A367-88683D9353B9}" srcOrd="0" destOrd="0" presId="urn:microsoft.com/office/officeart/2008/layout/CircularPictureCallout"/>
    <dgm:cxn modelId="{ADE2C794-50A9-4C70-B8A5-DCCDF59D3FF6}" type="presParOf" srcId="{8ADE9732-7F45-49AD-A367-88683D9353B9}" destId="{FC274685-C9F5-4094-86C4-B75E27DE907C}" srcOrd="0" destOrd="0" presId="urn:microsoft.com/office/officeart/2008/layout/CircularPictureCallout"/>
    <dgm:cxn modelId="{512E4AB9-7141-41D1-91F1-706077123B86}" type="presParOf" srcId="{FC274685-C9F5-4094-86C4-B75E27DE907C}" destId="{46D36D89-423D-4446-B477-AB475692CC3D}" srcOrd="0" destOrd="0" presId="urn:microsoft.com/office/officeart/2008/layout/CircularPictureCallout"/>
    <dgm:cxn modelId="{16B3C52C-B124-4B55-AC83-6C52720CE768}"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E1612408-272E-4B43-B9D0-2614560E8B13}"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BD7C76A1-B379-494E-91EA-E56118FA4190}" type="presOf" srcId="{0EBD0570-87DE-48D4-9B05-D47A4E390D1E}" destId="{D4EFBD8C-1BD9-44D3-91C2-8814CE1EF1E9}" srcOrd="0" destOrd="0" presId="urn:microsoft.com/office/officeart/2008/layout/CircularPictureCallout"/>
    <dgm:cxn modelId="{552271A4-19D3-487E-82CA-D2BD06F734BA}" type="presOf" srcId="{B5C0B2FB-77D1-43B5-AC47-EBF6D31315F6}" destId="{6AE5439B-8436-4FD1-9635-8BAA6EB19DEE}" srcOrd="0" destOrd="0" presId="urn:microsoft.com/office/officeart/2008/layout/CircularPictureCallout"/>
    <dgm:cxn modelId="{A1B03536-C012-47CE-865F-C8C2A93578D4}" type="presParOf" srcId="{6AE5439B-8436-4FD1-9635-8BAA6EB19DEE}" destId="{950978B9-0511-427D-B2E7-7C3DFC12B3BA}" srcOrd="0" destOrd="0" presId="urn:microsoft.com/office/officeart/2008/layout/CircularPictureCallout"/>
    <dgm:cxn modelId="{0311D99E-2040-49D3-AD98-684A89FD2BE9}" type="presParOf" srcId="{950978B9-0511-427D-B2E7-7C3DFC12B3BA}" destId="{B2605915-65ED-4D21-8E6E-6CA0E33282E5}" srcOrd="0" destOrd="0" presId="urn:microsoft.com/office/officeart/2008/layout/CircularPictureCallout"/>
    <dgm:cxn modelId="{3141C702-E149-4E9A-8DCA-347004FAF498}" type="presParOf" srcId="{B2605915-65ED-4D21-8E6E-6CA0E33282E5}" destId="{D4EFBD8C-1BD9-44D3-91C2-8814CE1EF1E9}" srcOrd="0" destOrd="0" presId="urn:microsoft.com/office/officeart/2008/layout/CircularPictureCallout"/>
    <dgm:cxn modelId="{FE783064-78C3-4CE0-A719-5AACE7547F7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994EB17-309C-4C36-8EE0-F3593C13D8D3}" type="presOf" srcId="{A5B64BFC-6D51-4FD0-8EB5-7F0CFF12ED8E}" destId="{62FCCB03-E374-451D-98F2-5D828F934070}" srcOrd="0" destOrd="0" presId="urn:microsoft.com/office/officeart/2008/layout/CircularPictureCallout"/>
    <dgm:cxn modelId="{C9239BB5-DF22-426C-8F1C-12CDBF186DFF}"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A49515CD-85EA-4ED8-A8C1-C7DE05E64706}" type="presOf" srcId="{46AB99D6-83BC-4C8D-8A5C-033EDB4E386F}" destId="{79D7CEDB-8104-4451-ACE4-9C54728C8F31}" srcOrd="0" destOrd="0" presId="urn:microsoft.com/office/officeart/2008/layout/CircularPictureCallout"/>
    <dgm:cxn modelId="{939F5A75-06BF-4C2D-9D02-9BF6EEFBAF82}" type="presParOf" srcId="{62FCCB03-E374-451D-98F2-5D828F934070}" destId="{8ADE9732-7F45-49AD-A367-88683D9353B9}" srcOrd="0" destOrd="0" presId="urn:microsoft.com/office/officeart/2008/layout/CircularPictureCallout"/>
    <dgm:cxn modelId="{66767CEC-D433-4905-8D9B-D6CEDA86EB4D}" type="presParOf" srcId="{8ADE9732-7F45-49AD-A367-88683D9353B9}" destId="{FC274685-C9F5-4094-86C4-B75E27DE907C}" srcOrd="0" destOrd="0" presId="urn:microsoft.com/office/officeart/2008/layout/CircularPictureCallout"/>
    <dgm:cxn modelId="{E4779E0B-CA37-48BB-B3D1-4AD960CDEEC5}" type="presParOf" srcId="{FC274685-C9F5-4094-86C4-B75E27DE907C}" destId="{46D36D89-423D-4446-B477-AB475692CC3D}" srcOrd="0" destOrd="0" presId="urn:microsoft.com/office/officeart/2008/layout/CircularPictureCallout"/>
    <dgm:cxn modelId="{08CF3C98-2398-4465-96BF-C8D4C9D93830}"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1E056B87-87DA-4711-B8C4-9A502592BE50}" type="presOf" srcId="{6047CC94-F81B-4DAA-BAD4-3A07003B6418}" destId="{306AFE9D-CCA1-4A93-9691-FC978F9CE9A1}" srcOrd="0" destOrd="0" presId="urn:microsoft.com/office/officeart/2008/layout/CircularPictureCallout"/>
    <dgm:cxn modelId="{95949077-CFDA-4A85-9881-B2FFC3ACB4F0}" type="presOf" srcId="{9830AC34-8BEB-44A5-B545-497E7C2B9546}" destId="{7B7E01F2-483A-4155-B3BF-14C3DB5E76A6}" srcOrd="0" destOrd="0" presId="urn:microsoft.com/office/officeart/2008/layout/CircularPictureCallout"/>
    <dgm:cxn modelId="{CCFBCA0B-0DEA-4591-8354-E5B78C9D5B5C}" type="presOf" srcId="{CE7E0F03-BAEE-4A08-BFB5-9B8E63E586FF}" destId="{051F52C1-6139-409E-8641-EB8734128EA4}" srcOrd="0" destOrd="0" presId="urn:microsoft.com/office/officeart/2008/layout/CircularPictureCallout"/>
    <dgm:cxn modelId="{5628475A-D078-48C5-93A2-652D52CA67C0}" type="presParOf" srcId="{051F52C1-6139-409E-8641-EB8734128EA4}" destId="{89DA9132-4571-4405-8C90-186411EA8AD8}" srcOrd="0" destOrd="0" presId="urn:microsoft.com/office/officeart/2008/layout/CircularPictureCallout"/>
    <dgm:cxn modelId="{DF26A511-298B-43C9-B250-CAEE9504D757}" type="presParOf" srcId="{89DA9132-4571-4405-8C90-186411EA8AD8}" destId="{04D635B6-8F99-42A1-AE01-BA1F581CA3CC}" srcOrd="0" destOrd="0" presId="urn:microsoft.com/office/officeart/2008/layout/CircularPictureCallout"/>
    <dgm:cxn modelId="{091B7545-17BC-4FF3-A657-5BE49E3FC7DE}" type="presParOf" srcId="{04D635B6-8F99-42A1-AE01-BA1F581CA3CC}" destId="{306AFE9D-CCA1-4A93-9691-FC978F9CE9A1}" srcOrd="0" destOrd="0" presId="urn:microsoft.com/office/officeart/2008/layout/CircularPictureCallout"/>
    <dgm:cxn modelId="{2830E6B1-F05F-476F-AADC-65E7C092C6EA}"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DDF06605-67FB-4476-9162-194DF9BA4797}" type="presOf" srcId="{F751C726-06BB-459F-8B88-45E00F7906DC}" destId="{B90A6B99-15DE-4F71-BD33-9274A6D58730}"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84764AD0-C9ED-4817-AFAD-253343CF7787}" type="presOf" srcId="{471EA7B6-4D84-4F6D-818A-CE146920DA27}" destId="{F65DC68E-F7A5-4F7E-9236-6CA8F3ACDF82}" srcOrd="0" destOrd="0" presId="urn:microsoft.com/office/officeart/2008/layout/CircularPictureCallout"/>
    <dgm:cxn modelId="{043CF4FA-23FD-44C4-8051-7E18C54EAF3F}" type="presOf" srcId="{47C348FE-1FAD-4F31-ADE0-A8D4B06FAA3C}" destId="{8D4F6EED-8521-4E37-8810-77EE6E3F5B89}" srcOrd="0" destOrd="0" presId="urn:microsoft.com/office/officeart/2008/layout/CircularPictureCallout"/>
    <dgm:cxn modelId="{3755A0A6-2257-4A8F-9CA3-0AA51BD37B75}" type="presParOf" srcId="{B90A6B99-15DE-4F71-BD33-9274A6D58730}" destId="{EA1AC1E5-CFBF-4BBA-AE64-805ACE736B05}" srcOrd="0" destOrd="0" presId="urn:microsoft.com/office/officeart/2008/layout/CircularPictureCallout"/>
    <dgm:cxn modelId="{79F14F11-6764-4300-A8FF-CEA66FF6A5D9}" type="presParOf" srcId="{EA1AC1E5-CFBF-4BBA-AE64-805ACE736B05}" destId="{56BC542D-8DBB-46FD-A041-B4B308B06E2A}" srcOrd="0" destOrd="0" presId="urn:microsoft.com/office/officeart/2008/layout/CircularPictureCallout"/>
    <dgm:cxn modelId="{A4712932-F9A7-478C-96D1-EE94EAE3FE00}" type="presParOf" srcId="{56BC542D-8DBB-46FD-A041-B4B308B06E2A}" destId="{F65DC68E-F7A5-4F7E-9236-6CA8F3ACDF82}" srcOrd="0" destOrd="0" presId="urn:microsoft.com/office/officeart/2008/layout/CircularPictureCallout"/>
    <dgm:cxn modelId="{9D23C97F-62AF-45C3-B7A7-C47A1B333728}"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D284205C-CBC6-44B6-B4DE-927E3E78A37C}" type="presOf" srcId="{B5C0B2FB-77D1-43B5-AC47-EBF6D31315F6}" destId="{6AE5439B-8436-4FD1-9635-8BAA6EB19DEE}" srcOrd="0" destOrd="0" presId="urn:microsoft.com/office/officeart/2008/layout/CircularPictureCallout"/>
    <dgm:cxn modelId="{D9D0C53C-97A0-4B79-A5CB-623A85FBF5C5}" type="presOf" srcId="{0EBD0570-87DE-48D4-9B05-D47A4E390D1E}" destId="{D4EFBD8C-1BD9-44D3-91C2-8814CE1EF1E9}" srcOrd="0" destOrd="0" presId="urn:microsoft.com/office/officeart/2008/layout/CircularPictureCallout"/>
    <dgm:cxn modelId="{2BD3D011-7AED-4D06-BBB6-8EBCCA492129}"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239B4DB-E197-4438-8001-5E67CD1B6010}" type="presParOf" srcId="{6AE5439B-8436-4FD1-9635-8BAA6EB19DEE}" destId="{950978B9-0511-427D-B2E7-7C3DFC12B3BA}" srcOrd="0" destOrd="0" presId="urn:microsoft.com/office/officeart/2008/layout/CircularPictureCallout"/>
    <dgm:cxn modelId="{EA08744A-9B87-4351-AD7E-43D82A820A35}" type="presParOf" srcId="{950978B9-0511-427D-B2E7-7C3DFC12B3BA}" destId="{B2605915-65ED-4D21-8E6E-6CA0E33282E5}" srcOrd="0" destOrd="0" presId="urn:microsoft.com/office/officeart/2008/layout/CircularPictureCallout"/>
    <dgm:cxn modelId="{DE9A97D8-265D-45F4-8B5F-849AFE7A3A90}" type="presParOf" srcId="{B2605915-65ED-4D21-8E6E-6CA0E33282E5}" destId="{D4EFBD8C-1BD9-44D3-91C2-8814CE1EF1E9}" srcOrd="0" destOrd="0" presId="urn:microsoft.com/office/officeart/2008/layout/CircularPictureCallout"/>
    <dgm:cxn modelId="{28DC58F9-8EF0-4A7F-BE88-2A536CECD3AE}"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4DBF23ED-3D89-4141-AB1A-AD7B199E4C03}" type="presOf" srcId="{A5B64BFC-6D51-4FD0-8EB5-7F0CFF12ED8E}" destId="{62FCCB03-E374-451D-98F2-5D828F934070}" srcOrd="0" destOrd="0" presId="urn:microsoft.com/office/officeart/2008/layout/CircularPictureCallout"/>
    <dgm:cxn modelId="{A0983227-078E-45C7-9895-03293FB86891}" type="presOf" srcId="{C0281889-47E3-4FCF-B048-44D1E229A3C4}" destId="{46D36D89-423D-4446-B477-AB475692CC3D}" srcOrd="0" destOrd="0" presId="urn:microsoft.com/office/officeart/2008/layout/CircularPictureCallout"/>
    <dgm:cxn modelId="{81EADFE6-74CB-4122-9DD3-62578508D7AE}" type="presOf" srcId="{46AB99D6-83BC-4C8D-8A5C-033EDB4E386F}" destId="{79D7CEDB-8104-4451-ACE4-9C54728C8F31}" srcOrd="0" destOrd="0" presId="urn:microsoft.com/office/officeart/2008/layout/CircularPictureCallout"/>
    <dgm:cxn modelId="{4383038D-809C-42E7-AB63-FF318705DCD6}" type="presParOf" srcId="{62FCCB03-E374-451D-98F2-5D828F934070}" destId="{8ADE9732-7F45-49AD-A367-88683D9353B9}" srcOrd="0" destOrd="0" presId="urn:microsoft.com/office/officeart/2008/layout/CircularPictureCallout"/>
    <dgm:cxn modelId="{74A014BB-E55E-43A2-8393-F8F1260FF1B0}" type="presParOf" srcId="{8ADE9732-7F45-49AD-A367-88683D9353B9}" destId="{FC274685-C9F5-4094-86C4-B75E27DE907C}" srcOrd="0" destOrd="0" presId="urn:microsoft.com/office/officeart/2008/layout/CircularPictureCallout"/>
    <dgm:cxn modelId="{3E9D35F3-FCA7-462E-8A3B-BA06E4344145}" type="presParOf" srcId="{FC274685-C9F5-4094-86C4-B75E27DE907C}" destId="{46D36D89-423D-4446-B477-AB475692CC3D}" srcOrd="0" destOrd="0" presId="urn:microsoft.com/office/officeart/2008/layout/CircularPictureCallout"/>
    <dgm:cxn modelId="{C0658731-78A1-49C3-8385-E8407CD781C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97862DC1-142D-4827-A0EE-6800276F6F4E}" type="presOf" srcId="{B5C0B2FB-77D1-43B5-AC47-EBF6D31315F6}" destId="{6AE5439B-8436-4FD1-9635-8BAA6EB19DEE}" srcOrd="0" destOrd="0" presId="urn:microsoft.com/office/officeart/2008/layout/CircularPictureCallout"/>
    <dgm:cxn modelId="{506499CC-BED2-4C59-908F-F3A8F39405DD}"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F9F90DD7-2B6B-4B56-B8C8-20CF909144BC}" type="presOf" srcId="{918E8141-8B4B-4731-A817-C6B047531EC7}" destId="{94406756-AAED-4952-B734-D5E78ADCB029}" srcOrd="0" destOrd="0" presId="urn:microsoft.com/office/officeart/2008/layout/CircularPictureCallout"/>
    <dgm:cxn modelId="{CEF021DA-A1E2-49C2-9F9C-F5CBA0B14D31}" type="presParOf" srcId="{6AE5439B-8436-4FD1-9635-8BAA6EB19DEE}" destId="{950978B9-0511-427D-B2E7-7C3DFC12B3BA}" srcOrd="0" destOrd="0" presId="urn:microsoft.com/office/officeart/2008/layout/CircularPictureCallout"/>
    <dgm:cxn modelId="{FCAF7FB0-226A-45B3-B30F-4C55FBE51323}" type="presParOf" srcId="{950978B9-0511-427D-B2E7-7C3DFC12B3BA}" destId="{B2605915-65ED-4D21-8E6E-6CA0E33282E5}" srcOrd="0" destOrd="0" presId="urn:microsoft.com/office/officeart/2008/layout/CircularPictureCallout"/>
    <dgm:cxn modelId="{1F2C885A-312F-4E41-AE6E-9531F04D6E5B}" type="presParOf" srcId="{B2605915-65ED-4D21-8E6E-6CA0E33282E5}" destId="{D4EFBD8C-1BD9-44D3-91C2-8814CE1EF1E9}" srcOrd="0" destOrd="0" presId="urn:microsoft.com/office/officeart/2008/layout/CircularPictureCallout"/>
    <dgm:cxn modelId="{0484F130-C09A-46F3-A4D1-8633B1F1588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B812D38-2C20-455F-A17A-EC7F22C0B0FB}"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C7DCB79-4281-4A1C-9EE7-F365D38B0F45}" type="presOf" srcId="{A5B64BFC-6D51-4FD0-8EB5-7F0CFF12ED8E}" destId="{62FCCB03-E374-451D-98F2-5D828F934070}" srcOrd="0" destOrd="0" presId="urn:microsoft.com/office/officeart/2008/layout/CircularPictureCallout"/>
    <dgm:cxn modelId="{6A13A634-928C-4C14-ACC4-447045ED1E7C}" type="presOf" srcId="{46AB99D6-83BC-4C8D-8A5C-033EDB4E386F}" destId="{79D7CEDB-8104-4451-ACE4-9C54728C8F31}" srcOrd="0" destOrd="0" presId="urn:microsoft.com/office/officeart/2008/layout/CircularPictureCallout"/>
    <dgm:cxn modelId="{D9B9EA1C-9D6C-4C9C-AECF-85DAD37EA841}" type="presParOf" srcId="{62FCCB03-E374-451D-98F2-5D828F934070}" destId="{8ADE9732-7F45-49AD-A367-88683D9353B9}" srcOrd="0" destOrd="0" presId="urn:microsoft.com/office/officeart/2008/layout/CircularPictureCallout"/>
    <dgm:cxn modelId="{7F3F5722-4BB8-4956-8864-3105F323B5B2}" type="presParOf" srcId="{8ADE9732-7F45-49AD-A367-88683D9353B9}" destId="{FC274685-C9F5-4094-86C4-B75E27DE907C}" srcOrd="0" destOrd="0" presId="urn:microsoft.com/office/officeart/2008/layout/CircularPictureCallout"/>
    <dgm:cxn modelId="{4003408A-13CD-40FA-B669-7646BA40C0CC}" type="presParOf" srcId="{FC274685-C9F5-4094-86C4-B75E27DE907C}" destId="{46D36D89-423D-4446-B477-AB475692CC3D}" srcOrd="0" destOrd="0" presId="urn:microsoft.com/office/officeart/2008/layout/CircularPictureCallout"/>
    <dgm:cxn modelId="{894B8062-0D7F-4929-B19B-6A7F0DD32C00}"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CCD2E87-1264-4D6A-9961-A62D6E0311C9}" type="presOf" srcId="{46AB99D6-83BC-4C8D-8A5C-033EDB4E386F}" destId="{79D7CEDB-8104-4451-ACE4-9C54728C8F31}" srcOrd="0" destOrd="0" presId="urn:microsoft.com/office/officeart/2008/layout/CircularPictureCallout"/>
    <dgm:cxn modelId="{FB5EB936-0FB2-4AF7-9ED0-F81012BD5B4F}" type="presOf" srcId="{C0281889-47E3-4FCF-B048-44D1E229A3C4}" destId="{46D36D89-423D-4446-B477-AB475692CC3D}" srcOrd="0" destOrd="0" presId="urn:microsoft.com/office/officeart/2008/layout/CircularPictureCallout"/>
    <dgm:cxn modelId="{CE84C653-096C-4A90-B678-85686C466226}"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90E32A3A-47D0-4387-9820-8E97413E749D}" type="presParOf" srcId="{62FCCB03-E374-451D-98F2-5D828F934070}" destId="{8ADE9732-7F45-49AD-A367-88683D9353B9}" srcOrd="0" destOrd="0" presId="urn:microsoft.com/office/officeart/2008/layout/CircularPictureCallout"/>
    <dgm:cxn modelId="{F331A758-C5D0-4199-9067-D9B30EA47D4B}" type="presParOf" srcId="{8ADE9732-7F45-49AD-A367-88683D9353B9}" destId="{FC274685-C9F5-4094-86C4-B75E27DE907C}" srcOrd="0" destOrd="0" presId="urn:microsoft.com/office/officeart/2008/layout/CircularPictureCallout"/>
    <dgm:cxn modelId="{200F91B8-DEF6-4669-A514-9D89ED853358}" type="presParOf" srcId="{FC274685-C9F5-4094-86C4-B75E27DE907C}" destId="{46D36D89-423D-4446-B477-AB475692CC3D}" srcOrd="0" destOrd="0" presId="urn:microsoft.com/office/officeart/2008/layout/CircularPictureCallout"/>
    <dgm:cxn modelId="{D0C41661-ACCD-4404-BCD0-37525F2A3D98}"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0B112FF4-F523-4EF8-90BC-D800102840A9}"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9BA9AAE6-E5D7-44DF-8061-66017C1EA0E6}" type="presOf" srcId="{A5B64BFC-6D51-4FD0-8EB5-7F0CFF12ED8E}" destId="{62FCCB03-E374-451D-98F2-5D828F934070}" srcOrd="0" destOrd="0" presId="urn:microsoft.com/office/officeart/2008/layout/CircularPictureCallout"/>
    <dgm:cxn modelId="{B7BB079A-A6EA-4212-870A-C7C9116288B4}" type="presOf" srcId="{C0281889-47E3-4FCF-B048-44D1E229A3C4}" destId="{46D36D89-423D-4446-B477-AB475692CC3D}" srcOrd="0" destOrd="0" presId="urn:microsoft.com/office/officeart/2008/layout/CircularPictureCallout"/>
    <dgm:cxn modelId="{73C6494E-D838-45DB-A3D1-5D7F14EE42B1}" type="presParOf" srcId="{62FCCB03-E374-451D-98F2-5D828F934070}" destId="{8ADE9732-7F45-49AD-A367-88683D9353B9}" srcOrd="0" destOrd="0" presId="urn:microsoft.com/office/officeart/2008/layout/CircularPictureCallout"/>
    <dgm:cxn modelId="{6D5BC585-0DC9-4A65-8BB5-C212083E0B1A}" type="presParOf" srcId="{8ADE9732-7F45-49AD-A367-88683D9353B9}" destId="{FC274685-C9F5-4094-86C4-B75E27DE907C}" srcOrd="0" destOrd="0" presId="urn:microsoft.com/office/officeart/2008/layout/CircularPictureCallout"/>
    <dgm:cxn modelId="{54A0CFE5-5185-447A-8FF3-9F8879A8BF42}" type="presParOf" srcId="{FC274685-C9F5-4094-86C4-B75E27DE907C}" destId="{46D36D89-423D-4446-B477-AB475692CC3D}" srcOrd="0" destOrd="0" presId="urn:microsoft.com/office/officeart/2008/layout/CircularPictureCallout"/>
    <dgm:cxn modelId="{E73FFA8F-F59E-4026-8802-28131437C9C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014789A5-67CF-4851-8CC4-2C2D5599A4F1}" type="presOf" srcId="{9830AC34-8BEB-44A5-B545-497E7C2B9546}" destId="{7B7E01F2-483A-4155-B3BF-14C3DB5E76A6}" srcOrd="0" destOrd="0" presId="urn:microsoft.com/office/officeart/2008/layout/CircularPictureCallout"/>
    <dgm:cxn modelId="{BF95777A-8C1C-47E4-AAB1-62604697DB01}" type="presOf" srcId="{CE7E0F03-BAEE-4A08-BFB5-9B8E63E586FF}" destId="{051F52C1-6139-409E-8641-EB8734128EA4}" srcOrd="0" destOrd="0" presId="urn:microsoft.com/office/officeart/2008/layout/CircularPictureCallout"/>
    <dgm:cxn modelId="{118C7E9A-2914-4746-B9A9-1C9FD9FE64BA}" type="presOf" srcId="{6047CC94-F81B-4DAA-BAD4-3A07003B6418}" destId="{306AFE9D-CCA1-4A93-9691-FC978F9CE9A1}" srcOrd="0" destOrd="0" presId="urn:microsoft.com/office/officeart/2008/layout/CircularPictureCallout"/>
    <dgm:cxn modelId="{14E266DA-FB7E-4876-B353-B22512B06A05}" type="presParOf" srcId="{051F52C1-6139-409E-8641-EB8734128EA4}" destId="{89DA9132-4571-4405-8C90-186411EA8AD8}" srcOrd="0" destOrd="0" presId="urn:microsoft.com/office/officeart/2008/layout/CircularPictureCallout"/>
    <dgm:cxn modelId="{524CDFB5-8D5A-4114-959D-2DBBBCAB9AB1}" type="presParOf" srcId="{89DA9132-4571-4405-8C90-186411EA8AD8}" destId="{04D635B6-8F99-42A1-AE01-BA1F581CA3CC}" srcOrd="0" destOrd="0" presId="urn:microsoft.com/office/officeart/2008/layout/CircularPictureCallout"/>
    <dgm:cxn modelId="{5148693B-13E4-405D-82D0-983FA7241DBB}" type="presParOf" srcId="{04D635B6-8F99-42A1-AE01-BA1F581CA3CC}" destId="{306AFE9D-CCA1-4A93-9691-FC978F9CE9A1}" srcOrd="0" destOrd="0" presId="urn:microsoft.com/office/officeart/2008/layout/CircularPictureCallout"/>
    <dgm:cxn modelId="{8432A58D-3601-4911-9429-FAC54091B267}"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8032789A-06D3-4F2E-ABC9-B823040795C1}"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A8925EF0-1A8F-447B-AB70-26BF00EC15EE}" type="presOf" srcId="{47C348FE-1FAD-4F31-ADE0-A8D4B06FAA3C}" destId="{8D4F6EED-8521-4E37-8810-77EE6E3F5B89}" srcOrd="0" destOrd="0" presId="urn:microsoft.com/office/officeart/2008/layout/CircularPictureCallout"/>
    <dgm:cxn modelId="{E729B64E-D8CB-494B-837A-14FB1191FC5D}" type="presOf" srcId="{F751C726-06BB-459F-8B88-45E00F7906DC}" destId="{B90A6B99-15DE-4F71-BD33-9274A6D58730}" srcOrd="0" destOrd="0" presId="urn:microsoft.com/office/officeart/2008/layout/CircularPictureCallout"/>
    <dgm:cxn modelId="{C294505C-B8BC-404A-8C43-69907ECE827D}" type="presParOf" srcId="{B90A6B99-15DE-4F71-BD33-9274A6D58730}" destId="{EA1AC1E5-CFBF-4BBA-AE64-805ACE736B05}" srcOrd="0" destOrd="0" presId="urn:microsoft.com/office/officeart/2008/layout/CircularPictureCallout"/>
    <dgm:cxn modelId="{F48D5524-2B45-428B-A478-046C38EDE9F9}" type="presParOf" srcId="{EA1AC1E5-CFBF-4BBA-AE64-805ACE736B05}" destId="{56BC542D-8DBB-46FD-A041-B4B308B06E2A}" srcOrd="0" destOrd="0" presId="urn:microsoft.com/office/officeart/2008/layout/CircularPictureCallout"/>
    <dgm:cxn modelId="{997B6742-9DA9-40CA-BBAC-1708A00959BC}" type="presParOf" srcId="{56BC542D-8DBB-46FD-A041-B4B308B06E2A}" destId="{F65DC68E-F7A5-4F7E-9236-6CA8F3ACDF82}" srcOrd="0" destOrd="0" presId="urn:microsoft.com/office/officeart/2008/layout/CircularPictureCallout"/>
    <dgm:cxn modelId="{6B77392D-7E71-467D-921C-F06435488EE4}"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5E9B4D89-99F1-4FDC-85DE-9099C16D8D9B}" type="presOf" srcId="{918E8141-8B4B-4731-A817-C6B047531EC7}" destId="{94406756-AAED-4952-B734-D5E78ADCB029}" srcOrd="0" destOrd="0" presId="urn:microsoft.com/office/officeart/2008/layout/CircularPictureCallout"/>
    <dgm:cxn modelId="{89974DAC-B0E9-4DB1-8520-7A275DD41F59}"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3B96FF06-01E6-4A85-A45F-9393D50C0AF3}" type="presOf" srcId="{0EBD0570-87DE-48D4-9B05-D47A4E390D1E}" destId="{D4EFBD8C-1BD9-44D3-91C2-8814CE1EF1E9}" srcOrd="0" destOrd="0" presId="urn:microsoft.com/office/officeart/2008/layout/CircularPictureCallout"/>
    <dgm:cxn modelId="{DA556C3D-A9C3-4EF4-ADCA-DDE7ED90DFF4}" type="presParOf" srcId="{6AE5439B-8436-4FD1-9635-8BAA6EB19DEE}" destId="{950978B9-0511-427D-B2E7-7C3DFC12B3BA}" srcOrd="0" destOrd="0" presId="urn:microsoft.com/office/officeart/2008/layout/CircularPictureCallout"/>
    <dgm:cxn modelId="{57D6294B-4568-4114-AFC7-79C9687E289B}" type="presParOf" srcId="{950978B9-0511-427D-B2E7-7C3DFC12B3BA}" destId="{B2605915-65ED-4D21-8E6E-6CA0E33282E5}" srcOrd="0" destOrd="0" presId="urn:microsoft.com/office/officeart/2008/layout/CircularPictureCallout"/>
    <dgm:cxn modelId="{F717DE08-4FB3-4434-83F4-6D7EA349792F}" type="presParOf" srcId="{B2605915-65ED-4D21-8E6E-6CA0E33282E5}" destId="{D4EFBD8C-1BD9-44D3-91C2-8814CE1EF1E9}" srcOrd="0" destOrd="0" presId="urn:microsoft.com/office/officeart/2008/layout/CircularPictureCallout"/>
    <dgm:cxn modelId="{38E8DD8D-495D-4E40-8912-EE71A8254CE6}"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E5657AAD-114E-4333-9A10-46C90A1C37D0}" type="presOf" srcId="{0EBD0570-87DE-48D4-9B05-D47A4E390D1E}" destId="{D4EFBD8C-1BD9-44D3-91C2-8814CE1EF1E9}" srcOrd="0" destOrd="0" presId="urn:microsoft.com/office/officeart/2008/layout/CircularPictureCallout"/>
    <dgm:cxn modelId="{D98EEE59-F7B8-453D-B996-DA31B3FF96CA}"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1F1BA79-FD1B-456F-A30D-A7A5DE03ECB3}" type="presOf" srcId="{B5C0B2FB-77D1-43B5-AC47-EBF6D31315F6}" destId="{6AE5439B-8436-4FD1-9635-8BAA6EB19DEE}" srcOrd="0" destOrd="0" presId="urn:microsoft.com/office/officeart/2008/layout/CircularPictureCallout"/>
    <dgm:cxn modelId="{21B228DD-ECC0-4B92-A721-8C2AEEED946D}" type="presParOf" srcId="{6AE5439B-8436-4FD1-9635-8BAA6EB19DEE}" destId="{950978B9-0511-427D-B2E7-7C3DFC12B3BA}" srcOrd="0" destOrd="0" presId="urn:microsoft.com/office/officeart/2008/layout/CircularPictureCallout"/>
    <dgm:cxn modelId="{0E31C8B9-D211-47CB-ABEC-70D6949A7D75}" type="presParOf" srcId="{950978B9-0511-427D-B2E7-7C3DFC12B3BA}" destId="{B2605915-65ED-4D21-8E6E-6CA0E33282E5}" srcOrd="0" destOrd="0" presId="urn:microsoft.com/office/officeart/2008/layout/CircularPictureCallout"/>
    <dgm:cxn modelId="{265F0035-E18A-49FB-BEE2-DBF20C10F468}" type="presParOf" srcId="{B2605915-65ED-4D21-8E6E-6CA0E33282E5}" destId="{D4EFBD8C-1BD9-44D3-91C2-8814CE1EF1E9}" srcOrd="0" destOrd="0" presId="urn:microsoft.com/office/officeart/2008/layout/CircularPictureCallout"/>
    <dgm:cxn modelId="{6B0DD232-6227-436C-AEE2-625C3625A070}"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9BDEDFE8-A915-4A50-B36A-D3F78DAAA70F}"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1B464302-B988-4349-9420-77AD258CC6A5}" type="presOf" srcId="{C0281889-47E3-4FCF-B048-44D1E229A3C4}" destId="{46D36D89-423D-4446-B477-AB475692CC3D}" srcOrd="0" destOrd="0" presId="urn:microsoft.com/office/officeart/2008/layout/CircularPictureCallout"/>
    <dgm:cxn modelId="{438C4B4E-7F03-4086-8604-8EED26FC8DEC}" type="presOf" srcId="{A5B64BFC-6D51-4FD0-8EB5-7F0CFF12ED8E}" destId="{62FCCB03-E374-451D-98F2-5D828F934070}" srcOrd="0" destOrd="0" presId="urn:microsoft.com/office/officeart/2008/layout/CircularPictureCallout"/>
    <dgm:cxn modelId="{4A91E084-0EAE-4C69-81FA-C8C832EDB848}" type="presParOf" srcId="{62FCCB03-E374-451D-98F2-5D828F934070}" destId="{8ADE9732-7F45-49AD-A367-88683D9353B9}" srcOrd="0" destOrd="0" presId="urn:microsoft.com/office/officeart/2008/layout/CircularPictureCallout"/>
    <dgm:cxn modelId="{4F64B373-4D8D-4787-99EC-D4C9B85EA8CF}" type="presParOf" srcId="{8ADE9732-7F45-49AD-A367-88683D9353B9}" destId="{FC274685-C9F5-4094-86C4-B75E27DE907C}" srcOrd="0" destOrd="0" presId="urn:microsoft.com/office/officeart/2008/layout/CircularPictureCallout"/>
    <dgm:cxn modelId="{6DD286E7-BE50-4AEC-9DE5-7020BD21337A}" type="presParOf" srcId="{FC274685-C9F5-4094-86C4-B75E27DE907C}" destId="{46D36D89-423D-4446-B477-AB475692CC3D}" srcOrd="0" destOrd="0" presId="urn:microsoft.com/office/officeart/2008/layout/CircularPictureCallout"/>
    <dgm:cxn modelId="{BE1AF60A-E734-4A45-B9F5-1BD4851FE61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B0B424F5-3C31-43C0-932A-C97CE2852B29}" type="presOf" srcId="{CE7E0F03-BAEE-4A08-BFB5-9B8E63E586FF}" destId="{051F52C1-6139-409E-8641-EB8734128EA4}" srcOrd="0" destOrd="0" presId="urn:microsoft.com/office/officeart/2008/layout/CircularPictureCallout"/>
    <dgm:cxn modelId="{104A5724-73B7-4B5E-872B-FEDF45092114}" type="presOf" srcId="{6047CC94-F81B-4DAA-BAD4-3A07003B6418}" destId="{306AFE9D-CCA1-4A93-9691-FC978F9CE9A1}" srcOrd="0" destOrd="0" presId="urn:microsoft.com/office/officeart/2008/layout/CircularPictureCallout"/>
    <dgm:cxn modelId="{E4971268-4056-4269-B9D5-5BDDB257E35C}" type="presOf" srcId="{9830AC34-8BEB-44A5-B545-497E7C2B9546}" destId="{7B7E01F2-483A-4155-B3BF-14C3DB5E76A6}" srcOrd="0" destOrd="0" presId="urn:microsoft.com/office/officeart/2008/layout/CircularPictureCallout"/>
    <dgm:cxn modelId="{D1BEFD04-E352-46C0-BD6F-03CBC25E4247}" type="presParOf" srcId="{051F52C1-6139-409E-8641-EB8734128EA4}" destId="{89DA9132-4571-4405-8C90-186411EA8AD8}" srcOrd="0" destOrd="0" presId="urn:microsoft.com/office/officeart/2008/layout/CircularPictureCallout"/>
    <dgm:cxn modelId="{57F63E5D-80BA-41A3-BDA9-B47E153524C1}" type="presParOf" srcId="{89DA9132-4571-4405-8C90-186411EA8AD8}" destId="{04D635B6-8F99-42A1-AE01-BA1F581CA3CC}" srcOrd="0" destOrd="0" presId="urn:microsoft.com/office/officeart/2008/layout/CircularPictureCallout"/>
    <dgm:cxn modelId="{F3883459-274C-46F1-BB55-6BDFA80E4B29}" type="presParOf" srcId="{04D635B6-8F99-42A1-AE01-BA1F581CA3CC}" destId="{306AFE9D-CCA1-4A93-9691-FC978F9CE9A1}" srcOrd="0" destOrd="0" presId="urn:microsoft.com/office/officeart/2008/layout/CircularPictureCallout"/>
    <dgm:cxn modelId="{72DF0345-AD5C-43F0-9CE1-5597DABA922A}"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3589422A-559C-4A18-AF07-5631A8A01470}" type="presOf" srcId="{47C348FE-1FAD-4F31-ADE0-A8D4B06FAA3C}" destId="{8D4F6EED-8521-4E37-8810-77EE6E3F5B89}" srcOrd="0" destOrd="0" presId="urn:microsoft.com/office/officeart/2008/layout/CircularPictureCallout"/>
    <dgm:cxn modelId="{E2F9EF65-575C-4453-BB89-EC9BBF165C7F}" type="presOf" srcId="{F751C726-06BB-459F-8B88-45E00F7906DC}" destId="{B90A6B99-15DE-4F71-BD33-9274A6D58730}" srcOrd="0" destOrd="0" presId="urn:microsoft.com/office/officeart/2008/layout/CircularPictureCallout"/>
    <dgm:cxn modelId="{E111E2AC-7424-4FEE-B0A0-BF26226C8494}" type="presOf" srcId="{471EA7B6-4D84-4F6D-818A-CE146920DA27}" destId="{F65DC68E-F7A5-4F7E-9236-6CA8F3ACDF82}" srcOrd="0" destOrd="0" presId="urn:microsoft.com/office/officeart/2008/layout/CircularPictureCallout"/>
    <dgm:cxn modelId="{2CF17B7C-6406-4A9C-9BE4-874FF876C1C1}" type="presParOf" srcId="{B90A6B99-15DE-4F71-BD33-9274A6D58730}" destId="{EA1AC1E5-CFBF-4BBA-AE64-805ACE736B05}" srcOrd="0" destOrd="0" presId="urn:microsoft.com/office/officeart/2008/layout/CircularPictureCallout"/>
    <dgm:cxn modelId="{FF049D30-8C5C-498F-9324-10037A3764E0}" type="presParOf" srcId="{EA1AC1E5-CFBF-4BBA-AE64-805ACE736B05}" destId="{56BC542D-8DBB-46FD-A041-B4B308B06E2A}" srcOrd="0" destOrd="0" presId="urn:microsoft.com/office/officeart/2008/layout/CircularPictureCallout"/>
    <dgm:cxn modelId="{9EAE03D7-E608-48D6-A2AB-80AA6F12DD04}" type="presParOf" srcId="{56BC542D-8DBB-46FD-A041-B4B308B06E2A}" destId="{F65DC68E-F7A5-4F7E-9236-6CA8F3ACDF82}" srcOrd="0" destOrd="0" presId="urn:microsoft.com/office/officeart/2008/layout/CircularPictureCallout"/>
    <dgm:cxn modelId="{D85E9C36-31ED-47F1-B781-56E9F0DB281A}"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4BDCF9B-6EAD-48BB-B32A-720301D98E6C}"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91934C21-2A71-4853-8072-1882F7EF1184}" type="presOf" srcId="{0EBD0570-87DE-48D4-9B05-D47A4E390D1E}" destId="{D4EFBD8C-1BD9-44D3-91C2-8814CE1EF1E9}" srcOrd="0" destOrd="0" presId="urn:microsoft.com/office/officeart/2008/layout/CircularPictureCallout"/>
    <dgm:cxn modelId="{13BCEDE7-8367-4584-B46D-65960BA0E496}" type="presOf" srcId="{B5C0B2FB-77D1-43B5-AC47-EBF6D31315F6}" destId="{6AE5439B-8436-4FD1-9635-8BAA6EB19DEE}" srcOrd="0" destOrd="0" presId="urn:microsoft.com/office/officeart/2008/layout/CircularPictureCallout"/>
    <dgm:cxn modelId="{57341511-F897-490A-A0AA-37A6B645BDA5}" type="presParOf" srcId="{6AE5439B-8436-4FD1-9635-8BAA6EB19DEE}" destId="{950978B9-0511-427D-B2E7-7C3DFC12B3BA}" srcOrd="0" destOrd="0" presId="urn:microsoft.com/office/officeart/2008/layout/CircularPictureCallout"/>
    <dgm:cxn modelId="{212A4FB4-ACEB-4CB3-B3C4-9C4C91D0634B}" type="presParOf" srcId="{950978B9-0511-427D-B2E7-7C3DFC12B3BA}" destId="{B2605915-65ED-4D21-8E6E-6CA0E33282E5}" srcOrd="0" destOrd="0" presId="urn:microsoft.com/office/officeart/2008/layout/CircularPictureCallout"/>
    <dgm:cxn modelId="{0BAE12FB-8DD3-42B9-9406-18327D63E360}" type="presParOf" srcId="{B2605915-65ED-4D21-8E6E-6CA0E33282E5}" destId="{D4EFBD8C-1BD9-44D3-91C2-8814CE1EF1E9}" srcOrd="0" destOrd="0" presId="urn:microsoft.com/office/officeart/2008/layout/CircularPictureCallout"/>
    <dgm:cxn modelId="{ADD475A9-5D5D-477A-A5F3-4F09C3324A7B}"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51B3FEA2-1AB6-4024-8383-CDFF94FDF6AF}" type="presOf" srcId="{CE7E0F03-BAEE-4A08-BFB5-9B8E63E586FF}" destId="{051F52C1-6139-409E-8641-EB8734128EA4}"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737F5500-38E6-4949-9E67-D4864C8D0FD5}" type="presOf" srcId="{6047CC94-F81B-4DAA-BAD4-3A07003B6418}" destId="{306AFE9D-CCA1-4A93-9691-FC978F9CE9A1}" srcOrd="0" destOrd="0" presId="urn:microsoft.com/office/officeart/2008/layout/CircularPictureCallout"/>
    <dgm:cxn modelId="{CFE90072-8A5B-40FF-B247-60A312F248EE}" type="presOf" srcId="{9830AC34-8BEB-44A5-B545-497E7C2B9546}" destId="{7B7E01F2-483A-4155-B3BF-14C3DB5E76A6}" srcOrd="0" destOrd="0" presId="urn:microsoft.com/office/officeart/2008/layout/CircularPictureCallout"/>
    <dgm:cxn modelId="{75547510-5A2E-450E-A701-467938AFEF29}" type="presParOf" srcId="{051F52C1-6139-409E-8641-EB8734128EA4}" destId="{89DA9132-4571-4405-8C90-186411EA8AD8}" srcOrd="0" destOrd="0" presId="urn:microsoft.com/office/officeart/2008/layout/CircularPictureCallout"/>
    <dgm:cxn modelId="{D04992F5-F869-4F78-A76F-7770F90A77DB}" type="presParOf" srcId="{89DA9132-4571-4405-8C90-186411EA8AD8}" destId="{04D635B6-8F99-42A1-AE01-BA1F581CA3CC}" srcOrd="0" destOrd="0" presId="urn:microsoft.com/office/officeart/2008/layout/CircularPictureCallout"/>
    <dgm:cxn modelId="{916B01F7-4979-4AC5-A377-4BB1C60C46D5}" type="presParOf" srcId="{04D635B6-8F99-42A1-AE01-BA1F581CA3CC}" destId="{306AFE9D-CCA1-4A93-9691-FC978F9CE9A1}" srcOrd="0" destOrd="0" presId="urn:microsoft.com/office/officeart/2008/layout/CircularPictureCallout"/>
    <dgm:cxn modelId="{492AEBB4-C9A5-4BA2-8C21-EB1F76D35F5C}"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B766520F-C21C-4FA8-B2B1-2D274449C053}" type="presOf" srcId="{B5C0B2FB-77D1-43B5-AC47-EBF6D31315F6}" destId="{6AE5439B-8436-4FD1-9635-8BAA6EB19DEE}" srcOrd="0" destOrd="0" presId="urn:microsoft.com/office/officeart/2008/layout/CircularPictureCallout"/>
    <dgm:cxn modelId="{AF2E519A-70BE-42C2-98E4-F1B68F7DD28D}"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F65CBB89-2DB2-443E-A6A2-E65C907DDFB2}" type="presOf" srcId="{0EBD0570-87DE-48D4-9B05-D47A4E390D1E}" destId="{D4EFBD8C-1BD9-44D3-91C2-8814CE1EF1E9}" srcOrd="0" destOrd="0" presId="urn:microsoft.com/office/officeart/2008/layout/CircularPictureCallout"/>
    <dgm:cxn modelId="{C48F473A-793A-4F06-A467-34DAAFEBF8B5}" type="presParOf" srcId="{6AE5439B-8436-4FD1-9635-8BAA6EB19DEE}" destId="{950978B9-0511-427D-B2E7-7C3DFC12B3BA}" srcOrd="0" destOrd="0" presId="urn:microsoft.com/office/officeart/2008/layout/CircularPictureCallout"/>
    <dgm:cxn modelId="{2ECC66C6-DCC6-4291-BFB3-51292A85732E}" type="presParOf" srcId="{950978B9-0511-427D-B2E7-7C3DFC12B3BA}" destId="{B2605915-65ED-4D21-8E6E-6CA0E33282E5}" srcOrd="0" destOrd="0" presId="urn:microsoft.com/office/officeart/2008/layout/CircularPictureCallout"/>
    <dgm:cxn modelId="{118CC703-9F50-40BA-9EFA-F7A4082195B2}" type="presParOf" srcId="{B2605915-65ED-4D21-8E6E-6CA0E33282E5}" destId="{D4EFBD8C-1BD9-44D3-91C2-8814CE1EF1E9}" srcOrd="0" destOrd="0" presId="urn:microsoft.com/office/officeart/2008/layout/CircularPictureCallout"/>
    <dgm:cxn modelId="{C270F747-2354-4EAD-AFB7-249B1578DE3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94DB3244-0D60-4137-AB12-02F8A2BEE3BC}" type="presOf" srcId="{46AB99D6-83BC-4C8D-8A5C-033EDB4E386F}" destId="{79D7CEDB-8104-4451-ACE4-9C54728C8F31}" srcOrd="0" destOrd="0" presId="urn:microsoft.com/office/officeart/2008/layout/CircularPictureCallout"/>
    <dgm:cxn modelId="{059CEB5E-4ECA-4ED1-9A5C-1C1F8A9462A0}"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0619FBEA-89CC-4E07-8E56-80D4D133C40C}" type="presOf" srcId="{A5B64BFC-6D51-4FD0-8EB5-7F0CFF12ED8E}" destId="{62FCCB03-E374-451D-98F2-5D828F934070}" srcOrd="0" destOrd="0" presId="urn:microsoft.com/office/officeart/2008/layout/CircularPictureCallout"/>
    <dgm:cxn modelId="{5D618C62-C3B5-43A5-96B8-D96215DDAB75}" type="presParOf" srcId="{62FCCB03-E374-451D-98F2-5D828F934070}" destId="{8ADE9732-7F45-49AD-A367-88683D9353B9}" srcOrd="0" destOrd="0" presId="urn:microsoft.com/office/officeart/2008/layout/CircularPictureCallout"/>
    <dgm:cxn modelId="{AC64CACC-70C4-4968-BAB2-DBFE491355B5}" type="presParOf" srcId="{8ADE9732-7F45-49AD-A367-88683D9353B9}" destId="{FC274685-C9F5-4094-86C4-B75E27DE907C}" srcOrd="0" destOrd="0" presId="urn:microsoft.com/office/officeart/2008/layout/CircularPictureCallout"/>
    <dgm:cxn modelId="{FCAAC422-448C-4954-ABD3-97E0EA80F44E}" type="presParOf" srcId="{FC274685-C9F5-4094-86C4-B75E27DE907C}" destId="{46D36D89-423D-4446-B477-AB475692CC3D}" srcOrd="0" destOrd="0" presId="urn:microsoft.com/office/officeart/2008/layout/CircularPictureCallout"/>
    <dgm:cxn modelId="{30BD9AB3-52B5-4EB3-9FC3-870F904F57ED}"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0EEF5405-A04E-4AF0-93CC-A61B2C0983C7}" type="presOf" srcId="{A5B64BFC-6D51-4FD0-8EB5-7F0CFF12ED8E}" destId="{62FCCB03-E374-451D-98F2-5D828F934070}" srcOrd="0" destOrd="0" presId="urn:microsoft.com/office/officeart/2008/layout/CircularPictureCallout"/>
    <dgm:cxn modelId="{49126AC3-C392-462E-A8D2-7C1B2CB66A99}" type="presOf" srcId="{C0281889-47E3-4FCF-B048-44D1E229A3C4}" destId="{46D36D89-423D-4446-B477-AB475692CC3D}" srcOrd="0" destOrd="0" presId="urn:microsoft.com/office/officeart/2008/layout/CircularPictureCallout"/>
    <dgm:cxn modelId="{21372CA4-B170-495C-A14A-F78769316B62}"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CB68DA74-12E6-483A-B1DA-B5B0C613C286}" type="presParOf" srcId="{62FCCB03-E374-451D-98F2-5D828F934070}" destId="{8ADE9732-7F45-49AD-A367-88683D9353B9}" srcOrd="0" destOrd="0" presId="urn:microsoft.com/office/officeart/2008/layout/CircularPictureCallout"/>
    <dgm:cxn modelId="{EEE96524-E5BE-447D-89A5-7D2886AA6715}" type="presParOf" srcId="{8ADE9732-7F45-49AD-A367-88683D9353B9}" destId="{FC274685-C9F5-4094-86C4-B75E27DE907C}" srcOrd="0" destOrd="0" presId="urn:microsoft.com/office/officeart/2008/layout/CircularPictureCallout"/>
    <dgm:cxn modelId="{737FE477-23D6-4673-98C2-5D5C61946BEF}" type="presParOf" srcId="{FC274685-C9F5-4094-86C4-B75E27DE907C}" destId="{46D36D89-423D-4446-B477-AB475692CC3D}" srcOrd="0" destOrd="0" presId="urn:microsoft.com/office/officeart/2008/layout/CircularPictureCallout"/>
    <dgm:cxn modelId="{262D7734-5E8F-4394-8F22-829C7A3E1C9A}"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19282DF-153B-446A-BD16-5838A4147510}"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62C49373-F5CD-4D3F-B039-5025DCA03699}" type="presOf" srcId="{46AB99D6-83BC-4C8D-8A5C-033EDB4E386F}" destId="{79D7CEDB-8104-4451-ACE4-9C54728C8F31}" srcOrd="0" destOrd="0" presId="urn:microsoft.com/office/officeart/2008/layout/CircularPictureCallout"/>
    <dgm:cxn modelId="{349E7A1E-F138-46F6-A372-E011B6465CBA}" type="presOf" srcId="{A5B64BFC-6D51-4FD0-8EB5-7F0CFF12ED8E}" destId="{62FCCB03-E374-451D-98F2-5D828F934070}" srcOrd="0" destOrd="0" presId="urn:microsoft.com/office/officeart/2008/layout/CircularPictureCallout"/>
    <dgm:cxn modelId="{E9255942-32B9-4E85-8AC3-10662404C266}" type="presParOf" srcId="{62FCCB03-E374-451D-98F2-5D828F934070}" destId="{8ADE9732-7F45-49AD-A367-88683D9353B9}" srcOrd="0" destOrd="0" presId="urn:microsoft.com/office/officeart/2008/layout/CircularPictureCallout"/>
    <dgm:cxn modelId="{27C462AA-B656-4B2E-BE0F-0D7212718044}" type="presParOf" srcId="{8ADE9732-7F45-49AD-A367-88683D9353B9}" destId="{FC274685-C9F5-4094-86C4-B75E27DE907C}" srcOrd="0" destOrd="0" presId="urn:microsoft.com/office/officeart/2008/layout/CircularPictureCallout"/>
    <dgm:cxn modelId="{6EE4B88E-04DC-44E4-93B3-DD28AACA91E8}" type="presParOf" srcId="{FC274685-C9F5-4094-86C4-B75E27DE907C}" destId="{46D36D89-423D-4446-B477-AB475692CC3D}" srcOrd="0" destOrd="0" presId="urn:microsoft.com/office/officeart/2008/layout/CircularPictureCallout"/>
    <dgm:cxn modelId="{021C251E-DEE2-4A19-A60E-867F6710BA44}"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F916D606-6176-4D51-8933-A9227DF034D0}"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D1A70300-563E-4F81-8DD5-3AF328FD389B}" type="presOf" srcId="{C0281889-47E3-4FCF-B048-44D1E229A3C4}" destId="{46D36D89-423D-4446-B477-AB475692CC3D}" srcOrd="0" destOrd="0" presId="urn:microsoft.com/office/officeart/2008/layout/CircularPictureCallout"/>
    <dgm:cxn modelId="{8DA60DA0-3769-48CE-8CDC-E0C50D50B8DB}" type="presOf" srcId="{A5B64BFC-6D51-4FD0-8EB5-7F0CFF12ED8E}" destId="{62FCCB03-E374-451D-98F2-5D828F934070}" srcOrd="0" destOrd="0" presId="urn:microsoft.com/office/officeart/2008/layout/CircularPictureCallout"/>
    <dgm:cxn modelId="{3C20004A-0A65-4DC4-85E3-EBC8A2DEDE66}" type="presParOf" srcId="{62FCCB03-E374-451D-98F2-5D828F934070}" destId="{8ADE9732-7F45-49AD-A367-88683D9353B9}" srcOrd="0" destOrd="0" presId="urn:microsoft.com/office/officeart/2008/layout/CircularPictureCallout"/>
    <dgm:cxn modelId="{42124C24-D51B-448D-AF9C-1F5B60070012}" type="presParOf" srcId="{8ADE9732-7F45-49AD-A367-88683D9353B9}" destId="{FC274685-C9F5-4094-86C4-B75E27DE907C}" srcOrd="0" destOrd="0" presId="urn:microsoft.com/office/officeart/2008/layout/CircularPictureCallout"/>
    <dgm:cxn modelId="{EDA6922C-6937-40A2-AC56-6A717F6CC061}" type="presParOf" srcId="{FC274685-C9F5-4094-86C4-B75E27DE907C}" destId="{46D36D89-423D-4446-B477-AB475692CC3D}" srcOrd="0" destOrd="0" presId="urn:microsoft.com/office/officeart/2008/layout/CircularPictureCallout"/>
    <dgm:cxn modelId="{49E8F95A-40A6-4A54-B163-22FBFFF42BA6}"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BBEBE0D-CD5A-44D2-9584-35F23CE9E07C}" type="presOf" srcId="{9830AC34-8BEB-44A5-B545-497E7C2B9546}" destId="{7B7E01F2-483A-4155-B3BF-14C3DB5E76A6}"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A38FB538-117E-4283-B59F-5C80DD9C0544}" type="presOf" srcId="{CE7E0F03-BAEE-4A08-BFB5-9B8E63E586FF}" destId="{051F52C1-6139-409E-8641-EB8734128EA4}" srcOrd="0" destOrd="0" presId="urn:microsoft.com/office/officeart/2008/layout/CircularPictureCallout"/>
    <dgm:cxn modelId="{DF39E4F8-C5FD-4D56-9DFB-E215C9BEA946}" type="presOf" srcId="{6047CC94-F81B-4DAA-BAD4-3A07003B6418}" destId="{306AFE9D-CCA1-4A93-9691-FC978F9CE9A1}" srcOrd="0" destOrd="0" presId="urn:microsoft.com/office/officeart/2008/layout/CircularPictureCallout"/>
    <dgm:cxn modelId="{35819DB3-D773-4966-B5A9-ABBABDD9621C}" type="presParOf" srcId="{051F52C1-6139-409E-8641-EB8734128EA4}" destId="{89DA9132-4571-4405-8C90-186411EA8AD8}" srcOrd="0" destOrd="0" presId="urn:microsoft.com/office/officeart/2008/layout/CircularPictureCallout"/>
    <dgm:cxn modelId="{9DA6AE14-C012-49DA-A4B2-2F17A8AF79C3}" type="presParOf" srcId="{89DA9132-4571-4405-8C90-186411EA8AD8}" destId="{04D635B6-8F99-42A1-AE01-BA1F581CA3CC}" srcOrd="0" destOrd="0" presId="urn:microsoft.com/office/officeart/2008/layout/CircularPictureCallout"/>
    <dgm:cxn modelId="{151C04A1-106F-48A7-81DD-68685EDF5A98}" type="presParOf" srcId="{04D635B6-8F99-42A1-AE01-BA1F581CA3CC}" destId="{306AFE9D-CCA1-4A93-9691-FC978F9CE9A1}" srcOrd="0" destOrd="0" presId="urn:microsoft.com/office/officeart/2008/layout/CircularPictureCallout"/>
    <dgm:cxn modelId="{C02ABDB8-C516-4961-BFE4-F6E84E808410}"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1A9BD812-1F30-43A1-B8F6-06B849310395}"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94599F00-DD23-473F-A8E8-7DFD29992E95}" type="presOf" srcId="{47C348FE-1FAD-4F31-ADE0-A8D4B06FAA3C}" destId="{8D4F6EED-8521-4E37-8810-77EE6E3F5B89}" srcOrd="0" destOrd="0" presId="urn:microsoft.com/office/officeart/2008/layout/CircularPictureCallout"/>
    <dgm:cxn modelId="{00D17F56-D80C-4094-9F4F-783819F809CB}" type="presOf" srcId="{F751C726-06BB-459F-8B88-45E00F7906DC}" destId="{B90A6B99-15DE-4F71-BD33-9274A6D58730}" srcOrd="0" destOrd="0" presId="urn:microsoft.com/office/officeart/2008/layout/CircularPictureCallout"/>
    <dgm:cxn modelId="{FF97A7C1-F200-4245-935C-E302736F32D9}" type="presParOf" srcId="{B90A6B99-15DE-4F71-BD33-9274A6D58730}" destId="{EA1AC1E5-CFBF-4BBA-AE64-805ACE736B05}" srcOrd="0" destOrd="0" presId="urn:microsoft.com/office/officeart/2008/layout/CircularPictureCallout"/>
    <dgm:cxn modelId="{70EC1594-049B-470F-9D23-DC861C899CBC}" type="presParOf" srcId="{EA1AC1E5-CFBF-4BBA-AE64-805ACE736B05}" destId="{56BC542D-8DBB-46FD-A041-B4B308B06E2A}" srcOrd="0" destOrd="0" presId="urn:microsoft.com/office/officeart/2008/layout/CircularPictureCallout"/>
    <dgm:cxn modelId="{F085DE82-3067-45F2-A1FF-641DEFCC2FB3}" type="presParOf" srcId="{56BC542D-8DBB-46FD-A041-B4B308B06E2A}" destId="{F65DC68E-F7A5-4F7E-9236-6CA8F3ACDF82}" srcOrd="0" destOrd="0" presId="urn:microsoft.com/office/officeart/2008/layout/CircularPictureCallout"/>
    <dgm:cxn modelId="{649BD4A8-7AE4-490B-A707-5D4096AC9D73}"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A30A993F-3F26-4787-9653-10EAFF7B2E58}"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5ADA420E-E476-4C80-8588-785396EF0108}" type="presOf" srcId="{0EBD0570-87DE-48D4-9B05-D47A4E390D1E}" destId="{D4EFBD8C-1BD9-44D3-91C2-8814CE1EF1E9}" srcOrd="0" destOrd="0" presId="urn:microsoft.com/office/officeart/2008/layout/CircularPictureCallout"/>
    <dgm:cxn modelId="{50B3005D-F3F2-440A-B867-9BBD0B23ADA1}" type="presOf" srcId="{B5C0B2FB-77D1-43B5-AC47-EBF6D31315F6}" destId="{6AE5439B-8436-4FD1-9635-8BAA6EB19DEE}" srcOrd="0" destOrd="0" presId="urn:microsoft.com/office/officeart/2008/layout/CircularPictureCallout"/>
    <dgm:cxn modelId="{90B679D6-DB06-4D81-A628-DD001C51340A}" type="presParOf" srcId="{6AE5439B-8436-4FD1-9635-8BAA6EB19DEE}" destId="{950978B9-0511-427D-B2E7-7C3DFC12B3BA}" srcOrd="0" destOrd="0" presId="urn:microsoft.com/office/officeart/2008/layout/CircularPictureCallout"/>
    <dgm:cxn modelId="{E6F44889-7758-4E20-BF79-0FF7F3E6CA8D}" type="presParOf" srcId="{950978B9-0511-427D-B2E7-7C3DFC12B3BA}" destId="{B2605915-65ED-4D21-8E6E-6CA0E33282E5}" srcOrd="0" destOrd="0" presId="urn:microsoft.com/office/officeart/2008/layout/CircularPictureCallout"/>
    <dgm:cxn modelId="{6F05F0EB-D615-41BC-8DD0-936D8E137389}" type="presParOf" srcId="{B2605915-65ED-4D21-8E6E-6CA0E33282E5}" destId="{D4EFBD8C-1BD9-44D3-91C2-8814CE1EF1E9}" srcOrd="0" destOrd="0" presId="urn:microsoft.com/office/officeart/2008/layout/CircularPictureCallout"/>
    <dgm:cxn modelId="{716F6D95-BF25-4581-ABE6-F9CFAF47BE7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D54147CE-E8D1-4158-A950-BE94011DDF87}" type="presOf" srcId="{A5B64BFC-6D51-4FD0-8EB5-7F0CFF12ED8E}" destId="{62FCCB03-E374-451D-98F2-5D828F934070}" srcOrd="0" destOrd="0" presId="urn:microsoft.com/office/officeart/2008/layout/CircularPictureCallout"/>
    <dgm:cxn modelId="{86E9F25C-C91D-4476-801F-F68DB24A63F8}"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512F40D7-3797-48E4-BA44-F7B8906169A6}" type="presOf" srcId="{46AB99D6-83BC-4C8D-8A5C-033EDB4E386F}" destId="{79D7CEDB-8104-4451-ACE4-9C54728C8F31}" srcOrd="0" destOrd="0" presId="urn:microsoft.com/office/officeart/2008/layout/CircularPictureCallout"/>
    <dgm:cxn modelId="{EA77FAF6-844B-4354-B14C-38F8AAFCB28E}" type="presParOf" srcId="{62FCCB03-E374-451D-98F2-5D828F934070}" destId="{8ADE9732-7F45-49AD-A367-88683D9353B9}" srcOrd="0" destOrd="0" presId="urn:microsoft.com/office/officeart/2008/layout/CircularPictureCallout"/>
    <dgm:cxn modelId="{B2AD154A-8166-42E2-8667-F12A43E40081}" type="presParOf" srcId="{8ADE9732-7F45-49AD-A367-88683D9353B9}" destId="{FC274685-C9F5-4094-86C4-B75E27DE907C}" srcOrd="0" destOrd="0" presId="urn:microsoft.com/office/officeart/2008/layout/CircularPictureCallout"/>
    <dgm:cxn modelId="{9DA255F1-0522-47A2-947A-84F6E264CB9D}" type="presParOf" srcId="{FC274685-C9F5-4094-86C4-B75E27DE907C}" destId="{46D36D89-423D-4446-B477-AB475692CC3D}" srcOrd="0" destOrd="0" presId="urn:microsoft.com/office/officeart/2008/layout/CircularPictureCallout"/>
    <dgm:cxn modelId="{1F4E94FE-9233-443D-AC0C-30B28D63528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23E0E37B-4E49-4C7B-93E3-14A7275DEA4B}" type="presOf" srcId="{918E8141-8B4B-4731-A817-C6B047531EC7}" destId="{94406756-AAED-4952-B734-D5E78ADCB029}" srcOrd="0" destOrd="0" presId="urn:microsoft.com/office/officeart/2008/layout/CircularPictureCallout"/>
    <dgm:cxn modelId="{554DF397-71CD-4B7B-9C42-16629A413209}" type="presOf" srcId="{B5C0B2FB-77D1-43B5-AC47-EBF6D31315F6}" destId="{6AE5439B-8436-4FD1-9635-8BAA6EB19DEE}" srcOrd="0" destOrd="0" presId="urn:microsoft.com/office/officeart/2008/layout/CircularPictureCallout"/>
    <dgm:cxn modelId="{B2BFE824-C2EE-4A98-A848-F3198A012005}"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96668F01-F544-46F5-AD47-BE238E0F272B}" type="presParOf" srcId="{6AE5439B-8436-4FD1-9635-8BAA6EB19DEE}" destId="{950978B9-0511-427D-B2E7-7C3DFC12B3BA}" srcOrd="0" destOrd="0" presId="urn:microsoft.com/office/officeart/2008/layout/CircularPictureCallout"/>
    <dgm:cxn modelId="{263AAB0C-A15D-41FE-8D5B-43F10C52D0B5}" type="presParOf" srcId="{950978B9-0511-427D-B2E7-7C3DFC12B3BA}" destId="{B2605915-65ED-4D21-8E6E-6CA0E33282E5}" srcOrd="0" destOrd="0" presId="urn:microsoft.com/office/officeart/2008/layout/CircularPictureCallout"/>
    <dgm:cxn modelId="{058F26D9-29F5-4C31-AFF3-FF9D797A9C7C}" type="presParOf" srcId="{B2605915-65ED-4D21-8E6E-6CA0E33282E5}" destId="{D4EFBD8C-1BD9-44D3-91C2-8814CE1EF1E9}" srcOrd="0" destOrd="0" presId="urn:microsoft.com/office/officeart/2008/layout/CircularPictureCallout"/>
    <dgm:cxn modelId="{7C40FAA3-A2F2-4371-9EF4-5C34785828E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25DFB864-9DE6-49B7-B484-F2A5111DACCD}" type="presOf" srcId="{47C348FE-1FAD-4F31-ADE0-A8D4B06FAA3C}" destId="{8D4F6EED-8521-4E37-8810-77EE6E3F5B89}" srcOrd="0" destOrd="0" presId="urn:microsoft.com/office/officeart/2008/layout/CircularPictureCallout"/>
    <dgm:cxn modelId="{6EF0BD79-050E-43D0-9718-32F038032781}" type="presOf" srcId="{F751C726-06BB-459F-8B88-45E00F7906DC}" destId="{B90A6B99-15DE-4F71-BD33-9274A6D58730}" srcOrd="0" destOrd="0" presId="urn:microsoft.com/office/officeart/2008/layout/CircularPictureCallout"/>
    <dgm:cxn modelId="{6A16DC65-7F5B-41F3-B23F-21BBEC098A43}" type="presOf" srcId="{471EA7B6-4D84-4F6D-818A-CE146920DA27}" destId="{F65DC68E-F7A5-4F7E-9236-6CA8F3ACDF82}" srcOrd="0" destOrd="0" presId="urn:microsoft.com/office/officeart/2008/layout/CircularPictureCallout"/>
    <dgm:cxn modelId="{8D61CE8C-1A80-4B0A-9268-69BAF63F49DA}" type="presParOf" srcId="{B90A6B99-15DE-4F71-BD33-9274A6D58730}" destId="{EA1AC1E5-CFBF-4BBA-AE64-805ACE736B05}" srcOrd="0" destOrd="0" presId="urn:microsoft.com/office/officeart/2008/layout/CircularPictureCallout"/>
    <dgm:cxn modelId="{76C512B3-4C57-4D3D-85C7-2438A7CE3F3F}" type="presParOf" srcId="{EA1AC1E5-CFBF-4BBA-AE64-805ACE736B05}" destId="{56BC542D-8DBB-46FD-A041-B4B308B06E2A}" srcOrd="0" destOrd="0" presId="urn:microsoft.com/office/officeart/2008/layout/CircularPictureCallout"/>
    <dgm:cxn modelId="{0EA5EBC2-0D44-40AB-AAC9-0E8520E7BEAA}" type="presParOf" srcId="{56BC542D-8DBB-46FD-A041-B4B308B06E2A}" destId="{F65DC68E-F7A5-4F7E-9236-6CA8F3ACDF82}" srcOrd="0" destOrd="0" presId="urn:microsoft.com/office/officeart/2008/layout/CircularPictureCallout"/>
    <dgm:cxn modelId="{BD94FDB6-477C-48D6-8308-B048373BD7C0}"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0E39FFA1-90EA-4A97-A153-3565BBDF6366}"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E4E6C123-B55E-4451-AE26-33771A07EA7E}" type="presOf" srcId="{46AB99D6-83BC-4C8D-8A5C-033EDB4E386F}" destId="{79D7CEDB-8104-4451-ACE4-9C54728C8F31}" srcOrd="0" destOrd="0" presId="urn:microsoft.com/office/officeart/2008/layout/CircularPictureCallout"/>
    <dgm:cxn modelId="{A796E4C9-A633-49C4-8ADF-AFF4D70BF0EF}" type="presOf" srcId="{A5B64BFC-6D51-4FD0-8EB5-7F0CFF12ED8E}" destId="{62FCCB03-E374-451D-98F2-5D828F934070}" srcOrd="0" destOrd="0" presId="urn:microsoft.com/office/officeart/2008/layout/CircularPictureCallout"/>
    <dgm:cxn modelId="{79F38616-0054-4F73-A9D2-E62BC2464AC0}" type="presParOf" srcId="{62FCCB03-E374-451D-98F2-5D828F934070}" destId="{8ADE9732-7F45-49AD-A367-88683D9353B9}" srcOrd="0" destOrd="0" presId="urn:microsoft.com/office/officeart/2008/layout/CircularPictureCallout"/>
    <dgm:cxn modelId="{C782968B-7413-481A-B852-114898ED5347}" type="presParOf" srcId="{8ADE9732-7F45-49AD-A367-88683D9353B9}" destId="{FC274685-C9F5-4094-86C4-B75E27DE907C}" srcOrd="0" destOrd="0" presId="urn:microsoft.com/office/officeart/2008/layout/CircularPictureCallout"/>
    <dgm:cxn modelId="{3D2FCA25-5CF2-4CA7-9F76-0014B55F7314}" type="presParOf" srcId="{FC274685-C9F5-4094-86C4-B75E27DE907C}" destId="{46D36D89-423D-4446-B477-AB475692CC3D}" srcOrd="0" destOrd="0" presId="urn:microsoft.com/office/officeart/2008/layout/CircularPictureCallout"/>
    <dgm:cxn modelId="{C018D51D-F5A9-4FAB-BD22-DB5E97612F2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961D8A3B-4E9B-4E01-AA80-4BD57DCEDC48}" type="presOf" srcId="{918E8141-8B4B-4731-A817-C6B047531EC7}" destId="{94406756-AAED-4952-B734-D5E78ADCB029}" srcOrd="0" destOrd="0" presId="urn:microsoft.com/office/officeart/2008/layout/CircularPictureCallout"/>
    <dgm:cxn modelId="{68035DB9-47B3-4636-99ED-4FEB953187DB}" type="presOf" srcId="{B5C0B2FB-77D1-43B5-AC47-EBF6D31315F6}" destId="{6AE5439B-8436-4FD1-9635-8BAA6EB19DEE}" srcOrd="0" destOrd="0" presId="urn:microsoft.com/office/officeart/2008/layout/CircularPictureCallout"/>
    <dgm:cxn modelId="{2D5FC87A-3A3B-42DB-9C38-CDAA102FFBC3}"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0FDBC28E-4A0E-49DF-A6AB-CF31CF6AE8ED}" type="presParOf" srcId="{6AE5439B-8436-4FD1-9635-8BAA6EB19DEE}" destId="{950978B9-0511-427D-B2E7-7C3DFC12B3BA}" srcOrd="0" destOrd="0" presId="urn:microsoft.com/office/officeart/2008/layout/CircularPictureCallout"/>
    <dgm:cxn modelId="{2E35A90F-388E-4790-973B-CC0A1CD65DA5}" type="presParOf" srcId="{950978B9-0511-427D-B2E7-7C3DFC12B3BA}" destId="{B2605915-65ED-4D21-8E6E-6CA0E33282E5}" srcOrd="0" destOrd="0" presId="urn:microsoft.com/office/officeart/2008/layout/CircularPictureCallout"/>
    <dgm:cxn modelId="{0C8D40A6-23D1-4127-B597-0D17A648ECE1}" type="presParOf" srcId="{B2605915-65ED-4D21-8E6E-6CA0E33282E5}" destId="{D4EFBD8C-1BD9-44D3-91C2-8814CE1EF1E9}" srcOrd="0" destOrd="0" presId="urn:microsoft.com/office/officeart/2008/layout/CircularPictureCallout"/>
    <dgm:cxn modelId="{90EAFE13-F771-4788-8036-30860B6FFF5F}"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4FD3A28-8BE2-4761-9F12-7A054CD1FB92}" type="presOf" srcId="{0EBD0570-87DE-48D4-9B05-D47A4E390D1E}" destId="{D4EFBD8C-1BD9-44D3-91C2-8814CE1EF1E9}" srcOrd="0" destOrd="0" presId="urn:microsoft.com/office/officeart/2008/layout/CircularPictureCallout"/>
    <dgm:cxn modelId="{93A06632-E0D3-49FE-A82C-CBA0109ED309}" type="presOf" srcId="{B5C0B2FB-77D1-43B5-AC47-EBF6D31315F6}" destId="{6AE5439B-8436-4FD1-9635-8BAA6EB19DEE}" srcOrd="0" destOrd="0" presId="urn:microsoft.com/office/officeart/2008/layout/CircularPictureCallout"/>
    <dgm:cxn modelId="{F3AFD895-45E0-4A17-925B-E8AD415874BD}"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4BABED6F-A66B-4C89-8D38-6A048661430D}" type="presParOf" srcId="{6AE5439B-8436-4FD1-9635-8BAA6EB19DEE}" destId="{950978B9-0511-427D-B2E7-7C3DFC12B3BA}" srcOrd="0" destOrd="0" presId="urn:microsoft.com/office/officeart/2008/layout/CircularPictureCallout"/>
    <dgm:cxn modelId="{58980B9D-29B0-4838-AB9C-CF2535427327}" type="presParOf" srcId="{950978B9-0511-427D-B2E7-7C3DFC12B3BA}" destId="{B2605915-65ED-4D21-8E6E-6CA0E33282E5}" srcOrd="0" destOrd="0" presId="urn:microsoft.com/office/officeart/2008/layout/CircularPictureCallout"/>
    <dgm:cxn modelId="{72082679-843A-4A2C-8F6A-CE828BE17B76}" type="presParOf" srcId="{B2605915-65ED-4D21-8E6E-6CA0E33282E5}" destId="{D4EFBD8C-1BD9-44D3-91C2-8814CE1EF1E9}" srcOrd="0" destOrd="0" presId="urn:microsoft.com/office/officeart/2008/layout/CircularPictureCallout"/>
    <dgm:cxn modelId="{B3A548C5-32E8-4E1A-A15F-F1C39E3A0A7E}"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C4005423-0CB1-491E-998C-D33E39ED8D41}" type="presOf" srcId="{A5B64BFC-6D51-4FD0-8EB5-7F0CFF12ED8E}" destId="{62FCCB03-E374-451D-98F2-5D828F934070}" srcOrd="0" destOrd="0" presId="urn:microsoft.com/office/officeart/2008/layout/CircularPictureCallout"/>
    <dgm:cxn modelId="{50857FCB-11AD-4C39-AD29-05FDFBD4C804}"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8AB56E01-EB19-4544-B14A-E3FF19A0901C}" type="presOf" srcId="{C0281889-47E3-4FCF-B048-44D1E229A3C4}" destId="{46D36D89-423D-4446-B477-AB475692CC3D}" srcOrd="0" destOrd="0" presId="urn:microsoft.com/office/officeart/2008/layout/CircularPictureCallout"/>
    <dgm:cxn modelId="{442E818E-1EBA-4526-BD4A-CE4AC1C9589E}" type="presParOf" srcId="{62FCCB03-E374-451D-98F2-5D828F934070}" destId="{8ADE9732-7F45-49AD-A367-88683D9353B9}" srcOrd="0" destOrd="0" presId="urn:microsoft.com/office/officeart/2008/layout/CircularPictureCallout"/>
    <dgm:cxn modelId="{498D7FEC-C854-4935-8E84-B0EB337992C6}" type="presParOf" srcId="{8ADE9732-7F45-49AD-A367-88683D9353B9}" destId="{FC274685-C9F5-4094-86C4-B75E27DE907C}" srcOrd="0" destOrd="0" presId="urn:microsoft.com/office/officeart/2008/layout/CircularPictureCallout"/>
    <dgm:cxn modelId="{1B0FE14A-9C37-4D32-8259-70E08603EC76}" type="presParOf" srcId="{FC274685-C9F5-4094-86C4-B75E27DE907C}" destId="{46D36D89-423D-4446-B477-AB475692CC3D}" srcOrd="0" destOrd="0" presId="urn:microsoft.com/office/officeart/2008/layout/CircularPictureCallout"/>
    <dgm:cxn modelId="{78D7C119-F123-468C-9369-A031DE8816A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F51FEB53-8E6D-46B6-B1B3-426ED16B72F0}" type="presOf" srcId="{A5B64BFC-6D51-4FD0-8EB5-7F0CFF12ED8E}" destId="{62FCCB03-E374-451D-98F2-5D828F934070}" srcOrd="0" destOrd="0" presId="urn:microsoft.com/office/officeart/2008/layout/CircularPictureCallout"/>
    <dgm:cxn modelId="{E4254534-5FBC-46DE-8926-5B8D54E55988}"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5CFD45A8-931F-4CAC-9E7B-4C6491D1EFCD}" type="presOf" srcId="{46AB99D6-83BC-4C8D-8A5C-033EDB4E386F}" destId="{79D7CEDB-8104-4451-ACE4-9C54728C8F31}" srcOrd="0" destOrd="0" presId="urn:microsoft.com/office/officeart/2008/layout/CircularPictureCallout"/>
    <dgm:cxn modelId="{4B686170-BFA9-4A88-82B2-D05503195C27}" type="presParOf" srcId="{62FCCB03-E374-451D-98F2-5D828F934070}" destId="{8ADE9732-7F45-49AD-A367-88683D9353B9}" srcOrd="0" destOrd="0" presId="urn:microsoft.com/office/officeart/2008/layout/CircularPictureCallout"/>
    <dgm:cxn modelId="{6811D884-47C2-43EA-9D9B-1B44FFDFB806}" type="presParOf" srcId="{8ADE9732-7F45-49AD-A367-88683D9353B9}" destId="{FC274685-C9F5-4094-86C4-B75E27DE907C}" srcOrd="0" destOrd="0" presId="urn:microsoft.com/office/officeart/2008/layout/CircularPictureCallout"/>
    <dgm:cxn modelId="{9861B87A-D28E-4A01-ABA5-8BC3A93B92EF}" type="presParOf" srcId="{FC274685-C9F5-4094-86C4-B75E27DE907C}" destId="{46D36D89-423D-4446-B477-AB475692CC3D}" srcOrd="0" destOrd="0" presId="urn:microsoft.com/office/officeart/2008/layout/CircularPictureCallout"/>
    <dgm:cxn modelId="{D2952151-7F9D-42A7-9141-4FB810A1F6F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9FCBA733-EEEA-4D2F-A625-0161E8ADDE2C}" type="presOf" srcId="{918E8141-8B4B-4731-A817-C6B047531EC7}" destId="{94406756-AAED-4952-B734-D5E78ADCB029}" srcOrd="0" destOrd="0" presId="urn:microsoft.com/office/officeart/2008/layout/CircularPictureCallout"/>
    <dgm:cxn modelId="{8F60BB3E-7FF7-4AA3-948E-1D4C008FE290}" type="presOf" srcId="{0EBD0570-87DE-48D4-9B05-D47A4E390D1E}" destId="{D4EFBD8C-1BD9-44D3-91C2-8814CE1EF1E9}" srcOrd="0" destOrd="0" presId="urn:microsoft.com/office/officeart/2008/layout/CircularPictureCallout"/>
    <dgm:cxn modelId="{86ECC1D8-5D52-47DA-98BE-E8C531849E18}"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F8DE9E0-0271-4729-9BEA-FBB8F282F239}" type="presParOf" srcId="{6AE5439B-8436-4FD1-9635-8BAA6EB19DEE}" destId="{950978B9-0511-427D-B2E7-7C3DFC12B3BA}" srcOrd="0" destOrd="0" presId="urn:microsoft.com/office/officeart/2008/layout/CircularPictureCallout"/>
    <dgm:cxn modelId="{EF3D8ADB-2DAA-49BD-9780-AC0BF0F6F9EF}" type="presParOf" srcId="{950978B9-0511-427D-B2E7-7C3DFC12B3BA}" destId="{B2605915-65ED-4D21-8E6E-6CA0E33282E5}" srcOrd="0" destOrd="0" presId="urn:microsoft.com/office/officeart/2008/layout/CircularPictureCallout"/>
    <dgm:cxn modelId="{5F677BB7-B277-4C96-9060-93DECFB4DBD7}" type="presParOf" srcId="{B2605915-65ED-4D21-8E6E-6CA0E33282E5}" destId="{D4EFBD8C-1BD9-44D3-91C2-8814CE1EF1E9}" srcOrd="0" destOrd="0" presId="urn:microsoft.com/office/officeart/2008/layout/CircularPictureCallout"/>
    <dgm:cxn modelId="{03AA5CD6-2203-4DA1-99DC-6A3A0C8FC0BF}"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FAC74A4-44DC-46B3-A6C4-DB314990B433}" type="presOf" srcId="{0EBD0570-87DE-48D4-9B05-D47A4E390D1E}" destId="{D4EFBD8C-1BD9-44D3-91C2-8814CE1EF1E9}" srcOrd="0" destOrd="0" presId="urn:microsoft.com/office/officeart/2008/layout/CircularPictureCallout"/>
    <dgm:cxn modelId="{05960802-353C-4BFF-8A7C-7370D29C52F0}" type="presOf" srcId="{918E8141-8B4B-4731-A817-C6B047531EC7}" destId="{94406756-AAED-4952-B734-D5E78ADCB029}" srcOrd="0" destOrd="0" presId="urn:microsoft.com/office/officeart/2008/layout/CircularPictureCallout"/>
    <dgm:cxn modelId="{9D32AE58-470A-4BE9-99CB-E8AAF673088F}"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BFDB97E4-6C15-4828-A755-BA0C231D1D44}" type="presParOf" srcId="{6AE5439B-8436-4FD1-9635-8BAA6EB19DEE}" destId="{950978B9-0511-427D-B2E7-7C3DFC12B3BA}" srcOrd="0" destOrd="0" presId="urn:microsoft.com/office/officeart/2008/layout/CircularPictureCallout"/>
    <dgm:cxn modelId="{44DA36EC-BB06-42FE-8A7F-1FC0FF6E9412}" type="presParOf" srcId="{950978B9-0511-427D-B2E7-7C3DFC12B3BA}" destId="{B2605915-65ED-4D21-8E6E-6CA0E33282E5}" srcOrd="0" destOrd="0" presId="urn:microsoft.com/office/officeart/2008/layout/CircularPictureCallout"/>
    <dgm:cxn modelId="{1EF14112-4298-4B10-B9C6-1F59511A37BC}" type="presParOf" srcId="{B2605915-65ED-4D21-8E6E-6CA0E33282E5}" destId="{D4EFBD8C-1BD9-44D3-91C2-8814CE1EF1E9}" srcOrd="0" destOrd="0" presId="urn:microsoft.com/office/officeart/2008/layout/CircularPictureCallout"/>
    <dgm:cxn modelId="{E5B13BE9-A7BD-4FC7-831A-972B2335E3EF}"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670ABE99-BFB1-4BFF-9FE3-29C29121E4D1}" type="presOf" srcId="{46AB99D6-83BC-4C8D-8A5C-033EDB4E386F}" destId="{79D7CEDB-8104-4451-ACE4-9C54728C8F31}" srcOrd="0" destOrd="0" presId="urn:microsoft.com/office/officeart/2008/layout/CircularPictureCallout"/>
    <dgm:cxn modelId="{43680E68-D1D0-4F22-9EAC-C468D1606B36}"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92A6CE25-F015-419A-9DAF-62360E02C0EC}" type="presOf" srcId="{A5B64BFC-6D51-4FD0-8EB5-7F0CFF12ED8E}" destId="{62FCCB03-E374-451D-98F2-5D828F934070}" srcOrd="0" destOrd="0" presId="urn:microsoft.com/office/officeart/2008/layout/CircularPictureCallout"/>
    <dgm:cxn modelId="{BEAD598C-64A4-4704-85C4-B30A75914BC8}" type="presParOf" srcId="{62FCCB03-E374-451D-98F2-5D828F934070}" destId="{8ADE9732-7F45-49AD-A367-88683D9353B9}" srcOrd="0" destOrd="0" presId="urn:microsoft.com/office/officeart/2008/layout/CircularPictureCallout"/>
    <dgm:cxn modelId="{4C4373A9-35B0-4250-A734-59C421A43C07}" type="presParOf" srcId="{8ADE9732-7F45-49AD-A367-88683D9353B9}" destId="{FC274685-C9F5-4094-86C4-B75E27DE907C}" srcOrd="0" destOrd="0" presId="urn:microsoft.com/office/officeart/2008/layout/CircularPictureCallout"/>
    <dgm:cxn modelId="{E3060959-2124-496E-B184-9E91F74C8E18}" type="presParOf" srcId="{FC274685-C9F5-4094-86C4-B75E27DE907C}" destId="{46D36D89-423D-4446-B477-AB475692CC3D}" srcOrd="0" destOrd="0" presId="urn:microsoft.com/office/officeart/2008/layout/CircularPictureCallout"/>
    <dgm:cxn modelId="{E086389C-8762-4B70-B303-A11E02BFE55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05311A7A-A4FE-426C-ABD2-193F49F114EF}" type="presOf" srcId="{C0281889-47E3-4FCF-B048-44D1E229A3C4}" destId="{46D36D89-423D-4446-B477-AB475692CC3D}" srcOrd="0" destOrd="0" presId="urn:microsoft.com/office/officeart/2008/layout/CircularPictureCallout"/>
    <dgm:cxn modelId="{1A5E12F0-E3BE-46C4-ADDF-378E92FD9B8C}" type="presOf" srcId="{46AB99D6-83BC-4C8D-8A5C-033EDB4E386F}" destId="{79D7CEDB-8104-4451-ACE4-9C54728C8F31}" srcOrd="0" destOrd="0" presId="urn:microsoft.com/office/officeart/2008/layout/CircularPictureCallout"/>
    <dgm:cxn modelId="{5C9ADC79-5259-4E13-AE97-86ADDAA35699}"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D46A31A7-111F-4499-BDD5-CD004D4ADBB0}" type="presParOf" srcId="{62FCCB03-E374-451D-98F2-5D828F934070}" destId="{8ADE9732-7F45-49AD-A367-88683D9353B9}" srcOrd="0" destOrd="0" presId="urn:microsoft.com/office/officeart/2008/layout/CircularPictureCallout"/>
    <dgm:cxn modelId="{722FDC43-C6F1-4427-B4E4-19380AA74E8E}" type="presParOf" srcId="{8ADE9732-7F45-49AD-A367-88683D9353B9}" destId="{FC274685-C9F5-4094-86C4-B75E27DE907C}" srcOrd="0" destOrd="0" presId="urn:microsoft.com/office/officeart/2008/layout/CircularPictureCallout"/>
    <dgm:cxn modelId="{804DEB44-C3AF-4E2B-B04C-21031459E601}" type="presParOf" srcId="{FC274685-C9F5-4094-86C4-B75E27DE907C}" destId="{46D36D89-423D-4446-B477-AB475692CC3D}" srcOrd="0" destOrd="0" presId="urn:microsoft.com/office/officeart/2008/layout/CircularPictureCallout"/>
    <dgm:cxn modelId="{D438D418-85D8-4637-9842-9DADC5ECB52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A03B334-C87F-4071-A90F-59BE83B55F32}" type="presOf" srcId="{B5C0B2FB-77D1-43B5-AC47-EBF6D31315F6}" destId="{6AE5439B-8436-4FD1-9635-8BAA6EB19DEE}" srcOrd="0" destOrd="0" presId="urn:microsoft.com/office/officeart/2008/layout/CircularPictureCallout"/>
    <dgm:cxn modelId="{C9FE2376-8CCE-420B-A36E-6A70909160D3}"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C0EBD45-ECBB-4073-8880-CD8B0D62B6A3}" type="presOf" srcId="{0EBD0570-87DE-48D4-9B05-D47A4E390D1E}" destId="{D4EFBD8C-1BD9-44D3-91C2-8814CE1EF1E9}" srcOrd="0" destOrd="0" presId="urn:microsoft.com/office/officeart/2008/layout/CircularPictureCallout"/>
    <dgm:cxn modelId="{9B96C923-AE9C-43B9-B587-C109889461FC}" type="presParOf" srcId="{6AE5439B-8436-4FD1-9635-8BAA6EB19DEE}" destId="{950978B9-0511-427D-B2E7-7C3DFC12B3BA}" srcOrd="0" destOrd="0" presId="urn:microsoft.com/office/officeart/2008/layout/CircularPictureCallout"/>
    <dgm:cxn modelId="{27C12A82-BEAC-45CD-B606-C8C5CB5D52C8}" type="presParOf" srcId="{950978B9-0511-427D-B2E7-7C3DFC12B3BA}" destId="{B2605915-65ED-4D21-8E6E-6CA0E33282E5}" srcOrd="0" destOrd="0" presId="urn:microsoft.com/office/officeart/2008/layout/CircularPictureCallout"/>
    <dgm:cxn modelId="{92A568F7-E7A6-48E7-ABEA-5120DA3E53C8}" type="presParOf" srcId="{B2605915-65ED-4D21-8E6E-6CA0E33282E5}" destId="{D4EFBD8C-1BD9-44D3-91C2-8814CE1EF1E9}" srcOrd="0" destOrd="0" presId="urn:microsoft.com/office/officeart/2008/layout/CircularPictureCallout"/>
    <dgm:cxn modelId="{DA3A96F5-5679-437C-B7B7-EDA96F9E1E7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BECA752C-509B-4F22-802F-7E4469C811BB}" type="presOf" srcId="{B5C0B2FB-77D1-43B5-AC47-EBF6D31315F6}" destId="{6AE5439B-8436-4FD1-9635-8BAA6EB19DEE}" srcOrd="0" destOrd="0" presId="urn:microsoft.com/office/officeart/2008/layout/CircularPictureCallout"/>
    <dgm:cxn modelId="{717FD19C-452D-48A9-8413-A36C98F4AD98}" type="presOf" srcId="{918E8141-8B4B-4731-A817-C6B047531EC7}" destId="{94406756-AAED-4952-B734-D5E78ADCB029}" srcOrd="0" destOrd="0" presId="urn:microsoft.com/office/officeart/2008/layout/CircularPictureCallout"/>
    <dgm:cxn modelId="{32A9C3A5-FB6A-4F1C-9192-364363EAA493}"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7E4103C-6780-40E8-85FF-0581BEF40E1B}" type="presParOf" srcId="{6AE5439B-8436-4FD1-9635-8BAA6EB19DEE}" destId="{950978B9-0511-427D-B2E7-7C3DFC12B3BA}" srcOrd="0" destOrd="0" presId="urn:microsoft.com/office/officeart/2008/layout/CircularPictureCallout"/>
    <dgm:cxn modelId="{5C931B93-96FE-4EB9-B5E5-9872BE8762D1}" type="presParOf" srcId="{950978B9-0511-427D-B2E7-7C3DFC12B3BA}" destId="{B2605915-65ED-4D21-8E6E-6CA0E33282E5}" srcOrd="0" destOrd="0" presId="urn:microsoft.com/office/officeart/2008/layout/CircularPictureCallout"/>
    <dgm:cxn modelId="{1F397507-C29D-4CCD-B1D5-00016EC86C09}" type="presParOf" srcId="{B2605915-65ED-4D21-8E6E-6CA0E33282E5}" destId="{D4EFBD8C-1BD9-44D3-91C2-8814CE1EF1E9}" srcOrd="0" destOrd="0" presId="urn:microsoft.com/office/officeart/2008/layout/CircularPictureCallout"/>
    <dgm:cxn modelId="{9031D7B6-219B-434E-838A-0D4EDFD4352F}"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81E8415C-0B2D-4177-9021-BA3E7823F258}" type="presOf" srcId="{B5C0B2FB-77D1-43B5-AC47-EBF6D31315F6}" destId="{6AE5439B-8436-4FD1-9635-8BAA6EB19DEE}" srcOrd="0" destOrd="0" presId="urn:microsoft.com/office/officeart/2008/layout/CircularPictureCallout"/>
    <dgm:cxn modelId="{5B4DE14B-0D6C-443D-8D25-B19D75CD7BF9}" type="presOf" srcId="{918E8141-8B4B-4731-A817-C6B047531EC7}" destId="{94406756-AAED-4952-B734-D5E78ADCB029}" srcOrd="0" destOrd="0" presId="urn:microsoft.com/office/officeart/2008/layout/CircularPictureCallout"/>
    <dgm:cxn modelId="{A95F984E-0D6B-43BF-942B-44CC0A8A94F5}"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ED5DA7B-F624-4766-9389-FB1D8F06425B}" type="presParOf" srcId="{6AE5439B-8436-4FD1-9635-8BAA6EB19DEE}" destId="{950978B9-0511-427D-B2E7-7C3DFC12B3BA}" srcOrd="0" destOrd="0" presId="urn:microsoft.com/office/officeart/2008/layout/CircularPictureCallout"/>
    <dgm:cxn modelId="{E08308E2-AD47-4139-9411-D3B803B2843E}" type="presParOf" srcId="{950978B9-0511-427D-B2E7-7C3DFC12B3BA}" destId="{B2605915-65ED-4D21-8E6E-6CA0E33282E5}" srcOrd="0" destOrd="0" presId="urn:microsoft.com/office/officeart/2008/layout/CircularPictureCallout"/>
    <dgm:cxn modelId="{A6CC2F58-95F1-4520-90D6-84F8AA56903C}" type="presParOf" srcId="{B2605915-65ED-4D21-8E6E-6CA0E33282E5}" destId="{D4EFBD8C-1BD9-44D3-91C2-8814CE1EF1E9}" srcOrd="0" destOrd="0" presId="urn:microsoft.com/office/officeart/2008/layout/CircularPictureCallout"/>
    <dgm:cxn modelId="{6B70F127-495B-43D9-A62B-C26268B6D949}"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256C031F-03E3-4313-9A15-AFEF5CD6385E}" type="presOf" srcId="{C0281889-47E3-4FCF-B048-44D1E229A3C4}" destId="{46D36D89-423D-4446-B477-AB475692CC3D}" srcOrd="0" destOrd="0" presId="urn:microsoft.com/office/officeart/2008/layout/CircularPictureCallout"/>
    <dgm:cxn modelId="{0C26BEBF-6093-4AB5-B40F-F8C8BFFFC846}" type="presOf" srcId="{46AB99D6-83BC-4C8D-8A5C-033EDB4E386F}" destId="{79D7CEDB-8104-4451-ACE4-9C54728C8F31}" srcOrd="0" destOrd="0" presId="urn:microsoft.com/office/officeart/2008/layout/CircularPictureCallout"/>
    <dgm:cxn modelId="{1E3D78B0-390D-4A17-A3AB-FAB43745B673}" type="presOf" srcId="{A5B64BFC-6D51-4FD0-8EB5-7F0CFF12ED8E}" destId="{62FCCB03-E374-451D-98F2-5D828F934070}" srcOrd="0" destOrd="0" presId="urn:microsoft.com/office/officeart/2008/layout/CircularPictureCallout"/>
    <dgm:cxn modelId="{6F443A91-EB4A-4C22-A568-1E2D157AB783}" type="presParOf" srcId="{62FCCB03-E374-451D-98F2-5D828F934070}" destId="{8ADE9732-7F45-49AD-A367-88683D9353B9}" srcOrd="0" destOrd="0" presId="urn:microsoft.com/office/officeart/2008/layout/CircularPictureCallout"/>
    <dgm:cxn modelId="{C567A201-4A0B-43DF-BEFE-4E7811470BB5}" type="presParOf" srcId="{8ADE9732-7F45-49AD-A367-88683D9353B9}" destId="{FC274685-C9F5-4094-86C4-B75E27DE907C}" srcOrd="0" destOrd="0" presId="urn:microsoft.com/office/officeart/2008/layout/CircularPictureCallout"/>
    <dgm:cxn modelId="{A24E8E8A-27F9-4BC9-8123-CD9262208B53}" type="presParOf" srcId="{FC274685-C9F5-4094-86C4-B75E27DE907C}" destId="{46D36D89-423D-4446-B477-AB475692CC3D}" srcOrd="0" destOrd="0" presId="urn:microsoft.com/office/officeart/2008/layout/CircularPictureCallout"/>
    <dgm:cxn modelId="{50E84C83-257E-41F7-8EDE-1AEC1B00437F}"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998CF2D8-BB51-4D81-BF8F-52BA5F3661A8}"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C12DE793-37A5-471D-8642-0BDB21673597}" type="presOf" srcId="{46AB99D6-83BC-4C8D-8A5C-033EDB4E386F}" destId="{79D7CEDB-8104-4451-ACE4-9C54728C8F31}" srcOrd="0" destOrd="0" presId="urn:microsoft.com/office/officeart/2008/layout/CircularPictureCallout"/>
    <dgm:cxn modelId="{E07F94E6-D5A5-4A2B-8FDF-BA7C2EFD8B38}" type="presOf" srcId="{A5B64BFC-6D51-4FD0-8EB5-7F0CFF12ED8E}" destId="{62FCCB03-E374-451D-98F2-5D828F934070}" srcOrd="0" destOrd="0" presId="urn:microsoft.com/office/officeart/2008/layout/CircularPictureCallout"/>
    <dgm:cxn modelId="{48750E87-7892-44E2-BB1B-2941D367A392}" type="presParOf" srcId="{62FCCB03-E374-451D-98F2-5D828F934070}" destId="{8ADE9732-7F45-49AD-A367-88683D9353B9}" srcOrd="0" destOrd="0" presId="urn:microsoft.com/office/officeart/2008/layout/CircularPictureCallout"/>
    <dgm:cxn modelId="{FCB3C7AB-3504-4BE5-9C83-B6B006589D42}" type="presParOf" srcId="{8ADE9732-7F45-49AD-A367-88683D9353B9}" destId="{FC274685-C9F5-4094-86C4-B75E27DE907C}" srcOrd="0" destOrd="0" presId="urn:microsoft.com/office/officeart/2008/layout/CircularPictureCallout"/>
    <dgm:cxn modelId="{E0D24DB3-4FC1-4F7E-8B8E-B16D02176712}" type="presParOf" srcId="{FC274685-C9F5-4094-86C4-B75E27DE907C}" destId="{46D36D89-423D-4446-B477-AB475692CC3D}" srcOrd="0" destOrd="0" presId="urn:microsoft.com/office/officeart/2008/layout/CircularPictureCallout"/>
    <dgm:cxn modelId="{692C29F6-870E-4050-93A5-BF7889B82BC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FB1E56C0-13A4-4C89-B87C-F91C5CA9F615}" type="presOf" srcId="{B5C0B2FB-77D1-43B5-AC47-EBF6D31315F6}" destId="{6AE5439B-8436-4FD1-9635-8BAA6EB19DEE}" srcOrd="0" destOrd="0" presId="urn:microsoft.com/office/officeart/2008/layout/CircularPictureCallout"/>
    <dgm:cxn modelId="{F4550833-D073-4F80-BA20-3F4E570398FF}"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2EE9ABCB-8ADD-4DA4-9CA7-9528C6C7395B}" type="presOf" srcId="{0EBD0570-87DE-48D4-9B05-D47A4E390D1E}" destId="{D4EFBD8C-1BD9-44D3-91C2-8814CE1EF1E9}" srcOrd="0" destOrd="0" presId="urn:microsoft.com/office/officeart/2008/layout/CircularPictureCallout"/>
    <dgm:cxn modelId="{6B541EB3-B049-436F-9EFA-4466631E0175}" type="presParOf" srcId="{6AE5439B-8436-4FD1-9635-8BAA6EB19DEE}" destId="{950978B9-0511-427D-B2E7-7C3DFC12B3BA}" srcOrd="0" destOrd="0" presId="urn:microsoft.com/office/officeart/2008/layout/CircularPictureCallout"/>
    <dgm:cxn modelId="{FAE15EB7-D431-4F33-A483-13F4EDFC6930}" type="presParOf" srcId="{950978B9-0511-427D-B2E7-7C3DFC12B3BA}" destId="{B2605915-65ED-4D21-8E6E-6CA0E33282E5}" srcOrd="0" destOrd="0" presId="urn:microsoft.com/office/officeart/2008/layout/CircularPictureCallout"/>
    <dgm:cxn modelId="{7303F0CC-1074-41AC-ACC1-13054B5FFD59}" type="presParOf" srcId="{B2605915-65ED-4D21-8E6E-6CA0E33282E5}" destId="{D4EFBD8C-1BD9-44D3-91C2-8814CE1EF1E9}" srcOrd="0" destOrd="0" presId="urn:microsoft.com/office/officeart/2008/layout/CircularPictureCallout"/>
    <dgm:cxn modelId="{4A33A169-B0A1-4935-87BB-4C0DBC271EB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FFAB44F4-49E9-45C1-AEC4-61099227CA96}" type="presOf" srcId="{918E8141-8B4B-4731-A817-C6B047531EC7}" destId="{94406756-AAED-4952-B734-D5E78ADCB029}" srcOrd="0" destOrd="0" presId="urn:microsoft.com/office/officeart/2008/layout/CircularPictureCallout"/>
    <dgm:cxn modelId="{B5DB5464-ACC2-49A2-9FD5-E68834083579}" type="presOf" srcId="{0EBD0570-87DE-48D4-9B05-D47A4E390D1E}" destId="{D4EFBD8C-1BD9-44D3-91C2-8814CE1EF1E9}" srcOrd="0" destOrd="0" presId="urn:microsoft.com/office/officeart/2008/layout/CircularPictureCallout"/>
    <dgm:cxn modelId="{A7492219-37B9-4905-B793-6AE8309B6E02}"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28844207-C0AE-4CB0-9823-0C7D823FC101}" type="presParOf" srcId="{6AE5439B-8436-4FD1-9635-8BAA6EB19DEE}" destId="{950978B9-0511-427D-B2E7-7C3DFC12B3BA}" srcOrd="0" destOrd="0" presId="urn:microsoft.com/office/officeart/2008/layout/CircularPictureCallout"/>
    <dgm:cxn modelId="{83CABDD8-1180-4A7B-95CA-EEFC646B0971}" type="presParOf" srcId="{950978B9-0511-427D-B2E7-7C3DFC12B3BA}" destId="{B2605915-65ED-4D21-8E6E-6CA0E33282E5}" srcOrd="0" destOrd="0" presId="urn:microsoft.com/office/officeart/2008/layout/CircularPictureCallout"/>
    <dgm:cxn modelId="{DAF1C8F5-5882-4BE8-9519-6004F7A40A8F}" type="presParOf" srcId="{B2605915-65ED-4D21-8E6E-6CA0E33282E5}" destId="{D4EFBD8C-1BD9-44D3-91C2-8814CE1EF1E9}" srcOrd="0" destOrd="0" presId="urn:microsoft.com/office/officeart/2008/layout/CircularPictureCallout"/>
    <dgm:cxn modelId="{6CFEC23E-2315-4317-8BD7-E091A693CF46}"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5B08BA0B-B81D-424D-AF5E-7F5E75CDBFEF}"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700883D-C572-47B4-8D12-B4D1E04C46F0}" type="presOf" srcId="{46AB99D6-83BC-4C8D-8A5C-033EDB4E386F}" destId="{79D7CEDB-8104-4451-ACE4-9C54728C8F31}" srcOrd="0" destOrd="0" presId="urn:microsoft.com/office/officeart/2008/layout/CircularPictureCallout"/>
    <dgm:cxn modelId="{EB90AAB6-699D-4D56-8634-C0387C6F2333}" type="presOf" srcId="{A5B64BFC-6D51-4FD0-8EB5-7F0CFF12ED8E}" destId="{62FCCB03-E374-451D-98F2-5D828F934070}" srcOrd="0" destOrd="0" presId="urn:microsoft.com/office/officeart/2008/layout/CircularPictureCallout"/>
    <dgm:cxn modelId="{4231AF28-9AC9-44A3-819C-ACA8431A1F12}" type="presParOf" srcId="{62FCCB03-E374-451D-98F2-5D828F934070}" destId="{8ADE9732-7F45-49AD-A367-88683D9353B9}" srcOrd="0" destOrd="0" presId="urn:microsoft.com/office/officeart/2008/layout/CircularPictureCallout"/>
    <dgm:cxn modelId="{88A5BBA1-B59F-4107-8D9D-0AE4CF43AAD1}" type="presParOf" srcId="{8ADE9732-7F45-49AD-A367-88683D9353B9}" destId="{FC274685-C9F5-4094-86C4-B75E27DE907C}" srcOrd="0" destOrd="0" presId="urn:microsoft.com/office/officeart/2008/layout/CircularPictureCallout"/>
    <dgm:cxn modelId="{4A10ADEC-D402-475E-B521-637CC0121275}" type="presParOf" srcId="{FC274685-C9F5-4094-86C4-B75E27DE907C}" destId="{46D36D89-423D-4446-B477-AB475692CC3D}" srcOrd="0" destOrd="0" presId="urn:microsoft.com/office/officeart/2008/layout/CircularPictureCallout"/>
    <dgm:cxn modelId="{E3A91344-6C24-4BF8-A9C1-63EE1F46AF1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202E96F-74A4-46E5-9BE5-1EC92F10E150}" type="presOf" srcId="{0EBD0570-87DE-48D4-9B05-D47A4E390D1E}" destId="{D4EFBD8C-1BD9-44D3-91C2-8814CE1EF1E9}" srcOrd="0" destOrd="0" presId="urn:microsoft.com/office/officeart/2008/layout/CircularPictureCallout"/>
    <dgm:cxn modelId="{5262DA33-7D12-4496-A089-A85807BB68E7}" type="presOf" srcId="{918E8141-8B4B-4731-A817-C6B047531EC7}" destId="{94406756-AAED-4952-B734-D5E78ADCB029}" srcOrd="0" destOrd="0" presId="urn:microsoft.com/office/officeart/2008/layout/CircularPictureCallout"/>
    <dgm:cxn modelId="{F39F00BA-AB7B-4836-A1F6-75248C674D66}"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ED9565B-154B-4AC2-A46D-59DEE7941634}" type="presParOf" srcId="{6AE5439B-8436-4FD1-9635-8BAA6EB19DEE}" destId="{950978B9-0511-427D-B2E7-7C3DFC12B3BA}" srcOrd="0" destOrd="0" presId="urn:microsoft.com/office/officeart/2008/layout/CircularPictureCallout"/>
    <dgm:cxn modelId="{A4210FB2-0230-4291-AD28-2FFF7C762EE5}" type="presParOf" srcId="{950978B9-0511-427D-B2E7-7C3DFC12B3BA}" destId="{B2605915-65ED-4D21-8E6E-6CA0E33282E5}" srcOrd="0" destOrd="0" presId="urn:microsoft.com/office/officeart/2008/layout/CircularPictureCallout"/>
    <dgm:cxn modelId="{99506E21-8424-42D9-9DD0-CE0262740D00}" type="presParOf" srcId="{B2605915-65ED-4D21-8E6E-6CA0E33282E5}" destId="{D4EFBD8C-1BD9-44D3-91C2-8814CE1EF1E9}" srcOrd="0" destOrd="0" presId="urn:microsoft.com/office/officeart/2008/layout/CircularPictureCallout"/>
    <dgm:cxn modelId="{D77922F2-D1E8-4713-946D-F457E2AB73D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58F1717E-C672-41B4-A4F7-8896C99180EF}" type="presOf" srcId="{A5B64BFC-6D51-4FD0-8EB5-7F0CFF12ED8E}" destId="{62FCCB03-E374-451D-98F2-5D828F934070}" srcOrd="0" destOrd="0" presId="urn:microsoft.com/office/officeart/2008/layout/CircularPictureCallout"/>
    <dgm:cxn modelId="{E34B679D-C9F1-4BDA-AAA3-5F18A863A458}"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07B90F6A-03D5-47CC-BA61-BA33DDCC77B1}" type="presOf" srcId="{C0281889-47E3-4FCF-B048-44D1E229A3C4}" destId="{46D36D89-423D-4446-B477-AB475692CC3D}" srcOrd="0" destOrd="0" presId="urn:microsoft.com/office/officeart/2008/layout/CircularPictureCallout"/>
    <dgm:cxn modelId="{A63CE5BB-B642-4B08-9C01-DB037B11ADE6}" type="presParOf" srcId="{62FCCB03-E374-451D-98F2-5D828F934070}" destId="{8ADE9732-7F45-49AD-A367-88683D9353B9}" srcOrd="0" destOrd="0" presId="urn:microsoft.com/office/officeart/2008/layout/CircularPictureCallout"/>
    <dgm:cxn modelId="{41E0E66C-3439-4E63-A99C-9CAE6A3EF631}" type="presParOf" srcId="{8ADE9732-7F45-49AD-A367-88683D9353B9}" destId="{FC274685-C9F5-4094-86C4-B75E27DE907C}" srcOrd="0" destOrd="0" presId="urn:microsoft.com/office/officeart/2008/layout/CircularPictureCallout"/>
    <dgm:cxn modelId="{1B2355DF-5DE6-46B8-B8D2-33F17321FF35}" type="presParOf" srcId="{FC274685-C9F5-4094-86C4-B75E27DE907C}" destId="{46D36D89-423D-4446-B477-AB475692CC3D}" srcOrd="0" destOrd="0" presId="urn:microsoft.com/office/officeart/2008/layout/CircularPictureCallout"/>
    <dgm:cxn modelId="{8DEB3D75-7E73-428F-871E-0A3748E2C08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D8A5137-B912-4E03-94E2-ADE2A789AE51}" type="presOf" srcId="{918E8141-8B4B-4731-A817-C6B047531EC7}" destId="{94406756-AAED-4952-B734-D5E78ADCB029}" srcOrd="0" destOrd="0" presId="urn:microsoft.com/office/officeart/2008/layout/CircularPictureCallout"/>
    <dgm:cxn modelId="{D95AE6AB-B419-4539-9811-ED7F7C16E78F}"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D4405C9-CB69-414C-91DD-E86EEEDB6906}" type="presOf" srcId="{B5C0B2FB-77D1-43B5-AC47-EBF6D31315F6}" destId="{6AE5439B-8436-4FD1-9635-8BAA6EB19DEE}" srcOrd="0" destOrd="0" presId="urn:microsoft.com/office/officeart/2008/layout/CircularPictureCallout"/>
    <dgm:cxn modelId="{A4EA7496-D4F6-4831-87CC-09D8288D087A}" type="presParOf" srcId="{6AE5439B-8436-4FD1-9635-8BAA6EB19DEE}" destId="{950978B9-0511-427D-B2E7-7C3DFC12B3BA}" srcOrd="0" destOrd="0" presId="urn:microsoft.com/office/officeart/2008/layout/CircularPictureCallout"/>
    <dgm:cxn modelId="{BE4BAE60-C800-413E-A0BE-63F021098114}" type="presParOf" srcId="{950978B9-0511-427D-B2E7-7C3DFC12B3BA}" destId="{B2605915-65ED-4D21-8E6E-6CA0E33282E5}" srcOrd="0" destOrd="0" presId="urn:microsoft.com/office/officeart/2008/layout/CircularPictureCallout"/>
    <dgm:cxn modelId="{E6CB0226-9405-4A34-81D6-A8830384DBB7}" type="presParOf" srcId="{B2605915-65ED-4D21-8E6E-6CA0E33282E5}" destId="{D4EFBD8C-1BD9-44D3-91C2-8814CE1EF1E9}" srcOrd="0" destOrd="0" presId="urn:microsoft.com/office/officeart/2008/layout/CircularPictureCallout"/>
    <dgm:cxn modelId="{BBD9E860-DBC9-4CDC-B633-C473623D2764}"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6FFE5460-088D-4E87-88A4-1500C3B2CF08}" type="presOf" srcId="{0EBD0570-87DE-48D4-9B05-D47A4E390D1E}" destId="{D4EFBD8C-1BD9-44D3-91C2-8814CE1EF1E9}" srcOrd="0" destOrd="0" presId="urn:microsoft.com/office/officeart/2008/layout/CircularPictureCallout"/>
    <dgm:cxn modelId="{67DBF1E5-5E0D-4DCE-99AB-B3ADF5B04435}" type="presOf" srcId="{918E8141-8B4B-4731-A817-C6B047531EC7}" destId="{94406756-AAED-4952-B734-D5E78ADCB029}" srcOrd="0" destOrd="0" presId="urn:microsoft.com/office/officeart/2008/layout/CircularPictureCallout"/>
    <dgm:cxn modelId="{20C64CA9-728C-419A-8867-9F812BA92523}"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A259F2D4-8D80-49DD-A150-36819AD099FB}" type="presParOf" srcId="{6AE5439B-8436-4FD1-9635-8BAA6EB19DEE}" destId="{950978B9-0511-427D-B2E7-7C3DFC12B3BA}" srcOrd="0" destOrd="0" presId="urn:microsoft.com/office/officeart/2008/layout/CircularPictureCallout"/>
    <dgm:cxn modelId="{78ECDD82-8F55-428A-916E-064A4C8D30AB}" type="presParOf" srcId="{950978B9-0511-427D-B2E7-7C3DFC12B3BA}" destId="{B2605915-65ED-4D21-8E6E-6CA0E33282E5}" srcOrd="0" destOrd="0" presId="urn:microsoft.com/office/officeart/2008/layout/CircularPictureCallout"/>
    <dgm:cxn modelId="{5503CEDE-1278-4223-B5BC-45646DF672B6}" type="presParOf" srcId="{B2605915-65ED-4D21-8E6E-6CA0E33282E5}" destId="{D4EFBD8C-1BD9-44D3-91C2-8814CE1EF1E9}" srcOrd="0" destOrd="0" presId="urn:microsoft.com/office/officeart/2008/layout/CircularPictureCallout"/>
    <dgm:cxn modelId="{8D3F5B9F-E148-47CB-A434-B5F67F14BC7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742ADF94-2CC6-4F2C-879A-453DE77E2337}" type="presOf" srcId="{46AB99D6-83BC-4C8D-8A5C-033EDB4E386F}" destId="{79D7CEDB-8104-4451-ACE4-9C54728C8F31}" srcOrd="0" destOrd="0" presId="urn:microsoft.com/office/officeart/2008/layout/CircularPictureCallout"/>
    <dgm:cxn modelId="{5FBB0B0D-E82D-48B6-8001-AFF73C3BDC41}"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ABA1F67-2468-45CF-A2B4-C609B566A8E5}" type="presOf" srcId="{C0281889-47E3-4FCF-B048-44D1E229A3C4}" destId="{46D36D89-423D-4446-B477-AB475692CC3D}" srcOrd="0" destOrd="0" presId="urn:microsoft.com/office/officeart/2008/layout/CircularPictureCallout"/>
    <dgm:cxn modelId="{E5BB5608-1AD7-465D-9A16-697BCED69057}" type="presParOf" srcId="{62FCCB03-E374-451D-98F2-5D828F934070}" destId="{8ADE9732-7F45-49AD-A367-88683D9353B9}" srcOrd="0" destOrd="0" presId="urn:microsoft.com/office/officeart/2008/layout/CircularPictureCallout"/>
    <dgm:cxn modelId="{C4A8F6D1-4D21-46CA-AB16-12739C610C49}" type="presParOf" srcId="{8ADE9732-7F45-49AD-A367-88683D9353B9}" destId="{FC274685-C9F5-4094-86C4-B75E27DE907C}" srcOrd="0" destOrd="0" presId="urn:microsoft.com/office/officeart/2008/layout/CircularPictureCallout"/>
    <dgm:cxn modelId="{59FF0A79-AFC6-457F-B636-315A23060381}" type="presParOf" srcId="{FC274685-C9F5-4094-86C4-B75E27DE907C}" destId="{46D36D89-423D-4446-B477-AB475692CC3D}" srcOrd="0" destOrd="0" presId="urn:microsoft.com/office/officeart/2008/layout/CircularPictureCallout"/>
    <dgm:cxn modelId="{87117B2A-BF56-483D-AB0A-65D0FC3F4C9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F4487D7F-3CD7-4984-952D-E8460575C533}" type="presOf" srcId="{0EBD0570-87DE-48D4-9B05-D47A4E390D1E}" destId="{D4EFBD8C-1BD9-44D3-91C2-8814CE1EF1E9}" srcOrd="0" destOrd="0" presId="urn:microsoft.com/office/officeart/2008/layout/CircularPictureCallout"/>
    <dgm:cxn modelId="{35760F26-6125-48B8-970B-029629622393}" type="presOf" srcId="{B5C0B2FB-77D1-43B5-AC47-EBF6D31315F6}" destId="{6AE5439B-8436-4FD1-9635-8BAA6EB19DEE}" srcOrd="0" destOrd="0" presId="urn:microsoft.com/office/officeart/2008/layout/CircularPictureCallout"/>
    <dgm:cxn modelId="{E6D3B72F-45F2-4BFD-BD15-9943C7747437}"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B4C9D84B-B358-4242-9976-EAE885D598B6}" type="presParOf" srcId="{6AE5439B-8436-4FD1-9635-8BAA6EB19DEE}" destId="{950978B9-0511-427D-B2E7-7C3DFC12B3BA}" srcOrd="0" destOrd="0" presId="urn:microsoft.com/office/officeart/2008/layout/CircularPictureCallout"/>
    <dgm:cxn modelId="{8DBD0172-2BDB-45B6-83F0-B71D3B3772A2}" type="presParOf" srcId="{950978B9-0511-427D-B2E7-7C3DFC12B3BA}" destId="{B2605915-65ED-4D21-8E6E-6CA0E33282E5}" srcOrd="0" destOrd="0" presId="urn:microsoft.com/office/officeart/2008/layout/CircularPictureCallout"/>
    <dgm:cxn modelId="{A553FDCD-662E-4040-AB51-60AED1BA4ECA}" type="presParOf" srcId="{B2605915-65ED-4D21-8E6E-6CA0E33282E5}" destId="{D4EFBD8C-1BD9-44D3-91C2-8814CE1EF1E9}" srcOrd="0" destOrd="0" presId="urn:microsoft.com/office/officeart/2008/layout/CircularPictureCallout"/>
    <dgm:cxn modelId="{FE0675A2-C1E9-45C4-88F4-F6C587FAF90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46197DD7-8225-4F64-A037-24B235F9B246}" type="presOf" srcId="{A5B64BFC-6D51-4FD0-8EB5-7F0CFF12ED8E}" destId="{62FCCB03-E374-451D-98F2-5D828F934070}" srcOrd="0" destOrd="0" presId="urn:microsoft.com/office/officeart/2008/layout/CircularPictureCallout"/>
    <dgm:cxn modelId="{97F17E69-9F4C-4B95-9CC2-2E7A91DACFF4}" type="presOf" srcId="{C0281889-47E3-4FCF-B048-44D1E229A3C4}" destId="{46D36D89-423D-4446-B477-AB475692CC3D}" srcOrd="0" destOrd="0" presId="urn:microsoft.com/office/officeart/2008/layout/CircularPictureCallout"/>
    <dgm:cxn modelId="{8CD93853-1911-4DE7-98AA-9CBBE70C648F}" type="presOf" srcId="{46AB99D6-83BC-4C8D-8A5C-033EDB4E386F}" destId="{79D7CEDB-8104-4451-ACE4-9C54728C8F31}" srcOrd="0" destOrd="0" presId="urn:microsoft.com/office/officeart/2008/layout/CircularPictureCallout"/>
    <dgm:cxn modelId="{8E07D806-D620-4A69-A72C-FF5E1ED68E21}" type="presParOf" srcId="{62FCCB03-E374-451D-98F2-5D828F934070}" destId="{8ADE9732-7F45-49AD-A367-88683D9353B9}" srcOrd="0" destOrd="0" presId="urn:microsoft.com/office/officeart/2008/layout/CircularPictureCallout"/>
    <dgm:cxn modelId="{A7EBAC33-159F-4937-84AA-B403EA82FABE}" type="presParOf" srcId="{8ADE9732-7F45-49AD-A367-88683D9353B9}" destId="{FC274685-C9F5-4094-86C4-B75E27DE907C}" srcOrd="0" destOrd="0" presId="urn:microsoft.com/office/officeart/2008/layout/CircularPictureCallout"/>
    <dgm:cxn modelId="{520EF0C6-9F51-49DC-8F89-79F5D79654DE}" type="presParOf" srcId="{FC274685-C9F5-4094-86C4-B75E27DE907C}" destId="{46D36D89-423D-4446-B477-AB475692CC3D}" srcOrd="0" destOrd="0" presId="urn:microsoft.com/office/officeart/2008/layout/CircularPictureCallout"/>
    <dgm:cxn modelId="{7BC90973-D5EA-4B56-A10A-DD1A7583DFF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A26006E4-CE9C-4B72-A1B4-8EDFAE0B1DFD}" type="presOf" srcId="{0EBD0570-87DE-48D4-9B05-D47A4E390D1E}" destId="{D4EFBD8C-1BD9-44D3-91C2-8814CE1EF1E9}" srcOrd="0" destOrd="0" presId="urn:microsoft.com/office/officeart/2008/layout/CircularPictureCallout"/>
    <dgm:cxn modelId="{C93A0DA0-881C-4148-A329-7869E1C74146}" type="presOf" srcId="{918E8141-8B4B-4731-A817-C6B047531EC7}" destId="{94406756-AAED-4952-B734-D5E78ADCB029}" srcOrd="0" destOrd="0" presId="urn:microsoft.com/office/officeart/2008/layout/CircularPictureCallout"/>
    <dgm:cxn modelId="{21732B81-E4B0-466B-BE0C-4104D14C8147}"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8A10A79C-EFA9-499C-86FC-23DC74BEE3E0}" type="presParOf" srcId="{6AE5439B-8436-4FD1-9635-8BAA6EB19DEE}" destId="{950978B9-0511-427D-B2E7-7C3DFC12B3BA}" srcOrd="0" destOrd="0" presId="urn:microsoft.com/office/officeart/2008/layout/CircularPictureCallout"/>
    <dgm:cxn modelId="{6E4B5A7F-FDDB-4863-8E07-667EA6290F9C}" type="presParOf" srcId="{950978B9-0511-427D-B2E7-7C3DFC12B3BA}" destId="{B2605915-65ED-4D21-8E6E-6CA0E33282E5}" srcOrd="0" destOrd="0" presId="urn:microsoft.com/office/officeart/2008/layout/CircularPictureCallout"/>
    <dgm:cxn modelId="{1BB65029-481D-4B96-9CE8-956E8D3B223F}" type="presParOf" srcId="{B2605915-65ED-4D21-8E6E-6CA0E33282E5}" destId="{D4EFBD8C-1BD9-44D3-91C2-8814CE1EF1E9}" srcOrd="0" destOrd="0" presId="urn:microsoft.com/office/officeart/2008/layout/CircularPictureCallout"/>
    <dgm:cxn modelId="{42D47E7F-E157-43FF-8C16-BDF67EFFD95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DE11783-1302-443A-B8E0-8EFEBEE615DE}" type="presOf" srcId="{0EBD0570-87DE-48D4-9B05-D47A4E390D1E}" destId="{D4EFBD8C-1BD9-44D3-91C2-8814CE1EF1E9}" srcOrd="0" destOrd="0" presId="urn:microsoft.com/office/officeart/2008/layout/CircularPictureCallout"/>
    <dgm:cxn modelId="{6F7C683D-E7AB-4379-83F5-05BE21681112}" type="presOf" srcId="{B5C0B2FB-77D1-43B5-AC47-EBF6D31315F6}" destId="{6AE5439B-8436-4FD1-9635-8BAA6EB19DEE}" srcOrd="0" destOrd="0" presId="urn:microsoft.com/office/officeart/2008/layout/CircularPictureCallout"/>
    <dgm:cxn modelId="{120F71D4-8DC7-4CF2-9C24-E3F8E96CCFFA}"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357A31AC-7298-463E-9E90-A7137A364A07}" type="presParOf" srcId="{6AE5439B-8436-4FD1-9635-8BAA6EB19DEE}" destId="{950978B9-0511-427D-B2E7-7C3DFC12B3BA}" srcOrd="0" destOrd="0" presId="urn:microsoft.com/office/officeart/2008/layout/CircularPictureCallout"/>
    <dgm:cxn modelId="{B0ECA9FA-36FC-47A5-9A61-D94AA79E6A29}" type="presParOf" srcId="{950978B9-0511-427D-B2E7-7C3DFC12B3BA}" destId="{B2605915-65ED-4D21-8E6E-6CA0E33282E5}" srcOrd="0" destOrd="0" presId="urn:microsoft.com/office/officeart/2008/layout/CircularPictureCallout"/>
    <dgm:cxn modelId="{2AB41ADC-50CB-405B-90D3-A94468AAF721}" type="presParOf" srcId="{B2605915-65ED-4D21-8E6E-6CA0E33282E5}" destId="{D4EFBD8C-1BD9-44D3-91C2-8814CE1EF1E9}" srcOrd="0" destOrd="0" presId="urn:microsoft.com/office/officeart/2008/layout/CircularPictureCallout"/>
    <dgm:cxn modelId="{14100FCC-BD62-415B-9F7C-A5CFB77B0EA9}"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6ED1B63-F84B-48C7-B399-A37173C5B188}" type="presOf" srcId="{46AB99D6-83BC-4C8D-8A5C-033EDB4E386F}" destId="{79D7CEDB-8104-4451-ACE4-9C54728C8F31}" srcOrd="0" destOrd="0" presId="urn:microsoft.com/office/officeart/2008/layout/CircularPictureCallout"/>
    <dgm:cxn modelId="{EA87D1EC-FC55-4EC9-9496-982AF6B63EFD}" type="presOf" srcId="{C0281889-47E3-4FCF-B048-44D1E229A3C4}" destId="{46D36D89-423D-4446-B477-AB475692CC3D}" srcOrd="0" destOrd="0" presId="urn:microsoft.com/office/officeart/2008/layout/CircularPictureCallout"/>
    <dgm:cxn modelId="{032D1140-FCB0-4632-8583-D9AF9B87BA2F}"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69667CD2-CAC7-419E-B7F0-D7EB6BE75DF2}" type="presParOf" srcId="{62FCCB03-E374-451D-98F2-5D828F934070}" destId="{8ADE9732-7F45-49AD-A367-88683D9353B9}" srcOrd="0" destOrd="0" presId="urn:microsoft.com/office/officeart/2008/layout/CircularPictureCallout"/>
    <dgm:cxn modelId="{A2EFAC6E-4C86-4D3C-9009-3BCDAB05027F}" type="presParOf" srcId="{8ADE9732-7F45-49AD-A367-88683D9353B9}" destId="{FC274685-C9F5-4094-86C4-B75E27DE907C}" srcOrd="0" destOrd="0" presId="urn:microsoft.com/office/officeart/2008/layout/CircularPictureCallout"/>
    <dgm:cxn modelId="{528D3B74-ED83-4D01-8E2E-0FB9BCE1AE3B}" type="presParOf" srcId="{FC274685-C9F5-4094-86C4-B75E27DE907C}" destId="{46D36D89-423D-4446-B477-AB475692CC3D}" srcOrd="0" destOrd="0" presId="urn:microsoft.com/office/officeart/2008/layout/CircularPictureCallout"/>
    <dgm:cxn modelId="{88A1297C-62D5-4ED6-B211-75A792F4EE16}"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5848D4E7-DD8C-44E3-AF98-BB47CF8DE890}" type="presOf" srcId="{C0281889-47E3-4FCF-B048-44D1E229A3C4}" destId="{46D36D89-423D-4446-B477-AB475692CC3D}" srcOrd="0" destOrd="0" presId="urn:microsoft.com/office/officeart/2008/layout/CircularPictureCallout"/>
    <dgm:cxn modelId="{C2706A5D-3A65-46F7-B1BC-5EAD26688476}" type="presOf" srcId="{46AB99D6-83BC-4C8D-8A5C-033EDB4E386F}" destId="{79D7CEDB-8104-4451-ACE4-9C54728C8F31}" srcOrd="0" destOrd="0" presId="urn:microsoft.com/office/officeart/2008/layout/CircularPictureCallout"/>
    <dgm:cxn modelId="{68B21B43-6846-431B-8056-9B434C3BE7B4}" type="presOf" srcId="{A5B64BFC-6D51-4FD0-8EB5-7F0CFF12ED8E}" destId="{62FCCB03-E374-451D-98F2-5D828F934070}" srcOrd="0" destOrd="0" presId="urn:microsoft.com/office/officeart/2008/layout/CircularPictureCallout"/>
    <dgm:cxn modelId="{683B5CE3-C9D4-421C-B248-012C21E5BD7F}" type="presParOf" srcId="{62FCCB03-E374-451D-98F2-5D828F934070}" destId="{8ADE9732-7F45-49AD-A367-88683D9353B9}" srcOrd="0" destOrd="0" presId="urn:microsoft.com/office/officeart/2008/layout/CircularPictureCallout"/>
    <dgm:cxn modelId="{B941B0C8-FF36-4DC1-8CAD-05D475DE5690}" type="presParOf" srcId="{8ADE9732-7F45-49AD-A367-88683D9353B9}" destId="{FC274685-C9F5-4094-86C4-B75E27DE907C}" srcOrd="0" destOrd="0" presId="urn:microsoft.com/office/officeart/2008/layout/CircularPictureCallout"/>
    <dgm:cxn modelId="{6C35F10A-32F5-493E-BE98-0A40A3AD2B09}" type="presParOf" srcId="{FC274685-C9F5-4094-86C4-B75E27DE907C}" destId="{46D36D89-423D-4446-B477-AB475692CC3D}" srcOrd="0" destOrd="0" presId="urn:microsoft.com/office/officeart/2008/layout/CircularPictureCallout"/>
    <dgm:cxn modelId="{34872BF3-DAB6-42A4-8FB6-2D3E536A84C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5C6B2565-326D-4243-B318-B01589275029}" type="presOf" srcId="{C0281889-47E3-4FCF-B048-44D1E229A3C4}" destId="{46D36D89-423D-4446-B477-AB475692CC3D}" srcOrd="0" destOrd="0" presId="urn:microsoft.com/office/officeart/2008/layout/CircularPictureCallout"/>
    <dgm:cxn modelId="{881B9149-9A4F-48A4-8954-108B873689AB}" type="presOf" srcId="{46AB99D6-83BC-4C8D-8A5C-033EDB4E386F}" destId="{79D7CEDB-8104-4451-ACE4-9C54728C8F31}" srcOrd="0" destOrd="0" presId="urn:microsoft.com/office/officeart/2008/layout/CircularPictureCallout"/>
    <dgm:cxn modelId="{17A135A7-A5F6-4534-AE85-303C300383C5}" type="presOf" srcId="{A5B64BFC-6D51-4FD0-8EB5-7F0CFF12ED8E}" destId="{62FCCB03-E374-451D-98F2-5D828F934070}" srcOrd="0" destOrd="0" presId="urn:microsoft.com/office/officeart/2008/layout/CircularPictureCallout"/>
    <dgm:cxn modelId="{19FD64BB-6744-4BD2-9E6E-D962838D7804}" type="presParOf" srcId="{62FCCB03-E374-451D-98F2-5D828F934070}" destId="{8ADE9732-7F45-49AD-A367-88683D9353B9}" srcOrd="0" destOrd="0" presId="urn:microsoft.com/office/officeart/2008/layout/CircularPictureCallout"/>
    <dgm:cxn modelId="{392CCA5E-B964-4E8B-8492-6AD07F523021}" type="presParOf" srcId="{8ADE9732-7F45-49AD-A367-88683D9353B9}" destId="{FC274685-C9F5-4094-86C4-B75E27DE907C}" srcOrd="0" destOrd="0" presId="urn:microsoft.com/office/officeart/2008/layout/CircularPictureCallout"/>
    <dgm:cxn modelId="{B93BFB7B-5A5D-4FC5-970F-84DF3B01F0A0}" type="presParOf" srcId="{FC274685-C9F5-4094-86C4-B75E27DE907C}" destId="{46D36D89-423D-4446-B477-AB475692CC3D}" srcOrd="0" destOrd="0" presId="urn:microsoft.com/office/officeart/2008/layout/CircularPictureCallout"/>
    <dgm:cxn modelId="{8F3EE11E-2118-4674-98A1-84427F158B9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FC7620EA-040D-4AE2-BA08-7D9657C9147A}" type="presOf" srcId="{0EBD0570-87DE-48D4-9B05-D47A4E390D1E}" destId="{D4EFBD8C-1BD9-44D3-91C2-8814CE1EF1E9}" srcOrd="0" destOrd="0" presId="urn:microsoft.com/office/officeart/2008/layout/CircularPictureCallout"/>
    <dgm:cxn modelId="{6FFC10EA-00D0-4AAE-B9D4-F4008B20C04A}"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884E4012-57E7-41E8-991B-E76DCB40C321}" type="presOf" srcId="{918E8141-8B4B-4731-A817-C6B047531EC7}" destId="{94406756-AAED-4952-B734-D5E78ADCB029}" srcOrd="0" destOrd="0" presId="urn:microsoft.com/office/officeart/2008/layout/CircularPictureCallout"/>
    <dgm:cxn modelId="{B45C3ED8-A3E4-4D60-9180-0B269046C67D}" type="presParOf" srcId="{6AE5439B-8436-4FD1-9635-8BAA6EB19DEE}" destId="{950978B9-0511-427D-B2E7-7C3DFC12B3BA}" srcOrd="0" destOrd="0" presId="urn:microsoft.com/office/officeart/2008/layout/CircularPictureCallout"/>
    <dgm:cxn modelId="{4D45C0F1-51F0-4AA2-BC0B-61B071DA8C2C}" type="presParOf" srcId="{950978B9-0511-427D-B2E7-7C3DFC12B3BA}" destId="{B2605915-65ED-4D21-8E6E-6CA0E33282E5}" srcOrd="0" destOrd="0" presId="urn:microsoft.com/office/officeart/2008/layout/CircularPictureCallout"/>
    <dgm:cxn modelId="{67737829-C198-4E45-A680-C9E614CDA460}" type="presParOf" srcId="{B2605915-65ED-4D21-8E6E-6CA0E33282E5}" destId="{D4EFBD8C-1BD9-44D3-91C2-8814CE1EF1E9}" srcOrd="0" destOrd="0" presId="urn:microsoft.com/office/officeart/2008/layout/CircularPictureCallout"/>
    <dgm:cxn modelId="{ACD26C1B-5B94-4093-8516-EA09EDC3AD07}"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5C6376F6-35FF-4E27-924B-53B591CF9FEA}" type="presOf" srcId="{B5C0B2FB-77D1-43B5-AC47-EBF6D31315F6}" destId="{6AE5439B-8436-4FD1-9635-8BAA6EB19DEE}" srcOrd="0" destOrd="0" presId="urn:microsoft.com/office/officeart/2008/layout/CircularPictureCallout"/>
    <dgm:cxn modelId="{D0A864FE-3B60-417C-9D48-7C4D9F8575B0}" type="presOf" srcId="{918E8141-8B4B-4731-A817-C6B047531EC7}" destId="{94406756-AAED-4952-B734-D5E78ADCB029}" srcOrd="0" destOrd="0" presId="urn:microsoft.com/office/officeart/2008/layout/CircularPictureCallout"/>
    <dgm:cxn modelId="{632A41BE-E75E-4389-BB2F-E423A5889443}"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6F3E4B0F-2C24-44B8-913D-74A8832C1BBF}" type="presParOf" srcId="{6AE5439B-8436-4FD1-9635-8BAA6EB19DEE}" destId="{950978B9-0511-427D-B2E7-7C3DFC12B3BA}" srcOrd="0" destOrd="0" presId="urn:microsoft.com/office/officeart/2008/layout/CircularPictureCallout"/>
    <dgm:cxn modelId="{800B25AA-393F-4BE7-8FE8-4DA82847449F}" type="presParOf" srcId="{950978B9-0511-427D-B2E7-7C3DFC12B3BA}" destId="{B2605915-65ED-4D21-8E6E-6CA0E33282E5}" srcOrd="0" destOrd="0" presId="urn:microsoft.com/office/officeart/2008/layout/CircularPictureCallout"/>
    <dgm:cxn modelId="{392E2868-F706-47B1-A8C8-99CEAC4FAF05}" type="presParOf" srcId="{B2605915-65ED-4D21-8E6E-6CA0E33282E5}" destId="{D4EFBD8C-1BD9-44D3-91C2-8814CE1EF1E9}" srcOrd="0" destOrd="0" presId="urn:microsoft.com/office/officeart/2008/layout/CircularPictureCallout"/>
    <dgm:cxn modelId="{F6B190E1-0655-4C3B-9F8C-D89D52B5065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FC8C155-4BE2-4FAC-8A36-F174238ED7F0}"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FD46181-9631-4064-9E38-E3C060F71E2C}" type="presOf" srcId="{918E8141-8B4B-4731-A817-C6B047531EC7}" destId="{94406756-AAED-4952-B734-D5E78ADCB029}" srcOrd="0" destOrd="0" presId="urn:microsoft.com/office/officeart/2008/layout/CircularPictureCallout"/>
    <dgm:cxn modelId="{1300E954-68A9-4E73-A4BE-2E384076F79C}" type="presOf" srcId="{B5C0B2FB-77D1-43B5-AC47-EBF6D31315F6}" destId="{6AE5439B-8436-4FD1-9635-8BAA6EB19DEE}" srcOrd="0" destOrd="0" presId="urn:microsoft.com/office/officeart/2008/layout/CircularPictureCallout"/>
    <dgm:cxn modelId="{D06BFA2E-C852-477B-A79D-DABA7F49AE60}" type="presParOf" srcId="{6AE5439B-8436-4FD1-9635-8BAA6EB19DEE}" destId="{950978B9-0511-427D-B2E7-7C3DFC12B3BA}" srcOrd="0" destOrd="0" presId="urn:microsoft.com/office/officeart/2008/layout/CircularPictureCallout"/>
    <dgm:cxn modelId="{18DB53B4-613B-427D-BB60-2A0FE55FB92E}" type="presParOf" srcId="{950978B9-0511-427D-B2E7-7C3DFC12B3BA}" destId="{B2605915-65ED-4D21-8E6E-6CA0E33282E5}" srcOrd="0" destOrd="0" presId="urn:microsoft.com/office/officeart/2008/layout/CircularPictureCallout"/>
    <dgm:cxn modelId="{787AF2BC-6938-435D-A26D-717A7C7AD38F}" type="presParOf" srcId="{B2605915-65ED-4D21-8E6E-6CA0E33282E5}" destId="{D4EFBD8C-1BD9-44D3-91C2-8814CE1EF1E9}" srcOrd="0" destOrd="0" presId="urn:microsoft.com/office/officeart/2008/layout/CircularPictureCallout"/>
    <dgm:cxn modelId="{E79F7A1D-8422-4F5C-87AF-49533196FFCF}"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A3751A5-97AD-4017-8742-F7EBF120F14F}" type="presOf" srcId="{B5C0B2FB-77D1-43B5-AC47-EBF6D31315F6}" destId="{6AE5439B-8436-4FD1-9635-8BAA6EB19DEE}" srcOrd="0" destOrd="0" presId="urn:microsoft.com/office/officeart/2008/layout/CircularPictureCallout"/>
    <dgm:cxn modelId="{E6A3C531-49DF-4906-8DD3-E84998EAA480}" type="presOf" srcId="{0EBD0570-87DE-48D4-9B05-D47A4E390D1E}" destId="{D4EFBD8C-1BD9-44D3-91C2-8814CE1EF1E9}" srcOrd="0" destOrd="0" presId="urn:microsoft.com/office/officeart/2008/layout/CircularPictureCallout"/>
    <dgm:cxn modelId="{EB48DC1F-7716-49A7-A1B9-F6F77A7F623A}"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88C56E64-3BE9-4812-B772-09421BFE2840}" type="presParOf" srcId="{6AE5439B-8436-4FD1-9635-8BAA6EB19DEE}" destId="{950978B9-0511-427D-B2E7-7C3DFC12B3BA}" srcOrd="0" destOrd="0" presId="urn:microsoft.com/office/officeart/2008/layout/CircularPictureCallout"/>
    <dgm:cxn modelId="{BE3F79FD-638B-401D-9045-1FA66B937855}" type="presParOf" srcId="{950978B9-0511-427D-B2E7-7C3DFC12B3BA}" destId="{B2605915-65ED-4D21-8E6E-6CA0E33282E5}" srcOrd="0" destOrd="0" presId="urn:microsoft.com/office/officeart/2008/layout/CircularPictureCallout"/>
    <dgm:cxn modelId="{563BD66D-1D4E-45B3-AD20-B978822A452D}" type="presParOf" srcId="{B2605915-65ED-4D21-8E6E-6CA0E33282E5}" destId="{D4EFBD8C-1BD9-44D3-91C2-8814CE1EF1E9}" srcOrd="0" destOrd="0" presId="urn:microsoft.com/office/officeart/2008/layout/CircularPictureCallout"/>
    <dgm:cxn modelId="{057BEEAA-94B7-4561-B291-B97A219E21ED}"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DB7D1301-C393-4312-9B65-02D10D69EC01}"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9637B4AA-D7A5-44B7-A094-12CE21A4D31A}" type="presOf" srcId="{C0281889-47E3-4FCF-B048-44D1E229A3C4}" destId="{46D36D89-423D-4446-B477-AB475692CC3D}" srcOrd="0" destOrd="0" presId="urn:microsoft.com/office/officeart/2008/layout/CircularPictureCallout"/>
    <dgm:cxn modelId="{806D49E4-DBA6-41ED-BFDA-4FAE735D2BC0}" type="presOf" srcId="{46AB99D6-83BC-4C8D-8A5C-033EDB4E386F}" destId="{79D7CEDB-8104-4451-ACE4-9C54728C8F31}" srcOrd="0" destOrd="0" presId="urn:microsoft.com/office/officeart/2008/layout/CircularPictureCallout"/>
    <dgm:cxn modelId="{E200F8C8-50EB-4E89-A03E-5F4567EC2388}" type="presParOf" srcId="{62FCCB03-E374-451D-98F2-5D828F934070}" destId="{8ADE9732-7F45-49AD-A367-88683D9353B9}" srcOrd="0" destOrd="0" presId="urn:microsoft.com/office/officeart/2008/layout/CircularPictureCallout"/>
    <dgm:cxn modelId="{16EEF114-2FDB-4339-B052-1D2A3462F612}" type="presParOf" srcId="{8ADE9732-7F45-49AD-A367-88683D9353B9}" destId="{FC274685-C9F5-4094-86C4-B75E27DE907C}" srcOrd="0" destOrd="0" presId="urn:microsoft.com/office/officeart/2008/layout/CircularPictureCallout"/>
    <dgm:cxn modelId="{C5544072-86DF-4E25-A9C5-2863E301A907}" type="presParOf" srcId="{FC274685-C9F5-4094-86C4-B75E27DE907C}" destId="{46D36D89-423D-4446-B477-AB475692CC3D}" srcOrd="0" destOrd="0" presId="urn:microsoft.com/office/officeart/2008/layout/CircularPictureCallout"/>
    <dgm:cxn modelId="{677BAF98-9330-4857-BC91-6EAF28AAD006}"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43C52FB9-EF48-4E1D-B6AA-535415540A77}"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0583740-1460-4830-BDDA-83FEBF8AB7B1}" type="presOf" srcId="{46AB99D6-83BC-4C8D-8A5C-033EDB4E386F}" destId="{79D7CEDB-8104-4451-ACE4-9C54728C8F31}" srcOrd="0" destOrd="0" presId="urn:microsoft.com/office/officeart/2008/layout/CircularPictureCallout"/>
    <dgm:cxn modelId="{B73A0FCF-5BDE-4647-8A69-7D616DCC7DD6}" type="presOf" srcId="{A5B64BFC-6D51-4FD0-8EB5-7F0CFF12ED8E}" destId="{62FCCB03-E374-451D-98F2-5D828F934070}" srcOrd="0" destOrd="0" presId="urn:microsoft.com/office/officeart/2008/layout/CircularPictureCallout"/>
    <dgm:cxn modelId="{2CF1887C-0BCA-40C6-A62A-1B57720B8346}" type="presParOf" srcId="{62FCCB03-E374-451D-98F2-5D828F934070}" destId="{8ADE9732-7F45-49AD-A367-88683D9353B9}" srcOrd="0" destOrd="0" presId="urn:microsoft.com/office/officeart/2008/layout/CircularPictureCallout"/>
    <dgm:cxn modelId="{95468D88-D396-4CD7-B3FB-169F526697FB}" type="presParOf" srcId="{8ADE9732-7F45-49AD-A367-88683D9353B9}" destId="{FC274685-C9F5-4094-86C4-B75E27DE907C}" srcOrd="0" destOrd="0" presId="urn:microsoft.com/office/officeart/2008/layout/CircularPictureCallout"/>
    <dgm:cxn modelId="{F3AD0C06-B919-4653-AC22-5105148F8A73}" type="presParOf" srcId="{FC274685-C9F5-4094-86C4-B75E27DE907C}" destId="{46D36D89-423D-4446-B477-AB475692CC3D}" srcOrd="0" destOrd="0" presId="urn:microsoft.com/office/officeart/2008/layout/CircularPictureCallout"/>
    <dgm:cxn modelId="{80315DAF-04EE-41DE-BC8B-81BE5AB296F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65341643-A3FC-4A80-9AE2-2AC964DA733D}" type="presOf" srcId="{471EA7B6-4D84-4F6D-818A-CE146920DA27}" destId="{F65DC68E-F7A5-4F7E-9236-6CA8F3ACDF82}" srcOrd="0" destOrd="0" presId="urn:microsoft.com/office/officeart/2008/layout/CircularPictureCallout"/>
    <dgm:cxn modelId="{852DB9D9-D92B-4DCD-8280-E8F178AC8C74}" type="presOf" srcId="{47C348FE-1FAD-4F31-ADE0-A8D4B06FAA3C}" destId="{8D4F6EED-8521-4E37-8810-77EE6E3F5B89}" srcOrd="0" destOrd="0" presId="urn:microsoft.com/office/officeart/2008/layout/CircularPictureCallout"/>
    <dgm:cxn modelId="{5C31E376-130E-4437-A734-C49E4A7A506E}" type="presOf" srcId="{F751C726-06BB-459F-8B88-45E00F7906DC}" destId="{B90A6B99-15DE-4F71-BD33-9274A6D58730}" srcOrd="0" destOrd="0" presId="urn:microsoft.com/office/officeart/2008/layout/CircularPictureCallout"/>
    <dgm:cxn modelId="{3A701EA1-56C5-4A4B-9555-D4B0CF21BFD4}" type="presParOf" srcId="{B90A6B99-15DE-4F71-BD33-9274A6D58730}" destId="{EA1AC1E5-CFBF-4BBA-AE64-805ACE736B05}" srcOrd="0" destOrd="0" presId="urn:microsoft.com/office/officeart/2008/layout/CircularPictureCallout"/>
    <dgm:cxn modelId="{6A0BADBA-C601-4180-B271-97FB0B2181EA}" type="presParOf" srcId="{EA1AC1E5-CFBF-4BBA-AE64-805ACE736B05}" destId="{56BC542D-8DBB-46FD-A041-B4B308B06E2A}" srcOrd="0" destOrd="0" presId="urn:microsoft.com/office/officeart/2008/layout/CircularPictureCallout"/>
    <dgm:cxn modelId="{14E6E5E7-4AD2-4166-9AC6-EDEF40CB357E}" type="presParOf" srcId="{56BC542D-8DBB-46FD-A041-B4B308B06E2A}" destId="{F65DC68E-F7A5-4F7E-9236-6CA8F3ACDF82}" srcOrd="0" destOrd="0" presId="urn:microsoft.com/office/officeart/2008/layout/CircularPictureCallout"/>
    <dgm:cxn modelId="{91A1E957-6122-4FF6-A866-E5E48BE44356}"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0DE624CA-300C-449A-8912-D7CC50A819E2}" type="presOf" srcId="{9830AC34-8BEB-44A5-B545-497E7C2B9546}" destId="{7B7E01F2-483A-4155-B3BF-14C3DB5E76A6}"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BE17020A-9F87-43E7-8765-A67B642550B7}" type="presOf" srcId="{6047CC94-F81B-4DAA-BAD4-3A07003B6418}" destId="{306AFE9D-CCA1-4A93-9691-FC978F9CE9A1}" srcOrd="0" destOrd="0" presId="urn:microsoft.com/office/officeart/2008/layout/CircularPictureCallout"/>
    <dgm:cxn modelId="{5D9F5E47-11BF-4A6F-890E-1557AF858D2E}" type="presOf" srcId="{CE7E0F03-BAEE-4A08-BFB5-9B8E63E586FF}" destId="{051F52C1-6139-409E-8641-EB8734128EA4}" srcOrd="0" destOrd="0" presId="urn:microsoft.com/office/officeart/2008/layout/CircularPictureCallout"/>
    <dgm:cxn modelId="{A366BADD-FE66-454F-9F77-3B445091755B}" type="presParOf" srcId="{051F52C1-6139-409E-8641-EB8734128EA4}" destId="{89DA9132-4571-4405-8C90-186411EA8AD8}" srcOrd="0" destOrd="0" presId="urn:microsoft.com/office/officeart/2008/layout/CircularPictureCallout"/>
    <dgm:cxn modelId="{B1BCAA69-82E6-4DAE-9C80-893C65B8FB9D}" type="presParOf" srcId="{89DA9132-4571-4405-8C90-186411EA8AD8}" destId="{04D635B6-8F99-42A1-AE01-BA1F581CA3CC}" srcOrd="0" destOrd="0" presId="urn:microsoft.com/office/officeart/2008/layout/CircularPictureCallout"/>
    <dgm:cxn modelId="{302E49A6-143F-431F-8F22-83781751497E}" type="presParOf" srcId="{04D635B6-8F99-42A1-AE01-BA1F581CA3CC}" destId="{306AFE9D-CCA1-4A93-9691-FC978F9CE9A1}" srcOrd="0" destOrd="0" presId="urn:microsoft.com/office/officeart/2008/layout/CircularPictureCallout"/>
    <dgm:cxn modelId="{76C88F44-F027-4258-B5DD-8DFB3AAB1FF6}"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45D9A9-DC60-4A16-931E-1AB5147AB907}" type="presOf" srcId="{A5B64BFC-6D51-4FD0-8EB5-7F0CFF12ED8E}" destId="{62FCCB03-E374-451D-98F2-5D828F934070}" srcOrd="0" destOrd="0" presId="urn:microsoft.com/office/officeart/2008/layout/CircularPictureCallout"/>
    <dgm:cxn modelId="{51D41BE4-4DCA-444D-80F3-8BAC2C1FDEF2}"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B6B1733C-582E-4871-9E61-E5F731D4A1DC}" type="presOf" srcId="{46AB99D6-83BC-4C8D-8A5C-033EDB4E386F}" destId="{79D7CEDB-8104-4451-ACE4-9C54728C8F31}" srcOrd="0" destOrd="0" presId="urn:microsoft.com/office/officeart/2008/layout/CircularPictureCallout"/>
    <dgm:cxn modelId="{B47656E2-601C-4B20-8475-8433C34D985E}" type="presParOf" srcId="{62FCCB03-E374-451D-98F2-5D828F934070}" destId="{8ADE9732-7F45-49AD-A367-88683D9353B9}" srcOrd="0" destOrd="0" presId="urn:microsoft.com/office/officeart/2008/layout/CircularPictureCallout"/>
    <dgm:cxn modelId="{3490C287-FFCC-43CD-8811-3BCD43141C6F}" type="presParOf" srcId="{8ADE9732-7F45-49AD-A367-88683D9353B9}" destId="{FC274685-C9F5-4094-86C4-B75E27DE907C}" srcOrd="0" destOrd="0" presId="urn:microsoft.com/office/officeart/2008/layout/CircularPictureCallout"/>
    <dgm:cxn modelId="{E0CCE505-F9E8-46B1-B60D-1782363D681D}" type="presParOf" srcId="{FC274685-C9F5-4094-86C4-B75E27DE907C}" destId="{46D36D89-423D-4446-B477-AB475692CC3D}" srcOrd="0" destOrd="0" presId="urn:microsoft.com/office/officeart/2008/layout/CircularPictureCallout"/>
    <dgm:cxn modelId="{4B5BD4C3-1B7A-4BE0-87FF-47C4D863B33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F69346EE-42E7-490C-8CC8-56C757B115B6}" type="presOf" srcId="{F751C726-06BB-459F-8B88-45E00F7906DC}" destId="{B90A6B99-15DE-4F71-BD33-9274A6D58730}" srcOrd="0" destOrd="0" presId="urn:microsoft.com/office/officeart/2008/layout/CircularPictureCallout"/>
    <dgm:cxn modelId="{3C58A2F4-4B30-4C2A-944A-07B935BED4F5}"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247B45A2-B118-484E-9511-C36978B5A814}" type="presOf" srcId="{47C348FE-1FAD-4F31-ADE0-A8D4B06FAA3C}" destId="{8D4F6EED-8521-4E37-8810-77EE6E3F5B89}" srcOrd="0" destOrd="0" presId="urn:microsoft.com/office/officeart/2008/layout/CircularPictureCallout"/>
    <dgm:cxn modelId="{B409DF3F-745D-45BD-B01E-17DD9D554900}" type="presParOf" srcId="{B90A6B99-15DE-4F71-BD33-9274A6D58730}" destId="{EA1AC1E5-CFBF-4BBA-AE64-805ACE736B05}" srcOrd="0" destOrd="0" presId="urn:microsoft.com/office/officeart/2008/layout/CircularPictureCallout"/>
    <dgm:cxn modelId="{51BCB8EA-E50B-4431-8FB3-6D241B769EFD}" type="presParOf" srcId="{EA1AC1E5-CFBF-4BBA-AE64-805ACE736B05}" destId="{56BC542D-8DBB-46FD-A041-B4B308B06E2A}" srcOrd="0" destOrd="0" presId="urn:microsoft.com/office/officeart/2008/layout/CircularPictureCallout"/>
    <dgm:cxn modelId="{4A467655-E374-4EB8-8A10-F1DB061DC734}" type="presParOf" srcId="{56BC542D-8DBB-46FD-A041-B4B308B06E2A}" destId="{F65DC68E-F7A5-4F7E-9236-6CA8F3ACDF82}" srcOrd="0" destOrd="0" presId="urn:microsoft.com/office/officeart/2008/layout/CircularPictureCallout"/>
    <dgm:cxn modelId="{EC0FD02F-751F-407E-A36D-35FA4C1ECB66}"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C49D1429-113B-46BB-9E09-ACDFDD4B2D73}" type="presOf" srcId="{CE7E0F03-BAEE-4A08-BFB5-9B8E63E586FF}" destId="{051F52C1-6139-409E-8641-EB8734128EA4}" srcOrd="0" destOrd="0" presId="urn:microsoft.com/office/officeart/2008/layout/CircularPictureCallout"/>
    <dgm:cxn modelId="{C33055E2-AE43-4538-9F18-FA5FAB213BDC}" type="presOf" srcId="{6047CC94-F81B-4DAA-BAD4-3A07003B6418}" destId="{306AFE9D-CCA1-4A93-9691-FC978F9CE9A1}" srcOrd="0" destOrd="0" presId="urn:microsoft.com/office/officeart/2008/layout/CircularPictureCallout"/>
    <dgm:cxn modelId="{3A88D8F7-0933-4B15-AA63-1367A92E9C8F}" type="presOf" srcId="{9830AC34-8BEB-44A5-B545-497E7C2B9546}" destId="{7B7E01F2-483A-4155-B3BF-14C3DB5E76A6}" srcOrd="0" destOrd="0" presId="urn:microsoft.com/office/officeart/2008/layout/CircularPictureCallout"/>
    <dgm:cxn modelId="{8BFE9353-51F8-4B08-AF8F-775E09C6EE39}" type="presParOf" srcId="{051F52C1-6139-409E-8641-EB8734128EA4}" destId="{89DA9132-4571-4405-8C90-186411EA8AD8}" srcOrd="0" destOrd="0" presId="urn:microsoft.com/office/officeart/2008/layout/CircularPictureCallout"/>
    <dgm:cxn modelId="{C5595926-B1A8-4DB7-BAB5-5BFF5662D50D}" type="presParOf" srcId="{89DA9132-4571-4405-8C90-186411EA8AD8}" destId="{04D635B6-8F99-42A1-AE01-BA1F581CA3CC}" srcOrd="0" destOrd="0" presId="urn:microsoft.com/office/officeart/2008/layout/CircularPictureCallout"/>
    <dgm:cxn modelId="{276D2B8B-ADA4-4740-9678-9439D71314CB}" type="presParOf" srcId="{04D635B6-8F99-42A1-AE01-BA1F581CA3CC}" destId="{306AFE9D-CCA1-4A93-9691-FC978F9CE9A1}" srcOrd="0" destOrd="0" presId="urn:microsoft.com/office/officeart/2008/layout/CircularPictureCallout"/>
    <dgm:cxn modelId="{90400642-8757-41DB-B02D-6B091C9DEF7D}"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9D288E00-24DC-4AFA-AA2E-EC4C8E53A1FC}"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D7487785-369D-4A3D-99F9-52B006C87B09}" type="presOf" srcId="{C0281889-47E3-4FCF-B048-44D1E229A3C4}" destId="{46D36D89-423D-4446-B477-AB475692CC3D}" srcOrd="0" destOrd="0" presId="urn:microsoft.com/office/officeart/2008/layout/CircularPictureCallout"/>
    <dgm:cxn modelId="{6137E635-3926-4067-A90A-B522DCABD888}" type="presOf" srcId="{46AB99D6-83BC-4C8D-8A5C-033EDB4E386F}" destId="{79D7CEDB-8104-4451-ACE4-9C54728C8F31}" srcOrd="0" destOrd="0" presId="urn:microsoft.com/office/officeart/2008/layout/CircularPictureCallout"/>
    <dgm:cxn modelId="{A6830F2F-0A01-4C76-A529-6DD0F721E7CA}" type="presParOf" srcId="{62FCCB03-E374-451D-98F2-5D828F934070}" destId="{8ADE9732-7F45-49AD-A367-88683D9353B9}" srcOrd="0" destOrd="0" presId="urn:microsoft.com/office/officeart/2008/layout/CircularPictureCallout"/>
    <dgm:cxn modelId="{2A794EC2-17BA-498F-8D65-F531CC939A20}" type="presParOf" srcId="{8ADE9732-7F45-49AD-A367-88683D9353B9}" destId="{FC274685-C9F5-4094-86C4-B75E27DE907C}" srcOrd="0" destOrd="0" presId="urn:microsoft.com/office/officeart/2008/layout/CircularPictureCallout"/>
    <dgm:cxn modelId="{1D966387-4BC6-4EFC-85E5-65C68A5C4702}" type="presParOf" srcId="{FC274685-C9F5-4094-86C4-B75E27DE907C}" destId="{46D36D89-423D-4446-B477-AB475692CC3D}" srcOrd="0" destOrd="0" presId="urn:microsoft.com/office/officeart/2008/layout/CircularPictureCallout"/>
    <dgm:cxn modelId="{9FEB0229-9D40-44C4-BFAE-39C227DCF24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02E69F9-5981-42D9-B724-0AD4AC86D1A6}" type="presOf" srcId="{B5C0B2FB-77D1-43B5-AC47-EBF6D31315F6}" destId="{6AE5439B-8436-4FD1-9635-8BAA6EB19DEE}" srcOrd="0" destOrd="0" presId="urn:microsoft.com/office/officeart/2008/layout/CircularPictureCallout"/>
    <dgm:cxn modelId="{0E1CCBC5-4E9D-46F8-A01B-B9EA8EC7E32A}"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875D350-2597-4014-8F0C-1E9F0C78EA93}" type="presOf" srcId="{0EBD0570-87DE-48D4-9B05-D47A4E390D1E}" destId="{D4EFBD8C-1BD9-44D3-91C2-8814CE1EF1E9}" srcOrd="0" destOrd="0" presId="urn:microsoft.com/office/officeart/2008/layout/CircularPictureCallout"/>
    <dgm:cxn modelId="{8819DDF7-9569-41A7-BFBD-D08B2D6B8327}" type="presParOf" srcId="{6AE5439B-8436-4FD1-9635-8BAA6EB19DEE}" destId="{950978B9-0511-427D-B2E7-7C3DFC12B3BA}" srcOrd="0" destOrd="0" presId="urn:microsoft.com/office/officeart/2008/layout/CircularPictureCallout"/>
    <dgm:cxn modelId="{4468A5F2-C66D-4E6A-8E21-27194A80F541}" type="presParOf" srcId="{950978B9-0511-427D-B2E7-7C3DFC12B3BA}" destId="{B2605915-65ED-4D21-8E6E-6CA0E33282E5}" srcOrd="0" destOrd="0" presId="urn:microsoft.com/office/officeart/2008/layout/CircularPictureCallout"/>
    <dgm:cxn modelId="{2F798B19-290F-4164-80AF-33AF0B3E6DF9}" type="presParOf" srcId="{B2605915-65ED-4D21-8E6E-6CA0E33282E5}" destId="{D4EFBD8C-1BD9-44D3-91C2-8814CE1EF1E9}" srcOrd="0" destOrd="0" presId="urn:microsoft.com/office/officeart/2008/layout/CircularPictureCallout"/>
    <dgm:cxn modelId="{EFB3A117-259C-4D35-AAEF-1FFB5B6D693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2D27D1E0-AF9E-4BBC-9DBD-2FACA5189A18}" type="presOf" srcId="{0EBD0570-87DE-48D4-9B05-D47A4E390D1E}" destId="{D4EFBD8C-1BD9-44D3-91C2-8814CE1EF1E9}" srcOrd="0" destOrd="0" presId="urn:microsoft.com/office/officeart/2008/layout/CircularPictureCallout"/>
    <dgm:cxn modelId="{8920CF9B-4846-4D57-8A47-5C44B288A96E}" type="presOf" srcId="{B5C0B2FB-77D1-43B5-AC47-EBF6D31315F6}" destId="{6AE5439B-8436-4FD1-9635-8BAA6EB19DEE}" srcOrd="0" destOrd="0" presId="urn:microsoft.com/office/officeart/2008/layout/CircularPictureCallout"/>
    <dgm:cxn modelId="{2DACF1E1-BC58-415F-A634-EFF3C69FF379}"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CC7152E9-4808-4741-976F-DE88C3841AE8}" type="presParOf" srcId="{6AE5439B-8436-4FD1-9635-8BAA6EB19DEE}" destId="{950978B9-0511-427D-B2E7-7C3DFC12B3BA}" srcOrd="0" destOrd="0" presId="urn:microsoft.com/office/officeart/2008/layout/CircularPictureCallout"/>
    <dgm:cxn modelId="{4A1C5822-9988-4B1B-B58A-FD28B06E9F40}" type="presParOf" srcId="{950978B9-0511-427D-B2E7-7C3DFC12B3BA}" destId="{B2605915-65ED-4D21-8E6E-6CA0E33282E5}" srcOrd="0" destOrd="0" presId="urn:microsoft.com/office/officeart/2008/layout/CircularPictureCallout"/>
    <dgm:cxn modelId="{2E0EDD41-7B3C-4221-9C55-6C6C2A619BEC}" type="presParOf" srcId="{B2605915-65ED-4D21-8E6E-6CA0E33282E5}" destId="{D4EFBD8C-1BD9-44D3-91C2-8814CE1EF1E9}" srcOrd="0" destOrd="0" presId="urn:microsoft.com/office/officeart/2008/layout/CircularPictureCallout"/>
    <dgm:cxn modelId="{627740F6-4718-409D-90E7-F90594F9E122}"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365E8441-988E-45F2-A8E9-9EB198D44B40}" type="presOf" srcId="{46AB99D6-83BC-4C8D-8A5C-033EDB4E386F}" destId="{79D7CEDB-8104-4451-ACE4-9C54728C8F31}" srcOrd="0" destOrd="0" presId="urn:microsoft.com/office/officeart/2008/layout/CircularPictureCallout"/>
    <dgm:cxn modelId="{7F900590-D13D-4AE2-99AC-A26D9E8DD0A4}" type="presOf" srcId="{C0281889-47E3-4FCF-B048-44D1E229A3C4}" destId="{46D36D89-423D-4446-B477-AB475692CC3D}" srcOrd="0" destOrd="0" presId="urn:microsoft.com/office/officeart/2008/layout/CircularPictureCallout"/>
    <dgm:cxn modelId="{75D701B7-9234-48BF-B615-1C5944CF782D}" type="presOf" srcId="{A5B64BFC-6D51-4FD0-8EB5-7F0CFF12ED8E}" destId="{62FCCB03-E374-451D-98F2-5D828F934070}" srcOrd="0" destOrd="0" presId="urn:microsoft.com/office/officeart/2008/layout/CircularPictureCallout"/>
    <dgm:cxn modelId="{F350E912-DFE7-494D-84E0-11CFEC864B93}" type="presParOf" srcId="{62FCCB03-E374-451D-98F2-5D828F934070}" destId="{8ADE9732-7F45-49AD-A367-88683D9353B9}" srcOrd="0" destOrd="0" presId="urn:microsoft.com/office/officeart/2008/layout/CircularPictureCallout"/>
    <dgm:cxn modelId="{CC9D8DC3-8395-418D-A63A-99456A296C6F}" type="presParOf" srcId="{8ADE9732-7F45-49AD-A367-88683D9353B9}" destId="{FC274685-C9F5-4094-86C4-B75E27DE907C}" srcOrd="0" destOrd="0" presId="urn:microsoft.com/office/officeart/2008/layout/CircularPictureCallout"/>
    <dgm:cxn modelId="{DFA3967D-9482-497C-B0D7-51096B5B6EDF}" type="presParOf" srcId="{FC274685-C9F5-4094-86C4-B75E27DE907C}" destId="{46D36D89-423D-4446-B477-AB475692CC3D}" srcOrd="0" destOrd="0" presId="urn:microsoft.com/office/officeart/2008/layout/CircularPictureCallout"/>
    <dgm:cxn modelId="{9AB7A9D6-1C98-44B6-928A-0B31386919A8}"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D2A4BD3A-776B-44C8-9EA4-E96E681F364B}" type="presOf" srcId="{918E8141-8B4B-4731-A817-C6B047531EC7}" destId="{94406756-AAED-4952-B734-D5E78ADCB029}" srcOrd="0" destOrd="0" presId="urn:microsoft.com/office/officeart/2008/layout/CircularPictureCallout"/>
    <dgm:cxn modelId="{DA6A4D52-E00F-4F4C-81DE-E4D7CF239092}" type="presOf" srcId="{B5C0B2FB-77D1-43B5-AC47-EBF6D31315F6}" destId="{6AE5439B-8436-4FD1-9635-8BAA6EB19DEE}" srcOrd="0" destOrd="0" presId="urn:microsoft.com/office/officeart/2008/layout/CircularPictureCallout"/>
    <dgm:cxn modelId="{703DB49B-C5B6-41EE-B8EE-2218D5E8BB2E}"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01AF65D-1478-4597-AD06-4D0B70C6AF42}" type="presParOf" srcId="{6AE5439B-8436-4FD1-9635-8BAA6EB19DEE}" destId="{950978B9-0511-427D-B2E7-7C3DFC12B3BA}" srcOrd="0" destOrd="0" presId="urn:microsoft.com/office/officeart/2008/layout/CircularPictureCallout"/>
    <dgm:cxn modelId="{440A46E9-3EDE-4614-909A-42C43EE006BB}" type="presParOf" srcId="{950978B9-0511-427D-B2E7-7C3DFC12B3BA}" destId="{B2605915-65ED-4D21-8E6E-6CA0E33282E5}" srcOrd="0" destOrd="0" presId="urn:microsoft.com/office/officeart/2008/layout/CircularPictureCallout"/>
    <dgm:cxn modelId="{4AAEA000-E083-47AB-889B-B71BD226F07A}" type="presParOf" srcId="{B2605915-65ED-4D21-8E6E-6CA0E33282E5}" destId="{D4EFBD8C-1BD9-44D3-91C2-8814CE1EF1E9}" srcOrd="0" destOrd="0" presId="urn:microsoft.com/office/officeart/2008/layout/CircularPictureCallout"/>
    <dgm:cxn modelId="{E58DF4D9-0B61-40D2-B5D0-4F431160A1A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1570422C-20D5-4BD4-9249-388B0FD0DB8F}" type="presOf" srcId="{A5B64BFC-6D51-4FD0-8EB5-7F0CFF12ED8E}" destId="{62FCCB03-E374-451D-98F2-5D828F934070}" srcOrd="0" destOrd="0" presId="urn:microsoft.com/office/officeart/2008/layout/CircularPictureCallout"/>
    <dgm:cxn modelId="{E81C5078-1735-4676-B77E-DA2875FD9C3E}"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2F5374C8-8B71-4DC2-B5EF-30A7B2DEEA94}" type="presOf" srcId="{46AB99D6-83BC-4C8D-8A5C-033EDB4E386F}" destId="{79D7CEDB-8104-4451-ACE4-9C54728C8F31}" srcOrd="0" destOrd="0" presId="urn:microsoft.com/office/officeart/2008/layout/CircularPictureCallout"/>
    <dgm:cxn modelId="{6EB171AF-C275-4E2D-B00C-8A532912CAC7}" type="presParOf" srcId="{62FCCB03-E374-451D-98F2-5D828F934070}" destId="{8ADE9732-7F45-49AD-A367-88683D9353B9}" srcOrd="0" destOrd="0" presId="urn:microsoft.com/office/officeart/2008/layout/CircularPictureCallout"/>
    <dgm:cxn modelId="{0E8EDBDB-03D9-4082-B29E-111401A4CD46}" type="presParOf" srcId="{8ADE9732-7F45-49AD-A367-88683D9353B9}" destId="{FC274685-C9F5-4094-86C4-B75E27DE907C}" srcOrd="0" destOrd="0" presId="urn:microsoft.com/office/officeart/2008/layout/CircularPictureCallout"/>
    <dgm:cxn modelId="{FA6FF791-88B5-4A54-BEFA-FC1C2BC4E8D7}" type="presParOf" srcId="{FC274685-C9F5-4094-86C4-B75E27DE907C}" destId="{46D36D89-423D-4446-B477-AB475692CC3D}" srcOrd="0" destOrd="0" presId="urn:microsoft.com/office/officeart/2008/layout/CircularPictureCallout"/>
    <dgm:cxn modelId="{15ECB1EC-C1E5-40B3-B539-8A4CD8DD8E0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06FBF97-19EC-486C-A13C-F36E7CE24878}" type="presOf" srcId="{F751C726-06BB-459F-8B88-45E00F7906DC}" destId="{B90A6B99-15DE-4F71-BD33-9274A6D58730}"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74080BFE-5A28-41D6-AB85-748CFFEAE3A1}" type="presOf" srcId="{471EA7B6-4D84-4F6D-818A-CE146920DA27}" destId="{F65DC68E-F7A5-4F7E-9236-6CA8F3ACDF82}" srcOrd="0" destOrd="0" presId="urn:microsoft.com/office/officeart/2008/layout/CircularPictureCallout"/>
    <dgm:cxn modelId="{FC9DE601-9268-450F-875A-1628F52072AD}" type="presOf" srcId="{47C348FE-1FAD-4F31-ADE0-A8D4B06FAA3C}" destId="{8D4F6EED-8521-4E37-8810-77EE6E3F5B89}" srcOrd="0" destOrd="0" presId="urn:microsoft.com/office/officeart/2008/layout/CircularPictureCallout"/>
    <dgm:cxn modelId="{DE5CAEA3-21D8-4BF6-813C-199E748F6BC7}" type="presParOf" srcId="{B90A6B99-15DE-4F71-BD33-9274A6D58730}" destId="{EA1AC1E5-CFBF-4BBA-AE64-805ACE736B05}" srcOrd="0" destOrd="0" presId="urn:microsoft.com/office/officeart/2008/layout/CircularPictureCallout"/>
    <dgm:cxn modelId="{E2A2D03B-6AFD-4A96-9EBD-ABAE3825DA84}" type="presParOf" srcId="{EA1AC1E5-CFBF-4BBA-AE64-805ACE736B05}" destId="{56BC542D-8DBB-46FD-A041-B4B308B06E2A}" srcOrd="0" destOrd="0" presId="urn:microsoft.com/office/officeart/2008/layout/CircularPictureCallout"/>
    <dgm:cxn modelId="{39EDD922-F59C-4A6C-869E-27B82BC832E3}" type="presParOf" srcId="{56BC542D-8DBB-46FD-A041-B4B308B06E2A}" destId="{F65DC68E-F7A5-4F7E-9236-6CA8F3ACDF82}" srcOrd="0" destOrd="0" presId="urn:microsoft.com/office/officeart/2008/layout/CircularPictureCallout"/>
    <dgm:cxn modelId="{244D2124-4C5E-453A-80BD-5AD14AC5B2FD}"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F83EA161-F376-47CC-BC31-8E59DDCAAE9F}" type="presOf" srcId="{6047CC94-F81B-4DAA-BAD4-3A07003B6418}" destId="{306AFE9D-CCA1-4A93-9691-FC978F9CE9A1}"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4A146FDD-19E2-455D-8E45-4653DEC4C3F5}" type="presOf" srcId="{9830AC34-8BEB-44A5-B545-497E7C2B9546}" destId="{7B7E01F2-483A-4155-B3BF-14C3DB5E76A6}" srcOrd="0" destOrd="0" presId="urn:microsoft.com/office/officeart/2008/layout/CircularPictureCallout"/>
    <dgm:cxn modelId="{7064EC9B-4D92-4AF5-A9E4-9CB32D1017C1}" type="presOf" srcId="{CE7E0F03-BAEE-4A08-BFB5-9B8E63E586FF}" destId="{051F52C1-6139-409E-8641-EB8734128EA4}" srcOrd="0" destOrd="0" presId="urn:microsoft.com/office/officeart/2008/layout/CircularPictureCallout"/>
    <dgm:cxn modelId="{451D81B5-8D1E-45B5-BD99-827786686AB4}" type="presParOf" srcId="{051F52C1-6139-409E-8641-EB8734128EA4}" destId="{89DA9132-4571-4405-8C90-186411EA8AD8}" srcOrd="0" destOrd="0" presId="urn:microsoft.com/office/officeart/2008/layout/CircularPictureCallout"/>
    <dgm:cxn modelId="{353B404A-BC79-4166-AFD5-9E24880B8A37}" type="presParOf" srcId="{89DA9132-4571-4405-8C90-186411EA8AD8}" destId="{04D635B6-8F99-42A1-AE01-BA1F581CA3CC}" srcOrd="0" destOrd="0" presId="urn:microsoft.com/office/officeart/2008/layout/CircularPictureCallout"/>
    <dgm:cxn modelId="{0D505907-AC45-4612-AB48-F5EFF3754CB2}" type="presParOf" srcId="{04D635B6-8F99-42A1-AE01-BA1F581CA3CC}" destId="{306AFE9D-CCA1-4A93-9691-FC978F9CE9A1}" srcOrd="0" destOrd="0" presId="urn:microsoft.com/office/officeart/2008/layout/CircularPictureCallout"/>
    <dgm:cxn modelId="{C15BEED3-8120-47B8-8583-0E84B3213AD0}"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06B8E228-9047-43F2-8862-EA15728A98B9}" type="presOf" srcId="{918E8141-8B4B-4731-A817-C6B047531EC7}" destId="{94406756-AAED-4952-B734-D5E78ADCB029}" srcOrd="0" destOrd="0" presId="urn:microsoft.com/office/officeart/2008/layout/CircularPictureCallout"/>
    <dgm:cxn modelId="{55269E17-8B4D-49CC-B395-81757200DFEB}" type="presOf" srcId="{0EBD0570-87DE-48D4-9B05-D47A4E390D1E}" destId="{D4EFBD8C-1BD9-44D3-91C2-8814CE1EF1E9}" srcOrd="0" destOrd="0" presId="urn:microsoft.com/office/officeart/2008/layout/CircularPictureCallout"/>
    <dgm:cxn modelId="{40F9FB0D-4997-4DE5-B18A-EBDE60E17764}"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362CAB5B-93A4-4B25-A60C-EE0B286250D1}" type="presParOf" srcId="{6AE5439B-8436-4FD1-9635-8BAA6EB19DEE}" destId="{950978B9-0511-427D-B2E7-7C3DFC12B3BA}" srcOrd="0" destOrd="0" presId="urn:microsoft.com/office/officeart/2008/layout/CircularPictureCallout"/>
    <dgm:cxn modelId="{6FFE2B78-F5F0-4D4F-AFAE-4FAE7F3E9DF0}" type="presParOf" srcId="{950978B9-0511-427D-B2E7-7C3DFC12B3BA}" destId="{B2605915-65ED-4D21-8E6E-6CA0E33282E5}" srcOrd="0" destOrd="0" presId="urn:microsoft.com/office/officeart/2008/layout/CircularPictureCallout"/>
    <dgm:cxn modelId="{C95CDFAF-CB2F-4063-89D2-4BCA9D289256}" type="presParOf" srcId="{B2605915-65ED-4D21-8E6E-6CA0E33282E5}" destId="{D4EFBD8C-1BD9-44D3-91C2-8814CE1EF1E9}" srcOrd="0" destOrd="0" presId="urn:microsoft.com/office/officeart/2008/layout/CircularPictureCallout"/>
    <dgm:cxn modelId="{6B028B3D-BFAD-49D1-AD8D-D75C92FB85C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58"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234E0C4A-8148-46F5-A8D0-41B74956F770}" type="presOf" srcId="{C0281889-47E3-4FCF-B048-44D1E229A3C4}" destId="{46D36D89-423D-4446-B477-AB475692CC3D}" srcOrd="0" destOrd="0" presId="urn:microsoft.com/office/officeart/2008/layout/CircularPictureCallout"/>
    <dgm:cxn modelId="{465E5908-D0FA-422D-A255-0BF7D3466566}" type="presOf" srcId="{46AB99D6-83BC-4C8D-8A5C-033EDB4E386F}" destId="{79D7CEDB-8104-4451-ACE4-9C54728C8F31}" srcOrd="0" destOrd="0" presId="urn:microsoft.com/office/officeart/2008/layout/CircularPictureCallout"/>
    <dgm:cxn modelId="{DE020B25-821A-4245-94DC-115123E321D0}" type="presOf" srcId="{A5B64BFC-6D51-4FD0-8EB5-7F0CFF12ED8E}" destId="{62FCCB03-E374-451D-98F2-5D828F934070}" srcOrd="0" destOrd="0" presId="urn:microsoft.com/office/officeart/2008/layout/CircularPictureCallout"/>
    <dgm:cxn modelId="{A027764D-C034-49E7-AF5C-0EB0C878870D}" type="presParOf" srcId="{62FCCB03-E374-451D-98F2-5D828F934070}" destId="{8ADE9732-7F45-49AD-A367-88683D9353B9}" srcOrd="0" destOrd="0" presId="urn:microsoft.com/office/officeart/2008/layout/CircularPictureCallout"/>
    <dgm:cxn modelId="{BCB96077-D7BB-449B-BD91-3CA11201AE98}" type="presParOf" srcId="{8ADE9732-7F45-49AD-A367-88683D9353B9}" destId="{FC274685-C9F5-4094-86C4-B75E27DE907C}" srcOrd="0" destOrd="0" presId="urn:microsoft.com/office/officeart/2008/layout/CircularPictureCallout"/>
    <dgm:cxn modelId="{A98F40AD-D302-48D6-A43E-93F50C8BAEC0}" type="presParOf" srcId="{FC274685-C9F5-4094-86C4-B75E27DE907C}" destId="{46D36D89-423D-4446-B477-AB475692CC3D}" srcOrd="0" destOrd="0" presId="urn:microsoft.com/office/officeart/2008/layout/CircularPictureCallout"/>
    <dgm:cxn modelId="{DD81143B-42A7-45A8-B5C5-DC7D9D038D44}"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63"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313F2C1-C9C1-4407-8E9F-52AA28F31711}" type="presOf" srcId="{918E8141-8B4B-4731-A817-C6B047531EC7}" destId="{94406756-AAED-4952-B734-D5E78ADCB029}" srcOrd="0" destOrd="0" presId="urn:microsoft.com/office/officeart/2008/layout/CircularPictureCallout"/>
    <dgm:cxn modelId="{426E37AE-726B-43A1-A0AA-AAE081AAEB27}" type="presOf" srcId="{0EBD0570-87DE-48D4-9B05-D47A4E390D1E}" destId="{D4EFBD8C-1BD9-44D3-91C2-8814CE1EF1E9}" srcOrd="0" destOrd="0" presId="urn:microsoft.com/office/officeart/2008/layout/CircularPictureCallout"/>
    <dgm:cxn modelId="{2099BAE1-F96D-49E8-AD63-B61F2BA7F97D}"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709DE075-91BE-4BF4-9E5B-0E07FE9B4845}" type="presParOf" srcId="{6AE5439B-8436-4FD1-9635-8BAA6EB19DEE}" destId="{950978B9-0511-427D-B2E7-7C3DFC12B3BA}" srcOrd="0" destOrd="0" presId="urn:microsoft.com/office/officeart/2008/layout/CircularPictureCallout"/>
    <dgm:cxn modelId="{0568BD52-8ADA-460F-BD4F-0CEEA4AB2B4C}" type="presParOf" srcId="{950978B9-0511-427D-B2E7-7C3DFC12B3BA}" destId="{B2605915-65ED-4D21-8E6E-6CA0E33282E5}" srcOrd="0" destOrd="0" presId="urn:microsoft.com/office/officeart/2008/layout/CircularPictureCallout"/>
    <dgm:cxn modelId="{A3FFB7E2-FA0C-4C73-A296-9D6044B44F14}" type="presParOf" srcId="{B2605915-65ED-4D21-8E6E-6CA0E33282E5}" destId="{D4EFBD8C-1BD9-44D3-91C2-8814CE1EF1E9}" srcOrd="0" destOrd="0" presId="urn:microsoft.com/office/officeart/2008/layout/CircularPictureCallout"/>
    <dgm:cxn modelId="{14391D6A-9AC9-4F31-BB9C-BF93682778CB}"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A888C4C8-4A11-4652-A78B-AABD2C76A75D}" type="presOf" srcId="{471EA7B6-4D84-4F6D-818A-CE146920DA27}" destId="{F65DC68E-F7A5-4F7E-9236-6CA8F3ACDF82}" srcOrd="0" destOrd="0" presId="urn:microsoft.com/office/officeart/2008/layout/CircularPictureCallout"/>
    <dgm:cxn modelId="{10F2A96F-EBD3-486D-851C-0349359E449E}" type="presOf" srcId="{47C348FE-1FAD-4F31-ADE0-A8D4B06FAA3C}" destId="{8D4F6EED-8521-4E37-8810-77EE6E3F5B89}" srcOrd="0" destOrd="0" presId="urn:microsoft.com/office/officeart/2008/layout/CircularPictureCallout"/>
    <dgm:cxn modelId="{2800BD71-9245-405F-AFA4-577F93C96A29}" type="presOf" srcId="{F751C726-06BB-459F-8B88-45E00F7906DC}" destId="{B90A6B99-15DE-4F71-BD33-9274A6D58730}" srcOrd="0" destOrd="0" presId="urn:microsoft.com/office/officeart/2008/layout/CircularPictureCallout"/>
    <dgm:cxn modelId="{5D81196D-E12E-4987-AF09-6F22CE72FA0D}" type="presParOf" srcId="{B90A6B99-15DE-4F71-BD33-9274A6D58730}" destId="{EA1AC1E5-CFBF-4BBA-AE64-805ACE736B05}" srcOrd="0" destOrd="0" presId="urn:microsoft.com/office/officeart/2008/layout/CircularPictureCallout"/>
    <dgm:cxn modelId="{5EB5BCF5-B282-4509-B796-BF148AF9AEF0}" type="presParOf" srcId="{EA1AC1E5-CFBF-4BBA-AE64-805ACE736B05}" destId="{56BC542D-8DBB-46FD-A041-B4B308B06E2A}" srcOrd="0" destOrd="0" presId="urn:microsoft.com/office/officeart/2008/layout/CircularPictureCallout"/>
    <dgm:cxn modelId="{E111AE6F-9ED3-4BAA-AA02-66AF14769CD4}" type="presParOf" srcId="{56BC542D-8DBB-46FD-A041-B4B308B06E2A}" destId="{F65DC68E-F7A5-4F7E-9236-6CA8F3ACDF82}" srcOrd="0" destOrd="0" presId="urn:microsoft.com/office/officeart/2008/layout/CircularPictureCallout"/>
    <dgm:cxn modelId="{F6E2D110-A3A9-4116-A4AA-211684ABC3D6}"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EF476F8D-FDEE-4D5D-85C3-1A0A7BDD6BBF}" type="presOf" srcId="{CE7E0F03-BAEE-4A08-BFB5-9B8E63E586FF}" destId="{051F52C1-6139-409E-8641-EB8734128EA4}"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122D5EFC-A64C-47BE-BA6E-376B160343B4}" type="presOf" srcId="{9830AC34-8BEB-44A5-B545-497E7C2B9546}" destId="{7B7E01F2-483A-4155-B3BF-14C3DB5E76A6}" srcOrd="0" destOrd="0" presId="urn:microsoft.com/office/officeart/2008/layout/CircularPictureCallout"/>
    <dgm:cxn modelId="{6B228FEF-BE2C-42BA-86EF-3E5AFAB249E3}" type="presOf" srcId="{6047CC94-F81B-4DAA-BAD4-3A07003B6418}" destId="{306AFE9D-CCA1-4A93-9691-FC978F9CE9A1}" srcOrd="0" destOrd="0" presId="urn:microsoft.com/office/officeart/2008/layout/CircularPictureCallout"/>
    <dgm:cxn modelId="{839C20DD-F78A-4208-8D5B-7856E1554734}" type="presParOf" srcId="{051F52C1-6139-409E-8641-EB8734128EA4}" destId="{89DA9132-4571-4405-8C90-186411EA8AD8}" srcOrd="0" destOrd="0" presId="urn:microsoft.com/office/officeart/2008/layout/CircularPictureCallout"/>
    <dgm:cxn modelId="{B0797578-04DF-43D0-8344-D5B616928B2C}" type="presParOf" srcId="{89DA9132-4571-4405-8C90-186411EA8AD8}" destId="{04D635B6-8F99-42A1-AE01-BA1F581CA3CC}" srcOrd="0" destOrd="0" presId="urn:microsoft.com/office/officeart/2008/layout/CircularPictureCallout"/>
    <dgm:cxn modelId="{35426FB7-7FC9-4EB6-AE53-E66663165C0E}" type="presParOf" srcId="{04D635B6-8F99-42A1-AE01-BA1F581CA3CC}" destId="{306AFE9D-CCA1-4A93-9691-FC978F9CE9A1}" srcOrd="0" destOrd="0" presId="urn:microsoft.com/office/officeart/2008/layout/CircularPictureCallout"/>
    <dgm:cxn modelId="{5AADDACC-2F4C-43A6-8C88-A20C8CFC7156}"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E07FAF6E-437A-434A-B3CB-90299553CE70}" type="presOf" srcId="{C0281889-47E3-4FCF-B048-44D1E229A3C4}" destId="{46D36D89-423D-4446-B477-AB475692CC3D}" srcOrd="0" destOrd="0" presId="urn:microsoft.com/office/officeart/2008/layout/CircularPictureCallout"/>
    <dgm:cxn modelId="{F2E2D13C-6A69-4177-B90A-FC3B8D407A89}"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6D88642C-4DB4-4DED-BA48-B2DA64E2371C}" type="presOf" srcId="{46AB99D6-83BC-4C8D-8A5C-033EDB4E386F}" destId="{79D7CEDB-8104-4451-ACE4-9C54728C8F31}" srcOrd="0" destOrd="0" presId="urn:microsoft.com/office/officeart/2008/layout/CircularPictureCallout"/>
    <dgm:cxn modelId="{4F85D03C-19ED-4CFA-8F86-41FEA37AC311}" type="presParOf" srcId="{62FCCB03-E374-451D-98F2-5D828F934070}" destId="{8ADE9732-7F45-49AD-A367-88683D9353B9}" srcOrd="0" destOrd="0" presId="urn:microsoft.com/office/officeart/2008/layout/CircularPictureCallout"/>
    <dgm:cxn modelId="{55CC1AA4-D3D9-4488-A540-358FC7C72E8E}" type="presParOf" srcId="{8ADE9732-7F45-49AD-A367-88683D9353B9}" destId="{FC274685-C9F5-4094-86C4-B75E27DE907C}" srcOrd="0" destOrd="0" presId="urn:microsoft.com/office/officeart/2008/layout/CircularPictureCallout"/>
    <dgm:cxn modelId="{1A6EA71E-2AF5-41AF-A30C-9BA4DF446964}" type="presParOf" srcId="{FC274685-C9F5-4094-86C4-B75E27DE907C}" destId="{46D36D89-423D-4446-B477-AB475692CC3D}" srcOrd="0" destOrd="0" presId="urn:microsoft.com/office/officeart/2008/layout/CircularPictureCallout"/>
    <dgm:cxn modelId="{48941042-9B55-416E-B309-7EE4E0FBBA1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84C4E91D-1193-4944-B10E-5F6014CACB80}" type="presOf" srcId="{6047CC94-F81B-4DAA-BAD4-3A07003B6418}" destId="{306AFE9D-CCA1-4A93-9691-FC978F9CE9A1}" srcOrd="0" destOrd="0" presId="urn:microsoft.com/office/officeart/2008/layout/CircularPictureCallout"/>
    <dgm:cxn modelId="{38ACFD2E-CD31-40F7-BE31-7F2BDFBD329D}" type="presOf" srcId="{9830AC34-8BEB-44A5-B545-497E7C2B9546}" destId="{7B7E01F2-483A-4155-B3BF-14C3DB5E76A6}" srcOrd="0" destOrd="0" presId="urn:microsoft.com/office/officeart/2008/layout/CircularPictureCallout"/>
    <dgm:cxn modelId="{805E80E9-3A91-4347-BDA4-B9617654A1EA}" type="presOf" srcId="{CE7E0F03-BAEE-4A08-BFB5-9B8E63E586FF}" destId="{051F52C1-6139-409E-8641-EB8734128EA4}" srcOrd="0" destOrd="0" presId="urn:microsoft.com/office/officeart/2008/layout/CircularPictureCallout"/>
    <dgm:cxn modelId="{4CA35D1B-4A4E-446F-839C-6B3999E3112C}" type="presParOf" srcId="{051F52C1-6139-409E-8641-EB8734128EA4}" destId="{89DA9132-4571-4405-8C90-186411EA8AD8}" srcOrd="0" destOrd="0" presId="urn:microsoft.com/office/officeart/2008/layout/CircularPictureCallout"/>
    <dgm:cxn modelId="{DECEA606-EB09-4A8C-8572-C20168A87233}" type="presParOf" srcId="{89DA9132-4571-4405-8C90-186411EA8AD8}" destId="{04D635B6-8F99-42A1-AE01-BA1F581CA3CC}" srcOrd="0" destOrd="0" presId="urn:microsoft.com/office/officeart/2008/layout/CircularPictureCallout"/>
    <dgm:cxn modelId="{CAEF0B59-AB2D-4C02-8CA6-638E42F73078}" type="presParOf" srcId="{04D635B6-8F99-42A1-AE01-BA1F581CA3CC}" destId="{306AFE9D-CCA1-4A93-9691-FC978F9CE9A1}" srcOrd="0" destOrd="0" presId="urn:microsoft.com/office/officeart/2008/layout/CircularPictureCallout"/>
    <dgm:cxn modelId="{EDF882B5-97F7-4314-B1D2-C3A42009D33E}"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A1C0E80D-D258-49C3-AA72-3C45AD89D931}"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A9AD7748-A86D-4BD5-9617-422EB1A801A7}" type="presOf" srcId="{0EBD0570-87DE-48D4-9B05-D47A4E390D1E}" destId="{D4EFBD8C-1BD9-44D3-91C2-8814CE1EF1E9}" srcOrd="0" destOrd="0" presId="urn:microsoft.com/office/officeart/2008/layout/CircularPictureCallout"/>
    <dgm:cxn modelId="{1558C1F1-4654-41BA-9C32-85DDB7936217}" type="presOf" srcId="{B5C0B2FB-77D1-43B5-AC47-EBF6D31315F6}" destId="{6AE5439B-8436-4FD1-9635-8BAA6EB19DEE}" srcOrd="0" destOrd="0" presId="urn:microsoft.com/office/officeart/2008/layout/CircularPictureCallout"/>
    <dgm:cxn modelId="{B3A9F8E1-B2CD-476D-9D56-FD0A694EF4A1}" type="presParOf" srcId="{6AE5439B-8436-4FD1-9635-8BAA6EB19DEE}" destId="{950978B9-0511-427D-B2E7-7C3DFC12B3BA}" srcOrd="0" destOrd="0" presId="urn:microsoft.com/office/officeart/2008/layout/CircularPictureCallout"/>
    <dgm:cxn modelId="{7D35DCC5-45DF-49A8-9A6F-6F1676A4B1A7}" type="presParOf" srcId="{950978B9-0511-427D-B2E7-7C3DFC12B3BA}" destId="{B2605915-65ED-4D21-8E6E-6CA0E33282E5}" srcOrd="0" destOrd="0" presId="urn:microsoft.com/office/officeart/2008/layout/CircularPictureCallout"/>
    <dgm:cxn modelId="{FFDA1F10-9721-4A14-B4B7-15EBA57699B9}" type="presParOf" srcId="{B2605915-65ED-4D21-8E6E-6CA0E33282E5}" destId="{D4EFBD8C-1BD9-44D3-91C2-8814CE1EF1E9}" srcOrd="0" destOrd="0" presId="urn:microsoft.com/office/officeart/2008/layout/CircularPictureCallout"/>
    <dgm:cxn modelId="{EE7AA1D4-722A-499C-8CEA-31B609A868C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D56F474B-94CE-40B8-B397-A0ADDE8C36D8}" type="presOf" srcId="{918E8141-8B4B-4731-A817-C6B047531EC7}" destId="{94406756-AAED-4952-B734-D5E78ADCB029}" srcOrd="0" destOrd="0" presId="urn:microsoft.com/office/officeart/2008/layout/CircularPictureCallout"/>
    <dgm:cxn modelId="{873270DF-534A-43F0-9ABE-0E754572F740}" type="presOf" srcId="{0EBD0570-87DE-48D4-9B05-D47A4E390D1E}" destId="{D4EFBD8C-1BD9-44D3-91C2-8814CE1EF1E9}" srcOrd="0" destOrd="0" presId="urn:microsoft.com/office/officeart/2008/layout/CircularPictureCallout"/>
    <dgm:cxn modelId="{25C172F5-78DF-4FA0-864A-F5332D2645B3}"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EA2BDE2-2EB6-4209-A73C-A7964E43A040}" type="presParOf" srcId="{6AE5439B-8436-4FD1-9635-8BAA6EB19DEE}" destId="{950978B9-0511-427D-B2E7-7C3DFC12B3BA}" srcOrd="0" destOrd="0" presId="urn:microsoft.com/office/officeart/2008/layout/CircularPictureCallout"/>
    <dgm:cxn modelId="{6E3BC900-A635-4C1C-BF9D-65581DB743CA}" type="presParOf" srcId="{950978B9-0511-427D-B2E7-7C3DFC12B3BA}" destId="{B2605915-65ED-4D21-8E6E-6CA0E33282E5}" srcOrd="0" destOrd="0" presId="urn:microsoft.com/office/officeart/2008/layout/CircularPictureCallout"/>
    <dgm:cxn modelId="{F6597D4F-1395-49E3-AB75-5B41F98FC603}" type="presParOf" srcId="{B2605915-65ED-4D21-8E6E-6CA0E33282E5}" destId="{D4EFBD8C-1BD9-44D3-91C2-8814CE1EF1E9}" srcOrd="0" destOrd="0" presId="urn:microsoft.com/office/officeart/2008/layout/CircularPictureCallout"/>
    <dgm:cxn modelId="{E84752AB-B951-49F7-A393-D9C091FA9EB9}"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4DF7A277-ADCA-4F01-8555-E9EA96520ED2}" type="presOf" srcId="{918E8141-8B4B-4731-A817-C6B047531EC7}" destId="{94406756-AAED-4952-B734-D5E78ADCB029}" srcOrd="0" destOrd="0" presId="urn:microsoft.com/office/officeart/2008/layout/CircularPictureCallout"/>
    <dgm:cxn modelId="{2F092BFA-A272-4DFB-B317-34A18FBEE415}"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F0B9D0B-69E4-4B63-953E-F3551C85C437}" type="presOf" srcId="{0EBD0570-87DE-48D4-9B05-D47A4E390D1E}" destId="{D4EFBD8C-1BD9-44D3-91C2-8814CE1EF1E9}" srcOrd="0" destOrd="0" presId="urn:microsoft.com/office/officeart/2008/layout/CircularPictureCallout"/>
    <dgm:cxn modelId="{836ED38B-3620-46A0-8178-F374851576F7}" type="presParOf" srcId="{6AE5439B-8436-4FD1-9635-8BAA6EB19DEE}" destId="{950978B9-0511-427D-B2E7-7C3DFC12B3BA}" srcOrd="0" destOrd="0" presId="urn:microsoft.com/office/officeart/2008/layout/CircularPictureCallout"/>
    <dgm:cxn modelId="{5988390A-B3CB-4F9D-940D-0F2672D9D0F3}" type="presParOf" srcId="{950978B9-0511-427D-B2E7-7C3DFC12B3BA}" destId="{B2605915-65ED-4D21-8E6E-6CA0E33282E5}" srcOrd="0" destOrd="0" presId="urn:microsoft.com/office/officeart/2008/layout/CircularPictureCallout"/>
    <dgm:cxn modelId="{A303FCF7-D885-4445-8A6E-14C8D4D3A578}" type="presParOf" srcId="{B2605915-65ED-4D21-8E6E-6CA0E33282E5}" destId="{D4EFBD8C-1BD9-44D3-91C2-8814CE1EF1E9}" srcOrd="0" destOrd="0" presId="urn:microsoft.com/office/officeart/2008/layout/CircularPictureCallout"/>
    <dgm:cxn modelId="{59E00E06-4BCA-4487-A0CB-A1BC79CCF4E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0E615A63-4920-4F57-A47C-70435A59CD33}" type="presOf" srcId="{C0281889-47E3-4FCF-B048-44D1E229A3C4}" destId="{46D36D89-423D-4446-B477-AB475692CC3D}" srcOrd="0" destOrd="0" presId="urn:microsoft.com/office/officeart/2008/layout/CircularPictureCallout"/>
    <dgm:cxn modelId="{90E81FEC-759E-450B-AABD-47140AAF4419}" type="presOf" srcId="{46AB99D6-83BC-4C8D-8A5C-033EDB4E386F}" destId="{79D7CEDB-8104-4451-ACE4-9C54728C8F31}" srcOrd="0" destOrd="0" presId="urn:microsoft.com/office/officeart/2008/layout/CircularPictureCallout"/>
    <dgm:cxn modelId="{616719B1-1571-42AB-9FFA-26823BEB31E2}" type="presOf" srcId="{A5B64BFC-6D51-4FD0-8EB5-7F0CFF12ED8E}" destId="{62FCCB03-E374-451D-98F2-5D828F934070}" srcOrd="0" destOrd="0" presId="urn:microsoft.com/office/officeart/2008/layout/CircularPictureCallout"/>
    <dgm:cxn modelId="{AA2EA517-841F-4A9E-9DEA-C4B061377478}" type="presParOf" srcId="{62FCCB03-E374-451D-98F2-5D828F934070}" destId="{8ADE9732-7F45-49AD-A367-88683D9353B9}" srcOrd="0" destOrd="0" presId="urn:microsoft.com/office/officeart/2008/layout/CircularPictureCallout"/>
    <dgm:cxn modelId="{05210742-F7A5-442B-B48A-6D40548A13B1}" type="presParOf" srcId="{8ADE9732-7F45-49AD-A367-88683D9353B9}" destId="{FC274685-C9F5-4094-86C4-B75E27DE907C}" srcOrd="0" destOrd="0" presId="urn:microsoft.com/office/officeart/2008/layout/CircularPictureCallout"/>
    <dgm:cxn modelId="{DCFF67D7-3486-48C2-9E33-F4FB23192379}" type="presParOf" srcId="{FC274685-C9F5-4094-86C4-B75E27DE907C}" destId="{46D36D89-423D-4446-B477-AB475692CC3D}" srcOrd="0" destOrd="0" presId="urn:microsoft.com/office/officeart/2008/layout/CircularPictureCallout"/>
    <dgm:cxn modelId="{091C9C5E-6C6E-4571-BE85-D6D1BF4EE667}"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E5269FF9-A7B2-4B43-8F96-ADFA33E2C072}"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22157C66-962D-46CD-99B9-AAE045FDDCA0}" type="presOf" srcId="{C0281889-47E3-4FCF-B048-44D1E229A3C4}" destId="{46D36D89-423D-4446-B477-AB475692CC3D}" srcOrd="0" destOrd="0" presId="urn:microsoft.com/office/officeart/2008/layout/CircularPictureCallout"/>
    <dgm:cxn modelId="{05365133-EDB5-415A-997F-0372EE444241}" type="presOf" srcId="{A5B64BFC-6D51-4FD0-8EB5-7F0CFF12ED8E}" destId="{62FCCB03-E374-451D-98F2-5D828F934070}" srcOrd="0" destOrd="0" presId="urn:microsoft.com/office/officeart/2008/layout/CircularPictureCallout"/>
    <dgm:cxn modelId="{513CB189-6A89-4110-97DC-ABE21C33C0D8}" type="presParOf" srcId="{62FCCB03-E374-451D-98F2-5D828F934070}" destId="{8ADE9732-7F45-49AD-A367-88683D9353B9}" srcOrd="0" destOrd="0" presId="urn:microsoft.com/office/officeart/2008/layout/CircularPictureCallout"/>
    <dgm:cxn modelId="{5A8E2E46-4917-4257-AE0D-ED2EEE61B2D8}" type="presParOf" srcId="{8ADE9732-7F45-49AD-A367-88683D9353B9}" destId="{FC274685-C9F5-4094-86C4-B75E27DE907C}" srcOrd="0" destOrd="0" presId="urn:microsoft.com/office/officeart/2008/layout/CircularPictureCallout"/>
    <dgm:cxn modelId="{F9F32808-5B2A-4D1C-8604-BD3B379021B3}" type="presParOf" srcId="{FC274685-C9F5-4094-86C4-B75E27DE907C}" destId="{46D36D89-423D-4446-B477-AB475692CC3D}" srcOrd="0" destOrd="0" presId="urn:microsoft.com/office/officeart/2008/layout/CircularPictureCallout"/>
    <dgm:cxn modelId="{D3AD1F96-ED7D-46D8-B55D-66B5AC5B3F2A}"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21F85DDD-6744-4945-8C10-A26C6D4CC2AC}" type="presOf" srcId="{B5C0B2FB-77D1-43B5-AC47-EBF6D31315F6}" destId="{6AE5439B-8436-4FD1-9635-8BAA6EB19DEE}" srcOrd="0" destOrd="0" presId="urn:microsoft.com/office/officeart/2008/layout/CircularPictureCallout"/>
    <dgm:cxn modelId="{A73746FC-F2A9-45E7-A2C3-53F371974270}"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7FD15606-9EC4-49DA-966B-7156FB57A51B}" type="presOf" srcId="{0EBD0570-87DE-48D4-9B05-D47A4E390D1E}" destId="{D4EFBD8C-1BD9-44D3-91C2-8814CE1EF1E9}" srcOrd="0" destOrd="0" presId="urn:microsoft.com/office/officeart/2008/layout/CircularPictureCallout"/>
    <dgm:cxn modelId="{9BB3C855-1385-4867-A8CE-F5CE49C89422}" type="presParOf" srcId="{6AE5439B-8436-4FD1-9635-8BAA6EB19DEE}" destId="{950978B9-0511-427D-B2E7-7C3DFC12B3BA}" srcOrd="0" destOrd="0" presId="urn:microsoft.com/office/officeart/2008/layout/CircularPictureCallout"/>
    <dgm:cxn modelId="{2F540B1B-B926-4E74-95D0-39668482E49F}" type="presParOf" srcId="{950978B9-0511-427D-B2E7-7C3DFC12B3BA}" destId="{B2605915-65ED-4D21-8E6E-6CA0E33282E5}" srcOrd="0" destOrd="0" presId="urn:microsoft.com/office/officeart/2008/layout/CircularPictureCallout"/>
    <dgm:cxn modelId="{A7D34659-BE14-4414-86B6-F17DBB5162B8}" type="presParOf" srcId="{B2605915-65ED-4D21-8E6E-6CA0E33282E5}" destId="{D4EFBD8C-1BD9-44D3-91C2-8814CE1EF1E9}" srcOrd="0" destOrd="0" presId="urn:microsoft.com/office/officeart/2008/layout/CircularPictureCallout"/>
    <dgm:cxn modelId="{5A98C45A-376C-4867-B9B6-4F28A04A4EF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58"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866BD15-E73A-401A-B759-188C6956859F}"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3B7C793-DC1E-4EDF-886F-93D8383D022D}" type="presOf" srcId="{C0281889-47E3-4FCF-B048-44D1E229A3C4}" destId="{46D36D89-423D-4446-B477-AB475692CC3D}" srcOrd="0" destOrd="0" presId="urn:microsoft.com/office/officeart/2008/layout/CircularPictureCallout"/>
    <dgm:cxn modelId="{2864847E-4C69-46C5-866D-943E93A04783}" type="presOf" srcId="{46AB99D6-83BC-4C8D-8A5C-033EDB4E386F}" destId="{79D7CEDB-8104-4451-ACE4-9C54728C8F31}" srcOrd="0" destOrd="0" presId="urn:microsoft.com/office/officeart/2008/layout/CircularPictureCallout"/>
    <dgm:cxn modelId="{D6AA6404-AFF6-48A2-8790-6CBB240FC3C3}" type="presParOf" srcId="{62FCCB03-E374-451D-98F2-5D828F934070}" destId="{8ADE9732-7F45-49AD-A367-88683D9353B9}" srcOrd="0" destOrd="0" presId="urn:microsoft.com/office/officeart/2008/layout/CircularPictureCallout"/>
    <dgm:cxn modelId="{073861AA-F6CF-4E99-AD40-45937CC45541}" type="presParOf" srcId="{8ADE9732-7F45-49AD-A367-88683D9353B9}" destId="{FC274685-C9F5-4094-86C4-B75E27DE907C}" srcOrd="0" destOrd="0" presId="urn:microsoft.com/office/officeart/2008/layout/CircularPictureCallout"/>
    <dgm:cxn modelId="{28348B51-2660-4C11-88FA-8D6828E5629C}" type="presParOf" srcId="{FC274685-C9F5-4094-86C4-B75E27DE907C}" destId="{46D36D89-423D-4446-B477-AB475692CC3D}" srcOrd="0" destOrd="0" presId="urn:microsoft.com/office/officeart/2008/layout/CircularPictureCallout"/>
    <dgm:cxn modelId="{AA7611E8-1FE7-4BAF-BAD5-F3A06CC0608F}"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63"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BF22A5F5-520A-42DF-A802-F8A08CFFF0FF}" type="presOf" srcId="{B5C0B2FB-77D1-43B5-AC47-EBF6D31315F6}" destId="{6AE5439B-8436-4FD1-9635-8BAA6EB19DEE}" srcOrd="0" destOrd="0" presId="urn:microsoft.com/office/officeart/2008/layout/CircularPictureCallout"/>
    <dgm:cxn modelId="{1B96E17E-2FC9-49DC-AEDC-C27A69738D54}" type="presOf" srcId="{0EBD0570-87DE-48D4-9B05-D47A4E390D1E}" destId="{D4EFBD8C-1BD9-44D3-91C2-8814CE1EF1E9}" srcOrd="0" destOrd="0" presId="urn:microsoft.com/office/officeart/2008/layout/CircularPictureCallout"/>
    <dgm:cxn modelId="{9EA01E32-55FA-41F9-B40D-591D580122DF}"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804871CD-80BF-4995-B2A8-2082F1254504}" type="presParOf" srcId="{6AE5439B-8436-4FD1-9635-8BAA6EB19DEE}" destId="{950978B9-0511-427D-B2E7-7C3DFC12B3BA}" srcOrd="0" destOrd="0" presId="urn:microsoft.com/office/officeart/2008/layout/CircularPictureCallout"/>
    <dgm:cxn modelId="{710188AE-877A-4A64-A2AF-9D478AD597CB}" type="presParOf" srcId="{950978B9-0511-427D-B2E7-7C3DFC12B3BA}" destId="{B2605915-65ED-4D21-8E6E-6CA0E33282E5}" srcOrd="0" destOrd="0" presId="urn:microsoft.com/office/officeart/2008/layout/CircularPictureCallout"/>
    <dgm:cxn modelId="{BB1A4131-451B-439D-BA9C-E6D0AF1FEA02}" type="presParOf" srcId="{B2605915-65ED-4D21-8E6E-6CA0E33282E5}" destId="{D4EFBD8C-1BD9-44D3-91C2-8814CE1EF1E9}" srcOrd="0" destOrd="0" presId="urn:microsoft.com/office/officeart/2008/layout/CircularPictureCallout"/>
    <dgm:cxn modelId="{6DEF684B-718B-4009-895F-F5405A370C2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A871CD0D-B098-4BFD-8B34-2A7F06C3329E}" type="presOf" srcId="{47C348FE-1FAD-4F31-ADE0-A8D4B06FAA3C}" destId="{8D4F6EED-8521-4E37-8810-77EE6E3F5B89}" srcOrd="0" destOrd="0" presId="urn:microsoft.com/office/officeart/2008/layout/CircularPictureCallout"/>
    <dgm:cxn modelId="{8DCE68CE-5AE0-42E3-8CAE-7AD454AAC7CF}" type="presOf" srcId="{471EA7B6-4D84-4F6D-818A-CE146920DA27}" destId="{F65DC68E-F7A5-4F7E-9236-6CA8F3ACDF82}" srcOrd="0" destOrd="0" presId="urn:microsoft.com/office/officeart/2008/layout/CircularPictureCallout"/>
    <dgm:cxn modelId="{82C532E3-7392-49DA-B285-7EEE7FD98966}" type="presOf" srcId="{F751C726-06BB-459F-8B88-45E00F7906DC}" destId="{B90A6B99-15DE-4F71-BD33-9274A6D58730}" srcOrd="0" destOrd="0" presId="urn:microsoft.com/office/officeart/2008/layout/CircularPictureCallout"/>
    <dgm:cxn modelId="{BCD17217-F47C-43AB-86B8-36F8DD6FB477}" type="presParOf" srcId="{B90A6B99-15DE-4F71-BD33-9274A6D58730}" destId="{EA1AC1E5-CFBF-4BBA-AE64-805ACE736B05}" srcOrd="0" destOrd="0" presId="urn:microsoft.com/office/officeart/2008/layout/CircularPictureCallout"/>
    <dgm:cxn modelId="{C8C0D9E4-CCA5-4B15-8CBD-0B91CC7CAF8F}" type="presParOf" srcId="{EA1AC1E5-CFBF-4BBA-AE64-805ACE736B05}" destId="{56BC542D-8DBB-46FD-A041-B4B308B06E2A}" srcOrd="0" destOrd="0" presId="urn:microsoft.com/office/officeart/2008/layout/CircularPictureCallout"/>
    <dgm:cxn modelId="{43A32529-DC61-4D0B-A6AC-5D5B85677487}" type="presParOf" srcId="{56BC542D-8DBB-46FD-A041-B4B308B06E2A}" destId="{F65DC68E-F7A5-4F7E-9236-6CA8F3ACDF82}" srcOrd="0" destOrd="0" presId="urn:microsoft.com/office/officeart/2008/layout/CircularPictureCallout"/>
    <dgm:cxn modelId="{611AB499-3555-424B-8D5C-9D4FE36751BF}"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7D1A3ACA-9381-47EF-AB85-6362942BD3A7}" type="presOf" srcId="{6047CC94-F81B-4DAA-BAD4-3A07003B6418}" destId="{306AFE9D-CCA1-4A93-9691-FC978F9CE9A1}" srcOrd="0" destOrd="0" presId="urn:microsoft.com/office/officeart/2008/layout/CircularPictureCallout"/>
    <dgm:cxn modelId="{3E231E10-2362-4DC3-AF53-DB9C85803FF0}" type="presOf" srcId="{9830AC34-8BEB-44A5-B545-497E7C2B9546}" destId="{7B7E01F2-483A-4155-B3BF-14C3DB5E76A6}" srcOrd="0" destOrd="0" presId="urn:microsoft.com/office/officeart/2008/layout/CircularPictureCallout"/>
    <dgm:cxn modelId="{1B2013B6-ABAC-4679-88C0-CEA55EA121DF}" type="presOf" srcId="{CE7E0F03-BAEE-4A08-BFB5-9B8E63E586FF}" destId="{051F52C1-6139-409E-8641-EB8734128EA4}" srcOrd="0" destOrd="0" presId="urn:microsoft.com/office/officeart/2008/layout/CircularPictureCallout"/>
    <dgm:cxn modelId="{3B214003-DBD0-49F6-B04D-22F76A9DA37B}" type="presParOf" srcId="{051F52C1-6139-409E-8641-EB8734128EA4}" destId="{89DA9132-4571-4405-8C90-186411EA8AD8}" srcOrd="0" destOrd="0" presId="urn:microsoft.com/office/officeart/2008/layout/CircularPictureCallout"/>
    <dgm:cxn modelId="{F99AC3F6-747B-4B4B-AFF9-C2A1A90BD5CA}" type="presParOf" srcId="{89DA9132-4571-4405-8C90-186411EA8AD8}" destId="{04D635B6-8F99-42A1-AE01-BA1F581CA3CC}" srcOrd="0" destOrd="0" presId="urn:microsoft.com/office/officeart/2008/layout/CircularPictureCallout"/>
    <dgm:cxn modelId="{9AC12A96-4327-44C7-9763-D7BEBDECA68E}" type="presParOf" srcId="{04D635B6-8F99-42A1-AE01-BA1F581CA3CC}" destId="{306AFE9D-CCA1-4A93-9691-FC978F9CE9A1}" srcOrd="0" destOrd="0" presId="urn:microsoft.com/office/officeart/2008/layout/CircularPictureCallout"/>
    <dgm:cxn modelId="{60D61315-70F1-4611-8768-5651CF077ADA}"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4CCA4-C53C-4F05-BA39-AB62D4D49967}">
      <dsp:nvSpPr>
        <dsp:cNvPr id="0" name=""/>
        <dsp:cNvSpPr/>
      </dsp:nvSpPr>
      <dsp:spPr>
        <a:xfrm>
          <a:off x="799252" y="460369"/>
          <a:ext cx="3899315" cy="3899315"/>
        </a:xfrm>
        <a:prstGeom prst="pie">
          <a:avLst>
            <a:gd name="adj1" fmla="val 16200000"/>
            <a:gd name="adj2" fmla="val 19800000"/>
          </a:avLst>
        </a:prstGeom>
        <a:solidFill>
          <a:schemeClr val="accent1">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2790688" y="878153"/>
        <a:ext cx="1137300" cy="835567"/>
      </dsp:txXfrm>
    </dsp:sp>
    <dsp:sp modelId="{D8A27DA7-C8B5-4804-8A27-23E18449662B}">
      <dsp:nvSpPr>
        <dsp:cNvPr id="0" name=""/>
        <dsp:cNvSpPr/>
      </dsp:nvSpPr>
      <dsp:spPr>
        <a:xfrm>
          <a:off x="815427" y="471863"/>
          <a:ext cx="3899315" cy="3899315"/>
        </a:xfrm>
        <a:prstGeom prst="pie">
          <a:avLst>
            <a:gd name="adj1" fmla="val 19800000"/>
            <a:gd name="adj2" fmla="val 1800000"/>
          </a:avLst>
        </a:prstGeom>
        <a:solidFill>
          <a:schemeClr val="accent1">
            <a:alpha val="90000"/>
            <a:hueOff val="0"/>
            <a:satOff val="0"/>
            <a:lumOff val="0"/>
            <a:alphaOff val="-8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3484601" y="2026947"/>
        <a:ext cx="1179078" cy="789147"/>
      </dsp:txXfrm>
    </dsp:sp>
    <dsp:sp modelId="{BE544001-B459-4917-9771-2E188FEA5DF6}">
      <dsp:nvSpPr>
        <dsp:cNvPr id="0" name=""/>
        <dsp:cNvSpPr/>
      </dsp:nvSpPr>
      <dsp:spPr>
        <a:xfrm>
          <a:off x="815427" y="471863"/>
          <a:ext cx="3899315" cy="3899315"/>
        </a:xfrm>
        <a:prstGeom prst="pie">
          <a:avLst>
            <a:gd name="adj1" fmla="val 1800000"/>
            <a:gd name="adj2" fmla="val 5400000"/>
          </a:avLst>
        </a:prstGeom>
        <a:solidFill>
          <a:schemeClr val="accent1">
            <a:alpha val="90000"/>
            <a:hueOff val="0"/>
            <a:satOff val="0"/>
            <a:lumOff val="0"/>
            <a:alphaOff val="-16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2806863" y="3117827"/>
        <a:ext cx="1137300" cy="835567"/>
      </dsp:txXfrm>
    </dsp:sp>
    <dsp:sp modelId="{96A2ABAB-D0C6-4681-AE89-C571B45A61E2}">
      <dsp:nvSpPr>
        <dsp:cNvPr id="0" name=""/>
        <dsp:cNvSpPr/>
      </dsp:nvSpPr>
      <dsp:spPr>
        <a:xfrm>
          <a:off x="815427" y="471863"/>
          <a:ext cx="3899315" cy="3899315"/>
        </a:xfrm>
        <a:prstGeom prst="pie">
          <a:avLst>
            <a:gd name="adj1" fmla="val 5400000"/>
            <a:gd name="adj2" fmla="val 9000000"/>
          </a:avLst>
        </a:prstGeom>
        <a:solidFill>
          <a:schemeClr val="accent1">
            <a:alpha val="90000"/>
            <a:hueOff val="0"/>
            <a:satOff val="0"/>
            <a:lumOff val="0"/>
            <a:alphaOff val="-24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586006" y="3117827"/>
        <a:ext cx="1137300" cy="835567"/>
      </dsp:txXfrm>
    </dsp:sp>
    <dsp:sp modelId="{70FF1515-2BB5-4F57-AF7D-2FB03F0C9FEE}">
      <dsp:nvSpPr>
        <dsp:cNvPr id="0" name=""/>
        <dsp:cNvSpPr/>
      </dsp:nvSpPr>
      <dsp:spPr>
        <a:xfrm>
          <a:off x="815427" y="471863"/>
          <a:ext cx="3899315" cy="3899315"/>
        </a:xfrm>
        <a:prstGeom prst="pie">
          <a:avLst>
            <a:gd name="adj1" fmla="val 9000000"/>
            <a:gd name="adj2" fmla="val 12600000"/>
          </a:avLst>
        </a:prstGeom>
        <a:solidFill>
          <a:schemeClr val="accent1">
            <a:alpha val="90000"/>
            <a:hueOff val="0"/>
            <a:satOff val="0"/>
            <a:lumOff val="0"/>
            <a:alphaOff val="-32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875773" y="2026947"/>
        <a:ext cx="1179078" cy="789147"/>
      </dsp:txXfrm>
    </dsp:sp>
    <dsp:sp modelId="{407EF6B5-974D-4F77-A2C4-293FD72EBE79}">
      <dsp:nvSpPr>
        <dsp:cNvPr id="0" name=""/>
        <dsp:cNvSpPr/>
      </dsp:nvSpPr>
      <dsp:spPr>
        <a:xfrm>
          <a:off x="815427" y="471863"/>
          <a:ext cx="3899315" cy="3899315"/>
        </a:xfrm>
        <a:prstGeom prst="pie">
          <a:avLst>
            <a:gd name="adj1" fmla="val 12600000"/>
            <a:gd name="adj2" fmla="val 16200000"/>
          </a:avLst>
        </a:prstGeom>
        <a:solidFill>
          <a:schemeClr val="accent1">
            <a:alpha val="90000"/>
            <a:hueOff val="0"/>
            <a:satOff val="0"/>
            <a:lumOff val="0"/>
            <a:alpha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586006" y="889647"/>
        <a:ext cx="1137300" cy="8355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16631" y="215382"/>
          <a:ext cx="743919" cy="743919"/>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264242" y="599388"/>
          <a:ext cx="248698" cy="12823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nb-NO" sz="500" kern="1200" dirty="0" smtClean="0"/>
        </a:p>
        <a:p>
          <a:pPr lvl="0" algn="ctr" defTabSz="222250">
            <a:lnSpc>
              <a:spcPct val="90000"/>
            </a:lnSpc>
            <a:spcBef>
              <a:spcPct val="0"/>
            </a:spcBef>
            <a:spcAft>
              <a:spcPct val="35000"/>
            </a:spcAft>
          </a:pPr>
          <a:endParaRPr lang="en-GB" sz="500" kern="1200" dirty="0"/>
        </a:p>
      </dsp:txBody>
      <dsp:txXfrm>
        <a:off x="264242" y="599388"/>
        <a:ext cx="248698" cy="12823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15857" y="200706"/>
          <a:ext cx="709290" cy="7092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251942" y="566837"/>
          <a:ext cx="237121" cy="1222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nb-NO" sz="500" kern="1200" dirty="0" smtClean="0"/>
        </a:p>
        <a:p>
          <a:pPr lvl="0" algn="ctr" defTabSz="222250">
            <a:lnSpc>
              <a:spcPct val="90000"/>
            </a:lnSpc>
            <a:spcBef>
              <a:spcPct val="0"/>
            </a:spcBef>
            <a:spcAft>
              <a:spcPct val="35000"/>
            </a:spcAft>
          </a:pPr>
          <a:endParaRPr lang="en-GB" sz="500" kern="1200" dirty="0"/>
        </a:p>
      </dsp:txBody>
      <dsp:txXfrm>
        <a:off x="251942" y="566837"/>
        <a:ext cx="237121" cy="12226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3:25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3:25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1D4862-83F7-4832-B4A5-90F74D43300A}"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2587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56221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285307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EF4D2-68E2-435F-819B-A8051FCA73E5}" type="slidenum">
              <a:rPr lang="en-US" smtClean="0"/>
              <a:t>14</a:t>
            </a:fld>
            <a:endParaRPr lang="en-US"/>
          </a:p>
        </p:txBody>
      </p:sp>
    </p:spTree>
    <p:extLst>
      <p:ext uri="{BB962C8B-B14F-4D97-AF65-F5344CB8AC3E}">
        <p14:creationId xmlns:p14="http://schemas.microsoft.com/office/powerpoint/2010/main" val="218320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3:25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308474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E2045-F34F-40A4-A3BA-CF0FAB58A61C}" type="slidenum">
              <a:rPr lang="en-US" smtClean="0"/>
              <a:t>16</a:t>
            </a:fld>
            <a:endParaRPr lang="en-US"/>
          </a:p>
        </p:txBody>
      </p:sp>
    </p:spTree>
    <p:extLst>
      <p:ext uri="{BB962C8B-B14F-4D97-AF65-F5344CB8AC3E}">
        <p14:creationId xmlns:p14="http://schemas.microsoft.com/office/powerpoint/2010/main" val="2103098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322266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44819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13566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136491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89327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50506"/>
            <a:ext cx="5486400" cy="3600450"/>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EF50A8-08B9-4B09-8786-9FFB31E2F664}" type="slidenum">
              <a:rPr lang="en-US" smtClean="0"/>
              <a:t>26</a:t>
            </a:fld>
            <a:endParaRPr lang="en-US"/>
          </a:p>
        </p:txBody>
      </p:sp>
    </p:spTree>
    <p:extLst>
      <p:ext uri="{BB962C8B-B14F-4D97-AF65-F5344CB8AC3E}">
        <p14:creationId xmlns:p14="http://schemas.microsoft.com/office/powerpoint/2010/main" val="176690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D1955EC-7DFD-40D8-80E2-EFF5010EC51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01838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1955EC-7DFD-40D8-80E2-EFF5010EC51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1097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BF95036-5AB5-4502-9697-F1D792A846C2}" type="datetime8">
              <a:rPr lang="en-US" smtClean="0"/>
              <a:t>4/29/2015 3:25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412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79BD5-78E3-4FF0-8EA2-E7BF05835DC6}" type="slidenum">
              <a:rPr lang="en-US" smtClean="0"/>
              <a:t>35</a:t>
            </a:fld>
            <a:endParaRPr lang="en-US"/>
          </a:p>
        </p:txBody>
      </p:sp>
    </p:spTree>
    <p:extLst>
      <p:ext uri="{BB962C8B-B14F-4D97-AF65-F5344CB8AC3E}">
        <p14:creationId xmlns:p14="http://schemas.microsoft.com/office/powerpoint/2010/main" val="1232217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3285796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829968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3:25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856610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3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EF4D2-68E2-435F-819B-A8051FCA73E5}" type="slidenum">
              <a:rPr lang="en-US" smtClean="0"/>
              <a:t>3</a:t>
            </a:fld>
            <a:endParaRPr lang="en-US"/>
          </a:p>
        </p:txBody>
      </p:sp>
    </p:spTree>
    <p:extLst>
      <p:ext uri="{BB962C8B-B14F-4D97-AF65-F5344CB8AC3E}">
        <p14:creationId xmlns:p14="http://schemas.microsoft.com/office/powerpoint/2010/main" val="1327941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526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764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942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187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03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757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338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647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173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04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079C3B8-7366-4A44-A34B-3977080C19E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4/29/2015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Build 2014</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0650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AC288-28CF-40C3-A408-271E9A37F250}" type="slidenum">
              <a:rPr lang="en-US" smtClean="0"/>
              <a:t>5</a:t>
            </a:fld>
            <a:endParaRPr lang="en-US"/>
          </a:p>
        </p:txBody>
      </p:sp>
    </p:spTree>
    <p:extLst>
      <p:ext uri="{BB962C8B-B14F-4D97-AF65-F5344CB8AC3E}">
        <p14:creationId xmlns:p14="http://schemas.microsoft.com/office/powerpoint/2010/main" val="83742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71087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AC288-28CF-40C3-A408-271E9A37F25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3161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1D4862-83F7-4832-B4A5-90F74D43300A}"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004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57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1D4862-83F7-4832-B4A5-90F74D43300A}"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40611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75912">
                      <a:schemeClr val="tx1"/>
                    </a:gs>
                    <a:gs pos="34307">
                      <a:schemeClr val="tx1"/>
                    </a:gs>
                    <a:gs pos="4300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14480899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925107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118566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758414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87709247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31367362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1124704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372644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794253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58106032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756826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14705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945557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336639615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456841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738249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07831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530164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NO LOGO">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274639" y="1211263"/>
            <a:ext cx="11887200" cy="2092881"/>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hasCustomPrompt="1"/>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276259073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09845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 id="2147484308" r:id="rId1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830430896"/>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 id="2147484329" r:id="rId17"/>
    <p:sldLayoutId id="2147484330" r:id="rId18"/>
    <p:sldLayoutId id="2147484331" r:id="rId1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diagramLayout" Target="../diagrams/layout5.xml"/><Relationship Id="rId39" Type="http://schemas.openxmlformats.org/officeDocument/2006/relationships/diagramQuickStyle" Target="../diagrams/quickStyle7.xml"/><Relationship Id="rId21" Type="http://schemas.openxmlformats.org/officeDocument/2006/relationships/diagramLayout" Target="../diagrams/layout4.xml"/><Relationship Id="rId34" Type="http://schemas.openxmlformats.org/officeDocument/2006/relationships/diagramQuickStyle" Target="../diagrams/quickStyle6.xml"/><Relationship Id="rId42" Type="http://schemas.openxmlformats.org/officeDocument/2006/relationships/image" Target="../media/image40.jpg"/><Relationship Id="rId7" Type="http://schemas.openxmlformats.org/officeDocument/2006/relationships/image" Target="../media/image29.png"/><Relationship Id="rId2" Type="http://schemas.openxmlformats.org/officeDocument/2006/relationships/tags" Target="../tags/tag1.xml"/><Relationship Id="rId16" Type="http://schemas.openxmlformats.org/officeDocument/2006/relationships/diagramLayout" Target="../diagrams/layout3.xml"/><Relationship Id="rId20" Type="http://schemas.openxmlformats.org/officeDocument/2006/relationships/diagramData" Target="../diagrams/data4.xml"/><Relationship Id="rId29" Type="http://schemas.microsoft.com/office/2007/relationships/diagramDrawing" Target="../diagrams/drawing5.xml"/><Relationship Id="rId41" Type="http://schemas.microsoft.com/office/2007/relationships/diagramDrawing" Target="../diagrams/drawing7.xml"/><Relationship Id="rId1" Type="http://schemas.openxmlformats.org/officeDocument/2006/relationships/customXml" Target="../../customXml/item8.xml"/><Relationship Id="rId6" Type="http://schemas.openxmlformats.org/officeDocument/2006/relationships/image" Target="../media/image28.png"/><Relationship Id="rId11" Type="http://schemas.openxmlformats.org/officeDocument/2006/relationships/diagramLayout" Target="../diagrams/layout2.xml"/><Relationship Id="rId24" Type="http://schemas.microsoft.com/office/2007/relationships/diagramDrawing" Target="../diagrams/drawing4.xml"/><Relationship Id="rId32" Type="http://schemas.openxmlformats.org/officeDocument/2006/relationships/diagramData" Target="../diagrams/data6.xml"/><Relationship Id="rId37" Type="http://schemas.openxmlformats.org/officeDocument/2006/relationships/diagramData" Target="../diagrams/data7.xml"/><Relationship Id="rId40" Type="http://schemas.openxmlformats.org/officeDocument/2006/relationships/diagramColors" Target="../diagrams/colors7.xml"/><Relationship Id="rId5" Type="http://schemas.openxmlformats.org/officeDocument/2006/relationships/image" Target="../media/image27.png"/><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Colors" Target="../diagrams/colors5.xml"/><Relationship Id="rId36" Type="http://schemas.microsoft.com/office/2007/relationships/diagramDrawing" Target="../diagrams/drawing6.xml"/><Relationship Id="rId10" Type="http://schemas.openxmlformats.org/officeDocument/2006/relationships/diagramData" Target="../diagrams/data2.xml"/><Relationship Id="rId19" Type="http://schemas.microsoft.com/office/2007/relationships/diagramDrawing" Target="../diagrams/drawing3.xml"/><Relationship Id="rId31" Type="http://schemas.openxmlformats.org/officeDocument/2006/relationships/image" Target="../media/image37.png"/><Relationship Id="rId4" Type="http://schemas.openxmlformats.org/officeDocument/2006/relationships/notesSlide" Target="../notesSlides/notesSlide12.xml"/><Relationship Id="rId9" Type="http://schemas.openxmlformats.org/officeDocument/2006/relationships/image" Target="../media/image31.png"/><Relationship Id="rId14" Type="http://schemas.microsoft.com/office/2007/relationships/diagramDrawing" Target="../diagrams/drawing2.xml"/><Relationship Id="rId22" Type="http://schemas.openxmlformats.org/officeDocument/2006/relationships/diagramQuickStyle" Target="../diagrams/quickStyle4.xml"/><Relationship Id="rId27" Type="http://schemas.openxmlformats.org/officeDocument/2006/relationships/diagramQuickStyle" Target="../diagrams/quickStyle5.xml"/><Relationship Id="rId30" Type="http://schemas.openxmlformats.org/officeDocument/2006/relationships/image" Target="../media/image36.png"/><Relationship Id="rId35" Type="http://schemas.openxmlformats.org/officeDocument/2006/relationships/diagramColors" Target="../diagrams/colors6.xml"/><Relationship Id="rId8" Type="http://schemas.openxmlformats.org/officeDocument/2006/relationships/image" Target="../media/image30.png"/><Relationship Id="rId3" Type="http://schemas.openxmlformats.org/officeDocument/2006/relationships/slideLayout" Target="../slideLayouts/slideLayout33.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diagramData" Target="../diagrams/data5.xml"/><Relationship Id="rId33" Type="http://schemas.openxmlformats.org/officeDocument/2006/relationships/diagramLayout" Target="../diagrams/layout6.xml"/><Relationship Id="rId38"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3" Type="http://schemas.openxmlformats.org/officeDocument/2006/relationships/diagramColors" Target="../diagrams/colors9.xml"/><Relationship Id="rId18" Type="http://schemas.openxmlformats.org/officeDocument/2006/relationships/diagramColors" Target="../diagrams/colors10.xml"/><Relationship Id="rId26" Type="http://schemas.openxmlformats.org/officeDocument/2006/relationships/diagramLayout" Target="../diagrams/layout12.xml"/><Relationship Id="rId3" Type="http://schemas.openxmlformats.org/officeDocument/2006/relationships/slideLayout" Target="../slideLayouts/slideLayout33.xml"/><Relationship Id="rId21" Type="http://schemas.openxmlformats.org/officeDocument/2006/relationships/diagramLayout" Target="../diagrams/layout11.xml"/><Relationship Id="rId34" Type="http://schemas.microsoft.com/office/2007/relationships/diagramDrawing" Target="../diagrams/drawing13.xml"/><Relationship Id="rId7" Type="http://schemas.openxmlformats.org/officeDocument/2006/relationships/diagramQuickStyle" Target="../diagrams/quickStyle8.xml"/><Relationship Id="rId12" Type="http://schemas.openxmlformats.org/officeDocument/2006/relationships/diagramQuickStyle" Target="../diagrams/quickStyle9.xml"/><Relationship Id="rId17" Type="http://schemas.openxmlformats.org/officeDocument/2006/relationships/diagramQuickStyle" Target="../diagrams/quickStyle10.xml"/><Relationship Id="rId25" Type="http://schemas.openxmlformats.org/officeDocument/2006/relationships/diagramData" Target="../diagrams/data12.xml"/><Relationship Id="rId33" Type="http://schemas.openxmlformats.org/officeDocument/2006/relationships/diagramColors" Target="../diagrams/colors13.xml"/><Relationship Id="rId2" Type="http://schemas.openxmlformats.org/officeDocument/2006/relationships/tags" Target="../tags/tag2.xml"/><Relationship Id="rId16" Type="http://schemas.openxmlformats.org/officeDocument/2006/relationships/diagramLayout" Target="../diagrams/layout10.xml"/><Relationship Id="rId20" Type="http://schemas.openxmlformats.org/officeDocument/2006/relationships/diagramData" Target="../diagrams/data11.xml"/><Relationship Id="rId29" Type="http://schemas.microsoft.com/office/2007/relationships/diagramDrawing" Target="../diagrams/drawing12.xml"/><Relationship Id="rId1" Type="http://schemas.openxmlformats.org/officeDocument/2006/relationships/customXml" Target="../../customXml/item1.xml"/><Relationship Id="rId6" Type="http://schemas.openxmlformats.org/officeDocument/2006/relationships/diagramLayout" Target="../diagrams/layout8.xml"/><Relationship Id="rId11" Type="http://schemas.openxmlformats.org/officeDocument/2006/relationships/diagramLayout" Target="../diagrams/layout9.xml"/><Relationship Id="rId24" Type="http://schemas.microsoft.com/office/2007/relationships/diagramDrawing" Target="../diagrams/drawing11.xml"/><Relationship Id="rId32" Type="http://schemas.openxmlformats.org/officeDocument/2006/relationships/diagramQuickStyle" Target="../diagrams/quickStyle13.xml"/><Relationship Id="rId5" Type="http://schemas.openxmlformats.org/officeDocument/2006/relationships/diagramData" Target="../diagrams/data8.xml"/><Relationship Id="rId15" Type="http://schemas.openxmlformats.org/officeDocument/2006/relationships/diagramData" Target="../diagrams/data10.xml"/><Relationship Id="rId23" Type="http://schemas.openxmlformats.org/officeDocument/2006/relationships/diagramColors" Target="../diagrams/colors11.xml"/><Relationship Id="rId28" Type="http://schemas.openxmlformats.org/officeDocument/2006/relationships/diagramColors" Target="../diagrams/colors12.xml"/><Relationship Id="rId10" Type="http://schemas.openxmlformats.org/officeDocument/2006/relationships/diagramData" Target="../diagrams/data9.xml"/><Relationship Id="rId19" Type="http://schemas.microsoft.com/office/2007/relationships/diagramDrawing" Target="../diagrams/drawing10.xml"/><Relationship Id="rId31" Type="http://schemas.openxmlformats.org/officeDocument/2006/relationships/diagramLayout" Target="../diagrams/layout13.xml"/><Relationship Id="rId4" Type="http://schemas.openxmlformats.org/officeDocument/2006/relationships/notesSlide" Target="../notesSlides/notesSlide16.xml"/><Relationship Id="rId9" Type="http://schemas.microsoft.com/office/2007/relationships/diagramDrawing" Target="../diagrams/drawing8.xml"/><Relationship Id="rId14" Type="http://schemas.microsoft.com/office/2007/relationships/diagramDrawing" Target="../diagrams/drawing9.xml"/><Relationship Id="rId22" Type="http://schemas.openxmlformats.org/officeDocument/2006/relationships/diagramQuickStyle" Target="../diagrams/quickStyle11.xml"/><Relationship Id="rId27" Type="http://schemas.openxmlformats.org/officeDocument/2006/relationships/diagramQuickStyle" Target="../diagrams/quickStyle12.xml"/><Relationship Id="rId30" Type="http://schemas.openxmlformats.org/officeDocument/2006/relationships/diagramData" Target="../diagrams/data13.xml"/><Relationship Id="rId8" Type="http://schemas.openxmlformats.org/officeDocument/2006/relationships/diagramColors" Target="../diagrams/colors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diagramColors" Target="../diagrams/colors15.xml"/><Relationship Id="rId18" Type="http://schemas.openxmlformats.org/officeDocument/2006/relationships/diagramColors" Target="../diagrams/colors16.xml"/><Relationship Id="rId26" Type="http://schemas.openxmlformats.org/officeDocument/2006/relationships/diagramLayout" Target="../diagrams/layout18.xml"/><Relationship Id="rId3" Type="http://schemas.openxmlformats.org/officeDocument/2006/relationships/slideLayout" Target="../slideLayouts/slideLayout33.xml"/><Relationship Id="rId21" Type="http://schemas.openxmlformats.org/officeDocument/2006/relationships/diagramLayout" Target="../diagrams/layout17.xml"/><Relationship Id="rId34" Type="http://schemas.microsoft.com/office/2007/relationships/diagramDrawing" Target="../diagrams/drawing19.xml"/><Relationship Id="rId7" Type="http://schemas.openxmlformats.org/officeDocument/2006/relationships/diagramQuickStyle" Target="../diagrams/quickStyle14.xml"/><Relationship Id="rId12" Type="http://schemas.openxmlformats.org/officeDocument/2006/relationships/diagramQuickStyle" Target="../diagrams/quickStyle15.xml"/><Relationship Id="rId17" Type="http://schemas.openxmlformats.org/officeDocument/2006/relationships/diagramQuickStyle" Target="../diagrams/quickStyle16.xml"/><Relationship Id="rId25" Type="http://schemas.openxmlformats.org/officeDocument/2006/relationships/diagramData" Target="../diagrams/data18.xml"/><Relationship Id="rId33" Type="http://schemas.openxmlformats.org/officeDocument/2006/relationships/diagramColors" Target="../diagrams/colors19.xml"/><Relationship Id="rId2" Type="http://schemas.openxmlformats.org/officeDocument/2006/relationships/tags" Target="../tags/tag3.xml"/><Relationship Id="rId16" Type="http://schemas.openxmlformats.org/officeDocument/2006/relationships/diagramLayout" Target="../diagrams/layout16.xml"/><Relationship Id="rId20" Type="http://schemas.openxmlformats.org/officeDocument/2006/relationships/diagramData" Target="../diagrams/data17.xml"/><Relationship Id="rId29" Type="http://schemas.microsoft.com/office/2007/relationships/diagramDrawing" Target="../diagrams/drawing18.xml"/><Relationship Id="rId1" Type="http://schemas.openxmlformats.org/officeDocument/2006/relationships/customXml" Target="../../customXml/item6.xml"/><Relationship Id="rId6" Type="http://schemas.openxmlformats.org/officeDocument/2006/relationships/diagramLayout" Target="../diagrams/layout14.xml"/><Relationship Id="rId11" Type="http://schemas.openxmlformats.org/officeDocument/2006/relationships/diagramLayout" Target="../diagrams/layout15.xml"/><Relationship Id="rId24" Type="http://schemas.microsoft.com/office/2007/relationships/diagramDrawing" Target="../diagrams/drawing17.xml"/><Relationship Id="rId32" Type="http://schemas.openxmlformats.org/officeDocument/2006/relationships/diagramQuickStyle" Target="../diagrams/quickStyle19.xml"/><Relationship Id="rId5" Type="http://schemas.openxmlformats.org/officeDocument/2006/relationships/diagramData" Target="../diagrams/data14.xml"/><Relationship Id="rId15" Type="http://schemas.openxmlformats.org/officeDocument/2006/relationships/diagramData" Target="../diagrams/data16.xml"/><Relationship Id="rId23" Type="http://schemas.openxmlformats.org/officeDocument/2006/relationships/diagramColors" Target="../diagrams/colors17.xml"/><Relationship Id="rId28" Type="http://schemas.openxmlformats.org/officeDocument/2006/relationships/diagramColors" Target="../diagrams/colors18.xml"/><Relationship Id="rId10" Type="http://schemas.openxmlformats.org/officeDocument/2006/relationships/diagramData" Target="../diagrams/data15.xml"/><Relationship Id="rId19" Type="http://schemas.microsoft.com/office/2007/relationships/diagramDrawing" Target="../diagrams/drawing16.xml"/><Relationship Id="rId31" Type="http://schemas.openxmlformats.org/officeDocument/2006/relationships/diagramLayout" Target="../diagrams/layout19.xml"/><Relationship Id="rId4" Type="http://schemas.openxmlformats.org/officeDocument/2006/relationships/notesSlide" Target="../notesSlides/notesSlide17.xml"/><Relationship Id="rId9" Type="http://schemas.microsoft.com/office/2007/relationships/diagramDrawing" Target="../diagrams/drawing14.xml"/><Relationship Id="rId14" Type="http://schemas.microsoft.com/office/2007/relationships/diagramDrawing" Target="../diagrams/drawing15.xml"/><Relationship Id="rId22" Type="http://schemas.openxmlformats.org/officeDocument/2006/relationships/diagramQuickStyle" Target="../diagrams/quickStyle17.xml"/><Relationship Id="rId27" Type="http://schemas.openxmlformats.org/officeDocument/2006/relationships/diagramQuickStyle" Target="../diagrams/quickStyle18.xml"/><Relationship Id="rId30" Type="http://schemas.openxmlformats.org/officeDocument/2006/relationships/diagramData" Target="../diagrams/data19.xml"/><Relationship Id="rId8" Type="http://schemas.openxmlformats.org/officeDocument/2006/relationships/diagramColors" Target="../diagrams/colors14.xml"/></Relationships>
</file>

<file path=ppt/slides/_rels/slide21.xml.rels><?xml version="1.0" encoding="UTF-8" standalone="yes"?>
<Relationships xmlns="http://schemas.openxmlformats.org/package/2006/relationships"><Relationship Id="rId13" Type="http://schemas.openxmlformats.org/officeDocument/2006/relationships/diagramData" Target="../diagrams/data21.xml"/><Relationship Id="rId18" Type="http://schemas.openxmlformats.org/officeDocument/2006/relationships/diagramData" Target="../diagrams/data22.xml"/><Relationship Id="rId26" Type="http://schemas.openxmlformats.org/officeDocument/2006/relationships/diagramColors" Target="../diagrams/colors23.xml"/><Relationship Id="rId21" Type="http://schemas.openxmlformats.org/officeDocument/2006/relationships/diagramColors" Target="../diagrams/colors22.xml"/><Relationship Id="rId34" Type="http://schemas.openxmlformats.org/officeDocument/2006/relationships/diagramLayout" Target="../diagrams/layout25.xml"/><Relationship Id="rId7" Type="http://schemas.openxmlformats.org/officeDocument/2006/relationships/diagramLayout" Target="../diagrams/layout20.xml"/><Relationship Id="rId12" Type="http://schemas.openxmlformats.org/officeDocument/2006/relationships/image" Target="../media/image37.png"/><Relationship Id="rId17" Type="http://schemas.microsoft.com/office/2007/relationships/diagramDrawing" Target="../diagrams/drawing21.xml"/><Relationship Id="rId25" Type="http://schemas.openxmlformats.org/officeDocument/2006/relationships/diagramQuickStyle" Target="../diagrams/quickStyle23.xml"/><Relationship Id="rId33" Type="http://schemas.openxmlformats.org/officeDocument/2006/relationships/diagramData" Target="../diagrams/data25.xml"/><Relationship Id="rId2" Type="http://schemas.openxmlformats.org/officeDocument/2006/relationships/tags" Target="../tags/tag4.xml"/><Relationship Id="rId16" Type="http://schemas.openxmlformats.org/officeDocument/2006/relationships/diagramColors" Target="../diagrams/colors21.xml"/><Relationship Id="rId20" Type="http://schemas.openxmlformats.org/officeDocument/2006/relationships/diagramQuickStyle" Target="../diagrams/quickStyle22.xml"/><Relationship Id="rId29" Type="http://schemas.openxmlformats.org/officeDocument/2006/relationships/diagramLayout" Target="../diagrams/layout24.xml"/><Relationship Id="rId1" Type="http://schemas.openxmlformats.org/officeDocument/2006/relationships/customXml" Target="../../customXml/item10.xml"/><Relationship Id="rId6" Type="http://schemas.openxmlformats.org/officeDocument/2006/relationships/diagramData" Target="../diagrams/data20.xml"/><Relationship Id="rId11" Type="http://schemas.openxmlformats.org/officeDocument/2006/relationships/image" Target="../media/image36.png"/><Relationship Id="rId24" Type="http://schemas.openxmlformats.org/officeDocument/2006/relationships/diagramLayout" Target="../diagrams/layout23.xml"/><Relationship Id="rId32" Type="http://schemas.microsoft.com/office/2007/relationships/diagramDrawing" Target="../diagrams/drawing24.xml"/><Relationship Id="rId37" Type="http://schemas.microsoft.com/office/2007/relationships/diagramDrawing" Target="../diagrams/drawing25.xml"/><Relationship Id="rId5" Type="http://schemas.openxmlformats.org/officeDocument/2006/relationships/image" Target="../media/image30.png"/><Relationship Id="rId15" Type="http://schemas.openxmlformats.org/officeDocument/2006/relationships/diagramQuickStyle" Target="../diagrams/quickStyle21.xml"/><Relationship Id="rId23" Type="http://schemas.openxmlformats.org/officeDocument/2006/relationships/diagramData" Target="../diagrams/data23.xml"/><Relationship Id="rId28" Type="http://schemas.openxmlformats.org/officeDocument/2006/relationships/diagramData" Target="../diagrams/data24.xml"/><Relationship Id="rId36" Type="http://schemas.openxmlformats.org/officeDocument/2006/relationships/diagramColors" Target="../diagrams/colors25.xml"/><Relationship Id="rId10" Type="http://schemas.microsoft.com/office/2007/relationships/diagramDrawing" Target="../diagrams/drawing20.xml"/><Relationship Id="rId19" Type="http://schemas.openxmlformats.org/officeDocument/2006/relationships/diagramLayout" Target="../diagrams/layout22.xml"/><Relationship Id="rId31" Type="http://schemas.openxmlformats.org/officeDocument/2006/relationships/diagramColors" Target="../diagrams/colors24.xml"/><Relationship Id="rId4" Type="http://schemas.openxmlformats.org/officeDocument/2006/relationships/notesSlide" Target="../notesSlides/notesSlide18.xml"/><Relationship Id="rId9" Type="http://schemas.openxmlformats.org/officeDocument/2006/relationships/diagramColors" Target="../diagrams/colors20.xml"/><Relationship Id="rId14" Type="http://schemas.openxmlformats.org/officeDocument/2006/relationships/diagramLayout" Target="../diagrams/layout21.xml"/><Relationship Id="rId22" Type="http://schemas.microsoft.com/office/2007/relationships/diagramDrawing" Target="../diagrams/drawing22.xml"/><Relationship Id="rId27" Type="http://schemas.microsoft.com/office/2007/relationships/diagramDrawing" Target="../diagrams/drawing23.xml"/><Relationship Id="rId30" Type="http://schemas.openxmlformats.org/officeDocument/2006/relationships/diagramQuickStyle" Target="../diagrams/quickStyle24.xml"/><Relationship Id="rId35" Type="http://schemas.openxmlformats.org/officeDocument/2006/relationships/diagramQuickStyle" Target="../diagrams/quickStyle25.xml"/><Relationship Id="rId8" Type="http://schemas.openxmlformats.org/officeDocument/2006/relationships/diagramQuickStyle" Target="../diagrams/quickStyle20.xml"/><Relationship Id="rId3"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3" Type="http://schemas.openxmlformats.org/officeDocument/2006/relationships/image" Target="../media/image40.jpg"/><Relationship Id="rId18" Type="http://schemas.microsoft.com/office/2007/relationships/diagramDrawing" Target="../diagrams/drawing27.xml"/><Relationship Id="rId26" Type="http://schemas.openxmlformats.org/officeDocument/2006/relationships/diagramQuickStyle" Target="../diagrams/quickStyle29.xml"/><Relationship Id="rId21" Type="http://schemas.openxmlformats.org/officeDocument/2006/relationships/diagramQuickStyle" Target="../diagrams/quickStyle28.xml"/><Relationship Id="rId34" Type="http://schemas.openxmlformats.org/officeDocument/2006/relationships/diagramData" Target="../diagrams/data31.xml"/><Relationship Id="rId7" Type="http://schemas.openxmlformats.org/officeDocument/2006/relationships/image" Target="../media/image29.png"/><Relationship Id="rId12" Type="http://schemas.microsoft.com/office/2007/relationships/diagramDrawing" Target="../diagrams/drawing26.xml"/><Relationship Id="rId17" Type="http://schemas.openxmlformats.org/officeDocument/2006/relationships/diagramColors" Target="../diagrams/colors27.xml"/><Relationship Id="rId25" Type="http://schemas.openxmlformats.org/officeDocument/2006/relationships/diagramLayout" Target="../diagrams/layout29.xml"/><Relationship Id="rId33" Type="http://schemas.microsoft.com/office/2007/relationships/diagramDrawing" Target="../diagrams/drawing30.xml"/><Relationship Id="rId38" Type="http://schemas.microsoft.com/office/2007/relationships/diagramDrawing" Target="../diagrams/drawing31.xml"/><Relationship Id="rId2" Type="http://schemas.openxmlformats.org/officeDocument/2006/relationships/tags" Target="../tags/tag5.xml"/><Relationship Id="rId16" Type="http://schemas.openxmlformats.org/officeDocument/2006/relationships/diagramQuickStyle" Target="../diagrams/quickStyle27.xml"/><Relationship Id="rId20" Type="http://schemas.openxmlformats.org/officeDocument/2006/relationships/diagramLayout" Target="../diagrams/layout28.xml"/><Relationship Id="rId29" Type="http://schemas.openxmlformats.org/officeDocument/2006/relationships/diagramData" Target="../diagrams/data30.xml"/><Relationship Id="rId1" Type="http://schemas.openxmlformats.org/officeDocument/2006/relationships/customXml" Target="../../customXml/item2.xml"/><Relationship Id="rId6" Type="http://schemas.openxmlformats.org/officeDocument/2006/relationships/image" Target="../media/image28.png"/><Relationship Id="rId11" Type="http://schemas.openxmlformats.org/officeDocument/2006/relationships/diagramColors" Target="../diagrams/colors26.xml"/><Relationship Id="rId24" Type="http://schemas.openxmlformats.org/officeDocument/2006/relationships/diagramData" Target="../diagrams/data29.xml"/><Relationship Id="rId32" Type="http://schemas.openxmlformats.org/officeDocument/2006/relationships/diagramColors" Target="../diagrams/colors30.xml"/><Relationship Id="rId37" Type="http://schemas.openxmlformats.org/officeDocument/2006/relationships/diagramColors" Target="../diagrams/colors31.xml"/><Relationship Id="rId5" Type="http://schemas.openxmlformats.org/officeDocument/2006/relationships/image" Target="../media/image27.png"/><Relationship Id="rId15" Type="http://schemas.openxmlformats.org/officeDocument/2006/relationships/diagramLayout" Target="../diagrams/layout27.xml"/><Relationship Id="rId23" Type="http://schemas.microsoft.com/office/2007/relationships/diagramDrawing" Target="../diagrams/drawing28.xml"/><Relationship Id="rId28" Type="http://schemas.microsoft.com/office/2007/relationships/diagramDrawing" Target="../diagrams/drawing29.xml"/><Relationship Id="rId36" Type="http://schemas.openxmlformats.org/officeDocument/2006/relationships/diagramQuickStyle" Target="../diagrams/quickStyle31.xml"/><Relationship Id="rId10" Type="http://schemas.openxmlformats.org/officeDocument/2006/relationships/diagramQuickStyle" Target="../diagrams/quickStyle26.xml"/><Relationship Id="rId19" Type="http://schemas.openxmlformats.org/officeDocument/2006/relationships/diagramData" Target="../diagrams/data28.xml"/><Relationship Id="rId31" Type="http://schemas.openxmlformats.org/officeDocument/2006/relationships/diagramQuickStyle" Target="../diagrams/quickStyle30.xml"/><Relationship Id="rId4" Type="http://schemas.openxmlformats.org/officeDocument/2006/relationships/notesSlide" Target="../notesSlides/notesSlide19.xml"/><Relationship Id="rId9" Type="http://schemas.openxmlformats.org/officeDocument/2006/relationships/diagramLayout" Target="../diagrams/layout26.xml"/><Relationship Id="rId14" Type="http://schemas.openxmlformats.org/officeDocument/2006/relationships/diagramData" Target="../diagrams/data27.xml"/><Relationship Id="rId22" Type="http://schemas.openxmlformats.org/officeDocument/2006/relationships/diagramColors" Target="../diagrams/colors28.xml"/><Relationship Id="rId27" Type="http://schemas.openxmlformats.org/officeDocument/2006/relationships/diagramColors" Target="../diagrams/colors29.xml"/><Relationship Id="rId30" Type="http://schemas.openxmlformats.org/officeDocument/2006/relationships/diagramLayout" Target="../diagrams/layout30.xml"/><Relationship Id="rId35" Type="http://schemas.openxmlformats.org/officeDocument/2006/relationships/diagramLayout" Target="../diagrams/layout31.xml"/><Relationship Id="rId8" Type="http://schemas.openxmlformats.org/officeDocument/2006/relationships/diagramData" Target="../diagrams/data26.xml"/><Relationship Id="rId3"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hyperlink" Target="https://outlook.office365.com/api/v1.0/Me/Inbox/Messages?$top=5" TargetMode="External"/><Relationship Id="rId7" Type="http://schemas.openxmlformats.org/officeDocument/2006/relationships/hyperlink" Target="https://sdfpilot.outlook.com/odata/v1.0/Me/Contacts/?$filter=Givenname%20eq%20'Rohit'"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hyperlink" Target="https://sdfpilot.outlook.com/OData/v1.0/Me/Folders/Inbox/Messages?$format=application/json;odata.metadata=none&amp;$select=Subject&amp;$filter=HasAttachments%20eq%20true&amp;$count=true" TargetMode="External"/><Relationship Id="rId5" Type="http://schemas.openxmlformats.org/officeDocument/2006/relationships/hyperlink" Target="https://outlook.office365.com/api/v1.0/Me/Folders/Inbox/Messages?$format=application/json;odata.metadata=none&amp;$select=Subject&amp;$expand=Attachments" TargetMode="External"/><Relationship Id="rId4" Type="http://schemas.openxmlformats.org/officeDocument/2006/relationships/hyperlink" Target="https://outlook.office365.com/api/v1.0/Me/Folders/Inbox/Messages?$top=5&amp;$select=From,DateTimeCreated,Subjec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slides/_rels/slide27.xml.rels><?xml version="1.0" encoding="UTF-8" standalone="yes"?>
<Relationships xmlns="http://schemas.openxmlformats.org/package/2006/relationships"><Relationship Id="rId2" Type="http://schemas.openxmlformats.org/officeDocument/2006/relationships/hyperlink" Target="https://login.windows.net/" TargetMode="Externa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13" Type="http://schemas.microsoft.com/office/2007/relationships/diagramDrawing" Target="../diagrams/drawing32.xml"/><Relationship Id="rId18" Type="http://schemas.openxmlformats.org/officeDocument/2006/relationships/diagramColors" Target="../diagrams/colors33.xml"/><Relationship Id="rId3" Type="http://schemas.openxmlformats.org/officeDocument/2006/relationships/customXml" Target="../../customXml/item9.xml"/><Relationship Id="rId21" Type="http://schemas.openxmlformats.org/officeDocument/2006/relationships/image" Target="../media/image37.png"/><Relationship Id="rId7" Type="http://schemas.openxmlformats.org/officeDocument/2006/relationships/image" Target="../media/image56.png"/><Relationship Id="rId12" Type="http://schemas.openxmlformats.org/officeDocument/2006/relationships/diagramColors" Target="../diagrams/colors32.xml"/><Relationship Id="rId17" Type="http://schemas.openxmlformats.org/officeDocument/2006/relationships/diagramQuickStyle" Target="../diagrams/quickStyle33.xml"/><Relationship Id="rId2" Type="http://schemas.openxmlformats.org/officeDocument/2006/relationships/tags" Target="../tags/tag6.xml"/><Relationship Id="rId16" Type="http://schemas.openxmlformats.org/officeDocument/2006/relationships/diagramLayout" Target="../diagrams/layout33.xml"/><Relationship Id="rId20" Type="http://schemas.openxmlformats.org/officeDocument/2006/relationships/image" Target="../media/image36.png"/><Relationship Id="rId1" Type="http://schemas.openxmlformats.org/officeDocument/2006/relationships/customXml" Target="../../customXml/item7.xml"/><Relationship Id="rId6" Type="http://schemas.openxmlformats.org/officeDocument/2006/relationships/notesSlide" Target="../notesSlides/notesSlide26.xml"/><Relationship Id="rId11" Type="http://schemas.openxmlformats.org/officeDocument/2006/relationships/diagramQuickStyle" Target="../diagrams/quickStyle32.xml"/><Relationship Id="rId5" Type="http://schemas.openxmlformats.org/officeDocument/2006/relationships/slideLayout" Target="../slideLayouts/slideLayout33.xml"/><Relationship Id="rId15" Type="http://schemas.openxmlformats.org/officeDocument/2006/relationships/diagramData" Target="../diagrams/data33.xml"/><Relationship Id="rId23" Type="http://schemas.openxmlformats.org/officeDocument/2006/relationships/image" Target="../media/image59.png"/><Relationship Id="rId10" Type="http://schemas.openxmlformats.org/officeDocument/2006/relationships/diagramLayout" Target="../diagrams/layout32.xml"/><Relationship Id="rId19" Type="http://schemas.microsoft.com/office/2007/relationships/diagramDrawing" Target="../diagrams/drawing33.xml"/><Relationship Id="rId4" Type="http://schemas.openxmlformats.org/officeDocument/2006/relationships/tags" Target="../tags/tag7.xml"/><Relationship Id="rId9" Type="http://schemas.openxmlformats.org/officeDocument/2006/relationships/diagramData" Target="../diagrams/data32.xml"/><Relationship Id="rId14" Type="http://schemas.openxmlformats.org/officeDocument/2006/relationships/image" Target="../media/image30.png"/><Relationship Id="rId22" Type="http://schemas.openxmlformats.org/officeDocument/2006/relationships/image" Target="../media/image27.png"/></Relationships>
</file>

<file path=ppt/slides/_rels/slide39.xml.rels><?xml version="1.0" encoding="UTF-8" standalone="yes"?>
<Relationships xmlns="http://schemas.openxmlformats.org/package/2006/relationships"><Relationship Id="rId13" Type="http://schemas.openxmlformats.org/officeDocument/2006/relationships/diagramColors" Target="../diagrams/colors34.xml"/><Relationship Id="rId18" Type="http://schemas.openxmlformats.org/officeDocument/2006/relationships/diagramColors" Target="../diagrams/colors35.xml"/><Relationship Id="rId26" Type="http://schemas.openxmlformats.org/officeDocument/2006/relationships/diagramLayout" Target="../diagrams/layout37.xml"/><Relationship Id="rId39" Type="http://schemas.openxmlformats.org/officeDocument/2006/relationships/diagramQuickStyle" Target="../diagrams/quickStyle39.xml"/><Relationship Id="rId21" Type="http://schemas.openxmlformats.org/officeDocument/2006/relationships/diagramLayout" Target="../diagrams/layout36.xml"/><Relationship Id="rId34" Type="http://schemas.openxmlformats.org/officeDocument/2006/relationships/diagramQuickStyle" Target="../diagrams/quickStyle38.xml"/><Relationship Id="rId42" Type="http://schemas.openxmlformats.org/officeDocument/2006/relationships/image" Target="../media/image40.jpg"/><Relationship Id="rId7" Type="http://schemas.openxmlformats.org/officeDocument/2006/relationships/image" Target="../media/image29.png"/><Relationship Id="rId2" Type="http://schemas.openxmlformats.org/officeDocument/2006/relationships/tags" Target="../tags/tag8.xml"/><Relationship Id="rId16" Type="http://schemas.openxmlformats.org/officeDocument/2006/relationships/diagramLayout" Target="../diagrams/layout35.xml"/><Relationship Id="rId20" Type="http://schemas.openxmlformats.org/officeDocument/2006/relationships/diagramData" Target="../diagrams/data36.xml"/><Relationship Id="rId29" Type="http://schemas.microsoft.com/office/2007/relationships/diagramDrawing" Target="../diagrams/drawing37.xml"/><Relationship Id="rId41" Type="http://schemas.microsoft.com/office/2007/relationships/diagramDrawing" Target="../diagrams/drawing39.xml"/><Relationship Id="rId1" Type="http://schemas.openxmlformats.org/officeDocument/2006/relationships/customXml" Target="../../customXml/item12.xml"/><Relationship Id="rId6" Type="http://schemas.openxmlformats.org/officeDocument/2006/relationships/image" Target="../media/image28.png"/><Relationship Id="rId11" Type="http://schemas.openxmlformats.org/officeDocument/2006/relationships/diagramLayout" Target="../diagrams/layout34.xml"/><Relationship Id="rId24" Type="http://schemas.microsoft.com/office/2007/relationships/diagramDrawing" Target="../diagrams/drawing36.xml"/><Relationship Id="rId32" Type="http://schemas.openxmlformats.org/officeDocument/2006/relationships/diagramData" Target="../diagrams/data38.xml"/><Relationship Id="rId37" Type="http://schemas.openxmlformats.org/officeDocument/2006/relationships/diagramData" Target="../diagrams/data39.xml"/><Relationship Id="rId40" Type="http://schemas.openxmlformats.org/officeDocument/2006/relationships/diagramColors" Target="../diagrams/colors39.xml"/><Relationship Id="rId5" Type="http://schemas.openxmlformats.org/officeDocument/2006/relationships/image" Target="../media/image27.png"/><Relationship Id="rId15" Type="http://schemas.openxmlformats.org/officeDocument/2006/relationships/diagramData" Target="../diagrams/data35.xml"/><Relationship Id="rId23" Type="http://schemas.openxmlformats.org/officeDocument/2006/relationships/diagramColors" Target="../diagrams/colors36.xml"/><Relationship Id="rId28" Type="http://schemas.openxmlformats.org/officeDocument/2006/relationships/diagramColors" Target="../diagrams/colors37.xml"/><Relationship Id="rId36" Type="http://schemas.microsoft.com/office/2007/relationships/diagramDrawing" Target="../diagrams/drawing38.xml"/><Relationship Id="rId10" Type="http://schemas.openxmlformats.org/officeDocument/2006/relationships/diagramData" Target="../diagrams/data34.xml"/><Relationship Id="rId19" Type="http://schemas.microsoft.com/office/2007/relationships/diagramDrawing" Target="../diagrams/drawing35.xml"/><Relationship Id="rId31" Type="http://schemas.openxmlformats.org/officeDocument/2006/relationships/image" Target="../media/image37.png"/><Relationship Id="rId4" Type="http://schemas.openxmlformats.org/officeDocument/2006/relationships/notesSlide" Target="../notesSlides/notesSlide27.xml"/><Relationship Id="rId9" Type="http://schemas.openxmlformats.org/officeDocument/2006/relationships/image" Target="../media/image31.png"/><Relationship Id="rId14" Type="http://schemas.microsoft.com/office/2007/relationships/diagramDrawing" Target="../diagrams/drawing34.xml"/><Relationship Id="rId22" Type="http://schemas.openxmlformats.org/officeDocument/2006/relationships/diagramQuickStyle" Target="../diagrams/quickStyle36.xml"/><Relationship Id="rId27" Type="http://schemas.openxmlformats.org/officeDocument/2006/relationships/diagramQuickStyle" Target="../diagrams/quickStyle37.xml"/><Relationship Id="rId30" Type="http://schemas.openxmlformats.org/officeDocument/2006/relationships/image" Target="../media/image36.png"/><Relationship Id="rId35" Type="http://schemas.openxmlformats.org/officeDocument/2006/relationships/diagramColors" Target="../diagrams/colors38.xml"/><Relationship Id="rId8" Type="http://schemas.openxmlformats.org/officeDocument/2006/relationships/image" Target="../media/image30.png"/><Relationship Id="rId3" Type="http://schemas.openxmlformats.org/officeDocument/2006/relationships/slideLayout" Target="../slideLayouts/slideLayout33.xml"/><Relationship Id="rId12" Type="http://schemas.openxmlformats.org/officeDocument/2006/relationships/diagramQuickStyle" Target="../diagrams/quickStyle34.xml"/><Relationship Id="rId17" Type="http://schemas.openxmlformats.org/officeDocument/2006/relationships/diagramQuickStyle" Target="../diagrams/quickStyle35.xml"/><Relationship Id="rId25" Type="http://schemas.openxmlformats.org/officeDocument/2006/relationships/diagramData" Target="../diagrams/data37.xml"/><Relationship Id="rId33" Type="http://schemas.openxmlformats.org/officeDocument/2006/relationships/diagramLayout" Target="../diagrams/layout38.xml"/><Relationship Id="rId38" Type="http://schemas.openxmlformats.org/officeDocument/2006/relationships/diagramLayout" Target="../diagrams/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slideLayout" Target="../slideLayouts/slideLayout33.xml"/><Relationship Id="rId7" Type="http://schemas.openxmlformats.org/officeDocument/2006/relationships/diagramQuickStyle" Target="../diagrams/quickStyle40.xml"/><Relationship Id="rId2" Type="http://schemas.openxmlformats.org/officeDocument/2006/relationships/tags" Target="../tags/tag9.xml"/><Relationship Id="rId1" Type="http://schemas.openxmlformats.org/officeDocument/2006/relationships/customXml" Target="../../customXml/item4.xml"/><Relationship Id="rId6" Type="http://schemas.openxmlformats.org/officeDocument/2006/relationships/diagramLayout" Target="../diagrams/layout40.xml"/><Relationship Id="rId5" Type="http://schemas.openxmlformats.org/officeDocument/2006/relationships/diagramData" Target="../diagrams/data40.xml"/><Relationship Id="rId4" Type="http://schemas.openxmlformats.org/officeDocument/2006/relationships/notesSlide" Target="../notesSlides/notesSlide28.xml"/><Relationship Id="rId9" Type="http://schemas.microsoft.com/office/2007/relationships/diagramDrawing" Target="../diagrams/drawing40.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42.xml"/><Relationship Id="rId13" Type="http://schemas.openxmlformats.org/officeDocument/2006/relationships/diagramData" Target="../diagrams/data43.xml"/><Relationship Id="rId18" Type="http://schemas.openxmlformats.org/officeDocument/2006/relationships/diagramData" Target="../diagrams/data44.xml"/><Relationship Id="rId3" Type="http://schemas.openxmlformats.org/officeDocument/2006/relationships/diagramData" Target="../diagrams/data41.xml"/><Relationship Id="rId21" Type="http://schemas.openxmlformats.org/officeDocument/2006/relationships/diagramColors" Target="../diagrams/colors44.xml"/><Relationship Id="rId7" Type="http://schemas.microsoft.com/office/2007/relationships/diagramDrawing" Target="../diagrams/drawing41.xml"/><Relationship Id="rId12" Type="http://schemas.microsoft.com/office/2007/relationships/diagramDrawing" Target="../diagrams/drawing42.xml"/><Relationship Id="rId17" Type="http://schemas.microsoft.com/office/2007/relationships/diagramDrawing" Target="../diagrams/drawing43.xml"/><Relationship Id="rId2" Type="http://schemas.openxmlformats.org/officeDocument/2006/relationships/notesSlide" Target="../notesSlides/notesSlide29.xml"/><Relationship Id="rId16" Type="http://schemas.openxmlformats.org/officeDocument/2006/relationships/diagramColors" Target="../diagrams/colors43.xml"/><Relationship Id="rId20" Type="http://schemas.openxmlformats.org/officeDocument/2006/relationships/diagramQuickStyle" Target="../diagrams/quickStyle44.xml"/><Relationship Id="rId1" Type="http://schemas.openxmlformats.org/officeDocument/2006/relationships/slideLayout" Target="../slideLayouts/slideLayout33.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5" Type="http://schemas.openxmlformats.org/officeDocument/2006/relationships/diagramQuickStyle" Target="../diagrams/quickStyle43.xml"/><Relationship Id="rId10" Type="http://schemas.openxmlformats.org/officeDocument/2006/relationships/diagramQuickStyle" Target="../diagrams/quickStyle42.xml"/><Relationship Id="rId19" Type="http://schemas.openxmlformats.org/officeDocument/2006/relationships/diagramLayout" Target="../diagrams/layout44.xml"/><Relationship Id="rId4" Type="http://schemas.openxmlformats.org/officeDocument/2006/relationships/diagramLayout" Target="../diagrams/layout41.xml"/><Relationship Id="rId9" Type="http://schemas.openxmlformats.org/officeDocument/2006/relationships/diagramLayout" Target="../diagrams/layout42.xml"/><Relationship Id="rId14" Type="http://schemas.openxmlformats.org/officeDocument/2006/relationships/diagramLayout" Target="../diagrams/layout43.xml"/><Relationship Id="rId22" Type="http://schemas.microsoft.com/office/2007/relationships/diagramDrawing" Target="../diagrams/drawing44.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46.xml"/><Relationship Id="rId13" Type="http://schemas.openxmlformats.org/officeDocument/2006/relationships/diagramData" Target="../diagrams/data47.xml"/><Relationship Id="rId18" Type="http://schemas.openxmlformats.org/officeDocument/2006/relationships/image" Target="../media/image30.png"/><Relationship Id="rId3" Type="http://schemas.openxmlformats.org/officeDocument/2006/relationships/diagramData" Target="../diagrams/data45.xml"/><Relationship Id="rId21" Type="http://schemas.openxmlformats.org/officeDocument/2006/relationships/diagramQuickStyle" Target="../diagrams/quickStyle48.xml"/><Relationship Id="rId7" Type="http://schemas.microsoft.com/office/2007/relationships/diagramDrawing" Target="../diagrams/drawing45.xml"/><Relationship Id="rId12" Type="http://schemas.microsoft.com/office/2007/relationships/diagramDrawing" Target="../diagrams/drawing46.xml"/><Relationship Id="rId17" Type="http://schemas.microsoft.com/office/2007/relationships/diagramDrawing" Target="../diagrams/drawing47.xml"/><Relationship Id="rId2" Type="http://schemas.openxmlformats.org/officeDocument/2006/relationships/notesSlide" Target="../notesSlides/notesSlide30.xml"/><Relationship Id="rId16" Type="http://schemas.openxmlformats.org/officeDocument/2006/relationships/diagramColors" Target="../diagrams/colors47.xml"/><Relationship Id="rId20" Type="http://schemas.openxmlformats.org/officeDocument/2006/relationships/diagramLayout" Target="../diagrams/layout48.xml"/><Relationship Id="rId1" Type="http://schemas.openxmlformats.org/officeDocument/2006/relationships/slideLayout" Target="../slideLayouts/slideLayout33.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5" Type="http://schemas.openxmlformats.org/officeDocument/2006/relationships/diagramQuickStyle" Target="../diagrams/quickStyle47.xml"/><Relationship Id="rId23" Type="http://schemas.microsoft.com/office/2007/relationships/diagramDrawing" Target="../diagrams/drawing48.xml"/><Relationship Id="rId10" Type="http://schemas.openxmlformats.org/officeDocument/2006/relationships/diagramQuickStyle" Target="../diagrams/quickStyle46.xml"/><Relationship Id="rId19" Type="http://schemas.openxmlformats.org/officeDocument/2006/relationships/diagramData" Target="../diagrams/data48.xml"/><Relationship Id="rId4" Type="http://schemas.openxmlformats.org/officeDocument/2006/relationships/diagramLayout" Target="../diagrams/layout45.xml"/><Relationship Id="rId9" Type="http://schemas.openxmlformats.org/officeDocument/2006/relationships/diagramLayout" Target="../diagrams/layout46.xml"/><Relationship Id="rId14" Type="http://schemas.openxmlformats.org/officeDocument/2006/relationships/diagramLayout" Target="../diagrams/layout47.xml"/><Relationship Id="rId22" Type="http://schemas.openxmlformats.org/officeDocument/2006/relationships/diagramColors" Target="../diagrams/colors48.xml"/></Relationships>
</file>

<file path=ppt/slides/_rels/slide43.xml.rels><?xml version="1.0" encoding="UTF-8" standalone="yes"?>
<Relationships xmlns="http://schemas.openxmlformats.org/package/2006/relationships"><Relationship Id="rId8" Type="http://schemas.microsoft.com/office/2007/relationships/diagramDrawing" Target="../diagrams/drawing49.xml"/><Relationship Id="rId13" Type="http://schemas.microsoft.com/office/2007/relationships/diagramDrawing" Target="../diagrams/drawing50.xml"/><Relationship Id="rId18" Type="http://schemas.microsoft.com/office/2007/relationships/diagramDrawing" Target="../diagrams/drawing51.xml"/><Relationship Id="rId3" Type="http://schemas.openxmlformats.org/officeDocument/2006/relationships/image" Target="../media/image30.png"/><Relationship Id="rId21" Type="http://schemas.openxmlformats.org/officeDocument/2006/relationships/diagramLayout" Target="../diagrams/layout52.xml"/><Relationship Id="rId7" Type="http://schemas.openxmlformats.org/officeDocument/2006/relationships/diagramColors" Target="../diagrams/colors49.xml"/><Relationship Id="rId12" Type="http://schemas.openxmlformats.org/officeDocument/2006/relationships/diagramColors" Target="../diagrams/colors50.xml"/><Relationship Id="rId17" Type="http://schemas.openxmlformats.org/officeDocument/2006/relationships/diagramColors" Target="../diagrams/colors51.xml"/><Relationship Id="rId2" Type="http://schemas.openxmlformats.org/officeDocument/2006/relationships/notesSlide" Target="../notesSlides/notesSlide31.xml"/><Relationship Id="rId16" Type="http://schemas.openxmlformats.org/officeDocument/2006/relationships/diagramQuickStyle" Target="../diagrams/quickStyle51.xml"/><Relationship Id="rId20" Type="http://schemas.openxmlformats.org/officeDocument/2006/relationships/diagramData" Target="../diagrams/data52.xml"/><Relationship Id="rId1" Type="http://schemas.openxmlformats.org/officeDocument/2006/relationships/slideLayout" Target="../slideLayouts/slideLayout33.xml"/><Relationship Id="rId6" Type="http://schemas.openxmlformats.org/officeDocument/2006/relationships/diagramQuickStyle" Target="../diagrams/quickStyle49.xml"/><Relationship Id="rId11" Type="http://schemas.openxmlformats.org/officeDocument/2006/relationships/diagramQuickStyle" Target="../diagrams/quickStyle50.xml"/><Relationship Id="rId24" Type="http://schemas.microsoft.com/office/2007/relationships/diagramDrawing" Target="../diagrams/drawing52.xml"/><Relationship Id="rId5" Type="http://schemas.openxmlformats.org/officeDocument/2006/relationships/diagramLayout" Target="../diagrams/layout49.xml"/><Relationship Id="rId15" Type="http://schemas.openxmlformats.org/officeDocument/2006/relationships/diagramLayout" Target="../diagrams/layout51.xml"/><Relationship Id="rId23" Type="http://schemas.openxmlformats.org/officeDocument/2006/relationships/diagramColors" Target="../diagrams/colors52.xml"/><Relationship Id="rId10" Type="http://schemas.openxmlformats.org/officeDocument/2006/relationships/diagramLayout" Target="../diagrams/layout50.xml"/><Relationship Id="rId19" Type="http://schemas.openxmlformats.org/officeDocument/2006/relationships/image" Target="../media/image36.png"/><Relationship Id="rId4" Type="http://schemas.openxmlformats.org/officeDocument/2006/relationships/diagramData" Target="../diagrams/data49.xml"/><Relationship Id="rId9" Type="http://schemas.openxmlformats.org/officeDocument/2006/relationships/diagramData" Target="../diagrams/data50.xml"/><Relationship Id="rId14" Type="http://schemas.openxmlformats.org/officeDocument/2006/relationships/diagramData" Target="../diagrams/data51.xml"/><Relationship Id="rId22" Type="http://schemas.openxmlformats.org/officeDocument/2006/relationships/diagramQuickStyle" Target="../diagrams/quickStyle5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53.xml"/><Relationship Id="rId13" Type="http://schemas.openxmlformats.org/officeDocument/2006/relationships/diagramColors" Target="../diagrams/colors54.xml"/><Relationship Id="rId18" Type="http://schemas.openxmlformats.org/officeDocument/2006/relationships/diagramColors" Target="../diagrams/colors55.xml"/><Relationship Id="rId26" Type="http://schemas.microsoft.com/office/2007/relationships/diagramDrawing" Target="../diagrams/drawing56.xml"/><Relationship Id="rId3" Type="http://schemas.openxmlformats.org/officeDocument/2006/relationships/image" Target="../media/image36.png"/><Relationship Id="rId21" Type="http://schemas.openxmlformats.org/officeDocument/2006/relationships/image" Target="../media/image27.png"/><Relationship Id="rId7" Type="http://schemas.openxmlformats.org/officeDocument/2006/relationships/diagramQuickStyle" Target="../diagrams/quickStyle53.xml"/><Relationship Id="rId12" Type="http://schemas.openxmlformats.org/officeDocument/2006/relationships/diagramQuickStyle" Target="../diagrams/quickStyle54.xml"/><Relationship Id="rId17" Type="http://schemas.openxmlformats.org/officeDocument/2006/relationships/diagramQuickStyle" Target="../diagrams/quickStyle55.xml"/><Relationship Id="rId25" Type="http://schemas.openxmlformats.org/officeDocument/2006/relationships/diagramColors" Target="../diagrams/colors56.xml"/><Relationship Id="rId2" Type="http://schemas.openxmlformats.org/officeDocument/2006/relationships/notesSlide" Target="../notesSlides/notesSlide32.xml"/><Relationship Id="rId16" Type="http://schemas.openxmlformats.org/officeDocument/2006/relationships/diagramLayout" Target="../diagrams/layout55.xml"/><Relationship Id="rId20" Type="http://schemas.openxmlformats.org/officeDocument/2006/relationships/image" Target="../media/image29.png"/><Relationship Id="rId29" Type="http://schemas.openxmlformats.org/officeDocument/2006/relationships/diagramQuickStyle" Target="../diagrams/quickStyle57.xml"/><Relationship Id="rId1" Type="http://schemas.openxmlformats.org/officeDocument/2006/relationships/slideLayout" Target="../slideLayouts/slideLayout33.xml"/><Relationship Id="rId6" Type="http://schemas.openxmlformats.org/officeDocument/2006/relationships/diagramLayout" Target="../diagrams/layout53.xml"/><Relationship Id="rId11" Type="http://schemas.openxmlformats.org/officeDocument/2006/relationships/diagramLayout" Target="../diagrams/layout54.xml"/><Relationship Id="rId24" Type="http://schemas.openxmlformats.org/officeDocument/2006/relationships/diagramQuickStyle" Target="../diagrams/quickStyle56.xml"/><Relationship Id="rId5" Type="http://schemas.openxmlformats.org/officeDocument/2006/relationships/diagramData" Target="../diagrams/data53.xml"/><Relationship Id="rId15" Type="http://schemas.openxmlformats.org/officeDocument/2006/relationships/diagramData" Target="../diagrams/data55.xml"/><Relationship Id="rId23" Type="http://schemas.openxmlformats.org/officeDocument/2006/relationships/diagramLayout" Target="../diagrams/layout56.xml"/><Relationship Id="rId28" Type="http://schemas.openxmlformats.org/officeDocument/2006/relationships/diagramLayout" Target="../diagrams/layout57.xml"/><Relationship Id="rId10" Type="http://schemas.openxmlformats.org/officeDocument/2006/relationships/diagramData" Target="../diagrams/data54.xml"/><Relationship Id="rId19" Type="http://schemas.microsoft.com/office/2007/relationships/diagramDrawing" Target="../diagrams/drawing55.xml"/><Relationship Id="rId31" Type="http://schemas.microsoft.com/office/2007/relationships/diagramDrawing" Target="../diagrams/drawing57.xml"/><Relationship Id="rId4" Type="http://schemas.openxmlformats.org/officeDocument/2006/relationships/image" Target="../media/image30.png"/><Relationship Id="rId9" Type="http://schemas.microsoft.com/office/2007/relationships/diagramDrawing" Target="../diagrams/drawing53.xml"/><Relationship Id="rId14" Type="http://schemas.microsoft.com/office/2007/relationships/diagramDrawing" Target="../diagrams/drawing54.xml"/><Relationship Id="rId22" Type="http://schemas.openxmlformats.org/officeDocument/2006/relationships/diagramData" Target="../diagrams/data56.xml"/><Relationship Id="rId27" Type="http://schemas.openxmlformats.org/officeDocument/2006/relationships/diagramData" Target="../diagrams/data57.xml"/><Relationship Id="rId30" Type="http://schemas.openxmlformats.org/officeDocument/2006/relationships/diagramColors" Target="../diagrams/colors57.xml"/></Relationships>
</file>

<file path=ppt/slides/_rels/slide45.xml.rels><?xml version="1.0" encoding="UTF-8" standalone="yes"?>
<Relationships xmlns="http://schemas.openxmlformats.org/package/2006/relationships"><Relationship Id="rId13" Type="http://schemas.openxmlformats.org/officeDocument/2006/relationships/diagramColors" Target="../diagrams/colors59.xml"/><Relationship Id="rId18" Type="http://schemas.openxmlformats.org/officeDocument/2006/relationships/diagramLayout" Target="../diagrams/layout60.xml"/><Relationship Id="rId26" Type="http://schemas.microsoft.com/office/2007/relationships/diagramDrawing" Target="../diagrams/drawing61.xml"/><Relationship Id="rId39" Type="http://schemas.openxmlformats.org/officeDocument/2006/relationships/diagramData" Target="../diagrams/data64.xml"/><Relationship Id="rId21" Type="http://schemas.microsoft.com/office/2007/relationships/diagramDrawing" Target="../diagrams/drawing60.xml"/><Relationship Id="rId34" Type="http://schemas.openxmlformats.org/officeDocument/2006/relationships/diagramQuickStyle" Target="../diagrams/quickStyle63.xml"/><Relationship Id="rId42" Type="http://schemas.openxmlformats.org/officeDocument/2006/relationships/diagramColors" Target="../diagrams/colors64.xml"/><Relationship Id="rId47" Type="http://schemas.openxmlformats.org/officeDocument/2006/relationships/diagramColors" Target="../diagrams/colors65.xml"/><Relationship Id="rId7" Type="http://schemas.microsoft.com/office/2007/relationships/diagramDrawing" Target="../diagrams/drawing58.xml"/><Relationship Id="rId2" Type="http://schemas.openxmlformats.org/officeDocument/2006/relationships/notesSlide" Target="../notesSlides/notesSlide33.xml"/><Relationship Id="rId16" Type="http://schemas.openxmlformats.org/officeDocument/2006/relationships/image" Target="../media/image30.png"/><Relationship Id="rId29" Type="http://schemas.openxmlformats.org/officeDocument/2006/relationships/diagramQuickStyle" Target="../diagrams/quickStyle62.xml"/><Relationship Id="rId1" Type="http://schemas.openxmlformats.org/officeDocument/2006/relationships/slideLayout" Target="../slideLayouts/slideLayout33.xml"/><Relationship Id="rId6" Type="http://schemas.openxmlformats.org/officeDocument/2006/relationships/diagramColors" Target="../diagrams/colors58.xml"/><Relationship Id="rId11" Type="http://schemas.openxmlformats.org/officeDocument/2006/relationships/diagramLayout" Target="../diagrams/layout59.xml"/><Relationship Id="rId24" Type="http://schemas.openxmlformats.org/officeDocument/2006/relationships/diagramQuickStyle" Target="../diagrams/quickStyle61.xml"/><Relationship Id="rId32" Type="http://schemas.openxmlformats.org/officeDocument/2006/relationships/diagramData" Target="../diagrams/data63.xml"/><Relationship Id="rId37" Type="http://schemas.openxmlformats.org/officeDocument/2006/relationships/image" Target="../media/image28.png"/><Relationship Id="rId40" Type="http://schemas.openxmlformats.org/officeDocument/2006/relationships/diagramLayout" Target="../diagrams/layout64.xml"/><Relationship Id="rId45" Type="http://schemas.openxmlformats.org/officeDocument/2006/relationships/diagramLayout" Target="../diagrams/layout65.xml"/><Relationship Id="rId5" Type="http://schemas.openxmlformats.org/officeDocument/2006/relationships/diagramQuickStyle" Target="../diagrams/quickStyle58.xml"/><Relationship Id="rId15" Type="http://schemas.openxmlformats.org/officeDocument/2006/relationships/image" Target="../media/image36.png"/><Relationship Id="rId23" Type="http://schemas.openxmlformats.org/officeDocument/2006/relationships/diagramLayout" Target="../diagrams/layout61.xml"/><Relationship Id="rId28" Type="http://schemas.openxmlformats.org/officeDocument/2006/relationships/diagramLayout" Target="../diagrams/layout62.xml"/><Relationship Id="rId36" Type="http://schemas.microsoft.com/office/2007/relationships/diagramDrawing" Target="../diagrams/drawing63.xml"/><Relationship Id="rId10" Type="http://schemas.openxmlformats.org/officeDocument/2006/relationships/diagramData" Target="../diagrams/data59.xml"/><Relationship Id="rId19" Type="http://schemas.openxmlformats.org/officeDocument/2006/relationships/diagramQuickStyle" Target="../diagrams/quickStyle60.xml"/><Relationship Id="rId31" Type="http://schemas.microsoft.com/office/2007/relationships/diagramDrawing" Target="../diagrams/drawing62.xml"/><Relationship Id="rId44" Type="http://schemas.openxmlformats.org/officeDocument/2006/relationships/diagramData" Target="../diagrams/data65.xml"/><Relationship Id="rId4" Type="http://schemas.openxmlformats.org/officeDocument/2006/relationships/diagramLayout" Target="../diagrams/layout58.xml"/><Relationship Id="rId9" Type="http://schemas.openxmlformats.org/officeDocument/2006/relationships/image" Target="../media/image27.png"/><Relationship Id="rId14" Type="http://schemas.microsoft.com/office/2007/relationships/diagramDrawing" Target="../diagrams/drawing59.xml"/><Relationship Id="rId22" Type="http://schemas.openxmlformats.org/officeDocument/2006/relationships/diagramData" Target="../diagrams/data61.xml"/><Relationship Id="rId27" Type="http://schemas.openxmlformats.org/officeDocument/2006/relationships/diagramData" Target="../diagrams/data62.xml"/><Relationship Id="rId30" Type="http://schemas.openxmlformats.org/officeDocument/2006/relationships/diagramColors" Target="../diagrams/colors62.xml"/><Relationship Id="rId35" Type="http://schemas.openxmlformats.org/officeDocument/2006/relationships/diagramColors" Target="../diagrams/colors63.xml"/><Relationship Id="rId43" Type="http://schemas.microsoft.com/office/2007/relationships/diagramDrawing" Target="../diagrams/drawing64.xml"/><Relationship Id="rId48" Type="http://schemas.microsoft.com/office/2007/relationships/diagramDrawing" Target="../diagrams/drawing65.xml"/><Relationship Id="rId8" Type="http://schemas.openxmlformats.org/officeDocument/2006/relationships/image" Target="../media/image29.png"/><Relationship Id="rId3" Type="http://schemas.openxmlformats.org/officeDocument/2006/relationships/diagramData" Target="../diagrams/data58.xml"/><Relationship Id="rId12" Type="http://schemas.openxmlformats.org/officeDocument/2006/relationships/diagramQuickStyle" Target="../diagrams/quickStyle59.xml"/><Relationship Id="rId17" Type="http://schemas.openxmlformats.org/officeDocument/2006/relationships/diagramData" Target="../diagrams/data60.xml"/><Relationship Id="rId25" Type="http://schemas.openxmlformats.org/officeDocument/2006/relationships/diagramColors" Target="../diagrams/colors61.xml"/><Relationship Id="rId33" Type="http://schemas.openxmlformats.org/officeDocument/2006/relationships/diagramLayout" Target="../diagrams/layout63.xml"/><Relationship Id="rId38" Type="http://schemas.openxmlformats.org/officeDocument/2006/relationships/image" Target="../media/image37.png"/><Relationship Id="rId46" Type="http://schemas.openxmlformats.org/officeDocument/2006/relationships/diagramQuickStyle" Target="../diagrams/quickStyle65.xml"/><Relationship Id="rId20" Type="http://schemas.openxmlformats.org/officeDocument/2006/relationships/diagramColors" Target="../diagrams/colors60.xml"/><Relationship Id="rId41" Type="http://schemas.openxmlformats.org/officeDocument/2006/relationships/diagramQuickStyle" Target="../diagrams/quickStyle64.xml"/></Relationships>
</file>

<file path=ppt/slides/_rels/slide46.xml.rels><?xml version="1.0" encoding="UTF-8" standalone="yes"?>
<Relationships xmlns="http://schemas.openxmlformats.org/package/2006/relationships"><Relationship Id="rId13" Type="http://schemas.openxmlformats.org/officeDocument/2006/relationships/diagramQuickStyle" Target="../diagrams/quickStyle67.xml"/><Relationship Id="rId18" Type="http://schemas.openxmlformats.org/officeDocument/2006/relationships/diagramData" Target="../diagrams/data68.xml"/><Relationship Id="rId26" Type="http://schemas.openxmlformats.org/officeDocument/2006/relationships/diagramQuickStyle" Target="../diagrams/quickStyle69.xml"/><Relationship Id="rId39" Type="http://schemas.openxmlformats.org/officeDocument/2006/relationships/diagramData" Target="../diagrams/data72.xml"/><Relationship Id="rId21" Type="http://schemas.openxmlformats.org/officeDocument/2006/relationships/diagramColors" Target="../diagrams/colors68.xml"/><Relationship Id="rId34" Type="http://schemas.openxmlformats.org/officeDocument/2006/relationships/diagramData" Target="../diagrams/data71.xml"/><Relationship Id="rId42" Type="http://schemas.openxmlformats.org/officeDocument/2006/relationships/diagramColors" Target="../diagrams/colors72.xml"/><Relationship Id="rId47" Type="http://schemas.openxmlformats.org/officeDocument/2006/relationships/diagramColors" Target="../diagrams/colors73.xml"/><Relationship Id="rId50" Type="http://schemas.openxmlformats.org/officeDocument/2006/relationships/diagramLayout" Target="../diagrams/layout74.xml"/><Relationship Id="rId7" Type="http://schemas.openxmlformats.org/officeDocument/2006/relationships/diagramLayout" Target="../diagrams/layout66.xml"/><Relationship Id="rId2" Type="http://schemas.openxmlformats.org/officeDocument/2006/relationships/notesSlide" Target="../notesSlides/notesSlide34.xml"/><Relationship Id="rId16" Type="http://schemas.openxmlformats.org/officeDocument/2006/relationships/image" Target="../media/image29.png"/><Relationship Id="rId29" Type="http://schemas.openxmlformats.org/officeDocument/2006/relationships/diagramData" Target="../diagrams/data70.xml"/><Relationship Id="rId11" Type="http://schemas.openxmlformats.org/officeDocument/2006/relationships/diagramData" Target="../diagrams/data67.xml"/><Relationship Id="rId24" Type="http://schemas.openxmlformats.org/officeDocument/2006/relationships/diagramData" Target="../diagrams/data69.xml"/><Relationship Id="rId32" Type="http://schemas.openxmlformats.org/officeDocument/2006/relationships/diagramColors" Target="../diagrams/colors70.xml"/><Relationship Id="rId37" Type="http://schemas.openxmlformats.org/officeDocument/2006/relationships/diagramColors" Target="../diagrams/colors71.xml"/><Relationship Id="rId40" Type="http://schemas.openxmlformats.org/officeDocument/2006/relationships/diagramLayout" Target="../diagrams/layout72.xml"/><Relationship Id="rId45" Type="http://schemas.openxmlformats.org/officeDocument/2006/relationships/diagramLayout" Target="../diagrams/layout73.xml"/><Relationship Id="rId53" Type="http://schemas.microsoft.com/office/2007/relationships/diagramDrawing" Target="../diagrams/drawing74.xml"/><Relationship Id="rId5" Type="http://schemas.openxmlformats.org/officeDocument/2006/relationships/image" Target="../media/image37.png"/><Relationship Id="rId10" Type="http://schemas.microsoft.com/office/2007/relationships/diagramDrawing" Target="../diagrams/drawing66.xml"/><Relationship Id="rId19" Type="http://schemas.openxmlformats.org/officeDocument/2006/relationships/diagramLayout" Target="../diagrams/layout68.xml"/><Relationship Id="rId31" Type="http://schemas.openxmlformats.org/officeDocument/2006/relationships/diagramQuickStyle" Target="../diagrams/quickStyle70.xml"/><Relationship Id="rId44" Type="http://schemas.openxmlformats.org/officeDocument/2006/relationships/diagramData" Target="../diagrams/data73.xml"/><Relationship Id="rId52" Type="http://schemas.openxmlformats.org/officeDocument/2006/relationships/diagramColors" Target="../diagrams/colors74.xml"/><Relationship Id="rId4" Type="http://schemas.openxmlformats.org/officeDocument/2006/relationships/image" Target="../media/image30.png"/><Relationship Id="rId9" Type="http://schemas.openxmlformats.org/officeDocument/2006/relationships/diagramColors" Target="../diagrams/colors66.xml"/><Relationship Id="rId14" Type="http://schemas.openxmlformats.org/officeDocument/2006/relationships/diagramColors" Target="../diagrams/colors67.xml"/><Relationship Id="rId22" Type="http://schemas.microsoft.com/office/2007/relationships/diagramDrawing" Target="../diagrams/drawing68.xml"/><Relationship Id="rId27" Type="http://schemas.openxmlformats.org/officeDocument/2006/relationships/diagramColors" Target="../diagrams/colors69.xml"/><Relationship Id="rId30" Type="http://schemas.openxmlformats.org/officeDocument/2006/relationships/diagramLayout" Target="../diagrams/layout70.xml"/><Relationship Id="rId35" Type="http://schemas.openxmlformats.org/officeDocument/2006/relationships/diagramLayout" Target="../diagrams/layout71.xml"/><Relationship Id="rId43" Type="http://schemas.microsoft.com/office/2007/relationships/diagramDrawing" Target="../diagrams/drawing72.xml"/><Relationship Id="rId48" Type="http://schemas.microsoft.com/office/2007/relationships/diagramDrawing" Target="../diagrams/drawing73.xml"/><Relationship Id="rId8" Type="http://schemas.openxmlformats.org/officeDocument/2006/relationships/diagramQuickStyle" Target="../diagrams/quickStyle66.xml"/><Relationship Id="rId51" Type="http://schemas.openxmlformats.org/officeDocument/2006/relationships/diagramQuickStyle" Target="../diagrams/quickStyle74.xml"/><Relationship Id="rId3" Type="http://schemas.openxmlformats.org/officeDocument/2006/relationships/image" Target="../media/image28.png"/><Relationship Id="rId12" Type="http://schemas.openxmlformats.org/officeDocument/2006/relationships/diagramLayout" Target="../diagrams/layout67.xml"/><Relationship Id="rId17" Type="http://schemas.openxmlformats.org/officeDocument/2006/relationships/image" Target="../media/image27.png"/><Relationship Id="rId25" Type="http://schemas.openxmlformats.org/officeDocument/2006/relationships/diagramLayout" Target="../diagrams/layout69.xml"/><Relationship Id="rId33" Type="http://schemas.microsoft.com/office/2007/relationships/diagramDrawing" Target="../diagrams/drawing70.xml"/><Relationship Id="rId38" Type="http://schemas.microsoft.com/office/2007/relationships/diagramDrawing" Target="../diagrams/drawing71.xml"/><Relationship Id="rId46" Type="http://schemas.openxmlformats.org/officeDocument/2006/relationships/diagramQuickStyle" Target="../diagrams/quickStyle73.xml"/><Relationship Id="rId20" Type="http://schemas.openxmlformats.org/officeDocument/2006/relationships/diagramQuickStyle" Target="../diagrams/quickStyle68.xml"/><Relationship Id="rId41" Type="http://schemas.openxmlformats.org/officeDocument/2006/relationships/diagramQuickStyle" Target="../diagrams/quickStyle72.xml"/><Relationship Id="rId1" Type="http://schemas.openxmlformats.org/officeDocument/2006/relationships/slideLayout" Target="../slideLayouts/slideLayout33.xml"/><Relationship Id="rId6" Type="http://schemas.openxmlformats.org/officeDocument/2006/relationships/diagramData" Target="../diagrams/data66.xml"/><Relationship Id="rId15" Type="http://schemas.microsoft.com/office/2007/relationships/diagramDrawing" Target="../diagrams/drawing67.xml"/><Relationship Id="rId23" Type="http://schemas.openxmlformats.org/officeDocument/2006/relationships/image" Target="../media/image36.png"/><Relationship Id="rId28" Type="http://schemas.microsoft.com/office/2007/relationships/diagramDrawing" Target="../diagrams/drawing69.xml"/><Relationship Id="rId36" Type="http://schemas.openxmlformats.org/officeDocument/2006/relationships/diagramQuickStyle" Target="../diagrams/quickStyle71.xml"/><Relationship Id="rId49" Type="http://schemas.openxmlformats.org/officeDocument/2006/relationships/diagramData" Target="../diagrams/data74.xml"/></Relationships>
</file>

<file path=ppt/slides/_rels/slide47.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diagramQuickStyle" Target="../diagrams/quickStyle77.xml"/><Relationship Id="rId26" Type="http://schemas.openxmlformats.org/officeDocument/2006/relationships/image" Target="../media/image29.png"/><Relationship Id="rId39" Type="http://schemas.openxmlformats.org/officeDocument/2006/relationships/diagramData" Target="../diagrams/data81.xml"/><Relationship Id="rId21" Type="http://schemas.openxmlformats.org/officeDocument/2006/relationships/diagramData" Target="../diagrams/data78.xml"/><Relationship Id="rId34" Type="http://schemas.openxmlformats.org/officeDocument/2006/relationships/diagramData" Target="../diagrams/data80.xml"/><Relationship Id="rId42" Type="http://schemas.openxmlformats.org/officeDocument/2006/relationships/diagramColors" Target="../diagrams/colors81.xml"/><Relationship Id="rId47" Type="http://schemas.openxmlformats.org/officeDocument/2006/relationships/diagramColors" Target="../diagrams/colors82.xml"/><Relationship Id="rId50" Type="http://schemas.openxmlformats.org/officeDocument/2006/relationships/diagramLayout" Target="../diagrams/layout83.xml"/><Relationship Id="rId55" Type="http://schemas.openxmlformats.org/officeDocument/2006/relationships/diagramLayout" Target="../diagrams/layout84.xml"/><Relationship Id="rId63" Type="http://schemas.microsoft.com/office/2007/relationships/diagramDrawing" Target="../diagrams/drawing85.xml"/><Relationship Id="rId7" Type="http://schemas.microsoft.com/office/2007/relationships/diagramDrawing" Target="../diagrams/drawing75.xml"/><Relationship Id="rId2" Type="http://schemas.openxmlformats.org/officeDocument/2006/relationships/notesSlide" Target="../notesSlides/notesSlide35.xml"/><Relationship Id="rId16" Type="http://schemas.openxmlformats.org/officeDocument/2006/relationships/diagramData" Target="../diagrams/data77.xml"/><Relationship Id="rId29" Type="http://schemas.openxmlformats.org/officeDocument/2006/relationships/diagramLayout" Target="../diagrams/layout79.xml"/><Relationship Id="rId11" Type="http://schemas.openxmlformats.org/officeDocument/2006/relationships/diagramColors" Target="../diagrams/colors76.xml"/><Relationship Id="rId24" Type="http://schemas.openxmlformats.org/officeDocument/2006/relationships/diagramColors" Target="../diagrams/colors78.xml"/><Relationship Id="rId32" Type="http://schemas.microsoft.com/office/2007/relationships/diagramDrawing" Target="../diagrams/drawing79.xml"/><Relationship Id="rId37" Type="http://schemas.openxmlformats.org/officeDocument/2006/relationships/diagramColors" Target="../diagrams/colors80.xml"/><Relationship Id="rId40" Type="http://schemas.openxmlformats.org/officeDocument/2006/relationships/diagramLayout" Target="../diagrams/layout81.xml"/><Relationship Id="rId45" Type="http://schemas.openxmlformats.org/officeDocument/2006/relationships/diagramLayout" Target="../diagrams/layout82.xml"/><Relationship Id="rId53" Type="http://schemas.microsoft.com/office/2007/relationships/diagramDrawing" Target="../diagrams/drawing83.xml"/><Relationship Id="rId58" Type="http://schemas.microsoft.com/office/2007/relationships/diagramDrawing" Target="../diagrams/drawing84.xml"/><Relationship Id="rId5" Type="http://schemas.openxmlformats.org/officeDocument/2006/relationships/diagramQuickStyle" Target="../diagrams/quickStyle75.xml"/><Relationship Id="rId61" Type="http://schemas.openxmlformats.org/officeDocument/2006/relationships/diagramQuickStyle" Target="../diagrams/quickStyle85.xml"/><Relationship Id="rId19" Type="http://schemas.openxmlformats.org/officeDocument/2006/relationships/diagramColors" Target="../diagrams/colors77.xml"/><Relationship Id="rId14" Type="http://schemas.openxmlformats.org/officeDocument/2006/relationships/image" Target="../media/image30.png"/><Relationship Id="rId22" Type="http://schemas.openxmlformats.org/officeDocument/2006/relationships/diagramLayout" Target="../diagrams/layout78.xml"/><Relationship Id="rId27" Type="http://schemas.openxmlformats.org/officeDocument/2006/relationships/image" Target="../media/image27.png"/><Relationship Id="rId30" Type="http://schemas.openxmlformats.org/officeDocument/2006/relationships/diagramQuickStyle" Target="../diagrams/quickStyle79.xml"/><Relationship Id="rId35" Type="http://schemas.openxmlformats.org/officeDocument/2006/relationships/diagramLayout" Target="../diagrams/layout80.xml"/><Relationship Id="rId43" Type="http://schemas.microsoft.com/office/2007/relationships/diagramDrawing" Target="../diagrams/drawing81.xml"/><Relationship Id="rId48" Type="http://schemas.microsoft.com/office/2007/relationships/diagramDrawing" Target="../diagrams/drawing82.xml"/><Relationship Id="rId56" Type="http://schemas.openxmlformats.org/officeDocument/2006/relationships/diagramQuickStyle" Target="../diagrams/quickStyle84.xml"/><Relationship Id="rId8" Type="http://schemas.openxmlformats.org/officeDocument/2006/relationships/diagramData" Target="../diagrams/data76.xml"/><Relationship Id="rId51" Type="http://schemas.openxmlformats.org/officeDocument/2006/relationships/diagramQuickStyle" Target="../diagrams/quickStyle83.xml"/><Relationship Id="rId3" Type="http://schemas.openxmlformats.org/officeDocument/2006/relationships/diagramData" Target="../diagrams/data75.xml"/><Relationship Id="rId12" Type="http://schemas.microsoft.com/office/2007/relationships/diagramDrawing" Target="../diagrams/drawing76.xml"/><Relationship Id="rId17" Type="http://schemas.openxmlformats.org/officeDocument/2006/relationships/diagramLayout" Target="../diagrams/layout77.xml"/><Relationship Id="rId25" Type="http://schemas.microsoft.com/office/2007/relationships/diagramDrawing" Target="../diagrams/drawing78.xml"/><Relationship Id="rId33" Type="http://schemas.openxmlformats.org/officeDocument/2006/relationships/image" Target="../media/image36.png"/><Relationship Id="rId38" Type="http://schemas.microsoft.com/office/2007/relationships/diagramDrawing" Target="../diagrams/drawing80.xml"/><Relationship Id="rId46" Type="http://schemas.openxmlformats.org/officeDocument/2006/relationships/diagramQuickStyle" Target="../diagrams/quickStyle82.xml"/><Relationship Id="rId59" Type="http://schemas.openxmlformats.org/officeDocument/2006/relationships/diagramData" Target="../diagrams/data85.xml"/><Relationship Id="rId20" Type="http://schemas.microsoft.com/office/2007/relationships/diagramDrawing" Target="../diagrams/drawing77.xml"/><Relationship Id="rId41" Type="http://schemas.openxmlformats.org/officeDocument/2006/relationships/diagramQuickStyle" Target="../diagrams/quickStyle81.xml"/><Relationship Id="rId54" Type="http://schemas.openxmlformats.org/officeDocument/2006/relationships/diagramData" Target="../diagrams/data84.xml"/><Relationship Id="rId62" Type="http://schemas.openxmlformats.org/officeDocument/2006/relationships/diagramColors" Target="../diagrams/colors85.xml"/><Relationship Id="rId1" Type="http://schemas.openxmlformats.org/officeDocument/2006/relationships/slideLayout" Target="../slideLayouts/slideLayout33.xml"/><Relationship Id="rId6" Type="http://schemas.openxmlformats.org/officeDocument/2006/relationships/diagramColors" Target="../diagrams/colors75.xml"/><Relationship Id="rId15" Type="http://schemas.openxmlformats.org/officeDocument/2006/relationships/image" Target="../media/image37.png"/><Relationship Id="rId23" Type="http://schemas.openxmlformats.org/officeDocument/2006/relationships/diagramQuickStyle" Target="../diagrams/quickStyle78.xml"/><Relationship Id="rId28" Type="http://schemas.openxmlformats.org/officeDocument/2006/relationships/diagramData" Target="../diagrams/data79.xml"/><Relationship Id="rId36" Type="http://schemas.openxmlformats.org/officeDocument/2006/relationships/diagramQuickStyle" Target="../diagrams/quickStyle80.xml"/><Relationship Id="rId49" Type="http://schemas.openxmlformats.org/officeDocument/2006/relationships/diagramData" Target="../diagrams/data83.xml"/><Relationship Id="rId57" Type="http://schemas.openxmlformats.org/officeDocument/2006/relationships/diagramColors" Target="../diagrams/colors84.xml"/><Relationship Id="rId10" Type="http://schemas.openxmlformats.org/officeDocument/2006/relationships/diagramQuickStyle" Target="../diagrams/quickStyle76.xml"/><Relationship Id="rId31" Type="http://schemas.openxmlformats.org/officeDocument/2006/relationships/diagramColors" Target="../diagrams/colors79.xml"/><Relationship Id="rId44" Type="http://schemas.openxmlformats.org/officeDocument/2006/relationships/diagramData" Target="../diagrams/data82.xml"/><Relationship Id="rId52" Type="http://schemas.openxmlformats.org/officeDocument/2006/relationships/diagramColors" Target="../diagrams/colors83.xml"/><Relationship Id="rId60" Type="http://schemas.openxmlformats.org/officeDocument/2006/relationships/diagramLayout" Target="../diagrams/layout85.xml"/><Relationship Id="rId4" Type="http://schemas.openxmlformats.org/officeDocument/2006/relationships/diagramLayout" Target="../diagrams/layout75.xml"/><Relationship Id="rId9" Type="http://schemas.openxmlformats.org/officeDocument/2006/relationships/diagramLayout" Target="../diagrams/layout76.xml"/></Relationships>
</file>

<file path=ppt/slides/_rels/slide48.xml.rels><?xml version="1.0" encoding="UTF-8" standalone="yes"?>
<Relationships xmlns="http://schemas.openxmlformats.org/package/2006/relationships"><Relationship Id="rId13" Type="http://schemas.openxmlformats.org/officeDocument/2006/relationships/diagramColors" Target="../diagrams/colors87.xml"/><Relationship Id="rId18" Type="http://schemas.openxmlformats.org/officeDocument/2006/relationships/diagramColors" Target="../diagrams/colors88.xml"/><Relationship Id="rId26" Type="http://schemas.microsoft.com/office/2007/relationships/diagramDrawing" Target="../diagrams/drawing89.xml"/><Relationship Id="rId39" Type="http://schemas.openxmlformats.org/officeDocument/2006/relationships/diagramData" Target="../diagrams/data92.xml"/><Relationship Id="rId21" Type="http://schemas.openxmlformats.org/officeDocument/2006/relationships/image" Target="../media/image37.png"/><Relationship Id="rId34" Type="http://schemas.openxmlformats.org/officeDocument/2006/relationships/diagramLayout" Target="../diagrams/layout91.xml"/><Relationship Id="rId42" Type="http://schemas.openxmlformats.org/officeDocument/2006/relationships/diagramColors" Target="../diagrams/colors92.xml"/><Relationship Id="rId47" Type="http://schemas.openxmlformats.org/officeDocument/2006/relationships/diagramColors" Target="../diagrams/colors93.xml"/><Relationship Id="rId50" Type="http://schemas.openxmlformats.org/officeDocument/2006/relationships/diagramLayout" Target="../diagrams/layout94.xml"/><Relationship Id="rId55" Type="http://schemas.openxmlformats.org/officeDocument/2006/relationships/diagramLayout" Target="../diagrams/layout95.xml"/><Relationship Id="rId63" Type="http://schemas.microsoft.com/office/2007/relationships/diagramDrawing" Target="../diagrams/drawing96.xml"/><Relationship Id="rId7" Type="http://schemas.openxmlformats.org/officeDocument/2006/relationships/diagramQuickStyle" Target="../diagrams/quickStyle86.xml"/><Relationship Id="rId2" Type="http://schemas.openxmlformats.org/officeDocument/2006/relationships/notesSlide" Target="../notesSlides/notesSlide36.xml"/><Relationship Id="rId16" Type="http://schemas.openxmlformats.org/officeDocument/2006/relationships/diagramLayout" Target="../diagrams/layout88.xml"/><Relationship Id="rId29" Type="http://schemas.openxmlformats.org/officeDocument/2006/relationships/diagramQuickStyle" Target="../diagrams/quickStyle90.xml"/><Relationship Id="rId11" Type="http://schemas.openxmlformats.org/officeDocument/2006/relationships/diagramLayout" Target="../diagrams/layout87.xml"/><Relationship Id="rId24" Type="http://schemas.openxmlformats.org/officeDocument/2006/relationships/diagramQuickStyle" Target="../diagrams/quickStyle89.xml"/><Relationship Id="rId32" Type="http://schemas.openxmlformats.org/officeDocument/2006/relationships/image" Target="../media/image29.png"/><Relationship Id="rId37" Type="http://schemas.microsoft.com/office/2007/relationships/diagramDrawing" Target="../diagrams/drawing91.xml"/><Relationship Id="rId40" Type="http://schemas.openxmlformats.org/officeDocument/2006/relationships/diagramLayout" Target="../diagrams/layout92.xml"/><Relationship Id="rId45" Type="http://schemas.openxmlformats.org/officeDocument/2006/relationships/diagramLayout" Target="../diagrams/layout93.xml"/><Relationship Id="rId53" Type="http://schemas.microsoft.com/office/2007/relationships/diagramDrawing" Target="../diagrams/drawing94.xml"/><Relationship Id="rId58" Type="http://schemas.microsoft.com/office/2007/relationships/diagramDrawing" Target="../diagrams/drawing95.xml"/><Relationship Id="rId5" Type="http://schemas.openxmlformats.org/officeDocument/2006/relationships/diagramData" Target="../diagrams/data86.xml"/><Relationship Id="rId61" Type="http://schemas.openxmlformats.org/officeDocument/2006/relationships/diagramQuickStyle" Target="../diagrams/quickStyle96.xml"/><Relationship Id="rId19" Type="http://schemas.microsoft.com/office/2007/relationships/diagramDrawing" Target="../diagrams/drawing88.xml"/><Relationship Id="rId14" Type="http://schemas.microsoft.com/office/2007/relationships/diagramDrawing" Target="../diagrams/drawing87.xml"/><Relationship Id="rId22" Type="http://schemas.openxmlformats.org/officeDocument/2006/relationships/diagramData" Target="../diagrams/data89.xml"/><Relationship Id="rId27" Type="http://schemas.openxmlformats.org/officeDocument/2006/relationships/diagramData" Target="../diagrams/data90.xml"/><Relationship Id="rId30" Type="http://schemas.openxmlformats.org/officeDocument/2006/relationships/diagramColors" Target="../diagrams/colors90.xml"/><Relationship Id="rId35" Type="http://schemas.openxmlformats.org/officeDocument/2006/relationships/diagramQuickStyle" Target="../diagrams/quickStyle91.xml"/><Relationship Id="rId43" Type="http://schemas.microsoft.com/office/2007/relationships/diagramDrawing" Target="../diagrams/drawing92.xml"/><Relationship Id="rId48" Type="http://schemas.microsoft.com/office/2007/relationships/diagramDrawing" Target="../diagrams/drawing93.xml"/><Relationship Id="rId56" Type="http://schemas.openxmlformats.org/officeDocument/2006/relationships/diagramQuickStyle" Target="../diagrams/quickStyle95.xml"/><Relationship Id="rId8" Type="http://schemas.openxmlformats.org/officeDocument/2006/relationships/diagramColors" Target="../diagrams/colors86.xml"/><Relationship Id="rId51" Type="http://schemas.openxmlformats.org/officeDocument/2006/relationships/diagramQuickStyle" Target="../diagrams/quickStyle94.xml"/><Relationship Id="rId3" Type="http://schemas.openxmlformats.org/officeDocument/2006/relationships/image" Target="../media/image27.png"/><Relationship Id="rId12" Type="http://schemas.openxmlformats.org/officeDocument/2006/relationships/diagramQuickStyle" Target="../diagrams/quickStyle87.xml"/><Relationship Id="rId17" Type="http://schemas.openxmlformats.org/officeDocument/2006/relationships/diagramQuickStyle" Target="../diagrams/quickStyle88.xml"/><Relationship Id="rId25" Type="http://schemas.openxmlformats.org/officeDocument/2006/relationships/diagramColors" Target="../diagrams/colors89.xml"/><Relationship Id="rId33" Type="http://schemas.openxmlformats.org/officeDocument/2006/relationships/diagramData" Target="../diagrams/data91.xml"/><Relationship Id="rId38" Type="http://schemas.openxmlformats.org/officeDocument/2006/relationships/image" Target="../media/image36.png"/><Relationship Id="rId46" Type="http://schemas.openxmlformats.org/officeDocument/2006/relationships/diagramQuickStyle" Target="../diagrams/quickStyle93.xml"/><Relationship Id="rId59" Type="http://schemas.openxmlformats.org/officeDocument/2006/relationships/diagramData" Target="../diagrams/data96.xml"/><Relationship Id="rId20" Type="http://schemas.openxmlformats.org/officeDocument/2006/relationships/image" Target="../media/image30.png"/><Relationship Id="rId41" Type="http://schemas.openxmlformats.org/officeDocument/2006/relationships/diagramQuickStyle" Target="../diagrams/quickStyle92.xml"/><Relationship Id="rId54" Type="http://schemas.openxmlformats.org/officeDocument/2006/relationships/diagramData" Target="../diagrams/data95.xml"/><Relationship Id="rId62" Type="http://schemas.openxmlformats.org/officeDocument/2006/relationships/diagramColors" Target="../diagrams/colors96.xml"/><Relationship Id="rId1" Type="http://schemas.openxmlformats.org/officeDocument/2006/relationships/slideLayout" Target="../slideLayouts/slideLayout33.xml"/><Relationship Id="rId6" Type="http://schemas.openxmlformats.org/officeDocument/2006/relationships/diagramLayout" Target="../diagrams/layout86.xml"/><Relationship Id="rId15" Type="http://schemas.openxmlformats.org/officeDocument/2006/relationships/diagramData" Target="../diagrams/data88.xml"/><Relationship Id="rId23" Type="http://schemas.openxmlformats.org/officeDocument/2006/relationships/diagramLayout" Target="../diagrams/layout89.xml"/><Relationship Id="rId28" Type="http://schemas.openxmlformats.org/officeDocument/2006/relationships/diagramLayout" Target="../diagrams/layout90.xml"/><Relationship Id="rId36" Type="http://schemas.openxmlformats.org/officeDocument/2006/relationships/diagramColors" Target="../diagrams/colors91.xml"/><Relationship Id="rId49" Type="http://schemas.openxmlformats.org/officeDocument/2006/relationships/diagramData" Target="../diagrams/data94.xml"/><Relationship Id="rId57" Type="http://schemas.openxmlformats.org/officeDocument/2006/relationships/diagramColors" Target="../diagrams/colors95.xml"/><Relationship Id="rId10" Type="http://schemas.openxmlformats.org/officeDocument/2006/relationships/diagramData" Target="../diagrams/data87.xml"/><Relationship Id="rId31" Type="http://schemas.microsoft.com/office/2007/relationships/diagramDrawing" Target="../diagrams/drawing90.xml"/><Relationship Id="rId44" Type="http://schemas.openxmlformats.org/officeDocument/2006/relationships/diagramData" Target="../diagrams/data93.xml"/><Relationship Id="rId52" Type="http://schemas.openxmlformats.org/officeDocument/2006/relationships/diagramColors" Target="../diagrams/colors94.xml"/><Relationship Id="rId60" Type="http://schemas.openxmlformats.org/officeDocument/2006/relationships/diagramLayout" Target="../diagrams/layout96.xml"/><Relationship Id="rId4" Type="http://schemas.openxmlformats.org/officeDocument/2006/relationships/image" Target="../media/image28.png"/><Relationship Id="rId9" Type="http://schemas.microsoft.com/office/2007/relationships/diagramDrawing" Target="../diagrams/drawing86.xml"/></Relationships>
</file>

<file path=ppt/slides/_rels/slide49.xml.rels><?xml version="1.0" encoding="UTF-8" standalone="yes"?>
<Relationships xmlns="http://schemas.openxmlformats.org/package/2006/relationships"><Relationship Id="rId13" Type="http://schemas.openxmlformats.org/officeDocument/2006/relationships/diagramColors" Target="../diagrams/colors98.xml"/><Relationship Id="rId18" Type="http://schemas.openxmlformats.org/officeDocument/2006/relationships/diagramColors" Target="../diagrams/colors99.xml"/><Relationship Id="rId26" Type="http://schemas.microsoft.com/office/2007/relationships/diagramDrawing" Target="../diagrams/drawing100.xml"/><Relationship Id="rId39" Type="http://schemas.openxmlformats.org/officeDocument/2006/relationships/diagramData" Target="../diagrams/data103.xml"/><Relationship Id="rId21" Type="http://schemas.openxmlformats.org/officeDocument/2006/relationships/image" Target="../media/image37.png"/><Relationship Id="rId34" Type="http://schemas.openxmlformats.org/officeDocument/2006/relationships/diagramLayout" Target="../diagrams/layout102.xml"/><Relationship Id="rId42" Type="http://schemas.openxmlformats.org/officeDocument/2006/relationships/diagramColors" Target="../diagrams/colors103.xml"/><Relationship Id="rId47" Type="http://schemas.openxmlformats.org/officeDocument/2006/relationships/diagramColors" Target="../diagrams/colors104.xml"/><Relationship Id="rId50" Type="http://schemas.openxmlformats.org/officeDocument/2006/relationships/diagramData" Target="../diagrams/data105.xml"/><Relationship Id="rId55" Type="http://schemas.openxmlformats.org/officeDocument/2006/relationships/diagramData" Target="../diagrams/data106.xml"/><Relationship Id="rId7" Type="http://schemas.openxmlformats.org/officeDocument/2006/relationships/diagramQuickStyle" Target="../diagrams/quickStyle97.xml"/><Relationship Id="rId2" Type="http://schemas.openxmlformats.org/officeDocument/2006/relationships/notesSlide" Target="../notesSlides/notesSlide37.xml"/><Relationship Id="rId16" Type="http://schemas.openxmlformats.org/officeDocument/2006/relationships/diagramLayout" Target="../diagrams/layout99.xml"/><Relationship Id="rId29" Type="http://schemas.openxmlformats.org/officeDocument/2006/relationships/diagramQuickStyle" Target="../diagrams/quickStyle101.xml"/><Relationship Id="rId11" Type="http://schemas.openxmlformats.org/officeDocument/2006/relationships/diagramLayout" Target="../diagrams/layout98.xml"/><Relationship Id="rId24" Type="http://schemas.openxmlformats.org/officeDocument/2006/relationships/diagramQuickStyle" Target="../diagrams/quickStyle100.xml"/><Relationship Id="rId32" Type="http://schemas.openxmlformats.org/officeDocument/2006/relationships/image" Target="../media/image29.png"/><Relationship Id="rId37" Type="http://schemas.microsoft.com/office/2007/relationships/diagramDrawing" Target="../diagrams/drawing102.xml"/><Relationship Id="rId40" Type="http://schemas.openxmlformats.org/officeDocument/2006/relationships/diagramLayout" Target="../diagrams/layout103.xml"/><Relationship Id="rId45" Type="http://schemas.openxmlformats.org/officeDocument/2006/relationships/diagramLayout" Target="../diagrams/layout104.xml"/><Relationship Id="rId53" Type="http://schemas.openxmlformats.org/officeDocument/2006/relationships/diagramColors" Target="../diagrams/colors105.xml"/><Relationship Id="rId58" Type="http://schemas.openxmlformats.org/officeDocument/2006/relationships/diagramColors" Target="../diagrams/colors106.xml"/><Relationship Id="rId5" Type="http://schemas.openxmlformats.org/officeDocument/2006/relationships/diagramData" Target="../diagrams/data97.xml"/><Relationship Id="rId19" Type="http://schemas.microsoft.com/office/2007/relationships/diagramDrawing" Target="../diagrams/drawing99.xml"/><Relationship Id="rId4" Type="http://schemas.openxmlformats.org/officeDocument/2006/relationships/image" Target="../media/image28.png"/><Relationship Id="rId9" Type="http://schemas.microsoft.com/office/2007/relationships/diagramDrawing" Target="../diagrams/drawing97.xml"/><Relationship Id="rId14" Type="http://schemas.microsoft.com/office/2007/relationships/diagramDrawing" Target="../diagrams/drawing98.xml"/><Relationship Id="rId22" Type="http://schemas.openxmlformats.org/officeDocument/2006/relationships/diagramData" Target="../diagrams/data100.xml"/><Relationship Id="rId27" Type="http://schemas.openxmlformats.org/officeDocument/2006/relationships/diagramData" Target="../diagrams/data101.xml"/><Relationship Id="rId30" Type="http://schemas.openxmlformats.org/officeDocument/2006/relationships/diagramColors" Target="../diagrams/colors101.xml"/><Relationship Id="rId35" Type="http://schemas.openxmlformats.org/officeDocument/2006/relationships/diagramQuickStyle" Target="../diagrams/quickStyle102.xml"/><Relationship Id="rId43" Type="http://schemas.microsoft.com/office/2007/relationships/diagramDrawing" Target="../diagrams/drawing103.xml"/><Relationship Id="rId48" Type="http://schemas.microsoft.com/office/2007/relationships/diagramDrawing" Target="../diagrams/drawing104.xml"/><Relationship Id="rId56" Type="http://schemas.openxmlformats.org/officeDocument/2006/relationships/diagramLayout" Target="../diagrams/layout106.xml"/><Relationship Id="rId8" Type="http://schemas.openxmlformats.org/officeDocument/2006/relationships/diagramColors" Target="../diagrams/colors97.xml"/><Relationship Id="rId51" Type="http://schemas.openxmlformats.org/officeDocument/2006/relationships/diagramLayout" Target="../diagrams/layout105.xml"/><Relationship Id="rId3" Type="http://schemas.openxmlformats.org/officeDocument/2006/relationships/image" Target="../media/image27.png"/><Relationship Id="rId12" Type="http://schemas.openxmlformats.org/officeDocument/2006/relationships/diagramQuickStyle" Target="../diagrams/quickStyle98.xml"/><Relationship Id="rId17" Type="http://schemas.openxmlformats.org/officeDocument/2006/relationships/diagramQuickStyle" Target="../diagrams/quickStyle99.xml"/><Relationship Id="rId25" Type="http://schemas.openxmlformats.org/officeDocument/2006/relationships/diagramColors" Target="../diagrams/colors100.xml"/><Relationship Id="rId33" Type="http://schemas.openxmlformats.org/officeDocument/2006/relationships/diagramData" Target="../diagrams/data102.xml"/><Relationship Id="rId38" Type="http://schemas.openxmlformats.org/officeDocument/2006/relationships/image" Target="../media/image36.png"/><Relationship Id="rId46" Type="http://schemas.openxmlformats.org/officeDocument/2006/relationships/diagramQuickStyle" Target="../diagrams/quickStyle104.xml"/><Relationship Id="rId59" Type="http://schemas.microsoft.com/office/2007/relationships/diagramDrawing" Target="../diagrams/drawing106.xml"/><Relationship Id="rId20" Type="http://schemas.openxmlformats.org/officeDocument/2006/relationships/image" Target="../media/image30.png"/><Relationship Id="rId41" Type="http://schemas.openxmlformats.org/officeDocument/2006/relationships/diagramQuickStyle" Target="../diagrams/quickStyle103.xml"/><Relationship Id="rId54" Type="http://schemas.microsoft.com/office/2007/relationships/diagramDrawing" Target="../diagrams/drawing105.xml"/><Relationship Id="rId1" Type="http://schemas.openxmlformats.org/officeDocument/2006/relationships/slideLayout" Target="../slideLayouts/slideLayout33.xml"/><Relationship Id="rId6" Type="http://schemas.openxmlformats.org/officeDocument/2006/relationships/diagramLayout" Target="../diagrams/layout97.xml"/><Relationship Id="rId15" Type="http://schemas.openxmlformats.org/officeDocument/2006/relationships/diagramData" Target="../diagrams/data99.xml"/><Relationship Id="rId23" Type="http://schemas.openxmlformats.org/officeDocument/2006/relationships/diagramLayout" Target="../diagrams/layout100.xml"/><Relationship Id="rId28" Type="http://schemas.openxmlformats.org/officeDocument/2006/relationships/diagramLayout" Target="../diagrams/layout101.xml"/><Relationship Id="rId36" Type="http://schemas.openxmlformats.org/officeDocument/2006/relationships/diagramColors" Target="../diagrams/colors102.xml"/><Relationship Id="rId49" Type="http://schemas.openxmlformats.org/officeDocument/2006/relationships/image" Target="../media/image40.jpg"/><Relationship Id="rId57" Type="http://schemas.openxmlformats.org/officeDocument/2006/relationships/diagramQuickStyle" Target="../diagrams/quickStyle106.xml"/><Relationship Id="rId10" Type="http://schemas.openxmlformats.org/officeDocument/2006/relationships/diagramData" Target="../diagrams/data98.xml"/><Relationship Id="rId31" Type="http://schemas.microsoft.com/office/2007/relationships/diagramDrawing" Target="../diagrams/drawing101.xml"/><Relationship Id="rId44" Type="http://schemas.openxmlformats.org/officeDocument/2006/relationships/diagramData" Target="../diagrams/data104.xml"/><Relationship Id="rId52" Type="http://schemas.openxmlformats.org/officeDocument/2006/relationships/diagramQuickStyle" Target="../diagrams/quickStyle10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3" Type="http://schemas.openxmlformats.org/officeDocument/2006/relationships/diagramData" Target="../diagrams/data109.xml"/><Relationship Id="rId18" Type="http://schemas.openxmlformats.org/officeDocument/2006/relationships/image" Target="../media/image27.png"/><Relationship Id="rId26" Type="http://schemas.openxmlformats.org/officeDocument/2006/relationships/diagramLayout" Target="../diagrams/layout110.xml"/><Relationship Id="rId39" Type="http://schemas.microsoft.com/office/2007/relationships/diagramDrawing" Target="../diagrams/drawing112.xml"/><Relationship Id="rId21" Type="http://schemas.openxmlformats.org/officeDocument/2006/relationships/image" Target="../media/image29.png"/><Relationship Id="rId34" Type="http://schemas.microsoft.com/office/2007/relationships/diagramDrawing" Target="../diagrams/drawing111.xml"/><Relationship Id="rId7" Type="http://schemas.microsoft.com/office/2007/relationships/diagramDrawing" Target="../diagrams/drawing107.xml"/><Relationship Id="rId12" Type="http://schemas.microsoft.com/office/2007/relationships/diagramDrawing" Target="../diagrams/drawing108.xml"/><Relationship Id="rId17" Type="http://schemas.microsoft.com/office/2007/relationships/diagramDrawing" Target="../diagrams/drawing109.xml"/><Relationship Id="rId25" Type="http://schemas.openxmlformats.org/officeDocument/2006/relationships/diagramData" Target="../diagrams/data110.xml"/><Relationship Id="rId33" Type="http://schemas.openxmlformats.org/officeDocument/2006/relationships/diagramColors" Target="../diagrams/colors111.xml"/><Relationship Id="rId38" Type="http://schemas.openxmlformats.org/officeDocument/2006/relationships/diagramColors" Target="../diagrams/colors112.xml"/><Relationship Id="rId2" Type="http://schemas.openxmlformats.org/officeDocument/2006/relationships/notesSlide" Target="../notesSlides/notesSlide38.xml"/><Relationship Id="rId16" Type="http://schemas.openxmlformats.org/officeDocument/2006/relationships/diagramColors" Target="../diagrams/colors109.xml"/><Relationship Id="rId20" Type="http://schemas.openxmlformats.org/officeDocument/2006/relationships/image" Target="../media/image30.png"/><Relationship Id="rId29" Type="http://schemas.microsoft.com/office/2007/relationships/diagramDrawing" Target="../diagrams/drawing110.xml"/><Relationship Id="rId1" Type="http://schemas.openxmlformats.org/officeDocument/2006/relationships/slideLayout" Target="../slideLayouts/slideLayout33.xml"/><Relationship Id="rId6" Type="http://schemas.openxmlformats.org/officeDocument/2006/relationships/diagramColors" Target="../diagrams/colors107.xml"/><Relationship Id="rId11" Type="http://schemas.openxmlformats.org/officeDocument/2006/relationships/diagramColors" Target="../diagrams/colors108.xml"/><Relationship Id="rId24" Type="http://schemas.openxmlformats.org/officeDocument/2006/relationships/image" Target="../media/image40.jpg"/><Relationship Id="rId32" Type="http://schemas.openxmlformats.org/officeDocument/2006/relationships/diagramQuickStyle" Target="../diagrams/quickStyle111.xml"/><Relationship Id="rId37" Type="http://schemas.openxmlformats.org/officeDocument/2006/relationships/diagramQuickStyle" Target="../diagrams/quickStyle112.xml"/><Relationship Id="rId5" Type="http://schemas.openxmlformats.org/officeDocument/2006/relationships/diagramQuickStyle" Target="../diagrams/quickStyle107.xml"/><Relationship Id="rId15" Type="http://schemas.openxmlformats.org/officeDocument/2006/relationships/diagramQuickStyle" Target="../diagrams/quickStyle109.xml"/><Relationship Id="rId23" Type="http://schemas.openxmlformats.org/officeDocument/2006/relationships/image" Target="../media/image36.png"/><Relationship Id="rId28" Type="http://schemas.openxmlformats.org/officeDocument/2006/relationships/diagramColors" Target="../diagrams/colors110.xml"/><Relationship Id="rId36" Type="http://schemas.openxmlformats.org/officeDocument/2006/relationships/diagramLayout" Target="../diagrams/layout112.xml"/><Relationship Id="rId10" Type="http://schemas.openxmlformats.org/officeDocument/2006/relationships/diagramQuickStyle" Target="../diagrams/quickStyle108.xml"/><Relationship Id="rId19" Type="http://schemas.openxmlformats.org/officeDocument/2006/relationships/image" Target="../media/image37.png"/><Relationship Id="rId31" Type="http://schemas.openxmlformats.org/officeDocument/2006/relationships/diagramLayout" Target="../diagrams/layout111.xml"/><Relationship Id="rId4" Type="http://schemas.openxmlformats.org/officeDocument/2006/relationships/diagramLayout" Target="../diagrams/layout107.xml"/><Relationship Id="rId9" Type="http://schemas.openxmlformats.org/officeDocument/2006/relationships/diagramLayout" Target="../diagrams/layout108.xml"/><Relationship Id="rId14" Type="http://schemas.openxmlformats.org/officeDocument/2006/relationships/diagramLayout" Target="../diagrams/layout109.xml"/><Relationship Id="rId22" Type="http://schemas.openxmlformats.org/officeDocument/2006/relationships/image" Target="../media/image28.png"/><Relationship Id="rId27" Type="http://schemas.openxmlformats.org/officeDocument/2006/relationships/diagramQuickStyle" Target="../diagrams/quickStyle110.xml"/><Relationship Id="rId30" Type="http://schemas.openxmlformats.org/officeDocument/2006/relationships/diagramData" Target="../diagrams/data111.xml"/><Relationship Id="rId35" Type="http://schemas.openxmlformats.org/officeDocument/2006/relationships/diagramData" Target="../diagrams/data112.xml"/><Relationship Id="rId8" Type="http://schemas.openxmlformats.org/officeDocument/2006/relationships/diagramData" Target="../diagrams/data108.xml"/><Relationship Id="rId3" Type="http://schemas.openxmlformats.org/officeDocument/2006/relationships/diagramData" Target="../diagrams/data107.xml"/></Relationships>
</file>

<file path=ppt/slides/_rels/slide51.xml.rels><?xml version="1.0" encoding="UTF-8" standalone="yes"?>
<Relationships xmlns="http://schemas.openxmlformats.org/package/2006/relationships"><Relationship Id="rId13" Type="http://schemas.openxmlformats.org/officeDocument/2006/relationships/diagramData" Target="../diagrams/data115.xml"/><Relationship Id="rId18" Type="http://schemas.openxmlformats.org/officeDocument/2006/relationships/image" Target="../media/image27.png"/><Relationship Id="rId26" Type="http://schemas.openxmlformats.org/officeDocument/2006/relationships/diagramLayout" Target="../diagrams/layout116.xml"/><Relationship Id="rId39" Type="http://schemas.microsoft.com/office/2007/relationships/diagramDrawing" Target="../diagrams/drawing118.xml"/><Relationship Id="rId21" Type="http://schemas.openxmlformats.org/officeDocument/2006/relationships/image" Target="../media/image29.png"/><Relationship Id="rId34" Type="http://schemas.microsoft.com/office/2007/relationships/diagramDrawing" Target="../diagrams/drawing117.xml"/><Relationship Id="rId7" Type="http://schemas.microsoft.com/office/2007/relationships/diagramDrawing" Target="../diagrams/drawing113.xml"/><Relationship Id="rId12" Type="http://schemas.microsoft.com/office/2007/relationships/diagramDrawing" Target="../diagrams/drawing114.xml"/><Relationship Id="rId17" Type="http://schemas.microsoft.com/office/2007/relationships/diagramDrawing" Target="../diagrams/drawing115.xml"/><Relationship Id="rId25" Type="http://schemas.openxmlformats.org/officeDocument/2006/relationships/diagramData" Target="../diagrams/data116.xml"/><Relationship Id="rId33" Type="http://schemas.openxmlformats.org/officeDocument/2006/relationships/diagramColors" Target="../diagrams/colors117.xml"/><Relationship Id="rId38" Type="http://schemas.openxmlformats.org/officeDocument/2006/relationships/diagramColors" Target="../diagrams/colors118.xml"/><Relationship Id="rId2" Type="http://schemas.openxmlformats.org/officeDocument/2006/relationships/notesSlide" Target="../notesSlides/notesSlide39.xml"/><Relationship Id="rId16" Type="http://schemas.openxmlformats.org/officeDocument/2006/relationships/diagramColors" Target="../diagrams/colors115.xml"/><Relationship Id="rId20" Type="http://schemas.openxmlformats.org/officeDocument/2006/relationships/image" Target="../media/image30.png"/><Relationship Id="rId29" Type="http://schemas.microsoft.com/office/2007/relationships/diagramDrawing" Target="../diagrams/drawing116.xml"/><Relationship Id="rId1" Type="http://schemas.openxmlformats.org/officeDocument/2006/relationships/slideLayout" Target="../slideLayouts/slideLayout33.xml"/><Relationship Id="rId6" Type="http://schemas.openxmlformats.org/officeDocument/2006/relationships/diagramColors" Target="../diagrams/colors113.xml"/><Relationship Id="rId11" Type="http://schemas.openxmlformats.org/officeDocument/2006/relationships/diagramColors" Target="../diagrams/colors114.xml"/><Relationship Id="rId24" Type="http://schemas.openxmlformats.org/officeDocument/2006/relationships/image" Target="../media/image40.jpg"/><Relationship Id="rId32" Type="http://schemas.openxmlformats.org/officeDocument/2006/relationships/diagramQuickStyle" Target="../diagrams/quickStyle117.xml"/><Relationship Id="rId37" Type="http://schemas.openxmlformats.org/officeDocument/2006/relationships/diagramQuickStyle" Target="../diagrams/quickStyle118.xml"/><Relationship Id="rId5" Type="http://schemas.openxmlformats.org/officeDocument/2006/relationships/diagramQuickStyle" Target="../diagrams/quickStyle113.xml"/><Relationship Id="rId15" Type="http://schemas.openxmlformats.org/officeDocument/2006/relationships/diagramQuickStyle" Target="../diagrams/quickStyle115.xml"/><Relationship Id="rId23" Type="http://schemas.openxmlformats.org/officeDocument/2006/relationships/image" Target="../media/image36.png"/><Relationship Id="rId28" Type="http://schemas.openxmlformats.org/officeDocument/2006/relationships/diagramColors" Target="../diagrams/colors116.xml"/><Relationship Id="rId36" Type="http://schemas.openxmlformats.org/officeDocument/2006/relationships/diagramLayout" Target="../diagrams/layout118.xml"/><Relationship Id="rId10" Type="http://schemas.openxmlformats.org/officeDocument/2006/relationships/diagramQuickStyle" Target="../diagrams/quickStyle114.xml"/><Relationship Id="rId19" Type="http://schemas.openxmlformats.org/officeDocument/2006/relationships/image" Target="../media/image37.png"/><Relationship Id="rId31" Type="http://schemas.openxmlformats.org/officeDocument/2006/relationships/diagramLayout" Target="../diagrams/layout117.xml"/><Relationship Id="rId4" Type="http://schemas.openxmlformats.org/officeDocument/2006/relationships/diagramLayout" Target="../diagrams/layout113.xml"/><Relationship Id="rId9" Type="http://schemas.openxmlformats.org/officeDocument/2006/relationships/diagramLayout" Target="../diagrams/layout114.xml"/><Relationship Id="rId14" Type="http://schemas.openxmlformats.org/officeDocument/2006/relationships/diagramLayout" Target="../diagrams/layout115.xml"/><Relationship Id="rId22" Type="http://schemas.openxmlformats.org/officeDocument/2006/relationships/image" Target="../media/image28.png"/><Relationship Id="rId27" Type="http://schemas.openxmlformats.org/officeDocument/2006/relationships/diagramQuickStyle" Target="../diagrams/quickStyle116.xml"/><Relationship Id="rId30" Type="http://schemas.openxmlformats.org/officeDocument/2006/relationships/diagramData" Target="../diagrams/data117.xml"/><Relationship Id="rId35" Type="http://schemas.openxmlformats.org/officeDocument/2006/relationships/diagramData" Target="../diagrams/data118.xml"/><Relationship Id="rId8" Type="http://schemas.openxmlformats.org/officeDocument/2006/relationships/diagramData" Target="../diagrams/data114.xml"/><Relationship Id="rId3" Type="http://schemas.openxmlformats.org/officeDocument/2006/relationships/diagramData" Target="../diagrams/data1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hyperlink" Target="http://dev.office.com/devprogram" TargetMode="External"/><Relationship Id="rId1" Type="http://schemas.openxmlformats.org/officeDocument/2006/relationships/slideLayout" Target="../slideLayouts/slideLayout3.xml"/><Relationship Id="rId4" Type="http://schemas.openxmlformats.org/officeDocument/2006/relationships/image" Target="../media/image6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image" Target="../media/image21.jpg"/><Relationship Id="rId5" Type="http://schemas.openxmlformats.org/officeDocument/2006/relationships/image" Target="../media/image19.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80"/>
              <a:t>Tailored experiences</a:t>
            </a:r>
            <a:endParaRPr lang="en-US" sz="1836" dirty="0">
              <a:solidFill>
                <a:schemeClr val="tx1"/>
              </a:solidFill>
              <a:latin typeface="+mn-lt"/>
              <a:cs typeface="+mn-cs"/>
            </a:endParaRPr>
          </a:p>
        </p:txBody>
      </p:sp>
      <p:sp>
        <p:nvSpPr>
          <p:cNvPr id="10" name="TextBox 9"/>
          <p:cNvSpPr txBox="1"/>
          <p:nvPr/>
        </p:nvSpPr>
        <p:spPr>
          <a:xfrm>
            <a:off x="810777" y="1769959"/>
            <a:ext cx="2444427" cy="313756"/>
          </a:xfrm>
          <a:prstGeom prst="rect">
            <a:avLst/>
          </a:prstGeom>
          <a:noFill/>
        </p:spPr>
        <p:txBody>
          <a:bodyPr wrap="square" lIns="93248" tIns="46622" rIns="93248" bIns="46622" rtlCol="0">
            <a:spAutoFit/>
          </a:bodyPr>
          <a:lstStyle/>
          <a:p>
            <a:pPr algn="ctr"/>
            <a:r>
              <a:rPr lang="en-US" sz="1399" dirty="0">
                <a:solidFill>
                  <a:prstClr val="black"/>
                </a:solidFill>
              </a:rPr>
              <a:t>Phone (portrait)</a:t>
            </a:r>
          </a:p>
        </p:txBody>
      </p:sp>
      <p:sp>
        <p:nvSpPr>
          <p:cNvPr id="12" name="TextBox 11"/>
          <p:cNvSpPr txBox="1"/>
          <p:nvPr/>
        </p:nvSpPr>
        <p:spPr>
          <a:xfrm>
            <a:off x="4757558" y="1483358"/>
            <a:ext cx="6717735" cy="313756"/>
          </a:xfrm>
          <a:prstGeom prst="rect">
            <a:avLst/>
          </a:prstGeom>
          <a:noFill/>
        </p:spPr>
        <p:txBody>
          <a:bodyPr wrap="square" lIns="93248" tIns="46622" rIns="93248" bIns="46622" rtlCol="0">
            <a:spAutoFit/>
          </a:bodyPr>
          <a:lstStyle/>
          <a:p>
            <a:pPr algn="ctr"/>
            <a:r>
              <a:rPr lang="en-US" sz="1399" dirty="0">
                <a:solidFill>
                  <a:prstClr val="black"/>
                </a:solidFill>
              </a:rPr>
              <a:t>Tablet (landscape) / Desktop</a:t>
            </a:r>
          </a:p>
        </p:txBody>
      </p:sp>
      <p:sp>
        <p:nvSpPr>
          <p:cNvPr id="17" name="Rectangle 16"/>
          <p:cNvSpPr/>
          <p:nvPr/>
        </p:nvSpPr>
        <p:spPr>
          <a:xfrm>
            <a:off x="307041" y="883255"/>
            <a:ext cx="9561537" cy="382308"/>
          </a:xfrm>
          <a:prstGeom prst="rect">
            <a:avLst/>
          </a:prstGeom>
        </p:spPr>
        <p:txBody>
          <a:bodyPr wrap="square">
            <a:spAutoFit/>
          </a:bodyPr>
          <a:lstStyle/>
          <a:p>
            <a:r>
              <a:rPr lang="en-US" sz="1836" dirty="0"/>
              <a:t>Based on a set of adaptive controls and enable an experience tailored to the device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644" y="1933616"/>
            <a:ext cx="9026636" cy="4880082"/>
          </a:xfrm>
          <a:prstGeom prst="rect">
            <a:avLst/>
          </a:prstGeom>
          <a:effectLst>
            <a:outerShdw blurRad="206375" dir="14220000" sy="23000" kx="1200000" algn="br" rotWithShape="0">
              <a:prstClr val="black">
                <a:alpha val="8000"/>
              </a:prstClr>
            </a:outerShdw>
          </a:effec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641" y="2287525"/>
            <a:ext cx="6818944" cy="383356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750" y="2253192"/>
            <a:ext cx="2243442" cy="4089239"/>
          </a:xfrm>
          <a:prstGeom prst="rect">
            <a:avLst/>
          </a:prstGeom>
          <a:effectLst>
            <a:outerShdw blurRad="76200" dir="13500000" sy="23000" kx="1200000" algn="br" rotWithShape="0">
              <a:prstClr val="black">
                <a:alpha val="20000"/>
              </a:prstClr>
            </a:outerShdw>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17" y="2588847"/>
            <a:ext cx="1974788" cy="3509855"/>
          </a:xfrm>
          <a:prstGeom prst="rect">
            <a:avLst/>
          </a:prstGeom>
        </p:spPr>
      </p:pic>
      <p:sp>
        <p:nvSpPr>
          <p:cNvPr id="13" name="Oval 12"/>
          <p:cNvSpPr/>
          <p:nvPr/>
        </p:nvSpPr>
        <p:spPr>
          <a:xfrm>
            <a:off x="4431597" y="2827004"/>
            <a:ext cx="1647832" cy="1351202"/>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4" name="Oval 13"/>
          <p:cNvSpPr/>
          <p:nvPr/>
        </p:nvSpPr>
        <p:spPr>
          <a:xfrm>
            <a:off x="988294" y="3032774"/>
            <a:ext cx="2034913" cy="939662"/>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5" name="Oval 14"/>
          <p:cNvSpPr/>
          <p:nvPr/>
        </p:nvSpPr>
        <p:spPr>
          <a:xfrm>
            <a:off x="4445989" y="4224960"/>
            <a:ext cx="1647832" cy="2036876"/>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6" name="Oval 15"/>
          <p:cNvSpPr/>
          <p:nvPr/>
        </p:nvSpPr>
        <p:spPr>
          <a:xfrm>
            <a:off x="523637" y="3672125"/>
            <a:ext cx="3021137" cy="2403616"/>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8" name="Oval 17"/>
          <p:cNvSpPr/>
          <p:nvPr/>
        </p:nvSpPr>
        <p:spPr>
          <a:xfrm>
            <a:off x="6699797" y="3981308"/>
            <a:ext cx="1076394" cy="1063622"/>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Tree>
    <p:extLst>
      <p:ext uri="{BB962C8B-B14F-4D97-AF65-F5344CB8AC3E}">
        <p14:creationId xmlns:p14="http://schemas.microsoft.com/office/powerpoint/2010/main" val="1603690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smtClean="0"/>
              <a:t>Acquiring Windows 10 Tools/SDKs/Emulators</a:t>
            </a:r>
            <a:endParaRPr lang="en-US" dirty="0"/>
          </a:p>
        </p:txBody>
      </p:sp>
      <p:pic>
        <p:nvPicPr>
          <p:cNvPr id="2" name="Picture 1"/>
          <p:cNvPicPr>
            <a:picLocks noChangeAspect="1"/>
          </p:cNvPicPr>
          <p:nvPr/>
        </p:nvPicPr>
        <p:blipFill>
          <a:blip r:embed="rId3"/>
          <a:stretch>
            <a:fillRect/>
          </a:stretch>
        </p:blipFill>
        <p:spPr>
          <a:xfrm>
            <a:off x="7437437" y="1212849"/>
            <a:ext cx="4038600" cy="5654040"/>
          </a:xfrm>
          <a:prstGeom prst="rect">
            <a:avLst/>
          </a:prstGeom>
        </p:spPr>
      </p:pic>
      <p:sp>
        <p:nvSpPr>
          <p:cNvPr id="7" name="Content Placeholder 3"/>
          <p:cNvSpPr>
            <a:spLocks noGrp="1"/>
          </p:cNvSpPr>
          <p:nvPr>
            <p:ph type="body" sz="quarter" idx="11"/>
          </p:nvPr>
        </p:nvSpPr>
        <p:spPr>
          <a:xfrm>
            <a:off x="312738" y="3344863"/>
            <a:ext cx="7124699" cy="914400"/>
          </a:xfrm>
        </p:spPr>
        <p:txBody>
          <a:bodyPr/>
          <a:lstStyle/>
          <a:p>
            <a:pPr algn="just"/>
            <a:r>
              <a:rPr lang="en-US" dirty="0">
                <a:latin typeface="+mj-lt"/>
              </a:rPr>
              <a:t>Select </a:t>
            </a:r>
            <a:r>
              <a:rPr lang="en-US" dirty="0" smtClean="0">
                <a:latin typeface="+mj-lt"/>
              </a:rPr>
              <a:t>“</a:t>
            </a:r>
            <a:r>
              <a:rPr lang="en-US" b="1" i="1" dirty="0" smtClean="0">
                <a:latin typeface="+mj-lt"/>
              </a:rPr>
              <a:t>Universal </a:t>
            </a:r>
            <a:r>
              <a:rPr lang="en-US" b="1" i="1" dirty="0">
                <a:latin typeface="+mj-lt"/>
              </a:rPr>
              <a:t>Windows App Development </a:t>
            </a:r>
            <a:r>
              <a:rPr lang="en-US" b="1" i="1" dirty="0" smtClean="0">
                <a:latin typeface="+mj-lt"/>
              </a:rPr>
              <a:t>Tools”</a:t>
            </a:r>
            <a:r>
              <a:rPr lang="en-US" dirty="0" smtClean="0">
                <a:latin typeface="+mj-lt"/>
              </a:rPr>
              <a:t> </a:t>
            </a:r>
            <a:r>
              <a:rPr lang="en-US" dirty="0">
                <a:latin typeface="+mj-lt"/>
              </a:rPr>
              <a:t>using </a:t>
            </a:r>
            <a:r>
              <a:rPr lang="en-US" b="1" dirty="0">
                <a:latin typeface="+mj-lt"/>
              </a:rPr>
              <a:t>Custom </a:t>
            </a:r>
            <a:r>
              <a:rPr lang="en-US" dirty="0">
                <a:latin typeface="+mj-lt"/>
              </a:rPr>
              <a:t>setup option</a:t>
            </a:r>
          </a:p>
        </p:txBody>
      </p:sp>
      <p:sp>
        <p:nvSpPr>
          <p:cNvPr id="4" name="Rectangle 3"/>
          <p:cNvSpPr/>
          <p:nvPr/>
        </p:nvSpPr>
        <p:spPr bwMode="auto">
          <a:xfrm>
            <a:off x="7448305" y="3873658"/>
            <a:ext cx="3962400" cy="685800"/>
          </a:xfrm>
          <a:prstGeom prst="rect">
            <a:avLst/>
          </a:prstGeom>
          <a:noFill/>
          <a:ln w="222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00188F"/>
              </a:solidFill>
              <a:ea typeface="Segoe UI" pitchFamily="34" charset="0"/>
              <a:cs typeface="Segoe UI" pitchFamily="34" charset="0"/>
            </a:endParaRPr>
          </a:p>
        </p:txBody>
      </p:sp>
    </p:spTree>
    <p:extLst>
      <p:ext uri="{BB962C8B-B14F-4D97-AF65-F5344CB8AC3E}">
        <p14:creationId xmlns:p14="http://schemas.microsoft.com/office/powerpoint/2010/main" val="123382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“Hello World” Windows App</a:t>
            </a:r>
            <a:endParaRPr lang="en-US" dirty="0"/>
          </a:p>
        </p:txBody>
      </p:sp>
      <p:sp>
        <p:nvSpPr>
          <p:cNvPr id="6" name="Title 5"/>
          <p:cNvSpPr>
            <a:spLocks noGrp="1"/>
          </p:cNvSpPr>
          <p:nvPr>
            <p:ph type="ctrTitle"/>
          </p:nvPr>
        </p:nvSpPr>
        <p:spPr/>
        <p:txBody>
          <a:bodyPr/>
          <a:lstStyle/>
          <a:p>
            <a:r>
              <a:rPr lang="en-US" dirty="0" smtClean="0"/>
              <a:t>DEMO</a:t>
            </a:r>
            <a:endParaRPr lang="en-US" dirty="0"/>
          </a:p>
        </p:txBody>
      </p:sp>
      <p:pic>
        <p:nvPicPr>
          <p:cNvPr id="7" name="Picture Placeholder 9"/>
          <p:cNvPicPr>
            <a:picLocks noChangeAspect="1"/>
          </p:cNvPicPr>
          <p:nvPr/>
        </p:nvPicPr>
        <p:blipFill>
          <a:blip r:embed="rId2">
            <a:extLst>
              <a:ext uri="{28A0092B-C50C-407E-A947-70E740481C1C}">
                <a14:useLocalDpi xmlns:a14="http://schemas.microsoft.com/office/drawing/2010/main" val="0"/>
              </a:ext>
            </a:extLst>
          </a:blip>
          <a:srcRect t="7176" b="7176"/>
          <a:stretch>
            <a:fillRect/>
          </a:stretch>
        </p:blipFill>
        <p:spPr>
          <a:xfrm>
            <a:off x="274637" y="1537562"/>
            <a:ext cx="3931942" cy="39193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16811506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USER</a:t>
            </a:r>
            <a:endParaRPr lang="en-US" sz="2040" dirty="0">
              <a:latin typeface="Segoe UI" panose="020B0502040204020203" pitchFamily="34" charset="0"/>
              <a:cs typeface="Segoe UI" panose="020B0502040204020203" pitchFamily="34" charset="0"/>
            </a:endParaRPr>
          </a:p>
        </p:txBody>
      </p:sp>
      <p:sp>
        <p:nvSpPr>
          <p:cNvPr id="24" name="Title 1"/>
          <p:cNvSpPr txBox="1">
            <a:spLocks/>
          </p:cNvSpPr>
          <p:nvPr/>
        </p:nvSpPr>
        <p:spPr>
          <a:xfrm>
            <a:off x="2249969"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FILES</a:t>
            </a:r>
            <a:endParaRPr lang="en-US" sz="2040" dirty="0">
              <a:latin typeface="Segoe UI" panose="020B0502040204020203" pitchFamily="34" charset="0"/>
              <a:cs typeface="Segoe UI" panose="020B0502040204020203" pitchFamily="34" charset="0"/>
            </a:endParaRPr>
          </a:p>
        </p:txBody>
      </p:sp>
      <p:sp>
        <p:nvSpPr>
          <p:cNvPr id="25" name="Title 1"/>
          <p:cNvSpPr txBox="1">
            <a:spLocks/>
          </p:cNvSpPr>
          <p:nvPr/>
        </p:nvSpPr>
        <p:spPr>
          <a:xfrm>
            <a:off x="4372566" y="2029741"/>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EMAIL AND CONVERSATIONS</a:t>
            </a:r>
            <a:endParaRPr lang="en-US" sz="2040" dirty="0">
              <a:latin typeface="Segoe UI" panose="020B0502040204020203" pitchFamily="34" charset="0"/>
              <a:cs typeface="Segoe UI" panose="020B0502040204020203" pitchFamily="34" charset="0"/>
            </a:endParaRPr>
          </a:p>
        </p:txBody>
      </p:sp>
      <p:sp>
        <p:nvSpPr>
          <p:cNvPr id="27" name="Oval 61"/>
          <p:cNvSpPr/>
          <p:nvPr/>
        </p:nvSpPr>
        <p:spPr>
          <a:xfrm>
            <a:off x="2508685"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pSp>
        <p:nvGrpSpPr>
          <p:cNvPr id="4" name="Group 65"/>
          <p:cNvGrpSpPr/>
          <p:nvPr/>
        </p:nvGrpSpPr>
        <p:grpSpPr>
          <a:xfrm>
            <a:off x="2508685" y="3638379"/>
            <a:ext cx="793531" cy="793531"/>
            <a:chOff x="3046415" y="3638379"/>
            <a:chExt cx="793531" cy="793531"/>
          </a:xfrm>
        </p:grpSpPr>
        <p:sp>
          <p:nvSpPr>
            <p:cNvPr id="29" name="Oval 66"/>
            <p:cNvSpPr/>
            <p:nvPr/>
          </p:nvSpPr>
          <p:spPr>
            <a:xfrm>
              <a:off x="3046415"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5"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004" y="3797301"/>
              <a:ext cx="474549" cy="474549"/>
            </a:xfrm>
            <a:prstGeom prst="rect">
              <a:avLst/>
            </a:prstGeom>
          </p:spPr>
        </p:pic>
      </p:grpSp>
      <p:grpSp>
        <p:nvGrpSpPr>
          <p:cNvPr id="7" name="Group 70"/>
          <p:cNvGrpSpPr/>
          <p:nvPr/>
        </p:nvGrpSpPr>
        <p:grpSpPr>
          <a:xfrm>
            <a:off x="3409332" y="3638379"/>
            <a:ext cx="793531" cy="793531"/>
            <a:chOff x="3947062" y="3638379"/>
            <a:chExt cx="793531" cy="793531"/>
          </a:xfrm>
        </p:grpSpPr>
        <p:sp>
          <p:nvSpPr>
            <p:cNvPr id="30" name="Oval 71"/>
            <p:cNvSpPr/>
            <p:nvPr/>
          </p:nvSpPr>
          <p:spPr>
            <a:xfrm>
              <a:off x="394706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012" y="3798843"/>
              <a:ext cx="474549" cy="474549"/>
            </a:xfrm>
            <a:prstGeom prst="rect">
              <a:avLst/>
            </a:prstGeom>
          </p:spPr>
        </p:pic>
      </p:grpSp>
      <p:grpSp>
        <p:nvGrpSpPr>
          <p:cNvPr id="11" name="Group 75"/>
          <p:cNvGrpSpPr/>
          <p:nvPr/>
        </p:nvGrpSpPr>
        <p:grpSpPr>
          <a:xfrm>
            <a:off x="3409332" y="2758953"/>
            <a:ext cx="793531" cy="793531"/>
            <a:chOff x="3947062" y="2758953"/>
            <a:chExt cx="793531" cy="793531"/>
          </a:xfrm>
        </p:grpSpPr>
        <p:sp>
          <p:nvSpPr>
            <p:cNvPr id="28" name="Oval 76"/>
            <p:cNvSpPr/>
            <p:nvPr/>
          </p:nvSpPr>
          <p:spPr>
            <a:xfrm>
              <a:off x="394706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5"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6013" y="2927595"/>
              <a:ext cx="474482" cy="474482"/>
            </a:xfrm>
            <a:prstGeom prst="rect">
              <a:avLst/>
            </a:prstGeom>
          </p:spPr>
        </p:pic>
      </p:grpSp>
      <p:grpSp>
        <p:nvGrpSpPr>
          <p:cNvPr id="17" name="Group 80"/>
          <p:cNvGrpSpPr/>
          <p:nvPr/>
        </p:nvGrpSpPr>
        <p:grpSpPr>
          <a:xfrm>
            <a:off x="5081606" y="2742358"/>
            <a:ext cx="793531" cy="793531"/>
            <a:chOff x="5795527" y="2705393"/>
            <a:chExt cx="793531" cy="793531"/>
          </a:xfrm>
        </p:grpSpPr>
        <p:sp>
          <p:nvSpPr>
            <p:cNvPr id="37" name="Oval 81"/>
            <p:cNvSpPr/>
            <p:nvPr/>
          </p:nvSpPr>
          <p:spPr>
            <a:xfrm rot="5400000">
              <a:off x="5795527" y="270539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7082" y="2865130"/>
              <a:ext cx="490419" cy="490419"/>
            </a:xfrm>
            <a:prstGeom prst="rect">
              <a:avLst/>
            </a:prstGeom>
          </p:spPr>
        </p:pic>
      </p:grpSp>
      <p:grpSp>
        <p:nvGrpSpPr>
          <p:cNvPr id="16" name="Group 85"/>
          <p:cNvGrpSpPr/>
          <p:nvPr/>
        </p:nvGrpSpPr>
        <p:grpSpPr>
          <a:xfrm>
            <a:off x="5081606" y="3643006"/>
            <a:ext cx="793531" cy="793531"/>
            <a:chOff x="5795527" y="3606041"/>
            <a:chExt cx="793531" cy="793531"/>
          </a:xfrm>
        </p:grpSpPr>
        <p:sp>
          <p:nvSpPr>
            <p:cNvPr id="38" name="Oval 86"/>
            <p:cNvSpPr/>
            <p:nvPr/>
          </p:nvSpPr>
          <p:spPr>
            <a:xfrm rot="5400000">
              <a:off x="5795527" y="360604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2"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1495" y="3764696"/>
              <a:ext cx="507036" cy="507036"/>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PEOPLE</a:t>
            </a:r>
            <a:endParaRPr lang="en-US" sz="2040" dirty="0">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51" name="Title 1"/>
          <p:cNvSpPr txBox="1">
            <a:spLocks/>
          </p:cNvSpPr>
          <p:nvPr/>
        </p:nvSpPr>
        <p:spPr>
          <a:xfrm>
            <a:off x="6735732" y="2146156"/>
            <a:ext cx="1259838"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EVENTS</a:t>
            </a:r>
            <a:endParaRPr lang="en-US" sz="2040" dirty="0">
              <a:latin typeface="Segoe UI" panose="020B0502040204020203" pitchFamily="34" charset="0"/>
              <a:cs typeface="Segoe UI" panose="020B0502040204020203" pitchFamily="34" charset="0"/>
            </a:endParaRPr>
          </a:p>
        </p:txBody>
      </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22" name="Group 21"/>
          <p:cNvGrpSpPr/>
          <p:nvPr/>
        </p:nvGrpSpPr>
        <p:grpSpPr>
          <a:xfrm>
            <a:off x="6951122" y="2732869"/>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2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56"/>
          <p:cNvGrpSpPr/>
          <p:nvPr/>
        </p:nvGrpSpPr>
        <p:grpSpPr>
          <a:xfrm>
            <a:off x="6951121" y="3630076"/>
            <a:ext cx="819857" cy="810653"/>
            <a:chOff x="10113425" y="3530904"/>
            <a:chExt cx="803854" cy="794830"/>
          </a:xfrm>
        </p:grpSpPr>
        <p:sp>
          <p:nvSpPr>
            <p:cNvPr id="54" name="Oval 5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2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13" name="Title 12"/>
          <p:cNvSpPr>
            <a:spLocks noGrp="1"/>
          </p:cNvSpPr>
          <p:nvPr>
            <p:ph type="title"/>
          </p:nvPr>
        </p:nvSpPr>
        <p:spPr/>
        <p:txBody>
          <a:bodyPr/>
          <a:lstStyle/>
          <a:p>
            <a:r>
              <a:rPr lang="en-US" dirty="0" smtClean="0"/>
              <a:t>Data silos in the enterprise</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GROUPS</a:t>
            </a:r>
            <a:endParaRPr lang="en-US" sz="2040" dirty="0">
              <a:latin typeface="Segoe UI" panose="020B0502040204020203" pitchFamily="34" charset="0"/>
              <a:cs typeface="Segoe UI" panose="020B0502040204020203" pitchFamily="34" charset="0"/>
            </a:endParaRPr>
          </a:p>
        </p:txBody>
      </p:sp>
      <p:pic>
        <p:nvPicPr>
          <p:cNvPr id="69" name="Picture 68"/>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660274" y="2902095"/>
            <a:ext cx="521013" cy="521013"/>
          </a:xfrm>
          <a:prstGeom prst="rect">
            <a:avLst/>
          </a:prstGeom>
        </p:spPr>
      </p:pic>
    </p:spTree>
    <p:custDataLst>
      <p:custData r:id="rId1"/>
      <p:tags r:id="rId2"/>
    </p:custDataLst>
    <p:extLst>
      <p:ext uri="{BB962C8B-B14F-4D97-AF65-F5344CB8AC3E}">
        <p14:creationId xmlns:p14="http://schemas.microsoft.com/office/powerpoint/2010/main" val="2407394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anim calcmode="lin" valueType="num">
                                      <p:cBhvr>
                                        <p:cTn id="33" dur="500" fill="hold"/>
                                        <p:tgtEl>
                                          <p:spTgt spid="69"/>
                                        </p:tgtEl>
                                        <p:attrNameLst>
                                          <p:attrName>ppt_x</p:attrName>
                                        </p:attrNameLst>
                                      </p:cBhvr>
                                      <p:tavLst>
                                        <p:tav tm="0">
                                          <p:val>
                                            <p:strVal val="#ppt_x"/>
                                          </p:val>
                                        </p:tav>
                                        <p:tav tm="100000">
                                          <p:val>
                                            <p:strVal val="#ppt_x"/>
                                          </p:val>
                                        </p:tav>
                                      </p:tavLst>
                                    </p:anim>
                                    <p:anim calcmode="lin" valueType="num">
                                      <p:cBhvr>
                                        <p:cTn id="34" dur="500" fill="hold"/>
                                        <p:tgtEl>
                                          <p:spTgt spid="6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anim calcmode="lin" valueType="num">
                                      <p:cBhvr>
                                        <p:cTn id="48" dur="500" fill="hold"/>
                                        <p:tgtEl>
                                          <p:spTgt spid="16"/>
                                        </p:tgtEl>
                                        <p:attrNameLst>
                                          <p:attrName>ppt_x</p:attrName>
                                        </p:attrNameLst>
                                      </p:cBhvr>
                                      <p:tavLst>
                                        <p:tav tm="0">
                                          <p:val>
                                            <p:strVal val="#ppt_x"/>
                                          </p:val>
                                        </p:tav>
                                        <p:tav tm="100000">
                                          <p:val>
                                            <p:strVal val="#ppt_x"/>
                                          </p:val>
                                        </p:tav>
                                      </p:tavLst>
                                    </p:anim>
                                    <p:anim calcmode="lin" valueType="num">
                                      <p:cBhvr>
                                        <p:cTn id="49" dur="5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anim calcmode="lin" valueType="num">
                                      <p:cBhvr>
                                        <p:cTn id="53" dur="500" fill="hold"/>
                                        <p:tgtEl>
                                          <p:spTgt spid="51"/>
                                        </p:tgtEl>
                                        <p:attrNameLst>
                                          <p:attrName>ppt_x</p:attrName>
                                        </p:attrNameLst>
                                      </p:cBhvr>
                                      <p:tavLst>
                                        <p:tav tm="0">
                                          <p:val>
                                            <p:strVal val="#ppt_x"/>
                                          </p:val>
                                        </p:tav>
                                        <p:tav tm="100000">
                                          <p:val>
                                            <p:strVal val="#ppt_x"/>
                                          </p:val>
                                        </p:tav>
                                      </p:tavLst>
                                    </p:anim>
                                    <p:anim calcmode="lin" valueType="num">
                                      <p:cBhvr>
                                        <p:cTn id="54" dur="5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anim calcmode="lin" valueType="num">
                                      <p:cBhvr>
                                        <p:cTn id="63" dur="500" fill="hold"/>
                                        <p:tgtEl>
                                          <p:spTgt spid="57"/>
                                        </p:tgtEl>
                                        <p:attrNameLst>
                                          <p:attrName>ppt_x</p:attrName>
                                        </p:attrNameLst>
                                      </p:cBhvr>
                                      <p:tavLst>
                                        <p:tav tm="0">
                                          <p:val>
                                            <p:strVal val="#ppt_x"/>
                                          </p:val>
                                        </p:tav>
                                        <p:tav tm="100000">
                                          <p:val>
                                            <p:strVal val="#ppt_x"/>
                                          </p:val>
                                        </p:tav>
                                      </p:tavLst>
                                    </p:anim>
                                    <p:anim calcmode="lin" valueType="num">
                                      <p:cBhvr>
                                        <p:cTn id="64" dur="5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5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anim calcmode="lin" valueType="num">
                                      <p:cBhvr>
                                        <p:cTn id="78" dur="500" fill="hold"/>
                                        <p:tgtEl>
                                          <p:spTgt spid="18"/>
                                        </p:tgtEl>
                                        <p:attrNameLst>
                                          <p:attrName>ppt_x</p:attrName>
                                        </p:attrNameLst>
                                      </p:cBhvr>
                                      <p:tavLst>
                                        <p:tav tm="0">
                                          <p:val>
                                            <p:strVal val="#ppt_x"/>
                                          </p:val>
                                        </p:tav>
                                        <p:tav tm="100000">
                                          <p:val>
                                            <p:strVal val="#ppt_x"/>
                                          </p:val>
                                        </p:tav>
                                      </p:tavLst>
                                    </p:anim>
                                    <p:anim calcmode="lin" valueType="num">
                                      <p:cBhvr>
                                        <p:cTn id="79" dur="5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anim calcmode="lin" valueType="num">
                                      <p:cBhvr>
                                        <p:cTn id="83" dur="500" fill="hold"/>
                                        <p:tgtEl>
                                          <p:spTgt spid="26"/>
                                        </p:tgtEl>
                                        <p:attrNameLst>
                                          <p:attrName>ppt_x</p:attrName>
                                        </p:attrNameLst>
                                      </p:cBhvr>
                                      <p:tavLst>
                                        <p:tav tm="0">
                                          <p:val>
                                            <p:strVal val="#ppt_x"/>
                                          </p:val>
                                        </p:tav>
                                        <p:tav tm="100000">
                                          <p:val>
                                            <p:strVal val="#ppt_x"/>
                                          </p:val>
                                        </p:tav>
                                      </p:tavLst>
                                    </p:anim>
                                    <p:anim calcmode="lin" valueType="num">
                                      <p:cBhvr>
                                        <p:cTn id="84" dur="5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anim calcmode="lin" valueType="num">
                                      <p:cBhvr>
                                        <p:cTn id="88" dur="500" fill="hold"/>
                                        <p:tgtEl>
                                          <p:spTgt spid="65"/>
                                        </p:tgtEl>
                                        <p:attrNameLst>
                                          <p:attrName>ppt_x</p:attrName>
                                        </p:attrNameLst>
                                      </p:cBhvr>
                                      <p:tavLst>
                                        <p:tav tm="0">
                                          <p:val>
                                            <p:strVal val="#ppt_x"/>
                                          </p:val>
                                        </p:tav>
                                        <p:tav tm="100000">
                                          <p:val>
                                            <p:strVal val="#ppt_x"/>
                                          </p:val>
                                        </p:tav>
                                      </p:tavLst>
                                    </p:anim>
                                    <p:anim calcmode="lin" valueType="num">
                                      <p:cBhvr>
                                        <p:cTn id="89" dur="500" fill="hold"/>
                                        <p:tgtEl>
                                          <p:spTgt spid="6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anim calcmode="lin" valueType="num">
                                      <p:cBhvr>
                                        <p:cTn id="93" dur="500" fill="hold"/>
                                        <p:tgtEl>
                                          <p:spTgt spid="62"/>
                                        </p:tgtEl>
                                        <p:attrNameLst>
                                          <p:attrName>ppt_x</p:attrName>
                                        </p:attrNameLst>
                                      </p:cBhvr>
                                      <p:tavLst>
                                        <p:tav tm="0">
                                          <p:val>
                                            <p:strVal val="#ppt_x"/>
                                          </p:val>
                                        </p:tav>
                                        <p:tav tm="100000">
                                          <p:val>
                                            <p:strVal val="#ppt_x"/>
                                          </p:val>
                                        </p:tav>
                                      </p:tavLst>
                                    </p:anim>
                                    <p:anim calcmode="lin" valueType="num">
                                      <p:cBhvr>
                                        <p:cTn id="94" dur="500" fill="hold"/>
                                        <p:tgtEl>
                                          <p:spTgt spid="6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anim calcmode="lin" valueType="num">
                                      <p:cBhvr>
                                        <p:cTn id="98" dur="500" fill="hold"/>
                                        <p:tgtEl>
                                          <p:spTgt spid="68"/>
                                        </p:tgtEl>
                                        <p:attrNameLst>
                                          <p:attrName>ppt_x</p:attrName>
                                        </p:attrNameLst>
                                      </p:cBhvr>
                                      <p:tavLst>
                                        <p:tav tm="0">
                                          <p:val>
                                            <p:strVal val="#ppt_x"/>
                                          </p:val>
                                        </p:tav>
                                        <p:tav tm="100000">
                                          <p:val>
                                            <p:strVal val="#ppt_x"/>
                                          </p:val>
                                        </p:tav>
                                      </p:tavLst>
                                    </p:anim>
                                    <p:anim calcmode="lin" valueType="num">
                                      <p:cBhvr>
                                        <p:cTn id="9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31" grpId="0"/>
      <p:bldP spid="51"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687971" y="2173258"/>
            <a:ext cx="5371795" cy="1048809"/>
          </a:xfrm>
          <a:prstGeom prst="rect">
            <a:avLst/>
          </a:prstGeom>
          <a:solidFill>
            <a:schemeClr val="bg2">
              <a:lumMod val="8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210" name="Data"/>
          <p:cNvSpPr/>
          <p:nvPr/>
        </p:nvSpPr>
        <p:spPr bwMode="auto">
          <a:xfrm>
            <a:off x="6482574" y="1248329"/>
            <a:ext cx="5744837" cy="74145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rPr>
              <a:t>DATA</a:t>
            </a:r>
            <a:endParaRPr lang="en-US" sz="5507" b="1" spc="-20" dirty="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endParaRPr>
          </a:p>
        </p:txBody>
      </p:sp>
      <p:sp>
        <p:nvSpPr>
          <p:cNvPr id="1277" name="USER"/>
          <p:cNvSpPr/>
          <p:nvPr/>
        </p:nvSpPr>
        <p:spPr bwMode="auto">
          <a:xfrm>
            <a:off x="467184" y="1248329"/>
            <a:ext cx="5745502" cy="74145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dirty="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rPr>
              <a:t>USERS</a:t>
            </a:r>
          </a:p>
        </p:txBody>
      </p:sp>
      <p:grpSp>
        <p:nvGrpSpPr>
          <p:cNvPr id="1284" name="Group 1283"/>
          <p:cNvGrpSpPr/>
          <p:nvPr/>
        </p:nvGrpSpPr>
        <p:grpSpPr>
          <a:xfrm>
            <a:off x="551813" y="2908313"/>
            <a:ext cx="5367095" cy="2818886"/>
            <a:chOff x="540178" y="2851546"/>
            <a:chExt cx="5262336" cy="2763865"/>
          </a:xfrm>
        </p:grpSpPr>
        <p:sp>
          <p:nvSpPr>
            <p:cNvPr id="478" name="AutoShape 3"/>
            <p:cNvSpPr>
              <a:spLocks noChangeAspect="1" noChangeArrowheads="1" noTextEdit="1"/>
            </p:cNvSpPr>
            <p:nvPr/>
          </p:nvSpPr>
          <p:spPr bwMode="auto">
            <a:xfrm>
              <a:off x="855747" y="3586644"/>
              <a:ext cx="2539411" cy="20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19" name="Rounded Rectangle 618"/>
            <p:cNvSpPr/>
            <p:nvPr/>
          </p:nvSpPr>
          <p:spPr bwMode="auto">
            <a:xfrm rot="5400000">
              <a:off x="4210932" y="4023829"/>
              <a:ext cx="1889570" cy="1293594"/>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0" name="Rounded Rectangle 619"/>
            <p:cNvSpPr/>
            <p:nvPr/>
          </p:nvSpPr>
          <p:spPr bwMode="auto">
            <a:xfrm rot="5400000">
              <a:off x="4342251" y="4075857"/>
              <a:ext cx="1626931" cy="1133942"/>
            </a:xfrm>
            <a:prstGeom prst="roundRect">
              <a:avLst>
                <a:gd name="adj" fmla="val 3643"/>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1" name="Oval 620"/>
            <p:cNvSpPr/>
            <p:nvPr/>
          </p:nvSpPr>
          <p:spPr bwMode="auto">
            <a:xfrm rot="5400000">
              <a:off x="5117455" y="5486583"/>
              <a:ext cx="76525" cy="7652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a:xfrm>
              <a:off x="4649298" y="4092508"/>
              <a:ext cx="1025503" cy="1287474"/>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08" name="Rectangle 607"/>
            <p:cNvSpPr/>
            <p:nvPr/>
          </p:nvSpPr>
          <p:spPr>
            <a:xfrm>
              <a:off x="4649298" y="3911598"/>
              <a:ext cx="1025503" cy="199389"/>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612" name="Straight Connector 611"/>
            <p:cNvCxnSpPr/>
            <p:nvPr/>
          </p:nvCxnSpPr>
          <p:spPr>
            <a:xfrm>
              <a:off x="4731651" y="4390496"/>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4731651" y="4494102"/>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4731651" y="4597709"/>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4731651" y="4701315"/>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4731651" y="4908528"/>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4731651" y="4804922"/>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4731651" y="5012137"/>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1" name="Freeform 12"/>
            <p:cNvSpPr>
              <a:spLocks noEditPoints="1"/>
            </p:cNvSpPr>
            <p:nvPr/>
          </p:nvSpPr>
          <p:spPr bwMode="auto">
            <a:xfrm>
              <a:off x="5297283" y="4189760"/>
              <a:ext cx="333312" cy="325365"/>
            </a:xfrm>
            <a:custGeom>
              <a:avLst/>
              <a:gdLst>
                <a:gd name="T0" fmla="*/ 731 w 1609"/>
                <a:gd name="T1" fmla="*/ 843 h 1572"/>
                <a:gd name="T2" fmla="*/ 1444 w 1609"/>
                <a:gd name="T3" fmla="*/ 843 h 1572"/>
                <a:gd name="T4" fmla="*/ 731 w 1609"/>
                <a:gd name="T5" fmla="*/ 1572 h 1572"/>
                <a:gd name="T6" fmla="*/ 0 w 1609"/>
                <a:gd name="T7" fmla="*/ 843 h 1572"/>
                <a:gd name="T8" fmla="*/ 731 w 1609"/>
                <a:gd name="T9" fmla="*/ 132 h 1572"/>
                <a:gd name="T10" fmla="*/ 731 w 1609"/>
                <a:gd name="T11" fmla="*/ 843 h 1572"/>
                <a:gd name="T12" fmla="*/ 731 w 1609"/>
                <a:gd name="T13" fmla="*/ 843 h 1572"/>
                <a:gd name="T14" fmla="*/ 898 w 1609"/>
                <a:gd name="T15" fmla="*/ 734 h 1572"/>
                <a:gd name="T16" fmla="*/ 1609 w 1609"/>
                <a:gd name="T17" fmla="*/ 734 h 1572"/>
                <a:gd name="T18" fmla="*/ 898 w 1609"/>
                <a:gd name="T19" fmla="*/ 0 h 1572"/>
                <a:gd name="T20" fmla="*/ 898 w 1609"/>
                <a:gd name="T21" fmla="*/ 734 h 1572"/>
                <a:gd name="T22" fmla="*/ 898 w 1609"/>
                <a:gd name="T23" fmla="*/ 734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9" h="1572">
                  <a:moveTo>
                    <a:pt x="731" y="843"/>
                  </a:moveTo>
                  <a:cubicBezTo>
                    <a:pt x="1444" y="843"/>
                    <a:pt x="1444" y="843"/>
                    <a:pt x="1444" y="843"/>
                  </a:cubicBezTo>
                  <a:cubicBezTo>
                    <a:pt x="1444" y="1244"/>
                    <a:pt x="1115" y="1572"/>
                    <a:pt x="731" y="1572"/>
                  </a:cubicBezTo>
                  <a:cubicBezTo>
                    <a:pt x="329" y="1572"/>
                    <a:pt x="0" y="1244"/>
                    <a:pt x="0" y="843"/>
                  </a:cubicBezTo>
                  <a:cubicBezTo>
                    <a:pt x="0" y="460"/>
                    <a:pt x="329" y="132"/>
                    <a:pt x="731" y="132"/>
                  </a:cubicBezTo>
                  <a:cubicBezTo>
                    <a:pt x="731" y="843"/>
                    <a:pt x="731" y="843"/>
                    <a:pt x="731" y="843"/>
                  </a:cubicBezTo>
                  <a:cubicBezTo>
                    <a:pt x="731" y="843"/>
                    <a:pt x="731" y="843"/>
                    <a:pt x="731" y="843"/>
                  </a:cubicBezTo>
                  <a:close/>
                  <a:moveTo>
                    <a:pt x="898" y="734"/>
                  </a:moveTo>
                  <a:cubicBezTo>
                    <a:pt x="1609" y="734"/>
                    <a:pt x="1609" y="734"/>
                    <a:pt x="1609" y="734"/>
                  </a:cubicBezTo>
                  <a:cubicBezTo>
                    <a:pt x="1609" y="331"/>
                    <a:pt x="1281" y="0"/>
                    <a:pt x="898" y="0"/>
                  </a:cubicBezTo>
                  <a:cubicBezTo>
                    <a:pt x="898" y="734"/>
                    <a:pt x="898" y="734"/>
                    <a:pt x="898" y="734"/>
                  </a:cubicBezTo>
                  <a:cubicBezTo>
                    <a:pt x="898" y="734"/>
                    <a:pt x="898" y="734"/>
                    <a:pt x="898" y="734"/>
                  </a:cubicBezTo>
                  <a:close/>
                </a:path>
              </a:pathLst>
            </a:cu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3" name="Freeform 5"/>
            <p:cNvSpPr>
              <a:spLocks/>
            </p:cNvSpPr>
            <p:nvPr/>
          </p:nvSpPr>
          <p:spPr bwMode="auto">
            <a:xfrm>
              <a:off x="1787391" y="5363155"/>
              <a:ext cx="1714098" cy="195853"/>
            </a:xfrm>
            <a:custGeom>
              <a:avLst/>
              <a:gdLst>
                <a:gd name="T0" fmla="*/ 999 w 1094"/>
                <a:gd name="T1" fmla="*/ 0 h 125"/>
                <a:gd name="T2" fmla="*/ 76 w 1094"/>
                <a:gd name="T3" fmla="*/ 0 h 125"/>
                <a:gd name="T4" fmla="*/ 0 w 1094"/>
                <a:gd name="T5" fmla="*/ 125 h 125"/>
                <a:gd name="T6" fmla="*/ 1094 w 1094"/>
                <a:gd name="T7" fmla="*/ 125 h 125"/>
                <a:gd name="T8" fmla="*/ 999 w 1094"/>
                <a:gd name="T9" fmla="*/ 0 h 125"/>
              </a:gdLst>
              <a:ahLst/>
              <a:cxnLst>
                <a:cxn ang="0">
                  <a:pos x="T0" y="T1"/>
                </a:cxn>
                <a:cxn ang="0">
                  <a:pos x="T2" y="T3"/>
                </a:cxn>
                <a:cxn ang="0">
                  <a:pos x="T4" y="T5"/>
                </a:cxn>
                <a:cxn ang="0">
                  <a:pos x="T6" y="T7"/>
                </a:cxn>
                <a:cxn ang="0">
                  <a:pos x="T8" y="T9"/>
                </a:cxn>
              </a:cxnLst>
              <a:rect l="0" t="0" r="r" b="b"/>
              <a:pathLst>
                <a:path w="1094" h="125">
                  <a:moveTo>
                    <a:pt x="999" y="0"/>
                  </a:moveTo>
                  <a:lnTo>
                    <a:pt x="76" y="0"/>
                  </a:lnTo>
                  <a:lnTo>
                    <a:pt x="0" y="125"/>
                  </a:lnTo>
                  <a:lnTo>
                    <a:pt x="1094" y="125"/>
                  </a:lnTo>
                  <a:lnTo>
                    <a:pt x="999"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4" name="Rectangle 6"/>
            <p:cNvSpPr>
              <a:spLocks noChangeArrowheads="1"/>
            </p:cNvSpPr>
            <p:nvPr/>
          </p:nvSpPr>
          <p:spPr bwMode="auto">
            <a:xfrm>
              <a:off x="1787391" y="5559005"/>
              <a:ext cx="1714098" cy="5640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5" name="Freeform 7"/>
            <p:cNvSpPr>
              <a:spLocks/>
            </p:cNvSpPr>
            <p:nvPr/>
          </p:nvSpPr>
          <p:spPr bwMode="auto">
            <a:xfrm>
              <a:off x="919374" y="2851546"/>
              <a:ext cx="3462665" cy="2065065"/>
            </a:xfrm>
            <a:custGeom>
              <a:avLst/>
              <a:gdLst>
                <a:gd name="T0" fmla="*/ 1042 w 1042"/>
                <a:gd name="T1" fmla="*/ 587 h 621"/>
                <a:gd name="T2" fmla="*/ 1008 w 1042"/>
                <a:gd name="T3" fmla="*/ 621 h 621"/>
                <a:gd name="T4" fmla="*/ 34 w 1042"/>
                <a:gd name="T5" fmla="*/ 621 h 621"/>
                <a:gd name="T6" fmla="*/ 0 w 1042"/>
                <a:gd name="T7" fmla="*/ 587 h 621"/>
                <a:gd name="T8" fmla="*/ 0 w 1042"/>
                <a:gd name="T9" fmla="*/ 34 h 621"/>
                <a:gd name="T10" fmla="*/ 34 w 1042"/>
                <a:gd name="T11" fmla="*/ 0 h 621"/>
                <a:gd name="T12" fmla="*/ 1008 w 1042"/>
                <a:gd name="T13" fmla="*/ 0 h 621"/>
                <a:gd name="T14" fmla="*/ 1042 w 1042"/>
                <a:gd name="T15" fmla="*/ 34 h 621"/>
                <a:gd name="T16" fmla="*/ 1042 w 1042"/>
                <a:gd name="T17" fmla="*/ 58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2" h="621">
                  <a:moveTo>
                    <a:pt x="1042" y="587"/>
                  </a:moveTo>
                  <a:cubicBezTo>
                    <a:pt x="1042" y="606"/>
                    <a:pt x="1027" y="621"/>
                    <a:pt x="1008" y="621"/>
                  </a:cubicBezTo>
                  <a:cubicBezTo>
                    <a:pt x="34" y="621"/>
                    <a:pt x="34" y="621"/>
                    <a:pt x="34" y="621"/>
                  </a:cubicBezTo>
                  <a:cubicBezTo>
                    <a:pt x="15" y="621"/>
                    <a:pt x="0" y="606"/>
                    <a:pt x="0" y="587"/>
                  </a:cubicBezTo>
                  <a:cubicBezTo>
                    <a:pt x="0" y="34"/>
                    <a:pt x="0" y="34"/>
                    <a:pt x="0" y="34"/>
                  </a:cubicBezTo>
                  <a:cubicBezTo>
                    <a:pt x="0" y="15"/>
                    <a:pt x="15" y="0"/>
                    <a:pt x="34" y="0"/>
                  </a:cubicBezTo>
                  <a:cubicBezTo>
                    <a:pt x="1008" y="0"/>
                    <a:pt x="1008" y="0"/>
                    <a:pt x="1008" y="0"/>
                  </a:cubicBezTo>
                  <a:cubicBezTo>
                    <a:pt x="1027" y="0"/>
                    <a:pt x="1042" y="15"/>
                    <a:pt x="1042" y="34"/>
                  </a:cubicBezTo>
                  <a:lnTo>
                    <a:pt x="1042" y="58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6" name="Freeform 8"/>
            <p:cNvSpPr>
              <a:spLocks/>
            </p:cNvSpPr>
            <p:nvPr/>
          </p:nvSpPr>
          <p:spPr bwMode="auto">
            <a:xfrm>
              <a:off x="2415685" y="4910344"/>
              <a:ext cx="444976" cy="542119"/>
            </a:xfrm>
            <a:custGeom>
              <a:avLst/>
              <a:gdLst>
                <a:gd name="T0" fmla="*/ 94 w 134"/>
                <a:gd name="T1" fmla="*/ 0 h 163"/>
                <a:gd name="T2" fmla="*/ 99 w 134"/>
                <a:gd name="T3" fmla="*/ 17 h 163"/>
                <a:gd name="T4" fmla="*/ 67 w 134"/>
                <a:gd name="T5" fmla="*/ 49 h 163"/>
                <a:gd name="T6" fmla="*/ 35 w 134"/>
                <a:gd name="T7" fmla="*/ 17 h 163"/>
                <a:gd name="T8" fmla="*/ 40 w 134"/>
                <a:gd name="T9" fmla="*/ 0 h 163"/>
                <a:gd name="T10" fmla="*/ 0 w 134"/>
                <a:gd name="T11" fmla="*/ 0 h 163"/>
                <a:gd name="T12" fmla="*/ 0 w 134"/>
                <a:gd name="T13" fmla="*/ 163 h 163"/>
                <a:gd name="T14" fmla="*/ 134 w 134"/>
                <a:gd name="T15" fmla="*/ 163 h 163"/>
                <a:gd name="T16" fmla="*/ 134 w 134"/>
                <a:gd name="T17" fmla="*/ 0 h 163"/>
                <a:gd name="T18" fmla="*/ 94 w 134"/>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63">
                  <a:moveTo>
                    <a:pt x="94" y="0"/>
                  </a:moveTo>
                  <a:cubicBezTo>
                    <a:pt x="97" y="5"/>
                    <a:pt x="99" y="11"/>
                    <a:pt x="99" y="17"/>
                  </a:cubicBezTo>
                  <a:cubicBezTo>
                    <a:pt x="99" y="35"/>
                    <a:pt x="84" y="49"/>
                    <a:pt x="67" y="49"/>
                  </a:cubicBezTo>
                  <a:cubicBezTo>
                    <a:pt x="49" y="49"/>
                    <a:pt x="35" y="35"/>
                    <a:pt x="35" y="17"/>
                  </a:cubicBezTo>
                  <a:cubicBezTo>
                    <a:pt x="35" y="11"/>
                    <a:pt x="37" y="5"/>
                    <a:pt x="40" y="0"/>
                  </a:cubicBezTo>
                  <a:cubicBezTo>
                    <a:pt x="0" y="0"/>
                    <a:pt x="0" y="0"/>
                    <a:pt x="0" y="0"/>
                  </a:cubicBezTo>
                  <a:cubicBezTo>
                    <a:pt x="0" y="163"/>
                    <a:pt x="0" y="163"/>
                    <a:pt x="0" y="163"/>
                  </a:cubicBezTo>
                  <a:cubicBezTo>
                    <a:pt x="134" y="163"/>
                    <a:pt x="134" y="163"/>
                    <a:pt x="134" y="163"/>
                  </a:cubicBezTo>
                  <a:cubicBezTo>
                    <a:pt x="134" y="0"/>
                    <a:pt x="134" y="0"/>
                    <a:pt x="134" y="0"/>
                  </a:cubicBezTo>
                  <a:lnTo>
                    <a:pt x="9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7" name="Freeform 9"/>
            <p:cNvSpPr>
              <a:spLocks/>
            </p:cNvSpPr>
            <p:nvPr/>
          </p:nvSpPr>
          <p:spPr bwMode="auto">
            <a:xfrm>
              <a:off x="1016516" y="2945555"/>
              <a:ext cx="3255845" cy="1798705"/>
            </a:xfrm>
            <a:custGeom>
              <a:avLst/>
              <a:gdLst>
                <a:gd name="T0" fmla="*/ 980 w 980"/>
                <a:gd name="T1" fmla="*/ 527 h 541"/>
                <a:gd name="T2" fmla="*/ 966 w 980"/>
                <a:gd name="T3" fmla="*/ 541 h 541"/>
                <a:gd name="T4" fmla="*/ 14 w 980"/>
                <a:gd name="T5" fmla="*/ 541 h 541"/>
                <a:gd name="T6" fmla="*/ 0 w 980"/>
                <a:gd name="T7" fmla="*/ 527 h 541"/>
                <a:gd name="T8" fmla="*/ 0 w 980"/>
                <a:gd name="T9" fmla="*/ 14 h 541"/>
                <a:gd name="T10" fmla="*/ 14 w 980"/>
                <a:gd name="T11" fmla="*/ 0 h 541"/>
                <a:gd name="T12" fmla="*/ 966 w 980"/>
                <a:gd name="T13" fmla="*/ 0 h 541"/>
                <a:gd name="T14" fmla="*/ 980 w 980"/>
                <a:gd name="T15" fmla="*/ 14 h 541"/>
                <a:gd name="T16" fmla="*/ 980 w 980"/>
                <a:gd name="T17" fmla="*/ 52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541">
                  <a:moveTo>
                    <a:pt x="980" y="527"/>
                  </a:moveTo>
                  <a:cubicBezTo>
                    <a:pt x="980" y="535"/>
                    <a:pt x="974" y="541"/>
                    <a:pt x="966" y="541"/>
                  </a:cubicBezTo>
                  <a:cubicBezTo>
                    <a:pt x="14" y="541"/>
                    <a:pt x="14" y="541"/>
                    <a:pt x="14" y="541"/>
                  </a:cubicBezTo>
                  <a:cubicBezTo>
                    <a:pt x="6" y="541"/>
                    <a:pt x="0" y="535"/>
                    <a:pt x="0" y="527"/>
                  </a:cubicBezTo>
                  <a:cubicBezTo>
                    <a:pt x="0" y="14"/>
                    <a:pt x="0" y="14"/>
                    <a:pt x="0" y="14"/>
                  </a:cubicBezTo>
                  <a:cubicBezTo>
                    <a:pt x="0" y="6"/>
                    <a:pt x="6" y="0"/>
                    <a:pt x="14" y="0"/>
                  </a:cubicBezTo>
                  <a:cubicBezTo>
                    <a:pt x="966" y="0"/>
                    <a:pt x="966" y="0"/>
                    <a:pt x="966" y="0"/>
                  </a:cubicBezTo>
                  <a:cubicBezTo>
                    <a:pt x="974" y="0"/>
                    <a:pt x="980" y="6"/>
                    <a:pt x="980" y="14"/>
                  </a:cubicBezTo>
                  <a:lnTo>
                    <a:pt x="980" y="527"/>
                  </a:lnTo>
                  <a:close/>
                </a:path>
              </a:pathLst>
            </a:custGeom>
            <a:solidFill>
              <a:srgbClr val="E8E8E8"/>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8" name="Rectangle 14"/>
            <p:cNvSpPr>
              <a:spLocks noChangeArrowheads="1"/>
            </p:cNvSpPr>
            <p:nvPr/>
          </p:nvSpPr>
          <p:spPr bwMode="auto">
            <a:xfrm>
              <a:off x="1108374" y="3051647"/>
              <a:ext cx="3064658" cy="1586528"/>
            </a:xfrm>
            <a:prstGeom prst="rect">
              <a:avLst/>
            </a:prstGeom>
            <a:solidFill>
              <a:srgbClr val="217346"/>
            </a:solidFill>
            <a:ln>
              <a:noFill/>
            </a:ln>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9" name="Freeform 5"/>
            <p:cNvSpPr>
              <a:spLocks noChangeAspect="1" noEditPoints="1"/>
            </p:cNvSpPr>
            <p:nvPr/>
          </p:nvSpPr>
          <p:spPr bwMode="black">
            <a:xfrm>
              <a:off x="1267533" y="3182438"/>
              <a:ext cx="1321583" cy="1325610"/>
            </a:xfrm>
            <a:custGeom>
              <a:avLst/>
              <a:gdLst>
                <a:gd name="T0" fmla="*/ 367 w 414"/>
                <a:gd name="T1" fmla="*/ 274 h 415"/>
                <a:gd name="T2" fmla="*/ 301 w 414"/>
                <a:gd name="T3" fmla="*/ 189 h 415"/>
                <a:gd name="T4" fmla="*/ 367 w 414"/>
                <a:gd name="T5" fmla="*/ 189 h 415"/>
                <a:gd name="T6" fmla="*/ 301 w 414"/>
                <a:gd name="T7" fmla="*/ 326 h 415"/>
                <a:gd name="T8" fmla="*/ 301 w 414"/>
                <a:gd name="T9" fmla="*/ 293 h 415"/>
                <a:gd name="T10" fmla="*/ 367 w 414"/>
                <a:gd name="T11" fmla="*/ 170 h 415"/>
                <a:gd name="T12" fmla="*/ 301 w 414"/>
                <a:gd name="T13" fmla="*/ 85 h 415"/>
                <a:gd name="T14" fmla="*/ 367 w 414"/>
                <a:gd name="T15" fmla="*/ 85 h 415"/>
                <a:gd name="T16" fmla="*/ 367 w 414"/>
                <a:gd name="T17" fmla="*/ 326 h 415"/>
                <a:gd name="T18" fmla="*/ 301 w 414"/>
                <a:gd name="T19" fmla="*/ 326 h 415"/>
                <a:gd name="T20" fmla="*/ 367 w 414"/>
                <a:gd name="T21" fmla="*/ 241 h 415"/>
                <a:gd name="T22" fmla="*/ 301 w 414"/>
                <a:gd name="T23" fmla="*/ 222 h 415"/>
                <a:gd name="T24" fmla="*/ 301 w 414"/>
                <a:gd name="T25" fmla="*/ 189 h 415"/>
                <a:gd name="T26" fmla="*/ 367 w 414"/>
                <a:gd name="T27" fmla="*/ 170 h 415"/>
                <a:gd name="T28" fmla="*/ 301 w 414"/>
                <a:gd name="T29" fmla="*/ 170 h 415"/>
                <a:gd name="T30" fmla="*/ 367 w 414"/>
                <a:gd name="T31" fmla="*/ 118 h 415"/>
                <a:gd name="T32" fmla="*/ 400 w 414"/>
                <a:gd name="T33" fmla="*/ 42 h 415"/>
                <a:gd name="T34" fmla="*/ 0 w 414"/>
                <a:gd name="T35" fmla="*/ 42 h 415"/>
                <a:gd name="T36" fmla="*/ 245 w 414"/>
                <a:gd name="T37" fmla="*/ 368 h 415"/>
                <a:gd name="T38" fmla="*/ 414 w 414"/>
                <a:gd name="T39" fmla="*/ 56 h 415"/>
                <a:gd name="T40" fmla="*/ 118 w 414"/>
                <a:gd name="T41" fmla="*/ 232 h 415"/>
                <a:gd name="T42" fmla="*/ 117 w 414"/>
                <a:gd name="T43" fmla="*/ 225 h 415"/>
                <a:gd name="T44" fmla="*/ 114 w 414"/>
                <a:gd name="T45" fmla="*/ 224 h 415"/>
                <a:gd name="T46" fmla="*/ 112 w 414"/>
                <a:gd name="T47" fmla="*/ 232 h 415"/>
                <a:gd name="T48" fmla="*/ 98 w 414"/>
                <a:gd name="T49" fmla="*/ 206 h 415"/>
                <a:gd name="T50" fmla="*/ 113 w 414"/>
                <a:gd name="T51" fmla="*/ 176 h 415"/>
                <a:gd name="T52" fmla="*/ 116 w 414"/>
                <a:gd name="T53" fmla="*/ 185 h 415"/>
                <a:gd name="T54" fmla="*/ 118 w 414"/>
                <a:gd name="T55" fmla="*/ 186 h 415"/>
                <a:gd name="T56" fmla="*/ 120 w 414"/>
                <a:gd name="T57" fmla="*/ 176 h 415"/>
                <a:gd name="T58" fmla="*/ 134 w 414"/>
                <a:gd name="T59" fmla="*/ 205 h 415"/>
                <a:gd name="T60" fmla="*/ 400 w 414"/>
                <a:gd name="T61" fmla="*/ 354 h 415"/>
                <a:gd name="T62" fmla="*/ 282 w 414"/>
                <a:gd name="T63" fmla="*/ 326 h 415"/>
                <a:gd name="T64" fmla="*/ 245 w 414"/>
                <a:gd name="T65" fmla="*/ 274 h 415"/>
                <a:gd name="T66" fmla="*/ 245 w 414"/>
                <a:gd name="T67" fmla="*/ 241 h 415"/>
                <a:gd name="T68" fmla="*/ 282 w 414"/>
                <a:gd name="T69" fmla="*/ 189 h 415"/>
                <a:gd name="T70" fmla="*/ 282 w 414"/>
                <a:gd name="T71" fmla="*/ 170 h 415"/>
                <a:gd name="T72" fmla="*/ 245 w 414"/>
                <a:gd name="T73" fmla="*/ 118 h 415"/>
                <a:gd name="T74" fmla="*/ 245 w 414"/>
                <a:gd name="T75" fmla="*/ 85 h 415"/>
                <a:gd name="T76" fmla="*/ 400 w 414"/>
                <a:gd name="T77" fmla="*/ 354 h 415"/>
                <a:gd name="T78" fmla="*/ 301 w 414"/>
                <a:gd name="T79" fmla="*/ 326 h 415"/>
                <a:gd name="T80" fmla="*/ 367 w 414"/>
                <a:gd name="T81" fmla="*/ 241 h 415"/>
                <a:gd name="T82" fmla="*/ 367 w 414"/>
                <a:gd name="T83" fmla="*/ 274 h 415"/>
                <a:gd name="T84" fmla="*/ 301 w 414"/>
                <a:gd name="T85" fmla="*/ 189 h 415"/>
                <a:gd name="T86" fmla="*/ 367 w 414"/>
                <a:gd name="T87" fmla="*/ 189 h 415"/>
                <a:gd name="T88" fmla="*/ 301 w 414"/>
                <a:gd name="T89" fmla="*/ 170 h 415"/>
                <a:gd name="T90" fmla="*/ 367 w 414"/>
                <a:gd name="T91" fmla="*/ 85 h 415"/>
                <a:gd name="T92" fmla="*/ 367 w 414"/>
                <a:gd name="T93" fmla="*/ 11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415">
                  <a:moveTo>
                    <a:pt x="301" y="241"/>
                  </a:moveTo>
                  <a:cubicBezTo>
                    <a:pt x="301" y="274"/>
                    <a:pt x="301" y="274"/>
                    <a:pt x="301" y="274"/>
                  </a:cubicBezTo>
                  <a:cubicBezTo>
                    <a:pt x="367" y="274"/>
                    <a:pt x="367" y="274"/>
                    <a:pt x="367" y="274"/>
                  </a:cubicBezTo>
                  <a:cubicBezTo>
                    <a:pt x="367" y="241"/>
                    <a:pt x="367" y="241"/>
                    <a:pt x="367" y="241"/>
                  </a:cubicBezTo>
                  <a:lnTo>
                    <a:pt x="301" y="241"/>
                  </a:lnTo>
                  <a:close/>
                  <a:moveTo>
                    <a:pt x="301" y="189"/>
                  </a:moveTo>
                  <a:cubicBezTo>
                    <a:pt x="301" y="222"/>
                    <a:pt x="301" y="222"/>
                    <a:pt x="301" y="222"/>
                  </a:cubicBezTo>
                  <a:cubicBezTo>
                    <a:pt x="367" y="222"/>
                    <a:pt x="367" y="222"/>
                    <a:pt x="367" y="222"/>
                  </a:cubicBezTo>
                  <a:cubicBezTo>
                    <a:pt x="367" y="189"/>
                    <a:pt x="367" y="189"/>
                    <a:pt x="367" y="189"/>
                  </a:cubicBezTo>
                  <a:lnTo>
                    <a:pt x="301" y="189"/>
                  </a:lnTo>
                  <a:close/>
                  <a:moveTo>
                    <a:pt x="301" y="293"/>
                  </a:moveTo>
                  <a:cubicBezTo>
                    <a:pt x="301" y="326"/>
                    <a:pt x="301" y="326"/>
                    <a:pt x="301" y="326"/>
                  </a:cubicBezTo>
                  <a:cubicBezTo>
                    <a:pt x="367" y="326"/>
                    <a:pt x="367" y="326"/>
                    <a:pt x="367" y="326"/>
                  </a:cubicBezTo>
                  <a:cubicBezTo>
                    <a:pt x="367" y="293"/>
                    <a:pt x="367" y="293"/>
                    <a:pt x="367" y="293"/>
                  </a:cubicBezTo>
                  <a:lnTo>
                    <a:pt x="301" y="293"/>
                  </a:lnTo>
                  <a:close/>
                  <a:moveTo>
                    <a:pt x="301" y="137"/>
                  </a:moveTo>
                  <a:cubicBezTo>
                    <a:pt x="301" y="170"/>
                    <a:pt x="301" y="170"/>
                    <a:pt x="301" y="170"/>
                  </a:cubicBezTo>
                  <a:cubicBezTo>
                    <a:pt x="367" y="170"/>
                    <a:pt x="367" y="170"/>
                    <a:pt x="367" y="170"/>
                  </a:cubicBezTo>
                  <a:cubicBezTo>
                    <a:pt x="367" y="137"/>
                    <a:pt x="367" y="137"/>
                    <a:pt x="367" y="137"/>
                  </a:cubicBezTo>
                  <a:lnTo>
                    <a:pt x="301" y="137"/>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301" y="326"/>
                  </a:moveTo>
                  <a:cubicBezTo>
                    <a:pt x="367" y="326"/>
                    <a:pt x="367" y="326"/>
                    <a:pt x="367" y="326"/>
                  </a:cubicBezTo>
                  <a:cubicBezTo>
                    <a:pt x="367" y="293"/>
                    <a:pt x="367" y="293"/>
                    <a:pt x="367" y="293"/>
                  </a:cubicBezTo>
                  <a:cubicBezTo>
                    <a:pt x="301" y="293"/>
                    <a:pt x="301" y="293"/>
                    <a:pt x="301" y="293"/>
                  </a:cubicBezTo>
                  <a:lnTo>
                    <a:pt x="301" y="326"/>
                  </a:lnTo>
                  <a:close/>
                  <a:moveTo>
                    <a:pt x="301" y="274"/>
                  </a:moveTo>
                  <a:cubicBezTo>
                    <a:pt x="367" y="274"/>
                    <a:pt x="367" y="274"/>
                    <a:pt x="367" y="274"/>
                  </a:cubicBezTo>
                  <a:cubicBezTo>
                    <a:pt x="367" y="241"/>
                    <a:pt x="367" y="241"/>
                    <a:pt x="367" y="241"/>
                  </a:cubicBezTo>
                  <a:cubicBezTo>
                    <a:pt x="301" y="241"/>
                    <a:pt x="301" y="241"/>
                    <a:pt x="301" y="241"/>
                  </a:cubicBezTo>
                  <a:lnTo>
                    <a:pt x="301" y="274"/>
                  </a:lnTo>
                  <a:close/>
                  <a:moveTo>
                    <a:pt x="301" y="222"/>
                  </a:moveTo>
                  <a:cubicBezTo>
                    <a:pt x="367" y="222"/>
                    <a:pt x="367" y="222"/>
                    <a:pt x="367" y="222"/>
                  </a:cubicBezTo>
                  <a:cubicBezTo>
                    <a:pt x="367" y="189"/>
                    <a:pt x="367" y="189"/>
                    <a:pt x="367" y="189"/>
                  </a:cubicBezTo>
                  <a:cubicBezTo>
                    <a:pt x="301" y="189"/>
                    <a:pt x="301" y="189"/>
                    <a:pt x="301" y="189"/>
                  </a:cubicBezTo>
                  <a:lnTo>
                    <a:pt x="301" y="222"/>
                  </a:lnTo>
                  <a:close/>
                  <a:moveTo>
                    <a:pt x="301" y="170"/>
                  </a:moveTo>
                  <a:cubicBezTo>
                    <a:pt x="367" y="170"/>
                    <a:pt x="367" y="170"/>
                    <a:pt x="367" y="170"/>
                  </a:cubicBezTo>
                  <a:cubicBezTo>
                    <a:pt x="367" y="137"/>
                    <a:pt x="367" y="137"/>
                    <a:pt x="367" y="137"/>
                  </a:cubicBezTo>
                  <a:cubicBezTo>
                    <a:pt x="301" y="137"/>
                    <a:pt x="301" y="137"/>
                    <a:pt x="301" y="137"/>
                  </a:cubicBezTo>
                  <a:lnTo>
                    <a:pt x="301" y="170"/>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400" y="42"/>
                  </a:moveTo>
                  <a:cubicBezTo>
                    <a:pt x="245" y="42"/>
                    <a:pt x="245" y="42"/>
                    <a:pt x="245" y="42"/>
                  </a:cubicBezTo>
                  <a:cubicBezTo>
                    <a:pt x="245" y="0"/>
                    <a:pt x="245" y="0"/>
                    <a:pt x="245" y="0"/>
                  </a:cubicBezTo>
                  <a:cubicBezTo>
                    <a:pt x="0" y="42"/>
                    <a:pt x="0" y="42"/>
                    <a:pt x="0" y="42"/>
                  </a:cubicBezTo>
                  <a:cubicBezTo>
                    <a:pt x="0" y="373"/>
                    <a:pt x="0" y="373"/>
                    <a:pt x="0" y="373"/>
                  </a:cubicBezTo>
                  <a:cubicBezTo>
                    <a:pt x="245" y="415"/>
                    <a:pt x="245" y="415"/>
                    <a:pt x="245" y="415"/>
                  </a:cubicBezTo>
                  <a:cubicBezTo>
                    <a:pt x="245" y="368"/>
                    <a:pt x="245" y="368"/>
                    <a:pt x="245" y="368"/>
                  </a:cubicBezTo>
                  <a:cubicBezTo>
                    <a:pt x="401" y="368"/>
                    <a:pt x="401" y="368"/>
                    <a:pt x="401" y="368"/>
                  </a:cubicBezTo>
                  <a:cubicBezTo>
                    <a:pt x="410" y="368"/>
                    <a:pt x="414" y="362"/>
                    <a:pt x="414" y="354"/>
                  </a:cubicBezTo>
                  <a:cubicBezTo>
                    <a:pt x="414" y="56"/>
                    <a:pt x="414" y="56"/>
                    <a:pt x="414" y="56"/>
                  </a:cubicBezTo>
                  <a:cubicBezTo>
                    <a:pt x="414" y="49"/>
                    <a:pt x="408" y="42"/>
                    <a:pt x="400" y="42"/>
                  </a:cubicBezTo>
                  <a:close/>
                  <a:moveTo>
                    <a:pt x="139" y="282"/>
                  </a:moveTo>
                  <a:cubicBezTo>
                    <a:pt x="118" y="232"/>
                    <a:pt x="118" y="232"/>
                    <a:pt x="118" y="232"/>
                  </a:cubicBezTo>
                  <a:cubicBezTo>
                    <a:pt x="118" y="231"/>
                    <a:pt x="118" y="231"/>
                    <a:pt x="118" y="230"/>
                  </a:cubicBezTo>
                  <a:cubicBezTo>
                    <a:pt x="117" y="230"/>
                    <a:pt x="117" y="229"/>
                    <a:pt x="117" y="229"/>
                  </a:cubicBezTo>
                  <a:cubicBezTo>
                    <a:pt x="117" y="228"/>
                    <a:pt x="117" y="226"/>
                    <a:pt x="117" y="225"/>
                  </a:cubicBezTo>
                  <a:cubicBezTo>
                    <a:pt x="116" y="224"/>
                    <a:pt x="116" y="223"/>
                    <a:pt x="116" y="222"/>
                  </a:cubicBezTo>
                  <a:cubicBezTo>
                    <a:pt x="116" y="222"/>
                    <a:pt x="116" y="222"/>
                    <a:pt x="116" y="222"/>
                  </a:cubicBezTo>
                  <a:cubicBezTo>
                    <a:pt x="116" y="223"/>
                    <a:pt x="114" y="223"/>
                    <a:pt x="114" y="224"/>
                  </a:cubicBezTo>
                  <a:cubicBezTo>
                    <a:pt x="114" y="224"/>
                    <a:pt x="114" y="225"/>
                    <a:pt x="114" y="226"/>
                  </a:cubicBezTo>
                  <a:cubicBezTo>
                    <a:pt x="114" y="228"/>
                    <a:pt x="113" y="228"/>
                    <a:pt x="113" y="229"/>
                  </a:cubicBezTo>
                  <a:cubicBezTo>
                    <a:pt x="113" y="230"/>
                    <a:pt x="113" y="231"/>
                    <a:pt x="112" y="232"/>
                  </a:cubicBezTo>
                  <a:cubicBezTo>
                    <a:pt x="92" y="280"/>
                    <a:pt x="92" y="280"/>
                    <a:pt x="92" y="280"/>
                  </a:cubicBezTo>
                  <a:cubicBezTo>
                    <a:pt x="61" y="277"/>
                    <a:pt x="61" y="277"/>
                    <a:pt x="61" y="277"/>
                  </a:cubicBezTo>
                  <a:cubicBezTo>
                    <a:pt x="98" y="206"/>
                    <a:pt x="98" y="206"/>
                    <a:pt x="98" y="206"/>
                  </a:cubicBezTo>
                  <a:cubicBezTo>
                    <a:pt x="65" y="134"/>
                    <a:pt x="65" y="134"/>
                    <a:pt x="65" y="134"/>
                  </a:cubicBezTo>
                  <a:cubicBezTo>
                    <a:pt x="95" y="132"/>
                    <a:pt x="95" y="132"/>
                    <a:pt x="95" y="132"/>
                  </a:cubicBezTo>
                  <a:cubicBezTo>
                    <a:pt x="113" y="176"/>
                    <a:pt x="113" y="176"/>
                    <a:pt x="113" y="176"/>
                  </a:cubicBezTo>
                  <a:cubicBezTo>
                    <a:pt x="113" y="177"/>
                    <a:pt x="113" y="178"/>
                    <a:pt x="114" y="179"/>
                  </a:cubicBezTo>
                  <a:cubicBezTo>
                    <a:pt x="114" y="179"/>
                    <a:pt x="114" y="180"/>
                    <a:pt x="114" y="182"/>
                  </a:cubicBezTo>
                  <a:cubicBezTo>
                    <a:pt x="116" y="183"/>
                    <a:pt x="116" y="184"/>
                    <a:pt x="116" y="185"/>
                  </a:cubicBezTo>
                  <a:cubicBezTo>
                    <a:pt x="116" y="186"/>
                    <a:pt x="116" y="187"/>
                    <a:pt x="117" y="189"/>
                  </a:cubicBezTo>
                  <a:cubicBezTo>
                    <a:pt x="117" y="189"/>
                    <a:pt x="117" y="189"/>
                    <a:pt x="117" y="189"/>
                  </a:cubicBezTo>
                  <a:cubicBezTo>
                    <a:pt x="117" y="187"/>
                    <a:pt x="117" y="187"/>
                    <a:pt x="118" y="186"/>
                  </a:cubicBezTo>
                  <a:cubicBezTo>
                    <a:pt x="118" y="185"/>
                    <a:pt x="118" y="184"/>
                    <a:pt x="118" y="183"/>
                  </a:cubicBezTo>
                  <a:cubicBezTo>
                    <a:pt x="118" y="182"/>
                    <a:pt x="119" y="180"/>
                    <a:pt x="119" y="179"/>
                  </a:cubicBezTo>
                  <a:cubicBezTo>
                    <a:pt x="119" y="178"/>
                    <a:pt x="120" y="177"/>
                    <a:pt x="120" y="176"/>
                  </a:cubicBezTo>
                  <a:cubicBezTo>
                    <a:pt x="140" y="130"/>
                    <a:pt x="140" y="130"/>
                    <a:pt x="140" y="130"/>
                  </a:cubicBezTo>
                  <a:cubicBezTo>
                    <a:pt x="172" y="127"/>
                    <a:pt x="172" y="127"/>
                    <a:pt x="172" y="127"/>
                  </a:cubicBezTo>
                  <a:cubicBezTo>
                    <a:pt x="134" y="205"/>
                    <a:pt x="134" y="205"/>
                    <a:pt x="134" y="205"/>
                  </a:cubicBezTo>
                  <a:cubicBezTo>
                    <a:pt x="173" y="284"/>
                    <a:pt x="173" y="284"/>
                    <a:pt x="173" y="284"/>
                  </a:cubicBezTo>
                  <a:lnTo>
                    <a:pt x="139" y="282"/>
                  </a:lnTo>
                  <a:close/>
                  <a:moveTo>
                    <a:pt x="400" y="354"/>
                  </a:moveTo>
                  <a:cubicBezTo>
                    <a:pt x="245" y="354"/>
                    <a:pt x="245" y="354"/>
                    <a:pt x="245" y="354"/>
                  </a:cubicBezTo>
                  <a:cubicBezTo>
                    <a:pt x="245" y="326"/>
                    <a:pt x="245" y="326"/>
                    <a:pt x="245" y="326"/>
                  </a:cubicBezTo>
                  <a:cubicBezTo>
                    <a:pt x="282" y="326"/>
                    <a:pt x="282" y="326"/>
                    <a:pt x="282" y="326"/>
                  </a:cubicBezTo>
                  <a:cubicBezTo>
                    <a:pt x="282" y="293"/>
                    <a:pt x="282" y="293"/>
                    <a:pt x="282" y="293"/>
                  </a:cubicBezTo>
                  <a:cubicBezTo>
                    <a:pt x="245" y="293"/>
                    <a:pt x="245" y="293"/>
                    <a:pt x="245" y="293"/>
                  </a:cubicBezTo>
                  <a:cubicBezTo>
                    <a:pt x="245" y="274"/>
                    <a:pt x="245" y="274"/>
                    <a:pt x="245" y="274"/>
                  </a:cubicBezTo>
                  <a:cubicBezTo>
                    <a:pt x="282" y="274"/>
                    <a:pt x="282" y="274"/>
                    <a:pt x="282" y="274"/>
                  </a:cubicBezTo>
                  <a:cubicBezTo>
                    <a:pt x="282" y="241"/>
                    <a:pt x="282" y="241"/>
                    <a:pt x="282" y="241"/>
                  </a:cubicBezTo>
                  <a:cubicBezTo>
                    <a:pt x="245" y="241"/>
                    <a:pt x="245" y="241"/>
                    <a:pt x="245" y="241"/>
                  </a:cubicBezTo>
                  <a:cubicBezTo>
                    <a:pt x="245" y="222"/>
                    <a:pt x="245" y="222"/>
                    <a:pt x="245" y="222"/>
                  </a:cubicBezTo>
                  <a:cubicBezTo>
                    <a:pt x="282" y="222"/>
                    <a:pt x="282" y="222"/>
                    <a:pt x="282" y="222"/>
                  </a:cubicBezTo>
                  <a:cubicBezTo>
                    <a:pt x="282" y="189"/>
                    <a:pt x="282" y="189"/>
                    <a:pt x="282" y="189"/>
                  </a:cubicBezTo>
                  <a:cubicBezTo>
                    <a:pt x="245" y="189"/>
                    <a:pt x="245" y="189"/>
                    <a:pt x="245" y="189"/>
                  </a:cubicBezTo>
                  <a:cubicBezTo>
                    <a:pt x="245" y="170"/>
                    <a:pt x="245" y="170"/>
                    <a:pt x="245" y="170"/>
                  </a:cubicBezTo>
                  <a:cubicBezTo>
                    <a:pt x="282" y="170"/>
                    <a:pt x="282" y="170"/>
                    <a:pt x="282" y="170"/>
                  </a:cubicBezTo>
                  <a:cubicBezTo>
                    <a:pt x="282" y="137"/>
                    <a:pt x="282" y="137"/>
                    <a:pt x="282" y="137"/>
                  </a:cubicBezTo>
                  <a:cubicBezTo>
                    <a:pt x="245" y="137"/>
                    <a:pt x="245" y="137"/>
                    <a:pt x="245" y="137"/>
                  </a:cubicBezTo>
                  <a:cubicBezTo>
                    <a:pt x="245" y="118"/>
                    <a:pt x="245" y="118"/>
                    <a:pt x="245" y="118"/>
                  </a:cubicBezTo>
                  <a:cubicBezTo>
                    <a:pt x="282" y="118"/>
                    <a:pt x="282" y="118"/>
                    <a:pt x="282" y="118"/>
                  </a:cubicBezTo>
                  <a:cubicBezTo>
                    <a:pt x="282" y="85"/>
                    <a:pt x="282" y="85"/>
                    <a:pt x="282" y="85"/>
                  </a:cubicBezTo>
                  <a:cubicBezTo>
                    <a:pt x="245" y="85"/>
                    <a:pt x="245" y="85"/>
                    <a:pt x="245" y="85"/>
                  </a:cubicBezTo>
                  <a:cubicBezTo>
                    <a:pt x="245" y="56"/>
                    <a:pt x="245" y="56"/>
                    <a:pt x="245" y="56"/>
                  </a:cubicBezTo>
                  <a:cubicBezTo>
                    <a:pt x="400" y="56"/>
                    <a:pt x="400" y="56"/>
                    <a:pt x="400" y="56"/>
                  </a:cubicBezTo>
                  <a:lnTo>
                    <a:pt x="400" y="354"/>
                  </a:lnTo>
                  <a:close/>
                  <a:moveTo>
                    <a:pt x="367" y="293"/>
                  </a:moveTo>
                  <a:cubicBezTo>
                    <a:pt x="301" y="293"/>
                    <a:pt x="301" y="293"/>
                    <a:pt x="301" y="293"/>
                  </a:cubicBezTo>
                  <a:cubicBezTo>
                    <a:pt x="301" y="326"/>
                    <a:pt x="301" y="326"/>
                    <a:pt x="301" y="326"/>
                  </a:cubicBezTo>
                  <a:cubicBezTo>
                    <a:pt x="367" y="326"/>
                    <a:pt x="367" y="326"/>
                    <a:pt x="367" y="326"/>
                  </a:cubicBezTo>
                  <a:lnTo>
                    <a:pt x="367" y="293"/>
                  </a:lnTo>
                  <a:close/>
                  <a:moveTo>
                    <a:pt x="367" y="241"/>
                  </a:moveTo>
                  <a:cubicBezTo>
                    <a:pt x="301" y="241"/>
                    <a:pt x="301" y="241"/>
                    <a:pt x="301" y="241"/>
                  </a:cubicBezTo>
                  <a:cubicBezTo>
                    <a:pt x="301" y="274"/>
                    <a:pt x="301" y="274"/>
                    <a:pt x="301" y="274"/>
                  </a:cubicBezTo>
                  <a:cubicBezTo>
                    <a:pt x="367" y="274"/>
                    <a:pt x="367" y="274"/>
                    <a:pt x="367" y="274"/>
                  </a:cubicBezTo>
                  <a:lnTo>
                    <a:pt x="367" y="241"/>
                  </a:lnTo>
                  <a:close/>
                  <a:moveTo>
                    <a:pt x="367" y="189"/>
                  </a:moveTo>
                  <a:cubicBezTo>
                    <a:pt x="301" y="189"/>
                    <a:pt x="301" y="189"/>
                    <a:pt x="301" y="189"/>
                  </a:cubicBezTo>
                  <a:cubicBezTo>
                    <a:pt x="301" y="222"/>
                    <a:pt x="301" y="222"/>
                    <a:pt x="301" y="222"/>
                  </a:cubicBezTo>
                  <a:cubicBezTo>
                    <a:pt x="367" y="222"/>
                    <a:pt x="367" y="222"/>
                    <a:pt x="367" y="222"/>
                  </a:cubicBezTo>
                  <a:lnTo>
                    <a:pt x="367" y="189"/>
                  </a:lnTo>
                  <a:close/>
                  <a:moveTo>
                    <a:pt x="367" y="137"/>
                  </a:moveTo>
                  <a:cubicBezTo>
                    <a:pt x="301" y="137"/>
                    <a:pt x="301" y="137"/>
                    <a:pt x="301" y="137"/>
                  </a:cubicBezTo>
                  <a:cubicBezTo>
                    <a:pt x="301" y="170"/>
                    <a:pt x="301" y="170"/>
                    <a:pt x="301" y="170"/>
                  </a:cubicBezTo>
                  <a:cubicBezTo>
                    <a:pt x="367" y="170"/>
                    <a:pt x="367" y="170"/>
                    <a:pt x="367" y="170"/>
                  </a:cubicBezTo>
                  <a:lnTo>
                    <a:pt x="367" y="137"/>
                  </a:lnTo>
                  <a:close/>
                  <a:moveTo>
                    <a:pt x="367" y="85"/>
                  </a:moveTo>
                  <a:cubicBezTo>
                    <a:pt x="301" y="85"/>
                    <a:pt x="301" y="85"/>
                    <a:pt x="301" y="85"/>
                  </a:cubicBezTo>
                  <a:cubicBezTo>
                    <a:pt x="301" y="118"/>
                    <a:pt x="301" y="118"/>
                    <a:pt x="301" y="118"/>
                  </a:cubicBezTo>
                  <a:cubicBezTo>
                    <a:pt x="367" y="118"/>
                    <a:pt x="367" y="118"/>
                    <a:pt x="367" y="118"/>
                  </a:cubicBezTo>
                  <a:lnTo>
                    <a:pt x="367" y="85"/>
                  </a:lnTo>
                  <a:close/>
                </a:path>
              </a:pathLst>
            </a:custGeom>
            <a:solidFill>
              <a:srgbClr val="164E2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71" name="Rectangle 570"/>
            <p:cNvSpPr/>
            <p:nvPr/>
          </p:nvSpPr>
          <p:spPr>
            <a:xfrm>
              <a:off x="2677674" y="3437617"/>
              <a:ext cx="1376999" cy="948535"/>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72" name="Rectangle 571"/>
            <p:cNvSpPr/>
            <p:nvPr/>
          </p:nvSpPr>
          <p:spPr>
            <a:xfrm>
              <a:off x="2677674" y="3304333"/>
              <a:ext cx="1376999" cy="146898"/>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nvGrpSpPr>
            <p:cNvPr id="573" name="Group 572"/>
            <p:cNvGrpSpPr/>
            <p:nvPr/>
          </p:nvGrpSpPr>
          <p:grpSpPr>
            <a:xfrm>
              <a:off x="2786888" y="3533161"/>
              <a:ext cx="1165218" cy="775768"/>
              <a:chOff x="1536522" y="2097832"/>
              <a:chExt cx="830830" cy="553142"/>
            </a:xfrm>
          </p:grpSpPr>
          <p:sp>
            <p:nvSpPr>
              <p:cNvPr id="576" name="Rectangle 575"/>
              <p:cNvSpPr/>
              <p:nvPr/>
            </p:nvSpPr>
            <p:spPr bwMode="auto">
              <a:xfrm>
                <a:off x="224447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224447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224447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9" name="Rectangle 578"/>
              <p:cNvSpPr/>
              <p:nvPr/>
            </p:nvSpPr>
            <p:spPr bwMode="auto">
              <a:xfrm>
                <a:off x="2244476"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0" name="Rectangle 579"/>
              <p:cNvSpPr/>
              <p:nvPr/>
            </p:nvSpPr>
            <p:spPr bwMode="auto">
              <a:xfrm>
                <a:off x="2244476"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1" name="Rectangle 580"/>
              <p:cNvSpPr/>
              <p:nvPr/>
            </p:nvSpPr>
            <p:spPr bwMode="auto">
              <a:xfrm>
                <a:off x="224447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2" name="Rectangle 581"/>
              <p:cNvSpPr/>
              <p:nvPr/>
            </p:nvSpPr>
            <p:spPr bwMode="auto">
              <a:xfrm>
                <a:off x="1890498"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1890498"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1890498"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890498"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1890498"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890498"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206748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206748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06748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1" name="Rectangle 590"/>
              <p:cNvSpPr/>
              <p:nvPr/>
            </p:nvSpPr>
            <p:spPr bwMode="auto">
              <a:xfrm>
                <a:off x="2067486"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2067486"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206748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1713510"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1713510"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1713510"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1713510"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1713510"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1713510"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1536522"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1536522"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1536522"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1536522"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1536522"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536522"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547" name="AutoShape 3"/>
            <p:cNvSpPr>
              <a:spLocks noChangeAspect="1" noChangeArrowheads="1" noTextEdit="1"/>
            </p:cNvSpPr>
            <p:nvPr/>
          </p:nvSpPr>
          <p:spPr bwMode="auto">
            <a:xfrm>
              <a:off x="2667063" y="4056991"/>
              <a:ext cx="2750769" cy="155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8" name="Rectangle 5"/>
            <p:cNvSpPr>
              <a:spLocks noChangeArrowheads="1"/>
            </p:cNvSpPr>
            <p:nvPr/>
          </p:nvSpPr>
          <p:spPr bwMode="auto">
            <a:xfrm>
              <a:off x="3010125" y="4040256"/>
              <a:ext cx="2098115" cy="1449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9" name="Oval 6"/>
            <p:cNvSpPr>
              <a:spLocks noChangeArrowheads="1"/>
            </p:cNvSpPr>
            <p:nvPr/>
          </p:nvSpPr>
          <p:spPr bwMode="auto">
            <a:xfrm>
              <a:off x="4035126" y="4071634"/>
              <a:ext cx="46020" cy="481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0" name="Rectangle 7"/>
            <p:cNvSpPr>
              <a:spLocks noChangeArrowheads="1"/>
            </p:cNvSpPr>
            <p:nvPr/>
          </p:nvSpPr>
          <p:spPr bwMode="auto">
            <a:xfrm>
              <a:off x="3087523" y="4151124"/>
              <a:ext cx="1957961" cy="1273930"/>
            </a:xfrm>
            <a:prstGeom prst="rect">
              <a:avLst/>
            </a:pr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1" name="Freeform 8"/>
            <p:cNvSpPr>
              <a:spLocks/>
            </p:cNvSpPr>
            <p:nvPr/>
          </p:nvSpPr>
          <p:spPr bwMode="auto">
            <a:xfrm>
              <a:off x="2683798" y="5504543"/>
              <a:ext cx="2719391" cy="110868"/>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2" name="Rectangle 551"/>
            <p:cNvSpPr/>
            <p:nvPr/>
          </p:nvSpPr>
          <p:spPr>
            <a:xfrm>
              <a:off x="3182309" y="4257010"/>
              <a:ext cx="1768390"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53" name="Rectangle 552"/>
            <p:cNvSpPr/>
            <p:nvPr/>
          </p:nvSpPr>
          <p:spPr>
            <a:xfrm>
              <a:off x="3753998" y="4257010"/>
              <a:ext cx="1196701"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560" name="Straight Connector 559"/>
            <p:cNvCxnSpPr/>
            <p:nvPr/>
          </p:nvCxnSpPr>
          <p:spPr>
            <a:xfrm>
              <a:off x="3942100" y="4776050"/>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1" name="Straight Connector 560"/>
            <p:cNvCxnSpPr/>
            <p:nvPr/>
          </p:nvCxnSpPr>
          <p:spPr>
            <a:xfrm>
              <a:off x="3942100" y="4955339"/>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2" name="Straight Connector 561"/>
            <p:cNvCxnSpPr/>
            <p:nvPr/>
          </p:nvCxnSpPr>
          <p:spPr>
            <a:xfrm>
              <a:off x="3942100" y="5134631"/>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5" name="Straight Connector 554"/>
            <p:cNvCxnSpPr/>
            <p:nvPr/>
          </p:nvCxnSpPr>
          <p:spPr>
            <a:xfrm>
              <a:off x="3328334" y="477604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6" name="Straight Connector 555"/>
            <p:cNvCxnSpPr/>
            <p:nvPr/>
          </p:nvCxnSpPr>
          <p:spPr>
            <a:xfrm>
              <a:off x="3328334" y="495533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7" name="Straight Connector 556"/>
            <p:cNvCxnSpPr/>
            <p:nvPr/>
          </p:nvCxnSpPr>
          <p:spPr>
            <a:xfrm>
              <a:off x="3328334" y="5134631"/>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sp>
          <p:nvSpPr>
            <p:cNvPr id="558" name="Freeform 9"/>
            <p:cNvSpPr>
              <a:spLocks noChangeAspect="1" noEditPoints="1"/>
            </p:cNvSpPr>
            <p:nvPr/>
          </p:nvSpPr>
          <p:spPr bwMode="black">
            <a:xfrm>
              <a:off x="3294014" y="4321096"/>
              <a:ext cx="380746" cy="380746"/>
            </a:xfrm>
            <a:custGeom>
              <a:avLst/>
              <a:gdLst>
                <a:gd name="T0" fmla="*/ 246 w 415"/>
                <a:gd name="T1" fmla="*/ 99 h 415"/>
                <a:gd name="T2" fmla="*/ 0 w 415"/>
                <a:gd name="T3" fmla="*/ 42 h 415"/>
                <a:gd name="T4" fmla="*/ 246 w 415"/>
                <a:gd name="T5" fmla="*/ 415 h 415"/>
                <a:gd name="T6" fmla="*/ 402 w 415"/>
                <a:gd name="T7" fmla="*/ 321 h 415"/>
                <a:gd name="T8" fmla="*/ 415 w 415"/>
                <a:gd name="T9" fmla="*/ 113 h 415"/>
                <a:gd name="T10" fmla="*/ 179 w 415"/>
                <a:gd name="T11" fmla="*/ 222 h 415"/>
                <a:gd name="T12" fmla="*/ 169 w 415"/>
                <a:gd name="T13" fmla="*/ 251 h 415"/>
                <a:gd name="T14" fmla="*/ 151 w 415"/>
                <a:gd name="T15" fmla="*/ 272 h 415"/>
                <a:gd name="T16" fmla="*/ 128 w 415"/>
                <a:gd name="T17" fmla="*/ 282 h 415"/>
                <a:gd name="T18" fmla="*/ 102 w 415"/>
                <a:gd name="T19" fmla="*/ 281 h 415"/>
                <a:gd name="T20" fmla="*/ 82 w 415"/>
                <a:gd name="T21" fmla="*/ 269 h 415"/>
                <a:gd name="T22" fmla="*/ 66 w 415"/>
                <a:gd name="T23" fmla="*/ 249 h 415"/>
                <a:gd name="T24" fmla="*/ 58 w 415"/>
                <a:gd name="T25" fmla="*/ 223 h 415"/>
                <a:gd name="T26" fmla="*/ 58 w 415"/>
                <a:gd name="T27" fmla="*/ 191 h 415"/>
                <a:gd name="T28" fmla="*/ 65 w 415"/>
                <a:gd name="T29" fmla="*/ 164 h 415"/>
                <a:gd name="T30" fmla="*/ 82 w 415"/>
                <a:gd name="T31" fmla="*/ 141 h 415"/>
                <a:gd name="T32" fmla="*/ 103 w 415"/>
                <a:gd name="T33" fmla="*/ 130 h 415"/>
                <a:gd name="T34" fmla="*/ 130 w 415"/>
                <a:gd name="T35" fmla="*/ 127 h 415"/>
                <a:gd name="T36" fmla="*/ 153 w 415"/>
                <a:gd name="T37" fmla="*/ 137 h 415"/>
                <a:gd name="T38" fmla="*/ 169 w 415"/>
                <a:gd name="T39" fmla="*/ 158 h 415"/>
                <a:gd name="T40" fmla="*/ 179 w 415"/>
                <a:gd name="T41" fmla="*/ 186 h 415"/>
                <a:gd name="T42" fmla="*/ 179 w 415"/>
                <a:gd name="T43" fmla="*/ 222 h 415"/>
                <a:gd name="T44" fmla="*/ 246 w 415"/>
                <a:gd name="T45" fmla="*/ 307 h 415"/>
                <a:gd name="T46" fmla="*/ 292 w 415"/>
                <a:gd name="T47" fmla="*/ 228 h 415"/>
                <a:gd name="T48" fmla="*/ 401 w 415"/>
                <a:gd name="T49" fmla="*/ 140 h 415"/>
                <a:gd name="T50" fmla="*/ 401 w 415"/>
                <a:gd name="T51" fmla="*/ 121 h 415"/>
                <a:gd name="T52" fmla="*/ 298 w 415"/>
                <a:gd name="T53" fmla="*/ 216 h 415"/>
                <a:gd name="T54" fmla="*/ 246 w 415"/>
                <a:gd name="T55" fmla="*/ 113 h 415"/>
                <a:gd name="T56" fmla="*/ 401 w 415"/>
                <a:gd name="T57" fmla="*/ 121 h 415"/>
                <a:gd name="T58" fmla="*/ 143 w 415"/>
                <a:gd name="T59" fmla="*/ 176 h 415"/>
                <a:gd name="T60" fmla="*/ 134 w 415"/>
                <a:gd name="T61" fmla="*/ 163 h 415"/>
                <a:gd name="T62" fmla="*/ 123 w 415"/>
                <a:gd name="T63" fmla="*/ 157 h 415"/>
                <a:gd name="T64" fmla="*/ 109 w 415"/>
                <a:gd name="T65" fmla="*/ 158 h 415"/>
                <a:gd name="T66" fmla="*/ 97 w 415"/>
                <a:gd name="T67" fmla="*/ 165 h 415"/>
                <a:gd name="T68" fmla="*/ 89 w 415"/>
                <a:gd name="T69" fmla="*/ 178 h 415"/>
                <a:gd name="T70" fmla="*/ 85 w 415"/>
                <a:gd name="T71" fmla="*/ 196 h 415"/>
                <a:gd name="T72" fmla="*/ 85 w 415"/>
                <a:gd name="T73" fmla="*/ 216 h 415"/>
                <a:gd name="T74" fmla="*/ 90 w 415"/>
                <a:gd name="T75" fmla="*/ 233 h 415"/>
                <a:gd name="T76" fmla="*/ 98 w 415"/>
                <a:gd name="T77" fmla="*/ 246 h 415"/>
                <a:gd name="T78" fmla="*/ 109 w 415"/>
                <a:gd name="T79" fmla="*/ 252 h 415"/>
                <a:gd name="T80" fmla="*/ 122 w 415"/>
                <a:gd name="T81" fmla="*/ 254 h 415"/>
                <a:gd name="T82" fmla="*/ 134 w 415"/>
                <a:gd name="T83" fmla="*/ 248 h 415"/>
                <a:gd name="T84" fmla="*/ 142 w 415"/>
                <a:gd name="T85" fmla="*/ 236 h 415"/>
                <a:gd name="T86" fmla="*/ 147 w 415"/>
                <a:gd name="T87" fmla="*/ 217 h 415"/>
                <a:gd name="T88" fmla="*/ 147 w 415"/>
                <a:gd name="T89" fmla="*/ 1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415">
                  <a:moveTo>
                    <a:pt x="401" y="99"/>
                  </a:moveTo>
                  <a:cubicBezTo>
                    <a:pt x="246" y="99"/>
                    <a:pt x="246" y="99"/>
                    <a:pt x="246" y="99"/>
                  </a:cubicBezTo>
                  <a:cubicBezTo>
                    <a:pt x="246" y="0"/>
                    <a:pt x="246" y="0"/>
                    <a:pt x="246" y="0"/>
                  </a:cubicBezTo>
                  <a:cubicBezTo>
                    <a:pt x="0" y="42"/>
                    <a:pt x="0" y="42"/>
                    <a:pt x="0" y="42"/>
                  </a:cubicBezTo>
                  <a:cubicBezTo>
                    <a:pt x="0" y="373"/>
                    <a:pt x="0" y="373"/>
                    <a:pt x="0" y="373"/>
                  </a:cubicBezTo>
                  <a:cubicBezTo>
                    <a:pt x="246" y="415"/>
                    <a:pt x="246" y="415"/>
                    <a:pt x="246" y="415"/>
                  </a:cubicBezTo>
                  <a:cubicBezTo>
                    <a:pt x="246" y="321"/>
                    <a:pt x="246" y="321"/>
                    <a:pt x="246" y="321"/>
                  </a:cubicBezTo>
                  <a:cubicBezTo>
                    <a:pt x="402" y="321"/>
                    <a:pt x="402" y="321"/>
                    <a:pt x="402" y="321"/>
                  </a:cubicBezTo>
                  <a:cubicBezTo>
                    <a:pt x="409" y="321"/>
                    <a:pt x="415" y="314"/>
                    <a:pt x="415" y="307"/>
                  </a:cubicBezTo>
                  <a:cubicBezTo>
                    <a:pt x="415" y="113"/>
                    <a:pt x="415" y="113"/>
                    <a:pt x="415" y="113"/>
                  </a:cubicBezTo>
                  <a:cubicBezTo>
                    <a:pt x="415" y="105"/>
                    <a:pt x="409" y="99"/>
                    <a:pt x="401" y="99"/>
                  </a:cubicBezTo>
                  <a:close/>
                  <a:moveTo>
                    <a:pt x="179" y="222"/>
                  </a:moveTo>
                  <a:cubicBezTo>
                    <a:pt x="177" y="228"/>
                    <a:pt x="176" y="232"/>
                    <a:pt x="175" y="237"/>
                  </a:cubicBezTo>
                  <a:cubicBezTo>
                    <a:pt x="174" y="243"/>
                    <a:pt x="172" y="248"/>
                    <a:pt x="169" y="251"/>
                  </a:cubicBezTo>
                  <a:cubicBezTo>
                    <a:pt x="167" y="256"/>
                    <a:pt x="164" y="259"/>
                    <a:pt x="161" y="263"/>
                  </a:cubicBezTo>
                  <a:cubicBezTo>
                    <a:pt x="157" y="266"/>
                    <a:pt x="155" y="270"/>
                    <a:pt x="151" y="272"/>
                  </a:cubicBezTo>
                  <a:cubicBezTo>
                    <a:pt x="148" y="275"/>
                    <a:pt x="144" y="277"/>
                    <a:pt x="140" y="278"/>
                  </a:cubicBezTo>
                  <a:cubicBezTo>
                    <a:pt x="136" y="281"/>
                    <a:pt x="133" y="282"/>
                    <a:pt x="128" y="282"/>
                  </a:cubicBezTo>
                  <a:cubicBezTo>
                    <a:pt x="124" y="283"/>
                    <a:pt x="120" y="283"/>
                    <a:pt x="115" y="283"/>
                  </a:cubicBezTo>
                  <a:cubicBezTo>
                    <a:pt x="110" y="283"/>
                    <a:pt x="107" y="282"/>
                    <a:pt x="102" y="281"/>
                  </a:cubicBezTo>
                  <a:cubicBezTo>
                    <a:pt x="98" y="279"/>
                    <a:pt x="95" y="278"/>
                    <a:pt x="91" y="276"/>
                  </a:cubicBezTo>
                  <a:cubicBezTo>
                    <a:pt x="88" y="275"/>
                    <a:pt x="84" y="272"/>
                    <a:pt x="82" y="269"/>
                  </a:cubicBezTo>
                  <a:cubicBezTo>
                    <a:pt x="78" y="266"/>
                    <a:pt x="76" y="264"/>
                    <a:pt x="72" y="261"/>
                  </a:cubicBezTo>
                  <a:cubicBezTo>
                    <a:pt x="70" y="257"/>
                    <a:pt x="68" y="252"/>
                    <a:pt x="66" y="249"/>
                  </a:cubicBezTo>
                  <a:cubicBezTo>
                    <a:pt x="64" y="245"/>
                    <a:pt x="62" y="241"/>
                    <a:pt x="61" y="236"/>
                  </a:cubicBezTo>
                  <a:cubicBezTo>
                    <a:pt x="59" y="232"/>
                    <a:pt x="58" y="228"/>
                    <a:pt x="58" y="223"/>
                  </a:cubicBezTo>
                  <a:cubicBezTo>
                    <a:pt x="57" y="217"/>
                    <a:pt x="57" y="212"/>
                    <a:pt x="57" y="207"/>
                  </a:cubicBezTo>
                  <a:cubicBezTo>
                    <a:pt x="57" y="202"/>
                    <a:pt x="57" y="196"/>
                    <a:pt x="58" y="191"/>
                  </a:cubicBezTo>
                  <a:cubicBezTo>
                    <a:pt x="58" y="186"/>
                    <a:pt x="59" y="180"/>
                    <a:pt x="61" y="177"/>
                  </a:cubicBezTo>
                  <a:cubicBezTo>
                    <a:pt x="62" y="172"/>
                    <a:pt x="64" y="167"/>
                    <a:pt x="65" y="164"/>
                  </a:cubicBezTo>
                  <a:cubicBezTo>
                    <a:pt x="68" y="159"/>
                    <a:pt x="70" y="156"/>
                    <a:pt x="72" y="152"/>
                  </a:cubicBezTo>
                  <a:cubicBezTo>
                    <a:pt x="75" y="148"/>
                    <a:pt x="78" y="145"/>
                    <a:pt x="82" y="141"/>
                  </a:cubicBezTo>
                  <a:cubicBezTo>
                    <a:pt x="84" y="139"/>
                    <a:pt x="88" y="137"/>
                    <a:pt x="91" y="134"/>
                  </a:cubicBezTo>
                  <a:cubicBezTo>
                    <a:pt x="95" y="132"/>
                    <a:pt x="99" y="131"/>
                    <a:pt x="103" y="130"/>
                  </a:cubicBezTo>
                  <a:cubicBezTo>
                    <a:pt x="108" y="128"/>
                    <a:pt x="112" y="127"/>
                    <a:pt x="117" y="127"/>
                  </a:cubicBezTo>
                  <a:cubicBezTo>
                    <a:pt x="121" y="127"/>
                    <a:pt x="125" y="127"/>
                    <a:pt x="130" y="127"/>
                  </a:cubicBezTo>
                  <a:cubicBezTo>
                    <a:pt x="134" y="128"/>
                    <a:pt x="137" y="130"/>
                    <a:pt x="142" y="131"/>
                  </a:cubicBezTo>
                  <a:cubicBezTo>
                    <a:pt x="146" y="133"/>
                    <a:pt x="149" y="134"/>
                    <a:pt x="153" y="137"/>
                  </a:cubicBezTo>
                  <a:cubicBezTo>
                    <a:pt x="155" y="140"/>
                    <a:pt x="159" y="143"/>
                    <a:pt x="162" y="146"/>
                  </a:cubicBezTo>
                  <a:cubicBezTo>
                    <a:pt x="164" y="150"/>
                    <a:pt x="167" y="153"/>
                    <a:pt x="169" y="158"/>
                  </a:cubicBezTo>
                  <a:cubicBezTo>
                    <a:pt x="172" y="161"/>
                    <a:pt x="174" y="166"/>
                    <a:pt x="175" y="171"/>
                  </a:cubicBezTo>
                  <a:cubicBezTo>
                    <a:pt x="176" y="176"/>
                    <a:pt x="177" y="182"/>
                    <a:pt x="179" y="186"/>
                  </a:cubicBezTo>
                  <a:cubicBezTo>
                    <a:pt x="180" y="192"/>
                    <a:pt x="180" y="198"/>
                    <a:pt x="180" y="204"/>
                  </a:cubicBezTo>
                  <a:cubicBezTo>
                    <a:pt x="180" y="210"/>
                    <a:pt x="180" y="216"/>
                    <a:pt x="179" y="222"/>
                  </a:cubicBezTo>
                  <a:close/>
                  <a:moveTo>
                    <a:pt x="401" y="307"/>
                  </a:moveTo>
                  <a:cubicBezTo>
                    <a:pt x="246" y="307"/>
                    <a:pt x="246" y="307"/>
                    <a:pt x="246" y="307"/>
                  </a:cubicBezTo>
                  <a:cubicBezTo>
                    <a:pt x="246" y="185"/>
                    <a:pt x="246" y="185"/>
                    <a:pt x="246" y="185"/>
                  </a:cubicBezTo>
                  <a:cubicBezTo>
                    <a:pt x="292" y="228"/>
                    <a:pt x="292" y="228"/>
                    <a:pt x="292" y="228"/>
                  </a:cubicBezTo>
                  <a:cubicBezTo>
                    <a:pt x="297" y="232"/>
                    <a:pt x="303" y="232"/>
                    <a:pt x="306" y="228"/>
                  </a:cubicBezTo>
                  <a:cubicBezTo>
                    <a:pt x="401" y="140"/>
                    <a:pt x="401" y="140"/>
                    <a:pt x="401" y="140"/>
                  </a:cubicBezTo>
                  <a:lnTo>
                    <a:pt x="401" y="307"/>
                  </a:lnTo>
                  <a:close/>
                  <a:moveTo>
                    <a:pt x="401" y="121"/>
                  </a:moveTo>
                  <a:cubicBezTo>
                    <a:pt x="300" y="216"/>
                    <a:pt x="300" y="216"/>
                    <a:pt x="300" y="216"/>
                  </a:cubicBezTo>
                  <a:cubicBezTo>
                    <a:pt x="300" y="217"/>
                    <a:pt x="299" y="217"/>
                    <a:pt x="298" y="216"/>
                  </a:cubicBezTo>
                  <a:cubicBezTo>
                    <a:pt x="246" y="167"/>
                    <a:pt x="246" y="167"/>
                    <a:pt x="246" y="167"/>
                  </a:cubicBezTo>
                  <a:cubicBezTo>
                    <a:pt x="246" y="113"/>
                    <a:pt x="246" y="113"/>
                    <a:pt x="246" y="113"/>
                  </a:cubicBezTo>
                  <a:cubicBezTo>
                    <a:pt x="401" y="113"/>
                    <a:pt x="401" y="113"/>
                    <a:pt x="401" y="113"/>
                  </a:cubicBezTo>
                  <a:lnTo>
                    <a:pt x="401" y="121"/>
                  </a:lnTo>
                  <a:close/>
                  <a:moveTo>
                    <a:pt x="146" y="184"/>
                  </a:moveTo>
                  <a:cubicBezTo>
                    <a:pt x="144" y="182"/>
                    <a:pt x="144" y="178"/>
                    <a:pt x="143" y="176"/>
                  </a:cubicBezTo>
                  <a:cubicBezTo>
                    <a:pt x="142" y="173"/>
                    <a:pt x="141" y="171"/>
                    <a:pt x="138" y="169"/>
                  </a:cubicBezTo>
                  <a:cubicBezTo>
                    <a:pt x="137" y="166"/>
                    <a:pt x="136" y="165"/>
                    <a:pt x="134" y="163"/>
                  </a:cubicBezTo>
                  <a:cubicBezTo>
                    <a:pt x="133" y="161"/>
                    <a:pt x="131" y="160"/>
                    <a:pt x="129" y="159"/>
                  </a:cubicBezTo>
                  <a:cubicBezTo>
                    <a:pt x="127" y="158"/>
                    <a:pt x="125" y="158"/>
                    <a:pt x="123" y="157"/>
                  </a:cubicBezTo>
                  <a:cubicBezTo>
                    <a:pt x="121" y="157"/>
                    <a:pt x="118" y="157"/>
                    <a:pt x="116" y="157"/>
                  </a:cubicBezTo>
                  <a:cubicBezTo>
                    <a:pt x="114" y="157"/>
                    <a:pt x="111" y="157"/>
                    <a:pt x="109" y="158"/>
                  </a:cubicBezTo>
                  <a:cubicBezTo>
                    <a:pt x="107" y="158"/>
                    <a:pt x="104" y="159"/>
                    <a:pt x="103" y="160"/>
                  </a:cubicBezTo>
                  <a:cubicBezTo>
                    <a:pt x="101" y="161"/>
                    <a:pt x="98" y="163"/>
                    <a:pt x="97" y="165"/>
                  </a:cubicBezTo>
                  <a:cubicBezTo>
                    <a:pt x="96" y="166"/>
                    <a:pt x="94" y="169"/>
                    <a:pt x="92" y="171"/>
                  </a:cubicBezTo>
                  <a:cubicBezTo>
                    <a:pt x="91" y="173"/>
                    <a:pt x="90" y="176"/>
                    <a:pt x="89" y="178"/>
                  </a:cubicBezTo>
                  <a:cubicBezTo>
                    <a:pt x="88" y="180"/>
                    <a:pt x="88" y="184"/>
                    <a:pt x="86" y="186"/>
                  </a:cubicBezTo>
                  <a:cubicBezTo>
                    <a:pt x="86" y="189"/>
                    <a:pt x="85" y="192"/>
                    <a:pt x="85" y="196"/>
                  </a:cubicBezTo>
                  <a:cubicBezTo>
                    <a:pt x="85" y="198"/>
                    <a:pt x="84" y="202"/>
                    <a:pt x="84" y="205"/>
                  </a:cubicBezTo>
                  <a:cubicBezTo>
                    <a:pt x="84" y="209"/>
                    <a:pt x="85" y="212"/>
                    <a:pt x="85" y="216"/>
                  </a:cubicBezTo>
                  <a:cubicBezTo>
                    <a:pt x="85" y="219"/>
                    <a:pt x="86" y="223"/>
                    <a:pt x="86" y="225"/>
                  </a:cubicBezTo>
                  <a:cubicBezTo>
                    <a:pt x="88" y="229"/>
                    <a:pt x="89" y="231"/>
                    <a:pt x="90" y="233"/>
                  </a:cubicBezTo>
                  <a:cubicBezTo>
                    <a:pt x="91" y="236"/>
                    <a:pt x="92" y="238"/>
                    <a:pt x="94" y="241"/>
                  </a:cubicBezTo>
                  <a:cubicBezTo>
                    <a:pt x="95" y="243"/>
                    <a:pt x="96" y="244"/>
                    <a:pt x="98" y="246"/>
                  </a:cubicBezTo>
                  <a:cubicBezTo>
                    <a:pt x="99" y="248"/>
                    <a:pt x="102" y="249"/>
                    <a:pt x="103" y="250"/>
                  </a:cubicBezTo>
                  <a:cubicBezTo>
                    <a:pt x="105" y="251"/>
                    <a:pt x="107" y="252"/>
                    <a:pt x="109" y="252"/>
                  </a:cubicBezTo>
                  <a:cubicBezTo>
                    <a:pt x="111" y="254"/>
                    <a:pt x="114" y="254"/>
                    <a:pt x="115" y="254"/>
                  </a:cubicBezTo>
                  <a:cubicBezTo>
                    <a:pt x="117" y="254"/>
                    <a:pt x="120" y="254"/>
                    <a:pt x="122" y="254"/>
                  </a:cubicBezTo>
                  <a:cubicBezTo>
                    <a:pt x="124" y="252"/>
                    <a:pt x="127" y="252"/>
                    <a:pt x="128" y="251"/>
                  </a:cubicBezTo>
                  <a:cubicBezTo>
                    <a:pt x="130" y="250"/>
                    <a:pt x="131" y="249"/>
                    <a:pt x="134" y="248"/>
                  </a:cubicBezTo>
                  <a:cubicBezTo>
                    <a:pt x="135" y="246"/>
                    <a:pt x="137" y="244"/>
                    <a:pt x="138" y="243"/>
                  </a:cubicBezTo>
                  <a:cubicBezTo>
                    <a:pt x="140" y="241"/>
                    <a:pt x="141" y="238"/>
                    <a:pt x="142" y="236"/>
                  </a:cubicBezTo>
                  <a:cubicBezTo>
                    <a:pt x="143" y="232"/>
                    <a:pt x="144" y="230"/>
                    <a:pt x="146" y="226"/>
                  </a:cubicBezTo>
                  <a:cubicBezTo>
                    <a:pt x="147" y="224"/>
                    <a:pt x="147" y="220"/>
                    <a:pt x="147" y="217"/>
                  </a:cubicBezTo>
                  <a:cubicBezTo>
                    <a:pt x="148" y="213"/>
                    <a:pt x="148" y="210"/>
                    <a:pt x="148" y="206"/>
                  </a:cubicBezTo>
                  <a:cubicBezTo>
                    <a:pt x="148" y="202"/>
                    <a:pt x="148" y="198"/>
                    <a:pt x="147" y="195"/>
                  </a:cubicBezTo>
                  <a:cubicBezTo>
                    <a:pt x="147" y="191"/>
                    <a:pt x="147" y="187"/>
                    <a:pt x="146" y="184"/>
                  </a:cubicBezTo>
                  <a:close/>
                </a:path>
              </a:pathLst>
            </a:custGeom>
            <a:solidFill>
              <a:srgbClr val="1B375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30" name="Freeform 10"/>
            <p:cNvSpPr>
              <a:spLocks noChangeAspect="1" noEditPoints="1"/>
            </p:cNvSpPr>
            <p:nvPr/>
          </p:nvSpPr>
          <p:spPr bwMode="auto">
            <a:xfrm>
              <a:off x="1581499" y="4519042"/>
              <a:ext cx="610333" cy="1096369"/>
            </a:xfrm>
            <a:prstGeom prst="roundRect">
              <a:avLst>
                <a:gd name="adj" fmla="val 3431"/>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31" name="Rectangle 530"/>
            <p:cNvSpPr/>
            <p:nvPr/>
          </p:nvSpPr>
          <p:spPr bwMode="auto">
            <a:xfrm>
              <a:off x="1610385" y="4626798"/>
              <a:ext cx="552561" cy="85305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2" name="Round Same Side Corner Rectangle 531"/>
            <p:cNvSpPr/>
            <p:nvPr/>
          </p:nvSpPr>
          <p:spPr bwMode="auto">
            <a:xfrm flipV="1">
              <a:off x="1840210" y="4535287"/>
              <a:ext cx="96570" cy="16095"/>
            </a:xfrm>
            <a:prstGeom prst="round2SameRect">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3" name="Oval 532"/>
            <p:cNvSpPr/>
            <p:nvPr/>
          </p:nvSpPr>
          <p:spPr bwMode="auto">
            <a:xfrm>
              <a:off x="2077612" y="4550265"/>
              <a:ext cx="16095" cy="1609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43" name="Freeform 13"/>
            <p:cNvSpPr>
              <a:spLocks/>
            </p:cNvSpPr>
            <p:nvPr/>
          </p:nvSpPr>
          <p:spPr bwMode="auto">
            <a:xfrm>
              <a:off x="1885813" y="5520649"/>
              <a:ext cx="28567" cy="25260"/>
            </a:xfrm>
            <a:custGeom>
              <a:avLst/>
              <a:gdLst>
                <a:gd name="T0" fmla="*/ 0 w 1140"/>
                <a:gd name="T1" fmla="*/ 1008 h 1008"/>
                <a:gd name="T2" fmla="*/ 1140 w 1140"/>
                <a:gd name="T3" fmla="*/ 1008 h 1008"/>
                <a:gd name="T4" fmla="*/ 1140 w 1140"/>
                <a:gd name="T5" fmla="*/ 0 h 1008"/>
                <a:gd name="T6" fmla="*/ 0 w 1140"/>
                <a:gd name="T7" fmla="*/ 159 h 1008"/>
                <a:gd name="T8" fmla="*/ 0 w 1140"/>
                <a:gd name="T9" fmla="*/ 1008 h 1008"/>
              </a:gdLst>
              <a:ahLst/>
              <a:cxnLst>
                <a:cxn ang="0">
                  <a:pos x="T0" y="T1"/>
                </a:cxn>
                <a:cxn ang="0">
                  <a:pos x="T2" y="T3"/>
                </a:cxn>
                <a:cxn ang="0">
                  <a:pos x="T4" y="T5"/>
                </a:cxn>
                <a:cxn ang="0">
                  <a:pos x="T6" y="T7"/>
                </a:cxn>
                <a:cxn ang="0">
                  <a:pos x="T8" y="T9"/>
                </a:cxn>
              </a:cxnLst>
              <a:rect l="0" t="0" r="r" b="b"/>
              <a:pathLst>
                <a:path w="1140" h="1008">
                  <a:moveTo>
                    <a:pt x="0" y="1008"/>
                  </a:moveTo>
                  <a:lnTo>
                    <a:pt x="1140" y="1008"/>
                  </a:lnTo>
                  <a:lnTo>
                    <a:pt x="1140" y="0"/>
                  </a:lnTo>
                  <a:lnTo>
                    <a:pt x="0" y="159"/>
                  </a:lnTo>
                  <a:lnTo>
                    <a:pt x="0" y="1008"/>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4" name="Freeform 14"/>
            <p:cNvSpPr>
              <a:spLocks/>
            </p:cNvSpPr>
            <p:nvPr/>
          </p:nvSpPr>
          <p:spPr bwMode="auto">
            <a:xfrm>
              <a:off x="1858950" y="5524758"/>
              <a:ext cx="21877" cy="21150"/>
            </a:xfrm>
            <a:custGeom>
              <a:avLst/>
              <a:gdLst>
                <a:gd name="T0" fmla="*/ 873 w 873"/>
                <a:gd name="T1" fmla="*/ 844 h 844"/>
                <a:gd name="T2" fmla="*/ 873 w 873"/>
                <a:gd name="T3" fmla="*/ 0 h 844"/>
                <a:gd name="T4" fmla="*/ 0 w 873"/>
                <a:gd name="T5" fmla="*/ 123 h 844"/>
                <a:gd name="T6" fmla="*/ 0 w 873"/>
                <a:gd name="T7" fmla="*/ 844 h 844"/>
                <a:gd name="T8" fmla="*/ 873 w 873"/>
                <a:gd name="T9" fmla="*/ 844 h 844"/>
              </a:gdLst>
              <a:ahLst/>
              <a:cxnLst>
                <a:cxn ang="0">
                  <a:pos x="T0" y="T1"/>
                </a:cxn>
                <a:cxn ang="0">
                  <a:pos x="T2" y="T3"/>
                </a:cxn>
                <a:cxn ang="0">
                  <a:pos x="T4" y="T5"/>
                </a:cxn>
                <a:cxn ang="0">
                  <a:pos x="T6" y="T7"/>
                </a:cxn>
                <a:cxn ang="0">
                  <a:pos x="T8" y="T9"/>
                </a:cxn>
              </a:cxnLst>
              <a:rect l="0" t="0" r="r" b="b"/>
              <a:pathLst>
                <a:path w="873" h="844">
                  <a:moveTo>
                    <a:pt x="873" y="844"/>
                  </a:moveTo>
                  <a:lnTo>
                    <a:pt x="873" y="0"/>
                  </a:lnTo>
                  <a:lnTo>
                    <a:pt x="0" y="123"/>
                  </a:lnTo>
                  <a:lnTo>
                    <a:pt x="0" y="844"/>
                  </a:lnTo>
                  <a:lnTo>
                    <a:pt x="873" y="844"/>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5" name="Freeform 15"/>
            <p:cNvSpPr>
              <a:spLocks/>
            </p:cNvSpPr>
            <p:nvPr/>
          </p:nvSpPr>
          <p:spPr bwMode="auto">
            <a:xfrm>
              <a:off x="1858950" y="5550895"/>
              <a:ext cx="21877" cy="21100"/>
            </a:xfrm>
            <a:custGeom>
              <a:avLst/>
              <a:gdLst>
                <a:gd name="T0" fmla="*/ 873 w 873"/>
                <a:gd name="T1" fmla="*/ 0 h 842"/>
                <a:gd name="T2" fmla="*/ 0 w 873"/>
                <a:gd name="T3" fmla="*/ 0 h 842"/>
                <a:gd name="T4" fmla="*/ 0 w 873"/>
                <a:gd name="T5" fmla="*/ 721 h 842"/>
                <a:gd name="T6" fmla="*/ 873 w 873"/>
                <a:gd name="T7" fmla="*/ 842 h 842"/>
                <a:gd name="T8" fmla="*/ 873 w 873"/>
                <a:gd name="T9" fmla="*/ 0 h 842"/>
              </a:gdLst>
              <a:ahLst/>
              <a:cxnLst>
                <a:cxn ang="0">
                  <a:pos x="T0" y="T1"/>
                </a:cxn>
                <a:cxn ang="0">
                  <a:pos x="T2" y="T3"/>
                </a:cxn>
                <a:cxn ang="0">
                  <a:pos x="T4" y="T5"/>
                </a:cxn>
                <a:cxn ang="0">
                  <a:pos x="T6" y="T7"/>
                </a:cxn>
                <a:cxn ang="0">
                  <a:pos x="T8" y="T9"/>
                </a:cxn>
              </a:cxnLst>
              <a:rect l="0" t="0" r="r" b="b"/>
              <a:pathLst>
                <a:path w="873" h="842">
                  <a:moveTo>
                    <a:pt x="873" y="0"/>
                  </a:moveTo>
                  <a:lnTo>
                    <a:pt x="0" y="0"/>
                  </a:lnTo>
                  <a:lnTo>
                    <a:pt x="0" y="721"/>
                  </a:lnTo>
                  <a:lnTo>
                    <a:pt x="873" y="842"/>
                  </a:lnTo>
                  <a:lnTo>
                    <a:pt x="873"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6" name="Freeform 16"/>
            <p:cNvSpPr>
              <a:spLocks/>
            </p:cNvSpPr>
            <p:nvPr/>
          </p:nvSpPr>
          <p:spPr bwMode="auto">
            <a:xfrm>
              <a:off x="1885813" y="5550895"/>
              <a:ext cx="28567" cy="25184"/>
            </a:xfrm>
            <a:custGeom>
              <a:avLst/>
              <a:gdLst>
                <a:gd name="T0" fmla="*/ 0 w 1140"/>
                <a:gd name="T1" fmla="*/ 0 h 1005"/>
                <a:gd name="T2" fmla="*/ 0 w 1140"/>
                <a:gd name="T3" fmla="*/ 847 h 1005"/>
                <a:gd name="T4" fmla="*/ 1140 w 1140"/>
                <a:gd name="T5" fmla="*/ 1005 h 1005"/>
                <a:gd name="T6" fmla="*/ 1140 w 1140"/>
                <a:gd name="T7" fmla="*/ 0 h 1005"/>
                <a:gd name="T8" fmla="*/ 0 w 1140"/>
                <a:gd name="T9" fmla="*/ 0 h 1005"/>
              </a:gdLst>
              <a:ahLst/>
              <a:cxnLst>
                <a:cxn ang="0">
                  <a:pos x="T0" y="T1"/>
                </a:cxn>
                <a:cxn ang="0">
                  <a:pos x="T2" y="T3"/>
                </a:cxn>
                <a:cxn ang="0">
                  <a:pos x="T4" y="T5"/>
                </a:cxn>
                <a:cxn ang="0">
                  <a:pos x="T6" y="T7"/>
                </a:cxn>
                <a:cxn ang="0">
                  <a:pos x="T8" y="T9"/>
                </a:cxn>
              </a:cxnLst>
              <a:rect l="0" t="0" r="r" b="b"/>
              <a:pathLst>
                <a:path w="1140" h="1005">
                  <a:moveTo>
                    <a:pt x="0" y="0"/>
                  </a:moveTo>
                  <a:lnTo>
                    <a:pt x="0" y="847"/>
                  </a:lnTo>
                  <a:lnTo>
                    <a:pt x="1140" y="1005"/>
                  </a:lnTo>
                  <a:lnTo>
                    <a:pt x="1140" y="0"/>
                  </a:lnTo>
                  <a:lnTo>
                    <a:pt x="0"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5" name="Freeform 20"/>
            <p:cNvSpPr>
              <a:spLocks noEditPoints="1"/>
            </p:cNvSpPr>
            <p:nvPr/>
          </p:nvSpPr>
          <p:spPr bwMode="auto">
            <a:xfrm>
              <a:off x="2085660" y="5524861"/>
              <a:ext cx="45619" cy="47133"/>
            </a:xfrm>
            <a:custGeom>
              <a:avLst/>
              <a:gdLst>
                <a:gd name="T0" fmla="*/ 41 w 1845"/>
                <a:gd name="T1" fmla="*/ 1632 h 1907"/>
                <a:gd name="T2" fmla="*/ 552 w 1845"/>
                <a:gd name="T3" fmla="*/ 1102 h 1907"/>
                <a:gd name="T4" fmla="*/ 430 w 1845"/>
                <a:gd name="T5" fmla="*/ 709 h 1907"/>
                <a:gd name="T6" fmla="*/ 1135 w 1845"/>
                <a:gd name="T7" fmla="*/ 0 h 1907"/>
                <a:gd name="T8" fmla="*/ 1845 w 1845"/>
                <a:gd name="T9" fmla="*/ 709 h 1907"/>
                <a:gd name="T10" fmla="*/ 1135 w 1845"/>
                <a:gd name="T11" fmla="*/ 1413 h 1907"/>
                <a:gd name="T12" fmla="*/ 796 w 1845"/>
                <a:gd name="T13" fmla="*/ 1326 h 1907"/>
                <a:gd name="T14" fmla="*/ 281 w 1845"/>
                <a:gd name="T15" fmla="*/ 1862 h 1907"/>
                <a:gd name="T16" fmla="*/ 124 w 1845"/>
                <a:gd name="T17" fmla="*/ 1865 h 1907"/>
                <a:gd name="T18" fmla="*/ 45 w 1845"/>
                <a:gd name="T19" fmla="*/ 1789 h 1907"/>
                <a:gd name="T20" fmla="*/ 41 w 1845"/>
                <a:gd name="T21" fmla="*/ 1632 h 1907"/>
                <a:gd name="T22" fmla="*/ 1135 w 1845"/>
                <a:gd name="T23" fmla="*/ 1195 h 1907"/>
                <a:gd name="T24" fmla="*/ 1625 w 1845"/>
                <a:gd name="T25" fmla="*/ 709 h 1907"/>
                <a:gd name="T26" fmla="*/ 1135 w 1845"/>
                <a:gd name="T27" fmla="*/ 222 h 1907"/>
                <a:gd name="T28" fmla="*/ 648 w 1845"/>
                <a:gd name="T29" fmla="*/ 709 h 1907"/>
                <a:gd name="T30" fmla="*/ 1135 w 1845"/>
                <a:gd name="T31" fmla="*/ 1195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5" h="1907">
                  <a:moveTo>
                    <a:pt x="41" y="1632"/>
                  </a:moveTo>
                  <a:cubicBezTo>
                    <a:pt x="552" y="1102"/>
                    <a:pt x="552" y="1102"/>
                    <a:pt x="552" y="1102"/>
                  </a:cubicBezTo>
                  <a:cubicBezTo>
                    <a:pt x="475" y="989"/>
                    <a:pt x="430" y="853"/>
                    <a:pt x="430" y="709"/>
                  </a:cubicBezTo>
                  <a:cubicBezTo>
                    <a:pt x="430" y="319"/>
                    <a:pt x="745" y="0"/>
                    <a:pt x="1135" y="0"/>
                  </a:cubicBezTo>
                  <a:cubicBezTo>
                    <a:pt x="1528" y="0"/>
                    <a:pt x="1845" y="319"/>
                    <a:pt x="1845" y="709"/>
                  </a:cubicBezTo>
                  <a:cubicBezTo>
                    <a:pt x="1845" y="1097"/>
                    <a:pt x="1528" y="1413"/>
                    <a:pt x="1135" y="1413"/>
                  </a:cubicBezTo>
                  <a:cubicBezTo>
                    <a:pt x="1013" y="1413"/>
                    <a:pt x="897" y="1381"/>
                    <a:pt x="796" y="1326"/>
                  </a:cubicBezTo>
                  <a:cubicBezTo>
                    <a:pt x="281" y="1862"/>
                    <a:pt x="281" y="1862"/>
                    <a:pt x="281" y="1862"/>
                  </a:cubicBezTo>
                  <a:cubicBezTo>
                    <a:pt x="239" y="1907"/>
                    <a:pt x="170" y="1907"/>
                    <a:pt x="124" y="1865"/>
                  </a:cubicBezTo>
                  <a:cubicBezTo>
                    <a:pt x="45" y="1789"/>
                    <a:pt x="45" y="1789"/>
                    <a:pt x="45" y="1789"/>
                  </a:cubicBezTo>
                  <a:cubicBezTo>
                    <a:pt x="2" y="1748"/>
                    <a:pt x="0" y="1677"/>
                    <a:pt x="41" y="1632"/>
                  </a:cubicBezTo>
                  <a:close/>
                  <a:moveTo>
                    <a:pt x="1135" y="1195"/>
                  </a:moveTo>
                  <a:cubicBezTo>
                    <a:pt x="1406" y="1195"/>
                    <a:pt x="1625" y="976"/>
                    <a:pt x="1625" y="709"/>
                  </a:cubicBezTo>
                  <a:cubicBezTo>
                    <a:pt x="1625" y="438"/>
                    <a:pt x="1406" y="222"/>
                    <a:pt x="1135" y="222"/>
                  </a:cubicBezTo>
                  <a:cubicBezTo>
                    <a:pt x="867" y="222"/>
                    <a:pt x="648" y="438"/>
                    <a:pt x="648" y="709"/>
                  </a:cubicBezTo>
                  <a:cubicBezTo>
                    <a:pt x="648" y="976"/>
                    <a:pt x="867" y="1195"/>
                    <a:pt x="1135" y="1195"/>
                  </a:cubicBez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6" name="Freeform 24"/>
            <p:cNvSpPr>
              <a:spLocks/>
            </p:cNvSpPr>
            <p:nvPr/>
          </p:nvSpPr>
          <p:spPr bwMode="auto">
            <a:xfrm flipH="1">
              <a:off x="1646393" y="5524758"/>
              <a:ext cx="54539" cy="45619"/>
            </a:xfrm>
            <a:custGeom>
              <a:avLst/>
              <a:gdLst>
                <a:gd name="T0" fmla="*/ 2378 w 4084"/>
                <a:gd name="T1" fmla="*/ 0 h 3416"/>
                <a:gd name="T2" fmla="*/ 4084 w 4084"/>
                <a:gd name="T3" fmla="*/ 1709 h 3416"/>
                <a:gd name="T4" fmla="*/ 2378 w 4084"/>
                <a:gd name="T5" fmla="*/ 3416 h 3416"/>
                <a:gd name="T6" fmla="*/ 1259 w 4084"/>
                <a:gd name="T7" fmla="*/ 3416 h 3416"/>
                <a:gd name="T8" fmla="*/ 2553 w 4084"/>
                <a:gd name="T9" fmla="*/ 2116 h 3416"/>
                <a:gd name="T10" fmla="*/ 0 w 4084"/>
                <a:gd name="T11" fmla="*/ 2116 h 3416"/>
                <a:gd name="T12" fmla="*/ 0 w 4084"/>
                <a:gd name="T13" fmla="*/ 1290 h 3416"/>
                <a:gd name="T14" fmla="*/ 2541 w 4084"/>
                <a:gd name="T15" fmla="*/ 1290 h 3416"/>
                <a:gd name="T16" fmla="*/ 1245 w 4084"/>
                <a:gd name="T17" fmla="*/ 0 h 3416"/>
                <a:gd name="T18" fmla="*/ 2378 w 4084"/>
                <a:gd name="T19" fmla="*/ 0 h 3416"/>
                <a:gd name="T20" fmla="*/ 2378 w 4084"/>
                <a:gd name="T21" fmla="*/ 0 h 3416"/>
                <a:gd name="T22" fmla="*/ 2378 w 4084"/>
                <a:gd name="T23" fmla="*/ 0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4" h="3416">
                  <a:moveTo>
                    <a:pt x="2378" y="0"/>
                  </a:moveTo>
                  <a:lnTo>
                    <a:pt x="4084" y="1709"/>
                  </a:lnTo>
                  <a:lnTo>
                    <a:pt x="2378" y="3416"/>
                  </a:lnTo>
                  <a:lnTo>
                    <a:pt x="1259" y="3416"/>
                  </a:lnTo>
                  <a:lnTo>
                    <a:pt x="2553" y="2116"/>
                  </a:lnTo>
                  <a:lnTo>
                    <a:pt x="0" y="2116"/>
                  </a:lnTo>
                  <a:lnTo>
                    <a:pt x="0" y="1290"/>
                  </a:lnTo>
                  <a:lnTo>
                    <a:pt x="2541" y="1290"/>
                  </a:lnTo>
                  <a:lnTo>
                    <a:pt x="1245" y="0"/>
                  </a:lnTo>
                  <a:lnTo>
                    <a:pt x="2378" y="0"/>
                  </a:lnTo>
                  <a:lnTo>
                    <a:pt x="2378" y="0"/>
                  </a:lnTo>
                  <a:lnTo>
                    <a:pt x="2378" y="0"/>
                  </a:ln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9" name="Rectangle 538"/>
            <p:cNvSpPr/>
            <p:nvPr/>
          </p:nvSpPr>
          <p:spPr bwMode="auto">
            <a:xfrm flipH="1">
              <a:off x="2026087" y="502944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flipH="1">
              <a:off x="1709024" y="502944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flipH="1">
              <a:off x="2026087" y="517363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flipH="1">
              <a:off x="1709024" y="517363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25" name="Straight Connector 524"/>
            <p:cNvCxnSpPr/>
            <p:nvPr/>
          </p:nvCxnSpPr>
          <p:spPr>
            <a:xfrm>
              <a:off x="1930793" y="4670178"/>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1930793" y="4741390"/>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1930793" y="4805707"/>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1930790" y="4870024"/>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1930793" y="4934341"/>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8" name="Freeform 10"/>
            <p:cNvSpPr>
              <a:spLocks noChangeAspect="1" noEditPoints="1"/>
            </p:cNvSpPr>
            <p:nvPr/>
          </p:nvSpPr>
          <p:spPr bwMode="auto">
            <a:xfrm>
              <a:off x="540178" y="4549544"/>
              <a:ext cx="593354" cy="1065867"/>
            </a:xfrm>
            <a:prstGeom prst="roundRect">
              <a:avLst>
                <a:gd name="adj" fmla="val 7324"/>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19" name="Rounded Rectangle 518"/>
            <p:cNvSpPr/>
            <p:nvPr/>
          </p:nvSpPr>
          <p:spPr bwMode="auto">
            <a:xfrm>
              <a:off x="568261" y="4677551"/>
              <a:ext cx="537189" cy="801081"/>
            </a:xfrm>
            <a:prstGeom prst="roundRect">
              <a:avLst>
                <a:gd name="adj" fmla="val 118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20" name="Group 519"/>
            <p:cNvGrpSpPr/>
            <p:nvPr/>
          </p:nvGrpSpPr>
          <p:grpSpPr>
            <a:xfrm>
              <a:off x="751181" y="4641194"/>
              <a:ext cx="134394" cy="15647"/>
              <a:chOff x="5596078" y="2180378"/>
              <a:chExt cx="138544" cy="16130"/>
            </a:xfrm>
            <a:solidFill>
              <a:schemeClr val="tx1">
                <a:lumMod val="50000"/>
              </a:schemeClr>
            </a:solidFill>
          </p:grpSpPr>
          <p:sp>
            <p:nvSpPr>
              <p:cNvPr id="523" name="Rounded Rectangle 522"/>
              <p:cNvSpPr/>
              <p:nvPr/>
            </p:nvSpPr>
            <p:spPr bwMode="auto">
              <a:xfrm>
                <a:off x="5637840" y="2180378"/>
                <a:ext cx="96782" cy="16130"/>
              </a:xfrm>
              <a:prstGeom prst="roundRect">
                <a:avLst>
                  <a:gd name="adj"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4" name="Oval 523"/>
              <p:cNvSpPr/>
              <p:nvPr/>
            </p:nvSpPr>
            <p:spPr bwMode="auto">
              <a:xfrm>
                <a:off x="5596078" y="2180378"/>
                <a:ext cx="16130" cy="1613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521" name="Oval 520"/>
            <p:cNvSpPr/>
            <p:nvPr/>
          </p:nvSpPr>
          <p:spPr bwMode="auto">
            <a:xfrm>
              <a:off x="823550" y="4593872"/>
              <a:ext cx="26610" cy="26610"/>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2" name="Oval 521"/>
            <p:cNvSpPr/>
            <p:nvPr/>
          </p:nvSpPr>
          <p:spPr bwMode="auto">
            <a:xfrm>
              <a:off x="796940" y="5508692"/>
              <a:ext cx="79831" cy="79831"/>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98225" y="4704721"/>
              <a:ext cx="476049" cy="77299"/>
            </a:xfrm>
            <a:prstGeom prst="rect">
              <a:avLst/>
            </a:prstGeom>
            <a:solidFill>
              <a:srgbClr val="005A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602651" y="4841407"/>
              <a:ext cx="467196" cy="599127"/>
            </a:xfrm>
            <a:prstGeom prst="rect">
              <a:avLst/>
            </a:prstGeom>
            <a:noFill/>
            <a:ln w="12700">
              <a:solidFill>
                <a:srgbClr val="005A9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10" name="Straight Connector 509"/>
            <p:cNvCxnSpPr/>
            <p:nvPr/>
          </p:nvCxnSpPr>
          <p:spPr>
            <a:xfrm>
              <a:off x="644407" y="4907348"/>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644407" y="4971823"/>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644407" y="5030056"/>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644404" y="5088289"/>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644407" y="5262987"/>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644407" y="5146522"/>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644405" y="5204755"/>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98" name="Group 497"/>
            <p:cNvGrpSpPr/>
            <p:nvPr/>
          </p:nvGrpSpPr>
          <p:grpSpPr>
            <a:xfrm>
              <a:off x="1022496" y="4379028"/>
              <a:ext cx="651017" cy="1236383"/>
              <a:chOff x="5651685" y="-476444"/>
              <a:chExt cx="1669255" cy="2809977"/>
            </a:xfrm>
          </p:grpSpPr>
          <p:sp>
            <p:nvSpPr>
              <p:cNvPr id="500" name="Rectangle 499"/>
              <p:cNvSpPr/>
              <p:nvPr/>
            </p:nvSpPr>
            <p:spPr bwMode="auto">
              <a:xfrm>
                <a:off x="6203006" y="-476444"/>
                <a:ext cx="566612" cy="171451"/>
              </a:xfrm>
              <a:prstGeom prst="rect">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1" name="Freeform 500"/>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02" name="Group 501"/>
              <p:cNvGrpSpPr/>
              <p:nvPr/>
            </p:nvGrpSpPr>
            <p:grpSpPr>
              <a:xfrm>
                <a:off x="6124436" y="2123612"/>
                <a:ext cx="723752" cy="98117"/>
                <a:chOff x="6147223" y="2123612"/>
                <a:chExt cx="723752" cy="98117"/>
              </a:xfrm>
            </p:grpSpPr>
            <p:sp>
              <p:nvSpPr>
                <p:cNvPr id="503" name="Rounded Rectangle 502"/>
                <p:cNvSpPr/>
                <p:nvPr/>
              </p:nvSpPr>
              <p:spPr bwMode="auto">
                <a:xfrm>
                  <a:off x="6366215" y="2123612"/>
                  <a:ext cx="285769" cy="98117"/>
                </a:xfrm>
                <a:prstGeom prst="roundRect">
                  <a:avLst>
                    <a:gd name="adj" fmla="val 50000"/>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4" name="Oval 503"/>
                <p:cNvSpPr/>
                <p:nvPr/>
              </p:nvSpPr>
              <p:spPr bwMode="auto">
                <a:xfrm>
                  <a:off x="6147223"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5" name="Oval 504"/>
                <p:cNvSpPr/>
                <p:nvPr/>
              </p:nvSpPr>
              <p:spPr bwMode="auto">
                <a:xfrm>
                  <a:off x="6801125"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499" name="Rounded Rectangle 498"/>
            <p:cNvSpPr/>
            <p:nvPr/>
          </p:nvSpPr>
          <p:spPr bwMode="auto">
            <a:xfrm>
              <a:off x="1063534" y="4483208"/>
              <a:ext cx="566284" cy="959409"/>
            </a:xfrm>
            <a:prstGeom prst="roundRect">
              <a:avLst>
                <a:gd name="adj" fmla="val 6832"/>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4" rIns="182754" bIns="146204" numCol="1" spcCol="0" rtlCol="0" fromWordArt="0" anchor="t" anchorCtr="0" forceAA="0" compatLnSpc="1">
              <a:prstTxWarp prst="textNoShape">
                <a:avLst/>
              </a:prstTxWarp>
              <a:noAutofit/>
            </a:bodyPr>
            <a:lstStyle/>
            <a:p>
              <a:pPr algn="ctr" defTabSz="931656"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1109980" y="4540246"/>
              <a:ext cx="476049" cy="91833"/>
            </a:xfrm>
            <a:prstGeom prst="rect">
              <a:avLst/>
            </a:prstGeom>
            <a:solidFill>
              <a:srgbClr val="95AC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1114406" y="4702633"/>
              <a:ext cx="467196" cy="711776"/>
            </a:xfrm>
            <a:prstGeom prst="rect">
              <a:avLst/>
            </a:prstGeom>
            <a:noFill/>
            <a:ln w="12700">
              <a:solidFill>
                <a:srgbClr val="95AC0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492" name="Straight Connector 491"/>
            <p:cNvCxnSpPr/>
            <p:nvPr/>
          </p:nvCxnSpPr>
          <p:spPr>
            <a:xfrm>
              <a:off x="1156162" y="4788387"/>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156162" y="4873973"/>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156162" y="4959511"/>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1156162" y="5358752"/>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1156162" y="5203478"/>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10" name="Rectangle 609"/>
          <p:cNvSpPr/>
          <p:nvPr/>
        </p:nvSpPr>
        <p:spPr>
          <a:xfrm>
            <a:off x="5210813" y="5165402"/>
            <a:ext cx="505663" cy="235510"/>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74" name="Rectangle 573"/>
          <p:cNvSpPr/>
          <p:nvPr/>
        </p:nvSpPr>
        <p:spPr bwMode="auto">
          <a:xfrm>
            <a:off x="2839416" y="3597453"/>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3336730" y="3873462"/>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a:xfrm>
            <a:off x="4021459" y="4435469"/>
            <a:ext cx="869386" cy="210987"/>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37" name="Rectangle 536"/>
          <p:cNvSpPr/>
          <p:nvPr/>
        </p:nvSpPr>
        <p:spPr bwMode="auto">
          <a:xfrm flipH="1">
            <a:off x="1706072" y="4718905"/>
            <a:ext cx="216420" cy="279167"/>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946782" y="5005040"/>
            <a:ext cx="94169" cy="49602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1180060" y="5102074"/>
            <a:ext cx="219788" cy="161158"/>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7046804"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2" name="Freeform 18"/>
          <p:cNvSpPr>
            <a:spLocks noChangeAspect="1" noEditPoints="1"/>
          </p:cNvSpPr>
          <p:nvPr/>
        </p:nvSpPr>
        <p:spPr bwMode="auto">
          <a:xfrm>
            <a:off x="7197462" y="2481677"/>
            <a:ext cx="568816" cy="419909"/>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45" tIns="45671" rIns="0" bIns="45671" numCol="1" spcCol="0" rtlCol="0" fromWordArt="0" anchor="ctr" anchorCtr="0" forceAA="0" compatLnSpc="1">
            <a:prstTxWarp prst="textNoShape">
              <a:avLst/>
            </a:prstTxWarp>
            <a:noAutofit/>
          </a:bodyPr>
          <a:lstStyle/>
          <a:p>
            <a:pPr defTabSz="931469">
              <a:lnSpc>
                <a:spcPct val="90000"/>
              </a:lnSpc>
              <a:spcAft>
                <a:spcPts val="600"/>
              </a:spcAft>
            </a:pPr>
            <a:endParaRPr lang="en-US" sz="1396" b="1" dirty="0">
              <a:gradFill>
                <a:gsLst>
                  <a:gs pos="50427">
                    <a:srgbClr val="FFFFFF"/>
                  </a:gs>
                  <a:gs pos="30000">
                    <a:srgbClr val="FFFFFF"/>
                  </a:gs>
                </a:gsLst>
                <a:lin ang="5400000" scaled="0"/>
              </a:gradFill>
            </a:endParaRPr>
          </a:p>
        </p:txBody>
      </p:sp>
      <p:sp>
        <p:nvSpPr>
          <p:cNvPr id="333" name="Oval 332"/>
          <p:cNvSpPr/>
          <p:nvPr/>
        </p:nvSpPr>
        <p:spPr bwMode="auto">
          <a:xfrm>
            <a:off x="8298735"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4" name="Freeform 17"/>
          <p:cNvSpPr>
            <a:spLocks noEditPoints="1"/>
          </p:cNvSpPr>
          <p:nvPr/>
        </p:nvSpPr>
        <p:spPr bwMode="auto">
          <a:xfrm>
            <a:off x="8494142" y="2387066"/>
            <a:ext cx="479316" cy="609131"/>
          </a:xfrm>
          <a:custGeom>
            <a:avLst/>
            <a:gdLst>
              <a:gd name="T0" fmla="*/ 718 w 3648"/>
              <a:gd name="T1" fmla="*/ 1195 h 4636"/>
              <a:gd name="T2" fmla="*/ 2791 w 3648"/>
              <a:gd name="T3" fmla="*/ 1195 h 4636"/>
              <a:gd name="T4" fmla="*/ 2791 w 3648"/>
              <a:gd name="T5" fmla="*/ 1358 h 4636"/>
              <a:gd name="T6" fmla="*/ 718 w 3648"/>
              <a:gd name="T7" fmla="*/ 1358 h 4636"/>
              <a:gd name="T8" fmla="*/ 718 w 3648"/>
              <a:gd name="T9" fmla="*/ 1195 h 4636"/>
              <a:gd name="T10" fmla="*/ 718 w 3648"/>
              <a:gd name="T11" fmla="*/ 1195 h 4636"/>
              <a:gd name="T12" fmla="*/ 718 w 3648"/>
              <a:gd name="T13" fmla="*/ 1195 h 4636"/>
              <a:gd name="T14" fmla="*/ 718 w 3648"/>
              <a:gd name="T15" fmla="*/ 1885 h 4636"/>
              <a:gd name="T16" fmla="*/ 2791 w 3648"/>
              <a:gd name="T17" fmla="*/ 1885 h 4636"/>
              <a:gd name="T18" fmla="*/ 2791 w 3648"/>
              <a:gd name="T19" fmla="*/ 1748 h 4636"/>
              <a:gd name="T20" fmla="*/ 718 w 3648"/>
              <a:gd name="T21" fmla="*/ 1748 h 4636"/>
              <a:gd name="T22" fmla="*/ 718 w 3648"/>
              <a:gd name="T23" fmla="*/ 1885 h 4636"/>
              <a:gd name="T24" fmla="*/ 718 w 3648"/>
              <a:gd name="T25" fmla="*/ 1885 h 4636"/>
              <a:gd name="T26" fmla="*/ 718 w 3648"/>
              <a:gd name="T27" fmla="*/ 1885 h 4636"/>
              <a:gd name="T28" fmla="*/ 718 w 3648"/>
              <a:gd name="T29" fmla="*/ 2439 h 4636"/>
              <a:gd name="T30" fmla="*/ 2791 w 3648"/>
              <a:gd name="T31" fmla="*/ 2439 h 4636"/>
              <a:gd name="T32" fmla="*/ 2791 w 3648"/>
              <a:gd name="T33" fmla="*/ 2276 h 4636"/>
              <a:gd name="T34" fmla="*/ 718 w 3648"/>
              <a:gd name="T35" fmla="*/ 2276 h 4636"/>
              <a:gd name="T36" fmla="*/ 718 w 3648"/>
              <a:gd name="T37" fmla="*/ 2439 h 4636"/>
              <a:gd name="T38" fmla="*/ 718 w 3648"/>
              <a:gd name="T39" fmla="*/ 2439 h 4636"/>
              <a:gd name="T40" fmla="*/ 718 w 3648"/>
              <a:gd name="T41" fmla="*/ 2439 h 4636"/>
              <a:gd name="T42" fmla="*/ 718 w 3648"/>
              <a:gd name="T43" fmla="*/ 2966 h 4636"/>
              <a:gd name="T44" fmla="*/ 2791 w 3648"/>
              <a:gd name="T45" fmla="*/ 2966 h 4636"/>
              <a:gd name="T46" fmla="*/ 2791 w 3648"/>
              <a:gd name="T47" fmla="*/ 2803 h 4636"/>
              <a:gd name="T48" fmla="*/ 718 w 3648"/>
              <a:gd name="T49" fmla="*/ 2803 h 4636"/>
              <a:gd name="T50" fmla="*/ 718 w 3648"/>
              <a:gd name="T51" fmla="*/ 2966 h 4636"/>
              <a:gd name="T52" fmla="*/ 718 w 3648"/>
              <a:gd name="T53" fmla="*/ 2966 h 4636"/>
              <a:gd name="T54" fmla="*/ 718 w 3648"/>
              <a:gd name="T55" fmla="*/ 2966 h 4636"/>
              <a:gd name="T56" fmla="*/ 3648 w 3648"/>
              <a:gd name="T57" fmla="*/ 1131 h 4636"/>
              <a:gd name="T58" fmla="*/ 3648 w 3648"/>
              <a:gd name="T59" fmla="*/ 4636 h 4636"/>
              <a:gd name="T60" fmla="*/ 0 w 3648"/>
              <a:gd name="T61" fmla="*/ 4636 h 4636"/>
              <a:gd name="T62" fmla="*/ 0 w 3648"/>
              <a:gd name="T63" fmla="*/ 14 h 4636"/>
              <a:gd name="T64" fmla="*/ 2718 w 3648"/>
              <a:gd name="T65" fmla="*/ 14 h 4636"/>
              <a:gd name="T66" fmla="*/ 2718 w 3648"/>
              <a:gd name="T67" fmla="*/ 0 h 4636"/>
              <a:gd name="T68" fmla="*/ 3648 w 3648"/>
              <a:gd name="T69" fmla="*/ 1131 h 4636"/>
              <a:gd name="T70" fmla="*/ 3648 w 3648"/>
              <a:gd name="T71" fmla="*/ 1131 h 4636"/>
              <a:gd name="T72" fmla="*/ 3648 w 3648"/>
              <a:gd name="T73" fmla="*/ 1131 h 4636"/>
              <a:gd name="T74" fmla="*/ 3409 w 3648"/>
              <a:gd name="T75" fmla="*/ 994 h 4636"/>
              <a:gd name="T76" fmla="*/ 2692 w 3648"/>
              <a:gd name="T77" fmla="*/ 994 h 4636"/>
              <a:gd name="T78" fmla="*/ 2718 w 3648"/>
              <a:gd name="T79" fmla="*/ 265 h 4636"/>
              <a:gd name="T80" fmla="*/ 251 w 3648"/>
              <a:gd name="T81" fmla="*/ 265 h 4636"/>
              <a:gd name="T82" fmla="*/ 251 w 3648"/>
              <a:gd name="T83" fmla="*/ 4386 h 4636"/>
              <a:gd name="T84" fmla="*/ 3409 w 3648"/>
              <a:gd name="T85" fmla="*/ 4386 h 4636"/>
              <a:gd name="T86" fmla="*/ 3409 w 3648"/>
              <a:gd name="T87" fmla="*/ 994 h 4636"/>
              <a:gd name="T88" fmla="*/ 3409 w 3648"/>
              <a:gd name="T89" fmla="*/ 994 h 4636"/>
              <a:gd name="T90" fmla="*/ 3409 w 3648"/>
              <a:gd name="T91" fmla="*/ 994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8" h="4636">
                <a:moveTo>
                  <a:pt x="718" y="1195"/>
                </a:moveTo>
                <a:lnTo>
                  <a:pt x="2791" y="1195"/>
                </a:lnTo>
                <a:lnTo>
                  <a:pt x="2791" y="1358"/>
                </a:lnTo>
                <a:lnTo>
                  <a:pt x="718" y="1358"/>
                </a:lnTo>
                <a:lnTo>
                  <a:pt x="718" y="1195"/>
                </a:lnTo>
                <a:lnTo>
                  <a:pt x="718" y="1195"/>
                </a:lnTo>
                <a:lnTo>
                  <a:pt x="718" y="1195"/>
                </a:lnTo>
                <a:close/>
                <a:moveTo>
                  <a:pt x="718" y="1885"/>
                </a:moveTo>
                <a:lnTo>
                  <a:pt x="2791" y="1885"/>
                </a:lnTo>
                <a:lnTo>
                  <a:pt x="2791" y="1748"/>
                </a:lnTo>
                <a:lnTo>
                  <a:pt x="718" y="1748"/>
                </a:lnTo>
                <a:lnTo>
                  <a:pt x="718" y="1885"/>
                </a:lnTo>
                <a:lnTo>
                  <a:pt x="718" y="1885"/>
                </a:lnTo>
                <a:lnTo>
                  <a:pt x="718" y="1885"/>
                </a:lnTo>
                <a:close/>
                <a:moveTo>
                  <a:pt x="718" y="2439"/>
                </a:moveTo>
                <a:lnTo>
                  <a:pt x="2791" y="2439"/>
                </a:lnTo>
                <a:lnTo>
                  <a:pt x="2791" y="2276"/>
                </a:lnTo>
                <a:lnTo>
                  <a:pt x="718" y="2276"/>
                </a:lnTo>
                <a:lnTo>
                  <a:pt x="718" y="2439"/>
                </a:lnTo>
                <a:lnTo>
                  <a:pt x="718" y="2439"/>
                </a:lnTo>
                <a:lnTo>
                  <a:pt x="718" y="2439"/>
                </a:lnTo>
                <a:close/>
                <a:moveTo>
                  <a:pt x="718" y="2966"/>
                </a:moveTo>
                <a:lnTo>
                  <a:pt x="2791" y="2966"/>
                </a:lnTo>
                <a:lnTo>
                  <a:pt x="2791" y="2803"/>
                </a:lnTo>
                <a:lnTo>
                  <a:pt x="718" y="2803"/>
                </a:lnTo>
                <a:lnTo>
                  <a:pt x="718" y="2966"/>
                </a:lnTo>
                <a:lnTo>
                  <a:pt x="718" y="2966"/>
                </a:lnTo>
                <a:lnTo>
                  <a:pt x="718" y="2966"/>
                </a:lnTo>
                <a:close/>
                <a:moveTo>
                  <a:pt x="3648" y="1131"/>
                </a:moveTo>
                <a:lnTo>
                  <a:pt x="3648" y="4636"/>
                </a:lnTo>
                <a:lnTo>
                  <a:pt x="0" y="4636"/>
                </a:lnTo>
                <a:lnTo>
                  <a:pt x="0" y="14"/>
                </a:lnTo>
                <a:lnTo>
                  <a:pt x="2718" y="14"/>
                </a:lnTo>
                <a:lnTo>
                  <a:pt x="2718" y="0"/>
                </a:lnTo>
                <a:lnTo>
                  <a:pt x="3648" y="1131"/>
                </a:lnTo>
                <a:lnTo>
                  <a:pt x="3648" y="1131"/>
                </a:lnTo>
                <a:lnTo>
                  <a:pt x="3648" y="1131"/>
                </a:lnTo>
                <a:close/>
                <a:moveTo>
                  <a:pt x="3409" y="994"/>
                </a:moveTo>
                <a:lnTo>
                  <a:pt x="2692" y="994"/>
                </a:lnTo>
                <a:lnTo>
                  <a:pt x="2718" y="265"/>
                </a:lnTo>
                <a:lnTo>
                  <a:pt x="251" y="265"/>
                </a:lnTo>
                <a:lnTo>
                  <a:pt x="251" y="4386"/>
                </a:lnTo>
                <a:lnTo>
                  <a:pt x="3409" y="4386"/>
                </a:lnTo>
                <a:lnTo>
                  <a:pt x="3409" y="994"/>
                </a:lnTo>
                <a:lnTo>
                  <a:pt x="3409" y="994"/>
                </a:lnTo>
                <a:lnTo>
                  <a:pt x="3409" y="994"/>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37" name="Oval 336"/>
          <p:cNvSpPr/>
          <p:nvPr/>
        </p:nvSpPr>
        <p:spPr bwMode="auto">
          <a:xfrm>
            <a:off x="955066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8" name="Freeform 337"/>
          <p:cNvSpPr>
            <a:spLocks noEditPoints="1"/>
          </p:cNvSpPr>
          <p:nvPr/>
        </p:nvSpPr>
        <p:spPr bwMode="auto">
          <a:xfrm>
            <a:off x="9684839" y="2433609"/>
            <a:ext cx="601787" cy="516041"/>
          </a:xfrm>
          <a:custGeom>
            <a:avLst/>
            <a:gdLst>
              <a:gd name="T0" fmla="*/ 1173 w 1958"/>
              <a:gd name="T1" fmla="*/ 413 h 1678"/>
              <a:gd name="T2" fmla="*/ 1292 w 1958"/>
              <a:gd name="T3" fmla="*/ 532 h 1678"/>
              <a:gd name="T4" fmla="*/ 1292 w 1958"/>
              <a:gd name="T5" fmla="*/ 1063 h 1678"/>
              <a:gd name="T6" fmla="*/ 1173 w 1958"/>
              <a:gd name="T7" fmla="*/ 1182 h 1678"/>
              <a:gd name="T8" fmla="*/ 1173 w 1958"/>
              <a:gd name="T9" fmla="*/ 1182 h 1678"/>
              <a:gd name="T10" fmla="*/ 1173 w 1958"/>
              <a:gd name="T11" fmla="*/ 1559 h 1678"/>
              <a:gd name="T12" fmla="*/ 1061 w 1958"/>
              <a:gd name="T13" fmla="*/ 1678 h 1678"/>
              <a:gd name="T14" fmla="*/ 893 w 1958"/>
              <a:gd name="T15" fmla="*/ 1678 h 1678"/>
              <a:gd name="T16" fmla="*/ 781 w 1958"/>
              <a:gd name="T17" fmla="*/ 1559 h 1678"/>
              <a:gd name="T18" fmla="*/ 781 w 1958"/>
              <a:gd name="T19" fmla="*/ 1182 h 1678"/>
              <a:gd name="T20" fmla="*/ 781 w 1958"/>
              <a:gd name="T21" fmla="*/ 1182 h 1678"/>
              <a:gd name="T22" fmla="*/ 662 w 1958"/>
              <a:gd name="T23" fmla="*/ 1063 h 1678"/>
              <a:gd name="T24" fmla="*/ 662 w 1958"/>
              <a:gd name="T25" fmla="*/ 532 h 1678"/>
              <a:gd name="T26" fmla="*/ 781 w 1958"/>
              <a:gd name="T27" fmla="*/ 413 h 1678"/>
              <a:gd name="T28" fmla="*/ 1173 w 1958"/>
              <a:gd name="T29" fmla="*/ 413 h 1678"/>
              <a:gd name="T30" fmla="*/ 789 w 1958"/>
              <a:gd name="T31" fmla="*/ 188 h 1678"/>
              <a:gd name="T32" fmla="*/ 977 w 1958"/>
              <a:gd name="T33" fmla="*/ 376 h 1678"/>
              <a:gd name="T34" fmla="*/ 1164 w 1958"/>
              <a:gd name="T35" fmla="*/ 188 h 1678"/>
              <a:gd name="T36" fmla="*/ 977 w 1958"/>
              <a:gd name="T37" fmla="*/ 0 h 1678"/>
              <a:gd name="T38" fmla="*/ 789 w 1958"/>
              <a:gd name="T39" fmla="*/ 188 h 1678"/>
              <a:gd name="T40" fmla="*/ 1861 w 1958"/>
              <a:gd name="T41" fmla="*/ 461 h 1678"/>
              <a:gd name="T42" fmla="*/ 1527 w 1958"/>
              <a:gd name="T43" fmla="*/ 461 h 1678"/>
              <a:gd name="T44" fmla="*/ 1429 w 1958"/>
              <a:gd name="T45" fmla="*/ 559 h 1678"/>
              <a:gd name="T46" fmla="*/ 1429 w 1958"/>
              <a:gd name="T47" fmla="*/ 1015 h 1678"/>
              <a:gd name="T48" fmla="*/ 1527 w 1958"/>
              <a:gd name="T49" fmla="*/ 1113 h 1678"/>
              <a:gd name="T50" fmla="*/ 1527 w 1958"/>
              <a:gd name="T51" fmla="*/ 1113 h 1678"/>
              <a:gd name="T52" fmla="*/ 1527 w 1958"/>
              <a:gd name="T53" fmla="*/ 1442 h 1678"/>
              <a:gd name="T54" fmla="*/ 1617 w 1958"/>
              <a:gd name="T55" fmla="*/ 1541 h 1678"/>
              <a:gd name="T56" fmla="*/ 1763 w 1958"/>
              <a:gd name="T57" fmla="*/ 1541 h 1678"/>
              <a:gd name="T58" fmla="*/ 1861 w 1958"/>
              <a:gd name="T59" fmla="*/ 1442 h 1678"/>
              <a:gd name="T60" fmla="*/ 1861 w 1958"/>
              <a:gd name="T61" fmla="*/ 1113 h 1678"/>
              <a:gd name="T62" fmla="*/ 1861 w 1958"/>
              <a:gd name="T63" fmla="*/ 1113 h 1678"/>
              <a:gd name="T64" fmla="*/ 1958 w 1958"/>
              <a:gd name="T65" fmla="*/ 1015 h 1678"/>
              <a:gd name="T66" fmla="*/ 1958 w 1958"/>
              <a:gd name="T67" fmla="*/ 559 h 1678"/>
              <a:gd name="T68" fmla="*/ 1861 w 1958"/>
              <a:gd name="T69" fmla="*/ 461 h 1678"/>
              <a:gd name="T70" fmla="*/ 1530 w 1958"/>
              <a:gd name="T71" fmla="*/ 265 h 1678"/>
              <a:gd name="T72" fmla="*/ 1691 w 1958"/>
              <a:gd name="T73" fmla="*/ 424 h 1678"/>
              <a:gd name="T74" fmla="*/ 1853 w 1958"/>
              <a:gd name="T75" fmla="*/ 265 h 1678"/>
              <a:gd name="T76" fmla="*/ 1691 w 1958"/>
              <a:gd name="T77" fmla="*/ 106 h 1678"/>
              <a:gd name="T78" fmla="*/ 1530 w 1958"/>
              <a:gd name="T79" fmla="*/ 265 h 1678"/>
              <a:gd name="T80" fmla="*/ 432 w 1958"/>
              <a:gd name="T81" fmla="*/ 461 h 1678"/>
              <a:gd name="T82" fmla="*/ 98 w 1958"/>
              <a:gd name="T83" fmla="*/ 461 h 1678"/>
              <a:gd name="T84" fmla="*/ 0 w 1958"/>
              <a:gd name="T85" fmla="*/ 559 h 1678"/>
              <a:gd name="T86" fmla="*/ 0 w 1958"/>
              <a:gd name="T87" fmla="*/ 1015 h 1678"/>
              <a:gd name="T88" fmla="*/ 98 w 1958"/>
              <a:gd name="T89" fmla="*/ 1113 h 1678"/>
              <a:gd name="T90" fmla="*/ 98 w 1958"/>
              <a:gd name="T91" fmla="*/ 1113 h 1678"/>
              <a:gd name="T92" fmla="*/ 98 w 1958"/>
              <a:gd name="T93" fmla="*/ 1442 h 1678"/>
              <a:gd name="T94" fmla="*/ 195 w 1958"/>
              <a:gd name="T95" fmla="*/ 1541 h 1678"/>
              <a:gd name="T96" fmla="*/ 341 w 1958"/>
              <a:gd name="T97" fmla="*/ 1541 h 1678"/>
              <a:gd name="T98" fmla="*/ 432 w 1958"/>
              <a:gd name="T99" fmla="*/ 1442 h 1678"/>
              <a:gd name="T100" fmla="*/ 432 w 1958"/>
              <a:gd name="T101" fmla="*/ 1113 h 1678"/>
              <a:gd name="T102" fmla="*/ 432 w 1958"/>
              <a:gd name="T103" fmla="*/ 1113 h 1678"/>
              <a:gd name="T104" fmla="*/ 529 w 1958"/>
              <a:gd name="T105" fmla="*/ 1015 h 1678"/>
              <a:gd name="T106" fmla="*/ 529 w 1958"/>
              <a:gd name="T107" fmla="*/ 559 h 1678"/>
              <a:gd name="T108" fmla="*/ 432 w 1958"/>
              <a:gd name="T109" fmla="*/ 461 h 1678"/>
              <a:gd name="T110" fmla="*/ 101 w 1958"/>
              <a:gd name="T111" fmla="*/ 265 h 1678"/>
              <a:gd name="T112" fmla="*/ 262 w 1958"/>
              <a:gd name="T113" fmla="*/ 424 h 1678"/>
              <a:gd name="T114" fmla="*/ 423 w 1958"/>
              <a:gd name="T115" fmla="*/ 265 h 1678"/>
              <a:gd name="T116" fmla="*/ 262 w 1958"/>
              <a:gd name="T117" fmla="*/ 106 h 1678"/>
              <a:gd name="T118" fmla="*/ 101 w 1958"/>
              <a:gd name="T119" fmla="*/ 265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8" h="1678">
                <a:moveTo>
                  <a:pt x="1173" y="413"/>
                </a:moveTo>
                <a:cubicBezTo>
                  <a:pt x="1236" y="413"/>
                  <a:pt x="1292" y="469"/>
                  <a:pt x="1292" y="532"/>
                </a:cubicBezTo>
                <a:cubicBezTo>
                  <a:pt x="1292" y="532"/>
                  <a:pt x="1292" y="532"/>
                  <a:pt x="1292" y="1063"/>
                </a:cubicBezTo>
                <a:cubicBezTo>
                  <a:pt x="1292" y="1126"/>
                  <a:pt x="1236" y="1182"/>
                  <a:pt x="1173" y="1182"/>
                </a:cubicBezTo>
                <a:cubicBezTo>
                  <a:pt x="1173" y="1182"/>
                  <a:pt x="1173" y="1182"/>
                  <a:pt x="1173" y="1182"/>
                </a:cubicBezTo>
                <a:cubicBezTo>
                  <a:pt x="1173" y="1182"/>
                  <a:pt x="1173" y="1182"/>
                  <a:pt x="1173" y="1559"/>
                </a:cubicBezTo>
                <a:cubicBezTo>
                  <a:pt x="1173" y="1622"/>
                  <a:pt x="1124" y="1678"/>
                  <a:pt x="1061" y="1678"/>
                </a:cubicBezTo>
                <a:cubicBezTo>
                  <a:pt x="1061" y="1678"/>
                  <a:pt x="1061" y="1678"/>
                  <a:pt x="893" y="1678"/>
                </a:cubicBezTo>
                <a:cubicBezTo>
                  <a:pt x="830" y="1678"/>
                  <a:pt x="781" y="1622"/>
                  <a:pt x="781" y="1559"/>
                </a:cubicBezTo>
                <a:cubicBezTo>
                  <a:pt x="781" y="1559"/>
                  <a:pt x="781" y="1559"/>
                  <a:pt x="781" y="1182"/>
                </a:cubicBezTo>
                <a:cubicBezTo>
                  <a:pt x="781" y="1182"/>
                  <a:pt x="781" y="1182"/>
                  <a:pt x="781" y="1182"/>
                </a:cubicBezTo>
                <a:cubicBezTo>
                  <a:pt x="718" y="1182"/>
                  <a:pt x="662" y="1126"/>
                  <a:pt x="662" y="1063"/>
                </a:cubicBezTo>
                <a:cubicBezTo>
                  <a:pt x="662" y="1063"/>
                  <a:pt x="662" y="1063"/>
                  <a:pt x="662" y="532"/>
                </a:cubicBezTo>
                <a:cubicBezTo>
                  <a:pt x="662" y="469"/>
                  <a:pt x="718" y="413"/>
                  <a:pt x="781" y="413"/>
                </a:cubicBezTo>
                <a:cubicBezTo>
                  <a:pt x="781" y="413"/>
                  <a:pt x="781" y="413"/>
                  <a:pt x="1173" y="413"/>
                </a:cubicBezTo>
                <a:close/>
                <a:moveTo>
                  <a:pt x="789" y="188"/>
                </a:moveTo>
                <a:cubicBezTo>
                  <a:pt x="789" y="292"/>
                  <a:pt x="873" y="376"/>
                  <a:pt x="977" y="376"/>
                </a:cubicBezTo>
                <a:cubicBezTo>
                  <a:pt x="1080" y="376"/>
                  <a:pt x="1164" y="292"/>
                  <a:pt x="1164" y="188"/>
                </a:cubicBezTo>
                <a:cubicBezTo>
                  <a:pt x="1164" y="84"/>
                  <a:pt x="1080" y="0"/>
                  <a:pt x="977" y="0"/>
                </a:cubicBezTo>
                <a:cubicBezTo>
                  <a:pt x="873" y="0"/>
                  <a:pt x="789" y="84"/>
                  <a:pt x="789" y="188"/>
                </a:cubicBezTo>
                <a:close/>
                <a:moveTo>
                  <a:pt x="1861" y="461"/>
                </a:moveTo>
                <a:cubicBezTo>
                  <a:pt x="1527" y="461"/>
                  <a:pt x="1527" y="461"/>
                  <a:pt x="1527" y="461"/>
                </a:cubicBezTo>
                <a:cubicBezTo>
                  <a:pt x="1471" y="461"/>
                  <a:pt x="1429" y="503"/>
                  <a:pt x="1429" y="559"/>
                </a:cubicBezTo>
                <a:cubicBezTo>
                  <a:pt x="1429" y="1015"/>
                  <a:pt x="1429" y="1015"/>
                  <a:pt x="1429" y="1015"/>
                </a:cubicBezTo>
                <a:cubicBezTo>
                  <a:pt x="1429" y="1071"/>
                  <a:pt x="1471" y="1113"/>
                  <a:pt x="1527" y="1113"/>
                </a:cubicBezTo>
                <a:cubicBezTo>
                  <a:pt x="1527" y="1113"/>
                  <a:pt x="1527" y="1113"/>
                  <a:pt x="1527" y="1113"/>
                </a:cubicBezTo>
                <a:cubicBezTo>
                  <a:pt x="1527" y="1442"/>
                  <a:pt x="1527" y="1442"/>
                  <a:pt x="1527" y="1442"/>
                </a:cubicBezTo>
                <a:cubicBezTo>
                  <a:pt x="1527" y="1499"/>
                  <a:pt x="1568" y="1541"/>
                  <a:pt x="1617" y="1541"/>
                </a:cubicBezTo>
                <a:cubicBezTo>
                  <a:pt x="1763" y="1541"/>
                  <a:pt x="1763" y="1541"/>
                  <a:pt x="1763" y="1541"/>
                </a:cubicBezTo>
                <a:cubicBezTo>
                  <a:pt x="1819" y="1541"/>
                  <a:pt x="1861" y="1499"/>
                  <a:pt x="1861" y="1442"/>
                </a:cubicBezTo>
                <a:cubicBezTo>
                  <a:pt x="1861" y="1113"/>
                  <a:pt x="1861" y="1113"/>
                  <a:pt x="1861" y="1113"/>
                </a:cubicBezTo>
                <a:cubicBezTo>
                  <a:pt x="1861" y="1113"/>
                  <a:pt x="1861" y="1113"/>
                  <a:pt x="1861" y="1113"/>
                </a:cubicBezTo>
                <a:cubicBezTo>
                  <a:pt x="1917" y="1113"/>
                  <a:pt x="1958" y="1071"/>
                  <a:pt x="1958" y="1015"/>
                </a:cubicBezTo>
                <a:cubicBezTo>
                  <a:pt x="1958" y="559"/>
                  <a:pt x="1958" y="559"/>
                  <a:pt x="1958" y="559"/>
                </a:cubicBezTo>
                <a:cubicBezTo>
                  <a:pt x="1958" y="503"/>
                  <a:pt x="1917" y="461"/>
                  <a:pt x="1861" y="461"/>
                </a:cubicBezTo>
                <a:close/>
                <a:moveTo>
                  <a:pt x="1530" y="265"/>
                </a:moveTo>
                <a:cubicBezTo>
                  <a:pt x="1530" y="353"/>
                  <a:pt x="1602" y="424"/>
                  <a:pt x="1691" y="424"/>
                </a:cubicBezTo>
                <a:cubicBezTo>
                  <a:pt x="1780" y="424"/>
                  <a:pt x="1853" y="353"/>
                  <a:pt x="1853" y="265"/>
                </a:cubicBezTo>
                <a:cubicBezTo>
                  <a:pt x="1853" y="177"/>
                  <a:pt x="1780" y="106"/>
                  <a:pt x="1691" y="106"/>
                </a:cubicBezTo>
                <a:cubicBezTo>
                  <a:pt x="1602" y="106"/>
                  <a:pt x="1530" y="177"/>
                  <a:pt x="1530" y="265"/>
                </a:cubicBezTo>
                <a:close/>
                <a:moveTo>
                  <a:pt x="432" y="461"/>
                </a:moveTo>
                <a:cubicBezTo>
                  <a:pt x="98" y="461"/>
                  <a:pt x="98" y="461"/>
                  <a:pt x="98" y="461"/>
                </a:cubicBezTo>
                <a:cubicBezTo>
                  <a:pt x="42" y="461"/>
                  <a:pt x="0" y="503"/>
                  <a:pt x="0" y="559"/>
                </a:cubicBezTo>
                <a:cubicBezTo>
                  <a:pt x="0" y="1015"/>
                  <a:pt x="0" y="1015"/>
                  <a:pt x="0" y="1015"/>
                </a:cubicBezTo>
                <a:cubicBezTo>
                  <a:pt x="0" y="1071"/>
                  <a:pt x="42" y="1113"/>
                  <a:pt x="98" y="1113"/>
                </a:cubicBezTo>
                <a:cubicBezTo>
                  <a:pt x="98" y="1113"/>
                  <a:pt x="98" y="1113"/>
                  <a:pt x="98" y="1113"/>
                </a:cubicBezTo>
                <a:cubicBezTo>
                  <a:pt x="98" y="1442"/>
                  <a:pt x="98" y="1442"/>
                  <a:pt x="98" y="1442"/>
                </a:cubicBezTo>
                <a:cubicBezTo>
                  <a:pt x="98" y="1499"/>
                  <a:pt x="139" y="1541"/>
                  <a:pt x="195" y="1541"/>
                </a:cubicBezTo>
                <a:cubicBezTo>
                  <a:pt x="341" y="1541"/>
                  <a:pt x="341" y="1541"/>
                  <a:pt x="341" y="1541"/>
                </a:cubicBezTo>
                <a:cubicBezTo>
                  <a:pt x="390" y="1541"/>
                  <a:pt x="432" y="1499"/>
                  <a:pt x="432" y="1442"/>
                </a:cubicBezTo>
                <a:cubicBezTo>
                  <a:pt x="432" y="1113"/>
                  <a:pt x="432" y="1113"/>
                  <a:pt x="432" y="1113"/>
                </a:cubicBezTo>
                <a:cubicBezTo>
                  <a:pt x="432" y="1113"/>
                  <a:pt x="432" y="1113"/>
                  <a:pt x="432" y="1113"/>
                </a:cubicBezTo>
                <a:cubicBezTo>
                  <a:pt x="488" y="1113"/>
                  <a:pt x="529" y="1071"/>
                  <a:pt x="529" y="1015"/>
                </a:cubicBezTo>
                <a:cubicBezTo>
                  <a:pt x="529" y="559"/>
                  <a:pt x="529" y="559"/>
                  <a:pt x="529" y="559"/>
                </a:cubicBezTo>
                <a:cubicBezTo>
                  <a:pt x="529" y="503"/>
                  <a:pt x="488" y="461"/>
                  <a:pt x="432" y="461"/>
                </a:cubicBezTo>
                <a:close/>
                <a:moveTo>
                  <a:pt x="101" y="265"/>
                </a:moveTo>
                <a:cubicBezTo>
                  <a:pt x="101" y="353"/>
                  <a:pt x="173" y="424"/>
                  <a:pt x="262" y="424"/>
                </a:cubicBezTo>
                <a:cubicBezTo>
                  <a:pt x="351" y="424"/>
                  <a:pt x="423" y="353"/>
                  <a:pt x="423" y="265"/>
                </a:cubicBezTo>
                <a:cubicBezTo>
                  <a:pt x="423" y="177"/>
                  <a:pt x="351" y="106"/>
                  <a:pt x="262" y="106"/>
                </a:cubicBezTo>
                <a:cubicBezTo>
                  <a:pt x="173" y="106"/>
                  <a:pt x="101" y="177"/>
                  <a:pt x="101" y="265"/>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40" name="Oval 339"/>
          <p:cNvSpPr/>
          <p:nvPr/>
        </p:nvSpPr>
        <p:spPr bwMode="auto">
          <a:xfrm>
            <a:off x="1080259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10954204" y="2444519"/>
            <a:ext cx="566917" cy="494224"/>
            <a:chOff x="10450695" y="2384201"/>
            <a:chExt cx="683568" cy="595918"/>
          </a:xfrm>
        </p:grpSpPr>
        <p:sp>
          <p:nvSpPr>
            <p:cNvPr id="10" name="Rectangle 9"/>
            <p:cNvSpPr/>
            <p:nvPr/>
          </p:nvSpPr>
          <p:spPr bwMode="auto">
            <a:xfrm>
              <a:off x="10450695" y="2384201"/>
              <a:ext cx="595918" cy="595918"/>
            </a:xfrm>
            <a:prstGeom prst="rect">
              <a:avLst/>
            </a:prstGeom>
            <a:noFill/>
            <a:ln w="317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5"/>
            <p:cNvSpPr>
              <a:spLocks/>
            </p:cNvSpPr>
            <p:nvPr/>
          </p:nvSpPr>
          <p:spPr bwMode="auto">
            <a:xfrm>
              <a:off x="10496281" y="2446461"/>
              <a:ext cx="637982" cy="488956"/>
            </a:xfrm>
            <a:custGeom>
              <a:avLst/>
              <a:gdLst>
                <a:gd name="T0" fmla="*/ 2264 w 2306"/>
                <a:gd name="T1" fmla="*/ 244 h 1766"/>
                <a:gd name="T2" fmla="*/ 2062 w 2306"/>
                <a:gd name="T3" fmla="*/ 41 h 1766"/>
                <a:gd name="T4" fmla="*/ 1961 w 2306"/>
                <a:gd name="T5" fmla="*/ 0 h 1766"/>
                <a:gd name="T6" fmla="*/ 1859 w 2306"/>
                <a:gd name="T7" fmla="*/ 41 h 1766"/>
                <a:gd name="T8" fmla="*/ 884 w 2306"/>
                <a:gd name="T9" fmla="*/ 1018 h 1766"/>
                <a:gd name="T10" fmla="*/ 447 w 2306"/>
                <a:gd name="T11" fmla="*/ 580 h 1766"/>
                <a:gd name="T12" fmla="*/ 345 w 2306"/>
                <a:gd name="T13" fmla="*/ 538 h 1766"/>
                <a:gd name="T14" fmla="*/ 244 w 2306"/>
                <a:gd name="T15" fmla="*/ 580 h 1766"/>
                <a:gd name="T16" fmla="*/ 42 w 2306"/>
                <a:gd name="T17" fmla="*/ 782 h 1766"/>
                <a:gd name="T18" fmla="*/ 0 w 2306"/>
                <a:gd name="T19" fmla="*/ 883 h 1766"/>
                <a:gd name="T20" fmla="*/ 42 w 2306"/>
                <a:gd name="T21" fmla="*/ 984 h 1766"/>
                <a:gd name="T22" fmla="*/ 580 w 2306"/>
                <a:gd name="T23" fmla="*/ 1522 h 1766"/>
                <a:gd name="T24" fmla="*/ 783 w 2306"/>
                <a:gd name="T25" fmla="*/ 1725 h 1766"/>
                <a:gd name="T26" fmla="*/ 884 w 2306"/>
                <a:gd name="T27" fmla="*/ 1766 h 1766"/>
                <a:gd name="T28" fmla="*/ 985 w 2306"/>
                <a:gd name="T29" fmla="*/ 1725 h 1766"/>
                <a:gd name="T30" fmla="*/ 1187 w 2306"/>
                <a:gd name="T31" fmla="*/ 1522 h 1766"/>
                <a:gd name="T32" fmla="*/ 2264 w 2306"/>
                <a:gd name="T33" fmla="*/ 446 h 1766"/>
                <a:gd name="T34" fmla="*/ 2306 w 2306"/>
                <a:gd name="T35" fmla="*/ 345 h 1766"/>
                <a:gd name="T36" fmla="*/ 2264 w 2306"/>
                <a:gd name="T37" fmla="*/ 24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6" h="1766">
                  <a:moveTo>
                    <a:pt x="2264" y="244"/>
                  </a:moveTo>
                  <a:cubicBezTo>
                    <a:pt x="2062" y="41"/>
                    <a:pt x="2062" y="41"/>
                    <a:pt x="2062" y="41"/>
                  </a:cubicBezTo>
                  <a:cubicBezTo>
                    <a:pt x="2034" y="14"/>
                    <a:pt x="2000" y="0"/>
                    <a:pt x="1961" y="0"/>
                  </a:cubicBezTo>
                  <a:cubicBezTo>
                    <a:pt x="1921" y="0"/>
                    <a:pt x="1887" y="14"/>
                    <a:pt x="1859" y="41"/>
                  </a:cubicBezTo>
                  <a:cubicBezTo>
                    <a:pt x="884" y="1018"/>
                    <a:pt x="884" y="1018"/>
                    <a:pt x="884" y="1018"/>
                  </a:cubicBezTo>
                  <a:cubicBezTo>
                    <a:pt x="447" y="580"/>
                    <a:pt x="447" y="580"/>
                    <a:pt x="447" y="580"/>
                  </a:cubicBezTo>
                  <a:cubicBezTo>
                    <a:pt x="419" y="552"/>
                    <a:pt x="385" y="538"/>
                    <a:pt x="345" y="538"/>
                  </a:cubicBezTo>
                  <a:cubicBezTo>
                    <a:pt x="306" y="538"/>
                    <a:pt x="272" y="552"/>
                    <a:pt x="244" y="580"/>
                  </a:cubicBezTo>
                  <a:cubicBezTo>
                    <a:pt x="42" y="782"/>
                    <a:pt x="42" y="782"/>
                    <a:pt x="42" y="782"/>
                  </a:cubicBezTo>
                  <a:cubicBezTo>
                    <a:pt x="14" y="810"/>
                    <a:pt x="0" y="843"/>
                    <a:pt x="0" y="883"/>
                  </a:cubicBezTo>
                  <a:cubicBezTo>
                    <a:pt x="0" y="923"/>
                    <a:pt x="14" y="956"/>
                    <a:pt x="42" y="984"/>
                  </a:cubicBezTo>
                  <a:cubicBezTo>
                    <a:pt x="580" y="1522"/>
                    <a:pt x="580" y="1522"/>
                    <a:pt x="580" y="1522"/>
                  </a:cubicBezTo>
                  <a:cubicBezTo>
                    <a:pt x="783" y="1725"/>
                    <a:pt x="783" y="1725"/>
                    <a:pt x="783" y="1725"/>
                  </a:cubicBezTo>
                  <a:cubicBezTo>
                    <a:pt x="810" y="1752"/>
                    <a:pt x="844" y="1766"/>
                    <a:pt x="884" y="1766"/>
                  </a:cubicBezTo>
                  <a:cubicBezTo>
                    <a:pt x="923" y="1766"/>
                    <a:pt x="957" y="1752"/>
                    <a:pt x="985" y="1725"/>
                  </a:cubicBezTo>
                  <a:cubicBezTo>
                    <a:pt x="1187" y="1522"/>
                    <a:pt x="1187" y="1522"/>
                    <a:pt x="1187" y="1522"/>
                  </a:cubicBezTo>
                  <a:cubicBezTo>
                    <a:pt x="2264" y="446"/>
                    <a:pt x="2264" y="446"/>
                    <a:pt x="2264" y="446"/>
                  </a:cubicBezTo>
                  <a:cubicBezTo>
                    <a:pt x="2292" y="418"/>
                    <a:pt x="2306" y="384"/>
                    <a:pt x="2306" y="345"/>
                  </a:cubicBezTo>
                  <a:cubicBezTo>
                    <a:pt x="2306" y="305"/>
                    <a:pt x="2292" y="271"/>
                    <a:pt x="2264" y="2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9" name="Group 678"/>
          <p:cNvGrpSpPr/>
          <p:nvPr/>
        </p:nvGrpSpPr>
        <p:grpSpPr>
          <a:xfrm>
            <a:off x="10490380" y="4644000"/>
            <a:ext cx="1371145" cy="1083199"/>
            <a:chOff x="9972097" y="4402078"/>
            <a:chExt cx="1344382" cy="1062056"/>
          </a:xfrm>
        </p:grpSpPr>
        <p:grpSp>
          <p:nvGrpSpPr>
            <p:cNvPr id="678" name="Group 677"/>
            <p:cNvGrpSpPr/>
            <p:nvPr/>
          </p:nvGrpSpPr>
          <p:grpSpPr>
            <a:xfrm>
              <a:off x="9973234" y="4402078"/>
              <a:ext cx="1342109" cy="1062056"/>
              <a:chOff x="10031532" y="4402078"/>
              <a:chExt cx="1342109" cy="1062056"/>
            </a:xfrm>
          </p:grpSpPr>
          <p:sp>
            <p:nvSpPr>
              <p:cNvPr id="677" name="Rectangle 676"/>
              <p:cNvSpPr/>
              <p:nvPr/>
            </p:nvSpPr>
            <p:spPr bwMode="auto">
              <a:xfrm>
                <a:off x="10031532" y="4402078"/>
                <a:ext cx="757785" cy="1054200"/>
              </a:xfrm>
              <a:prstGeom prst="rect">
                <a:avLst/>
              </a:prstGeom>
              <a:solidFill>
                <a:srgbClr val="9FB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a:xfrm>
                <a:off x="10042902" y="4411102"/>
                <a:ext cx="1321875" cy="1053032"/>
              </a:xfrm>
              <a:custGeom>
                <a:avLst/>
                <a:gdLst>
                  <a:gd name="connsiteX0" fmla="*/ 0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0 w 1339601"/>
                  <a:gd name="connsiteY4" fmla="*/ 0 h 922774"/>
                  <a:gd name="connsiteX0" fmla="*/ 542925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542925 w 1339601"/>
                  <a:gd name="connsiteY4" fmla="*/ 0 h 92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1" h="922774">
                    <a:moveTo>
                      <a:pt x="542925" y="0"/>
                    </a:moveTo>
                    <a:lnTo>
                      <a:pt x="1339601" y="0"/>
                    </a:lnTo>
                    <a:lnTo>
                      <a:pt x="1339601" y="922774"/>
                    </a:lnTo>
                    <a:lnTo>
                      <a:pt x="0" y="922774"/>
                    </a:lnTo>
                    <a:lnTo>
                      <a:pt x="542925" y="0"/>
                    </a:lnTo>
                    <a:close/>
                  </a:path>
                </a:pathLst>
              </a:custGeom>
              <a:solidFill>
                <a:srgbClr val="BBDA0A"/>
              </a:solidFill>
              <a:ln w="38100">
                <a:no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9" name="Rectangle 638"/>
              <p:cNvSpPr/>
              <p:nvPr/>
            </p:nvSpPr>
            <p:spPr>
              <a:xfrm>
                <a:off x="10034040" y="4403840"/>
                <a:ext cx="1339601" cy="142908"/>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8" name="Rectangle 637"/>
              <p:cNvSpPr/>
              <p:nvPr/>
            </p:nvSpPr>
            <p:spPr>
              <a:xfrm>
                <a:off x="10034040" y="4533504"/>
                <a:ext cx="1339601" cy="922774"/>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sp>
          <p:nvSpPr>
            <p:cNvPr id="673" name="TextBox 672"/>
            <p:cNvSpPr txBox="1"/>
            <p:nvPr/>
          </p:nvSpPr>
          <p:spPr>
            <a:xfrm>
              <a:off x="9972097" y="4577624"/>
              <a:ext cx="1344382" cy="859622"/>
            </a:xfrm>
            <a:prstGeom prst="rect">
              <a:avLst/>
            </a:prstGeom>
            <a:noFill/>
          </p:spPr>
          <p:txBody>
            <a:bodyPr wrap="square" lIns="186521" tIns="149217" rIns="186521" bIns="149217" rtlCol="0" anchor="ctr" anchorCtr="0">
              <a:noAutofit/>
            </a:bodyPr>
            <a:lstStyle/>
            <a:p>
              <a:pPr algn="ctr">
                <a:lnSpc>
                  <a:spcPct val="90000"/>
                </a:lnSpc>
                <a:spcAft>
                  <a:spcPts val="612"/>
                </a:spcAft>
              </a:pPr>
              <a:r>
                <a:rPr lang="en-US" sz="3060" dirty="0">
                  <a:gradFill>
                    <a:gsLst>
                      <a:gs pos="2917">
                        <a:srgbClr val="404040"/>
                      </a:gs>
                      <a:gs pos="30000">
                        <a:srgbClr val="404040"/>
                      </a:gs>
                    </a:gsLst>
                    <a:lin ang="5400000" scaled="0"/>
                  </a:gradFill>
                  <a:latin typeface="Segoe UI Light"/>
                </a:rPr>
                <a:t>HTML</a:t>
              </a:r>
            </a:p>
          </p:txBody>
        </p:sp>
      </p:grpSp>
      <p:grpSp>
        <p:nvGrpSpPr>
          <p:cNvPr id="675" name="Group 674"/>
          <p:cNvGrpSpPr/>
          <p:nvPr/>
        </p:nvGrpSpPr>
        <p:grpSpPr>
          <a:xfrm>
            <a:off x="7095010" y="4387026"/>
            <a:ext cx="917478" cy="1340173"/>
            <a:chOff x="6803259" y="4273052"/>
            <a:chExt cx="899570" cy="1314014"/>
          </a:xfrm>
        </p:grpSpPr>
        <p:sp>
          <p:nvSpPr>
            <p:cNvPr id="328" name="Rounded Rectangle 327"/>
            <p:cNvSpPr/>
            <p:nvPr/>
          </p:nvSpPr>
          <p:spPr bwMode="auto">
            <a:xfrm rot="5400000">
              <a:off x="6596037" y="4480274"/>
              <a:ext cx="1314014" cy="899570"/>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29" name="Rounded Rectangle 328"/>
            <p:cNvSpPr/>
            <p:nvPr/>
          </p:nvSpPr>
          <p:spPr bwMode="auto">
            <a:xfrm rot="5400000">
              <a:off x="6687357" y="4516455"/>
              <a:ext cx="1131374" cy="788547"/>
            </a:xfrm>
            <a:prstGeom prst="roundRect">
              <a:avLst>
                <a:gd name="adj" fmla="val 3643"/>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0" name="Oval 329"/>
            <p:cNvSpPr/>
            <p:nvPr/>
          </p:nvSpPr>
          <p:spPr bwMode="auto">
            <a:xfrm rot="5400000">
              <a:off x="7226436" y="5497479"/>
              <a:ext cx="53216" cy="53216"/>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0" name="Rounded Rectangle 639"/>
            <p:cNvSpPr/>
            <p:nvPr/>
          </p:nvSpPr>
          <p:spPr bwMode="auto">
            <a:xfrm rot="5400000">
              <a:off x="6687357" y="4516455"/>
              <a:ext cx="1131374" cy="788547"/>
            </a:xfrm>
            <a:custGeom>
              <a:avLst/>
              <a:gdLst>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28727 w 1131374"/>
                <a:gd name="connsiteY6" fmla="*/ 788547 h 788547"/>
                <a:gd name="connsiteX7" fmla="*/ 0 w 1131374"/>
                <a:gd name="connsiteY7" fmla="*/ 759820 h 788547"/>
                <a:gd name="connsiteX8" fmla="*/ 0 w 1131374"/>
                <a:gd name="connsiteY8" fmla="*/ 28727 h 788547"/>
                <a:gd name="connsiteX0" fmla="*/ 61126 w 1192500"/>
                <a:gd name="connsiteY0" fmla="*/ 28727 h 788547"/>
                <a:gd name="connsiteX1" fmla="*/ 89853 w 1192500"/>
                <a:gd name="connsiteY1" fmla="*/ 0 h 788547"/>
                <a:gd name="connsiteX2" fmla="*/ 1163773 w 1192500"/>
                <a:gd name="connsiteY2" fmla="*/ 0 h 788547"/>
                <a:gd name="connsiteX3" fmla="*/ 1192500 w 1192500"/>
                <a:gd name="connsiteY3" fmla="*/ 28727 h 788547"/>
                <a:gd name="connsiteX4" fmla="*/ 1192500 w 1192500"/>
                <a:gd name="connsiteY4" fmla="*/ 759820 h 788547"/>
                <a:gd name="connsiteX5" fmla="*/ 1163773 w 1192500"/>
                <a:gd name="connsiteY5" fmla="*/ 788547 h 788547"/>
                <a:gd name="connsiteX6" fmla="*/ 89853 w 1192500"/>
                <a:gd name="connsiteY6" fmla="*/ 788547 h 788547"/>
                <a:gd name="connsiteX7" fmla="*/ 61126 w 1192500"/>
                <a:gd name="connsiteY7" fmla="*/ 28727 h 788547"/>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0 w 1131374"/>
                <a:gd name="connsiteY6" fmla="*/ 28727 h 78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374" h="788547">
                  <a:moveTo>
                    <a:pt x="0" y="28727"/>
                  </a:moveTo>
                  <a:cubicBezTo>
                    <a:pt x="0" y="12862"/>
                    <a:pt x="12862" y="0"/>
                    <a:pt x="28727" y="0"/>
                  </a:cubicBezTo>
                  <a:lnTo>
                    <a:pt x="1102647" y="0"/>
                  </a:lnTo>
                  <a:cubicBezTo>
                    <a:pt x="1118512" y="0"/>
                    <a:pt x="1131374" y="12862"/>
                    <a:pt x="1131374" y="28727"/>
                  </a:cubicBezTo>
                  <a:lnTo>
                    <a:pt x="1131374" y="759820"/>
                  </a:lnTo>
                  <a:cubicBezTo>
                    <a:pt x="1131374" y="775685"/>
                    <a:pt x="1118512" y="788547"/>
                    <a:pt x="1102647" y="788547"/>
                  </a:cubicBezTo>
                  <a:lnTo>
                    <a:pt x="0" y="28727"/>
                  </a:lnTo>
                  <a:close/>
                </a:path>
              </a:pathLst>
            </a:custGeom>
            <a:solidFill>
              <a:srgbClr val="7E006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652" name="AutoShape 165"/>
          <p:cNvSpPr>
            <a:spLocks noChangeAspect="1" noChangeArrowheads="1" noTextEdit="1"/>
          </p:cNvSpPr>
          <p:nvPr/>
        </p:nvSpPr>
        <p:spPr bwMode="auto">
          <a:xfrm>
            <a:off x="8603177" y="3136203"/>
            <a:ext cx="1078323" cy="8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nvGrpSpPr>
          <p:cNvPr id="668" name="Group 667"/>
          <p:cNvGrpSpPr/>
          <p:nvPr/>
        </p:nvGrpSpPr>
        <p:grpSpPr>
          <a:xfrm>
            <a:off x="8604272" y="3182400"/>
            <a:ext cx="892648" cy="723194"/>
            <a:chOff x="8283062" y="3056784"/>
            <a:chExt cx="875225" cy="709078"/>
          </a:xfrm>
        </p:grpSpPr>
        <p:sp>
          <p:nvSpPr>
            <p:cNvPr id="653" name="Freeform 167"/>
            <p:cNvSpPr>
              <a:spLocks/>
            </p:cNvSpPr>
            <p:nvPr/>
          </p:nvSpPr>
          <p:spPr bwMode="auto">
            <a:xfrm>
              <a:off x="8408194" y="3421856"/>
              <a:ext cx="750093"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4" name="Freeform 168"/>
            <p:cNvSpPr>
              <a:spLocks/>
            </p:cNvSpPr>
            <p:nvPr/>
          </p:nvSpPr>
          <p:spPr bwMode="auto">
            <a:xfrm>
              <a:off x="8283062"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69" name="Group 668"/>
          <p:cNvGrpSpPr/>
          <p:nvPr/>
        </p:nvGrpSpPr>
        <p:grpSpPr>
          <a:xfrm>
            <a:off x="9496918" y="3182400"/>
            <a:ext cx="618341" cy="730195"/>
            <a:chOff x="9158285" y="3056784"/>
            <a:chExt cx="606272" cy="715942"/>
          </a:xfrm>
        </p:grpSpPr>
        <p:sp>
          <p:nvSpPr>
            <p:cNvPr id="655" name="Freeform 168"/>
            <p:cNvSpPr>
              <a:spLocks/>
            </p:cNvSpPr>
            <p:nvPr/>
          </p:nvSpPr>
          <p:spPr bwMode="auto">
            <a:xfrm>
              <a:off x="951055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8" name="Freeform 167"/>
            <p:cNvSpPr>
              <a:spLocks/>
            </p:cNvSpPr>
            <p:nvPr/>
          </p:nvSpPr>
          <p:spPr bwMode="auto">
            <a:xfrm flipH="1">
              <a:off x="9158285" y="3428720"/>
              <a:ext cx="489298"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80" name="Group 679"/>
          <p:cNvGrpSpPr/>
          <p:nvPr/>
        </p:nvGrpSpPr>
        <p:grpSpPr>
          <a:xfrm>
            <a:off x="8463300" y="3838496"/>
            <a:ext cx="1357954" cy="1888703"/>
            <a:chOff x="8144842" y="4004140"/>
            <a:chExt cx="1331448" cy="1851838"/>
          </a:xfrm>
        </p:grpSpPr>
        <p:pic>
          <p:nvPicPr>
            <p:cNvPr id="636" name="Picture 635"/>
            <p:cNvPicPr>
              <a:picLocks noChangeAspect="1"/>
            </p:cNvPicPr>
            <p:nvPr/>
          </p:nvPicPr>
          <p:blipFill>
            <a:blip r:embed="rId3"/>
            <a:stretch>
              <a:fillRect/>
            </a:stretch>
          </p:blipFill>
          <p:spPr>
            <a:xfrm>
              <a:off x="8843731" y="4004140"/>
              <a:ext cx="632559" cy="1851838"/>
            </a:xfrm>
            <a:prstGeom prst="rect">
              <a:avLst/>
            </a:prstGeom>
          </p:spPr>
        </p:pic>
        <p:pic>
          <p:nvPicPr>
            <p:cNvPr id="637" name="Picture 636"/>
            <p:cNvPicPr>
              <a:picLocks noChangeAspect="1"/>
            </p:cNvPicPr>
            <p:nvPr/>
          </p:nvPicPr>
          <p:blipFill>
            <a:blip r:embed="rId4"/>
            <a:stretch>
              <a:fillRect/>
            </a:stretch>
          </p:blipFill>
          <p:spPr>
            <a:xfrm>
              <a:off x="8144842" y="4762867"/>
              <a:ext cx="1080760" cy="1093111"/>
            </a:xfrm>
            <a:prstGeom prst="rect">
              <a:avLst/>
            </a:prstGeom>
          </p:spPr>
        </p:pic>
      </p:grpSp>
      <p:grpSp>
        <p:nvGrpSpPr>
          <p:cNvPr id="670" name="Group 669"/>
          <p:cNvGrpSpPr/>
          <p:nvPr/>
        </p:nvGrpSpPr>
        <p:grpSpPr>
          <a:xfrm>
            <a:off x="11006130" y="3182400"/>
            <a:ext cx="463063" cy="1473360"/>
            <a:chOff x="10638038" y="3056784"/>
            <a:chExt cx="454025" cy="1444602"/>
          </a:xfrm>
        </p:grpSpPr>
        <p:sp>
          <p:nvSpPr>
            <p:cNvPr id="660" name="Freeform 168"/>
            <p:cNvSpPr>
              <a:spLocks/>
            </p:cNvSpPr>
            <p:nvPr/>
          </p:nvSpPr>
          <p:spPr bwMode="auto">
            <a:xfrm>
              <a:off x="10738051"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64" name="Freeform 172"/>
            <p:cNvSpPr>
              <a:spLocks/>
            </p:cNvSpPr>
            <p:nvPr/>
          </p:nvSpPr>
          <p:spPr bwMode="auto">
            <a:xfrm>
              <a:off x="10638038" y="3417123"/>
              <a:ext cx="454025" cy="1084263"/>
            </a:xfrm>
            <a:custGeom>
              <a:avLst/>
              <a:gdLst>
                <a:gd name="T0" fmla="*/ 126 w 249"/>
                <a:gd name="T1" fmla="*/ 0 h 430"/>
                <a:gd name="T2" fmla="*/ 157 w 249"/>
                <a:gd name="T3" fmla="*/ 104 h 430"/>
                <a:gd name="T4" fmla="*/ 221 w 249"/>
                <a:gd name="T5" fmla="*/ 149 h 430"/>
                <a:gd name="T6" fmla="*/ 243 w 249"/>
                <a:gd name="T7" fmla="*/ 223 h 430"/>
                <a:gd name="T8" fmla="*/ 153 w 249"/>
                <a:gd name="T9" fmla="*/ 286 h 430"/>
                <a:gd name="T10" fmla="*/ 86 w 249"/>
                <a:gd name="T11" fmla="*/ 298 h 430"/>
                <a:gd name="T12" fmla="*/ 5 w 249"/>
                <a:gd name="T13" fmla="*/ 321 h 430"/>
                <a:gd name="T14" fmla="*/ 65 w 249"/>
                <a:gd name="T15" fmla="*/ 361 h 430"/>
                <a:gd name="T16" fmla="*/ 110 w 249"/>
                <a:gd name="T17"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30">
                  <a:moveTo>
                    <a:pt x="126" y="0"/>
                  </a:moveTo>
                  <a:cubicBezTo>
                    <a:pt x="123" y="36"/>
                    <a:pt x="123" y="82"/>
                    <a:pt x="157" y="104"/>
                  </a:cubicBezTo>
                  <a:cubicBezTo>
                    <a:pt x="179" y="119"/>
                    <a:pt x="203" y="128"/>
                    <a:pt x="221" y="149"/>
                  </a:cubicBezTo>
                  <a:cubicBezTo>
                    <a:pt x="238" y="169"/>
                    <a:pt x="249" y="196"/>
                    <a:pt x="243" y="223"/>
                  </a:cubicBezTo>
                  <a:cubicBezTo>
                    <a:pt x="234" y="265"/>
                    <a:pt x="190" y="277"/>
                    <a:pt x="153" y="286"/>
                  </a:cubicBezTo>
                  <a:cubicBezTo>
                    <a:pt x="131" y="292"/>
                    <a:pt x="109" y="296"/>
                    <a:pt x="86" y="298"/>
                  </a:cubicBezTo>
                  <a:cubicBezTo>
                    <a:pt x="66" y="301"/>
                    <a:pt x="11" y="293"/>
                    <a:pt x="5" y="321"/>
                  </a:cubicBezTo>
                  <a:cubicBezTo>
                    <a:pt x="0" y="350"/>
                    <a:pt x="48" y="353"/>
                    <a:pt x="65" y="361"/>
                  </a:cubicBezTo>
                  <a:cubicBezTo>
                    <a:pt x="92" y="375"/>
                    <a:pt x="107" y="400"/>
                    <a:pt x="110" y="43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1" name="Group 670"/>
          <p:cNvGrpSpPr/>
          <p:nvPr/>
        </p:nvGrpSpPr>
        <p:grpSpPr>
          <a:xfrm>
            <a:off x="7286845" y="3182400"/>
            <a:ext cx="390204" cy="1849771"/>
            <a:chOff x="6991350" y="3056784"/>
            <a:chExt cx="382588" cy="1813666"/>
          </a:xfrm>
        </p:grpSpPr>
        <p:grpSp>
          <p:nvGrpSpPr>
            <p:cNvPr id="667" name="Group 666"/>
            <p:cNvGrpSpPr/>
            <p:nvPr/>
          </p:nvGrpSpPr>
          <p:grpSpPr>
            <a:xfrm>
              <a:off x="6991350" y="3092450"/>
              <a:ext cx="382588" cy="1778000"/>
              <a:chOff x="6991350" y="3092450"/>
              <a:chExt cx="382588" cy="1778000"/>
            </a:xfrm>
          </p:grpSpPr>
          <p:sp>
            <p:nvSpPr>
              <p:cNvPr id="646" name="AutoShape 160"/>
              <p:cNvSpPr>
                <a:spLocks noChangeAspect="1" noChangeArrowheads="1" noTextEdit="1"/>
              </p:cNvSpPr>
              <p:nvPr/>
            </p:nvSpPr>
            <p:spPr bwMode="auto">
              <a:xfrm>
                <a:off x="6991350" y="3092450"/>
                <a:ext cx="38258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47" name="Freeform 162"/>
              <p:cNvSpPr>
                <a:spLocks/>
              </p:cNvSpPr>
              <p:nvPr/>
            </p:nvSpPr>
            <p:spPr bwMode="auto">
              <a:xfrm>
                <a:off x="7058192" y="3428720"/>
                <a:ext cx="315592" cy="856674"/>
              </a:xfrm>
              <a:custGeom>
                <a:avLst/>
                <a:gdLst>
                  <a:gd name="T0" fmla="*/ 29 w 73"/>
                  <a:gd name="T1" fmla="*/ 0 h 320"/>
                  <a:gd name="T2" fmla="*/ 26 w 73"/>
                  <a:gd name="T3" fmla="*/ 52 h 320"/>
                  <a:gd name="T4" fmla="*/ 12 w 73"/>
                  <a:gd name="T5" fmla="*/ 64 h 320"/>
                  <a:gd name="T6" fmla="*/ 1 w 73"/>
                  <a:gd name="T7" fmla="*/ 86 h 320"/>
                  <a:gd name="T8" fmla="*/ 42 w 73"/>
                  <a:gd name="T9" fmla="*/ 130 h 320"/>
                  <a:gd name="T10" fmla="*/ 70 w 73"/>
                  <a:gd name="T11" fmla="*/ 183 h 320"/>
                  <a:gd name="T12" fmla="*/ 49 w 73"/>
                  <a:gd name="T13" fmla="*/ 251 h 320"/>
                  <a:gd name="T14" fmla="*/ 53 w 73"/>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320">
                    <a:moveTo>
                      <a:pt x="29" y="0"/>
                    </a:moveTo>
                    <a:cubicBezTo>
                      <a:pt x="29" y="17"/>
                      <a:pt x="33" y="35"/>
                      <a:pt x="26" y="52"/>
                    </a:cubicBezTo>
                    <a:cubicBezTo>
                      <a:pt x="24" y="58"/>
                      <a:pt x="18" y="61"/>
                      <a:pt x="12" y="64"/>
                    </a:cubicBezTo>
                    <a:cubicBezTo>
                      <a:pt x="5" y="69"/>
                      <a:pt x="1" y="78"/>
                      <a:pt x="1" y="86"/>
                    </a:cubicBezTo>
                    <a:cubicBezTo>
                      <a:pt x="0" y="111"/>
                      <a:pt x="26" y="116"/>
                      <a:pt x="42" y="130"/>
                    </a:cubicBezTo>
                    <a:cubicBezTo>
                      <a:pt x="58" y="144"/>
                      <a:pt x="68" y="163"/>
                      <a:pt x="70" y="183"/>
                    </a:cubicBezTo>
                    <a:cubicBezTo>
                      <a:pt x="73" y="209"/>
                      <a:pt x="58" y="228"/>
                      <a:pt x="49" y="251"/>
                    </a:cubicBezTo>
                    <a:cubicBezTo>
                      <a:pt x="40" y="273"/>
                      <a:pt x="42" y="299"/>
                      <a:pt x="53" y="32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666" name="Freeform 168"/>
            <p:cNvSpPr>
              <a:spLocks/>
            </p:cNvSpPr>
            <p:nvPr/>
          </p:nvSpPr>
          <p:spPr bwMode="auto">
            <a:xfrm>
              <a:off x="705556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1281" name="Rectangle 1280"/>
          <p:cNvSpPr/>
          <p:nvPr/>
        </p:nvSpPr>
        <p:spPr bwMode="auto">
          <a:xfrm>
            <a:off x="2687674" y="-1360046"/>
            <a:ext cx="770623" cy="82491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74" name="Title 1"/>
          <p:cNvSpPr>
            <a:spLocks noGrp="1"/>
          </p:cNvSpPr>
          <p:nvPr>
            <p:ph type="title"/>
          </p:nvPr>
        </p:nvSpPr>
        <p:spPr>
          <a:xfrm>
            <a:off x="275481" y="295274"/>
            <a:ext cx="11887878" cy="917575"/>
          </a:xfrm>
        </p:spPr>
        <p:txBody>
          <a:bodyPr/>
          <a:lstStyle/>
          <a:p>
            <a:r>
              <a:rPr lang="en-US" dirty="0" smtClean="0"/>
              <a:t>Developer vision</a:t>
            </a:r>
            <a:endParaRPr lang="en-US" dirty="0"/>
          </a:p>
        </p:txBody>
      </p:sp>
    </p:spTree>
    <p:extLst>
      <p:ext uri="{BB962C8B-B14F-4D97-AF65-F5344CB8AC3E}">
        <p14:creationId xmlns:p14="http://schemas.microsoft.com/office/powerpoint/2010/main" val="1907998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77"/>
                                        </p:tgtEl>
                                        <p:attrNameLst>
                                          <p:attrName>style.visibility</p:attrName>
                                        </p:attrNameLst>
                                      </p:cBhvr>
                                      <p:to>
                                        <p:strVal val="visible"/>
                                      </p:to>
                                    </p:set>
                                    <p:anim calcmode="lin" valueType="num">
                                      <p:cBhvr additive="base">
                                        <p:cTn id="7" dur="640" fill="hold"/>
                                        <p:tgtEl>
                                          <p:spTgt spid="1277"/>
                                        </p:tgtEl>
                                        <p:attrNameLst>
                                          <p:attrName>ppt_x</p:attrName>
                                        </p:attrNameLst>
                                      </p:cBhvr>
                                      <p:tavLst>
                                        <p:tav tm="0">
                                          <p:val>
                                            <p:strVal val="0-#ppt_w/2"/>
                                          </p:val>
                                        </p:tav>
                                        <p:tav tm="100000">
                                          <p:val>
                                            <p:strVal val="#ppt_x"/>
                                          </p:val>
                                        </p:tav>
                                      </p:tavLst>
                                    </p:anim>
                                    <p:anim calcmode="lin" valueType="num">
                                      <p:cBhvr additive="base">
                                        <p:cTn id="8" dur="640" fill="hold"/>
                                        <p:tgtEl>
                                          <p:spTgt spid="127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10"/>
                                        </p:tgtEl>
                                        <p:attrNameLst>
                                          <p:attrName>style.visibility</p:attrName>
                                        </p:attrNameLst>
                                      </p:cBhvr>
                                      <p:to>
                                        <p:strVal val="visible"/>
                                      </p:to>
                                    </p:set>
                                    <p:anim calcmode="lin" valueType="num">
                                      <p:cBhvr additive="base">
                                        <p:cTn id="11" dur="640" fill="hold"/>
                                        <p:tgtEl>
                                          <p:spTgt spid="1210"/>
                                        </p:tgtEl>
                                        <p:attrNameLst>
                                          <p:attrName>ppt_x</p:attrName>
                                        </p:attrNameLst>
                                      </p:cBhvr>
                                      <p:tavLst>
                                        <p:tav tm="0">
                                          <p:val>
                                            <p:strVal val="1+#ppt_w/2"/>
                                          </p:val>
                                        </p:tav>
                                        <p:tav tm="100000">
                                          <p:val>
                                            <p:strVal val="#ppt_x"/>
                                          </p:val>
                                        </p:tav>
                                      </p:tavLst>
                                    </p:anim>
                                    <p:anim calcmode="lin" valueType="num">
                                      <p:cBhvr additive="base">
                                        <p:cTn id="12" dur="640" fill="hold"/>
                                        <p:tgtEl>
                                          <p:spTgt spid="1210"/>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10"/>
                                        </p:tgtEl>
                                        <p:attrNameLst>
                                          <p:attrName>style.visibility</p:attrName>
                                        </p:attrNameLst>
                                      </p:cBhvr>
                                      <p:to>
                                        <p:strVal val="visible"/>
                                      </p:to>
                                    </p:set>
                                    <p:animEffect transition="in" filter="fade">
                                      <p:cBhvr>
                                        <p:cTn id="15" dur="500"/>
                                        <p:tgtEl>
                                          <p:spTgt spid="610"/>
                                        </p:tgtEl>
                                      </p:cBhvr>
                                    </p:animEffect>
                                    <p:anim calcmode="lin" valueType="num">
                                      <p:cBhvr>
                                        <p:cTn id="16" dur="500" fill="hold"/>
                                        <p:tgtEl>
                                          <p:spTgt spid="610"/>
                                        </p:tgtEl>
                                        <p:attrNameLst>
                                          <p:attrName>ppt_x</p:attrName>
                                        </p:attrNameLst>
                                      </p:cBhvr>
                                      <p:tavLst>
                                        <p:tav tm="0">
                                          <p:val>
                                            <p:strVal val="#ppt_x"/>
                                          </p:val>
                                        </p:tav>
                                        <p:tav tm="100000">
                                          <p:val>
                                            <p:strVal val="#ppt_x"/>
                                          </p:val>
                                        </p:tav>
                                      </p:tavLst>
                                    </p:anim>
                                    <p:anim calcmode="lin" valueType="num">
                                      <p:cBhvr>
                                        <p:cTn id="17" dur="500" fill="hold"/>
                                        <p:tgtEl>
                                          <p:spTgt spid="6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74"/>
                                        </p:tgtEl>
                                        <p:attrNameLst>
                                          <p:attrName>style.visibility</p:attrName>
                                        </p:attrNameLst>
                                      </p:cBhvr>
                                      <p:to>
                                        <p:strVal val="visible"/>
                                      </p:to>
                                    </p:set>
                                    <p:animEffect transition="in" filter="fade">
                                      <p:cBhvr>
                                        <p:cTn id="20" dur="500"/>
                                        <p:tgtEl>
                                          <p:spTgt spid="574"/>
                                        </p:tgtEl>
                                      </p:cBhvr>
                                    </p:animEffect>
                                    <p:anim calcmode="lin" valueType="num">
                                      <p:cBhvr>
                                        <p:cTn id="21" dur="500" fill="hold"/>
                                        <p:tgtEl>
                                          <p:spTgt spid="574"/>
                                        </p:tgtEl>
                                        <p:attrNameLst>
                                          <p:attrName>ppt_x</p:attrName>
                                        </p:attrNameLst>
                                      </p:cBhvr>
                                      <p:tavLst>
                                        <p:tav tm="0">
                                          <p:val>
                                            <p:strVal val="#ppt_x"/>
                                          </p:val>
                                        </p:tav>
                                        <p:tav tm="100000">
                                          <p:val>
                                            <p:strVal val="#ppt_x"/>
                                          </p:val>
                                        </p:tav>
                                      </p:tavLst>
                                    </p:anim>
                                    <p:anim calcmode="lin" valueType="num">
                                      <p:cBhvr>
                                        <p:cTn id="22" dur="500" fill="hold"/>
                                        <p:tgtEl>
                                          <p:spTgt spid="57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75"/>
                                        </p:tgtEl>
                                        <p:attrNameLst>
                                          <p:attrName>style.visibility</p:attrName>
                                        </p:attrNameLst>
                                      </p:cBhvr>
                                      <p:to>
                                        <p:strVal val="visible"/>
                                      </p:to>
                                    </p:set>
                                    <p:animEffect transition="in" filter="fade">
                                      <p:cBhvr>
                                        <p:cTn id="25" dur="500"/>
                                        <p:tgtEl>
                                          <p:spTgt spid="575"/>
                                        </p:tgtEl>
                                      </p:cBhvr>
                                    </p:animEffect>
                                    <p:anim calcmode="lin" valueType="num">
                                      <p:cBhvr>
                                        <p:cTn id="26" dur="500" fill="hold"/>
                                        <p:tgtEl>
                                          <p:spTgt spid="575"/>
                                        </p:tgtEl>
                                        <p:attrNameLst>
                                          <p:attrName>ppt_x</p:attrName>
                                        </p:attrNameLst>
                                      </p:cBhvr>
                                      <p:tavLst>
                                        <p:tav tm="0">
                                          <p:val>
                                            <p:strVal val="#ppt_x"/>
                                          </p:val>
                                        </p:tav>
                                        <p:tav tm="100000">
                                          <p:val>
                                            <p:strVal val="#ppt_x"/>
                                          </p:val>
                                        </p:tav>
                                      </p:tavLst>
                                    </p:anim>
                                    <p:anim calcmode="lin" valueType="num">
                                      <p:cBhvr>
                                        <p:cTn id="27" dur="500" fill="hold"/>
                                        <p:tgtEl>
                                          <p:spTgt spid="57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59"/>
                                        </p:tgtEl>
                                        <p:attrNameLst>
                                          <p:attrName>style.visibility</p:attrName>
                                        </p:attrNameLst>
                                      </p:cBhvr>
                                      <p:to>
                                        <p:strVal val="visible"/>
                                      </p:to>
                                    </p:set>
                                    <p:animEffect transition="in" filter="fade">
                                      <p:cBhvr>
                                        <p:cTn id="30" dur="500"/>
                                        <p:tgtEl>
                                          <p:spTgt spid="559"/>
                                        </p:tgtEl>
                                      </p:cBhvr>
                                    </p:animEffect>
                                    <p:anim calcmode="lin" valueType="num">
                                      <p:cBhvr>
                                        <p:cTn id="31" dur="500" fill="hold"/>
                                        <p:tgtEl>
                                          <p:spTgt spid="559"/>
                                        </p:tgtEl>
                                        <p:attrNameLst>
                                          <p:attrName>ppt_x</p:attrName>
                                        </p:attrNameLst>
                                      </p:cBhvr>
                                      <p:tavLst>
                                        <p:tav tm="0">
                                          <p:val>
                                            <p:strVal val="#ppt_x"/>
                                          </p:val>
                                        </p:tav>
                                        <p:tav tm="100000">
                                          <p:val>
                                            <p:strVal val="#ppt_x"/>
                                          </p:val>
                                        </p:tav>
                                      </p:tavLst>
                                    </p:anim>
                                    <p:anim calcmode="lin" valueType="num">
                                      <p:cBhvr>
                                        <p:cTn id="32" dur="500" fill="hold"/>
                                        <p:tgtEl>
                                          <p:spTgt spid="55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37"/>
                                        </p:tgtEl>
                                        <p:attrNameLst>
                                          <p:attrName>style.visibility</p:attrName>
                                        </p:attrNameLst>
                                      </p:cBhvr>
                                      <p:to>
                                        <p:strVal val="visible"/>
                                      </p:to>
                                    </p:set>
                                    <p:animEffect transition="in" filter="fade">
                                      <p:cBhvr>
                                        <p:cTn id="35" dur="500"/>
                                        <p:tgtEl>
                                          <p:spTgt spid="537"/>
                                        </p:tgtEl>
                                      </p:cBhvr>
                                    </p:animEffect>
                                    <p:anim calcmode="lin" valueType="num">
                                      <p:cBhvr>
                                        <p:cTn id="36" dur="500" fill="hold"/>
                                        <p:tgtEl>
                                          <p:spTgt spid="537"/>
                                        </p:tgtEl>
                                        <p:attrNameLst>
                                          <p:attrName>ppt_x</p:attrName>
                                        </p:attrNameLst>
                                      </p:cBhvr>
                                      <p:tavLst>
                                        <p:tav tm="0">
                                          <p:val>
                                            <p:strVal val="#ppt_x"/>
                                          </p:val>
                                        </p:tav>
                                        <p:tav tm="100000">
                                          <p:val>
                                            <p:strVal val="#ppt_x"/>
                                          </p:val>
                                        </p:tav>
                                      </p:tavLst>
                                    </p:anim>
                                    <p:anim calcmode="lin" valueType="num">
                                      <p:cBhvr>
                                        <p:cTn id="37" dur="500" fill="hold"/>
                                        <p:tgtEl>
                                          <p:spTgt spid="53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15"/>
                                        </p:tgtEl>
                                        <p:attrNameLst>
                                          <p:attrName>style.visibility</p:attrName>
                                        </p:attrNameLst>
                                      </p:cBhvr>
                                      <p:to>
                                        <p:strVal val="visible"/>
                                      </p:to>
                                    </p:set>
                                    <p:animEffect transition="in" filter="fade">
                                      <p:cBhvr>
                                        <p:cTn id="40" dur="500"/>
                                        <p:tgtEl>
                                          <p:spTgt spid="515"/>
                                        </p:tgtEl>
                                      </p:cBhvr>
                                    </p:animEffect>
                                    <p:anim calcmode="lin" valueType="num">
                                      <p:cBhvr>
                                        <p:cTn id="41" dur="500" fill="hold"/>
                                        <p:tgtEl>
                                          <p:spTgt spid="515"/>
                                        </p:tgtEl>
                                        <p:attrNameLst>
                                          <p:attrName>ppt_x</p:attrName>
                                        </p:attrNameLst>
                                      </p:cBhvr>
                                      <p:tavLst>
                                        <p:tav tm="0">
                                          <p:val>
                                            <p:strVal val="#ppt_x"/>
                                          </p:val>
                                        </p:tav>
                                        <p:tav tm="100000">
                                          <p:val>
                                            <p:strVal val="#ppt_x"/>
                                          </p:val>
                                        </p:tav>
                                      </p:tavLst>
                                    </p:anim>
                                    <p:anim calcmode="lin" valueType="num">
                                      <p:cBhvr>
                                        <p:cTn id="42" dur="500" fill="hold"/>
                                        <p:tgtEl>
                                          <p:spTgt spid="5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97"/>
                                        </p:tgtEl>
                                        <p:attrNameLst>
                                          <p:attrName>style.visibility</p:attrName>
                                        </p:attrNameLst>
                                      </p:cBhvr>
                                      <p:to>
                                        <p:strVal val="visible"/>
                                      </p:to>
                                    </p:set>
                                    <p:animEffect transition="in" filter="fade">
                                      <p:cBhvr>
                                        <p:cTn id="45" dur="500"/>
                                        <p:tgtEl>
                                          <p:spTgt spid="497"/>
                                        </p:tgtEl>
                                      </p:cBhvr>
                                    </p:animEffect>
                                    <p:anim calcmode="lin" valueType="num">
                                      <p:cBhvr>
                                        <p:cTn id="46" dur="500" fill="hold"/>
                                        <p:tgtEl>
                                          <p:spTgt spid="497"/>
                                        </p:tgtEl>
                                        <p:attrNameLst>
                                          <p:attrName>ppt_x</p:attrName>
                                        </p:attrNameLst>
                                      </p:cBhvr>
                                      <p:tavLst>
                                        <p:tav tm="0">
                                          <p:val>
                                            <p:strVal val="#ppt_x"/>
                                          </p:val>
                                        </p:tav>
                                        <p:tav tm="100000">
                                          <p:val>
                                            <p:strVal val="#ppt_x"/>
                                          </p:val>
                                        </p:tav>
                                      </p:tavLst>
                                    </p:anim>
                                    <p:anim calcmode="lin" valueType="num">
                                      <p:cBhvr>
                                        <p:cTn id="47" dur="500" fill="hold"/>
                                        <p:tgtEl>
                                          <p:spTgt spid="497"/>
                                        </p:tgtEl>
                                        <p:attrNameLst>
                                          <p:attrName>ppt_y</p:attrName>
                                        </p:attrNameLst>
                                      </p:cBhvr>
                                      <p:tavLst>
                                        <p:tav tm="0">
                                          <p:val>
                                            <p:strVal val="#ppt_y+.1"/>
                                          </p:val>
                                        </p:tav>
                                        <p:tav tm="100000">
                                          <p:val>
                                            <p:strVal val="#ppt_y"/>
                                          </p:val>
                                        </p:tav>
                                      </p:tavLst>
                                    </p:anim>
                                  </p:childTnLst>
                                </p:cTn>
                              </p:par>
                              <p:par>
                                <p:cTn id="48" presetID="22" presetClass="entr" presetSubtype="4" fill="hold" nodeType="withEffect">
                                  <p:stCondLst>
                                    <p:cond delay="0"/>
                                  </p:stCondLst>
                                  <p:childTnLst>
                                    <p:set>
                                      <p:cBhvr>
                                        <p:cTn id="49" dur="1" fill="hold">
                                          <p:stCondLst>
                                            <p:cond delay="0"/>
                                          </p:stCondLst>
                                        </p:cTn>
                                        <p:tgtEl>
                                          <p:spTgt spid="671"/>
                                        </p:tgtEl>
                                        <p:attrNameLst>
                                          <p:attrName>style.visibility</p:attrName>
                                        </p:attrNameLst>
                                      </p:cBhvr>
                                      <p:to>
                                        <p:strVal val="visible"/>
                                      </p:to>
                                    </p:set>
                                    <p:animEffect transition="in" filter="wipe(down)">
                                      <p:cBhvr>
                                        <p:cTn id="50" dur="1000"/>
                                        <p:tgtEl>
                                          <p:spTgt spid="671"/>
                                        </p:tgtEl>
                                      </p:cBhvr>
                                    </p:animEffect>
                                  </p:childTnLst>
                                </p:cTn>
                              </p:par>
                              <p:par>
                                <p:cTn id="51" presetID="19" presetClass="emph" presetSubtype="0" fill="hold" grpId="0" nodeType="withEffect">
                                  <p:stCondLst>
                                    <p:cond delay="0"/>
                                  </p:stCondLst>
                                  <p:childTnLst>
                                    <p:animClr clrSpc="rgb" dir="cw">
                                      <p:cBhvr override="childStyle">
                                        <p:cTn id="52" dur="500" fill="hold"/>
                                        <p:tgtEl>
                                          <p:spTgt spid="24"/>
                                        </p:tgtEl>
                                        <p:attrNameLst>
                                          <p:attrName>style.color</p:attrName>
                                        </p:attrNameLst>
                                      </p:cBhvr>
                                      <p:to>
                                        <a:srgbClr val="0078D7"/>
                                      </p:to>
                                    </p:animClr>
                                    <p:animClr clrSpc="rgb" dir="cw">
                                      <p:cBhvr>
                                        <p:cTn id="53" dur="500" fill="hold"/>
                                        <p:tgtEl>
                                          <p:spTgt spid="24"/>
                                        </p:tgtEl>
                                        <p:attrNameLst>
                                          <p:attrName>fillcolor</p:attrName>
                                        </p:attrNameLst>
                                      </p:cBhvr>
                                      <p:to>
                                        <a:srgbClr val="0078D7"/>
                                      </p:to>
                                    </p:animClr>
                                    <p:set>
                                      <p:cBhvr>
                                        <p:cTn id="54" dur="500" fill="hold"/>
                                        <p:tgtEl>
                                          <p:spTgt spid="24"/>
                                        </p:tgtEl>
                                        <p:attrNameLst>
                                          <p:attrName>fill.type</p:attrName>
                                        </p:attrNameLst>
                                      </p:cBhvr>
                                      <p:to>
                                        <p:strVal val="solid"/>
                                      </p:to>
                                    </p:set>
                                    <p:set>
                                      <p:cBhvr>
                                        <p:cTn id="55" dur="500" fill="hold"/>
                                        <p:tgtEl>
                                          <p:spTgt spid="24"/>
                                        </p:tgtEl>
                                        <p:attrNameLst>
                                          <p:attrName>fill.on</p:attrName>
                                        </p:attrNameLst>
                                      </p:cBhvr>
                                      <p:to>
                                        <p:strVal val="true"/>
                                      </p:to>
                                    </p:set>
                                  </p:childTnLst>
                                </p:cTn>
                              </p:par>
                              <p:par>
                                <p:cTn id="56" presetID="22" presetClass="entr" presetSubtype="4" fill="hold" nodeType="withEffect">
                                  <p:stCondLst>
                                    <p:cond delay="0"/>
                                  </p:stCondLst>
                                  <p:childTnLst>
                                    <p:set>
                                      <p:cBhvr>
                                        <p:cTn id="57" dur="1" fill="hold">
                                          <p:stCondLst>
                                            <p:cond delay="0"/>
                                          </p:stCondLst>
                                        </p:cTn>
                                        <p:tgtEl>
                                          <p:spTgt spid="668"/>
                                        </p:tgtEl>
                                        <p:attrNameLst>
                                          <p:attrName>style.visibility</p:attrName>
                                        </p:attrNameLst>
                                      </p:cBhvr>
                                      <p:to>
                                        <p:strVal val="visible"/>
                                      </p:to>
                                    </p:set>
                                    <p:animEffect transition="in" filter="wipe(down)">
                                      <p:cBhvr>
                                        <p:cTn id="58" dur="600"/>
                                        <p:tgtEl>
                                          <p:spTgt spid="668"/>
                                        </p:tgtEl>
                                      </p:cBhvr>
                                    </p:animEffect>
                                  </p:childTnLst>
                                </p:cTn>
                              </p:par>
                              <p:par>
                                <p:cTn id="59" presetID="19" presetClass="emph" presetSubtype="0" fill="hold" grpId="0" nodeType="withEffect">
                                  <p:stCondLst>
                                    <p:cond delay="0"/>
                                  </p:stCondLst>
                                  <p:childTnLst>
                                    <p:animClr clrSpc="rgb" dir="cw">
                                      <p:cBhvr override="childStyle">
                                        <p:cTn id="60" dur="500" fill="hold"/>
                                        <p:tgtEl>
                                          <p:spTgt spid="333"/>
                                        </p:tgtEl>
                                        <p:attrNameLst>
                                          <p:attrName>style.color</p:attrName>
                                        </p:attrNameLst>
                                      </p:cBhvr>
                                      <p:to>
                                        <a:srgbClr val="FF8C00"/>
                                      </p:to>
                                    </p:animClr>
                                    <p:animClr clrSpc="rgb" dir="cw">
                                      <p:cBhvr>
                                        <p:cTn id="61" dur="500" fill="hold"/>
                                        <p:tgtEl>
                                          <p:spTgt spid="333"/>
                                        </p:tgtEl>
                                        <p:attrNameLst>
                                          <p:attrName>fillcolor</p:attrName>
                                        </p:attrNameLst>
                                      </p:cBhvr>
                                      <p:to>
                                        <a:srgbClr val="FF8C00"/>
                                      </p:to>
                                    </p:animClr>
                                    <p:set>
                                      <p:cBhvr>
                                        <p:cTn id="62" dur="500" fill="hold"/>
                                        <p:tgtEl>
                                          <p:spTgt spid="333"/>
                                        </p:tgtEl>
                                        <p:attrNameLst>
                                          <p:attrName>fill.type</p:attrName>
                                        </p:attrNameLst>
                                      </p:cBhvr>
                                      <p:to>
                                        <p:strVal val="solid"/>
                                      </p:to>
                                    </p:set>
                                    <p:set>
                                      <p:cBhvr>
                                        <p:cTn id="63" dur="500" fill="hold"/>
                                        <p:tgtEl>
                                          <p:spTgt spid="333"/>
                                        </p:tgtEl>
                                        <p:attrNameLst>
                                          <p:attrName>fill.on</p:attrName>
                                        </p:attrNameLst>
                                      </p:cBhvr>
                                      <p:to>
                                        <p:strVal val="true"/>
                                      </p:to>
                                    </p:set>
                                  </p:childTnLst>
                                </p:cTn>
                              </p:par>
                              <p:par>
                                <p:cTn id="64" presetID="22" presetClass="entr" presetSubtype="4" fill="hold" nodeType="withEffect">
                                  <p:stCondLst>
                                    <p:cond delay="0"/>
                                  </p:stCondLst>
                                  <p:childTnLst>
                                    <p:set>
                                      <p:cBhvr>
                                        <p:cTn id="65" dur="1" fill="hold">
                                          <p:stCondLst>
                                            <p:cond delay="0"/>
                                          </p:stCondLst>
                                        </p:cTn>
                                        <p:tgtEl>
                                          <p:spTgt spid="669"/>
                                        </p:tgtEl>
                                        <p:attrNameLst>
                                          <p:attrName>style.visibility</p:attrName>
                                        </p:attrNameLst>
                                      </p:cBhvr>
                                      <p:to>
                                        <p:strVal val="visible"/>
                                      </p:to>
                                    </p:set>
                                    <p:animEffect transition="in" filter="wipe(down)">
                                      <p:cBhvr>
                                        <p:cTn id="66" dur="600"/>
                                        <p:tgtEl>
                                          <p:spTgt spid="669"/>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337"/>
                                        </p:tgtEl>
                                        <p:attrNameLst>
                                          <p:attrName>style.color</p:attrName>
                                        </p:attrNameLst>
                                      </p:cBhvr>
                                      <p:to>
                                        <a:srgbClr val="5C2D91"/>
                                      </p:to>
                                    </p:animClr>
                                    <p:animClr clrSpc="rgb" dir="cw">
                                      <p:cBhvr>
                                        <p:cTn id="69" dur="500" fill="hold"/>
                                        <p:tgtEl>
                                          <p:spTgt spid="337"/>
                                        </p:tgtEl>
                                        <p:attrNameLst>
                                          <p:attrName>fillcolor</p:attrName>
                                        </p:attrNameLst>
                                      </p:cBhvr>
                                      <p:to>
                                        <a:srgbClr val="5C2D91"/>
                                      </p:to>
                                    </p:animClr>
                                    <p:set>
                                      <p:cBhvr>
                                        <p:cTn id="70" dur="500" fill="hold"/>
                                        <p:tgtEl>
                                          <p:spTgt spid="337"/>
                                        </p:tgtEl>
                                        <p:attrNameLst>
                                          <p:attrName>fill.type</p:attrName>
                                        </p:attrNameLst>
                                      </p:cBhvr>
                                      <p:to>
                                        <p:strVal val="solid"/>
                                      </p:to>
                                    </p:set>
                                    <p:set>
                                      <p:cBhvr>
                                        <p:cTn id="71" dur="500" fill="hold"/>
                                        <p:tgtEl>
                                          <p:spTgt spid="337"/>
                                        </p:tgtEl>
                                        <p:attrNameLst>
                                          <p:attrName>fill.on</p:attrName>
                                        </p:attrNameLst>
                                      </p:cBhvr>
                                      <p:to>
                                        <p:strVal val="true"/>
                                      </p:to>
                                    </p:set>
                                  </p:childTnLst>
                                </p:cTn>
                              </p:par>
                              <p:par>
                                <p:cTn id="72" presetID="22" presetClass="entr" presetSubtype="4" fill="hold" nodeType="withEffect">
                                  <p:stCondLst>
                                    <p:cond delay="0"/>
                                  </p:stCondLst>
                                  <p:childTnLst>
                                    <p:set>
                                      <p:cBhvr>
                                        <p:cTn id="73" dur="1" fill="hold">
                                          <p:stCondLst>
                                            <p:cond delay="0"/>
                                          </p:stCondLst>
                                        </p:cTn>
                                        <p:tgtEl>
                                          <p:spTgt spid="670"/>
                                        </p:tgtEl>
                                        <p:attrNameLst>
                                          <p:attrName>style.visibility</p:attrName>
                                        </p:attrNameLst>
                                      </p:cBhvr>
                                      <p:to>
                                        <p:strVal val="visible"/>
                                      </p:to>
                                    </p:set>
                                    <p:animEffect transition="in" filter="wipe(down)">
                                      <p:cBhvr>
                                        <p:cTn id="74" dur="1000"/>
                                        <p:tgtEl>
                                          <p:spTgt spid="670"/>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340"/>
                                        </p:tgtEl>
                                        <p:attrNameLst>
                                          <p:attrName>style.color</p:attrName>
                                        </p:attrNameLst>
                                      </p:cBhvr>
                                      <p:to>
                                        <a:srgbClr val="D83B01"/>
                                      </p:to>
                                    </p:animClr>
                                    <p:animClr clrSpc="rgb" dir="cw">
                                      <p:cBhvr>
                                        <p:cTn id="77" dur="500" fill="hold"/>
                                        <p:tgtEl>
                                          <p:spTgt spid="340"/>
                                        </p:tgtEl>
                                        <p:attrNameLst>
                                          <p:attrName>fillcolor</p:attrName>
                                        </p:attrNameLst>
                                      </p:cBhvr>
                                      <p:to>
                                        <a:srgbClr val="D83B01"/>
                                      </p:to>
                                    </p:animClr>
                                    <p:set>
                                      <p:cBhvr>
                                        <p:cTn id="78" dur="500" fill="hold"/>
                                        <p:tgtEl>
                                          <p:spTgt spid="340"/>
                                        </p:tgtEl>
                                        <p:attrNameLst>
                                          <p:attrName>fill.type</p:attrName>
                                        </p:attrNameLst>
                                      </p:cBhvr>
                                      <p:to>
                                        <p:strVal val="solid"/>
                                      </p:to>
                                    </p:set>
                                    <p:set>
                                      <p:cBhvr>
                                        <p:cTn id="79" dur="500" fill="hold"/>
                                        <p:tgtEl>
                                          <p:spTgt spid="340"/>
                                        </p:tgtEl>
                                        <p:attrNameLst>
                                          <p:attrName>fill.on</p:attrName>
                                        </p:attrNameLst>
                                      </p:cBhvr>
                                      <p:to>
                                        <p:strVal val="true"/>
                                      </p:to>
                                    </p:set>
                                  </p:childTnLst>
                                </p:cTn>
                              </p:par>
                              <p:par>
                                <p:cTn id="80" presetID="24" presetClass="emph" presetSubtype="0" fill="hold" grpId="0" nodeType="withEffect">
                                  <p:stCondLst>
                                    <p:cond delay="0"/>
                                  </p:stCondLst>
                                  <p:childTnLst>
                                    <p:animClr clrSpc="hsl" dir="cw">
                                      <p:cBhvr override="childStyle">
                                        <p:cTn id="81" dur="500" fill="hold"/>
                                        <p:tgtEl>
                                          <p:spTgt spid="29"/>
                                        </p:tgtEl>
                                        <p:attrNameLst>
                                          <p:attrName>style.color</p:attrName>
                                        </p:attrNameLst>
                                      </p:cBhvr>
                                      <p:by>
                                        <p:hsl h="0" s="-12549" l="-25098"/>
                                      </p:by>
                                    </p:animClr>
                                    <p:animClr clrSpc="hsl" dir="cw">
                                      <p:cBhvr>
                                        <p:cTn id="82" dur="500" fill="hold"/>
                                        <p:tgtEl>
                                          <p:spTgt spid="29"/>
                                        </p:tgtEl>
                                        <p:attrNameLst>
                                          <p:attrName>fillcolor</p:attrName>
                                        </p:attrNameLst>
                                      </p:cBhvr>
                                      <p:by>
                                        <p:hsl h="0" s="-12549" l="-25098"/>
                                      </p:by>
                                    </p:animClr>
                                    <p:animClr clrSpc="hsl" dir="cw">
                                      <p:cBhvr>
                                        <p:cTn id="83" dur="500" fill="hold"/>
                                        <p:tgtEl>
                                          <p:spTgt spid="29"/>
                                        </p:tgtEl>
                                        <p:attrNameLst>
                                          <p:attrName>stroke.color</p:attrName>
                                        </p:attrNameLst>
                                      </p:cBhvr>
                                      <p:by>
                                        <p:hsl h="0" s="-12549" l="-25098"/>
                                      </p:by>
                                    </p:animClr>
                                    <p:set>
                                      <p:cBhvr>
                                        <p:cTn id="84"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10" grpId="0" animBg="1"/>
      <p:bldP spid="1277" grpId="0" animBg="1"/>
      <p:bldP spid="610" grpId="0" animBg="1"/>
      <p:bldP spid="574" grpId="0" animBg="1"/>
      <p:bldP spid="575" grpId="0" animBg="1"/>
      <p:bldP spid="559" grpId="0" animBg="1"/>
      <p:bldP spid="537" grpId="0" animBg="1"/>
      <p:bldP spid="515" grpId="0" animBg="1"/>
      <p:bldP spid="497" grpId="0" animBg="1"/>
      <p:bldP spid="24" grpId="0" animBg="1"/>
      <p:bldP spid="333" grpId="0" animBg="1"/>
      <p:bldP spid="337" grpId="0" animBg="1"/>
      <p:bldP spid="3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610599" cy="3933384"/>
          </a:xfrm>
        </p:spPr>
        <p:txBody>
          <a:bodyPr/>
          <a:lstStyle/>
          <a:p>
            <a:r>
              <a:rPr lang="en-US" sz="2800" dirty="0"/>
              <a:t>Simple REST/OData Service </a:t>
            </a:r>
            <a:r>
              <a:rPr lang="en-US" sz="2800" dirty="0" smtClean="0"/>
              <a:t>APIs</a:t>
            </a:r>
            <a:br>
              <a:rPr lang="en-US" sz="2800" dirty="0" smtClean="0"/>
            </a:br>
            <a:endParaRPr lang="en-US" sz="2800" dirty="0"/>
          </a:p>
          <a:p>
            <a:r>
              <a:rPr lang="en-US" sz="2800" dirty="0"/>
              <a:t>Part of Azure AD Common Consent Framework</a:t>
            </a:r>
            <a:br>
              <a:rPr lang="en-US" sz="2800" dirty="0"/>
            </a:br>
            <a:endParaRPr lang="en-US" sz="2800" dirty="0"/>
          </a:p>
          <a:p>
            <a:r>
              <a:rPr lang="en-US" sz="2800" dirty="0" smtClean="0"/>
              <a:t>Expose </a:t>
            </a:r>
            <a:r>
              <a:rPr lang="en-US" sz="2800" dirty="0"/>
              <a:t>Files, Sites, Mail, </a:t>
            </a:r>
            <a:r>
              <a:rPr lang="en-US" sz="2800" dirty="0" smtClean="0"/>
              <a:t>Calendar, Users, Groups, Conversations and Notes</a:t>
            </a:r>
            <a:br>
              <a:rPr lang="en-US" sz="2800" dirty="0" smtClean="0"/>
            </a:br>
            <a:endParaRPr lang="en-US" sz="2800" dirty="0" smtClean="0"/>
          </a:p>
          <a:p>
            <a:r>
              <a:rPr lang="en-US" sz="2800" dirty="0" smtClean="0"/>
              <a:t>Videos, Yammer and OneNote in preview</a:t>
            </a:r>
            <a:br>
              <a:rPr lang="en-US" sz="2800" dirty="0" smtClean="0"/>
            </a:br>
            <a:endParaRPr lang="en-US" sz="2800" dirty="0"/>
          </a:p>
        </p:txBody>
      </p:sp>
      <p:sp>
        <p:nvSpPr>
          <p:cNvPr id="3" name="Title 2"/>
          <p:cNvSpPr>
            <a:spLocks noGrp="1"/>
          </p:cNvSpPr>
          <p:nvPr>
            <p:ph type="title"/>
          </p:nvPr>
        </p:nvSpPr>
        <p:spPr/>
        <p:txBody>
          <a:bodyPr/>
          <a:lstStyle/>
          <a:p>
            <a:r>
              <a:rPr lang="en-US" dirty="0" smtClean="0"/>
              <a:t>Office 365 APIs</a:t>
            </a:r>
            <a:endParaRPr lang="en-US" dirty="0"/>
          </a:p>
        </p:txBody>
      </p:sp>
      <p:pic>
        <p:nvPicPr>
          <p:cNvPr id="4" name="Picture 3"/>
          <p:cNvPicPr>
            <a:picLocks noChangeAspect="1"/>
          </p:cNvPicPr>
          <p:nvPr/>
        </p:nvPicPr>
        <p:blipFill>
          <a:blip r:embed="rId3"/>
          <a:stretch>
            <a:fillRect/>
          </a:stretch>
        </p:blipFill>
        <p:spPr>
          <a:xfrm>
            <a:off x="5415193" y="2069641"/>
            <a:ext cx="8747759" cy="8747759"/>
          </a:xfrm>
          <a:prstGeom prst="rect">
            <a:avLst/>
          </a:prstGeom>
        </p:spPr>
      </p:pic>
      <p:grpSp>
        <p:nvGrpSpPr>
          <p:cNvPr id="10" name="Group 9"/>
          <p:cNvGrpSpPr/>
          <p:nvPr/>
        </p:nvGrpSpPr>
        <p:grpSpPr>
          <a:xfrm>
            <a:off x="11232758" y="2785718"/>
            <a:ext cx="1179313" cy="1251560"/>
            <a:chOff x="2707732" y="4956733"/>
            <a:chExt cx="1385140" cy="1469996"/>
          </a:xfrm>
        </p:grpSpPr>
        <p:grpSp>
          <p:nvGrpSpPr>
            <p:cNvPr id="11" name="Group 10"/>
            <p:cNvGrpSpPr/>
            <p:nvPr/>
          </p:nvGrpSpPr>
          <p:grpSpPr>
            <a:xfrm>
              <a:off x="2905467" y="5457465"/>
              <a:ext cx="969264" cy="969264"/>
              <a:chOff x="2782549" y="5457465"/>
              <a:chExt cx="969264" cy="969264"/>
            </a:xfrm>
          </p:grpSpPr>
          <p:sp>
            <p:nvSpPr>
              <p:cNvPr id="13" name="Oval 12"/>
              <p:cNvSpPr/>
              <p:nvPr/>
            </p:nvSpPr>
            <p:spPr bwMode="auto">
              <a:xfrm>
                <a:off x="2782549" y="5457465"/>
                <a:ext cx="969264" cy="969264"/>
              </a:xfrm>
              <a:prstGeom prst="ellipse">
                <a:avLst/>
              </a:prstGeom>
              <a:solidFill>
                <a:schemeClr val="accent2">
                  <a:lumMod val="75000"/>
                </a:schemeClr>
              </a:solidFill>
              <a:ln w="762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B4A0FF">
                      <a:lumMod val="75000"/>
                    </a:srgbClr>
                  </a:solidFill>
                  <a:effectLst/>
                  <a:uLnTx/>
                  <a:uFillTx/>
                  <a:latin typeface="Segoe UI"/>
                  <a:ea typeface="Segoe UI" pitchFamily="34" charset="0"/>
                  <a:cs typeface="Segoe UI" pitchFamily="34" charset="0"/>
                </a:endParaRPr>
              </a:p>
            </p:txBody>
          </p:sp>
          <p:sp>
            <p:nvSpPr>
              <p:cNvPr id="14" name="Freeform 109"/>
              <p:cNvSpPr>
                <a:spLocks noChangeAspect="1" noEditPoints="1"/>
              </p:cNvSpPr>
              <p:nvPr/>
            </p:nvSpPr>
            <p:spPr bwMode="auto">
              <a:xfrm>
                <a:off x="3024829" y="5705481"/>
                <a:ext cx="513639" cy="481744"/>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21" tIns="43908" rIns="87821" bIns="43908" numCol="1" anchor="t" anchorCtr="0" compatLnSpc="1">
                <a:prstTxWarp prst="textNoShape">
                  <a:avLst/>
                </a:prstTxWarp>
              </a:bodyPr>
              <a:lstStyle/>
              <a:p>
                <a:pPr marL="0" marR="0" lvl="0" indent="0" algn="l" defTabSz="895567"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12" name="TextBox 11"/>
            <p:cNvSpPr txBox="1"/>
            <p:nvPr/>
          </p:nvSpPr>
          <p:spPr>
            <a:xfrm>
              <a:off x="2707732" y="4956733"/>
              <a:ext cx="1385140" cy="466327"/>
            </a:xfrm>
            <a:prstGeom prst="rect">
              <a:avLst/>
            </a:prstGeom>
            <a:noFill/>
          </p:spPr>
          <p:txBody>
            <a:bodyPr wrap="square" lIns="91440" tIns="73152" bIns="73152" rtlCol="0" anchor="ctr" anchorCtr="0">
              <a:spAutoFit/>
            </a:bodyPr>
            <a:lstStyle/>
            <a:p>
              <a:pPr marL="0" marR="0" lvl="0" indent="0" algn="ctr" defTabSz="932597"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EVENTS</a:t>
              </a:r>
              <a:endParaRPr kumimoji="0" lang="en-US" sz="2000" b="1" i="0" u="none" strike="noStrike" kern="1200" cap="none" spc="0" normalizeH="0" baseline="0" noProof="0" dirty="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grpSp>
      <p:grpSp>
        <p:nvGrpSpPr>
          <p:cNvPr id="15" name="Group 14"/>
          <p:cNvGrpSpPr/>
          <p:nvPr/>
        </p:nvGrpSpPr>
        <p:grpSpPr>
          <a:xfrm>
            <a:off x="7875307" y="3401138"/>
            <a:ext cx="1829077" cy="1138037"/>
            <a:chOff x="9771281" y="1175748"/>
            <a:chExt cx="2390557" cy="1487385"/>
          </a:xfrm>
        </p:grpSpPr>
        <p:sp>
          <p:nvSpPr>
            <p:cNvPr id="16" name="TextBox 15"/>
            <p:cNvSpPr txBox="1"/>
            <p:nvPr/>
          </p:nvSpPr>
          <p:spPr>
            <a:xfrm>
              <a:off x="9771281" y="1175748"/>
              <a:ext cx="2390557" cy="518911"/>
            </a:xfrm>
            <a:prstGeom prst="rect">
              <a:avLst/>
            </a:prstGeom>
            <a:noFill/>
          </p:spPr>
          <p:txBody>
            <a:bodyPr wrap="square" lIns="91440" tIns="73152" bIns="73152" rtlCol="0" anchor="ctr" anchorCtr="0">
              <a:spAutoFit/>
            </a:bodyPr>
            <a:lstStyle/>
            <a:p>
              <a:pPr marL="0" marR="0" lvl="0" indent="0" algn="ctr" defTabSz="932597"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Mail</a:t>
              </a:r>
              <a:endParaRPr kumimoji="0" lang="en-US" sz="2000" b="1" i="0" u="none" strike="noStrike" kern="1200" cap="none" spc="0" normalizeH="0" baseline="0" noProof="0" dirty="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grpSp>
          <p:nvGrpSpPr>
            <p:cNvPr id="17" name="Group 16"/>
            <p:cNvGrpSpPr/>
            <p:nvPr/>
          </p:nvGrpSpPr>
          <p:grpSpPr>
            <a:xfrm>
              <a:off x="10481927" y="1693869"/>
              <a:ext cx="969264" cy="969264"/>
              <a:chOff x="10481927" y="1693869"/>
              <a:chExt cx="969264" cy="969264"/>
            </a:xfrm>
          </p:grpSpPr>
          <p:sp>
            <p:nvSpPr>
              <p:cNvPr id="18" name="Oval 17"/>
              <p:cNvSpPr/>
              <p:nvPr/>
            </p:nvSpPr>
            <p:spPr bwMode="auto">
              <a:xfrm>
                <a:off x="10481927" y="1693869"/>
                <a:ext cx="969264" cy="969264"/>
              </a:xfrm>
              <a:prstGeom prst="ellipse">
                <a:avLst/>
              </a:prstGeom>
              <a:solidFill>
                <a:srgbClr val="2172B9"/>
              </a:solidFill>
              <a:ln w="762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B4A0FF">
                      <a:lumMod val="75000"/>
                    </a:srgbClr>
                  </a:solidFill>
                  <a:effectLst/>
                  <a:uLnTx/>
                  <a:uFillTx/>
                  <a:latin typeface="Segoe UI"/>
                  <a:ea typeface="Segoe UI" pitchFamily="34" charset="0"/>
                  <a:cs typeface="Segoe UI" pitchFamily="34" charset="0"/>
                </a:endParaRPr>
              </a:p>
            </p:txBody>
          </p:sp>
          <p:sp>
            <p:nvSpPr>
              <p:cNvPr id="19" name="Freeform 33"/>
              <p:cNvSpPr>
                <a:spLocks noChangeAspect="1" noEditPoints="1"/>
              </p:cNvSpPr>
              <p:nvPr/>
            </p:nvSpPr>
            <p:spPr bwMode="black">
              <a:xfrm>
                <a:off x="10722085" y="1941964"/>
                <a:ext cx="488949" cy="473075"/>
              </a:xfrm>
              <a:custGeom>
                <a:avLst/>
                <a:gdLst>
                  <a:gd name="T0" fmla="*/ 258 w 364"/>
                  <a:gd name="T1" fmla="*/ 185 h 352"/>
                  <a:gd name="T2" fmla="*/ 263 w 364"/>
                  <a:gd name="T3" fmla="*/ 198 h 352"/>
                  <a:gd name="T4" fmla="*/ 216 w 364"/>
                  <a:gd name="T5" fmla="*/ 276 h 352"/>
                  <a:gd name="T6" fmla="*/ 263 w 364"/>
                  <a:gd name="T7" fmla="*/ 198 h 352"/>
                  <a:gd name="T8" fmla="*/ 117 w 364"/>
                  <a:gd name="T9" fmla="*/ 143 h 352"/>
                  <a:gd name="T10" fmla="*/ 96 w 364"/>
                  <a:gd name="T11" fmla="*/ 132 h 352"/>
                  <a:gd name="T12" fmla="*/ 75 w 364"/>
                  <a:gd name="T13" fmla="*/ 145 h 352"/>
                  <a:gd name="T14" fmla="*/ 67 w 364"/>
                  <a:gd name="T15" fmla="*/ 176 h 352"/>
                  <a:gd name="T16" fmla="*/ 75 w 364"/>
                  <a:gd name="T17" fmla="*/ 208 h 352"/>
                  <a:gd name="T18" fmla="*/ 95 w 364"/>
                  <a:gd name="T19" fmla="*/ 220 h 352"/>
                  <a:gd name="T20" fmla="*/ 116 w 364"/>
                  <a:gd name="T21" fmla="*/ 210 h 352"/>
                  <a:gd name="T22" fmla="*/ 125 w 364"/>
                  <a:gd name="T23" fmla="*/ 177 h 352"/>
                  <a:gd name="T24" fmla="*/ 120 w 364"/>
                  <a:gd name="T25" fmla="*/ 149 h 352"/>
                  <a:gd name="T26" fmla="*/ 102 w 364"/>
                  <a:gd name="T27" fmla="*/ 132 h 352"/>
                  <a:gd name="T28" fmla="*/ 79 w 364"/>
                  <a:gd name="T29" fmla="*/ 139 h 352"/>
                  <a:gd name="T30" fmla="*/ 68 w 364"/>
                  <a:gd name="T31" fmla="*/ 167 h 352"/>
                  <a:gd name="T32" fmla="*/ 72 w 364"/>
                  <a:gd name="T33" fmla="*/ 202 h 352"/>
                  <a:gd name="T34" fmla="*/ 89 w 364"/>
                  <a:gd name="T35" fmla="*/ 219 h 352"/>
                  <a:gd name="T36" fmla="*/ 112 w 364"/>
                  <a:gd name="T37" fmla="*/ 215 h 352"/>
                  <a:gd name="T38" fmla="*/ 124 w 364"/>
                  <a:gd name="T39" fmla="*/ 187 h 352"/>
                  <a:gd name="T40" fmla="*/ 123 w 364"/>
                  <a:gd name="T41" fmla="*/ 157 h 352"/>
                  <a:gd name="T42" fmla="*/ 108 w 364"/>
                  <a:gd name="T43" fmla="*/ 134 h 352"/>
                  <a:gd name="T44" fmla="*/ 84 w 364"/>
                  <a:gd name="T45" fmla="*/ 135 h 352"/>
                  <a:gd name="T46" fmla="*/ 69 w 364"/>
                  <a:gd name="T47" fmla="*/ 159 h 352"/>
                  <a:gd name="T48" fmla="*/ 69 w 364"/>
                  <a:gd name="T49" fmla="*/ 194 h 352"/>
                  <a:gd name="T50" fmla="*/ 84 w 364"/>
                  <a:gd name="T51" fmla="*/ 217 h 352"/>
                  <a:gd name="T52" fmla="*/ 107 w 364"/>
                  <a:gd name="T53" fmla="*/ 218 h 352"/>
                  <a:gd name="T54" fmla="*/ 123 w 364"/>
                  <a:gd name="T55" fmla="*/ 196 h 352"/>
                  <a:gd name="T56" fmla="*/ 0 w 364"/>
                  <a:gd name="T57" fmla="*/ 35 h 352"/>
                  <a:gd name="T58" fmla="*/ 0 w 364"/>
                  <a:gd name="T59" fmla="*/ 35 h 352"/>
                  <a:gd name="T60" fmla="*/ 137 w 364"/>
                  <a:gd name="T61" fmla="*/ 229 h 352"/>
                  <a:gd name="T62" fmla="*/ 95 w 364"/>
                  <a:gd name="T63" fmla="*/ 247 h 352"/>
                  <a:gd name="T64" fmla="*/ 57 w 364"/>
                  <a:gd name="T65" fmla="*/ 226 h 352"/>
                  <a:gd name="T66" fmla="*/ 42 w 364"/>
                  <a:gd name="T67" fmla="*/ 178 h 352"/>
                  <a:gd name="T68" fmla="*/ 56 w 364"/>
                  <a:gd name="T69" fmla="*/ 127 h 352"/>
                  <a:gd name="T70" fmla="*/ 97 w 364"/>
                  <a:gd name="T71" fmla="*/ 105 h 352"/>
                  <a:gd name="T72" fmla="*/ 137 w 364"/>
                  <a:gd name="T73" fmla="*/ 122 h 352"/>
                  <a:gd name="T74" fmla="*/ 154 w 364"/>
                  <a:gd name="T75" fmla="*/ 175 h 352"/>
                  <a:gd name="T76" fmla="*/ 117 w 364"/>
                  <a:gd name="T77" fmla="*/ 143 h 352"/>
                  <a:gd name="T78" fmla="*/ 96 w 364"/>
                  <a:gd name="T79" fmla="*/ 132 h 352"/>
                  <a:gd name="T80" fmla="*/ 75 w 364"/>
                  <a:gd name="T81" fmla="*/ 145 h 352"/>
                  <a:gd name="T82" fmla="*/ 67 w 364"/>
                  <a:gd name="T83" fmla="*/ 176 h 352"/>
                  <a:gd name="T84" fmla="*/ 75 w 364"/>
                  <a:gd name="T85" fmla="*/ 208 h 352"/>
                  <a:gd name="T86" fmla="*/ 95 w 364"/>
                  <a:gd name="T87" fmla="*/ 220 h 352"/>
                  <a:gd name="T88" fmla="*/ 116 w 364"/>
                  <a:gd name="T89" fmla="*/ 210 h 352"/>
                  <a:gd name="T90" fmla="*/ 125 w 364"/>
                  <a:gd name="T91" fmla="*/ 177 h 352"/>
                  <a:gd name="T92" fmla="*/ 123 w 364"/>
                  <a:gd name="T93" fmla="*/ 157 h 352"/>
                  <a:gd name="T94" fmla="*/ 108 w 364"/>
                  <a:gd name="T95" fmla="*/ 134 h 352"/>
                  <a:gd name="T96" fmla="*/ 84 w 364"/>
                  <a:gd name="T97" fmla="*/ 135 h 352"/>
                  <a:gd name="T98" fmla="*/ 69 w 364"/>
                  <a:gd name="T99" fmla="*/ 159 h 352"/>
                  <a:gd name="T100" fmla="*/ 69 w 364"/>
                  <a:gd name="T101" fmla="*/ 194 h 352"/>
                  <a:gd name="T102" fmla="*/ 84 w 364"/>
                  <a:gd name="T103" fmla="*/ 217 h 352"/>
                  <a:gd name="T104" fmla="*/ 107 w 364"/>
                  <a:gd name="T105" fmla="*/ 218 h 352"/>
                  <a:gd name="T106" fmla="*/ 123 w 364"/>
                  <a:gd name="T107" fmla="*/ 1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4" h="352">
                    <a:moveTo>
                      <a:pt x="356" y="76"/>
                    </a:moveTo>
                    <a:cubicBezTo>
                      <a:pt x="216" y="76"/>
                      <a:pt x="216" y="76"/>
                      <a:pt x="216" y="76"/>
                    </a:cubicBezTo>
                    <a:cubicBezTo>
                      <a:pt x="216" y="151"/>
                      <a:pt x="216" y="151"/>
                      <a:pt x="216" y="151"/>
                    </a:cubicBezTo>
                    <a:cubicBezTo>
                      <a:pt x="258" y="185"/>
                      <a:pt x="258" y="185"/>
                      <a:pt x="258" y="185"/>
                    </a:cubicBezTo>
                    <a:cubicBezTo>
                      <a:pt x="364" y="96"/>
                      <a:pt x="364" y="96"/>
                      <a:pt x="364" y="96"/>
                    </a:cubicBezTo>
                    <a:cubicBezTo>
                      <a:pt x="364" y="84"/>
                      <a:pt x="364" y="84"/>
                      <a:pt x="364" y="84"/>
                    </a:cubicBezTo>
                    <a:cubicBezTo>
                      <a:pt x="364" y="78"/>
                      <a:pt x="362" y="76"/>
                      <a:pt x="356" y="76"/>
                    </a:cubicBezTo>
                    <a:close/>
                    <a:moveTo>
                      <a:pt x="263" y="198"/>
                    </a:moveTo>
                    <a:cubicBezTo>
                      <a:pt x="262" y="199"/>
                      <a:pt x="260" y="200"/>
                      <a:pt x="258" y="200"/>
                    </a:cubicBezTo>
                    <a:cubicBezTo>
                      <a:pt x="256" y="200"/>
                      <a:pt x="255" y="199"/>
                      <a:pt x="253" y="198"/>
                    </a:cubicBezTo>
                    <a:cubicBezTo>
                      <a:pt x="216" y="168"/>
                      <a:pt x="216" y="168"/>
                      <a:pt x="216" y="168"/>
                    </a:cubicBezTo>
                    <a:cubicBezTo>
                      <a:pt x="216" y="276"/>
                      <a:pt x="216" y="276"/>
                      <a:pt x="216" y="276"/>
                    </a:cubicBezTo>
                    <a:cubicBezTo>
                      <a:pt x="356" y="276"/>
                      <a:pt x="356" y="276"/>
                      <a:pt x="356" y="276"/>
                    </a:cubicBezTo>
                    <a:cubicBezTo>
                      <a:pt x="362" y="276"/>
                      <a:pt x="364" y="274"/>
                      <a:pt x="364" y="268"/>
                    </a:cubicBezTo>
                    <a:cubicBezTo>
                      <a:pt x="364" y="113"/>
                      <a:pt x="364" y="113"/>
                      <a:pt x="364" y="113"/>
                    </a:cubicBezTo>
                    <a:lnTo>
                      <a:pt x="263" y="198"/>
                    </a:ln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0" y="35"/>
                    </a:moveTo>
                    <a:cubicBezTo>
                      <a:pt x="0" y="317"/>
                      <a:pt x="0" y="317"/>
                      <a:pt x="0" y="317"/>
                    </a:cubicBezTo>
                    <a:cubicBezTo>
                      <a:pt x="208" y="352"/>
                      <a:pt x="208" y="352"/>
                      <a:pt x="208" y="352"/>
                    </a:cubicBezTo>
                    <a:cubicBezTo>
                      <a:pt x="208" y="0"/>
                      <a:pt x="208" y="0"/>
                      <a:pt x="208" y="0"/>
                    </a:cubicBezTo>
                    <a:lnTo>
                      <a:pt x="0" y="35"/>
                    </a:lnTo>
                    <a:close/>
                    <a:moveTo>
                      <a:pt x="153" y="191"/>
                    </a:moveTo>
                    <a:cubicBezTo>
                      <a:pt x="152" y="196"/>
                      <a:pt x="151" y="201"/>
                      <a:pt x="149" y="206"/>
                    </a:cubicBezTo>
                    <a:cubicBezTo>
                      <a:pt x="148" y="210"/>
                      <a:pt x="146" y="214"/>
                      <a:pt x="144" y="218"/>
                    </a:cubicBezTo>
                    <a:cubicBezTo>
                      <a:pt x="142" y="222"/>
                      <a:pt x="140" y="226"/>
                      <a:pt x="137" y="229"/>
                    </a:cubicBezTo>
                    <a:cubicBezTo>
                      <a:pt x="134" y="232"/>
                      <a:pt x="131" y="235"/>
                      <a:pt x="128" y="237"/>
                    </a:cubicBezTo>
                    <a:cubicBezTo>
                      <a:pt x="125" y="240"/>
                      <a:pt x="121" y="242"/>
                      <a:pt x="118" y="243"/>
                    </a:cubicBezTo>
                    <a:cubicBezTo>
                      <a:pt x="114" y="245"/>
                      <a:pt x="111" y="246"/>
                      <a:pt x="107" y="246"/>
                    </a:cubicBezTo>
                    <a:cubicBezTo>
                      <a:pt x="103" y="247"/>
                      <a:pt x="99" y="247"/>
                      <a:pt x="95" y="247"/>
                    </a:cubicBezTo>
                    <a:cubicBezTo>
                      <a:pt x="91" y="246"/>
                      <a:pt x="87" y="246"/>
                      <a:pt x="83" y="245"/>
                    </a:cubicBezTo>
                    <a:cubicBezTo>
                      <a:pt x="80" y="244"/>
                      <a:pt x="77" y="242"/>
                      <a:pt x="73" y="241"/>
                    </a:cubicBezTo>
                    <a:cubicBezTo>
                      <a:pt x="70" y="239"/>
                      <a:pt x="67" y="237"/>
                      <a:pt x="64" y="234"/>
                    </a:cubicBezTo>
                    <a:cubicBezTo>
                      <a:pt x="62" y="232"/>
                      <a:pt x="59" y="229"/>
                      <a:pt x="57" y="226"/>
                    </a:cubicBezTo>
                    <a:cubicBezTo>
                      <a:pt x="54" y="223"/>
                      <a:pt x="52" y="219"/>
                      <a:pt x="50" y="216"/>
                    </a:cubicBezTo>
                    <a:cubicBezTo>
                      <a:pt x="49" y="212"/>
                      <a:pt x="47" y="208"/>
                      <a:pt x="46" y="204"/>
                    </a:cubicBezTo>
                    <a:cubicBezTo>
                      <a:pt x="45" y="200"/>
                      <a:pt x="44" y="196"/>
                      <a:pt x="43" y="192"/>
                    </a:cubicBezTo>
                    <a:cubicBezTo>
                      <a:pt x="43" y="187"/>
                      <a:pt x="42" y="183"/>
                      <a:pt x="42" y="178"/>
                    </a:cubicBezTo>
                    <a:cubicBezTo>
                      <a:pt x="42" y="173"/>
                      <a:pt x="43" y="168"/>
                      <a:pt x="43" y="163"/>
                    </a:cubicBezTo>
                    <a:cubicBezTo>
                      <a:pt x="44" y="158"/>
                      <a:pt x="45" y="154"/>
                      <a:pt x="46" y="150"/>
                    </a:cubicBezTo>
                    <a:cubicBezTo>
                      <a:pt x="47" y="146"/>
                      <a:pt x="48" y="142"/>
                      <a:pt x="50" y="138"/>
                    </a:cubicBezTo>
                    <a:cubicBezTo>
                      <a:pt x="52" y="134"/>
                      <a:pt x="54" y="131"/>
                      <a:pt x="56" y="127"/>
                    </a:cubicBezTo>
                    <a:cubicBezTo>
                      <a:pt x="59" y="124"/>
                      <a:pt x="61" y="121"/>
                      <a:pt x="64" y="118"/>
                    </a:cubicBezTo>
                    <a:cubicBezTo>
                      <a:pt x="67" y="116"/>
                      <a:pt x="70" y="113"/>
                      <a:pt x="74" y="112"/>
                    </a:cubicBezTo>
                    <a:cubicBezTo>
                      <a:pt x="77" y="110"/>
                      <a:pt x="81" y="108"/>
                      <a:pt x="84" y="107"/>
                    </a:cubicBezTo>
                    <a:cubicBezTo>
                      <a:pt x="88" y="106"/>
                      <a:pt x="92" y="105"/>
                      <a:pt x="97" y="105"/>
                    </a:cubicBezTo>
                    <a:cubicBezTo>
                      <a:pt x="101" y="105"/>
                      <a:pt x="105" y="105"/>
                      <a:pt x="108" y="106"/>
                    </a:cubicBezTo>
                    <a:cubicBezTo>
                      <a:pt x="112" y="106"/>
                      <a:pt x="116" y="107"/>
                      <a:pt x="119" y="109"/>
                    </a:cubicBezTo>
                    <a:cubicBezTo>
                      <a:pt x="122" y="110"/>
                      <a:pt x="126" y="112"/>
                      <a:pt x="129" y="114"/>
                    </a:cubicBezTo>
                    <a:cubicBezTo>
                      <a:pt x="132" y="116"/>
                      <a:pt x="135" y="119"/>
                      <a:pt x="137" y="122"/>
                    </a:cubicBezTo>
                    <a:cubicBezTo>
                      <a:pt x="140" y="126"/>
                      <a:pt x="142" y="129"/>
                      <a:pt x="144" y="133"/>
                    </a:cubicBezTo>
                    <a:cubicBezTo>
                      <a:pt x="147" y="137"/>
                      <a:pt x="148" y="141"/>
                      <a:pt x="150" y="145"/>
                    </a:cubicBezTo>
                    <a:cubicBezTo>
                      <a:pt x="151" y="149"/>
                      <a:pt x="152" y="154"/>
                      <a:pt x="153" y="159"/>
                    </a:cubicBezTo>
                    <a:cubicBezTo>
                      <a:pt x="153" y="164"/>
                      <a:pt x="154" y="169"/>
                      <a:pt x="154" y="175"/>
                    </a:cubicBezTo>
                    <a:cubicBezTo>
                      <a:pt x="154" y="181"/>
                      <a:pt x="153" y="186"/>
                      <a:pt x="153" y="191"/>
                    </a:cubicBezTo>
                    <a:close/>
                    <a:moveTo>
                      <a:pt x="123" y="157"/>
                    </a:move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ubicBezTo>
                      <a:pt x="124" y="163"/>
                      <a:pt x="123" y="160"/>
                      <a:pt x="123" y="157"/>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Segoe UI"/>
                  <a:ea typeface="+mn-ea"/>
                  <a:cs typeface="+mn-cs"/>
                </a:endParaRPr>
              </a:p>
            </p:txBody>
          </p:sp>
        </p:grpSp>
      </p:grpSp>
      <p:grpSp>
        <p:nvGrpSpPr>
          <p:cNvPr id="20" name="Group 19"/>
          <p:cNvGrpSpPr/>
          <p:nvPr/>
        </p:nvGrpSpPr>
        <p:grpSpPr>
          <a:xfrm>
            <a:off x="5684837" y="4978240"/>
            <a:ext cx="1492102" cy="1918416"/>
            <a:chOff x="3459509" y="1521308"/>
            <a:chExt cx="2129521" cy="2737954"/>
          </a:xfrm>
        </p:grpSpPr>
        <p:sp>
          <p:nvSpPr>
            <p:cNvPr id="21" name="TextBox 20"/>
            <p:cNvSpPr txBox="1"/>
            <p:nvPr/>
          </p:nvSpPr>
          <p:spPr>
            <a:xfrm>
              <a:off x="3459509" y="1521308"/>
              <a:ext cx="2066419" cy="566642"/>
            </a:xfrm>
            <a:prstGeom prst="rect">
              <a:avLst/>
            </a:prstGeom>
            <a:noFill/>
          </p:spPr>
          <p:txBody>
            <a:bodyPr wrap="square" lIns="91440" tIns="73152" bIns="73152" rtlCol="0" anchor="ctr" anchorCtr="0">
              <a:spAutoFit/>
            </a:bodyPr>
            <a:lstStyle/>
            <a:p>
              <a:pPr marL="0" marR="0" lvl="0" indent="0" algn="ctr" defTabSz="932597"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FILES</a:t>
              </a:r>
              <a:endParaRPr kumimoji="0" lang="en-US" sz="2000" b="1" i="0" u="none" strike="noStrike" kern="1200" cap="none" spc="0" normalizeH="0" baseline="0" noProof="0" dirty="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sp>
          <p:nvSpPr>
            <p:cNvPr id="22" name="Oval 21"/>
            <p:cNvSpPr/>
            <p:nvPr/>
          </p:nvSpPr>
          <p:spPr bwMode="auto">
            <a:xfrm>
              <a:off x="3478817" y="2063004"/>
              <a:ext cx="969264" cy="969264"/>
            </a:xfrm>
            <a:prstGeom prst="ellipse">
              <a:avLst/>
            </a:prstGeom>
            <a:solidFill>
              <a:srgbClr val="DC5B26"/>
            </a:solidFill>
            <a:ln w="76200">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B4A0FF">
                    <a:lumMod val="75000"/>
                  </a:srgbClr>
                </a:solidFill>
                <a:effectLst/>
                <a:uLnTx/>
                <a:uFillTx/>
                <a:latin typeface="Segoe UI"/>
                <a:ea typeface="Segoe UI" pitchFamily="34" charset="0"/>
                <a:cs typeface="Segoe UI" pitchFamily="34" charset="0"/>
              </a:endParaRPr>
            </a:p>
          </p:txBody>
        </p:sp>
        <p:sp>
          <p:nvSpPr>
            <p:cNvPr id="23" name="Oval 22"/>
            <p:cNvSpPr/>
            <p:nvPr/>
          </p:nvSpPr>
          <p:spPr bwMode="auto">
            <a:xfrm>
              <a:off x="3587735" y="3289998"/>
              <a:ext cx="969264" cy="969264"/>
            </a:xfrm>
            <a:prstGeom prst="ellipse">
              <a:avLst/>
            </a:prstGeom>
            <a:solidFill>
              <a:srgbClr val="2A3282"/>
            </a:solidFill>
            <a:ln w="76200">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B4A0FF">
                    <a:lumMod val="75000"/>
                  </a:srgbClr>
                </a:solidFill>
                <a:effectLst/>
                <a:uLnTx/>
                <a:uFillTx/>
                <a:latin typeface="Segoe UI"/>
                <a:ea typeface="Segoe UI" pitchFamily="34" charset="0"/>
                <a:cs typeface="Segoe UI" pitchFamily="34" charset="0"/>
              </a:endParaRPr>
            </a:p>
          </p:txBody>
        </p:sp>
        <p:sp>
          <p:nvSpPr>
            <p:cNvPr id="24" name="Oval 23"/>
            <p:cNvSpPr/>
            <p:nvPr/>
          </p:nvSpPr>
          <p:spPr bwMode="auto">
            <a:xfrm>
              <a:off x="4619766" y="2523279"/>
              <a:ext cx="969264" cy="969264"/>
            </a:xfrm>
            <a:prstGeom prst="ellipse">
              <a:avLst/>
            </a:prstGeom>
            <a:solidFill>
              <a:srgbClr val="02723B"/>
            </a:solidFill>
            <a:ln w="76200">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B4A0FF">
                    <a:lumMod val="75000"/>
                  </a:srgbClr>
                </a:solidFill>
                <a:effectLst/>
                <a:uLnTx/>
                <a:uFillTx/>
                <a:latin typeface="Segoe UI"/>
                <a:ea typeface="Segoe UI" pitchFamily="34" charset="0"/>
                <a:cs typeface="Segoe UI" pitchFamily="34" charset="0"/>
              </a:endParaRPr>
            </a:p>
          </p:txBody>
        </p:sp>
        <p:sp>
          <p:nvSpPr>
            <p:cNvPr id="25" name="Freeform 9"/>
            <p:cNvSpPr>
              <a:spLocks noChangeAspect="1" noEditPoints="1"/>
            </p:cNvSpPr>
            <p:nvPr/>
          </p:nvSpPr>
          <p:spPr bwMode="black">
            <a:xfrm>
              <a:off x="3832655" y="3538093"/>
              <a:ext cx="479425" cy="473075"/>
            </a:xfrm>
            <a:custGeom>
              <a:avLst/>
              <a:gdLst>
                <a:gd name="T0" fmla="*/ 0 w 356"/>
                <a:gd name="T1" fmla="*/ 316 h 352"/>
                <a:gd name="T2" fmla="*/ 208 w 356"/>
                <a:gd name="T3" fmla="*/ 0 h 352"/>
                <a:gd name="T4" fmla="*/ 147 w 356"/>
                <a:gd name="T5" fmla="*/ 241 h 352"/>
                <a:gd name="T6" fmla="*/ 102 w 356"/>
                <a:gd name="T7" fmla="*/ 155 h 352"/>
                <a:gd name="T8" fmla="*/ 101 w 356"/>
                <a:gd name="T9" fmla="*/ 148 h 352"/>
                <a:gd name="T10" fmla="*/ 101 w 356"/>
                <a:gd name="T11" fmla="*/ 141 h 352"/>
                <a:gd name="T12" fmla="*/ 100 w 356"/>
                <a:gd name="T13" fmla="*/ 145 h 352"/>
                <a:gd name="T14" fmla="*/ 99 w 356"/>
                <a:gd name="T15" fmla="*/ 152 h 352"/>
                <a:gd name="T16" fmla="*/ 81 w 356"/>
                <a:gd name="T17" fmla="*/ 237 h 352"/>
                <a:gd name="T18" fmla="*/ 32 w 356"/>
                <a:gd name="T19" fmla="*/ 113 h 352"/>
                <a:gd name="T20" fmla="*/ 68 w 356"/>
                <a:gd name="T21" fmla="*/ 194 h 352"/>
                <a:gd name="T22" fmla="*/ 69 w 356"/>
                <a:gd name="T23" fmla="*/ 200 h 352"/>
                <a:gd name="T24" fmla="*/ 69 w 356"/>
                <a:gd name="T25" fmla="*/ 209 h 352"/>
                <a:gd name="T26" fmla="*/ 70 w 356"/>
                <a:gd name="T27" fmla="*/ 205 h 352"/>
                <a:gd name="T28" fmla="*/ 71 w 356"/>
                <a:gd name="T29" fmla="*/ 198 h 352"/>
                <a:gd name="T30" fmla="*/ 90 w 356"/>
                <a:gd name="T31" fmla="*/ 109 h 352"/>
                <a:gd name="T32" fmla="*/ 132 w 356"/>
                <a:gd name="T33" fmla="*/ 196 h 352"/>
                <a:gd name="T34" fmla="*/ 133 w 356"/>
                <a:gd name="T35" fmla="*/ 202 h 352"/>
                <a:gd name="T36" fmla="*/ 134 w 356"/>
                <a:gd name="T37" fmla="*/ 211 h 352"/>
                <a:gd name="T38" fmla="*/ 135 w 356"/>
                <a:gd name="T39" fmla="*/ 207 h 352"/>
                <a:gd name="T40" fmla="*/ 136 w 356"/>
                <a:gd name="T41" fmla="*/ 199 h 352"/>
                <a:gd name="T42" fmla="*/ 152 w 356"/>
                <a:gd name="T43" fmla="*/ 106 h 352"/>
                <a:gd name="T44" fmla="*/ 147 w 356"/>
                <a:gd name="T45" fmla="*/ 241 h 352"/>
                <a:gd name="T46" fmla="*/ 216 w 356"/>
                <a:gd name="T47" fmla="*/ 40 h 352"/>
                <a:gd name="T48" fmla="*/ 324 w 356"/>
                <a:gd name="T49" fmla="*/ 80 h 352"/>
                <a:gd name="T50" fmla="*/ 216 w 356"/>
                <a:gd name="T51" fmla="*/ 96 h 352"/>
                <a:gd name="T52" fmla="*/ 324 w 356"/>
                <a:gd name="T53" fmla="*/ 116 h 352"/>
                <a:gd name="T54" fmla="*/ 216 w 356"/>
                <a:gd name="T55" fmla="*/ 132 h 352"/>
                <a:gd name="T56" fmla="*/ 324 w 356"/>
                <a:gd name="T57" fmla="*/ 152 h 352"/>
                <a:gd name="T58" fmla="*/ 216 w 356"/>
                <a:gd name="T59" fmla="*/ 168 h 352"/>
                <a:gd name="T60" fmla="*/ 324 w 356"/>
                <a:gd name="T61" fmla="*/ 188 h 352"/>
                <a:gd name="T62" fmla="*/ 216 w 356"/>
                <a:gd name="T63" fmla="*/ 204 h 352"/>
                <a:gd name="T64" fmla="*/ 324 w 356"/>
                <a:gd name="T65" fmla="*/ 224 h 352"/>
                <a:gd name="T66" fmla="*/ 216 w 356"/>
                <a:gd name="T67" fmla="*/ 240 h 352"/>
                <a:gd name="T68" fmla="*/ 324 w 356"/>
                <a:gd name="T69" fmla="*/ 260 h 352"/>
                <a:gd name="T70" fmla="*/ 216 w 356"/>
                <a:gd name="T71" fmla="*/ 276 h 352"/>
                <a:gd name="T72" fmla="*/ 348 w 356"/>
                <a:gd name="T73" fmla="*/ 312 h 352"/>
                <a:gd name="T74" fmla="*/ 356 w 356"/>
                <a:gd name="T75" fmla="*/ 4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6" h="352">
                  <a:moveTo>
                    <a:pt x="0" y="36"/>
                  </a:moveTo>
                  <a:cubicBezTo>
                    <a:pt x="0" y="316"/>
                    <a:pt x="0" y="316"/>
                    <a:pt x="0" y="316"/>
                  </a:cubicBezTo>
                  <a:cubicBezTo>
                    <a:pt x="208" y="352"/>
                    <a:pt x="208" y="352"/>
                    <a:pt x="208" y="352"/>
                  </a:cubicBezTo>
                  <a:cubicBezTo>
                    <a:pt x="208" y="0"/>
                    <a:pt x="208" y="0"/>
                    <a:pt x="208" y="0"/>
                  </a:cubicBezTo>
                  <a:lnTo>
                    <a:pt x="0" y="36"/>
                  </a:lnTo>
                  <a:close/>
                  <a:moveTo>
                    <a:pt x="147" y="241"/>
                  </a:moveTo>
                  <a:cubicBezTo>
                    <a:pt x="120" y="239"/>
                    <a:pt x="120" y="239"/>
                    <a:pt x="120" y="239"/>
                  </a:cubicBezTo>
                  <a:cubicBezTo>
                    <a:pt x="102" y="155"/>
                    <a:pt x="102" y="155"/>
                    <a:pt x="102" y="155"/>
                  </a:cubicBezTo>
                  <a:cubicBezTo>
                    <a:pt x="102" y="154"/>
                    <a:pt x="102" y="153"/>
                    <a:pt x="102" y="152"/>
                  </a:cubicBezTo>
                  <a:cubicBezTo>
                    <a:pt x="102" y="151"/>
                    <a:pt x="102" y="150"/>
                    <a:pt x="101" y="148"/>
                  </a:cubicBezTo>
                  <a:cubicBezTo>
                    <a:pt x="101" y="147"/>
                    <a:pt x="101" y="146"/>
                    <a:pt x="101" y="145"/>
                  </a:cubicBezTo>
                  <a:cubicBezTo>
                    <a:pt x="101" y="143"/>
                    <a:pt x="101" y="142"/>
                    <a:pt x="101" y="141"/>
                  </a:cubicBezTo>
                  <a:cubicBezTo>
                    <a:pt x="100" y="141"/>
                    <a:pt x="100" y="141"/>
                    <a:pt x="100" y="141"/>
                  </a:cubicBezTo>
                  <a:cubicBezTo>
                    <a:pt x="100" y="142"/>
                    <a:pt x="100" y="143"/>
                    <a:pt x="100" y="145"/>
                  </a:cubicBezTo>
                  <a:cubicBezTo>
                    <a:pt x="100" y="146"/>
                    <a:pt x="100" y="147"/>
                    <a:pt x="100" y="149"/>
                  </a:cubicBezTo>
                  <a:cubicBezTo>
                    <a:pt x="100" y="150"/>
                    <a:pt x="99" y="151"/>
                    <a:pt x="99" y="152"/>
                  </a:cubicBezTo>
                  <a:cubicBezTo>
                    <a:pt x="99" y="153"/>
                    <a:pt x="99" y="154"/>
                    <a:pt x="99" y="155"/>
                  </a:cubicBezTo>
                  <a:cubicBezTo>
                    <a:pt x="81" y="237"/>
                    <a:pt x="81" y="237"/>
                    <a:pt x="81" y="237"/>
                  </a:cubicBezTo>
                  <a:cubicBezTo>
                    <a:pt x="56" y="235"/>
                    <a:pt x="56" y="235"/>
                    <a:pt x="56" y="235"/>
                  </a:cubicBezTo>
                  <a:cubicBezTo>
                    <a:pt x="32" y="113"/>
                    <a:pt x="32" y="113"/>
                    <a:pt x="32" y="113"/>
                  </a:cubicBezTo>
                  <a:cubicBezTo>
                    <a:pt x="55" y="112"/>
                    <a:pt x="55" y="112"/>
                    <a:pt x="55" y="112"/>
                  </a:cubicBezTo>
                  <a:cubicBezTo>
                    <a:pt x="68" y="194"/>
                    <a:pt x="68" y="194"/>
                    <a:pt x="68" y="194"/>
                  </a:cubicBezTo>
                  <a:cubicBezTo>
                    <a:pt x="68" y="195"/>
                    <a:pt x="68" y="196"/>
                    <a:pt x="68" y="197"/>
                  </a:cubicBezTo>
                  <a:cubicBezTo>
                    <a:pt x="69" y="198"/>
                    <a:pt x="69" y="199"/>
                    <a:pt x="69" y="200"/>
                  </a:cubicBezTo>
                  <a:cubicBezTo>
                    <a:pt x="69" y="202"/>
                    <a:pt x="69" y="203"/>
                    <a:pt x="69" y="204"/>
                  </a:cubicBezTo>
                  <a:cubicBezTo>
                    <a:pt x="69" y="206"/>
                    <a:pt x="69" y="207"/>
                    <a:pt x="69" y="209"/>
                  </a:cubicBezTo>
                  <a:cubicBezTo>
                    <a:pt x="70" y="209"/>
                    <a:pt x="70" y="209"/>
                    <a:pt x="70" y="209"/>
                  </a:cubicBezTo>
                  <a:cubicBezTo>
                    <a:pt x="70" y="208"/>
                    <a:pt x="70" y="206"/>
                    <a:pt x="70" y="205"/>
                  </a:cubicBezTo>
                  <a:cubicBezTo>
                    <a:pt x="70" y="204"/>
                    <a:pt x="70" y="203"/>
                    <a:pt x="70" y="202"/>
                  </a:cubicBezTo>
                  <a:cubicBezTo>
                    <a:pt x="71" y="200"/>
                    <a:pt x="71" y="199"/>
                    <a:pt x="71" y="198"/>
                  </a:cubicBezTo>
                  <a:cubicBezTo>
                    <a:pt x="71" y="197"/>
                    <a:pt x="71" y="195"/>
                    <a:pt x="72" y="194"/>
                  </a:cubicBezTo>
                  <a:cubicBezTo>
                    <a:pt x="90" y="109"/>
                    <a:pt x="90" y="109"/>
                    <a:pt x="90" y="109"/>
                  </a:cubicBezTo>
                  <a:cubicBezTo>
                    <a:pt x="115" y="108"/>
                    <a:pt x="115" y="108"/>
                    <a:pt x="115" y="108"/>
                  </a:cubicBezTo>
                  <a:cubicBezTo>
                    <a:pt x="132" y="196"/>
                    <a:pt x="132" y="196"/>
                    <a:pt x="132" y="196"/>
                  </a:cubicBezTo>
                  <a:cubicBezTo>
                    <a:pt x="133" y="197"/>
                    <a:pt x="133" y="198"/>
                    <a:pt x="133" y="199"/>
                  </a:cubicBezTo>
                  <a:cubicBezTo>
                    <a:pt x="133" y="200"/>
                    <a:pt x="133" y="201"/>
                    <a:pt x="133" y="202"/>
                  </a:cubicBezTo>
                  <a:cubicBezTo>
                    <a:pt x="134" y="203"/>
                    <a:pt x="134" y="205"/>
                    <a:pt x="134" y="206"/>
                  </a:cubicBezTo>
                  <a:cubicBezTo>
                    <a:pt x="134" y="208"/>
                    <a:pt x="134" y="209"/>
                    <a:pt x="134" y="211"/>
                  </a:cubicBezTo>
                  <a:cubicBezTo>
                    <a:pt x="135" y="211"/>
                    <a:pt x="135" y="211"/>
                    <a:pt x="135" y="211"/>
                  </a:cubicBezTo>
                  <a:cubicBezTo>
                    <a:pt x="135" y="209"/>
                    <a:pt x="135" y="208"/>
                    <a:pt x="135" y="207"/>
                  </a:cubicBezTo>
                  <a:cubicBezTo>
                    <a:pt x="135" y="206"/>
                    <a:pt x="135" y="204"/>
                    <a:pt x="135" y="203"/>
                  </a:cubicBezTo>
                  <a:cubicBezTo>
                    <a:pt x="135" y="202"/>
                    <a:pt x="135" y="201"/>
                    <a:pt x="136" y="199"/>
                  </a:cubicBezTo>
                  <a:cubicBezTo>
                    <a:pt x="136" y="198"/>
                    <a:pt x="136" y="197"/>
                    <a:pt x="136" y="196"/>
                  </a:cubicBezTo>
                  <a:cubicBezTo>
                    <a:pt x="152" y="106"/>
                    <a:pt x="152" y="106"/>
                    <a:pt x="152" y="106"/>
                  </a:cubicBezTo>
                  <a:cubicBezTo>
                    <a:pt x="178" y="104"/>
                    <a:pt x="178" y="104"/>
                    <a:pt x="178" y="104"/>
                  </a:cubicBezTo>
                  <a:lnTo>
                    <a:pt x="147" y="241"/>
                  </a:lnTo>
                  <a:close/>
                  <a:moveTo>
                    <a:pt x="348" y="40"/>
                  </a:moveTo>
                  <a:cubicBezTo>
                    <a:pt x="216" y="40"/>
                    <a:pt x="216" y="40"/>
                    <a:pt x="216" y="40"/>
                  </a:cubicBezTo>
                  <a:cubicBezTo>
                    <a:pt x="216" y="80"/>
                    <a:pt x="216" y="80"/>
                    <a:pt x="216" y="80"/>
                  </a:cubicBezTo>
                  <a:cubicBezTo>
                    <a:pt x="324" y="80"/>
                    <a:pt x="324" y="80"/>
                    <a:pt x="324" y="80"/>
                  </a:cubicBezTo>
                  <a:cubicBezTo>
                    <a:pt x="324" y="96"/>
                    <a:pt x="324" y="96"/>
                    <a:pt x="324" y="96"/>
                  </a:cubicBezTo>
                  <a:cubicBezTo>
                    <a:pt x="216" y="96"/>
                    <a:pt x="216" y="96"/>
                    <a:pt x="216" y="96"/>
                  </a:cubicBezTo>
                  <a:cubicBezTo>
                    <a:pt x="216" y="116"/>
                    <a:pt x="216" y="116"/>
                    <a:pt x="216" y="116"/>
                  </a:cubicBezTo>
                  <a:cubicBezTo>
                    <a:pt x="324" y="116"/>
                    <a:pt x="324" y="116"/>
                    <a:pt x="324" y="116"/>
                  </a:cubicBezTo>
                  <a:cubicBezTo>
                    <a:pt x="324" y="132"/>
                    <a:pt x="324" y="132"/>
                    <a:pt x="324" y="132"/>
                  </a:cubicBezTo>
                  <a:cubicBezTo>
                    <a:pt x="216" y="132"/>
                    <a:pt x="216" y="132"/>
                    <a:pt x="216" y="132"/>
                  </a:cubicBezTo>
                  <a:cubicBezTo>
                    <a:pt x="216" y="152"/>
                    <a:pt x="216" y="152"/>
                    <a:pt x="216" y="152"/>
                  </a:cubicBezTo>
                  <a:cubicBezTo>
                    <a:pt x="324" y="152"/>
                    <a:pt x="324" y="152"/>
                    <a:pt x="324" y="152"/>
                  </a:cubicBezTo>
                  <a:cubicBezTo>
                    <a:pt x="324" y="168"/>
                    <a:pt x="324" y="168"/>
                    <a:pt x="324" y="168"/>
                  </a:cubicBezTo>
                  <a:cubicBezTo>
                    <a:pt x="216" y="168"/>
                    <a:pt x="216" y="168"/>
                    <a:pt x="216" y="168"/>
                  </a:cubicBezTo>
                  <a:cubicBezTo>
                    <a:pt x="216" y="188"/>
                    <a:pt x="216" y="188"/>
                    <a:pt x="216" y="188"/>
                  </a:cubicBezTo>
                  <a:cubicBezTo>
                    <a:pt x="324" y="188"/>
                    <a:pt x="324" y="188"/>
                    <a:pt x="324" y="188"/>
                  </a:cubicBezTo>
                  <a:cubicBezTo>
                    <a:pt x="324" y="204"/>
                    <a:pt x="324" y="204"/>
                    <a:pt x="324" y="204"/>
                  </a:cubicBezTo>
                  <a:cubicBezTo>
                    <a:pt x="216" y="204"/>
                    <a:pt x="216" y="204"/>
                    <a:pt x="216" y="204"/>
                  </a:cubicBezTo>
                  <a:cubicBezTo>
                    <a:pt x="216" y="224"/>
                    <a:pt x="216" y="224"/>
                    <a:pt x="216" y="224"/>
                  </a:cubicBezTo>
                  <a:cubicBezTo>
                    <a:pt x="324" y="224"/>
                    <a:pt x="324" y="224"/>
                    <a:pt x="324" y="224"/>
                  </a:cubicBezTo>
                  <a:cubicBezTo>
                    <a:pt x="324" y="240"/>
                    <a:pt x="324" y="240"/>
                    <a:pt x="324" y="240"/>
                  </a:cubicBezTo>
                  <a:cubicBezTo>
                    <a:pt x="216" y="240"/>
                    <a:pt x="216" y="240"/>
                    <a:pt x="216" y="240"/>
                  </a:cubicBezTo>
                  <a:cubicBezTo>
                    <a:pt x="216" y="260"/>
                    <a:pt x="216" y="260"/>
                    <a:pt x="216" y="260"/>
                  </a:cubicBezTo>
                  <a:cubicBezTo>
                    <a:pt x="324" y="260"/>
                    <a:pt x="324" y="260"/>
                    <a:pt x="324" y="260"/>
                  </a:cubicBezTo>
                  <a:cubicBezTo>
                    <a:pt x="324" y="276"/>
                    <a:pt x="324" y="276"/>
                    <a:pt x="324" y="276"/>
                  </a:cubicBezTo>
                  <a:cubicBezTo>
                    <a:pt x="216" y="276"/>
                    <a:pt x="216" y="276"/>
                    <a:pt x="216" y="276"/>
                  </a:cubicBezTo>
                  <a:cubicBezTo>
                    <a:pt x="216" y="312"/>
                    <a:pt x="216" y="312"/>
                    <a:pt x="216" y="312"/>
                  </a:cubicBezTo>
                  <a:cubicBezTo>
                    <a:pt x="348" y="312"/>
                    <a:pt x="348" y="312"/>
                    <a:pt x="348" y="312"/>
                  </a:cubicBezTo>
                  <a:cubicBezTo>
                    <a:pt x="353" y="312"/>
                    <a:pt x="356" y="309"/>
                    <a:pt x="356" y="305"/>
                  </a:cubicBezTo>
                  <a:cubicBezTo>
                    <a:pt x="356" y="48"/>
                    <a:pt x="356" y="48"/>
                    <a:pt x="356" y="48"/>
                  </a:cubicBezTo>
                  <a:cubicBezTo>
                    <a:pt x="356" y="44"/>
                    <a:pt x="353" y="40"/>
                    <a:pt x="348" y="4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Segoe UI"/>
                <a:ea typeface="+mn-ea"/>
                <a:cs typeface="+mn-cs"/>
              </a:endParaRPr>
            </a:p>
          </p:txBody>
        </p:sp>
        <p:sp>
          <p:nvSpPr>
            <p:cNvPr id="26" name="Freeform 25"/>
            <p:cNvSpPr>
              <a:spLocks noChangeAspect="1" noEditPoints="1"/>
            </p:cNvSpPr>
            <p:nvPr/>
          </p:nvSpPr>
          <p:spPr bwMode="black">
            <a:xfrm>
              <a:off x="4867067" y="2772168"/>
              <a:ext cx="474663" cy="471487"/>
            </a:xfrm>
            <a:custGeom>
              <a:avLst/>
              <a:gdLst>
                <a:gd name="T0" fmla="*/ 216 w 352"/>
                <a:gd name="T1" fmla="*/ 36 h 352"/>
                <a:gd name="T2" fmla="*/ 252 w 352"/>
                <a:gd name="T3" fmla="*/ 68 h 352"/>
                <a:gd name="T4" fmla="*/ 216 w 352"/>
                <a:gd name="T5" fmla="*/ 100 h 352"/>
                <a:gd name="T6" fmla="*/ 252 w 352"/>
                <a:gd name="T7" fmla="*/ 112 h 352"/>
                <a:gd name="T8" fmla="*/ 216 w 352"/>
                <a:gd name="T9" fmla="*/ 144 h 352"/>
                <a:gd name="T10" fmla="*/ 252 w 352"/>
                <a:gd name="T11" fmla="*/ 156 h 352"/>
                <a:gd name="T12" fmla="*/ 216 w 352"/>
                <a:gd name="T13" fmla="*/ 188 h 352"/>
                <a:gd name="T14" fmla="*/ 252 w 352"/>
                <a:gd name="T15" fmla="*/ 200 h 352"/>
                <a:gd name="T16" fmla="*/ 216 w 352"/>
                <a:gd name="T17" fmla="*/ 232 h 352"/>
                <a:gd name="T18" fmla="*/ 252 w 352"/>
                <a:gd name="T19" fmla="*/ 244 h 352"/>
                <a:gd name="T20" fmla="*/ 216 w 352"/>
                <a:gd name="T21" fmla="*/ 276 h 352"/>
                <a:gd name="T22" fmla="*/ 344 w 352"/>
                <a:gd name="T23" fmla="*/ 308 h 352"/>
                <a:gd name="T24" fmla="*/ 352 w 352"/>
                <a:gd name="T25" fmla="*/ 44 h 352"/>
                <a:gd name="T26" fmla="*/ 320 w 352"/>
                <a:gd name="T27" fmla="*/ 276 h 352"/>
                <a:gd name="T28" fmla="*/ 264 w 352"/>
                <a:gd name="T29" fmla="*/ 244 h 352"/>
                <a:gd name="T30" fmla="*/ 320 w 352"/>
                <a:gd name="T31" fmla="*/ 276 h 352"/>
                <a:gd name="T32" fmla="*/ 264 w 352"/>
                <a:gd name="T33" fmla="*/ 232 h 352"/>
                <a:gd name="T34" fmla="*/ 320 w 352"/>
                <a:gd name="T35" fmla="*/ 200 h 352"/>
                <a:gd name="T36" fmla="*/ 320 w 352"/>
                <a:gd name="T37" fmla="*/ 188 h 352"/>
                <a:gd name="T38" fmla="*/ 264 w 352"/>
                <a:gd name="T39" fmla="*/ 156 h 352"/>
                <a:gd name="T40" fmla="*/ 320 w 352"/>
                <a:gd name="T41" fmla="*/ 188 h 352"/>
                <a:gd name="T42" fmla="*/ 264 w 352"/>
                <a:gd name="T43" fmla="*/ 144 h 352"/>
                <a:gd name="T44" fmla="*/ 320 w 352"/>
                <a:gd name="T45" fmla="*/ 112 h 352"/>
                <a:gd name="T46" fmla="*/ 320 w 352"/>
                <a:gd name="T47" fmla="*/ 100 h 352"/>
                <a:gd name="T48" fmla="*/ 264 w 352"/>
                <a:gd name="T49" fmla="*/ 68 h 352"/>
                <a:gd name="T50" fmla="*/ 320 w 352"/>
                <a:gd name="T51" fmla="*/ 100 h 352"/>
                <a:gd name="T52" fmla="*/ 0 w 352"/>
                <a:gd name="T53" fmla="*/ 316 h 352"/>
                <a:gd name="T54" fmla="*/ 208 w 352"/>
                <a:gd name="T55" fmla="*/ 0 h 352"/>
                <a:gd name="T56" fmla="*/ 120 w 352"/>
                <a:gd name="T57" fmla="*/ 246 h 352"/>
                <a:gd name="T58" fmla="*/ 100 w 352"/>
                <a:gd name="T59" fmla="*/ 199 h 352"/>
                <a:gd name="T60" fmla="*/ 99 w 352"/>
                <a:gd name="T61" fmla="*/ 194 h 352"/>
                <a:gd name="T62" fmla="*/ 98 w 352"/>
                <a:gd name="T63" fmla="*/ 191 h 352"/>
                <a:gd name="T64" fmla="*/ 97 w 352"/>
                <a:gd name="T65" fmla="*/ 195 h 352"/>
                <a:gd name="T66" fmla="*/ 96 w 352"/>
                <a:gd name="T67" fmla="*/ 200 h 352"/>
                <a:gd name="T68" fmla="*/ 49 w 352"/>
                <a:gd name="T69" fmla="*/ 242 h 352"/>
                <a:gd name="T70" fmla="*/ 52 w 352"/>
                <a:gd name="T71" fmla="*/ 110 h 352"/>
                <a:gd name="T72" fmla="*/ 96 w 352"/>
                <a:gd name="T73" fmla="*/ 148 h 352"/>
                <a:gd name="T74" fmla="*/ 98 w 352"/>
                <a:gd name="T75" fmla="*/ 154 h 352"/>
                <a:gd name="T76" fmla="*/ 99 w 352"/>
                <a:gd name="T77" fmla="*/ 160 h 352"/>
                <a:gd name="T78" fmla="*/ 100 w 352"/>
                <a:gd name="T79" fmla="*/ 158 h 352"/>
                <a:gd name="T80" fmla="*/ 102 w 352"/>
                <a:gd name="T81" fmla="*/ 152 h 352"/>
                <a:gd name="T82" fmla="*/ 121 w 352"/>
                <a:gd name="T83" fmla="*/ 106 h 352"/>
                <a:gd name="T84" fmla="*/ 116 w 352"/>
                <a:gd name="T85" fmla="*/ 175 h 352"/>
                <a:gd name="T86" fmla="*/ 120 w 352"/>
                <a:gd name="T87" fmla="*/ 2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352">
                  <a:moveTo>
                    <a:pt x="344" y="36"/>
                  </a:moveTo>
                  <a:cubicBezTo>
                    <a:pt x="216" y="36"/>
                    <a:pt x="216" y="36"/>
                    <a:pt x="216" y="36"/>
                  </a:cubicBezTo>
                  <a:cubicBezTo>
                    <a:pt x="216" y="68"/>
                    <a:pt x="216" y="68"/>
                    <a:pt x="216" y="68"/>
                  </a:cubicBezTo>
                  <a:cubicBezTo>
                    <a:pt x="252" y="68"/>
                    <a:pt x="252" y="68"/>
                    <a:pt x="252" y="68"/>
                  </a:cubicBezTo>
                  <a:cubicBezTo>
                    <a:pt x="252" y="100"/>
                    <a:pt x="252" y="100"/>
                    <a:pt x="252" y="100"/>
                  </a:cubicBezTo>
                  <a:cubicBezTo>
                    <a:pt x="216" y="100"/>
                    <a:pt x="216" y="100"/>
                    <a:pt x="216" y="100"/>
                  </a:cubicBezTo>
                  <a:cubicBezTo>
                    <a:pt x="216" y="112"/>
                    <a:pt x="216" y="112"/>
                    <a:pt x="216" y="112"/>
                  </a:cubicBezTo>
                  <a:cubicBezTo>
                    <a:pt x="252" y="112"/>
                    <a:pt x="252" y="112"/>
                    <a:pt x="252" y="112"/>
                  </a:cubicBezTo>
                  <a:cubicBezTo>
                    <a:pt x="252" y="144"/>
                    <a:pt x="252" y="144"/>
                    <a:pt x="252" y="144"/>
                  </a:cubicBezTo>
                  <a:cubicBezTo>
                    <a:pt x="216" y="144"/>
                    <a:pt x="216" y="144"/>
                    <a:pt x="216" y="144"/>
                  </a:cubicBezTo>
                  <a:cubicBezTo>
                    <a:pt x="216" y="156"/>
                    <a:pt x="216" y="156"/>
                    <a:pt x="216" y="156"/>
                  </a:cubicBezTo>
                  <a:cubicBezTo>
                    <a:pt x="252" y="156"/>
                    <a:pt x="252" y="156"/>
                    <a:pt x="252" y="156"/>
                  </a:cubicBezTo>
                  <a:cubicBezTo>
                    <a:pt x="252" y="188"/>
                    <a:pt x="252" y="188"/>
                    <a:pt x="252" y="188"/>
                  </a:cubicBezTo>
                  <a:cubicBezTo>
                    <a:pt x="216" y="188"/>
                    <a:pt x="216" y="188"/>
                    <a:pt x="216" y="188"/>
                  </a:cubicBezTo>
                  <a:cubicBezTo>
                    <a:pt x="216" y="200"/>
                    <a:pt x="216" y="200"/>
                    <a:pt x="216" y="200"/>
                  </a:cubicBezTo>
                  <a:cubicBezTo>
                    <a:pt x="252" y="200"/>
                    <a:pt x="252" y="200"/>
                    <a:pt x="252" y="200"/>
                  </a:cubicBezTo>
                  <a:cubicBezTo>
                    <a:pt x="252" y="232"/>
                    <a:pt x="252" y="232"/>
                    <a:pt x="252" y="232"/>
                  </a:cubicBezTo>
                  <a:cubicBezTo>
                    <a:pt x="216" y="232"/>
                    <a:pt x="216" y="232"/>
                    <a:pt x="216" y="232"/>
                  </a:cubicBezTo>
                  <a:cubicBezTo>
                    <a:pt x="216" y="244"/>
                    <a:pt x="216" y="244"/>
                    <a:pt x="216" y="244"/>
                  </a:cubicBezTo>
                  <a:cubicBezTo>
                    <a:pt x="252" y="244"/>
                    <a:pt x="252" y="244"/>
                    <a:pt x="252" y="244"/>
                  </a:cubicBezTo>
                  <a:cubicBezTo>
                    <a:pt x="252" y="276"/>
                    <a:pt x="252" y="276"/>
                    <a:pt x="252" y="276"/>
                  </a:cubicBezTo>
                  <a:cubicBezTo>
                    <a:pt x="216" y="276"/>
                    <a:pt x="216" y="276"/>
                    <a:pt x="216" y="276"/>
                  </a:cubicBezTo>
                  <a:cubicBezTo>
                    <a:pt x="216" y="308"/>
                    <a:pt x="216" y="308"/>
                    <a:pt x="216" y="308"/>
                  </a:cubicBezTo>
                  <a:cubicBezTo>
                    <a:pt x="344" y="308"/>
                    <a:pt x="344" y="308"/>
                    <a:pt x="344" y="308"/>
                  </a:cubicBezTo>
                  <a:cubicBezTo>
                    <a:pt x="349" y="308"/>
                    <a:pt x="352" y="303"/>
                    <a:pt x="352" y="300"/>
                  </a:cubicBezTo>
                  <a:cubicBezTo>
                    <a:pt x="352" y="44"/>
                    <a:pt x="352" y="44"/>
                    <a:pt x="352" y="44"/>
                  </a:cubicBezTo>
                  <a:cubicBezTo>
                    <a:pt x="352" y="39"/>
                    <a:pt x="345" y="36"/>
                    <a:pt x="344" y="36"/>
                  </a:cubicBezTo>
                  <a:close/>
                  <a:moveTo>
                    <a:pt x="320" y="276"/>
                  </a:moveTo>
                  <a:cubicBezTo>
                    <a:pt x="264" y="276"/>
                    <a:pt x="264" y="276"/>
                    <a:pt x="264" y="276"/>
                  </a:cubicBezTo>
                  <a:cubicBezTo>
                    <a:pt x="264" y="244"/>
                    <a:pt x="264" y="244"/>
                    <a:pt x="264" y="244"/>
                  </a:cubicBezTo>
                  <a:cubicBezTo>
                    <a:pt x="320" y="244"/>
                    <a:pt x="320" y="244"/>
                    <a:pt x="320" y="244"/>
                  </a:cubicBezTo>
                  <a:lnTo>
                    <a:pt x="320" y="276"/>
                  </a:lnTo>
                  <a:close/>
                  <a:moveTo>
                    <a:pt x="320" y="232"/>
                  </a:moveTo>
                  <a:cubicBezTo>
                    <a:pt x="264" y="232"/>
                    <a:pt x="264" y="232"/>
                    <a:pt x="264" y="232"/>
                  </a:cubicBezTo>
                  <a:cubicBezTo>
                    <a:pt x="264" y="200"/>
                    <a:pt x="264" y="200"/>
                    <a:pt x="264" y="200"/>
                  </a:cubicBezTo>
                  <a:cubicBezTo>
                    <a:pt x="320" y="200"/>
                    <a:pt x="320" y="200"/>
                    <a:pt x="320" y="200"/>
                  </a:cubicBezTo>
                  <a:lnTo>
                    <a:pt x="320" y="232"/>
                  </a:lnTo>
                  <a:close/>
                  <a:moveTo>
                    <a:pt x="320" y="188"/>
                  </a:moveTo>
                  <a:cubicBezTo>
                    <a:pt x="264" y="188"/>
                    <a:pt x="264" y="188"/>
                    <a:pt x="264" y="188"/>
                  </a:cubicBezTo>
                  <a:cubicBezTo>
                    <a:pt x="264" y="156"/>
                    <a:pt x="264" y="156"/>
                    <a:pt x="264" y="156"/>
                  </a:cubicBezTo>
                  <a:cubicBezTo>
                    <a:pt x="320" y="156"/>
                    <a:pt x="320" y="156"/>
                    <a:pt x="320" y="156"/>
                  </a:cubicBezTo>
                  <a:lnTo>
                    <a:pt x="320" y="188"/>
                  </a:lnTo>
                  <a:close/>
                  <a:moveTo>
                    <a:pt x="320" y="144"/>
                  </a:moveTo>
                  <a:cubicBezTo>
                    <a:pt x="264" y="144"/>
                    <a:pt x="264" y="144"/>
                    <a:pt x="264" y="144"/>
                  </a:cubicBezTo>
                  <a:cubicBezTo>
                    <a:pt x="264" y="112"/>
                    <a:pt x="264" y="112"/>
                    <a:pt x="264" y="112"/>
                  </a:cubicBezTo>
                  <a:cubicBezTo>
                    <a:pt x="320" y="112"/>
                    <a:pt x="320" y="112"/>
                    <a:pt x="320" y="112"/>
                  </a:cubicBezTo>
                  <a:lnTo>
                    <a:pt x="320" y="144"/>
                  </a:lnTo>
                  <a:close/>
                  <a:moveTo>
                    <a:pt x="320" y="100"/>
                  </a:moveTo>
                  <a:cubicBezTo>
                    <a:pt x="264" y="100"/>
                    <a:pt x="264" y="100"/>
                    <a:pt x="264" y="100"/>
                  </a:cubicBezTo>
                  <a:cubicBezTo>
                    <a:pt x="264" y="68"/>
                    <a:pt x="264" y="68"/>
                    <a:pt x="264" y="68"/>
                  </a:cubicBezTo>
                  <a:cubicBezTo>
                    <a:pt x="320" y="68"/>
                    <a:pt x="320" y="68"/>
                    <a:pt x="320" y="68"/>
                  </a:cubicBezTo>
                  <a:lnTo>
                    <a:pt x="320" y="100"/>
                  </a:lnTo>
                  <a:close/>
                  <a:moveTo>
                    <a:pt x="0" y="36"/>
                  </a:moveTo>
                  <a:cubicBezTo>
                    <a:pt x="0" y="316"/>
                    <a:pt x="0" y="316"/>
                    <a:pt x="0" y="316"/>
                  </a:cubicBezTo>
                  <a:cubicBezTo>
                    <a:pt x="208" y="352"/>
                    <a:pt x="208" y="352"/>
                    <a:pt x="208" y="352"/>
                  </a:cubicBezTo>
                  <a:cubicBezTo>
                    <a:pt x="208" y="0"/>
                    <a:pt x="208" y="0"/>
                    <a:pt x="208" y="0"/>
                  </a:cubicBezTo>
                  <a:lnTo>
                    <a:pt x="0" y="36"/>
                  </a:lnTo>
                  <a:close/>
                  <a:moveTo>
                    <a:pt x="120" y="246"/>
                  </a:moveTo>
                  <a:cubicBezTo>
                    <a:pt x="101" y="200"/>
                    <a:pt x="101" y="200"/>
                    <a:pt x="101" y="200"/>
                  </a:cubicBezTo>
                  <a:cubicBezTo>
                    <a:pt x="101" y="200"/>
                    <a:pt x="100" y="199"/>
                    <a:pt x="100" y="199"/>
                  </a:cubicBezTo>
                  <a:cubicBezTo>
                    <a:pt x="100" y="198"/>
                    <a:pt x="100" y="197"/>
                    <a:pt x="100" y="197"/>
                  </a:cubicBezTo>
                  <a:cubicBezTo>
                    <a:pt x="100" y="196"/>
                    <a:pt x="99" y="195"/>
                    <a:pt x="99" y="194"/>
                  </a:cubicBezTo>
                  <a:cubicBezTo>
                    <a:pt x="99" y="193"/>
                    <a:pt x="99" y="192"/>
                    <a:pt x="99" y="191"/>
                  </a:cubicBezTo>
                  <a:cubicBezTo>
                    <a:pt x="98" y="191"/>
                    <a:pt x="98" y="191"/>
                    <a:pt x="98" y="191"/>
                  </a:cubicBezTo>
                  <a:cubicBezTo>
                    <a:pt x="98" y="191"/>
                    <a:pt x="98" y="192"/>
                    <a:pt x="98" y="193"/>
                  </a:cubicBezTo>
                  <a:cubicBezTo>
                    <a:pt x="98" y="193"/>
                    <a:pt x="97" y="194"/>
                    <a:pt x="97" y="195"/>
                  </a:cubicBezTo>
                  <a:cubicBezTo>
                    <a:pt x="97" y="196"/>
                    <a:pt x="97" y="196"/>
                    <a:pt x="97" y="197"/>
                  </a:cubicBezTo>
                  <a:cubicBezTo>
                    <a:pt x="96" y="198"/>
                    <a:pt x="96" y="199"/>
                    <a:pt x="96" y="200"/>
                  </a:cubicBezTo>
                  <a:cubicBezTo>
                    <a:pt x="77" y="243"/>
                    <a:pt x="77" y="243"/>
                    <a:pt x="77" y="243"/>
                  </a:cubicBezTo>
                  <a:cubicBezTo>
                    <a:pt x="49" y="242"/>
                    <a:pt x="49" y="242"/>
                    <a:pt x="49" y="242"/>
                  </a:cubicBezTo>
                  <a:cubicBezTo>
                    <a:pt x="82" y="176"/>
                    <a:pt x="82" y="176"/>
                    <a:pt x="82" y="176"/>
                  </a:cubicBezTo>
                  <a:cubicBezTo>
                    <a:pt x="52" y="110"/>
                    <a:pt x="52" y="110"/>
                    <a:pt x="52" y="110"/>
                  </a:cubicBezTo>
                  <a:cubicBezTo>
                    <a:pt x="80" y="108"/>
                    <a:pt x="80" y="108"/>
                    <a:pt x="80" y="108"/>
                  </a:cubicBezTo>
                  <a:cubicBezTo>
                    <a:pt x="96" y="148"/>
                    <a:pt x="96" y="148"/>
                    <a:pt x="96" y="148"/>
                  </a:cubicBezTo>
                  <a:cubicBezTo>
                    <a:pt x="96" y="149"/>
                    <a:pt x="97" y="150"/>
                    <a:pt x="97" y="151"/>
                  </a:cubicBezTo>
                  <a:cubicBezTo>
                    <a:pt x="97" y="152"/>
                    <a:pt x="98" y="153"/>
                    <a:pt x="98" y="154"/>
                  </a:cubicBezTo>
                  <a:cubicBezTo>
                    <a:pt x="98" y="155"/>
                    <a:pt x="98" y="156"/>
                    <a:pt x="99" y="157"/>
                  </a:cubicBezTo>
                  <a:cubicBezTo>
                    <a:pt x="99" y="158"/>
                    <a:pt x="99" y="159"/>
                    <a:pt x="99" y="160"/>
                  </a:cubicBezTo>
                  <a:cubicBezTo>
                    <a:pt x="100" y="160"/>
                    <a:pt x="100" y="160"/>
                    <a:pt x="100" y="160"/>
                  </a:cubicBezTo>
                  <a:cubicBezTo>
                    <a:pt x="100" y="159"/>
                    <a:pt x="100" y="159"/>
                    <a:pt x="100" y="158"/>
                  </a:cubicBezTo>
                  <a:cubicBezTo>
                    <a:pt x="100" y="157"/>
                    <a:pt x="101" y="156"/>
                    <a:pt x="101" y="155"/>
                  </a:cubicBezTo>
                  <a:cubicBezTo>
                    <a:pt x="101" y="154"/>
                    <a:pt x="102" y="153"/>
                    <a:pt x="102" y="152"/>
                  </a:cubicBezTo>
                  <a:cubicBezTo>
                    <a:pt x="102" y="151"/>
                    <a:pt x="103" y="149"/>
                    <a:pt x="103" y="148"/>
                  </a:cubicBezTo>
                  <a:cubicBezTo>
                    <a:pt x="121" y="106"/>
                    <a:pt x="121" y="106"/>
                    <a:pt x="121" y="106"/>
                  </a:cubicBezTo>
                  <a:cubicBezTo>
                    <a:pt x="151" y="104"/>
                    <a:pt x="151" y="104"/>
                    <a:pt x="151" y="104"/>
                  </a:cubicBezTo>
                  <a:cubicBezTo>
                    <a:pt x="116" y="175"/>
                    <a:pt x="116" y="175"/>
                    <a:pt x="116" y="175"/>
                  </a:cubicBezTo>
                  <a:cubicBezTo>
                    <a:pt x="152" y="248"/>
                    <a:pt x="152" y="248"/>
                    <a:pt x="152" y="248"/>
                  </a:cubicBezTo>
                  <a:lnTo>
                    <a:pt x="120" y="24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Segoe UI"/>
                <a:ea typeface="+mn-ea"/>
                <a:cs typeface="+mn-cs"/>
              </a:endParaRPr>
            </a:p>
          </p:txBody>
        </p:sp>
        <p:sp>
          <p:nvSpPr>
            <p:cNvPr id="27" name="Freeform 29"/>
            <p:cNvSpPr>
              <a:spLocks noChangeAspect="1" noEditPoints="1"/>
            </p:cNvSpPr>
            <p:nvPr/>
          </p:nvSpPr>
          <p:spPr bwMode="black">
            <a:xfrm>
              <a:off x="3723737" y="2311893"/>
              <a:ext cx="479425" cy="471487"/>
            </a:xfrm>
            <a:custGeom>
              <a:avLst/>
              <a:gdLst>
                <a:gd name="T0" fmla="*/ 118 w 356"/>
                <a:gd name="T1" fmla="*/ 135 h 352"/>
                <a:gd name="T2" fmla="*/ 102 w 356"/>
                <a:gd name="T3" fmla="*/ 130 h 352"/>
                <a:gd name="T4" fmla="*/ 92 w 356"/>
                <a:gd name="T5" fmla="*/ 171 h 352"/>
                <a:gd name="T6" fmla="*/ 102 w 356"/>
                <a:gd name="T7" fmla="*/ 173 h 352"/>
                <a:gd name="T8" fmla="*/ 118 w 356"/>
                <a:gd name="T9" fmla="*/ 168 h 352"/>
                <a:gd name="T10" fmla="*/ 123 w 356"/>
                <a:gd name="T11" fmla="*/ 151 h 352"/>
                <a:gd name="T12" fmla="*/ 0 w 356"/>
                <a:gd name="T13" fmla="*/ 36 h 352"/>
                <a:gd name="T14" fmla="*/ 208 w 356"/>
                <a:gd name="T15" fmla="*/ 352 h 352"/>
                <a:gd name="T16" fmla="*/ 0 w 356"/>
                <a:gd name="T17" fmla="*/ 36 h 352"/>
                <a:gd name="T18" fmla="*/ 149 w 356"/>
                <a:gd name="T19" fmla="*/ 169 h 352"/>
                <a:gd name="T20" fmla="*/ 140 w 356"/>
                <a:gd name="T21" fmla="*/ 184 h 352"/>
                <a:gd name="T22" fmla="*/ 124 w 356"/>
                <a:gd name="T23" fmla="*/ 194 h 352"/>
                <a:gd name="T24" fmla="*/ 104 w 356"/>
                <a:gd name="T25" fmla="*/ 197 h 352"/>
                <a:gd name="T26" fmla="*/ 92 w 356"/>
                <a:gd name="T27" fmla="*/ 244 h 352"/>
                <a:gd name="T28" fmla="*/ 68 w 356"/>
                <a:gd name="T29" fmla="*/ 108 h 352"/>
                <a:gd name="T30" fmla="*/ 126 w 356"/>
                <a:gd name="T31" fmla="*/ 107 h 352"/>
                <a:gd name="T32" fmla="*/ 150 w 356"/>
                <a:gd name="T33" fmla="*/ 129 h 352"/>
                <a:gd name="T34" fmla="*/ 152 w 356"/>
                <a:gd name="T35" fmla="*/ 159 h 352"/>
                <a:gd name="T36" fmla="*/ 111 w 356"/>
                <a:gd name="T37" fmla="*/ 131 h 352"/>
                <a:gd name="T38" fmla="*/ 92 w 356"/>
                <a:gd name="T39" fmla="*/ 131 h 352"/>
                <a:gd name="T40" fmla="*/ 94 w 356"/>
                <a:gd name="T41" fmla="*/ 173 h 352"/>
                <a:gd name="T42" fmla="*/ 111 w 356"/>
                <a:gd name="T43" fmla="*/ 172 h 352"/>
                <a:gd name="T44" fmla="*/ 122 w 356"/>
                <a:gd name="T45" fmla="*/ 161 h 352"/>
                <a:gd name="T46" fmla="*/ 122 w 356"/>
                <a:gd name="T47" fmla="*/ 142 h 352"/>
                <a:gd name="T48" fmla="*/ 122 w 356"/>
                <a:gd name="T49" fmla="*/ 142 h 352"/>
                <a:gd name="T50" fmla="*/ 111 w 356"/>
                <a:gd name="T51" fmla="*/ 131 h 352"/>
                <a:gd name="T52" fmla="*/ 92 w 356"/>
                <a:gd name="T53" fmla="*/ 131 h 352"/>
                <a:gd name="T54" fmla="*/ 94 w 356"/>
                <a:gd name="T55" fmla="*/ 173 h 352"/>
                <a:gd name="T56" fmla="*/ 111 w 356"/>
                <a:gd name="T57" fmla="*/ 172 h 352"/>
                <a:gd name="T58" fmla="*/ 122 w 356"/>
                <a:gd name="T59" fmla="*/ 161 h 352"/>
                <a:gd name="T60" fmla="*/ 122 w 356"/>
                <a:gd name="T61" fmla="*/ 142 h 352"/>
                <a:gd name="T62" fmla="*/ 216 w 356"/>
                <a:gd name="T63" fmla="*/ 52 h 352"/>
                <a:gd name="T64" fmla="*/ 244 w 356"/>
                <a:gd name="T65" fmla="*/ 92 h 352"/>
                <a:gd name="T66" fmla="*/ 292 w 356"/>
                <a:gd name="T67" fmla="*/ 140 h 352"/>
                <a:gd name="T68" fmla="*/ 216 w 356"/>
                <a:gd name="T69" fmla="*/ 179 h 352"/>
                <a:gd name="T70" fmla="*/ 320 w 356"/>
                <a:gd name="T71" fmla="*/ 212 h 352"/>
                <a:gd name="T72" fmla="*/ 216 w 356"/>
                <a:gd name="T73" fmla="*/ 228 h 352"/>
                <a:gd name="T74" fmla="*/ 320 w 356"/>
                <a:gd name="T75" fmla="*/ 248 h 352"/>
                <a:gd name="T76" fmla="*/ 216 w 356"/>
                <a:gd name="T77" fmla="*/ 264 h 352"/>
                <a:gd name="T78" fmla="*/ 348 w 356"/>
                <a:gd name="T79" fmla="*/ 300 h 352"/>
                <a:gd name="T80" fmla="*/ 356 w 356"/>
                <a:gd name="T81" fmla="*/ 60 h 352"/>
                <a:gd name="T82" fmla="*/ 252 w 356"/>
                <a:gd name="T83" fmla="*/ 132 h 352"/>
                <a:gd name="T84" fmla="*/ 300 w 356"/>
                <a:gd name="T85" fmla="*/ 13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6" h="352">
                  <a:moveTo>
                    <a:pt x="122" y="142"/>
                  </a:moveTo>
                  <a:cubicBezTo>
                    <a:pt x="121" y="139"/>
                    <a:pt x="120" y="137"/>
                    <a:pt x="118" y="135"/>
                  </a:cubicBezTo>
                  <a:cubicBezTo>
                    <a:pt x="116" y="133"/>
                    <a:pt x="114" y="132"/>
                    <a:pt x="111" y="131"/>
                  </a:cubicBezTo>
                  <a:cubicBezTo>
                    <a:pt x="109" y="130"/>
                    <a:pt x="105" y="130"/>
                    <a:pt x="102" y="130"/>
                  </a:cubicBezTo>
                  <a:cubicBezTo>
                    <a:pt x="92" y="131"/>
                    <a:pt x="92" y="131"/>
                    <a:pt x="92" y="131"/>
                  </a:cubicBezTo>
                  <a:cubicBezTo>
                    <a:pt x="92" y="171"/>
                    <a:pt x="92" y="171"/>
                    <a:pt x="92" y="171"/>
                  </a:cubicBezTo>
                  <a:cubicBezTo>
                    <a:pt x="94" y="173"/>
                    <a:pt x="94" y="173"/>
                    <a:pt x="94" y="173"/>
                  </a:cubicBezTo>
                  <a:cubicBezTo>
                    <a:pt x="102" y="173"/>
                    <a:pt x="102" y="173"/>
                    <a:pt x="102" y="173"/>
                  </a:cubicBezTo>
                  <a:cubicBezTo>
                    <a:pt x="105" y="173"/>
                    <a:pt x="109" y="173"/>
                    <a:pt x="111" y="172"/>
                  </a:cubicBezTo>
                  <a:cubicBezTo>
                    <a:pt x="114" y="171"/>
                    <a:pt x="116" y="170"/>
                    <a:pt x="118" y="168"/>
                  </a:cubicBezTo>
                  <a:cubicBezTo>
                    <a:pt x="120" y="166"/>
                    <a:pt x="121" y="164"/>
                    <a:pt x="122" y="161"/>
                  </a:cubicBezTo>
                  <a:cubicBezTo>
                    <a:pt x="123" y="158"/>
                    <a:pt x="123" y="155"/>
                    <a:pt x="123" y="151"/>
                  </a:cubicBezTo>
                  <a:cubicBezTo>
                    <a:pt x="123" y="147"/>
                    <a:pt x="123" y="144"/>
                    <a:pt x="122" y="142"/>
                  </a:cubicBezTo>
                  <a:close/>
                  <a:moveTo>
                    <a:pt x="0" y="36"/>
                  </a:moveTo>
                  <a:cubicBezTo>
                    <a:pt x="0" y="316"/>
                    <a:pt x="0" y="316"/>
                    <a:pt x="0" y="316"/>
                  </a:cubicBezTo>
                  <a:cubicBezTo>
                    <a:pt x="208" y="352"/>
                    <a:pt x="208" y="352"/>
                    <a:pt x="208" y="352"/>
                  </a:cubicBezTo>
                  <a:cubicBezTo>
                    <a:pt x="208" y="0"/>
                    <a:pt x="208" y="0"/>
                    <a:pt x="208" y="0"/>
                  </a:cubicBezTo>
                  <a:lnTo>
                    <a:pt x="0" y="36"/>
                  </a:lnTo>
                  <a:close/>
                  <a:moveTo>
                    <a:pt x="152" y="159"/>
                  </a:moveTo>
                  <a:cubicBezTo>
                    <a:pt x="151" y="163"/>
                    <a:pt x="150" y="166"/>
                    <a:pt x="149" y="169"/>
                  </a:cubicBezTo>
                  <a:cubicBezTo>
                    <a:pt x="148" y="172"/>
                    <a:pt x="147" y="174"/>
                    <a:pt x="145" y="177"/>
                  </a:cubicBezTo>
                  <a:cubicBezTo>
                    <a:pt x="144" y="179"/>
                    <a:pt x="142" y="182"/>
                    <a:pt x="140" y="184"/>
                  </a:cubicBezTo>
                  <a:cubicBezTo>
                    <a:pt x="137" y="186"/>
                    <a:pt x="135" y="188"/>
                    <a:pt x="132" y="190"/>
                  </a:cubicBezTo>
                  <a:cubicBezTo>
                    <a:pt x="130" y="192"/>
                    <a:pt x="127" y="193"/>
                    <a:pt x="124" y="194"/>
                  </a:cubicBezTo>
                  <a:cubicBezTo>
                    <a:pt x="121" y="195"/>
                    <a:pt x="118" y="196"/>
                    <a:pt x="115" y="197"/>
                  </a:cubicBezTo>
                  <a:cubicBezTo>
                    <a:pt x="111" y="197"/>
                    <a:pt x="108" y="197"/>
                    <a:pt x="104" y="197"/>
                  </a:cubicBezTo>
                  <a:cubicBezTo>
                    <a:pt x="92" y="197"/>
                    <a:pt x="92" y="197"/>
                    <a:pt x="92" y="197"/>
                  </a:cubicBezTo>
                  <a:cubicBezTo>
                    <a:pt x="92" y="244"/>
                    <a:pt x="92" y="244"/>
                    <a:pt x="92" y="244"/>
                  </a:cubicBezTo>
                  <a:cubicBezTo>
                    <a:pt x="68" y="243"/>
                    <a:pt x="68" y="243"/>
                    <a:pt x="68" y="243"/>
                  </a:cubicBezTo>
                  <a:cubicBezTo>
                    <a:pt x="68" y="108"/>
                    <a:pt x="68" y="108"/>
                    <a:pt x="68" y="108"/>
                  </a:cubicBezTo>
                  <a:cubicBezTo>
                    <a:pt x="107" y="106"/>
                    <a:pt x="107" y="106"/>
                    <a:pt x="107" y="106"/>
                  </a:cubicBezTo>
                  <a:cubicBezTo>
                    <a:pt x="114" y="105"/>
                    <a:pt x="121" y="106"/>
                    <a:pt x="126" y="107"/>
                  </a:cubicBezTo>
                  <a:cubicBezTo>
                    <a:pt x="132" y="109"/>
                    <a:pt x="137" y="111"/>
                    <a:pt x="141" y="115"/>
                  </a:cubicBezTo>
                  <a:cubicBezTo>
                    <a:pt x="145" y="119"/>
                    <a:pt x="148" y="123"/>
                    <a:pt x="150" y="129"/>
                  </a:cubicBezTo>
                  <a:cubicBezTo>
                    <a:pt x="152" y="135"/>
                    <a:pt x="153" y="142"/>
                    <a:pt x="153" y="149"/>
                  </a:cubicBezTo>
                  <a:cubicBezTo>
                    <a:pt x="153" y="153"/>
                    <a:pt x="152" y="156"/>
                    <a:pt x="152" y="159"/>
                  </a:cubicBezTo>
                  <a:close/>
                  <a:moveTo>
                    <a:pt x="118" y="135"/>
                  </a:moveTo>
                  <a:cubicBezTo>
                    <a:pt x="116" y="133"/>
                    <a:pt x="114" y="132"/>
                    <a:pt x="111" y="131"/>
                  </a:cubicBezTo>
                  <a:cubicBezTo>
                    <a:pt x="109" y="130"/>
                    <a:pt x="105" y="130"/>
                    <a:pt x="102" y="130"/>
                  </a:cubicBezTo>
                  <a:cubicBezTo>
                    <a:pt x="92" y="131"/>
                    <a:pt x="92" y="131"/>
                    <a:pt x="92" y="131"/>
                  </a:cubicBezTo>
                  <a:cubicBezTo>
                    <a:pt x="92" y="171"/>
                    <a:pt x="92" y="171"/>
                    <a:pt x="92" y="171"/>
                  </a:cubicBezTo>
                  <a:cubicBezTo>
                    <a:pt x="94" y="173"/>
                    <a:pt x="94" y="173"/>
                    <a:pt x="94" y="173"/>
                  </a:cubicBezTo>
                  <a:cubicBezTo>
                    <a:pt x="102" y="173"/>
                    <a:pt x="102" y="173"/>
                    <a:pt x="102" y="173"/>
                  </a:cubicBezTo>
                  <a:cubicBezTo>
                    <a:pt x="105" y="173"/>
                    <a:pt x="109" y="173"/>
                    <a:pt x="111" y="172"/>
                  </a:cubicBezTo>
                  <a:cubicBezTo>
                    <a:pt x="114" y="171"/>
                    <a:pt x="116" y="170"/>
                    <a:pt x="118" y="168"/>
                  </a:cubicBezTo>
                  <a:cubicBezTo>
                    <a:pt x="120" y="166"/>
                    <a:pt x="121" y="164"/>
                    <a:pt x="122" y="161"/>
                  </a:cubicBezTo>
                  <a:cubicBezTo>
                    <a:pt x="123" y="158"/>
                    <a:pt x="123" y="155"/>
                    <a:pt x="123" y="151"/>
                  </a:cubicBezTo>
                  <a:cubicBezTo>
                    <a:pt x="123" y="147"/>
                    <a:pt x="123" y="144"/>
                    <a:pt x="122" y="142"/>
                  </a:cubicBezTo>
                  <a:cubicBezTo>
                    <a:pt x="121" y="139"/>
                    <a:pt x="120" y="137"/>
                    <a:pt x="118" y="135"/>
                  </a:cubicBezTo>
                  <a:close/>
                  <a:moveTo>
                    <a:pt x="122" y="142"/>
                  </a:moveTo>
                  <a:cubicBezTo>
                    <a:pt x="121" y="139"/>
                    <a:pt x="120" y="137"/>
                    <a:pt x="118" y="135"/>
                  </a:cubicBezTo>
                  <a:cubicBezTo>
                    <a:pt x="116" y="133"/>
                    <a:pt x="114" y="132"/>
                    <a:pt x="111" y="131"/>
                  </a:cubicBezTo>
                  <a:cubicBezTo>
                    <a:pt x="109" y="130"/>
                    <a:pt x="105" y="130"/>
                    <a:pt x="102" y="130"/>
                  </a:cubicBezTo>
                  <a:cubicBezTo>
                    <a:pt x="92" y="131"/>
                    <a:pt x="92" y="131"/>
                    <a:pt x="92" y="131"/>
                  </a:cubicBezTo>
                  <a:cubicBezTo>
                    <a:pt x="92" y="171"/>
                    <a:pt x="92" y="171"/>
                    <a:pt x="92" y="171"/>
                  </a:cubicBezTo>
                  <a:cubicBezTo>
                    <a:pt x="94" y="173"/>
                    <a:pt x="94" y="173"/>
                    <a:pt x="94" y="173"/>
                  </a:cubicBezTo>
                  <a:cubicBezTo>
                    <a:pt x="102" y="173"/>
                    <a:pt x="102" y="173"/>
                    <a:pt x="102" y="173"/>
                  </a:cubicBezTo>
                  <a:cubicBezTo>
                    <a:pt x="105" y="173"/>
                    <a:pt x="109" y="173"/>
                    <a:pt x="111" y="172"/>
                  </a:cubicBezTo>
                  <a:cubicBezTo>
                    <a:pt x="114" y="171"/>
                    <a:pt x="116" y="170"/>
                    <a:pt x="118" y="168"/>
                  </a:cubicBezTo>
                  <a:cubicBezTo>
                    <a:pt x="120" y="166"/>
                    <a:pt x="121" y="164"/>
                    <a:pt x="122" y="161"/>
                  </a:cubicBezTo>
                  <a:cubicBezTo>
                    <a:pt x="123" y="158"/>
                    <a:pt x="123" y="155"/>
                    <a:pt x="123" y="151"/>
                  </a:cubicBezTo>
                  <a:cubicBezTo>
                    <a:pt x="123" y="147"/>
                    <a:pt x="123" y="144"/>
                    <a:pt x="122" y="142"/>
                  </a:cubicBezTo>
                  <a:close/>
                  <a:moveTo>
                    <a:pt x="348" y="52"/>
                  </a:moveTo>
                  <a:cubicBezTo>
                    <a:pt x="216" y="52"/>
                    <a:pt x="216" y="52"/>
                    <a:pt x="216" y="52"/>
                  </a:cubicBezTo>
                  <a:cubicBezTo>
                    <a:pt x="216" y="101"/>
                    <a:pt x="216" y="101"/>
                    <a:pt x="216" y="101"/>
                  </a:cubicBezTo>
                  <a:cubicBezTo>
                    <a:pt x="224" y="95"/>
                    <a:pt x="234" y="92"/>
                    <a:pt x="244" y="92"/>
                  </a:cubicBezTo>
                  <a:cubicBezTo>
                    <a:pt x="244" y="140"/>
                    <a:pt x="244" y="140"/>
                    <a:pt x="244" y="140"/>
                  </a:cubicBezTo>
                  <a:cubicBezTo>
                    <a:pt x="292" y="140"/>
                    <a:pt x="292" y="140"/>
                    <a:pt x="292" y="140"/>
                  </a:cubicBezTo>
                  <a:cubicBezTo>
                    <a:pt x="292" y="167"/>
                    <a:pt x="271" y="188"/>
                    <a:pt x="244" y="188"/>
                  </a:cubicBezTo>
                  <a:cubicBezTo>
                    <a:pt x="234" y="188"/>
                    <a:pt x="224" y="185"/>
                    <a:pt x="216" y="179"/>
                  </a:cubicBezTo>
                  <a:cubicBezTo>
                    <a:pt x="216" y="212"/>
                    <a:pt x="216" y="212"/>
                    <a:pt x="216" y="212"/>
                  </a:cubicBezTo>
                  <a:cubicBezTo>
                    <a:pt x="320" y="212"/>
                    <a:pt x="320" y="212"/>
                    <a:pt x="320" y="212"/>
                  </a:cubicBezTo>
                  <a:cubicBezTo>
                    <a:pt x="320" y="228"/>
                    <a:pt x="320" y="228"/>
                    <a:pt x="320" y="228"/>
                  </a:cubicBezTo>
                  <a:cubicBezTo>
                    <a:pt x="216" y="228"/>
                    <a:pt x="216" y="228"/>
                    <a:pt x="216" y="228"/>
                  </a:cubicBezTo>
                  <a:cubicBezTo>
                    <a:pt x="216" y="248"/>
                    <a:pt x="216" y="248"/>
                    <a:pt x="216" y="248"/>
                  </a:cubicBezTo>
                  <a:cubicBezTo>
                    <a:pt x="320" y="248"/>
                    <a:pt x="320" y="248"/>
                    <a:pt x="320" y="248"/>
                  </a:cubicBezTo>
                  <a:cubicBezTo>
                    <a:pt x="320" y="264"/>
                    <a:pt x="320" y="264"/>
                    <a:pt x="320" y="264"/>
                  </a:cubicBezTo>
                  <a:cubicBezTo>
                    <a:pt x="216" y="264"/>
                    <a:pt x="216" y="264"/>
                    <a:pt x="216" y="264"/>
                  </a:cubicBezTo>
                  <a:cubicBezTo>
                    <a:pt x="216" y="300"/>
                    <a:pt x="216" y="300"/>
                    <a:pt x="216" y="300"/>
                  </a:cubicBezTo>
                  <a:cubicBezTo>
                    <a:pt x="348" y="300"/>
                    <a:pt x="348" y="300"/>
                    <a:pt x="348" y="300"/>
                  </a:cubicBezTo>
                  <a:cubicBezTo>
                    <a:pt x="353" y="300"/>
                    <a:pt x="356" y="297"/>
                    <a:pt x="356" y="292"/>
                  </a:cubicBezTo>
                  <a:cubicBezTo>
                    <a:pt x="356" y="60"/>
                    <a:pt x="356" y="60"/>
                    <a:pt x="356" y="60"/>
                  </a:cubicBezTo>
                  <a:cubicBezTo>
                    <a:pt x="356" y="55"/>
                    <a:pt x="353" y="52"/>
                    <a:pt x="348" y="52"/>
                  </a:cubicBezTo>
                  <a:close/>
                  <a:moveTo>
                    <a:pt x="252" y="132"/>
                  </a:moveTo>
                  <a:cubicBezTo>
                    <a:pt x="252" y="84"/>
                    <a:pt x="252" y="84"/>
                    <a:pt x="252" y="84"/>
                  </a:cubicBezTo>
                  <a:cubicBezTo>
                    <a:pt x="279" y="84"/>
                    <a:pt x="300" y="105"/>
                    <a:pt x="300" y="132"/>
                  </a:cubicBezTo>
                  <a:lnTo>
                    <a:pt x="252" y="1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Segoe UI"/>
                <a:ea typeface="+mn-ea"/>
                <a:cs typeface="+mn-cs"/>
              </a:endParaRPr>
            </a:p>
          </p:txBody>
        </p:sp>
      </p:grpSp>
      <p:sp>
        <p:nvSpPr>
          <p:cNvPr id="28" name="Freeform 35"/>
          <p:cNvSpPr>
            <a:spLocks noEditPoints="1"/>
          </p:cNvSpPr>
          <p:nvPr/>
        </p:nvSpPr>
        <p:spPr bwMode="black">
          <a:xfrm>
            <a:off x="9971495" y="1495941"/>
            <a:ext cx="609073" cy="616744"/>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34" name="Group 33"/>
          <p:cNvGrpSpPr/>
          <p:nvPr/>
        </p:nvGrpSpPr>
        <p:grpSpPr>
          <a:xfrm>
            <a:off x="9427506" y="2992342"/>
            <a:ext cx="1740745" cy="1166918"/>
            <a:chOff x="8471143" y="2287602"/>
            <a:chExt cx="2256390" cy="1512583"/>
          </a:xfrm>
        </p:grpSpPr>
        <p:grpSp>
          <p:nvGrpSpPr>
            <p:cNvPr id="35" name="Group 34"/>
            <p:cNvGrpSpPr/>
            <p:nvPr/>
          </p:nvGrpSpPr>
          <p:grpSpPr>
            <a:xfrm>
              <a:off x="8471143" y="2287602"/>
              <a:ext cx="2256390" cy="1512583"/>
              <a:chOff x="2261903" y="4914146"/>
              <a:chExt cx="2256390" cy="1512583"/>
            </a:xfrm>
          </p:grpSpPr>
          <p:sp>
            <p:nvSpPr>
              <p:cNvPr id="37" name="Oval 36"/>
              <p:cNvSpPr/>
              <p:nvPr/>
            </p:nvSpPr>
            <p:spPr bwMode="auto">
              <a:xfrm>
                <a:off x="2905467" y="5457465"/>
                <a:ext cx="969264" cy="969264"/>
              </a:xfrm>
              <a:prstGeom prst="ellipse">
                <a:avLst/>
              </a:prstGeom>
              <a:solidFill>
                <a:srgbClr val="E3008C"/>
              </a:solidFill>
              <a:ln w="76200">
                <a:solidFill>
                  <a:srgbClr val="7030A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B4A0FF">
                      <a:lumMod val="75000"/>
                    </a:srgbClr>
                  </a:solidFill>
                  <a:effectLst/>
                  <a:uLnTx/>
                  <a:uFillTx/>
                  <a:latin typeface="Segoe UI"/>
                  <a:ea typeface="Segoe UI" pitchFamily="34" charset="0"/>
                  <a:cs typeface="Segoe UI" pitchFamily="34" charset="0"/>
                </a:endParaRPr>
              </a:p>
            </p:txBody>
          </p:sp>
          <p:sp>
            <p:nvSpPr>
              <p:cNvPr id="38" name="TextBox 37"/>
              <p:cNvSpPr txBox="1"/>
              <p:nvPr/>
            </p:nvSpPr>
            <p:spPr>
              <a:xfrm>
                <a:off x="2261903" y="4914146"/>
                <a:ext cx="2256390" cy="514641"/>
              </a:xfrm>
              <a:prstGeom prst="rect">
                <a:avLst/>
              </a:prstGeom>
              <a:noFill/>
            </p:spPr>
            <p:txBody>
              <a:bodyPr wrap="square" lIns="91440" tIns="73152" bIns="73152" rtlCol="0" anchor="ctr" anchorCtr="0">
                <a:spAutoFit/>
              </a:bodyPr>
              <a:lstStyle/>
              <a:p>
                <a:pPr marL="0" marR="0" lvl="0" indent="0" algn="ctr" defTabSz="932597"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MANAGEMENT</a:t>
                </a:r>
                <a:endParaRPr kumimoji="0" lang="en-US" b="1" i="0" u="none" strike="noStrike" kern="1200" cap="none" spc="0" normalizeH="0" baseline="0" noProof="0" dirty="0">
                  <a:ln>
                    <a:noFill/>
                  </a:ln>
                  <a:gradFill>
                    <a:gsLst>
                      <a:gs pos="1250">
                        <a:srgbClr val="404040">
                          <a:lumMod val="50000"/>
                        </a:srgbClr>
                      </a:gs>
                      <a:gs pos="73000">
                        <a:srgbClr val="404040">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grpSp>
        <p:sp>
          <p:nvSpPr>
            <p:cNvPr id="36" name="Freeform 35"/>
            <p:cNvSpPr>
              <a:spLocks noEditPoints="1"/>
            </p:cNvSpPr>
            <p:nvPr/>
          </p:nvSpPr>
          <p:spPr bwMode="black">
            <a:xfrm>
              <a:off x="9294802" y="3007181"/>
              <a:ext cx="609073" cy="616744"/>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13547193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326209" y="0"/>
            <a:ext cx="11254498" cy="1351952"/>
          </a:xfrm>
        </p:spPr>
        <p:txBody>
          <a:bodyPr>
            <a:normAutofit/>
          </a:bodyPr>
          <a:lstStyle/>
          <a:p>
            <a:r>
              <a:rPr lang="en-US" dirty="0" smtClean="0"/>
              <a:t>Office 365 Platform Overview</a:t>
            </a:r>
            <a:endParaRPr lang="en-US" sz="1224" i="1" dirty="0"/>
          </a:p>
        </p:txBody>
      </p:sp>
      <p:sp>
        <p:nvSpPr>
          <p:cNvPr id="5" name="Freeform 4"/>
          <p:cNvSpPr/>
          <p:nvPr/>
        </p:nvSpPr>
        <p:spPr>
          <a:xfrm>
            <a:off x="2368259" y="2048541"/>
            <a:ext cx="975446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7587246" bIns="79789" numCol="1" spcCol="1270" anchor="ctr" anchorCtr="0">
            <a:noAutofit/>
          </a:bodyPr>
          <a:lstStyle/>
          <a:p>
            <a:pPr algn="ctr" defTabSz="498680">
              <a:lnSpc>
                <a:spcPct val="90000"/>
              </a:lnSpc>
              <a:spcBef>
                <a:spcPct val="0"/>
              </a:spcBef>
              <a:spcAft>
                <a:spcPct val="35000"/>
              </a:spcAft>
            </a:pPr>
            <a:r>
              <a:rPr lang="en-US" sz="1122" dirty="0">
                <a:latin typeface="Segoe UI Light" panose="020B0502040204020203" pitchFamily="34" charset="0"/>
                <a:cs typeface="Segoe UI Light" panose="020B0502040204020203" pitchFamily="34" charset="0"/>
              </a:rPr>
              <a:t>1st  &amp; 3rd party apps</a:t>
            </a:r>
            <a:endParaRPr lang="en-US" sz="1122" b="1" dirty="0">
              <a:solidFill>
                <a:schemeClr val="accent1"/>
              </a:solidFill>
              <a:latin typeface="Segoe UI Light" panose="020B0502040204020203" pitchFamily="34" charset="0"/>
              <a:cs typeface="Segoe UI Light" panose="020B0502040204020203" pitchFamily="34" charset="0"/>
            </a:endParaRPr>
          </a:p>
        </p:txBody>
      </p:sp>
      <p:sp>
        <p:nvSpPr>
          <p:cNvPr id="7" name="Freeform 31"/>
          <p:cNvSpPr/>
          <p:nvPr/>
        </p:nvSpPr>
        <p:spPr>
          <a:xfrm>
            <a:off x="2368259" y="5135076"/>
            <a:ext cx="9754468" cy="639665"/>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7587246" bIns="79789" numCol="1" spcCol="1270" anchor="ctr" anchorCtr="0">
            <a:noAutofit/>
          </a:bodyPr>
          <a:lstStyle/>
          <a:p>
            <a:pPr algn="ctr" defTabSz="498680">
              <a:lnSpc>
                <a:spcPct val="90000"/>
              </a:lnSpc>
              <a:spcBef>
                <a:spcPct val="0"/>
              </a:spcBef>
              <a:spcAft>
                <a:spcPct val="35000"/>
              </a:spcAft>
            </a:pPr>
            <a:r>
              <a:rPr lang="en-US" sz="1122" dirty="0">
                <a:latin typeface="Segoe UI Light" panose="020B0502040204020203" pitchFamily="34" charset="0"/>
                <a:cs typeface="Segoe UI Light" panose="020B0502040204020203" pitchFamily="34" charset="0"/>
              </a:rPr>
              <a:t>Individual service workloads</a:t>
            </a:r>
          </a:p>
        </p:txBody>
      </p:sp>
      <p:sp>
        <p:nvSpPr>
          <p:cNvPr id="9" name="Freeform 37"/>
          <p:cNvSpPr/>
          <p:nvPr/>
        </p:nvSpPr>
        <p:spPr>
          <a:xfrm>
            <a:off x="2368259" y="4477048"/>
            <a:ext cx="975446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7587246" bIns="79789" numCol="1" spcCol="1270" anchor="ctr" anchorCtr="0">
            <a:noAutofit/>
          </a:bodyPr>
          <a:lstStyle/>
          <a:p>
            <a:pPr algn="ctr" defTabSz="498680">
              <a:lnSpc>
                <a:spcPct val="90000"/>
              </a:lnSpc>
              <a:spcBef>
                <a:spcPct val="0"/>
              </a:spcBef>
              <a:spcAft>
                <a:spcPct val="35000"/>
              </a:spcAft>
            </a:pPr>
            <a:r>
              <a:rPr lang="en-US" sz="1122" dirty="0">
                <a:latin typeface="Segoe UI Light" panose="020B0502040204020203" pitchFamily="34" charset="0"/>
                <a:cs typeface="Segoe UI Light" panose="020B0502040204020203" pitchFamily="34" charset="0"/>
              </a:rPr>
              <a:t>3</a:t>
            </a:r>
            <a:r>
              <a:rPr lang="en-US" sz="1122" baseline="30000" dirty="0">
                <a:latin typeface="Segoe UI Light" panose="020B0502040204020203" pitchFamily="34" charset="0"/>
                <a:cs typeface="Segoe UI Light" panose="020B0502040204020203" pitchFamily="34" charset="0"/>
              </a:rPr>
              <a:t>rd</a:t>
            </a:r>
            <a:r>
              <a:rPr lang="en-US" sz="1122" dirty="0">
                <a:latin typeface="Segoe UI Light" panose="020B0502040204020203" pitchFamily="34" charset="0"/>
                <a:cs typeface="Segoe UI Light" panose="020B0502040204020203" pitchFamily="34" charset="0"/>
              </a:rPr>
              <a:t>-party app registration and runtime authentication through </a:t>
            </a:r>
            <a:r>
              <a:rPr lang="en-US" sz="1122" dirty="0" err="1">
                <a:latin typeface="Segoe UI Light" panose="020B0502040204020203" pitchFamily="34" charset="0"/>
                <a:cs typeface="Segoe UI Light" panose="020B0502040204020203" pitchFamily="34" charset="0"/>
              </a:rPr>
              <a:t>OAuth</a:t>
            </a:r>
            <a:r>
              <a:rPr lang="en-US" sz="1122" dirty="0">
                <a:latin typeface="Segoe UI Light" panose="020B0502040204020203" pitchFamily="34" charset="0"/>
                <a:cs typeface="Segoe UI Light" panose="020B0502040204020203" pitchFamily="34" charset="0"/>
              </a:rPr>
              <a:t> 2.0</a:t>
            </a:r>
          </a:p>
        </p:txBody>
      </p:sp>
      <p:sp>
        <p:nvSpPr>
          <p:cNvPr id="10" name="Freeform 39"/>
          <p:cNvSpPr/>
          <p:nvPr/>
        </p:nvSpPr>
        <p:spPr>
          <a:xfrm>
            <a:off x="2368259" y="3877762"/>
            <a:ext cx="975446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7587246" bIns="79789" numCol="1" spcCol="1270" anchor="ctr" anchorCtr="0">
            <a:noAutofit/>
          </a:bodyPr>
          <a:lstStyle/>
          <a:p>
            <a:pPr algn="ctr" defTabSz="498680">
              <a:lnSpc>
                <a:spcPct val="90000"/>
              </a:lnSpc>
              <a:spcBef>
                <a:spcPct val="0"/>
              </a:spcBef>
              <a:spcAft>
                <a:spcPct val="35000"/>
              </a:spcAft>
            </a:pPr>
            <a:r>
              <a:rPr lang="en-US" sz="1122" dirty="0">
                <a:latin typeface="Segoe UI Light" panose="020B0502040204020203" pitchFamily="34" charset="0"/>
                <a:cs typeface="Segoe UI Light" panose="020B0502040204020203" pitchFamily="34" charset="0"/>
              </a:rPr>
              <a:t>Single domain, namespace, and protocol</a:t>
            </a:r>
          </a:p>
        </p:txBody>
      </p:sp>
      <p:sp>
        <p:nvSpPr>
          <p:cNvPr id="11" name="Freeform 41"/>
          <p:cNvSpPr/>
          <p:nvPr/>
        </p:nvSpPr>
        <p:spPr>
          <a:xfrm>
            <a:off x="2368259" y="3283235"/>
            <a:ext cx="975446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7587246" bIns="79789" numCol="1" spcCol="1270" anchor="ctr" anchorCtr="0">
            <a:noAutofit/>
          </a:bodyPr>
          <a:lstStyle/>
          <a:p>
            <a:pPr algn="ctr" defTabSz="498680">
              <a:lnSpc>
                <a:spcPct val="90000"/>
              </a:lnSpc>
              <a:spcBef>
                <a:spcPct val="0"/>
              </a:spcBef>
              <a:spcAft>
                <a:spcPct val="35000"/>
              </a:spcAft>
            </a:pPr>
            <a:r>
              <a:rPr lang="en-US" sz="1122" dirty="0">
                <a:latin typeface="Segoe UI Light" panose="020B0502040204020203" pitchFamily="34" charset="0"/>
                <a:cs typeface="Segoe UI Light" panose="020B0502040204020203" pitchFamily="34" charset="0"/>
              </a:rPr>
              <a:t>Platform-specific SDKs, partially generated from service metadata and open-sourced on </a:t>
            </a:r>
            <a:r>
              <a:rPr lang="en-US" sz="1122" dirty="0" err="1">
                <a:latin typeface="Segoe UI Light" panose="020B0502040204020203" pitchFamily="34" charset="0"/>
                <a:cs typeface="Segoe UI Light" panose="020B0502040204020203" pitchFamily="34" charset="0"/>
              </a:rPr>
              <a:t>GitHub</a:t>
            </a:r>
            <a:endParaRPr lang="en-US" sz="1122" dirty="0">
              <a:latin typeface="Segoe UI Light" panose="020B0502040204020203" pitchFamily="34" charset="0"/>
              <a:cs typeface="Segoe UI Light" panose="020B0502040204020203" pitchFamily="34" charset="0"/>
            </a:endParaRPr>
          </a:p>
        </p:txBody>
      </p:sp>
      <p:sp>
        <p:nvSpPr>
          <p:cNvPr id="12" name="Freeform 43"/>
          <p:cNvSpPr/>
          <p:nvPr/>
        </p:nvSpPr>
        <p:spPr>
          <a:xfrm>
            <a:off x="2368259" y="2686329"/>
            <a:ext cx="975446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7587246" bIns="79789" numCol="1" spcCol="1270" anchor="ctr" anchorCtr="0">
            <a:noAutofit/>
          </a:bodyPr>
          <a:lstStyle/>
          <a:p>
            <a:pPr algn="ctr" defTabSz="498680">
              <a:lnSpc>
                <a:spcPct val="90000"/>
              </a:lnSpc>
              <a:spcBef>
                <a:spcPct val="0"/>
              </a:spcBef>
              <a:spcAft>
                <a:spcPct val="35000"/>
              </a:spcAft>
            </a:pPr>
            <a:r>
              <a:rPr lang="en-US" sz="1122" dirty="0">
                <a:latin typeface="Segoe UI Light" panose="020B0502040204020203" pitchFamily="34" charset="0"/>
                <a:cs typeface="Segoe UI Light" panose="020B0502040204020203" pitchFamily="34" charset="0"/>
              </a:rPr>
              <a:t>HTML-Based and Native Controls</a:t>
            </a:r>
          </a:p>
        </p:txBody>
      </p:sp>
      <p:sp>
        <p:nvSpPr>
          <p:cNvPr id="13" name="Freeform 45"/>
          <p:cNvSpPr/>
          <p:nvPr/>
        </p:nvSpPr>
        <p:spPr>
          <a:xfrm>
            <a:off x="7204481" y="2070068"/>
            <a:ext cx="639542"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Cordova MDD App</a:t>
            </a:r>
          </a:p>
        </p:txBody>
      </p:sp>
      <p:sp>
        <p:nvSpPr>
          <p:cNvPr id="14" name="Freeform 46"/>
          <p:cNvSpPr/>
          <p:nvPr/>
        </p:nvSpPr>
        <p:spPr>
          <a:xfrm>
            <a:off x="4835741" y="3324116"/>
            <a:ext cx="639542"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Android SDK</a:t>
            </a:r>
          </a:p>
        </p:txBody>
      </p:sp>
      <p:sp>
        <p:nvSpPr>
          <p:cNvPr id="15" name="Freeform 47"/>
          <p:cNvSpPr/>
          <p:nvPr/>
        </p:nvSpPr>
        <p:spPr>
          <a:xfrm>
            <a:off x="5634647" y="3324116"/>
            <a:ext cx="639542"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iOS SDK</a:t>
            </a:r>
          </a:p>
        </p:txBody>
      </p:sp>
      <p:sp>
        <p:nvSpPr>
          <p:cNvPr id="16" name="Freeform 49"/>
          <p:cNvSpPr/>
          <p:nvPr/>
        </p:nvSpPr>
        <p:spPr>
          <a:xfrm>
            <a:off x="6433552" y="3324116"/>
            <a:ext cx="639542"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Windows SDK</a:t>
            </a:r>
          </a:p>
        </p:txBody>
      </p:sp>
      <p:sp>
        <p:nvSpPr>
          <p:cNvPr id="17" name="Freeform 73"/>
          <p:cNvSpPr/>
          <p:nvPr/>
        </p:nvSpPr>
        <p:spPr>
          <a:xfrm>
            <a:off x="7232458" y="3324116"/>
            <a:ext cx="639542"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Cordova SDK</a:t>
            </a:r>
          </a:p>
        </p:txBody>
      </p:sp>
      <p:sp>
        <p:nvSpPr>
          <p:cNvPr id="18" name="Down Arrow 74"/>
          <p:cNvSpPr/>
          <p:nvPr/>
        </p:nvSpPr>
        <p:spPr>
          <a:xfrm>
            <a:off x="7116612" y="3837504"/>
            <a:ext cx="1829502" cy="551891"/>
          </a:xfrm>
          <a:prstGeom prst="downArrow">
            <a:avLst>
              <a:gd name="adj1" fmla="val 63326"/>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260" tIns="141563" rIns="93260" bIns="141563" numCol="1" spcCol="1270" anchor="ctr" anchorCtr="0">
            <a:noAutofit/>
          </a:bodyPr>
          <a:lstStyle/>
          <a:p>
            <a:pPr algn="ctr" defTabSz="408011">
              <a:lnSpc>
                <a:spcPct val="90000"/>
              </a:lnSpc>
              <a:spcBef>
                <a:spcPct val="0"/>
              </a:spcBef>
              <a:spcAft>
                <a:spcPct val="35000"/>
              </a:spcAft>
            </a:pPr>
            <a:r>
              <a:rPr lang="en-US" sz="1836" dirty="0">
                <a:latin typeface="Segoe UI Light" panose="020B0502040204020203" pitchFamily="34" charset="0"/>
                <a:cs typeface="Segoe UI Light" panose="020B0502040204020203" pitchFamily="34" charset="0"/>
              </a:rPr>
              <a:t>REST</a:t>
            </a:r>
            <a:r>
              <a:rPr lang="en-US" sz="918" dirty="0">
                <a:latin typeface="Segoe UI Light" panose="020B0502040204020203" pitchFamily="34" charset="0"/>
                <a:cs typeface="Segoe UI Light" panose="020B0502040204020203" pitchFamily="34" charset="0"/>
              </a:rPr>
              <a:t> </a:t>
            </a:r>
          </a:p>
        </p:txBody>
      </p:sp>
      <p:sp>
        <p:nvSpPr>
          <p:cNvPr id="19" name="Freeform 75"/>
          <p:cNvSpPr/>
          <p:nvPr/>
        </p:nvSpPr>
        <p:spPr>
          <a:xfrm>
            <a:off x="5112092" y="4519684"/>
            <a:ext cx="6299314" cy="426361"/>
          </a:xfrm>
          <a:custGeom>
            <a:avLst/>
            <a:gdLst>
              <a:gd name="connsiteX0" fmla="*/ 0 w 6176359"/>
              <a:gd name="connsiteY0" fmla="*/ 41804 h 418039"/>
              <a:gd name="connsiteX1" fmla="*/ 41804 w 6176359"/>
              <a:gd name="connsiteY1" fmla="*/ 0 h 418039"/>
              <a:gd name="connsiteX2" fmla="*/ 6134555 w 6176359"/>
              <a:gd name="connsiteY2" fmla="*/ 0 h 418039"/>
              <a:gd name="connsiteX3" fmla="*/ 6176359 w 6176359"/>
              <a:gd name="connsiteY3" fmla="*/ 41804 h 418039"/>
              <a:gd name="connsiteX4" fmla="*/ 6176359 w 6176359"/>
              <a:gd name="connsiteY4" fmla="*/ 376235 h 418039"/>
              <a:gd name="connsiteX5" fmla="*/ 6134555 w 6176359"/>
              <a:gd name="connsiteY5" fmla="*/ 418039 h 418039"/>
              <a:gd name="connsiteX6" fmla="*/ 41804 w 6176359"/>
              <a:gd name="connsiteY6" fmla="*/ 418039 h 418039"/>
              <a:gd name="connsiteX7" fmla="*/ 0 w 6176359"/>
              <a:gd name="connsiteY7" fmla="*/ 376235 h 418039"/>
              <a:gd name="connsiteX8" fmla="*/ 0 w 61763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6359" h="418039">
                <a:moveTo>
                  <a:pt x="0" y="41804"/>
                </a:moveTo>
                <a:cubicBezTo>
                  <a:pt x="0" y="18716"/>
                  <a:pt x="18716" y="0"/>
                  <a:pt x="41804" y="0"/>
                </a:cubicBezTo>
                <a:lnTo>
                  <a:pt x="6134555" y="0"/>
                </a:lnTo>
                <a:cubicBezTo>
                  <a:pt x="6157643" y="0"/>
                  <a:pt x="6176359" y="18716"/>
                  <a:pt x="6176359" y="41804"/>
                </a:cubicBezTo>
                <a:lnTo>
                  <a:pt x="6176359" y="376235"/>
                </a:lnTo>
                <a:cubicBezTo>
                  <a:pt x="6176359" y="399323"/>
                  <a:pt x="6157643" y="418039"/>
                  <a:pt x="61345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433" tIns="82433" rIns="82433" bIns="82433" numCol="1" spcCol="1270" anchor="ctr" anchorCtr="0">
            <a:noAutofit/>
          </a:bodyPr>
          <a:lstStyle/>
          <a:p>
            <a:pPr algn="ctr" defTabSz="816022">
              <a:lnSpc>
                <a:spcPct val="90000"/>
              </a:lnSpc>
              <a:spcBef>
                <a:spcPct val="0"/>
              </a:spcBef>
              <a:spcAft>
                <a:spcPct val="35000"/>
              </a:spcAft>
            </a:pPr>
            <a:r>
              <a:rPr lang="en-US" sz="1836" dirty="0">
                <a:latin typeface="Segoe UI Light" panose="020B0502040204020203" pitchFamily="34" charset="0"/>
                <a:cs typeface="Segoe UI Light" panose="020B0502040204020203" pitchFamily="34" charset="0"/>
              </a:rPr>
              <a:t>Azure Active Directory</a:t>
            </a:r>
          </a:p>
        </p:txBody>
      </p:sp>
      <p:sp>
        <p:nvSpPr>
          <p:cNvPr id="21" name="Freeform 77"/>
          <p:cNvSpPr/>
          <p:nvPr/>
        </p:nvSpPr>
        <p:spPr>
          <a:xfrm>
            <a:off x="4616357" y="5199051"/>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Files</a:t>
            </a:r>
          </a:p>
        </p:txBody>
      </p:sp>
      <p:sp>
        <p:nvSpPr>
          <p:cNvPr id="22" name="Freeform 78"/>
          <p:cNvSpPr/>
          <p:nvPr/>
        </p:nvSpPr>
        <p:spPr>
          <a:xfrm>
            <a:off x="5330134" y="5199051"/>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Mail</a:t>
            </a:r>
          </a:p>
        </p:txBody>
      </p:sp>
      <p:sp>
        <p:nvSpPr>
          <p:cNvPr id="23" name="Freeform 79"/>
          <p:cNvSpPr/>
          <p:nvPr/>
        </p:nvSpPr>
        <p:spPr>
          <a:xfrm>
            <a:off x="6035512" y="5199051"/>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Calendar</a:t>
            </a:r>
          </a:p>
        </p:txBody>
      </p:sp>
      <p:sp>
        <p:nvSpPr>
          <p:cNvPr id="24" name="Freeform 80"/>
          <p:cNvSpPr/>
          <p:nvPr/>
        </p:nvSpPr>
        <p:spPr>
          <a:xfrm>
            <a:off x="6750926" y="5199051"/>
            <a:ext cx="703496"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304" tIns="47460" rIns="37304"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People</a:t>
            </a:r>
          </a:p>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Groups</a:t>
            </a:r>
          </a:p>
        </p:txBody>
      </p:sp>
      <p:sp>
        <p:nvSpPr>
          <p:cNvPr id="25" name="Freeform 81"/>
          <p:cNvSpPr/>
          <p:nvPr/>
        </p:nvSpPr>
        <p:spPr>
          <a:xfrm>
            <a:off x="7521881" y="5199051"/>
            <a:ext cx="879060"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816" dirty="0">
                <a:latin typeface="Segoe UI Light" panose="020B0502040204020203" pitchFamily="34" charset="0"/>
                <a:cs typeface="Segoe UI Light" panose="020B0502040204020203" pitchFamily="34" charset="0"/>
              </a:rPr>
              <a:t>Spread Sheets</a:t>
            </a:r>
          </a:p>
          <a:p>
            <a:pPr algn="ctr" defTabSz="408011">
              <a:lnSpc>
                <a:spcPct val="90000"/>
              </a:lnSpc>
              <a:spcBef>
                <a:spcPct val="0"/>
              </a:spcBef>
              <a:spcAft>
                <a:spcPct val="35000"/>
              </a:spcAft>
            </a:pPr>
            <a:r>
              <a:rPr lang="en-US" sz="816" dirty="0">
                <a:latin typeface="Segoe UI Light" panose="020B0502040204020203" pitchFamily="34" charset="0"/>
                <a:cs typeface="Segoe UI Light" panose="020B0502040204020203" pitchFamily="34" charset="0"/>
              </a:rPr>
              <a:t>Documents</a:t>
            </a:r>
          </a:p>
          <a:p>
            <a:pPr algn="ctr" defTabSz="408011">
              <a:lnSpc>
                <a:spcPct val="90000"/>
              </a:lnSpc>
              <a:spcBef>
                <a:spcPct val="0"/>
              </a:spcBef>
              <a:spcAft>
                <a:spcPct val="35000"/>
              </a:spcAft>
            </a:pPr>
            <a:r>
              <a:rPr lang="en-US" sz="816" dirty="0">
                <a:latin typeface="Segoe UI Light" panose="020B0502040204020203" pitchFamily="34" charset="0"/>
                <a:cs typeface="Segoe UI Light" panose="020B0502040204020203" pitchFamily="34" charset="0"/>
              </a:rPr>
              <a:t>Presentations</a:t>
            </a:r>
          </a:p>
        </p:txBody>
      </p:sp>
      <p:sp>
        <p:nvSpPr>
          <p:cNvPr id="26" name="Freeform 82"/>
          <p:cNvSpPr/>
          <p:nvPr/>
        </p:nvSpPr>
        <p:spPr>
          <a:xfrm>
            <a:off x="9168396" y="5199051"/>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a:latin typeface="Segoe UI Light" panose="020B0502040204020203" pitchFamily="34" charset="0"/>
                <a:cs typeface="Segoe UI Light" panose="020B0502040204020203" pitchFamily="34" charset="0"/>
              </a:rPr>
              <a:t>Social Comms</a:t>
            </a:r>
            <a:endParaRPr lang="en-US" sz="918" dirty="0">
              <a:latin typeface="Segoe UI Light" panose="020B0502040204020203" pitchFamily="34" charset="0"/>
              <a:cs typeface="Segoe UI Light" panose="020B0502040204020203" pitchFamily="34" charset="0"/>
            </a:endParaRPr>
          </a:p>
        </p:txBody>
      </p:sp>
      <p:sp>
        <p:nvSpPr>
          <p:cNvPr id="27" name="Freeform 83"/>
          <p:cNvSpPr/>
          <p:nvPr/>
        </p:nvSpPr>
        <p:spPr>
          <a:xfrm>
            <a:off x="9865369" y="5199051"/>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Dynamics CRM</a:t>
            </a:r>
          </a:p>
        </p:txBody>
      </p:sp>
      <p:sp>
        <p:nvSpPr>
          <p:cNvPr id="28" name="Freeform 84"/>
          <p:cNvSpPr/>
          <p:nvPr/>
        </p:nvSpPr>
        <p:spPr>
          <a:xfrm>
            <a:off x="10567964" y="5199051"/>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a:t>
            </a:r>
          </a:p>
        </p:txBody>
      </p:sp>
      <p:sp>
        <p:nvSpPr>
          <p:cNvPr id="29" name="Freeform 85"/>
          <p:cNvSpPr/>
          <p:nvPr/>
        </p:nvSpPr>
        <p:spPr>
          <a:xfrm>
            <a:off x="11267599" y="5199051"/>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Salesforce.com</a:t>
            </a:r>
          </a:p>
        </p:txBody>
      </p:sp>
      <p:sp>
        <p:nvSpPr>
          <p:cNvPr id="30" name="Freeform 86"/>
          <p:cNvSpPr/>
          <p:nvPr/>
        </p:nvSpPr>
        <p:spPr>
          <a:xfrm>
            <a:off x="8031364" y="3324116"/>
            <a:ext cx="639542"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err="1">
                <a:latin typeface="Segoe UI Light" panose="020B0502040204020203" pitchFamily="34" charset="0"/>
                <a:cs typeface="Segoe UI Light" panose="020B0502040204020203" pitchFamily="34" charset="0"/>
              </a:rPr>
              <a:t>Xamarin</a:t>
            </a:r>
            <a:r>
              <a:rPr lang="en-US" sz="918" dirty="0">
                <a:latin typeface="Segoe UI Light" panose="020B0502040204020203" pitchFamily="34" charset="0"/>
                <a:cs typeface="Segoe UI Light" panose="020B0502040204020203" pitchFamily="34" charset="0"/>
              </a:rPr>
              <a:t> SDK</a:t>
            </a:r>
          </a:p>
        </p:txBody>
      </p:sp>
      <p:sp>
        <p:nvSpPr>
          <p:cNvPr id="31" name="Freeform 87"/>
          <p:cNvSpPr/>
          <p:nvPr/>
        </p:nvSpPr>
        <p:spPr>
          <a:xfrm>
            <a:off x="8830269" y="3324116"/>
            <a:ext cx="639542"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err="1">
                <a:latin typeface="Segoe UI Light" panose="020B0502040204020203" pitchFamily="34" charset="0"/>
                <a:cs typeface="Segoe UI Light" panose="020B0502040204020203" pitchFamily="34" charset="0"/>
              </a:rPr>
              <a:t>.Net</a:t>
            </a:r>
            <a:r>
              <a:rPr lang="en-US" sz="918" dirty="0">
                <a:latin typeface="Segoe UI Light" panose="020B0502040204020203" pitchFamily="34" charset="0"/>
                <a:cs typeface="Segoe UI Light" panose="020B0502040204020203" pitchFamily="34" charset="0"/>
              </a:rPr>
              <a:t> Server SDK</a:t>
            </a:r>
          </a:p>
        </p:txBody>
      </p:sp>
      <p:sp>
        <p:nvSpPr>
          <p:cNvPr id="32" name="Freeform 88"/>
          <p:cNvSpPr/>
          <p:nvPr/>
        </p:nvSpPr>
        <p:spPr>
          <a:xfrm>
            <a:off x="9629178" y="3324116"/>
            <a:ext cx="631639"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Java Server SDK</a:t>
            </a:r>
          </a:p>
        </p:txBody>
      </p:sp>
      <p:grpSp>
        <p:nvGrpSpPr>
          <p:cNvPr id="34" name="Group 117"/>
          <p:cNvGrpSpPr/>
          <p:nvPr/>
        </p:nvGrpSpPr>
        <p:grpSpPr>
          <a:xfrm>
            <a:off x="6402446" y="2070068"/>
            <a:ext cx="639542" cy="426361"/>
            <a:chOff x="6416454" y="801432"/>
            <a:chExt cx="627059" cy="418039"/>
          </a:xfrm>
        </p:grpSpPr>
        <p:sp>
          <p:nvSpPr>
            <p:cNvPr id="35" name="Rounded Rectangle 118"/>
            <p:cNvSpPr/>
            <p:nvPr/>
          </p:nvSpPr>
          <p:spPr>
            <a:xfrm>
              <a:off x="6416454" y="801432"/>
              <a:ext cx="627059" cy="4180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6428698" y="813676"/>
              <a:ext cx="602571" cy="39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Windows App</a:t>
              </a:r>
            </a:p>
          </p:txBody>
        </p:sp>
      </p:grpSp>
      <p:grpSp>
        <p:nvGrpSpPr>
          <p:cNvPr id="37" name="Group 123"/>
          <p:cNvGrpSpPr/>
          <p:nvPr/>
        </p:nvGrpSpPr>
        <p:grpSpPr>
          <a:xfrm>
            <a:off x="9610585" y="2070068"/>
            <a:ext cx="639542" cy="426361"/>
            <a:chOff x="6416454" y="801432"/>
            <a:chExt cx="627059" cy="418039"/>
          </a:xfrm>
        </p:grpSpPr>
        <p:sp>
          <p:nvSpPr>
            <p:cNvPr id="38" name="Rounded Rectangle 124"/>
            <p:cNvSpPr/>
            <p:nvPr/>
          </p:nvSpPr>
          <p:spPr>
            <a:xfrm>
              <a:off x="6416454" y="801432"/>
              <a:ext cx="627059" cy="4180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6416454" y="806323"/>
              <a:ext cx="602571" cy="39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Java Web Site</a:t>
              </a:r>
            </a:p>
          </p:txBody>
        </p:sp>
      </p:grpSp>
      <p:grpSp>
        <p:nvGrpSpPr>
          <p:cNvPr id="40" name="Group 129"/>
          <p:cNvGrpSpPr/>
          <p:nvPr/>
        </p:nvGrpSpPr>
        <p:grpSpPr>
          <a:xfrm>
            <a:off x="8006516" y="2070068"/>
            <a:ext cx="639542" cy="426361"/>
            <a:chOff x="6416454" y="801432"/>
            <a:chExt cx="627059" cy="418039"/>
          </a:xfrm>
        </p:grpSpPr>
        <p:sp>
          <p:nvSpPr>
            <p:cNvPr id="41" name="Rounded Rectangle 130"/>
            <p:cNvSpPr/>
            <p:nvPr/>
          </p:nvSpPr>
          <p:spPr>
            <a:xfrm>
              <a:off x="6416454" y="801432"/>
              <a:ext cx="627059" cy="4180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6428698" y="813676"/>
              <a:ext cx="602571" cy="39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err="1">
                  <a:latin typeface="Segoe UI Light" panose="020B0502040204020203" pitchFamily="34" charset="0"/>
                  <a:cs typeface="Segoe UI Light" panose="020B0502040204020203" pitchFamily="34" charset="0"/>
                </a:rPr>
                <a:t>Xamarin</a:t>
              </a:r>
              <a:r>
                <a:rPr lang="en-US" sz="918" dirty="0">
                  <a:latin typeface="Segoe UI Light" panose="020B0502040204020203" pitchFamily="34" charset="0"/>
                  <a:cs typeface="Segoe UI Light" panose="020B0502040204020203" pitchFamily="34" charset="0"/>
                </a:rPr>
                <a:t> App</a:t>
              </a:r>
            </a:p>
          </p:txBody>
        </p:sp>
      </p:grpSp>
      <p:grpSp>
        <p:nvGrpSpPr>
          <p:cNvPr id="43" name="Group 135"/>
          <p:cNvGrpSpPr/>
          <p:nvPr/>
        </p:nvGrpSpPr>
        <p:grpSpPr>
          <a:xfrm>
            <a:off x="8808550" y="2070068"/>
            <a:ext cx="639542" cy="426361"/>
            <a:chOff x="6416454" y="801432"/>
            <a:chExt cx="627059" cy="418039"/>
          </a:xfrm>
        </p:grpSpPr>
        <p:sp>
          <p:nvSpPr>
            <p:cNvPr id="44" name="Rounded Rectangle 136"/>
            <p:cNvSpPr/>
            <p:nvPr/>
          </p:nvSpPr>
          <p:spPr>
            <a:xfrm>
              <a:off x="6416454" y="801432"/>
              <a:ext cx="627059" cy="4180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p:nvPr/>
          </p:nvSpPr>
          <p:spPr>
            <a:xfrm>
              <a:off x="6428698" y="813676"/>
              <a:ext cx="602571" cy="39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a:t>
              </a:r>
              <a:r>
                <a:rPr lang="en-US" sz="918" dirty="0" err="1">
                  <a:latin typeface="Segoe UI Light" panose="020B0502040204020203" pitchFamily="34" charset="0"/>
                  <a:cs typeface="Segoe UI Light" panose="020B0502040204020203" pitchFamily="34" charset="0"/>
                </a:rPr>
                <a:t>.Net</a:t>
              </a:r>
              <a:r>
                <a:rPr lang="en-US" sz="918" dirty="0">
                  <a:latin typeface="Segoe UI Light" panose="020B0502040204020203" pitchFamily="34" charset="0"/>
                  <a:cs typeface="Segoe UI Light" panose="020B0502040204020203" pitchFamily="34" charset="0"/>
                </a:rPr>
                <a:t> Web Site</a:t>
              </a:r>
            </a:p>
          </p:txBody>
        </p:sp>
      </p:grpSp>
      <p:grpSp>
        <p:nvGrpSpPr>
          <p:cNvPr id="46" name="Group 141"/>
          <p:cNvGrpSpPr/>
          <p:nvPr/>
        </p:nvGrpSpPr>
        <p:grpSpPr>
          <a:xfrm>
            <a:off x="5600411" y="2070068"/>
            <a:ext cx="639542" cy="426361"/>
            <a:chOff x="6416454" y="801432"/>
            <a:chExt cx="627059" cy="418039"/>
          </a:xfrm>
        </p:grpSpPr>
        <p:sp>
          <p:nvSpPr>
            <p:cNvPr id="47" name="Rounded Rectangle 142"/>
            <p:cNvSpPr/>
            <p:nvPr/>
          </p:nvSpPr>
          <p:spPr>
            <a:xfrm>
              <a:off x="6416454" y="801432"/>
              <a:ext cx="627059" cy="4180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4"/>
            <p:cNvSpPr/>
            <p:nvPr/>
          </p:nvSpPr>
          <p:spPr>
            <a:xfrm>
              <a:off x="6428698" y="813676"/>
              <a:ext cx="602571" cy="39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iOS App</a:t>
              </a:r>
            </a:p>
          </p:txBody>
        </p:sp>
      </p:grpSp>
      <p:grpSp>
        <p:nvGrpSpPr>
          <p:cNvPr id="49" name="Group 147"/>
          <p:cNvGrpSpPr/>
          <p:nvPr/>
        </p:nvGrpSpPr>
        <p:grpSpPr>
          <a:xfrm>
            <a:off x="4798377" y="2070068"/>
            <a:ext cx="639542" cy="426361"/>
            <a:chOff x="6416454" y="801432"/>
            <a:chExt cx="627059" cy="418039"/>
          </a:xfrm>
        </p:grpSpPr>
        <p:sp>
          <p:nvSpPr>
            <p:cNvPr id="50" name="Rounded Rectangle 148"/>
            <p:cNvSpPr/>
            <p:nvPr/>
          </p:nvSpPr>
          <p:spPr>
            <a:xfrm>
              <a:off x="6416454" y="801432"/>
              <a:ext cx="627059" cy="4180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4"/>
            <p:cNvSpPr/>
            <p:nvPr/>
          </p:nvSpPr>
          <p:spPr>
            <a:xfrm>
              <a:off x="6428698" y="813676"/>
              <a:ext cx="602571" cy="39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Android App</a:t>
              </a:r>
            </a:p>
          </p:txBody>
        </p:sp>
      </p:grpSp>
      <p:sp>
        <p:nvSpPr>
          <p:cNvPr id="52" name="Freeform 51"/>
          <p:cNvSpPr/>
          <p:nvPr/>
        </p:nvSpPr>
        <p:spPr>
          <a:xfrm>
            <a:off x="204335" y="2686122"/>
            <a:ext cx="194833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83934" bIns="79789" numCol="1" spcCol="1270" anchor="ctr" anchorCtr="0">
            <a:noAutofit/>
          </a:bodyPr>
          <a:lstStyle/>
          <a:p>
            <a:pPr algn="ctr" defTabSz="498680">
              <a:lnSpc>
                <a:spcPct val="90000"/>
              </a:lnSpc>
              <a:spcBef>
                <a:spcPct val="0"/>
              </a:spcBef>
              <a:spcAft>
                <a:spcPct val="35000"/>
              </a:spcAft>
            </a:pPr>
            <a:r>
              <a:rPr lang="en-US" sz="1836" b="1">
                <a:latin typeface="Segoe UI Light" panose="020B0502040204020203" pitchFamily="34" charset="0"/>
                <a:cs typeface="Segoe UI Light" panose="020B0502040204020203" pitchFamily="34" charset="0"/>
              </a:rPr>
              <a:t>Controls</a:t>
            </a:r>
            <a:endParaRPr lang="en-US" sz="1836" b="1" dirty="0">
              <a:latin typeface="Segoe UI Light" panose="020B0502040204020203" pitchFamily="34" charset="0"/>
              <a:cs typeface="Segoe UI Light" panose="020B0502040204020203" pitchFamily="34" charset="0"/>
            </a:endParaRPr>
          </a:p>
        </p:txBody>
      </p:sp>
      <p:sp>
        <p:nvSpPr>
          <p:cNvPr id="53" name="Freeform 52"/>
          <p:cNvSpPr/>
          <p:nvPr/>
        </p:nvSpPr>
        <p:spPr>
          <a:xfrm>
            <a:off x="204335" y="3283062"/>
            <a:ext cx="194833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83934" bIns="79789" numCol="1" spcCol="1270" anchor="ctr" anchorCtr="0">
            <a:noAutofit/>
          </a:bodyPr>
          <a:lstStyle/>
          <a:p>
            <a:pPr algn="ctr" defTabSz="498680">
              <a:lnSpc>
                <a:spcPct val="90000"/>
              </a:lnSpc>
              <a:spcBef>
                <a:spcPct val="0"/>
              </a:spcBef>
              <a:spcAft>
                <a:spcPct val="35000"/>
              </a:spcAft>
            </a:pPr>
            <a:r>
              <a:rPr lang="en-US" sz="1836" b="1" dirty="0">
                <a:latin typeface="Segoe UI Light" panose="020B0502040204020203" pitchFamily="34" charset="0"/>
                <a:cs typeface="Segoe UI Light" panose="020B0502040204020203" pitchFamily="34" charset="0"/>
              </a:rPr>
              <a:t>SDKs</a:t>
            </a:r>
          </a:p>
        </p:txBody>
      </p:sp>
      <p:sp>
        <p:nvSpPr>
          <p:cNvPr id="54" name="Freeform 53"/>
          <p:cNvSpPr/>
          <p:nvPr/>
        </p:nvSpPr>
        <p:spPr>
          <a:xfrm>
            <a:off x="204335" y="3880003"/>
            <a:ext cx="194833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83934" bIns="79789" numCol="1" spcCol="1270" anchor="ctr" anchorCtr="0">
            <a:noAutofit/>
          </a:bodyPr>
          <a:lstStyle/>
          <a:p>
            <a:pPr algn="ctr" defTabSz="498680">
              <a:lnSpc>
                <a:spcPct val="90000"/>
              </a:lnSpc>
              <a:spcBef>
                <a:spcPct val="0"/>
              </a:spcBef>
              <a:spcAft>
                <a:spcPct val="35000"/>
              </a:spcAft>
            </a:pPr>
            <a:r>
              <a:rPr lang="en-US" sz="1836" b="1" dirty="0">
                <a:latin typeface="Segoe UI Light" panose="020B0502040204020203" pitchFamily="34" charset="0"/>
                <a:cs typeface="Segoe UI Light" panose="020B0502040204020203" pitchFamily="34" charset="0"/>
              </a:rPr>
              <a:t>Protocol</a:t>
            </a:r>
          </a:p>
        </p:txBody>
      </p:sp>
      <p:sp>
        <p:nvSpPr>
          <p:cNvPr id="55" name="Freeform 54"/>
          <p:cNvSpPr/>
          <p:nvPr/>
        </p:nvSpPr>
        <p:spPr>
          <a:xfrm>
            <a:off x="204335" y="4476943"/>
            <a:ext cx="194833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83934" bIns="79789" numCol="1" spcCol="1270" anchor="ctr" anchorCtr="0">
            <a:noAutofit/>
          </a:bodyPr>
          <a:lstStyle/>
          <a:p>
            <a:pPr algn="ctr" defTabSz="498680">
              <a:lnSpc>
                <a:spcPct val="90000"/>
              </a:lnSpc>
              <a:spcBef>
                <a:spcPct val="0"/>
              </a:spcBef>
              <a:spcAft>
                <a:spcPct val="35000"/>
              </a:spcAft>
            </a:pPr>
            <a:r>
              <a:rPr lang="en-US" sz="1836" b="1" dirty="0" err="1">
                <a:latin typeface="Segoe UI Light" panose="020B0502040204020203" pitchFamily="34" charset="0"/>
                <a:cs typeface="Segoe UI Light" panose="020B0502040204020203" pitchFamily="34" charset="0"/>
              </a:rPr>
              <a:t>Auth</a:t>
            </a:r>
            <a:endParaRPr lang="en-US" sz="1836" b="1" dirty="0">
              <a:latin typeface="Segoe UI Light" panose="020B0502040204020203" pitchFamily="34" charset="0"/>
              <a:cs typeface="Segoe UI Light" panose="020B0502040204020203" pitchFamily="34" charset="0"/>
            </a:endParaRPr>
          </a:p>
        </p:txBody>
      </p:sp>
      <p:sp>
        <p:nvSpPr>
          <p:cNvPr id="57" name="Freeform 56"/>
          <p:cNvSpPr/>
          <p:nvPr/>
        </p:nvSpPr>
        <p:spPr>
          <a:xfrm>
            <a:off x="204335" y="5135076"/>
            <a:ext cx="1948338" cy="639665"/>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83934" bIns="79789" numCol="1" spcCol="1270" anchor="ctr" anchorCtr="0">
            <a:noAutofit/>
          </a:bodyPr>
          <a:lstStyle/>
          <a:p>
            <a:pPr algn="ctr" defTabSz="498680">
              <a:lnSpc>
                <a:spcPct val="90000"/>
              </a:lnSpc>
              <a:spcBef>
                <a:spcPct val="0"/>
              </a:spcBef>
              <a:spcAft>
                <a:spcPct val="35000"/>
              </a:spcAft>
            </a:pPr>
            <a:r>
              <a:rPr lang="en-US" sz="1836" b="1" dirty="0">
                <a:latin typeface="Segoe UI Light" panose="020B0502040204020203" pitchFamily="34" charset="0"/>
                <a:cs typeface="Segoe UI Light" panose="020B0502040204020203" pitchFamily="34" charset="0"/>
              </a:rPr>
              <a:t>Workload</a:t>
            </a:r>
          </a:p>
        </p:txBody>
      </p:sp>
      <p:sp>
        <p:nvSpPr>
          <p:cNvPr id="59" name="Rounded Rectangle 154"/>
          <p:cNvSpPr/>
          <p:nvPr/>
        </p:nvSpPr>
        <p:spPr>
          <a:xfrm>
            <a:off x="11214658" y="2070068"/>
            <a:ext cx="639542" cy="4263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Freeform 159"/>
          <p:cNvSpPr/>
          <p:nvPr/>
        </p:nvSpPr>
        <p:spPr>
          <a:xfrm>
            <a:off x="204335" y="2048540"/>
            <a:ext cx="1948338" cy="511633"/>
          </a:xfrm>
          <a:custGeom>
            <a:avLst/>
            <a:gdLst>
              <a:gd name="connsiteX0" fmla="*/ 0 w 10515600"/>
              <a:gd name="connsiteY0" fmla="*/ 50165 h 501647"/>
              <a:gd name="connsiteX1" fmla="*/ 50165 w 10515600"/>
              <a:gd name="connsiteY1" fmla="*/ 0 h 501647"/>
              <a:gd name="connsiteX2" fmla="*/ 10465435 w 10515600"/>
              <a:gd name="connsiteY2" fmla="*/ 0 h 501647"/>
              <a:gd name="connsiteX3" fmla="*/ 10515600 w 10515600"/>
              <a:gd name="connsiteY3" fmla="*/ 50165 h 501647"/>
              <a:gd name="connsiteX4" fmla="*/ 10515600 w 10515600"/>
              <a:gd name="connsiteY4" fmla="*/ 451482 h 501647"/>
              <a:gd name="connsiteX5" fmla="*/ 10465435 w 10515600"/>
              <a:gd name="connsiteY5" fmla="*/ 501647 h 501647"/>
              <a:gd name="connsiteX6" fmla="*/ 50165 w 10515600"/>
              <a:gd name="connsiteY6" fmla="*/ 501647 h 501647"/>
              <a:gd name="connsiteX7" fmla="*/ 0 w 10515600"/>
              <a:gd name="connsiteY7" fmla="*/ 451482 h 501647"/>
              <a:gd name="connsiteX8" fmla="*/ 0 w 10515600"/>
              <a:gd name="connsiteY8" fmla="*/ 50165 h 5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1647">
                <a:moveTo>
                  <a:pt x="0" y="50165"/>
                </a:moveTo>
                <a:cubicBezTo>
                  <a:pt x="0" y="22460"/>
                  <a:pt x="22460" y="0"/>
                  <a:pt x="50165" y="0"/>
                </a:cubicBezTo>
                <a:lnTo>
                  <a:pt x="10465435" y="0"/>
                </a:lnTo>
                <a:cubicBezTo>
                  <a:pt x="10493140" y="0"/>
                  <a:pt x="10515600" y="22460"/>
                  <a:pt x="10515600" y="50165"/>
                </a:cubicBezTo>
                <a:lnTo>
                  <a:pt x="10515600" y="451482"/>
                </a:lnTo>
                <a:cubicBezTo>
                  <a:pt x="10515600" y="479187"/>
                  <a:pt x="10493140" y="501647"/>
                  <a:pt x="10465435" y="501647"/>
                </a:cubicBezTo>
                <a:lnTo>
                  <a:pt x="50165" y="501647"/>
                </a:lnTo>
                <a:cubicBezTo>
                  <a:pt x="22460" y="501647"/>
                  <a:pt x="0" y="479187"/>
                  <a:pt x="0" y="451482"/>
                </a:cubicBezTo>
                <a:lnTo>
                  <a:pt x="0" y="50165"/>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9789" tIns="79789" rIns="83934" bIns="79789" numCol="1" spcCol="1270" anchor="ctr" anchorCtr="0">
            <a:noAutofit/>
          </a:bodyPr>
          <a:lstStyle/>
          <a:p>
            <a:pPr algn="ctr" defTabSz="498680">
              <a:lnSpc>
                <a:spcPct val="90000"/>
              </a:lnSpc>
              <a:spcBef>
                <a:spcPct val="0"/>
              </a:spcBef>
              <a:spcAft>
                <a:spcPct val="35000"/>
              </a:spcAft>
            </a:pPr>
            <a:r>
              <a:rPr lang="en-US" sz="1836" b="1" dirty="0">
                <a:latin typeface="Segoe UI Light" panose="020B0502040204020203" pitchFamily="34" charset="0"/>
                <a:cs typeface="Segoe UI Light" panose="020B0502040204020203" pitchFamily="34" charset="0"/>
              </a:rPr>
              <a:t>Apps</a:t>
            </a:r>
          </a:p>
        </p:txBody>
      </p:sp>
      <p:sp>
        <p:nvSpPr>
          <p:cNvPr id="62" name="Freeform 160"/>
          <p:cNvSpPr/>
          <p:nvPr/>
        </p:nvSpPr>
        <p:spPr>
          <a:xfrm>
            <a:off x="4798376" y="2721049"/>
            <a:ext cx="7043336"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1071" dirty="0">
                <a:latin typeface="Segoe UI Light" panose="020B0502040204020203" pitchFamily="34" charset="0"/>
                <a:cs typeface="Segoe UI Light" panose="020B0502040204020203" pitchFamily="34" charset="0"/>
              </a:rPr>
              <a:t>HTML Controls for key high value data( + Native controls for differentiation):</a:t>
            </a:r>
            <a:br>
              <a:rPr lang="en-US" sz="1071" dirty="0">
                <a:latin typeface="Segoe UI Light" panose="020B0502040204020203" pitchFamily="34" charset="0"/>
                <a:cs typeface="Segoe UI Light" panose="020B0502040204020203" pitchFamily="34" charset="0"/>
              </a:rPr>
            </a:br>
            <a:r>
              <a:rPr lang="en-US" sz="1071" dirty="0">
                <a:latin typeface="Segoe UI Light" panose="020B0502040204020203" pitchFamily="34" charset="0"/>
                <a:cs typeface="Segoe UI Light" panose="020B0502040204020203" pitchFamily="34" charset="0"/>
              </a:rPr>
              <a:t>People Picker; File Picker; Item Previews…</a:t>
            </a:r>
          </a:p>
        </p:txBody>
      </p:sp>
      <p:grpSp>
        <p:nvGrpSpPr>
          <p:cNvPr id="63" name="Group 153"/>
          <p:cNvGrpSpPr/>
          <p:nvPr/>
        </p:nvGrpSpPr>
        <p:grpSpPr>
          <a:xfrm>
            <a:off x="10412620" y="2070068"/>
            <a:ext cx="1429092" cy="426361"/>
            <a:chOff x="6416454" y="801432"/>
            <a:chExt cx="1401198" cy="418039"/>
          </a:xfrm>
        </p:grpSpPr>
        <p:sp>
          <p:nvSpPr>
            <p:cNvPr id="64" name="Rounded Rectangle 154"/>
            <p:cNvSpPr/>
            <p:nvPr/>
          </p:nvSpPr>
          <p:spPr>
            <a:xfrm>
              <a:off x="6416454" y="801432"/>
              <a:ext cx="627059" cy="4180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ounded Rectangle 4"/>
            <p:cNvSpPr/>
            <p:nvPr/>
          </p:nvSpPr>
          <p:spPr>
            <a:xfrm>
              <a:off x="7215081" y="801432"/>
              <a:ext cx="602571" cy="39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a:solidFill>
                    <a:schemeClr val="bg1"/>
                  </a:solidFill>
                  <a:latin typeface="Segoe UI Light" panose="020B0502040204020203" pitchFamily="34" charset="0"/>
                  <a:cs typeface="Segoe UI Light" panose="020B0502040204020203" pitchFamily="34" charset="0"/>
                </a:rPr>
                <a:t>Office Extensions</a:t>
              </a:r>
            </a:p>
          </p:txBody>
        </p:sp>
      </p:grpSp>
      <p:sp>
        <p:nvSpPr>
          <p:cNvPr id="66" name="Freeform 88"/>
          <p:cNvSpPr/>
          <p:nvPr/>
        </p:nvSpPr>
        <p:spPr>
          <a:xfrm>
            <a:off x="10414176" y="3324116"/>
            <a:ext cx="631639" cy="426361"/>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Office.js</a:t>
            </a:r>
          </a:p>
        </p:txBody>
      </p:sp>
      <p:sp>
        <p:nvSpPr>
          <p:cNvPr id="67" name="Freeform 82"/>
          <p:cNvSpPr/>
          <p:nvPr/>
        </p:nvSpPr>
        <p:spPr>
          <a:xfrm>
            <a:off x="8466834" y="5194847"/>
            <a:ext cx="639542" cy="533054"/>
          </a:xfrm>
          <a:custGeom>
            <a:avLst/>
            <a:gdLst>
              <a:gd name="connsiteX0" fmla="*/ 0 w 627059"/>
              <a:gd name="connsiteY0" fmla="*/ 41804 h 418039"/>
              <a:gd name="connsiteX1" fmla="*/ 41804 w 627059"/>
              <a:gd name="connsiteY1" fmla="*/ 0 h 418039"/>
              <a:gd name="connsiteX2" fmla="*/ 585255 w 627059"/>
              <a:gd name="connsiteY2" fmla="*/ 0 h 418039"/>
              <a:gd name="connsiteX3" fmla="*/ 627059 w 627059"/>
              <a:gd name="connsiteY3" fmla="*/ 41804 h 418039"/>
              <a:gd name="connsiteX4" fmla="*/ 627059 w 627059"/>
              <a:gd name="connsiteY4" fmla="*/ 376235 h 418039"/>
              <a:gd name="connsiteX5" fmla="*/ 585255 w 627059"/>
              <a:gd name="connsiteY5" fmla="*/ 418039 h 418039"/>
              <a:gd name="connsiteX6" fmla="*/ 41804 w 627059"/>
              <a:gd name="connsiteY6" fmla="*/ 418039 h 418039"/>
              <a:gd name="connsiteX7" fmla="*/ 0 w 627059"/>
              <a:gd name="connsiteY7" fmla="*/ 376235 h 418039"/>
              <a:gd name="connsiteX8" fmla="*/ 0 w 627059"/>
              <a:gd name="connsiteY8" fmla="*/ 41804 h 41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59" h="418039">
                <a:moveTo>
                  <a:pt x="0" y="41804"/>
                </a:moveTo>
                <a:cubicBezTo>
                  <a:pt x="0" y="18716"/>
                  <a:pt x="18716" y="0"/>
                  <a:pt x="41804" y="0"/>
                </a:cubicBezTo>
                <a:lnTo>
                  <a:pt x="585255" y="0"/>
                </a:lnTo>
                <a:cubicBezTo>
                  <a:pt x="608343" y="0"/>
                  <a:pt x="627059" y="18716"/>
                  <a:pt x="627059" y="41804"/>
                </a:cubicBezTo>
                <a:lnTo>
                  <a:pt x="627059" y="376235"/>
                </a:lnTo>
                <a:cubicBezTo>
                  <a:pt x="627059" y="399323"/>
                  <a:pt x="608343" y="418039"/>
                  <a:pt x="585255" y="418039"/>
                </a:cubicBezTo>
                <a:lnTo>
                  <a:pt x="41804" y="418039"/>
                </a:lnTo>
                <a:cubicBezTo>
                  <a:pt x="18716" y="418039"/>
                  <a:pt x="0" y="399323"/>
                  <a:pt x="0" y="376235"/>
                </a:cubicBezTo>
                <a:lnTo>
                  <a:pt x="0" y="41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460" tIns="47460" rIns="47460" bIns="47460" numCol="1" spcCol="1270" anchor="ctr" anchorCtr="0">
            <a:noAutofit/>
          </a:bodyPr>
          <a:lstStyle/>
          <a:p>
            <a:pPr algn="ctr" defTabSz="408011">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Tasks</a:t>
            </a:r>
          </a:p>
        </p:txBody>
      </p:sp>
      <p:sp>
        <p:nvSpPr>
          <p:cNvPr id="68" name="Rounded Rectangle 4"/>
          <p:cNvSpPr/>
          <p:nvPr/>
        </p:nvSpPr>
        <p:spPr>
          <a:xfrm>
            <a:off x="10422712" y="2082554"/>
            <a:ext cx="614567" cy="4013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endParaRPr lang="en-US" sz="918" dirty="0">
              <a:latin typeface="Segoe UI Light" panose="020B0502040204020203" pitchFamily="34" charset="0"/>
              <a:cs typeface="Segoe UI Light" panose="020B0502040204020203" pitchFamily="34" charset="0"/>
            </a:endParaRPr>
          </a:p>
        </p:txBody>
      </p:sp>
      <p:sp>
        <p:nvSpPr>
          <p:cNvPr id="70" name="Rounded Rectangle 4"/>
          <p:cNvSpPr/>
          <p:nvPr/>
        </p:nvSpPr>
        <p:spPr>
          <a:xfrm>
            <a:off x="10400132" y="2077524"/>
            <a:ext cx="614567" cy="4013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29" tIns="19429" rIns="19429" bIns="19429" numCol="1" spcCol="1270" anchor="ctr" anchorCtr="0">
            <a:noAutofit/>
          </a:bodyPr>
          <a:lstStyle/>
          <a:p>
            <a:pPr algn="ctr" defTabSz="226673">
              <a:lnSpc>
                <a:spcPct val="90000"/>
              </a:lnSpc>
              <a:spcBef>
                <a:spcPct val="0"/>
              </a:spcBef>
              <a:spcAft>
                <a:spcPct val="35000"/>
              </a:spcAft>
            </a:pPr>
            <a:r>
              <a:rPr lang="en-US" sz="918" dirty="0">
                <a:latin typeface="Segoe UI Light" panose="020B0502040204020203" pitchFamily="34" charset="0"/>
                <a:cs typeface="Segoe UI Light" panose="020B0502040204020203" pitchFamily="34" charset="0"/>
              </a:rPr>
              <a:t>Java Script</a:t>
            </a:r>
            <a:br>
              <a:rPr lang="en-US" sz="918" dirty="0">
                <a:latin typeface="Segoe UI Light" panose="020B0502040204020203" pitchFamily="34" charset="0"/>
                <a:cs typeface="Segoe UI Light" panose="020B0502040204020203" pitchFamily="34" charset="0"/>
              </a:rPr>
            </a:br>
            <a:r>
              <a:rPr lang="en-US" sz="918" dirty="0">
                <a:latin typeface="Segoe UI Light" panose="020B0502040204020203" pitchFamily="34" charset="0"/>
                <a:cs typeface="Segoe UI Light" panose="020B0502040204020203" pitchFamily="34" charset="0"/>
              </a:rPr>
              <a:t>Site</a:t>
            </a:r>
          </a:p>
        </p:txBody>
      </p:sp>
      <p:sp>
        <p:nvSpPr>
          <p:cNvPr id="69" name="TextBox 68"/>
          <p:cNvSpPr txBox="1"/>
          <p:nvPr/>
        </p:nvSpPr>
        <p:spPr>
          <a:xfrm>
            <a:off x="12000013" y="7153554"/>
            <a:ext cx="430309" cy="382308"/>
          </a:xfrm>
          <a:prstGeom prst="rect">
            <a:avLst/>
          </a:prstGeom>
          <a:noFill/>
        </p:spPr>
        <p:txBody>
          <a:bodyPr wrap="none" rtlCol="0">
            <a:spAutoFit/>
          </a:bodyPr>
          <a:lstStyle/>
          <a:p>
            <a:r>
              <a:rPr lang="en-US" sz="1836" dirty="0"/>
              <a:t>16</a:t>
            </a:r>
          </a:p>
        </p:txBody>
      </p:sp>
      <p:grpSp>
        <p:nvGrpSpPr>
          <p:cNvPr id="74" name="Group 73"/>
          <p:cNvGrpSpPr/>
          <p:nvPr/>
        </p:nvGrpSpPr>
        <p:grpSpPr>
          <a:xfrm>
            <a:off x="-30163" y="6316662"/>
            <a:ext cx="7182029" cy="484327"/>
            <a:chOff x="-258764" y="6136461"/>
            <a:chExt cx="9677401" cy="652605"/>
          </a:xfrm>
        </p:grpSpPr>
        <p:sp>
          <p:nvSpPr>
            <p:cNvPr id="75" name="Rectangle 74"/>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a:xfrm>
              <a:off x="198437" y="6240462"/>
              <a:ext cx="8229600" cy="369332"/>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http://aka.ms/Office365DevAPIs</a:t>
              </a:r>
              <a:endParaRPr lang="en-US" dirty="0">
                <a:gradFill>
                  <a:gsLst>
                    <a:gs pos="0">
                      <a:schemeClr val="bg1"/>
                    </a:gs>
                    <a:gs pos="53000">
                      <a:schemeClr val="bg1"/>
                    </a:gs>
                  </a:gsLst>
                  <a:lin ang="5400000" scaled="0"/>
                </a:gradFill>
              </a:endParaRPr>
            </a:p>
          </p:txBody>
        </p:sp>
      </p:grpSp>
    </p:spTree>
    <p:extLst>
      <p:ext uri="{BB962C8B-B14F-4D97-AF65-F5344CB8AC3E}">
        <p14:creationId xmlns:p14="http://schemas.microsoft.com/office/powerpoint/2010/main" val="1870239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665893"/>
          </a:xfrm>
        </p:spPr>
        <p:txBody>
          <a:bodyPr/>
          <a:lstStyle/>
          <a:p>
            <a:r>
              <a:rPr lang="en-US" dirty="0" smtClean="0"/>
              <a:t>Single authentication flow</a:t>
            </a:r>
          </a:p>
          <a:p>
            <a:pPr lvl="1"/>
            <a:r>
              <a:rPr lang="en-US" dirty="0" smtClean="0"/>
              <a:t>Azure AD Graph, Exchange, SharePoint</a:t>
            </a:r>
          </a:p>
          <a:p>
            <a:pPr lvl="1"/>
            <a:r>
              <a:rPr lang="en-US" dirty="0" smtClean="0"/>
              <a:t>Mobile apps and web sites</a:t>
            </a:r>
          </a:p>
          <a:p>
            <a:pPr lvl="1"/>
            <a:r>
              <a:rPr lang="en-US" dirty="0" smtClean="0"/>
              <a:t>Admin and end-user consent</a:t>
            </a:r>
          </a:p>
          <a:p>
            <a:r>
              <a:rPr lang="en-US" dirty="0" smtClean="0"/>
              <a:t>Industry Standard Protocol</a:t>
            </a:r>
          </a:p>
          <a:p>
            <a:pPr lvl="1"/>
            <a:r>
              <a:rPr lang="en-US" dirty="0" smtClean="0"/>
              <a:t>OAuth 2.0</a:t>
            </a:r>
          </a:p>
          <a:p>
            <a:pPr lvl="1"/>
            <a:r>
              <a:rPr lang="en-US" dirty="0" smtClean="0"/>
              <a:t>No capturing user credentials</a:t>
            </a:r>
          </a:p>
          <a:p>
            <a:pPr lvl="1"/>
            <a:r>
              <a:rPr lang="en-US" dirty="0" smtClean="0"/>
              <a:t>Fine-grained access scopes</a:t>
            </a:r>
          </a:p>
          <a:p>
            <a:pPr lvl="1"/>
            <a:r>
              <a:rPr lang="en-US" dirty="0" smtClean="0"/>
              <a:t>Supports MFA and federated user sign-in</a:t>
            </a:r>
          </a:p>
          <a:p>
            <a:pPr lvl="1"/>
            <a:r>
              <a:rPr lang="en-US" dirty="0" smtClean="0"/>
              <a:t>Long-term access through refresh tokens</a:t>
            </a:r>
          </a:p>
        </p:txBody>
      </p:sp>
      <p:sp>
        <p:nvSpPr>
          <p:cNvPr id="2" name="Title 1"/>
          <p:cNvSpPr>
            <a:spLocks noGrp="1"/>
          </p:cNvSpPr>
          <p:nvPr>
            <p:ph type="title"/>
          </p:nvPr>
        </p:nvSpPr>
        <p:spPr/>
        <p:txBody>
          <a:bodyPr/>
          <a:lstStyle/>
          <a:p>
            <a:r>
              <a:rPr lang="en-US" dirty="0" smtClean="0"/>
              <a:t>Azure AD and Office 365 APIs</a:t>
            </a:r>
            <a:endParaRPr lang="en-US" dirty="0"/>
          </a:p>
        </p:txBody>
      </p:sp>
      <p:pic>
        <p:nvPicPr>
          <p:cNvPr id="4" name="Picture 11"/>
          <p:cNvPicPr>
            <a:picLocks noChangeAspect="1"/>
          </p:cNvPicPr>
          <p:nvPr/>
        </p:nvPicPr>
        <p:blipFill rotWithShape="1">
          <a:blip r:embed="rId2"/>
          <a:srcRect l="37512" r="2532" b="9254"/>
          <a:stretch/>
        </p:blipFill>
        <p:spPr>
          <a:xfrm>
            <a:off x="7285037" y="1363662"/>
            <a:ext cx="3166532" cy="4343400"/>
          </a:xfrm>
          <a:prstGeom prst="rect">
            <a:avLst/>
          </a:prstGeom>
          <a:ln w="3175">
            <a:solidFill>
              <a:schemeClr val="tx1"/>
            </a:solidFill>
          </a:ln>
        </p:spPr>
      </p:pic>
      <p:grpSp>
        <p:nvGrpSpPr>
          <p:cNvPr id="5" name="Group 4"/>
          <p:cNvGrpSpPr/>
          <p:nvPr/>
        </p:nvGrpSpPr>
        <p:grpSpPr>
          <a:xfrm>
            <a:off x="-30163" y="6316662"/>
            <a:ext cx="9296400" cy="484327"/>
            <a:chOff x="-258764" y="6136461"/>
            <a:chExt cx="9677401" cy="652605"/>
          </a:xfrm>
        </p:grpSpPr>
        <p:sp>
          <p:nvSpPr>
            <p:cNvPr id="6" name="Rectangle 5"/>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198435" y="6240461"/>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630: Get </a:t>
              </a:r>
              <a:r>
                <a:rPr lang="en-US" dirty="0">
                  <a:gradFill>
                    <a:gsLst>
                      <a:gs pos="0">
                        <a:schemeClr val="bg1"/>
                      </a:gs>
                      <a:gs pos="53000">
                        <a:schemeClr val="bg1"/>
                      </a:gs>
                    </a:gsLst>
                    <a:lin ang="5400000" scaled="0"/>
                  </a:gradFill>
                </a:rPr>
                <a:t>Your Hands Dirty with the Office 365 APIs, Authentication and SDKs </a:t>
              </a:r>
            </a:p>
          </p:txBody>
        </p:sp>
      </p:grpSp>
    </p:spTree>
    <p:extLst>
      <p:ext uri="{BB962C8B-B14F-4D97-AF65-F5344CB8AC3E}">
        <p14:creationId xmlns:p14="http://schemas.microsoft.com/office/powerpoint/2010/main" val="421344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Office 365 API Features</a:t>
            </a:r>
            <a:endParaRPr lang="en-US" dirty="0"/>
          </a:p>
        </p:txBody>
      </p:sp>
    </p:spTree>
    <p:extLst>
      <p:ext uri="{BB962C8B-B14F-4D97-AF65-F5344CB8AC3E}">
        <p14:creationId xmlns:p14="http://schemas.microsoft.com/office/powerpoint/2010/main" val="20745714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USER</a:t>
            </a:r>
            <a:endParaRPr lang="en-US" sz="2040" dirty="0">
              <a:latin typeface="Segoe UI" panose="020B0502040204020203" pitchFamily="34" charset="0"/>
              <a:cs typeface="Segoe UI" panose="020B0502040204020203" pitchFamily="34" charset="0"/>
            </a:endParaRPr>
          </a:p>
        </p:txBody>
      </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PEOPLE</a:t>
            </a:r>
            <a:endParaRPr lang="en-US" sz="2040" dirty="0">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13" name="Title 12"/>
          <p:cNvSpPr>
            <a:spLocks noGrp="1"/>
          </p:cNvSpPr>
          <p:nvPr>
            <p:ph type="title"/>
          </p:nvPr>
        </p:nvSpPr>
        <p:spPr/>
        <p:txBody>
          <a:bodyPr/>
          <a:lstStyle/>
          <a:p>
            <a:r>
              <a:rPr lang="en-US" dirty="0" smtClean="0"/>
              <a:t>Directory</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GROUPS</a:t>
            </a:r>
            <a:endParaRPr lang="en-US" sz="2040" dirty="0">
              <a:latin typeface="Segoe UI" panose="020B0502040204020203" pitchFamily="34" charset="0"/>
              <a:cs typeface="Segoe UI" panose="020B0502040204020203" pitchFamily="34" charset="0"/>
            </a:endParaRPr>
          </a:p>
        </p:txBody>
      </p:sp>
      <p:sp>
        <p:nvSpPr>
          <p:cNvPr id="52" name="TextBox 51"/>
          <p:cNvSpPr txBox="1"/>
          <p:nvPr/>
        </p:nvSpPr>
        <p:spPr>
          <a:xfrm>
            <a:off x="649844" y="4947474"/>
            <a:ext cx="9129038" cy="1815882"/>
          </a:xfrm>
          <a:prstGeom prst="rect">
            <a:avLst/>
          </a:prstGeom>
          <a:noFill/>
        </p:spPr>
        <p:txBody>
          <a:bodyPr wrap="none" lIns="18288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gradFill>
                  <a:gsLst>
                    <a:gs pos="0">
                      <a:srgbClr val="404040"/>
                    </a:gs>
                    <a:gs pos="55000">
                      <a:srgbClr val="404040"/>
                    </a:gs>
                  </a:gsLst>
                  <a:lin ang="5400000" scaled="0"/>
                </a:gradFill>
                <a:effectLst/>
                <a:uLnTx/>
                <a:uFillTx/>
                <a:latin typeface="Segoe UI"/>
                <a:ea typeface="+mn-ea"/>
                <a:cs typeface="+mn-cs"/>
              </a:rPr>
              <a:t>Azure Active Directory Graph API </a:t>
            </a:r>
          </a:p>
          <a:p>
            <a:pPr lvl="0">
              <a:defRPr/>
            </a:pPr>
            <a:r>
              <a:rPr lang="en-US" sz="2400" dirty="0">
                <a:solidFill>
                  <a:srgbClr val="5C2D91"/>
                </a:solidFill>
              </a:rPr>
              <a:t>https://graph.windows.net/contoso.com/users?api-version=1.5</a:t>
            </a:r>
          </a:p>
          <a:p>
            <a:pPr lvl="0">
              <a:defRPr/>
            </a:pPr>
            <a:r>
              <a:rPr lang="en-US" sz="2400" dirty="0">
                <a:solidFill>
                  <a:srgbClr val="5C2D91"/>
                </a:solidFill>
              </a:rPr>
              <a:t>https://</a:t>
            </a:r>
            <a:r>
              <a:rPr lang="en-US" sz="2400" dirty="0" smtClean="0">
                <a:solidFill>
                  <a:srgbClr val="5C2D91"/>
                </a:solidFill>
              </a:rPr>
              <a:t>graph.windows.net/contoso.com/groups?api-version=1.5</a:t>
            </a:r>
            <a:r>
              <a:rPr kumimoji="0" lang="en-US" sz="2400" b="0" i="0" u="none" strike="noStrike" kern="1200" cap="none" spc="0" normalizeH="0" baseline="0" noProof="0" dirty="0" smtClean="0">
                <a:ln>
                  <a:noFill/>
                </a:ln>
                <a:solidFill>
                  <a:srgbClr val="5C2D91"/>
                </a:solidFill>
                <a:effectLst/>
                <a:uLnTx/>
                <a:uFillTx/>
                <a:latin typeface="Segoe UI"/>
                <a:ea typeface="+mn-ea"/>
                <a:cs typeface="+mn-cs"/>
              </a:rPr>
              <a:t>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Tree>
    <p:custDataLst>
      <p:custData r:id="rId1"/>
      <p:tags r:id="rId2"/>
    </p:custDataLst>
    <p:extLst>
      <p:ext uri="{BB962C8B-B14F-4D97-AF65-F5344CB8AC3E}">
        <p14:creationId xmlns:p14="http://schemas.microsoft.com/office/powerpoint/2010/main" val="29096701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smtClean="0"/>
              <a:t>Chakkaradeep (Chaks) Chandran</a:t>
            </a:r>
          </a:p>
          <a:p>
            <a:r>
              <a:rPr lang="en-US" dirty="0" smtClean="0"/>
              <a:t>Program Manager</a:t>
            </a:r>
          </a:p>
        </p:txBody>
      </p:sp>
      <p:sp>
        <p:nvSpPr>
          <p:cNvPr id="2" name="Title 1"/>
          <p:cNvSpPr>
            <a:spLocks noGrp="1"/>
          </p:cNvSpPr>
          <p:nvPr>
            <p:ph type="ctrTitle"/>
          </p:nvPr>
        </p:nvSpPr>
        <p:spPr/>
        <p:txBody>
          <a:bodyPr/>
          <a:lstStyle/>
          <a:p>
            <a:r>
              <a:rPr lang="en-US" dirty="0" smtClean="0"/>
              <a:t>Building Universal Windows Apps with Office 365 APIs</a:t>
            </a:r>
            <a:endParaRPr lang="en-US" dirty="0"/>
          </a:p>
        </p:txBody>
      </p:sp>
      <p:sp>
        <p:nvSpPr>
          <p:cNvPr id="6" name="Text Placeholder 5"/>
          <p:cNvSpPr>
            <a:spLocks noGrp="1"/>
          </p:cNvSpPr>
          <p:nvPr>
            <p:ph type="body" sz="quarter" idx="13"/>
          </p:nvPr>
        </p:nvSpPr>
        <p:spPr/>
        <p:txBody>
          <a:bodyPr/>
          <a:lstStyle/>
          <a:p>
            <a:r>
              <a:rPr lang="en-US" dirty="0" smtClean="0"/>
              <a:t>3-767</a:t>
            </a:r>
            <a:endParaRPr lang="en-US" dirty="0"/>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USER</a:t>
            </a:r>
            <a:endParaRPr lang="en-US" sz="2040" dirty="0">
              <a:latin typeface="Segoe UI" panose="020B0502040204020203" pitchFamily="34" charset="0"/>
              <a:cs typeface="Segoe UI" panose="020B0502040204020203" pitchFamily="34" charset="0"/>
            </a:endParaRPr>
          </a:p>
        </p:txBody>
      </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PEOPLE</a:t>
            </a:r>
            <a:endParaRPr lang="en-US" sz="2040" dirty="0">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13" name="Title 12"/>
          <p:cNvSpPr>
            <a:spLocks noGrp="1"/>
          </p:cNvSpPr>
          <p:nvPr>
            <p:ph type="title"/>
          </p:nvPr>
        </p:nvSpPr>
        <p:spPr/>
        <p:txBody>
          <a:bodyPr/>
          <a:lstStyle/>
          <a:p>
            <a:r>
              <a:rPr lang="en-US" dirty="0" smtClean="0"/>
              <a:t>Extended Profile</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GROUPS</a:t>
            </a:r>
            <a:endParaRPr lang="en-US" sz="2040" dirty="0">
              <a:latin typeface="Segoe UI" panose="020B0502040204020203" pitchFamily="34" charset="0"/>
              <a:cs typeface="Segoe UI" panose="020B0502040204020203" pitchFamily="34" charset="0"/>
            </a:endParaRPr>
          </a:p>
        </p:txBody>
      </p:sp>
      <p:sp>
        <p:nvSpPr>
          <p:cNvPr id="52" name="TextBox 51"/>
          <p:cNvSpPr txBox="1"/>
          <p:nvPr/>
        </p:nvSpPr>
        <p:spPr>
          <a:xfrm>
            <a:off x="649843" y="4532312"/>
            <a:ext cx="11786632" cy="2492990"/>
          </a:xfrm>
          <a:prstGeom prst="rect">
            <a:avLst/>
          </a:prstGeom>
          <a:noFill/>
        </p:spPr>
        <p:txBody>
          <a:bodyPr wrap="square" lIns="182880" rtlCol="0">
            <a:spAutoFit/>
          </a:bodyPr>
          <a:lstStyle/>
          <a:p>
            <a:pPr lvl="0">
              <a:defRPr/>
            </a:pPr>
            <a:r>
              <a:rPr lang="en-US" sz="3200" dirty="0">
                <a:gradFill>
                  <a:gsLst>
                    <a:gs pos="0">
                      <a:srgbClr val="404040"/>
                    </a:gs>
                    <a:gs pos="55000">
                      <a:srgbClr val="404040"/>
                    </a:gs>
                  </a:gsLst>
                  <a:lin ang="5400000" scaled="0"/>
                </a:gradFill>
              </a:rPr>
              <a:t>SharePoint User Profile</a:t>
            </a:r>
          </a:p>
          <a:p>
            <a:pPr lvl="0">
              <a:defRPr/>
            </a:pPr>
            <a:r>
              <a:rPr lang="en-US" sz="2400" dirty="0">
                <a:solidFill>
                  <a:srgbClr val="5C2D91"/>
                </a:solidFill>
              </a:rPr>
              <a:t>https://contoso.sharepoint.com/_api/SP.UserProfiles.PeopleManager/GetMyProperties </a:t>
            </a:r>
          </a:p>
          <a:p>
            <a:pPr lvl="0">
              <a:defRPr/>
            </a:pPr>
            <a:r>
              <a:rPr lang="en-US" sz="3200" dirty="0" smtClean="0">
                <a:gradFill>
                  <a:gsLst>
                    <a:gs pos="0">
                      <a:srgbClr val="404040"/>
                    </a:gs>
                    <a:gs pos="55000">
                      <a:srgbClr val="404040"/>
                    </a:gs>
                  </a:gsLst>
                  <a:lin ang="5400000" scaled="0"/>
                </a:gradFill>
              </a:rPr>
              <a:t>Exchange </a:t>
            </a:r>
            <a:r>
              <a:rPr lang="en-US" sz="3200" dirty="0">
                <a:gradFill>
                  <a:gsLst>
                    <a:gs pos="0">
                      <a:srgbClr val="404040"/>
                    </a:gs>
                    <a:gs pos="55000">
                      <a:srgbClr val="404040"/>
                    </a:gs>
                  </a:gsLst>
                  <a:lin ang="5400000" scaled="0"/>
                </a:gradFill>
              </a:rPr>
              <a:t>HD Picture</a:t>
            </a:r>
          </a:p>
          <a:p>
            <a:pPr lvl="0">
              <a:defRPr/>
            </a:pPr>
            <a:r>
              <a:rPr lang="en-US" sz="2400" dirty="0">
                <a:solidFill>
                  <a:srgbClr val="5C2D91"/>
                </a:solidFill>
              </a:rPr>
              <a:t>https://outlook.office365.com/api/v1.0/me/userPhoto </a:t>
            </a:r>
          </a:p>
          <a:p>
            <a:pPr lvl="0">
              <a:defRPr/>
            </a:pPr>
            <a:endParaRPr lang="en-US" sz="1600" dirty="0">
              <a:gradFill>
                <a:gsLst>
                  <a:gs pos="0">
                    <a:srgbClr val="404040"/>
                  </a:gs>
                  <a:gs pos="55000">
                    <a:srgbClr val="404040"/>
                  </a:gs>
                </a:gsLst>
                <a:lin ang="5400000" scaled="0"/>
              </a:gradFill>
            </a:endParaRP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Tree>
    <p:custDataLst>
      <p:custData r:id="rId1"/>
      <p:tags r:id="rId2"/>
    </p:custDataLst>
    <p:extLst>
      <p:ext uri="{BB962C8B-B14F-4D97-AF65-F5344CB8AC3E}">
        <p14:creationId xmlns:p14="http://schemas.microsoft.com/office/powerpoint/2010/main" val="5680067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USER</a:t>
            </a:r>
            <a:endParaRPr lang="en-US" sz="2040" dirty="0">
              <a:latin typeface="Segoe UI" panose="020B0502040204020203" pitchFamily="34" charset="0"/>
              <a:cs typeface="Segoe UI" panose="020B0502040204020203" pitchFamily="34" charset="0"/>
            </a:endParaRPr>
          </a:p>
        </p:txBody>
      </p:sp>
      <p:sp>
        <p:nvSpPr>
          <p:cNvPr id="25" name="Title 1"/>
          <p:cNvSpPr txBox="1">
            <a:spLocks/>
          </p:cNvSpPr>
          <p:nvPr/>
        </p:nvSpPr>
        <p:spPr>
          <a:xfrm>
            <a:off x="4372566" y="2029741"/>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EMAIL AND CONVERSATIONS</a:t>
            </a:r>
            <a:endParaRPr lang="en-US" sz="2040" dirty="0">
              <a:latin typeface="Segoe UI" panose="020B0502040204020203" pitchFamily="34" charset="0"/>
              <a:cs typeface="Segoe UI" panose="020B0502040204020203" pitchFamily="34" charset="0"/>
            </a:endParaRPr>
          </a:p>
        </p:txBody>
      </p:sp>
      <p:grpSp>
        <p:nvGrpSpPr>
          <p:cNvPr id="17" name="Group 80"/>
          <p:cNvGrpSpPr/>
          <p:nvPr/>
        </p:nvGrpSpPr>
        <p:grpSpPr>
          <a:xfrm>
            <a:off x="5081606" y="2742358"/>
            <a:ext cx="793531" cy="793531"/>
            <a:chOff x="5795527" y="2705393"/>
            <a:chExt cx="793531" cy="793531"/>
          </a:xfrm>
        </p:grpSpPr>
        <p:sp>
          <p:nvSpPr>
            <p:cNvPr id="37" name="Oval 81"/>
            <p:cNvSpPr/>
            <p:nvPr/>
          </p:nvSpPr>
          <p:spPr>
            <a:xfrm rot="5400000">
              <a:off x="5795527" y="270539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082" y="2865130"/>
              <a:ext cx="490419" cy="490419"/>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51" name="Title 1"/>
          <p:cNvSpPr txBox="1">
            <a:spLocks/>
          </p:cNvSpPr>
          <p:nvPr/>
        </p:nvSpPr>
        <p:spPr>
          <a:xfrm>
            <a:off x="6735732" y="2146156"/>
            <a:ext cx="1259838"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EVENTS</a:t>
            </a:r>
            <a:endParaRPr lang="en-US" sz="2040" dirty="0">
              <a:latin typeface="Segoe UI" panose="020B0502040204020203" pitchFamily="34" charset="0"/>
              <a:cs typeface="Segoe UI" panose="020B0502040204020203" pitchFamily="34" charset="0"/>
            </a:endParaRPr>
          </a:p>
        </p:txBody>
      </p:sp>
      <p:grpSp>
        <p:nvGrpSpPr>
          <p:cNvPr id="22" name="Group 21"/>
          <p:cNvGrpSpPr/>
          <p:nvPr/>
        </p:nvGrpSpPr>
        <p:grpSpPr>
          <a:xfrm>
            <a:off x="6951122" y="2732869"/>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56"/>
          <p:cNvGrpSpPr/>
          <p:nvPr/>
        </p:nvGrpSpPr>
        <p:grpSpPr>
          <a:xfrm>
            <a:off x="6951121" y="3630076"/>
            <a:ext cx="819857" cy="810653"/>
            <a:chOff x="10113425" y="3530904"/>
            <a:chExt cx="803854" cy="794830"/>
          </a:xfrm>
        </p:grpSpPr>
        <p:sp>
          <p:nvSpPr>
            <p:cNvPr id="54" name="Oval 5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13" name="Title 12"/>
          <p:cNvSpPr>
            <a:spLocks noGrp="1"/>
          </p:cNvSpPr>
          <p:nvPr>
            <p:ph type="title"/>
          </p:nvPr>
        </p:nvSpPr>
        <p:spPr/>
        <p:txBody>
          <a:bodyPr/>
          <a:lstStyle/>
          <a:p>
            <a:r>
              <a:rPr lang="en-US" dirty="0" smtClean="0"/>
              <a:t>Mail, calendar, contacts and conversations</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GROUPS</a:t>
            </a:r>
            <a:endParaRPr lang="en-US" sz="2040" dirty="0">
              <a:latin typeface="Segoe UI" panose="020B0502040204020203" pitchFamily="34" charset="0"/>
              <a:cs typeface="Segoe UI" panose="020B0502040204020203" pitchFamily="34" charset="0"/>
            </a:endParaRPr>
          </a:p>
        </p:txBody>
      </p:sp>
      <p:sp>
        <p:nvSpPr>
          <p:cNvPr id="52" name="TextBox 51"/>
          <p:cNvSpPr txBox="1"/>
          <p:nvPr/>
        </p:nvSpPr>
        <p:spPr>
          <a:xfrm>
            <a:off x="649843" y="4532312"/>
            <a:ext cx="10368994" cy="2492990"/>
          </a:xfrm>
          <a:prstGeom prst="rect">
            <a:avLst/>
          </a:prstGeom>
          <a:noFill/>
        </p:spPr>
        <p:txBody>
          <a:bodyPr wrap="square" lIns="182880" rtlCol="0">
            <a:spAutoFit/>
          </a:bodyPr>
          <a:lstStyle/>
          <a:p>
            <a:pPr lvl="0">
              <a:defRPr/>
            </a:pPr>
            <a:r>
              <a:rPr lang="en-US" sz="3200" dirty="0">
                <a:gradFill>
                  <a:gsLst>
                    <a:gs pos="0">
                      <a:srgbClr val="404040"/>
                    </a:gs>
                    <a:gs pos="55000">
                      <a:srgbClr val="404040"/>
                    </a:gs>
                  </a:gsLst>
                  <a:lin ang="5400000" scaled="0"/>
                </a:gradFill>
              </a:rPr>
              <a:t>Exchange REST API </a:t>
            </a:r>
          </a:p>
          <a:p>
            <a:pPr lvl="0">
              <a:defRPr/>
            </a:pPr>
            <a:r>
              <a:rPr lang="en-US" sz="2400" dirty="0">
                <a:solidFill>
                  <a:srgbClr val="5C2D91"/>
                </a:solidFill>
              </a:rPr>
              <a:t>https://outlook.office365.com/api/v1.0/me/Messages</a:t>
            </a:r>
          </a:p>
          <a:p>
            <a:pPr lvl="0">
              <a:defRPr/>
            </a:pPr>
            <a:r>
              <a:rPr lang="en-US" sz="2400" dirty="0">
                <a:solidFill>
                  <a:srgbClr val="5C2D91"/>
                </a:solidFill>
              </a:rPr>
              <a:t>https://outlook.office365.com/api/v1.0/me/Events </a:t>
            </a:r>
            <a:endParaRPr lang="en-US" sz="2400" dirty="0" smtClean="0">
              <a:solidFill>
                <a:srgbClr val="5C2D91"/>
              </a:solidFill>
            </a:endParaRPr>
          </a:p>
          <a:p>
            <a:pPr lvl="0">
              <a:defRPr/>
            </a:pPr>
            <a:r>
              <a:rPr lang="en-US" sz="2400" dirty="0">
                <a:solidFill>
                  <a:srgbClr val="5C2D91"/>
                </a:solidFill>
              </a:rPr>
              <a:t>https://outlook.office365.com/api/v1.0/Me/Contacts/</a:t>
            </a:r>
          </a:p>
          <a:p>
            <a:pPr lvl="0">
              <a:defRPr/>
            </a:pPr>
            <a:endParaRPr lang="en-US" sz="2400" dirty="0" smtClean="0">
              <a:solidFill>
                <a:srgbClr val="5C2D91"/>
              </a:solidFill>
            </a:endParaRP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24"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PEOPLE</a:t>
            </a:r>
            <a:endParaRPr lang="en-US" sz="2040" dirty="0">
              <a:latin typeface="Segoe UI" panose="020B0502040204020203" pitchFamily="34" charset="0"/>
              <a:cs typeface="Segoe UI" panose="020B0502040204020203" pitchFamily="34" charset="0"/>
            </a:endParaRPr>
          </a:p>
        </p:txBody>
      </p:sp>
      <p:grpSp>
        <p:nvGrpSpPr>
          <p:cNvPr id="26" name="Group 90"/>
          <p:cNvGrpSpPr/>
          <p:nvPr/>
        </p:nvGrpSpPr>
        <p:grpSpPr>
          <a:xfrm>
            <a:off x="8333688" y="2609651"/>
            <a:ext cx="793531" cy="1101500"/>
            <a:chOff x="7710842" y="2610889"/>
            <a:chExt cx="793531" cy="1101500"/>
          </a:xfrm>
        </p:grpSpPr>
        <p:sp>
          <p:nvSpPr>
            <p:cNvPr id="27"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28"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nvGrpSpPr>
          <p:cNvPr id="29" name="Group 95"/>
          <p:cNvGrpSpPr/>
          <p:nvPr/>
        </p:nvGrpSpPr>
        <p:grpSpPr>
          <a:xfrm>
            <a:off x="9079125" y="2757715"/>
            <a:ext cx="1101500" cy="793531"/>
            <a:chOff x="8456279" y="2758953"/>
            <a:chExt cx="1101500" cy="793531"/>
          </a:xfrm>
        </p:grpSpPr>
        <p:sp>
          <p:nvSpPr>
            <p:cNvPr id="30"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1"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grpSp>
        <p:nvGrpSpPr>
          <p:cNvPr id="32" name="Group 100"/>
          <p:cNvGrpSpPr/>
          <p:nvPr/>
        </p:nvGrpSpPr>
        <p:grpSpPr>
          <a:xfrm>
            <a:off x="8179322" y="3637141"/>
            <a:ext cx="1101500" cy="793531"/>
            <a:chOff x="7556476" y="3638379"/>
            <a:chExt cx="1101500" cy="793531"/>
          </a:xfrm>
        </p:grpSpPr>
        <p:sp>
          <p:nvSpPr>
            <p:cNvPr id="33"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4"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grpSp>
        <p:nvGrpSpPr>
          <p:cNvPr id="35" name="Group 34"/>
          <p:cNvGrpSpPr/>
          <p:nvPr/>
        </p:nvGrpSpPr>
        <p:grpSpPr>
          <a:xfrm>
            <a:off x="9107871" y="3647934"/>
            <a:ext cx="1101500" cy="793531"/>
            <a:chOff x="7408118" y="3567362"/>
            <a:chExt cx="1080000" cy="778042"/>
          </a:xfrm>
        </p:grpSpPr>
        <p:sp>
          <p:nvSpPr>
            <p:cNvPr id="36" name="Oval 3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8" name="Diagram 37"/>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pSp>
    </p:spTree>
    <p:custDataLst>
      <p:custData r:id="rId1"/>
      <p:tags r:id="rId2"/>
    </p:custDataLst>
    <p:extLst>
      <p:ext uri="{BB962C8B-B14F-4D97-AF65-F5344CB8AC3E}">
        <p14:creationId xmlns:p14="http://schemas.microsoft.com/office/powerpoint/2010/main" val="14965691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USER</a:t>
            </a:r>
            <a:endParaRPr lang="en-US" sz="2040" dirty="0">
              <a:latin typeface="Segoe UI" panose="020B0502040204020203" pitchFamily="34" charset="0"/>
              <a:cs typeface="Segoe UI" panose="020B0502040204020203" pitchFamily="34" charset="0"/>
            </a:endParaRPr>
          </a:p>
        </p:txBody>
      </p:sp>
      <p:sp>
        <p:nvSpPr>
          <p:cNvPr id="24" name="Title 1"/>
          <p:cNvSpPr txBox="1">
            <a:spLocks/>
          </p:cNvSpPr>
          <p:nvPr/>
        </p:nvSpPr>
        <p:spPr>
          <a:xfrm>
            <a:off x="2249969"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FILES</a:t>
            </a:r>
            <a:endParaRPr lang="en-US" sz="2040" dirty="0">
              <a:latin typeface="Segoe UI" panose="020B0502040204020203" pitchFamily="34" charset="0"/>
              <a:cs typeface="Segoe UI" panose="020B0502040204020203" pitchFamily="34" charset="0"/>
            </a:endParaRPr>
          </a:p>
        </p:txBody>
      </p:sp>
      <p:grpSp>
        <p:nvGrpSpPr>
          <p:cNvPr id="4" name="Group 65"/>
          <p:cNvGrpSpPr/>
          <p:nvPr/>
        </p:nvGrpSpPr>
        <p:grpSpPr>
          <a:xfrm>
            <a:off x="2508685" y="3638379"/>
            <a:ext cx="793531" cy="793531"/>
            <a:chOff x="3046415" y="3638379"/>
            <a:chExt cx="793531" cy="793531"/>
          </a:xfrm>
        </p:grpSpPr>
        <p:sp>
          <p:nvSpPr>
            <p:cNvPr id="29" name="Oval 66"/>
            <p:cNvSpPr/>
            <p:nvPr/>
          </p:nvSpPr>
          <p:spPr>
            <a:xfrm>
              <a:off x="3046415"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5"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004" y="3797301"/>
              <a:ext cx="474549" cy="474549"/>
            </a:xfrm>
            <a:prstGeom prst="rect">
              <a:avLst/>
            </a:prstGeom>
          </p:spPr>
        </p:pic>
      </p:grpSp>
      <p:grpSp>
        <p:nvGrpSpPr>
          <p:cNvPr id="7" name="Group 70"/>
          <p:cNvGrpSpPr/>
          <p:nvPr/>
        </p:nvGrpSpPr>
        <p:grpSpPr>
          <a:xfrm>
            <a:off x="3409332" y="3638379"/>
            <a:ext cx="793531" cy="793531"/>
            <a:chOff x="3947062" y="3638379"/>
            <a:chExt cx="793531" cy="793531"/>
          </a:xfrm>
        </p:grpSpPr>
        <p:sp>
          <p:nvSpPr>
            <p:cNvPr id="30" name="Oval 71"/>
            <p:cNvSpPr/>
            <p:nvPr/>
          </p:nvSpPr>
          <p:spPr>
            <a:xfrm>
              <a:off x="394706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012" y="3798843"/>
              <a:ext cx="474549" cy="474549"/>
            </a:xfrm>
            <a:prstGeom prst="rect">
              <a:avLst/>
            </a:prstGeom>
          </p:spPr>
        </p:pic>
      </p:grpSp>
      <p:grpSp>
        <p:nvGrpSpPr>
          <p:cNvPr id="11" name="Group 75"/>
          <p:cNvGrpSpPr/>
          <p:nvPr/>
        </p:nvGrpSpPr>
        <p:grpSpPr>
          <a:xfrm>
            <a:off x="3409332" y="2758953"/>
            <a:ext cx="793531" cy="793531"/>
            <a:chOff x="3947062" y="2758953"/>
            <a:chExt cx="793531" cy="793531"/>
          </a:xfrm>
        </p:grpSpPr>
        <p:sp>
          <p:nvSpPr>
            <p:cNvPr id="28" name="Oval 76"/>
            <p:cNvSpPr/>
            <p:nvPr/>
          </p:nvSpPr>
          <p:spPr>
            <a:xfrm>
              <a:off x="394706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5"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6013" y="2927595"/>
              <a:ext cx="474482" cy="474482"/>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3" name="Title 12"/>
          <p:cNvSpPr>
            <a:spLocks noGrp="1"/>
          </p:cNvSpPr>
          <p:nvPr>
            <p:ph type="title"/>
          </p:nvPr>
        </p:nvSpPr>
        <p:spPr/>
        <p:txBody>
          <a:bodyPr/>
          <a:lstStyle/>
          <a:p>
            <a:r>
              <a:rPr lang="en-US" dirty="0" smtClean="0"/>
              <a:t>Files</a:t>
            </a:r>
            <a:endParaRPr lang="en-US" dirty="0"/>
          </a:p>
        </p:txBody>
      </p:sp>
      <p:sp>
        <p:nvSpPr>
          <p:cNvPr id="52" name="TextBox 51"/>
          <p:cNvSpPr txBox="1"/>
          <p:nvPr/>
        </p:nvSpPr>
        <p:spPr>
          <a:xfrm>
            <a:off x="649843" y="4532312"/>
            <a:ext cx="11456566" cy="1754326"/>
          </a:xfrm>
          <a:prstGeom prst="rect">
            <a:avLst/>
          </a:prstGeom>
          <a:noFill/>
        </p:spPr>
        <p:txBody>
          <a:bodyPr wrap="square" lIns="182880" rtlCol="0">
            <a:spAutoFit/>
          </a:bodyPr>
          <a:lstStyle/>
          <a:p>
            <a:pPr lvl="0">
              <a:defRPr/>
            </a:pPr>
            <a:r>
              <a:rPr lang="en-US" sz="3200" dirty="0">
                <a:gradFill>
                  <a:gsLst>
                    <a:gs pos="0">
                      <a:srgbClr val="404040"/>
                    </a:gs>
                    <a:gs pos="55000">
                      <a:srgbClr val="404040"/>
                    </a:gs>
                  </a:gsLst>
                  <a:lin ang="5400000" scaled="0"/>
                </a:gradFill>
              </a:rPr>
              <a:t>OneDrive for Business/SharePoint Files API </a:t>
            </a:r>
          </a:p>
          <a:p>
            <a:pPr lvl="0">
              <a:defRPr/>
            </a:pPr>
            <a:r>
              <a:rPr lang="en-US" sz="2400" dirty="0">
                <a:solidFill>
                  <a:srgbClr val="5C2D91"/>
                </a:solidFill>
              </a:rPr>
              <a:t>https://contoso-my.sharepoint.com/personal/yina_contoso_com/_api/v1.0/files</a:t>
            </a:r>
          </a:p>
          <a:p>
            <a:pPr lvl="0">
              <a:defRPr/>
            </a:pPr>
            <a:r>
              <a:rPr lang="en-US" sz="2400" dirty="0">
                <a:solidFill>
                  <a:srgbClr val="5C2D91"/>
                </a:solidFill>
              </a:rPr>
              <a:t>https://contoso.sharepoint.com/sites/designCouncil/_api/v1.0/files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55" name="Oval 61"/>
          <p:cNvSpPr/>
          <p:nvPr/>
        </p:nvSpPr>
        <p:spPr>
          <a:xfrm>
            <a:off x="2508685"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56" name="Pictur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60274" y="2902095"/>
            <a:ext cx="521013" cy="521013"/>
          </a:xfrm>
          <a:prstGeom prst="rect">
            <a:avLst/>
          </a:prstGeom>
        </p:spPr>
      </p:pic>
      <p:sp>
        <p:nvSpPr>
          <p:cNvPr id="25"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PEOPLE</a:t>
            </a:r>
            <a:endParaRPr lang="en-US" sz="2040" dirty="0">
              <a:latin typeface="Segoe UI" panose="020B0502040204020203" pitchFamily="34" charset="0"/>
              <a:cs typeface="Segoe UI" panose="020B0502040204020203" pitchFamily="34" charset="0"/>
            </a:endParaRPr>
          </a:p>
        </p:txBody>
      </p:sp>
      <p:grpSp>
        <p:nvGrpSpPr>
          <p:cNvPr id="26" name="Group 90"/>
          <p:cNvGrpSpPr/>
          <p:nvPr/>
        </p:nvGrpSpPr>
        <p:grpSpPr>
          <a:xfrm>
            <a:off x="8333688" y="2609651"/>
            <a:ext cx="793531" cy="1101500"/>
            <a:chOff x="7710842" y="2610889"/>
            <a:chExt cx="793531" cy="1101500"/>
          </a:xfrm>
        </p:grpSpPr>
        <p:sp>
          <p:nvSpPr>
            <p:cNvPr id="27"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1"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grpSp>
        <p:nvGrpSpPr>
          <p:cNvPr id="32" name="Group 95"/>
          <p:cNvGrpSpPr/>
          <p:nvPr/>
        </p:nvGrpSpPr>
        <p:grpSpPr>
          <a:xfrm>
            <a:off x="9079125" y="2757715"/>
            <a:ext cx="1101500" cy="793531"/>
            <a:chOff x="8456279" y="2758953"/>
            <a:chExt cx="1101500" cy="793531"/>
          </a:xfrm>
        </p:grpSpPr>
        <p:sp>
          <p:nvSpPr>
            <p:cNvPr id="34"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6"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grpSp>
        <p:nvGrpSpPr>
          <p:cNvPr id="37" name="Group 100"/>
          <p:cNvGrpSpPr/>
          <p:nvPr/>
        </p:nvGrpSpPr>
        <p:grpSpPr>
          <a:xfrm>
            <a:off x="8179322" y="3637141"/>
            <a:ext cx="1101500" cy="793531"/>
            <a:chOff x="7556476" y="3638379"/>
            <a:chExt cx="1101500" cy="793531"/>
          </a:xfrm>
        </p:grpSpPr>
        <p:sp>
          <p:nvSpPr>
            <p:cNvPr id="38"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9"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grpSp>
        <p:nvGrpSpPr>
          <p:cNvPr id="40" name="Group 39"/>
          <p:cNvGrpSpPr/>
          <p:nvPr/>
        </p:nvGrpSpPr>
        <p:grpSpPr>
          <a:xfrm>
            <a:off x="9107871" y="3647934"/>
            <a:ext cx="1101500" cy="793531"/>
            <a:chOff x="7408118" y="3567362"/>
            <a:chExt cx="1080000" cy="778042"/>
          </a:xfrm>
        </p:grpSpPr>
        <p:sp>
          <p:nvSpPr>
            <p:cNvPr id="41" name="Oval 4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2" name="Diagram 4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grpSp>
        <p:nvGrpSpPr>
          <p:cNvPr id="43" name="Group 42"/>
          <p:cNvGrpSpPr/>
          <p:nvPr/>
        </p:nvGrpSpPr>
        <p:grpSpPr>
          <a:xfrm>
            <a:off x="10642059" y="2467279"/>
            <a:ext cx="1464350" cy="2086357"/>
            <a:chOff x="636295" y="2518478"/>
            <a:chExt cx="1435768" cy="2045634"/>
          </a:xfrm>
        </p:grpSpPr>
        <p:sp>
          <p:nvSpPr>
            <p:cNvPr id="44" name="Oval 43"/>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5" name="Diagram 44"/>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pSp>
      <p:sp>
        <p:nvSpPr>
          <p:cNvPr id="46"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GROUPS</a:t>
            </a:r>
            <a:endParaRPr lang="en-US" sz="2040" dirty="0">
              <a:latin typeface="Segoe UI" panose="020B0502040204020203" pitchFamily="34" charset="0"/>
              <a:cs typeface="Segoe UI" panose="020B0502040204020203" pitchFamily="34" charset="0"/>
            </a:endParaRPr>
          </a:p>
        </p:txBody>
      </p:sp>
    </p:spTree>
    <p:custDataLst>
      <p:custData r:id="rId1"/>
      <p:tags r:id="rId2"/>
    </p:custDataLst>
    <p:extLst>
      <p:ext uri="{BB962C8B-B14F-4D97-AF65-F5344CB8AC3E}">
        <p14:creationId xmlns:p14="http://schemas.microsoft.com/office/powerpoint/2010/main" val="424119699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333494"/>
          </a:xfrm>
        </p:spPr>
        <p:txBody>
          <a:bodyPr/>
          <a:lstStyle/>
          <a:p>
            <a:r>
              <a:rPr lang="en-US" dirty="0" smtClean="0"/>
              <a:t>Determine your app capabilities</a:t>
            </a:r>
          </a:p>
          <a:p>
            <a:pPr lvl="1"/>
            <a:r>
              <a:rPr lang="en-US" dirty="0" smtClean="0"/>
              <a:t>Mail</a:t>
            </a:r>
          </a:p>
          <a:p>
            <a:pPr lvl="1"/>
            <a:r>
              <a:rPr lang="en-US" dirty="0" smtClean="0"/>
              <a:t>Calendar</a:t>
            </a:r>
          </a:p>
          <a:p>
            <a:pPr lvl="1"/>
            <a:r>
              <a:rPr lang="en-US" dirty="0" smtClean="0"/>
              <a:t>Contacts</a:t>
            </a:r>
          </a:p>
          <a:p>
            <a:pPr lvl="1"/>
            <a:r>
              <a:rPr lang="en-US" dirty="0" smtClean="0"/>
              <a:t>Files</a:t>
            </a:r>
          </a:p>
          <a:p>
            <a:pPr lvl="1"/>
            <a:r>
              <a:rPr lang="en-US" dirty="0" smtClean="0"/>
              <a:t>Sites</a:t>
            </a:r>
            <a:br>
              <a:rPr lang="en-US" dirty="0" smtClean="0"/>
            </a:br>
            <a:endParaRPr lang="en-US" dirty="0" smtClean="0"/>
          </a:p>
          <a:p>
            <a:r>
              <a:rPr lang="en-US" dirty="0" smtClean="0"/>
              <a:t>Determine Resource Id and Endpoint Uri of the Office 365 Service API</a:t>
            </a:r>
          </a:p>
        </p:txBody>
      </p:sp>
      <p:sp>
        <p:nvSpPr>
          <p:cNvPr id="2" name="Title 1"/>
          <p:cNvSpPr>
            <a:spLocks noGrp="1"/>
          </p:cNvSpPr>
          <p:nvPr>
            <p:ph type="title"/>
          </p:nvPr>
        </p:nvSpPr>
        <p:spPr/>
        <p:txBody>
          <a:bodyPr/>
          <a:lstStyle/>
          <a:p>
            <a:r>
              <a:rPr lang="en-US" dirty="0" smtClean="0"/>
              <a:t>Office 365 Discovery Service API</a:t>
            </a:r>
            <a:endParaRPr lang="en-US" dirty="0"/>
          </a:p>
        </p:txBody>
      </p:sp>
    </p:spTree>
    <p:extLst>
      <p:ext uri="{BB962C8B-B14F-4D97-AF65-F5344CB8AC3E}">
        <p14:creationId xmlns:p14="http://schemas.microsoft.com/office/powerpoint/2010/main" val="247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467" y="340011"/>
            <a:ext cx="11373923" cy="1136610"/>
          </a:xfrm>
        </p:spPr>
        <p:txBody>
          <a:bodyPr/>
          <a:lstStyle/>
          <a:p>
            <a:r>
              <a:rPr lang="en-US" dirty="0" smtClean="0"/>
              <a:t>Rich Query Syntax using OData</a:t>
            </a:r>
            <a:endParaRPr lang="en-US" dirty="0"/>
          </a:p>
        </p:txBody>
      </p:sp>
      <p:graphicFrame>
        <p:nvGraphicFramePr>
          <p:cNvPr id="3" name="Content Placeholder 2"/>
          <p:cNvGraphicFramePr>
            <a:graphicFrameLocks noGrp="1"/>
          </p:cNvGraphicFramePr>
          <p:nvPr>
            <p:ph idx="4294967295"/>
            <p:extLst/>
          </p:nvPr>
        </p:nvGraphicFramePr>
        <p:xfrm>
          <a:off x="531947" y="1476621"/>
          <a:ext cx="11372443" cy="2997960"/>
        </p:xfrm>
        <a:graphic>
          <a:graphicData uri="http://schemas.openxmlformats.org/drawingml/2006/table">
            <a:tbl>
              <a:tblPr firstRow="1" firstCol="1">
                <a:tableStyleId>{B301B821-A1FF-4177-AEE7-76D212191A09}</a:tableStyleId>
              </a:tblPr>
              <a:tblGrid>
                <a:gridCol w="3086967">
                  <a:extLst>
                    <a:ext uri="{9D8B030D-6E8A-4147-A177-3AD203B41FA5}">
                      <a16:colId xmlns="" xmlns:a16="http://schemas.microsoft.com/office/drawing/2014/main" val="20000"/>
                    </a:ext>
                  </a:extLst>
                </a:gridCol>
                <a:gridCol w="8285476">
                  <a:extLst>
                    <a:ext uri="{9D8B030D-6E8A-4147-A177-3AD203B41FA5}">
                      <a16:colId xmlns="" xmlns:a16="http://schemas.microsoft.com/office/drawing/2014/main" val="20001"/>
                    </a:ext>
                  </a:extLst>
                </a:gridCol>
              </a:tblGrid>
              <a:tr h="189787">
                <a:tc>
                  <a:txBody>
                    <a:bodyPr/>
                    <a:lstStyle/>
                    <a:p>
                      <a:r>
                        <a:rPr lang="en-US" sz="1600" dirty="0" smtClean="0"/>
                        <a:t>Scenario</a:t>
                      </a:r>
                      <a:endParaRPr lang="en-US" sz="1600" dirty="0">
                        <a:latin typeface="+mj-lt"/>
                      </a:endParaRPr>
                    </a:p>
                  </a:txBody>
                  <a:tcPr marL="93260" marR="93260" marT="46630" marB="46630"/>
                </a:tc>
                <a:tc>
                  <a:txBody>
                    <a:bodyPr/>
                    <a:lstStyle/>
                    <a:p>
                      <a:r>
                        <a:rPr lang="en-US" sz="1600" dirty="0" smtClean="0"/>
                        <a:t>URL</a:t>
                      </a:r>
                      <a:endParaRPr lang="en-US" sz="1600" dirty="0">
                        <a:latin typeface="+mj-lt"/>
                      </a:endParaRPr>
                    </a:p>
                  </a:txBody>
                  <a:tcPr marL="93260" marR="93260" marT="46630" marB="46630"/>
                </a:tc>
                <a:extLst>
                  <a:ext uri="{0D108BD9-81ED-4DB2-BD59-A6C34878D82A}">
                    <a16:rowId xmlns="" xmlns:a16="http://schemas.microsoft.com/office/drawing/2014/main" val="10000"/>
                  </a:ext>
                </a:extLst>
              </a:tr>
              <a:tr h="189787">
                <a:tc>
                  <a:txBody>
                    <a:bodyPr/>
                    <a:lstStyle/>
                    <a:p>
                      <a:r>
                        <a:rPr lang="en-US" sz="1600" dirty="0" smtClean="0"/>
                        <a:t>Get</a:t>
                      </a:r>
                      <a:r>
                        <a:rPr lang="en-US" sz="1600" baseline="0" dirty="0" smtClean="0"/>
                        <a:t> 5 messages from Inbox</a:t>
                      </a:r>
                      <a:endParaRPr lang="en-US" sz="1600" dirty="0">
                        <a:latin typeface="+mj-lt"/>
                      </a:endParaRPr>
                    </a:p>
                  </a:txBody>
                  <a:tcPr marL="93260" marR="93260" marT="46630" marB="46630"/>
                </a:tc>
                <a:tc>
                  <a:txBody>
                    <a:bodyPr/>
                    <a:lstStyle/>
                    <a:p>
                      <a:r>
                        <a:rPr lang="en-US" sz="1600" dirty="0" smtClean="0">
                          <a:hlinkClick r:id="rId3"/>
                        </a:rPr>
                        <a:t>https://outlook.office365.com/api/v1.0/Me/Folders/Inbox/Messages?$top=5</a:t>
                      </a:r>
                      <a:r>
                        <a:rPr lang="en-US" sz="1600" baseline="0" dirty="0" smtClean="0"/>
                        <a:t> </a:t>
                      </a:r>
                      <a:endParaRPr lang="en-US" sz="1600" dirty="0">
                        <a:latin typeface="+mj-lt"/>
                      </a:endParaRPr>
                    </a:p>
                  </a:txBody>
                  <a:tcPr marL="93260" marR="93260" marT="46630" marB="46630"/>
                </a:tc>
                <a:extLst>
                  <a:ext uri="{0D108BD9-81ED-4DB2-BD59-A6C34878D82A}">
                    <a16:rowId xmlns="" xmlns:a16="http://schemas.microsoft.com/office/drawing/2014/main" val="10001"/>
                  </a:ext>
                </a:extLst>
              </a:tr>
              <a:tr h="327069">
                <a:tc>
                  <a:txBody>
                    <a:bodyPr/>
                    <a:lstStyle/>
                    <a:p>
                      <a:r>
                        <a:rPr lang="en-US" sz="1600" dirty="0" smtClean="0"/>
                        <a:t>Get selective</a:t>
                      </a:r>
                      <a:r>
                        <a:rPr lang="en-US" sz="1600" baseline="0" dirty="0" smtClean="0"/>
                        <a:t> properties on messages</a:t>
                      </a:r>
                      <a:endParaRPr lang="en-US" sz="1600" dirty="0">
                        <a:latin typeface="+mj-lt"/>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600" u="sng" strike="noStrike" dirty="0" smtClean="0">
                          <a:effectLst/>
                          <a:hlinkClick r:id="rId4"/>
                        </a:rPr>
                        <a:t>https://outlook.office365.com/api/v1.0/Me/Folders/Inbox/Messages?$top=5&amp;$select=From,DateTimeCreated,Subject</a:t>
                      </a:r>
                      <a:endParaRPr lang="en-US" sz="1600" dirty="0" smtClean="0">
                        <a:latin typeface="+mj-lt"/>
                      </a:endParaRPr>
                    </a:p>
                  </a:txBody>
                  <a:tcPr marL="93260" marR="93260" marT="46630" marB="46630"/>
                </a:tc>
                <a:extLst>
                  <a:ext uri="{0D108BD9-81ED-4DB2-BD59-A6C34878D82A}">
                    <a16:rowId xmlns="" xmlns:a16="http://schemas.microsoft.com/office/drawing/2014/main" val="10004"/>
                  </a:ext>
                </a:extLst>
              </a:tr>
              <a:tr h="327069">
                <a:tc>
                  <a:txBody>
                    <a:bodyPr/>
                    <a:lstStyle/>
                    <a:p>
                      <a:r>
                        <a:rPr lang="en-US" sz="1600" dirty="0" smtClean="0"/>
                        <a:t>Get</a:t>
                      </a:r>
                      <a:r>
                        <a:rPr lang="en-US" sz="1600" baseline="0" dirty="0" smtClean="0"/>
                        <a:t> Inbox messages with subject and attachment info</a:t>
                      </a:r>
                      <a:endParaRPr lang="en-US" sz="1600" dirty="0">
                        <a:latin typeface="+mj-lt"/>
                      </a:endParaRPr>
                    </a:p>
                  </a:txBody>
                  <a:tcPr marL="93260" marR="93260" marT="46630" marB="46630"/>
                </a:tc>
                <a:tc>
                  <a:txBody>
                    <a:bodyPr/>
                    <a:lstStyle/>
                    <a:p>
                      <a:r>
                        <a:rPr lang="en-US" sz="1600" dirty="0" smtClean="0">
                          <a:hlinkClick r:id="rId5"/>
                        </a:rPr>
                        <a:t>https://outlook.office365.com/api/v1.0/Me/Folders/Inbox/Messages?$format=application/json;odata.metadata=none&amp;$select=Subject&amp;$expand=Attachments</a:t>
                      </a:r>
                      <a:endParaRPr lang="en-US" sz="1600" dirty="0" smtClean="0">
                        <a:latin typeface="+mj-lt"/>
                      </a:endParaRPr>
                    </a:p>
                  </a:txBody>
                  <a:tcPr marL="93260" marR="93260" marT="46630" marB="46630"/>
                </a:tc>
                <a:extLst>
                  <a:ext uri="{0D108BD9-81ED-4DB2-BD59-A6C34878D82A}">
                    <a16:rowId xmlns="" xmlns:a16="http://schemas.microsoft.com/office/drawing/2014/main" val="10006"/>
                  </a:ext>
                </a:extLst>
              </a:tr>
              <a:tr h="464350">
                <a:tc>
                  <a:txBody>
                    <a:bodyPr/>
                    <a:lstStyle/>
                    <a:p>
                      <a:r>
                        <a:rPr lang="en-US" sz="1600" dirty="0" smtClean="0"/>
                        <a:t>Get count and selective props</a:t>
                      </a:r>
                      <a:r>
                        <a:rPr lang="en-US" sz="1600" baseline="0" dirty="0" smtClean="0"/>
                        <a:t> on messages with  attachment(s)</a:t>
                      </a:r>
                      <a:endParaRPr lang="en-US" sz="1600" dirty="0">
                        <a:latin typeface="+mj-lt"/>
                      </a:endParaRPr>
                    </a:p>
                  </a:txBody>
                  <a:tcPr marL="93260" marR="93260" marT="46630" marB="46630"/>
                </a:tc>
                <a:tc>
                  <a:txBody>
                    <a:bodyPr/>
                    <a:lstStyle/>
                    <a:p>
                      <a:r>
                        <a:rPr lang="en-US" sz="1600" dirty="0" smtClean="0">
                          <a:hlinkClick r:id="rId6"/>
                        </a:rPr>
                        <a:t>https://outlook.office365.com/v1.0/Me/Folders/Inbox/Messages?$format=application/json;odata.metadata=none&amp;$select=Subject&amp;$filter=HasAttachments%20eq%20true&amp;$count=true</a:t>
                      </a:r>
                      <a:r>
                        <a:rPr lang="en-US" sz="1600" dirty="0" smtClean="0"/>
                        <a:t> </a:t>
                      </a:r>
                      <a:endParaRPr lang="en-US" sz="1600" dirty="0" smtClean="0">
                        <a:latin typeface="+mj-lt"/>
                      </a:endParaRPr>
                    </a:p>
                  </a:txBody>
                  <a:tcPr marL="93260" marR="93260" marT="46630" marB="46630"/>
                </a:tc>
                <a:extLst>
                  <a:ext uri="{0D108BD9-81ED-4DB2-BD59-A6C34878D82A}">
                    <a16:rowId xmlns="" xmlns:a16="http://schemas.microsoft.com/office/drawing/2014/main" val="10008"/>
                  </a:ext>
                </a:extLst>
              </a:tr>
              <a:tr h="189787">
                <a:tc>
                  <a:txBody>
                    <a:bodyPr/>
                    <a:lstStyle/>
                    <a:p>
                      <a:r>
                        <a:rPr lang="en-US" sz="1600" dirty="0" smtClean="0"/>
                        <a:t>Get contact with a</a:t>
                      </a:r>
                      <a:r>
                        <a:rPr lang="en-US" sz="1600" baseline="0" dirty="0" smtClean="0"/>
                        <a:t> given name</a:t>
                      </a:r>
                      <a:endParaRPr lang="en-US" sz="1600" dirty="0">
                        <a:latin typeface="+mj-lt"/>
                      </a:endParaRPr>
                    </a:p>
                  </a:txBody>
                  <a:tcPr marL="93260" marR="93260" marT="46630" marB="46630"/>
                </a:tc>
                <a:tc>
                  <a:txBody>
                    <a:bodyPr/>
                    <a:lstStyle/>
                    <a:p>
                      <a:r>
                        <a:rPr lang="en-US" sz="1600" dirty="0" smtClean="0">
                          <a:hlinkClick r:id="rId7"/>
                        </a:rPr>
                        <a:t>https://outlook.office365.com/v1.0/Me/Contacts/?$filter=Givenname</a:t>
                      </a:r>
                      <a:r>
                        <a:rPr lang="en-US" sz="1600" baseline="0" dirty="0" smtClean="0">
                          <a:hlinkClick r:id="rId7"/>
                        </a:rPr>
                        <a:t> </a:t>
                      </a:r>
                      <a:r>
                        <a:rPr lang="en-US" sz="1600" dirty="0" err="1" smtClean="0">
                          <a:hlinkClick r:id="rId7"/>
                        </a:rPr>
                        <a:t>eq</a:t>
                      </a:r>
                      <a:r>
                        <a:rPr lang="en-US" sz="1600" dirty="0" smtClean="0">
                          <a:hlinkClick r:id="rId7"/>
                        </a:rPr>
                        <a:t> ‘John</a:t>
                      </a:r>
                      <a:r>
                        <a:rPr lang="en-US" sz="1600" dirty="0" smtClean="0"/>
                        <a:t>’ </a:t>
                      </a:r>
                      <a:endParaRPr lang="en-US" sz="1600" dirty="0" smtClean="0">
                        <a:latin typeface="+mj-lt"/>
                      </a:endParaRPr>
                    </a:p>
                  </a:txBody>
                  <a:tcPr marL="93260" marR="93260" marT="46630" marB="46630"/>
                </a:tc>
                <a:extLst>
                  <a:ext uri="{0D108BD9-81ED-4DB2-BD59-A6C34878D82A}">
                    <a16:rowId xmlns="" xmlns:a16="http://schemas.microsoft.com/office/drawing/2014/main" val="10009"/>
                  </a:ext>
                </a:extLst>
              </a:tr>
            </a:tbl>
          </a:graphicData>
        </a:graphic>
      </p:graphicFrame>
      <p:grpSp>
        <p:nvGrpSpPr>
          <p:cNvPr id="5" name="Group 4"/>
          <p:cNvGrpSpPr/>
          <p:nvPr/>
        </p:nvGrpSpPr>
        <p:grpSpPr>
          <a:xfrm>
            <a:off x="-30163" y="5021262"/>
            <a:ext cx="9829800" cy="484327"/>
            <a:chOff x="-258764" y="6136461"/>
            <a:chExt cx="9677401" cy="652605"/>
          </a:xfrm>
        </p:grpSpPr>
        <p:sp>
          <p:nvSpPr>
            <p:cNvPr id="6" name="Rectangle 5"/>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198435" y="6240461"/>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742</a:t>
              </a:r>
              <a:r>
                <a:rPr lang="en-US" dirty="0">
                  <a:gradFill>
                    <a:gsLst>
                      <a:gs pos="0">
                        <a:schemeClr val="bg1"/>
                      </a:gs>
                      <a:gs pos="53000">
                        <a:schemeClr val="bg1"/>
                      </a:gs>
                    </a:gsLst>
                    <a:lin ang="5400000" scaled="0"/>
                  </a:gradFill>
                </a:rPr>
                <a:t>: New Outlook REST APIs for Developing Against Outlook.com AND Office 365 </a:t>
              </a:r>
            </a:p>
          </p:txBody>
        </p:sp>
      </p:grpSp>
      <p:grpSp>
        <p:nvGrpSpPr>
          <p:cNvPr id="8" name="Group 7"/>
          <p:cNvGrpSpPr/>
          <p:nvPr/>
        </p:nvGrpSpPr>
        <p:grpSpPr>
          <a:xfrm>
            <a:off x="-30163" y="5603735"/>
            <a:ext cx="9829800" cy="484327"/>
            <a:chOff x="-258764" y="6136461"/>
            <a:chExt cx="9677401" cy="652605"/>
          </a:xfrm>
        </p:grpSpPr>
        <p:sp>
          <p:nvSpPr>
            <p:cNvPr id="9" name="Rectangle 8"/>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198435" y="6240462"/>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734: </a:t>
              </a:r>
              <a:r>
                <a:rPr lang="en-US" dirty="0">
                  <a:gradFill>
                    <a:gsLst>
                      <a:gs pos="0">
                        <a:schemeClr val="bg1"/>
                      </a:gs>
                      <a:gs pos="53000">
                        <a:schemeClr val="bg1"/>
                      </a:gs>
                    </a:gsLst>
                    <a:lin ang="5400000" scaled="0"/>
                  </a:gradFill>
                </a:rPr>
                <a:t>New OneDrive APIs for Developing Against OneDrive AND OneDrive for Business </a:t>
              </a:r>
            </a:p>
          </p:txBody>
        </p:sp>
      </p:grpSp>
      <p:grpSp>
        <p:nvGrpSpPr>
          <p:cNvPr id="11" name="Group 10"/>
          <p:cNvGrpSpPr/>
          <p:nvPr/>
        </p:nvGrpSpPr>
        <p:grpSpPr>
          <a:xfrm>
            <a:off x="-30163" y="6186208"/>
            <a:ext cx="9829800" cy="484327"/>
            <a:chOff x="-258764" y="6136461"/>
            <a:chExt cx="9677401" cy="652605"/>
          </a:xfrm>
        </p:grpSpPr>
        <p:sp>
          <p:nvSpPr>
            <p:cNvPr id="12" name="Rectangle 11"/>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198435" y="6240462"/>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734: </a:t>
              </a:r>
              <a:r>
                <a:rPr lang="en-US" dirty="0">
                  <a:gradFill>
                    <a:gsLst>
                      <a:gs pos="0">
                        <a:schemeClr val="bg1"/>
                      </a:gs>
                      <a:gs pos="53000">
                        <a:schemeClr val="bg1"/>
                      </a:gs>
                    </a:gsLst>
                    <a:lin ang="5400000" scaled="0"/>
                  </a:gradFill>
                </a:rPr>
                <a:t>New OneDrive APIs for Developing Against OneDrive AND OneDrive for Business </a:t>
              </a:r>
            </a:p>
          </p:txBody>
        </p:sp>
      </p:grpSp>
    </p:spTree>
    <p:extLst>
      <p:ext uri="{BB962C8B-B14F-4D97-AF65-F5344CB8AC3E}">
        <p14:creationId xmlns:p14="http://schemas.microsoft.com/office/powerpoint/2010/main" val="4017848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Authenticating to Office 365 APIs in Windows Apps</a:t>
            </a:r>
            <a:endParaRPr lang="en-US" dirty="0"/>
          </a:p>
        </p:txBody>
      </p:sp>
    </p:spTree>
    <p:extLst>
      <p:ext uri="{BB962C8B-B14F-4D97-AF65-F5344CB8AC3E}">
        <p14:creationId xmlns:p14="http://schemas.microsoft.com/office/powerpoint/2010/main" val="246018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4770437" y="1629976"/>
            <a:ext cx="7315199" cy="3927203"/>
          </a:xfrm>
          <a:prstGeom prst="rect">
            <a:avLst/>
          </a:prstGeom>
        </p:spPr>
        <p:txBody>
          <a:bodyPr vert="horz" wrap="square" lIns="146284" tIns="91427" rIns="146284" bIns="91427" rtlCol="0">
            <a:spAutoFit/>
          </a:bodyPr>
          <a:lst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2548" kern="1200" spc="0" baseline="0">
                <a:gradFill>
                  <a:gsLst>
                    <a:gs pos="1250">
                      <a:schemeClr val="tx1"/>
                    </a:gs>
                    <a:gs pos="100000">
                      <a:schemeClr val="tx1"/>
                    </a:gs>
                  </a:gsLst>
                  <a:lin ang="5400000" scaled="0"/>
                </a:gradFill>
                <a:latin typeface="+mn-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a:lnSpc>
                <a:spcPct val="100000"/>
              </a:lnSpc>
              <a:spcAft>
                <a:spcPts val="600"/>
              </a:spcAft>
              <a:buFont typeface="Wingdings" panose="05000000000000000000" pitchFamily="2" charset="2"/>
              <a:buChar char="ü"/>
            </a:pPr>
            <a:r>
              <a:rPr lang="en-US" sz="2600" dirty="0" smtClean="0">
                <a:solidFill>
                  <a:schemeClr val="tx1"/>
                </a:solidFill>
                <a:latin typeface="+mj-lt"/>
              </a:rPr>
              <a:t>Windows connects with AD and AAD too!</a:t>
            </a:r>
          </a:p>
          <a:p>
            <a:pPr>
              <a:lnSpc>
                <a:spcPct val="100000"/>
              </a:lnSpc>
              <a:spcAft>
                <a:spcPts val="600"/>
              </a:spcAft>
              <a:buFont typeface="Wingdings" panose="05000000000000000000" pitchFamily="2" charset="2"/>
              <a:buChar char="ü"/>
            </a:pPr>
            <a:r>
              <a:rPr lang="en-US" sz="2600" dirty="0" smtClean="0">
                <a:solidFill>
                  <a:schemeClr val="tx1"/>
                </a:solidFill>
                <a:latin typeface="+mj-lt"/>
              </a:rPr>
              <a:t>Log on to Windows with work accounts </a:t>
            </a:r>
          </a:p>
          <a:p>
            <a:pPr>
              <a:lnSpc>
                <a:spcPct val="100000"/>
              </a:lnSpc>
              <a:spcAft>
                <a:spcPts val="600"/>
              </a:spcAft>
              <a:buFont typeface="Wingdings" panose="05000000000000000000" pitchFamily="2" charset="2"/>
              <a:buChar char="ü"/>
            </a:pPr>
            <a:r>
              <a:rPr lang="en-US" sz="2600" dirty="0" smtClean="0">
                <a:solidFill>
                  <a:schemeClr val="tx1"/>
                </a:solidFill>
                <a:latin typeface="+mj-lt"/>
              </a:rPr>
              <a:t>Access apps &amp; resources in either environment</a:t>
            </a:r>
          </a:p>
          <a:p>
            <a:pPr>
              <a:lnSpc>
                <a:spcPct val="100000"/>
              </a:lnSpc>
              <a:spcAft>
                <a:spcPts val="600"/>
              </a:spcAft>
              <a:buFont typeface="Wingdings" panose="05000000000000000000" pitchFamily="2" charset="2"/>
              <a:buChar char="ü"/>
            </a:pPr>
            <a:r>
              <a:rPr lang="en-US" sz="2600" dirty="0" smtClean="0">
                <a:solidFill>
                  <a:schemeClr val="tx1"/>
                </a:solidFill>
                <a:latin typeface="+mj-lt"/>
              </a:rPr>
              <a:t>Device and app state roams</a:t>
            </a:r>
          </a:p>
          <a:p>
            <a:pPr>
              <a:lnSpc>
                <a:spcPct val="100000"/>
              </a:lnSpc>
              <a:spcAft>
                <a:spcPts val="600"/>
              </a:spcAft>
              <a:buFont typeface="Wingdings" panose="05000000000000000000" pitchFamily="2" charset="2"/>
              <a:buChar char="ü"/>
            </a:pPr>
            <a:r>
              <a:rPr lang="en-US" sz="2600" dirty="0" smtClean="0">
                <a:solidFill>
                  <a:schemeClr val="tx1"/>
                </a:solidFill>
                <a:latin typeface="+mj-lt"/>
              </a:rPr>
              <a:t>Install apps from the Business Store Portal</a:t>
            </a:r>
          </a:p>
          <a:p>
            <a:pPr>
              <a:lnSpc>
                <a:spcPct val="100000"/>
              </a:lnSpc>
              <a:spcAft>
                <a:spcPts val="600"/>
              </a:spcAft>
              <a:buFont typeface="Wingdings" panose="05000000000000000000" pitchFamily="2" charset="2"/>
              <a:buChar char="ü"/>
            </a:pPr>
            <a:r>
              <a:rPr lang="en-US" sz="2600" dirty="0">
                <a:solidFill>
                  <a:schemeClr val="tx1"/>
                </a:solidFill>
                <a:latin typeface="Segoe UI Light" panose="020B0502040204020203" pitchFamily="34" charset="0"/>
                <a:cs typeface="Segoe UI Light" panose="020B0502040204020203" pitchFamily="34" charset="0"/>
              </a:rPr>
              <a:t>Devices are automatically enrolled in </a:t>
            </a:r>
            <a:r>
              <a:rPr lang="en-US" sz="2600" dirty="0" smtClean="0">
                <a:solidFill>
                  <a:schemeClr val="tx1"/>
                </a:solidFill>
                <a:latin typeface="Segoe UI Light" panose="020B0502040204020203" pitchFamily="34" charset="0"/>
                <a:cs typeface="Segoe UI Light" panose="020B0502040204020203" pitchFamily="34" charset="0"/>
              </a:rPr>
              <a:t>MDM</a:t>
            </a:r>
          </a:p>
          <a:p>
            <a:pPr>
              <a:lnSpc>
                <a:spcPct val="100000"/>
              </a:lnSpc>
              <a:spcAft>
                <a:spcPts val="600"/>
              </a:spcAft>
              <a:buFont typeface="Wingdings" panose="05000000000000000000" pitchFamily="2" charset="2"/>
              <a:buChar char="ü"/>
            </a:pPr>
            <a:r>
              <a:rPr lang="en-US" sz="2600" dirty="0" smtClean="0">
                <a:solidFill>
                  <a:schemeClr val="tx1"/>
                </a:solidFill>
                <a:latin typeface="Segoe UI Light" panose="020B0502040204020203" pitchFamily="34" charset="0"/>
                <a:cs typeface="Segoe UI Light" panose="020B0502040204020203" pitchFamily="34" charset="0"/>
              </a:rPr>
              <a:t>IT </a:t>
            </a:r>
            <a:r>
              <a:rPr lang="en-US" sz="2600" dirty="0">
                <a:solidFill>
                  <a:schemeClr val="tx1"/>
                </a:solidFill>
                <a:latin typeface="Segoe UI Light" panose="020B0502040204020203" pitchFamily="34" charset="0"/>
                <a:cs typeface="Segoe UI Light" panose="020B0502040204020203" pitchFamily="34" charset="0"/>
              </a:rPr>
              <a:t>can use Conditional </a:t>
            </a:r>
            <a:r>
              <a:rPr lang="en-US" sz="2600" dirty="0" smtClean="0">
                <a:solidFill>
                  <a:schemeClr val="tx1"/>
                </a:solidFill>
                <a:latin typeface="Segoe UI Light" panose="020B0502040204020203" pitchFamily="34" charset="0"/>
                <a:cs typeface="Segoe UI Light" panose="020B0502040204020203" pitchFamily="34" charset="0"/>
              </a:rPr>
              <a:t>Access</a:t>
            </a:r>
            <a:endParaRPr lang="en-US" sz="2600" dirty="0" smtClean="0">
              <a:solidFill>
                <a:schemeClr val="tx1"/>
              </a:solidFill>
              <a:latin typeface="+mj-lt"/>
            </a:endParaRPr>
          </a:p>
        </p:txBody>
      </p:sp>
      <p:sp>
        <p:nvSpPr>
          <p:cNvPr id="7" name="Title 4"/>
          <p:cNvSpPr>
            <a:spLocks noGrp="1"/>
          </p:cNvSpPr>
          <p:nvPr>
            <p:ph type="title"/>
          </p:nvPr>
        </p:nvSpPr>
        <p:spPr>
          <a:xfrm>
            <a:off x="271273" y="291549"/>
            <a:ext cx="11649146" cy="664797"/>
          </a:xfrm>
        </p:spPr>
        <p:txBody>
          <a:bodyPr vert="horz" wrap="square" lIns="0" tIns="0" rIns="0" bIns="0" rtlCol="0" anchor="t">
            <a:spAutoFit/>
          </a:bodyPr>
          <a:lstStyle/>
          <a:p>
            <a:pPr defTabSz="914074"/>
            <a:r>
              <a:rPr lang="en-US" sz="4800" dirty="0" smtClean="0">
                <a:solidFill>
                  <a:schemeClr val="tx2"/>
                </a:solidFill>
                <a:latin typeface="Segoe UI Light" pitchFamily="34" charset="0"/>
              </a:rPr>
              <a:t>Windows 10 takes a bold step forward…</a:t>
            </a:r>
            <a:endParaRPr lang="en-US" sz="4800" dirty="0">
              <a:solidFill>
                <a:schemeClr val="tx2"/>
              </a:solidFill>
              <a:latin typeface="Segoe UI Light" pitchFamily="34" charset="0"/>
            </a:endParaRPr>
          </a:p>
        </p:txBody>
      </p:sp>
      <p:grpSp>
        <p:nvGrpSpPr>
          <p:cNvPr id="5" name="Group 4"/>
          <p:cNvGrpSpPr/>
          <p:nvPr/>
        </p:nvGrpSpPr>
        <p:grpSpPr>
          <a:xfrm>
            <a:off x="2653570" y="4496717"/>
            <a:ext cx="433413" cy="355205"/>
            <a:chOff x="2025491" y="5689031"/>
            <a:chExt cx="949925" cy="727811"/>
          </a:xfrm>
        </p:grpSpPr>
        <p:pic>
          <p:nvPicPr>
            <p:cNvPr id="8" name="Picture 5"/>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2567842" y="5689031"/>
              <a:ext cx="407574" cy="70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4" cstate="email">
              <a:biLevel thresh="75000"/>
              <a:extLst>
                <a:ext uri="{28A0092B-C50C-407E-A947-70E740481C1C}">
                  <a14:useLocalDpi xmlns:a14="http://schemas.microsoft.com/office/drawing/2010/main"/>
                </a:ext>
              </a:extLst>
            </a:blip>
            <a:srcRect/>
            <a:stretch>
              <a:fillRect/>
            </a:stretch>
          </p:blipFill>
          <p:spPr bwMode="auto">
            <a:xfrm>
              <a:off x="2025491" y="5817088"/>
              <a:ext cx="542351" cy="5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1662360" y="4365910"/>
            <a:ext cx="393311" cy="502952"/>
            <a:chOff x="8807397" y="5664780"/>
            <a:chExt cx="862033" cy="1030542"/>
          </a:xfrm>
        </p:grpSpPr>
        <p:grpSp>
          <p:nvGrpSpPr>
            <p:cNvPr id="11" name="Group 10"/>
            <p:cNvGrpSpPr/>
            <p:nvPr/>
          </p:nvGrpSpPr>
          <p:grpSpPr>
            <a:xfrm>
              <a:off x="8807397" y="5669761"/>
              <a:ext cx="393905" cy="1025561"/>
              <a:chOff x="6734176" y="1646237"/>
              <a:chExt cx="444500" cy="1157289"/>
            </a:xfrm>
            <a:solidFill>
              <a:schemeClr val="tx1">
                <a:lumMod val="50000"/>
              </a:schemeClr>
            </a:solidFill>
          </p:grpSpPr>
          <p:sp>
            <p:nvSpPr>
              <p:cNvPr id="15"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2" name="Group 11"/>
            <p:cNvGrpSpPr/>
            <p:nvPr/>
          </p:nvGrpSpPr>
          <p:grpSpPr>
            <a:xfrm>
              <a:off x="9275525" y="5664780"/>
              <a:ext cx="393905" cy="1025561"/>
              <a:chOff x="6734176" y="1646237"/>
              <a:chExt cx="444500" cy="1157289"/>
            </a:xfrm>
            <a:solidFill>
              <a:schemeClr val="tx1">
                <a:lumMod val="50000"/>
              </a:schemeClr>
            </a:solidFill>
          </p:grpSpPr>
          <p:sp>
            <p:nvSpPr>
              <p:cNvPr id="13"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nvGrpSpPr>
          <p:cNvPr id="17" name="Group 16"/>
          <p:cNvGrpSpPr/>
          <p:nvPr/>
        </p:nvGrpSpPr>
        <p:grpSpPr>
          <a:xfrm>
            <a:off x="3658122" y="4036232"/>
            <a:ext cx="449493" cy="555215"/>
            <a:chOff x="6766871" y="3902382"/>
            <a:chExt cx="985168" cy="1137628"/>
          </a:xfrm>
        </p:grpSpPr>
        <p:pic>
          <p:nvPicPr>
            <p:cNvPr id="18" name="Picture 12"/>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6766871" y="3902382"/>
              <a:ext cx="985168" cy="11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6909473" y="4366956"/>
              <a:ext cx="349982" cy="273451"/>
              <a:chOff x="6239400" y="4957332"/>
              <a:chExt cx="349982" cy="273451"/>
            </a:xfrm>
          </p:grpSpPr>
          <p:sp>
            <p:nvSpPr>
              <p:cNvPr id="20" name="Rectangle 19"/>
              <p:cNvSpPr/>
              <p:nvPr/>
            </p:nvSpPr>
            <p:spPr bwMode="auto">
              <a:xfrm>
                <a:off x="6239400" y="4957332"/>
                <a:ext cx="349982" cy="273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12"/>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6239400" y="4957332"/>
                <a:ext cx="349982" cy="2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2" name="Picture 18"/>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820822" y="4070205"/>
            <a:ext cx="308951" cy="48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a:stretch>
            <a:fillRect/>
          </a:stretch>
        </p:blipFill>
        <p:spPr bwMode="auto">
          <a:xfrm>
            <a:off x="4229717" y="3362469"/>
            <a:ext cx="379736" cy="39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a:off x="198437" y="3228324"/>
            <a:ext cx="620669" cy="63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2668293" y="2201862"/>
            <a:ext cx="594306" cy="547128"/>
            <a:chOff x="7228829" y="1275814"/>
            <a:chExt cx="1302560" cy="1121058"/>
          </a:xfrm>
        </p:grpSpPr>
        <p:pic>
          <p:nvPicPr>
            <p:cNvPr id="26" name="Picture 10"/>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7228829" y="1275814"/>
              <a:ext cx="1092505" cy="8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7594068" y="1789402"/>
              <a:ext cx="937321" cy="607470"/>
              <a:chOff x="3604512" y="1182199"/>
              <a:chExt cx="1740880" cy="1128250"/>
            </a:xfrm>
          </p:grpSpPr>
          <p:pic>
            <p:nvPicPr>
              <p:cNvPr id="28" name="Picture 3"/>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0" name="Group 29"/>
          <p:cNvGrpSpPr/>
          <p:nvPr/>
        </p:nvGrpSpPr>
        <p:grpSpPr>
          <a:xfrm>
            <a:off x="1580356" y="2218211"/>
            <a:ext cx="562862" cy="512931"/>
            <a:chOff x="9022942" y="1345883"/>
            <a:chExt cx="1233643" cy="1050989"/>
          </a:xfrm>
        </p:grpSpPr>
        <p:pic>
          <p:nvPicPr>
            <p:cNvPr id="31" name="Picture 12"/>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9319264" y="1789402"/>
              <a:ext cx="937321" cy="607470"/>
              <a:chOff x="3604512" y="1182199"/>
              <a:chExt cx="1740880" cy="1128250"/>
            </a:xfrm>
          </p:grpSpPr>
          <p:pic>
            <p:nvPicPr>
              <p:cNvPr id="33" name="Picture 3"/>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 name="Group 34"/>
          <p:cNvGrpSpPr/>
          <p:nvPr/>
        </p:nvGrpSpPr>
        <p:grpSpPr>
          <a:xfrm>
            <a:off x="3728392" y="2457781"/>
            <a:ext cx="477147" cy="619624"/>
            <a:chOff x="10936000" y="1127271"/>
            <a:chExt cx="1045780" cy="1269601"/>
          </a:xfrm>
        </p:grpSpPr>
        <p:pic>
          <p:nvPicPr>
            <p:cNvPr id="36" name="Picture 18"/>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10936000" y="1127271"/>
              <a:ext cx="677138" cy="99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11044459" y="1789402"/>
              <a:ext cx="937321" cy="607470"/>
              <a:chOff x="3604512" y="1182199"/>
              <a:chExt cx="1740880" cy="1128250"/>
            </a:xfrm>
          </p:grpSpPr>
          <p:pic>
            <p:nvPicPr>
              <p:cNvPr id="38" name="Picture 3"/>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0" name="Group 39"/>
          <p:cNvGrpSpPr/>
          <p:nvPr/>
        </p:nvGrpSpPr>
        <p:grpSpPr>
          <a:xfrm>
            <a:off x="571480" y="2350816"/>
            <a:ext cx="634313" cy="687570"/>
            <a:chOff x="5415947" y="988049"/>
            <a:chExt cx="1390246" cy="1408823"/>
          </a:xfrm>
        </p:grpSpPr>
        <p:pic>
          <p:nvPicPr>
            <p:cNvPr id="41" name="Picture 12"/>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5415947" y="988049"/>
              <a:ext cx="985168" cy="11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nvGrpSpPr>
          <p:grpSpPr>
            <a:xfrm>
              <a:off x="5868872" y="1789402"/>
              <a:ext cx="937321" cy="607470"/>
              <a:chOff x="3604512" y="1182199"/>
              <a:chExt cx="1740880" cy="1128250"/>
            </a:xfrm>
          </p:grpSpPr>
          <p:pic>
            <p:nvPicPr>
              <p:cNvPr id="43" name="Picture 3"/>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5" name="Group 4"/>
          <p:cNvGrpSpPr>
            <a:grpSpLocks noChangeAspect="1"/>
          </p:cNvGrpSpPr>
          <p:nvPr/>
        </p:nvGrpSpPr>
        <p:grpSpPr bwMode="auto">
          <a:xfrm>
            <a:off x="2509613" y="3095710"/>
            <a:ext cx="702866" cy="747093"/>
            <a:chOff x="3125" y="1415"/>
            <a:chExt cx="1586" cy="1576"/>
          </a:xfrm>
          <a:solidFill>
            <a:schemeClr val="tx2"/>
          </a:solidFill>
        </p:grpSpPr>
        <p:sp>
          <p:nvSpPr>
            <p:cNvPr id="46"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47"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48"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sp>
        <p:nvSpPr>
          <p:cNvPr id="49" name="Freeform 5"/>
          <p:cNvSpPr>
            <a:spLocks noEditPoints="1"/>
          </p:cNvSpPr>
          <p:nvPr/>
        </p:nvSpPr>
        <p:spPr bwMode="auto">
          <a:xfrm>
            <a:off x="1408761" y="3133011"/>
            <a:ext cx="665808" cy="661067"/>
          </a:xfrm>
          <a:custGeom>
            <a:avLst/>
            <a:gdLst>
              <a:gd name="T0" fmla="*/ 0 w 281"/>
              <a:gd name="T1" fmla="*/ 240 h 279"/>
              <a:gd name="T2" fmla="*/ 119 w 281"/>
              <a:gd name="T3" fmla="*/ 257 h 279"/>
              <a:gd name="T4" fmla="*/ 119 w 281"/>
              <a:gd name="T5" fmla="*/ 140 h 279"/>
              <a:gd name="T6" fmla="*/ 0 w 281"/>
              <a:gd name="T7" fmla="*/ 140 h 279"/>
              <a:gd name="T8" fmla="*/ 0 w 281"/>
              <a:gd name="T9" fmla="*/ 240 h 279"/>
              <a:gd name="T10" fmla="*/ 0 w 281"/>
              <a:gd name="T11" fmla="*/ 136 h 279"/>
              <a:gd name="T12" fmla="*/ 119 w 281"/>
              <a:gd name="T13" fmla="*/ 136 h 279"/>
              <a:gd name="T14" fmla="*/ 119 w 281"/>
              <a:gd name="T15" fmla="*/ 21 h 279"/>
              <a:gd name="T16" fmla="*/ 0 w 281"/>
              <a:gd name="T17" fmla="*/ 38 h 279"/>
              <a:gd name="T18" fmla="*/ 0 w 281"/>
              <a:gd name="T19" fmla="*/ 136 h 279"/>
              <a:gd name="T20" fmla="*/ 126 w 281"/>
              <a:gd name="T21" fmla="*/ 19 h 279"/>
              <a:gd name="T22" fmla="*/ 126 w 281"/>
              <a:gd name="T23" fmla="*/ 136 h 279"/>
              <a:gd name="T24" fmla="*/ 281 w 281"/>
              <a:gd name="T25" fmla="*/ 136 h 279"/>
              <a:gd name="T26" fmla="*/ 281 w 281"/>
              <a:gd name="T27" fmla="*/ 0 h 279"/>
              <a:gd name="T28" fmla="*/ 126 w 281"/>
              <a:gd name="T29" fmla="*/ 19 h 279"/>
              <a:gd name="T30" fmla="*/ 126 w 281"/>
              <a:gd name="T31" fmla="*/ 257 h 279"/>
              <a:gd name="T32" fmla="*/ 281 w 281"/>
              <a:gd name="T33" fmla="*/ 279 h 279"/>
              <a:gd name="T34" fmla="*/ 281 w 281"/>
              <a:gd name="T35" fmla="*/ 140 h 279"/>
              <a:gd name="T36" fmla="*/ 126 w 281"/>
              <a:gd name="T37" fmla="*/ 140 h 279"/>
              <a:gd name="T38" fmla="*/ 126 w 281"/>
              <a:gd name="T39"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79">
                <a:moveTo>
                  <a:pt x="0" y="240"/>
                </a:moveTo>
                <a:lnTo>
                  <a:pt x="119" y="257"/>
                </a:lnTo>
                <a:lnTo>
                  <a:pt x="119" y="140"/>
                </a:lnTo>
                <a:lnTo>
                  <a:pt x="0" y="140"/>
                </a:lnTo>
                <a:lnTo>
                  <a:pt x="0" y="240"/>
                </a:lnTo>
                <a:close/>
                <a:moveTo>
                  <a:pt x="0" y="136"/>
                </a:moveTo>
                <a:lnTo>
                  <a:pt x="119" y="136"/>
                </a:lnTo>
                <a:lnTo>
                  <a:pt x="119" y="21"/>
                </a:lnTo>
                <a:lnTo>
                  <a:pt x="0" y="38"/>
                </a:lnTo>
                <a:lnTo>
                  <a:pt x="0" y="136"/>
                </a:lnTo>
                <a:close/>
                <a:moveTo>
                  <a:pt x="126" y="19"/>
                </a:moveTo>
                <a:lnTo>
                  <a:pt x="126" y="136"/>
                </a:lnTo>
                <a:lnTo>
                  <a:pt x="281" y="136"/>
                </a:lnTo>
                <a:lnTo>
                  <a:pt x="281" y="0"/>
                </a:lnTo>
                <a:lnTo>
                  <a:pt x="126" y="19"/>
                </a:lnTo>
                <a:close/>
                <a:moveTo>
                  <a:pt x="126" y="257"/>
                </a:moveTo>
                <a:lnTo>
                  <a:pt x="281" y="279"/>
                </a:lnTo>
                <a:lnTo>
                  <a:pt x="281" y="140"/>
                </a:lnTo>
                <a:lnTo>
                  <a:pt x="126" y="140"/>
                </a:lnTo>
                <a:lnTo>
                  <a:pt x="126" y="257"/>
                </a:lnTo>
                <a:close/>
              </a:path>
            </a:pathLst>
          </a:custGeom>
          <a:solidFill>
            <a:srgbClr val="0070C0"/>
          </a:solidFill>
          <a:ln>
            <a:noFill/>
          </a:ln>
          <a:extLst/>
        </p:spPr>
        <p:txBody>
          <a:bodyPr vert="horz" wrap="square" lIns="124347" tIns="62174" rIns="124347" bIns="62174" numCol="1" anchor="t" anchorCtr="0" compatLnSpc="1">
            <a:prstTxWarp prst="textNoShape">
              <a:avLst/>
            </a:prstTxWarp>
          </a:bodyPr>
          <a:lstStyle/>
          <a:p>
            <a:pPr defTabSz="932573"/>
            <a:endParaRPr lang="en-US" sz="1904">
              <a:solidFill>
                <a:srgbClr val="737373"/>
              </a:solidFill>
            </a:endParaRPr>
          </a:p>
        </p:txBody>
      </p:sp>
      <p:sp>
        <p:nvSpPr>
          <p:cNvPr id="3" name="TextBox 2"/>
          <p:cNvSpPr txBox="1"/>
          <p:nvPr/>
        </p:nvSpPr>
        <p:spPr>
          <a:xfrm>
            <a:off x="1991692" y="3210218"/>
            <a:ext cx="57932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402607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4500"/>
                            </p:stCondLst>
                            <p:childTnLst>
                              <p:par>
                                <p:cTn id="29" presetID="10" presetClass="entr" presetSubtype="0"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en-US" dirty="0" smtClean="0"/>
              <a:t>Retrieve token for any identity provider</a:t>
            </a:r>
          </a:p>
          <a:p>
            <a:r>
              <a:rPr lang="en-US" dirty="0" smtClean="0"/>
              <a:t>Integrated with Windows</a:t>
            </a:r>
          </a:p>
          <a:p>
            <a:r>
              <a:rPr lang="en-US" dirty="0" smtClean="0"/>
              <a:t>Native support for Azure AD Authentication</a:t>
            </a:r>
            <a:endParaRPr lang="en-US" dirty="0"/>
          </a:p>
          <a:p>
            <a:endParaRPr lang="en-US" dirty="0"/>
          </a:p>
        </p:txBody>
      </p:sp>
      <p:sp>
        <p:nvSpPr>
          <p:cNvPr id="3" name="Title 2"/>
          <p:cNvSpPr>
            <a:spLocks noGrp="1"/>
          </p:cNvSpPr>
          <p:nvPr>
            <p:ph type="title"/>
          </p:nvPr>
        </p:nvSpPr>
        <p:spPr/>
        <p:txBody>
          <a:bodyPr/>
          <a:lstStyle/>
          <a:p>
            <a:r>
              <a:rPr lang="en-US" dirty="0" smtClean="0"/>
              <a:t>Web Account Provider API</a:t>
            </a:r>
            <a:endParaRPr lang="en-US" dirty="0"/>
          </a:p>
        </p:txBody>
      </p:sp>
      <p:sp>
        <p:nvSpPr>
          <p:cNvPr id="4" name="Rectangle 3"/>
          <p:cNvSpPr/>
          <p:nvPr/>
        </p:nvSpPr>
        <p:spPr>
          <a:xfrm>
            <a:off x="655637" y="3497262"/>
            <a:ext cx="6553200" cy="1431161"/>
          </a:xfrm>
          <a:prstGeom prst="rect">
            <a:avLst/>
          </a:prstGeom>
        </p:spPr>
        <p:txBody>
          <a:bodyPr wrap="square">
            <a:spAutoFit/>
          </a:bodyPr>
          <a:lstStyle/>
          <a:p>
            <a:pPr defTabSz="932559">
              <a:spcAft>
                <a:spcPts val="918"/>
              </a:spcAft>
            </a:pPr>
            <a:r>
              <a:rPr lang="en-US" sz="3600" spc="-102" dirty="0" err="1" smtClean="0">
                <a:ln w="3175">
                  <a:noFill/>
                </a:ln>
                <a:solidFill>
                  <a:srgbClr val="000099"/>
                </a:solidFill>
                <a:latin typeface="Consolas" panose="020B0609020204030204" pitchFamily="49" charset="0"/>
                <a:cs typeface="Consolas" panose="020B0609020204030204" pitchFamily="49" charset="0"/>
              </a:rPr>
              <a:t>FindAccountProviderAsync</a:t>
            </a:r>
            <a:endParaRPr lang="en-US" sz="3600" spc="-102" dirty="0">
              <a:ln w="3175">
                <a:noFill/>
              </a:ln>
              <a:solidFill>
                <a:srgbClr val="000099"/>
              </a:solidFill>
              <a:latin typeface="Consolas" panose="020B0609020204030204" pitchFamily="49" charset="0"/>
              <a:cs typeface="Consolas" panose="020B0609020204030204" pitchFamily="49" charset="0"/>
            </a:endParaRPr>
          </a:p>
          <a:p>
            <a:pPr defTabSz="914363">
              <a:spcAft>
                <a:spcPts val="900"/>
              </a:spcAft>
            </a:pPr>
            <a:r>
              <a:rPr lang="en-US"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Accepts a web account provider Id</a:t>
            </a:r>
            <a:endParaRPr lang="en-US"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endParaRPr>
          </a:p>
          <a:p>
            <a:pPr marL="685800" lvl="2" defTabSz="914363">
              <a:spcBef>
                <a:spcPts val="0"/>
              </a:spcBef>
              <a:spcAft>
                <a:spcPts val="900"/>
              </a:spcAft>
              <a:buFontTx/>
              <a:buChar char="-"/>
            </a:pPr>
            <a:r>
              <a:rPr lang="en-US"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hlinkClick r:id="rId2"/>
              </a:rPr>
              <a:t>https://login.windows.net</a:t>
            </a:r>
            <a:r>
              <a:rPr lang="en-US"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 is the account provider Id for Azure AD</a:t>
            </a:r>
            <a:endParaRPr lang="en-US"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endParaRPr>
          </a:p>
        </p:txBody>
      </p:sp>
    </p:spTree>
    <p:extLst>
      <p:ext uri="{BB962C8B-B14F-4D97-AF65-F5344CB8AC3E}">
        <p14:creationId xmlns:p14="http://schemas.microsoft.com/office/powerpoint/2010/main" val="15076999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5769" y="1717479"/>
            <a:ext cx="10724938" cy="4437962"/>
          </a:xfrm>
          <a:prstGeom prst="rect">
            <a:avLst/>
          </a:prstGeom>
        </p:spPr>
        <p:txBody>
          <a:bodyPr>
            <a:noAutofit/>
          </a:bodyPr>
          <a:lstStyle/>
          <a:p>
            <a:pPr marL="0" indent="0" defTabSz="932559">
              <a:spcBef>
                <a:spcPts val="0"/>
              </a:spcBef>
              <a:spcAft>
                <a:spcPts val="918"/>
              </a:spcAft>
              <a:buNone/>
            </a:pPr>
            <a:r>
              <a:rPr lang="en-US" sz="3600" spc="-102" dirty="0" err="1" smtClean="0">
                <a:ln w="3175">
                  <a:noFill/>
                </a:ln>
                <a:solidFill>
                  <a:srgbClr val="000099"/>
                </a:solidFill>
                <a:latin typeface="Consolas" panose="020B0609020204030204" pitchFamily="49" charset="0"/>
                <a:cs typeface="Consolas" panose="020B0609020204030204" pitchFamily="49" charset="0"/>
              </a:rPr>
              <a:t>RequestTokenAsync</a:t>
            </a:r>
            <a:endParaRPr lang="en-US" sz="3600" spc="-102" dirty="0" smtClean="0">
              <a:ln w="3175">
                <a:noFill/>
              </a:ln>
              <a:solidFill>
                <a:srgbClr val="000099"/>
              </a:solidFill>
              <a:latin typeface="Consolas" panose="020B0609020204030204" pitchFamily="49" charset="0"/>
              <a:cs typeface="Consolas" panose="020B0609020204030204" pitchFamily="49" charset="0"/>
            </a:endParaRPr>
          </a:p>
          <a:p>
            <a:pPr marL="0" indent="0" defTabSz="914363">
              <a:spcBef>
                <a:spcPts val="0"/>
              </a:spcBef>
              <a:spcAft>
                <a:spcPts val="900"/>
              </a:spcAft>
              <a:buNone/>
            </a:pPr>
            <a:r>
              <a:rPr lang="en-US" sz="18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Used to request a token</a:t>
            </a:r>
          </a:p>
          <a:p>
            <a:pPr marL="685800" lvl="2" defTabSz="914363">
              <a:spcBef>
                <a:spcPts val="0"/>
              </a:spcBef>
              <a:spcAft>
                <a:spcPts val="900"/>
              </a:spcAft>
              <a:buFontTx/>
              <a:buChar char="-"/>
            </a:pPr>
            <a:r>
              <a:rPr lang="en-US" sz="18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First attempts to retrieve the token silently</a:t>
            </a:r>
          </a:p>
          <a:p>
            <a:pPr marL="685800" lvl="2" defTabSz="914363">
              <a:spcBef>
                <a:spcPts val="0"/>
              </a:spcBef>
              <a:spcAft>
                <a:spcPts val="900"/>
              </a:spcAft>
              <a:buFontTx/>
              <a:buChar char="-"/>
            </a:pPr>
            <a:r>
              <a:rPr lang="en-US" sz="18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And if required, does so with UI.</a:t>
            </a:r>
          </a:p>
          <a:p>
            <a:pPr marL="699447" lvl="2" defTabSz="932559">
              <a:spcBef>
                <a:spcPts val="0"/>
              </a:spcBef>
              <a:spcAft>
                <a:spcPts val="918"/>
              </a:spcAft>
              <a:buFontTx/>
              <a:buChar char="-"/>
            </a:pPr>
            <a:endParaRPr lang="en-US" sz="1600" spc="-102"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endParaRPr>
          </a:p>
          <a:p>
            <a:pPr marL="0" indent="0" defTabSz="932559">
              <a:spcBef>
                <a:spcPts val="0"/>
              </a:spcBef>
              <a:spcAft>
                <a:spcPts val="918"/>
              </a:spcAft>
              <a:buNone/>
            </a:pPr>
            <a:r>
              <a:rPr lang="en-US" sz="3600" spc="-102" dirty="0" err="1" smtClean="0">
                <a:ln w="3175">
                  <a:noFill/>
                </a:ln>
                <a:solidFill>
                  <a:srgbClr val="000099"/>
                </a:solidFill>
                <a:latin typeface="Consolas" panose="020B0609020204030204" pitchFamily="49" charset="0"/>
                <a:cs typeface="Consolas" panose="020B0609020204030204" pitchFamily="49" charset="0"/>
              </a:rPr>
              <a:t>GetTokenSilentlyAsync</a:t>
            </a:r>
            <a:endParaRPr lang="en-US" sz="3600" spc="-102" dirty="0" smtClean="0">
              <a:ln w="3175">
                <a:noFill/>
              </a:ln>
              <a:solidFill>
                <a:srgbClr val="000099"/>
              </a:solidFill>
              <a:latin typeface="Consolas" panose="020B0609020204030204" pitchFamily="49" charset="0"/>
              <a:cs typeface="Consolas" panose="020B0609020204030204" pitchFamily="49" charset="0"/>
            </a:endParaRPr>
          </a:p>
          <a:p>
            <a:pPr marL="0" lvl="0" indent="0" defTabSz="914363">
              <a:spcBef>
                <a:spcPts val="0"/>
              </a:spcBef>
              <a:spcAft>
                <a:spcPts val="900"/>
              </a:spcAft>
              <a:buNone/>
            </a:pPr>
            <a:r>
              <a:rPr lang="en-US" sz="18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Used to request a token from a background task/thread</a:t>
            </a:r>
          </a:p>
          <a:p>
            <a:pPr lvl="1" defTabSz="914363">
              <a:spcBef>
                <a:spcPts val="0"/>
              </a:spcBef>
              <a:spcAft>
                <a:spcPts val="900"/>
              </a:spcAft>
              <a:buFontTx/>
              <a:buChar char="-"/>
            </a:pPr>
            <a:r>
              <a:rPr lang="en-US" sz="18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Returns token by activating TB plugin without any UI</a:t>
            </a:r>
            <a:r>
              <a:rPr lang="en-US" sz="18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a:t>
            </a:r>
            <a:endParaRPr lang="en-US" sz="400" spc="-102"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endParaRPr>
          </a:p>
        </p:txBody>
      </p:sp>
      <p:sp>
        <p:nvSpPr>
          <p:cNvPr id="7" name="Title 2"/>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Web Account Manager APIs</a:t>
            </a:r>
            <a:endParaRPr lang="en-US" dirty="0"/>
          </a:p>
        </p:txBody>
      </p:sp>
      <p:grpSp>
        <p:nvGrpSpPr>
          <p:cNvPr id="5" name="Group 4"/>
          <p:cNvGrpSpPr/>
          <p:nvPr/>
        </p:nvGrpSpPr>
        <p:grpSpPr>
          <a:xfrm>
            <a:off x="-30163" y="6186208"/>
            <a:ext cx="9829800" cy="484327"/>
            <a:chOff x="-258764" y="6136461"/>
            <a:chExt cx="9677401" cy="652605"/>
          </a:xfrm>
        </p:grpSpPr>
        <p:sp>
          <p:nvSpPr>
            <p:cNvPr id="6" name="Rectangle 5"/>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198435" y="6240462"/>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709: Single Sign On with Secure Authentication</a:t>
              </a:r>
              <a:endParaRPr lang="en-US" dirty="0">
                <a:gradFill>
                  <a:gsLst>
                    <a:gs pos="0">
                      <a:schemeClr val="bg1"/>
                    </a:gs>
                    <a:gs pos="53000">
                      <a:schemeClr val="bg1"/>
                    </a:gs>
                  </a:gsLst>
                  <a:lin ang="5400000" scaled="0"/>
                </a:gradFill>
              </a:endParaRPr>
            </a:p>
          </p:txBody>
        </p:sp>
      </p:grpSp>
    </p:spTree>
    <p:extLst>
      <p:ext uri="{BB962C8B-B14F-4D97-AF65-F5344CB8AC3E}">
        <p14:creationId xmlns:p14="http://schemas.microsoft.com/office/powerpoint/2010/main" val="27318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5769" y="1717479"/>
            <a:ext cx="10724938" cy="4437962"/>
          </a:xfrm>
          <a:prstGeom prst="rect">
            <a:avLst/>
          </a:prstGeom>
        </p:spPr>
        <p:txBody>
          <a:bodyPr>
            <a:noAutofit/>
          </a:bodyPr>
          <a:lstStyle/>
          <a:p>
            <a:pPr marL="0" indent="0" defTabSz="932559">
              <a:spcBef>
                <a:spcPts val="0"/>
              </a:spcBef>
              <a:spcAft>
                <a:spcPts val="918"/>
              </a:spcAft>
              <a:buNone/>
            </a:pPr>
            <a:r>
              <a:rPr lang="en-US" sz="3600" spc="-102" dirty="0" err="1">
                <a:ln w="3175">
                  <a:noFill/>
                </a:ln>
                <a:solidFill>
                  <a:srgbClr val="000099"/>
                </a:solidFill>
                <a:latin typeface="Consolas" panose="020B0609020204030204" pitchFamily="49" charset="0"/>
                <a:cs typeface="Consolas" panose="020B0609020204030204" pitchFamily="49" charset="0"/>
              </a:rPr>
              <a:t>WebTokenRequestResult</a:t>
            </a:r>
            <a:endParaRPr lang="en-US" sz="3600" spc="-102" dirty="0">
              <a:ln w="3175">
                <a:noFill/>
              </a:ln>
              <a:solidFill>
                <a:srgbClr val="000099"/>
              </a:solidFill>
              <a:latin typeface="Consolas" panose="020B0609020204030204" pitchFamily="49" charset="0"/>
              <a:cs typeface="Consolas" panose="020B0609020204030204" pitchFamily="49" charset="0"/>
            </a:endParaRPr>
          </a:p>
          <a:p>
            <a:pPr marL="0" indent="0" defTabSz="932559">
              <a:spcBef>
                <a:spcPts val="0"/>
              </a:spcBef>
              <a:spcAft>
                <a:spcPts val="918"/>
              </a:spcAft>
              <a:buNone/>
            </a:pPr>
            <a:r>
              <a:rPr lang="en-US" sz="1800" spc="-102" dirty="0">
                <a:ln w="3175">
                  <a:noFill/>
                </a:ln>
                <a:solidFill>
                  <a:schemeClr val="tx1"/>
                </a:solidFill>
                <a:latin typeface="Segoe UI Light"/>
                <a:cs typeface="Segoe UI" pitchFamily="34" charset="0"/>
              </a:rPr>
              <a:t>Results</a:t>
            </a:r>
          </a:p>
          <a:p>
            <a:pPr lvl="1" defTabSz="932559">
              <a:spcBef>
                <a:spcPts val="0"/>
              </a:spcBef>
              <a:spcAft>
                <a:spcPts val="918"/>
              </a:spcAft>
              <a:buFontTx/>
              <a:buChar char="-"/>
            </a:pPr>
            <a:r>
              <a:rPr lang="en-US" sz="1800" spc="-102" dirty="0" err="1">
                <a:ln w="3175">
                  <a:noFill/>
                </a:ln>
                <a:solidFill>
                  <a:schemeClr val="tx1"/>
                </a:solidFill>
                <a:latin typeface="Segoe UI Light"/>
                <a:cs typeface="Segoe UI" pitchFamily="34" charset="0"/>
              </a:rPr>
              <a:t>WebTokenResponse</a:t>
            </a:r>
            <a:r>
              <a:rPr lang="en-US" sz="1800" spc="-102" dirty="0">
                <a:ln w="3175">
                  <a:noFill/>
                </a:ln>
                <a:solidFill>
                  <a:schemeClr val="tx1"/>
                </a:solidFill>
                <a:latin typeface="Segoe UI Light"/>
                <a:cs typeface="Segoe UI" pitchFamily="34" charset="0"/>
              </a:rPr>
              <a:t> i.e. Token and </a:t>
            </a:r>
            <a:r>
              <a:rPr lang="en-US" sz="1800" spc="-102" dirty="0" err="1">
                <a:ln w="3175">
                  <a:noFill/>
                </a:ln>
                <a:solidFill>
                  <a:schemeClr val="tx1"/>
                </a:solidFill>
                <a:latin typeface="Segoe UI Light"/>
                <a:cs typeface="Segoe UI" pitchFamily="34" charset="0"/>
              </a:rPr>
              <a:t>WebAccount</a:t>
            </a:r>
            <a:endParaRPr lang="en-US" sz="1800" spc="-102" dirty="0">
              <a:ln w="3175">
                <a:noFill/>
              </a:ln>
              <a:solidFill>
                <a:schemeClr val="tx1"/>
              </a:solidFill>
              <a:latin typeface="Segoe UI Light"/>
              <a:cs typeface="Segoe UI" pitchFamily="34" charset="0"/>
            </a:endParaRPr>
          </a:p>
          <a:p>
            <a:pPr lvl="1" defTabSz="932559">
              <a:spcBef>
                <a:spcPts val="0"/>
              </a:spcBef>
              <a:spcAft>
                <a:spcPts val="918"/>
              </a:spcAft>
              <a:buFontTx/>
              <a:buChar char="-"/>
            </a:pPr>
            <a:r>
              <a:rPr lang="en-US" sz="1800" spc="-102" dirty="0">
                <a:ln w="3175">
                  <a:noFill/>
                </a:ln>
                <a:solidFill>
                  <a:schemeClr val="tx1"/>
                </a:solidFill>
                <a:latin typeface="Segoe UI Light"/>
                <a:cs typeface="Segoe UI" pitchFamily="34" charset="0"/>
              </a:rPr>
              <a:t>Status e.g. success, user cancelled, provider not available, provider specific errors, etc.</a:t>
            </a:r>
          </a:p>
          <a:p>
            <a:pPr marL="0" indent="0" defTabSz="932559">
              <a:spcBef>
                <a:spcPts val="0"/>
              </a:spcBef>
              <a:spcAft>
                <a:spcPts val="918"/>
              </a:spcAft>
              <a:buNone/>
            </a:pPr>
            <a:endParaRPr lang="en-US" sz="1600" spc="-102" dirty="0">
              <a:ln w="3175">
                <a:noFill/>
              </a:ln>
              <a:solidFill>
                <a:srgbClr val="000099"/>
              </a:solidFill>
              <a:latin typeface="Segoe UI Light" pitchFamily="34" charset="0"/>
              <a:cs typeface="Arial" charset="0"/>
            </a:endParaRPr>
          </a:p>
          <a:p>
            <a:pPr marL="0" indent="0" defTabSz="932559">
              <a:spcBef>
                <a:spcPts val="0"/>
              </a:spcBef>
              <a:spcAft>
                <a:spcPts val="918"/>
              </a:spcAft>
              <a:buNone/>
            </a:pPr>
            <a:r>
              <a:rPr lang="en-US" sz="3600" spc="-102" dirty="0" err="1">
                <a:ln w="3175">
                  <a:noFill/>
                </a:ln>
                <a:solidFill>
                  <a:srgbClr val="000099"/>
                </a:solidFill>
                <a:latin typeface="Consolas" panose="020B0609020204030204" pitchFamily="49" charset="0"/>
                <a:cs typeface="Consolas" panose="020B0609020204030204" pitchFamily="49" charset="0"/>
              </a:rPr>
              <a:t>WebAccount</a:t>
            </a:r>
            <a:endParaRPr lang="en-US" sz="3600" spc="-102" dirty="0">
              <a:ln w="3175">
                <a:noFill/>
              </a:ln>
              <a:solidFill>
                <a:srgbClr val="000099"/>
              </a:solidFill>
              <a:latin typeface="Consolas" panose="020B0609020204030204" pitchFamily="49" charset="0"/>
              <a:cs typeface="Consolas" panose="020B0609020204030204" pitchFamily="49" charset="0"/>
            </a:endParaRPr>
          </a:p>
          <a:p>
            <a:pPr marL="0" indent="0" defTabSz="932559">
              <a:spcBef>
                <a:spcPts val="0"/>
              </a:spcBef>
              <a:spcAft>
                <a:spcPts val="918"/>
              </a:spcAft>
              <a:buNone/>
            </a:pPr>
            <a:r>
              <a:rPr lang="en-US" sz="1800" spc="-102" dirty="0">
                <a:ln w="3175">
                  <a:noFill/>
                </a:ln>
                <a:solidFill>
                  <a:schemeClr val="tx1"/>
                </a:solidFill>
                <a:latin typeface="Segoe UI Light"/>
                <a:cs typeface="Segoe UI" pitchFamily="34" charset="0"/>
              </a:rPr>
              <a:t>Object that represents a web account specific to an </a:t>
            </a:r>
            <a:r>
              <a:rPr lang="en-US" sz="1800" spc="-102" dirty="0" smtClean="0">
                <a:ln w="3175">
                  <a:noFill/>
                </a:ln>
                <a:solidFill>
                  <a:schemeClr val="tx1"/>
                </a:solidFill>
                <a:latin typeface="Segoe UI Light"/>
                <a:cs typeface="Segoe UI" pitchFamily="34" charset="0"/>
              </a:rPr>
              <a:t>Identity Provider</a:t>
            </a:r>
            <a:endParaRPr lang="en-US" sz="1800" spc="-102" dirty="0">
              <a:ln w="3175">
                <a:noFill/>
              </a:ln>
              <a:solidFill>
                <a:schemeClr val="tx1"/>
              </a:solidFill>
              <a:latin typeface="Segoe UI Light"/>
              <a:cs typeface="Segoe UI" pitchFamily="34" charset="0"/>
            </a:endParaRPr>
          </a:p>
          <a:p>
            <a:pPr lvl="1" defTabSz="932559">
              <a:spcBef>
                <a:spcPts val="0"/>
              </a:spcBef>
              <a:spcAft>
                <a:spcPts val="918"/>
              </a:spcAft>
              <a:buFontTx/>
              <a:buChar char="-"/>
            </a:pPr>
            <a:r>
              <a:rPr lang="en-US" sz="1800" spc="-102" dirty="0">
                <a:ln w="3175">
                  <a:noFill/>
                </a:ln>
                <a:solidFill>
                  <a:schemeClr val="tx1"/>
                </a:solidFill>
                <a:latin typeface="Segoe UI Light"/>
                <a:cs typeface="Segoe UI" pitchFamily="34" charset="0"/>
              </a:rPr>
              <a:t>ID, </a:t>
            </a:r>
            <a:r>
              <a:rPr lang="en-US" sz="1800" spc="-102" dirty="0" err="1">
                <a:ln w="3175">
                  <a:noFill/>
                </a:ln>
                <a:solidFill>
                  <a:schemeClr val="tx1"/>
                </a:solidFill>
                <a:latin typeface="Segoe UI Light"/>
                <a:cs typeface="Segoe UI" pitchFamily="34" charset="0"/>
              </a:rPr>
              <a:t>WebAccountProvider</a:t>
            </a:r>
            <a:r>
              <a:rPr lang="en-US" sz="1800" spc="-102" dirty="0">
                <a:ln w="3175">
                  <a:noFill/>
                </a:ln>
                <a:solidFill>
                  <a:schemeClr val="tx1"/>
                </a:solidFill>
                <a:latin typeface="Segoe UI Light"/>
                <a:cs typeface="Segoe UI" pitchFamily="34" charset="0"/>
              </a:rPr>
              <a:t>, User Name, State, Properties, etc.</a:t>
            </a:r>
          </a:p>
          <a:p>
            <a:pPr lvl="1" defTabSz="932559">
              <a:spcBef>
                <a:spcPts val="0"/>
              </a:spcBef>
              <a:spcAft>
                <a:spcPts val="918"/>
              </a:spcAft>
              <a:buFontTx/>
              <a:buChar char="-"/>
            </a:pPr>
            <a:r>
              <a:rPr lang="en-US" sz="1800" spc="-102" dirty="0">
                <a:ln w="3175">
                  <a:noFill/>
                </a:ln>
                <a:solidFill>
                  <a:schemeClr val="tx1"/>
                </a:solidFill>
                <a:latin typeface="Segoe UI Light"/>
                <a:cs typeface="Segoe UI" pitchFamily="34" charset="0"/>
              </a:rPr>
              <a:t>Can be used as a hint for subsequent token requests </a:t>
            </a:r>
            <a:endParaRPr lang="en-US" sz="1600" spc="-102"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endParaRPr>
          </a:p>
          <a:p>
            <a:pPr lvl="1" defTabSz="932559">
              <a:spcBef>
                <a:spcPts val="0"/>
              </a:spcBef>
              <a:spcAft>
                <a:spcPts val="918"/>
              </a:spcAft>
              <a:buFontTx/>
              <a:buChar char="-"/>
            </a:pPr>
            <a:endParaRPr lang="en-US" sz="400" spc="-102"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endParaRPr>
          </a:p>
        </p:txBody>
      </p:sp>
      <p:sp>
        <p:nvSpPr>
          <p:cNvPr id="5" name="Title 2"/>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Web Token Response</a:t>
            </a:r>
            <a:endParaRPr lang="en-US" dirty="0"/>
          </a:p>
        </p:txBody>
      </p:sp>
    </p:spTree>
    <p:extLst>
      <p:ext uri="{BB962C8B-B14F-4D97-AF65-F5344CB8AC3E}">
        <p14:creationId xmlns:p14="http://schemas.microsoft.com/office/powerpoint/2010/main" val="297244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687971" y="2173258"/>
            <a:ext cx="5371795" cy="1048809"/>
          </a:xfrm>
          <a:prstGeom prst="rect">
            <a:avLst/>
          </a:prstGeom>
          <a:solidFill>
            <a:schemeClr val="bg2">
              <a:lumMod val="8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210" name="Data"/>
          <p:cNvSpPr/>
          <p:nvPr/>
        </p:nvSpPr>
        <p:spPr bwMode="auto">
          <a:xfrm>
            <a:off x="6482574" y="1248329"/>
            <a:ext cx="5744837" cy="74145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rPr>
              <a:t>DATA</a:t>
            </a:r>
            <a:endParaRPr lang="en-US" sz="5507" b="1" spc="-20" dirty="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endParaRPr>
          </a:p>
        </p:txBody>
      </p:sp>
      <p:sp>
        <p:nvSpPr>
          <p:cNvPr id="1277" name="USER"/>
          <p:cNvSpPr/>
          <p:nvPr/>
        </p:nvSpPr>
        <p:spPr bwMode="auto">
          <a:xfrm>
            <a:off x="467184" y="1248329"/>
            <a:ext cx="5745502" cy="74145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dirty="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rPr>
              <a:t>USERS</a:t>
            </a:r>
          </a:p>
        </p:txBody>
      </p:sp>
      <p:grpSp>
        <p:nvGrpSpPr>
          <p:cNvPr id="1284" name="Group 1283"/>
          <p:cNvGrpSpPr/>
          <p:nvPr/>
        </p:nvGrpSpPr>
        <p:grpSpPr>
          <a:xfrm>
            <a:off x="551813" y="2908313"/>
            <a:ext cx="5367095" cy="2818886"/>
            <a:chOff x="540178" y="2851546"/>
            <a:chExt cx="5262336" cy="2763865"/>
          </a:xfrm>
        </p:grpSpPr>
        <p:sp>
          <p:nvSpPr>
            <p:cNvPr id="478" name="AutoShape 3"/>
            <p:cNvSpPr>
              <a:spLocks noChangeAspect="1" noChangeArrowheads="1" noTextEdit="1"/>
            </p:cNvSpPr>
            <p:nvPr/>
          </p:nvSpPr>
          <p:spPr bwMode="auto">
            <a:xfrm>
              <a:off x="855747" y="3586644"/>
              <a:ext cx="2539411" cy="20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19" name="Rounded Rectangle 618"/>
            <p:cNvSpPr/>
            <p:nvPr/>
          </p:nvSpPr>
          <p:spPr bwMode="auto">
            <a:xfrm rot="5400000">
              <a:off x="4210932" y="4023829"/>
              <a:ext cx="1889570" cy="1293594"/>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0" name="Rounded Rectangle 619"/>
            <p:cNvSpPr/>
            <p:nvPr/>
          </p:nvSpPr>
          <p:spPr bwMode="auto">
            <a:xfrm rot="5400000">
              <a:off x="4342251" y="4075857"/>
              <a:ext cx="1626931" cy="1133942"/>
            </a:xfrm>
            <a:prstGeom prst="roundRect">
              <a:avLst>
                <a:gd name="adj" fmla="val 3643"/>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1" name="Oval 620"/>
            <p:cNvSpPr/>
            <p:nvPr/>
          </p:nvSpPr>
          <p:spPr bwMode="auto">
            <a:xfrm rot="5400000">
              <a:off x="5117455" y="5486583"/>
              <a:ext cx="76525" cy="7652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a:xfrm>
              <a:off x="4649298" y="4092508"/>
              <a:ext cx="1025503" cy="1287474"/>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08" name="Rectangle 607"/>
            <p:cNvSpPr/>
            <p:nvPr/>
          </p:nvSpPr>
          <p:spPr>
            <a:xfrm>
              <a:off x="4649298" y="3911598"/>
              <a:ext cx="1025503" cy="199389"/>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612" name="Straight Connector 611"/>
            <p:cNvCxnSpPr/>
            <p:nvPr/>
          </p:nvCxnSpPr>
          <p:spPr>
            <a:xfrm>
              <a:off x="4731651" y="4390496"/>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4731651" y="4494102"/>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4731651" y="4597709"/>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4731651" y="4701315"/>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4731651" y="4908528"/>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4731651" y="4804922"/>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4731651" y="5012137"/>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1" name="Freeform 12"/>
            <p:cNvSpPr>
              <a:spLocks noEditPoints="1"/>
            </p:cNvSpPr>
            <p:nvPr/>
          </p:nvSpPr>
          <p:spPr bwMode="auto">
            <a:xfrm>
              <a:off x="5297283" y="4189760"/>
              <a:ext cx="333312" cy="325365"/>
            </a:xfrm>
            <a:custGeom>
              <a:avLst/>
              <a:gdLst>
                <a:gd name="T0" fmla="*/ 731 w 1609"/>
                <a:gd name="T1" fmla="*/ 843 h 1572"/>
                <a:gd name="T2" fmla="*/ 1444 w 1609"/>
                <a:gd name="T3" fmla="*/ 843 h 1572"/>
                <a:gd name="T4" fmla="*/ 731 w 1609"/>
                <a:gd name="T5" fmla="*/ 1572 h 1572"/>
                <a:gd name="T6" fmla="*/ 0 w 1609"/>
                <a:gd name="T7" fmla="*/ 843 h 1572"/>
                <a:gd name="T8" fmla="*/ 731 w 1609"/>
                <a:gd name="T9" fmla="*/ 132 h 1572"/>
                <a:gd name="T10" fmla="*/ 731 w 1609"/>
                <a:gd name="T11" fmla="*/ 843 h 1572"/>
                <a:gd name="T12" fmla="*/ 731 w 1609"/>
                <a:gd name="T13" fmla="*/ 843 h 1572"/>
                <a:gd name="T14" fmla="*/ 898 w 1609"/>
                <a:gd name="T15" fmla="*/ 734 h 1572"/>
                <a:gd name="T16" fmla="*/ 1609 w 1609"/>
                <a:gd name="T17" fmla="*/ 734 h 1572"/>
                <a:gd name="T18" fmla="*/ 898 w 1609"/>
                <a:gd name="T19" fmla="*/ 0 h 1572"/>
                <a:gd name="T20" fmla="*/ 898 w 1609"/>
                <a:gd name="T21" fmla="*/ 734 h 1572"/>
                <a:gd name="T22" fmla="*/ 898 w 1609"/>
                <a:gd name="T23" fmla="*/ 734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9" h="1572">
                  <a:moveTo>
                    <a:pt x="731" y="843"/>
                  </a:moveTo>
                  <a:cubicBezTo>
                    <a:pt x="1444" y="843"/>
                    <a:pt x="1444" y="843"/>
                    <a:pt x="1444" y="843"/>
                  </a:cubicBezTo>
                  <a:cubicBezTo>
                    <a:pt x="1444" y="1244"/>
                    <a:pt x="1115" y="1572"/>
                    <a:pt x="731" y="1572"/>
                  </a:cubicBezTo>
                  <a:cubicBezTo>
                    <a:pt x="329" y="1572"/>
                    <a:pt x="0" y="1244"/>
                    <a:pt x="0" y="843"/>
                  </a:cubicBezTo>
                  <a:cubicBezTo>
                    <a:pt x="0" y="460"/>
                    <a:pt x="329" y="132"/>
                    <a:pt x="731" y="132"/>
                  </a:cubicBezTo>
                  <a:cubicBezTo>
                    <a:pt x="731" y="843"/>
                    <a:pt x="731" y="843"/>
                    <a:pt x="731" y="843"/>
                  </a:cubicBezTo>
                  <a:cubicBezTo>
                    <a:pt x="731" y="843"/>
                    <a:pt x="731" y="843"/>
                    <a:pt x="731" y="843"/>
                  </a:cubicBezTo>
                  <a:close/>
                  <a:moveTo>
                    <a:pt x="898" y="734"/>
                  </a:moveTo>
                  <a:cubicBezTo>
                    <a:pt x="1609" y="734"/>
                    <a:pt x="1609" y="734"/>
                    <a:pt x="1609" y="734"/>
                  </a:cubicBezTo>
                  <a:cubicBezTo>
                    <a:pt x="1609" y="331"/>
                    <a:pt x="1281" y="0"/>
                    <a:pt x="898" y="0"/>
                  </a:cubicBezTo>
                  <a:cubicBezTo>
                    <a:pt x="898" y="734"/>
                    <a:pt x="898" y="734"/>
                    <a:pt x="898" y="734"/>
                  </a:cubicBezTo>
                  <a:cubicBezTo>
                    <a:pt x="898" y="734"/>
                    <a:pt x="898" y="734"/>
                    <a:pt x="898" y="734"/>
                  </a:cubicBezTo>
                  <a:close/>
                </a:path>
              </a:pathLst>
            </a:cu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3" name="Freeform 5"/>
            <p:cNvSpPr>
              <a:spLocks/>
            </p:cNvSpPr>
            <p:nvPr/>
          </p:nvSpPr>
          <p:spPr bwMode="auto">
            <a:xfrm>
              <a:off x="1787391" y="5363155"/>
              <a:ext cx="1714098" cy="195853"/>
            </a:xfrm>
            <a:custGeom>
              <a:avLst/>
              <a:gdLst>
                <a:gd name="T0" fmla="*/ 999 w 1094"/>
                <a:gd name="T1" fmla="*/ 0 h 125"/>
                <a:gd name="T2" fmla="*/ 76 w 1094"/>
                <a:gd name="T3" fmla="*/ 0 h 125"/>
                <a:gd name="T4" fmla="*/ 0 w 1094"/>
                <a:gd name="T5" fmla="*/ 125 h 125"/>
                <a:gd name="T6" fmla="*/ 1094 w 1094"/>
                <a:gd name="T7" fmla="*/ 125 h 125"/>
                <a:gd name="T8" fmla="*/ 999 w 1094"/>
                <a:gd name="T9" fmla="*/ 0 h 125"/>
              </a:gdLst>
              <a:ahLst/>
              <a:cxnLst>
                <a:cxn ang="0">
                  <a:pos x="T0" y="T1"/>
                </a:cxn>
                <a:cxn ang="0">
                  <a:pos x="T2" y="T3"/>
                </a:cxn>
                <a:cxn ang="0">
                  <a:pos x="T4" y="T5"/>
                </a:cxn>
                <a:cxn ang="0">
                  <a:pos x="T6" y="T7"/>
                </a:cxn>
                <a:cxn ang="0">
                  <a:pos x="T8" y="T9"/>
                </a:cxn>
              </a:cxnLst>
              <a:rect l="0" t="0" r="r" b="b"/>
              <a:pathLst>
                <a:path w="1094" h="125">
                  <a:moveTo>
                    <a:pt x="999" y="0"/>
                  </a:moveTo>
                  <a:lnTo>
                    <a:pt x="76" y="0"/>
                  </a:lnTo>
                  <a:lnTo>
                    <a:pt x="0" y="125"/>
                  </a:lnTo>
                  <a:lnTo>
                    <a:pt x="1094" y="125"/>
                  </a:lnTo>
                  <a:lnTo>
                    <a:pt x="999"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4" name="Rectangle 6"/>
            <p:cNvSpPr>
              <a:spLocks noChangeArrowheads="1"/>
            </p:cNvSpPr>
            <p:nvPr/>
          </p:nvSpPr>
          <p:spPr bwMode="auto">
            <a:xfrm>
              <a:off x="1787391" y="5559005"/>
              <a:ext cx="1714098" cy="5640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5" name="Freeform 7"/>
            <p:cNvSpPr>
              <a:spLocks/>
            </p:cNvSpPr>
            <p:nvPr/>
          </p:nvSpPr>
          <p:spPr bwMode="auto">
            <a:xfrm>
              <a:off x="919374" y="2851546"/>
              <a:ext cx="3462665" cy="2065065"/>
            </a:xfrm>
            <a:custGeom>
              <a:avLst/>
              <a:gdLst>
                <a:gd name="T0" fmla="*/ 1042 w 1042"/>
                <a:gd name="T1" fmla="*/ 587 h 621"/>
                <a:gd name="T2" fmla="*/ 1008 w 1042"/>
                <a:gd name="T3" fmla="*/ 621 h 621"/>
                <a:gd name="T4" fmla="*/ 34 w 1042"/>
                <a:gd name="T5" fmla="*/ 621 h 621"/>
                <a:gd name="T6" fmla="*/ 0 w 1042"/>
                <a:gd name="T7" fmla="*/ 587 h 621"/>
                <a:gd name="T8" fmla="*/ 0 w 1042"/>
                <a:gd name="T9" fmla="*/ 34 h 621"/>
                <a:gd name="T10" fmla="*/ 34 w 1042"/>
                <a:gd name="T11" fmla="*/ 0 h 621"/>
                <a:gd name="T12" fmla="*/ 1008 w 1042"/>
                <a:gd name="T13" fmla="*/ 0 h 621"/>
                <a:gd name="T14" fmla="*/ 1042 w 1042"/>
                <a:gd name="T15" fmla="*/ 34 h 621"/>
                <a:gd name="T16" fmla="*/ 1042 w 1042"/>
                <a:gd name="T17" fmla="*/ 58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2" h="621">
                  <a:moveTo>
                    <a:pt x="1042" y="587"/>
                  </a:moveTo>
                  <a:cubicBezTo>
                    <a:pt x="1042" y="606"/>
                    <a:pt x="1027" y="621"/>
                    <a:pt x="1008" y="621"/>
                  </a:cubicBezTo>
                  <a:cubicBezTo>
                    <a:pt x="34" y="621"/>
                    <a:pt x="34" y="621"/>
                    <a:pt x="34" y="621"/>
                  </a:cubicBezTo>
                  <a:cubicBezTo>
                    <a:pt x="15" y="621"/>
                    <a:pt x="0" y="606"/>
                    <a:pt x="0" y="587"/>
                  </a:cubicBezTo>
                  <a:cubicBezTo>
                    <a:pt x="0" y="34"/>
                    <a:pt x="0" y="34"/>
                    <a:pt x="0" y="34"/>
                  </a:cubicBezTo>
                  <a:cubicBezTo>
                    <a:pt x="0" y="15"/>
                    <a:pt x="15" y="0"/>
                    <a:pt x="34" y="0"/>
                  </a:cubicBezTo>
                  <a:cubicBezTo>
                    <a:pt x="1008" y="0"/>
                    <a:pt x="1008" y="0"/>
                    <a:pt x="1008" y="0"/>
                  </a:cubicBezTo>
                  <a:cubicBezTo>
                    <a:pt x="1027" y="0"/>
                    <a:pt x="1042" y="15"/>
                    <a:pt x="1042" y="34"/>
                  </a:cubicBezTo>
                  <a:lnTo>
                    <a:pt x="1042" y="58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6" name="Freeform 8"/>
            <p:cNvSpPr>
              <a:spLocks/>
            </p:cNvSpPr>
            <p:nvPr/>
          </p:nvSpPr>
          <p:spPr bwMode="auto">
            <a:xfrm>
              <a:off x="2415685" y="4910344"/>
              <a:ext cx="444976" cy="542119"/>
            </a:xfrm>
            <a:custGeom>
              <a:avLst/>
              <a:gdLst>
                <a:gd name="T0" fmla="*/ 94 w 134"/>
                <a:gd name="T1" fmla="*/ 0 h 163"/>
                <a:gd name="T2" fmla="*/ 99 w 134"/>
                <a:gd name="T3" fmla="*/ 17 h 163"/>
                <a:gd name="T4" fmla="*/ 67 w 134"/>
                <a:gd name="T5" fmla="*/ 49 h 163"/>
                <a:gd name="T6" fmla="*/ 35 w 134"/>
                <a:gd name="T7" fmla="*/ 17 h 163"/>
                <a:gd name="T8" fmla="*/ 40 w 134"/>
                <a:gd name="T9" fmla="*/ 0 h 163"/>
                <a:gd name="T10" fmla="*/ 0 w 134"/>
                <a:gd name="T11" fmla="*/ 0 h 163"/>
                <a:gd name="T12" fmla="*/ 0 w 134"/>
                <a:gd name="T13" fmla="*/ 163 h 163"/>
                <a:gd name="T14" fmla="*/ 134 w 134"/>
                <a:gd name="T15" fmla="*/ 163 h 163"/>
                <a:gd name="T16" fmla="*/ 134 w 134"/>
                <a:gd name="T17" fmla="*/ 0 h 163"/>
                <a:gd name="T18" fmla="*/ 94 w 134"/>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63">
                  <a:moveTo>
                    <a:pt x="94" y="0"/>
                  </a:moveTo>
                  <a:cubicBezTo>
                    <a:pt x="97" y="5"/>
                    <a:pt x="99" y="11"/>
                    <a:pt x="99" y="17"/>
                  </a:cubicBezTo>
                  <a:cubicBezTo>
                    <a:pt x="99" y="35"/>
                    <a:pt x="84" y="49"/>
                    <a:pt x="67" y="49"/>
                  </a:cubicBezTo>
                  <a:cubicBezTo>
                    <a:pt x="49" y="49"/>
                    <a:pt x="35" y="35"/>
                    <a:pt x="35" y="17"/>
                  </a:cubicBezTo>
                  <a:cubicBezTo>
                    <a:pt x="35" y="11"/>
                    <a:pt x="37" y="5"/>
                    <a:pt x="40" y="0"/>
                  </a:cubicBezTo>
                  <a:cubicBezTo>
                    <a:pt x="0" y="0"/>
                    <a:pt x="0" y="0"/>
                    <a:pt x="0" y="0"/>
                  </a:cubicBezTo>
                  <a:cubicBezTo>
                    <a:pt x="0" y="163"/>
                    <a:pt x="0" y="163"/>
                    <a:pt x="0" y="163"/>
                  </a:cubicBezTo>
                  <a:cubicBezTo>
                    <a:pt x="134" y="163"/>
                    <a:pt x="134" y="163"/>
                    <a:pt x="134" y="163"/>
                  </a:cubicBezTo>
                  <a:cubicBezTo>
                    <a:pt x="134" y="0"/>
                    <a:pt x="134" y="0"/>
                    <a:pt x="134" y="0"/>
                  </a:cubicBezTo>
                  <a:lnTo>
                    <a:pt x="9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7" name="Freeform 9"/>
            <p:cNvSpPr>
              <a:spLocks/>
            </p:cNvSpPr>
            <p:nvPr/>
          </p:nvSpPr>
          <p:spPr bwMode="auto">
            <a:xfrm>
              <a:off x="1016516" y="2945555"/>
              <a:ext cx="3255845" cy="1798705"/>
            </a:xfrm>
            <a:custGeom>
              <a:avLst/>
              <a:gdLst>
                <a:gd name="T0" fmla="*/ 980 w 980"/>
                <a:gd name="T1" fmla="*/ 527 h 541"/>
                <a:gd name="T2" fmla="*/ 966 w 980"/>
                <a:gd name="T3" fmla="*/ 541 h 541"/>
                <a:gd name="T4" fmla="*/ 14 w 980"/>
                <a:gd name="T5" fmla="*/ 541 h 541"/>
                <a:gd name="T6" fmla="*/ 0 w 980"/>
                <a:gd name="T7" fmla="*/ 527 h 541"/>
                <a:gd name="T8" fmla="*/ 0 w 980"/>
                <a:gd name="T9" fmla="*/ 14 h 541"/>
                <a:gd name="T10" fmla="*/ 14 w 980"/>
                <a:gd name="T11" fmla="*/ 0 h 541"/>
                <a:gd name="T12" fmla="*/ 966 w 980"/>
                <a:gd name="T13" fmla="*/ 0 h 541"/>
                <a:gd name="T14" fmla="*/ 980 w 980"/>
                <a:gd name="T15" fmla="*/ 14 h 541"/>
                <a:gd name="T16" fmla="*/ 980 w 980"/>
                <a:gd name="T17" fmla="*/ 52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541">
                  <a:moveTo>
                    <a:pt x="980" y="527"/>
                  </a:moveTo>
                  <a:cubicBezTo>
                    <a:pt x="980" y="535"/>
                    <a:pt x="974" y="541"/>
                    <a:pt x="966" y="541"/>
                  </a:cubicBezTo>
                  <a:cubicBezTo>
                    <a:pt x="14" y="541"/>
                    <a:pt x="14" y="541"/>
                    <a:pt x="14" y="541"/>
                  </a:cubicBezTo>
                  <a:cubicBezTo>
                    <a:pt x="6" y="541"/>
                    <a:pt x="0" y="535"/>
                    <a:pt x="0" y="527"/>
                  </a:cubicBezTo>
                  <a:cubicBezTo>
                    <a:pt x="0" y="14"/>
                    <a:pt x="0" y="14"/>
                    <a:pt x="0" y="14"/>
                  </a:cubicBezTo>
                  <a:cubicBezTo>
                    <a:pt x="0" y="6"/>
                    <a:pt x="6" y="0"/>
                    <a:pt x="14" y="0"/>
                  </a:cubicBezTo>
                  <a:cubicBezTo>
                    <a:pt x="966" y="0"/>
                    <a:pt x="966" y="0"/>
                    <a:pt x="966" y="0"/>
                  </a:cubicBezTo>
                  <a:cubicBezTo>
                    <a:pt x="974" y="0"/>
                    <a:pt x="980" y="6"/>
                    <a:pt x="980" y="14"/>
                  </a:cubicBezTo>
                  <a:lnTo>
                    <a:pt x="980" y="527"/>
                  </a:lnTo>
                  <a:close/>
                </a:path>
              </a:pathLst>
            </a:custGeom>
            <a:solidFill>
              <a:srgbClr val="E8E8E8"/>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8" name="Rectangle 14"/>
            <p:cNvSpPr>
              <a:spLocks noChangeArrowheads="1"/>
            </p:cNvSpPr>
            <p:nvPr/>
          </p:nvSpPr>
          <p:spPr bwMode="auto">
            <a:xfrm>
              <a:off x="1108374" y="3051647"/>
              <a:ext cx="3064658" cy="1586528"/>
            </a:xfrm>
            <a:prstGeom prst="rect">
              <a:avLst/>
            </a:prstGeom>
            <a:solidFill>
              <a:srgbClr val="217346"/>
            </a:solidFill>
            <a:ln>
              <a:noFill/>
            </a:ln>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9" name="Freeform 5"/>
            <p:cNvSpPr>
              <a:spLocks noChangeAspect="1" noEditPoints="1"/>
            </p:cNvSpPr>
            <p:nvPr/>
          </p:nvSpPr>
          <p:spPr bwMode="black">
            <a:xfrm>
              <a:off x="1267533" y="3182438"/>
              <a:ext cx="1321583" cy="1325610"/>
            </a:xfrm>
            <a:custGeom>
              <a:avLst/>
              <a:gdLst>
                <a:gd name="T0" fmla="*/ 367 w 414"/>
                <a:gd name="T1" fmla="*/ 274 h 415"/>
                <a:gd name="T2" fmla="*/ 301 w 414"/>
                <a:gd name="T3" fmla="*/ 189 h 415"/>
                <a:gd name="T4" fmla="*/ 367 w 414"/>
                <a:gd name="T5" fmla="*/ 189 h 415"/>
                <a:gd name="T6" fmla="*/ 301 w 414"/>
                <a:gd name="T7" fmla="*/ 326 h 415"/>
                <a:gd name="T8" fmla="*/ 301 w 414"/>
                <a:gd name="T9" fmla="*/ 293 h 415"/>
                <a:gd name="T10" fmla="*/ 367 w 414"/>
                <a:gd name="T11" fmla="*/ 170 h 415"/>
                <a:gd name="T12" fmla="*/ 301 w 414"/>
                <a:gd name="T13" fmla="*/ 85 h 415"/>
                <a:gd name="T14" fmla="*/ 367 w 414"/>
                <a:gd name="T15" fmla="*/ 85 h 415"/>
                <a:gd name="T16" fmla="*/ 367 w 414"/>
                <a:gd name="T17" fmla="*/ 326 h 415"/>
                <a:gd name="T18" fmla="*/ 301 w 414"/>
                <a:gd name="T19" fmla="*/ 326 h 415"/>
                <a:gd name="T20" fmla="*/ 367 w 414"/>
                <a:gd name="T21" fmla="*/ 241 h 415"/>
                <a:gd name="T22" fmla="*/ 301 w 414"/>
                <a:gd name="T23" fmla="*/ 222 h 415"/>
                <a:gd name="T24" fmla="*/ 301 w 414"/>
                <a:gd name="T25" fmla="*/ 189 h 415"/>
                <a:gd name="T26" fmla="*/ 367 w 414"/>
                <a:gd name="T27" fmla="*/ 170 h 415"/>
                <a:gd name="T28" fmla="*/ 301 w 414"/>
                <a:gd name="T29" fmla="*/ 170 h 415"/>
                <a:gd name="T30" fmla="*/ 367 w 414"/>
                <a:gd name="T31" fmla="*/ 118 h 415"/>
                <a:gd name="T32" fmla="*/ 400 w 414"/>
                <a:gd name="T33" fmla="*/ 42 h 415"/>
                <a:gd name="T34" fmla="*/ 0 w 414"/>
                <a:gd name="T35" fmla="*/ 42 h 415"/>
                <a:gd name="T36" fmla="*/ 245 w 414"/>
                <a:gd name="T37" fmla="*/ 368 h 415"/>
                <a:gd name="T38" fmla="*/ 414 w 414"/>
                <a:gd name="T39" fmla="*/ 56 h 415"/>
                <a:gd name="T40" fmla="*/ 118 w 414"/>
                <a:gd name="T41" fmla="*/ 232 h 415"/>
                <a:gd name="T42" fmla="*/ 117 w 414"/>
                <a:gd name="T43" fmla="*/ 225 h 415"/>
                <a:gd name="T44" fmla="*/ 114 w 414"/>
                <a:gd name="T45" fmla="*/ 224 h 415"/>
                <a:gd name="T46" fmla="*/ 112 w 414"/>
                <a:gd name="T47" fmla="*/ 232 h 415"/>
                <a:gd name="T48" fmla="*/ 98 w 414"/>
                <a:gd name="T49" fmla="*/ 206 h 415"/>
                <a:gd name="T50" fmla="*/ 113 w 414"/>
                <a:gd name="T51" fmla="*/ 176 h 415"/>
                <a:gd name="T52" fmla="*/ 116 w 414"/>
                <a:gd name="T53" fmla="*/ 185 h 415"/>
                <a:gd name="T54" fmla="*/ 118 w 414"/>
                <a:gd name="T55" fmla="*/ 186 h 415"/>
                <a:gd name="T56" fmla="*/ 120 w 414"/>
                <a:gd name="T57" fmla="*/ 176 h 415"/>
                <a:gd name="T58" fmla="*/ 134 w 414"/>
                <a:gd name="T59" fmla="*/ 205 h 415"/>
                <a:gd name="T60" fmla="*/ 400 w 414"/>
                <a:gd name="T61" fmla="*/ 354 h 415"/>
                <a:gd name="T62" fmla="*/ 282 w 414"/>
                <a:gd name="T63" fmla="*/ 326 h 415"/>
                <a:gd name="T64" fmla="*/ 245 w 414"/>
                <a:gd name="T65" fmla="*/ 274 h 415"/>
                <a:gd name="T66" fmla="*/ 245 w 414"/>
                <a:gd name="T67" fmla="*/ 241 h 415"/>
                <a:gd name="T68" fmla="*/ 282 w 414"/>
                <a:gd name="T69" fmla="*/ 189 h 415"/>
                <a:gd name="T70" fmla="*/ 282 w 414"/>
                <a:gd name="T71" fmla="*/ 170 h 415"/>
                <a:gd name="T72" fmla="*/ 245 w 414"/>
                <a:gd name="T73" fmla="*/ 118 h 415"/>
                <a:gd name="T74" fmla="*/ 245 w 414"/>
                <a:gd name="T75" fmla="*/ 85 h 415"/>
                <a:gd name="T76" fmla="*/ 400 w 414"/>
                <a:gd name="T77" fmla="*/ 354 h 415"/>
                <a:gd name="T78" fmla="*/ 301 w 414"/>
                <a:gd name="T79" fmla="*/ 326 h 415"/>
                <a:gd name="T80" fmla="*/ 367 w 414"/>
                <a:gd name="T81" fmla="*/ 241 h 415"/>
                <a:gd name="T82" fmla="*/ 367 w 414"/>
                <a:gd name="T83" fmla="*/ 274 h 415"/>
                <a:gd name="T84" fmla="*/ 301 w 414"/>
                <a:gd name="T85" fmla="*/ 189 h 415"/>
                <a:gd name="T86" fmla="*/ 367 w 414"/>
                <a:gd name="T87" fmla="*/ 189 h 415"/>
                <a:gd name="T88" fmla="*/ 301 w 414"/>
                <a:gd name="T89" fmla="*/ 170 h 415"/>
                <a:gd name="T90" fmla="*/ 367 w 414"/>
                <a:gd name="T91" fmla="*/ 85 h 415"/>
                <a:gd name="T92" fmla="*/ 367 w 414"/>
                <a:gd name="T93" fmla="*/ 11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415">
                  <a:moveTo>
                    <a:pt x="301" y="241"/>
                  </a:moveTo>
                  <a:cubicBezTo>
                    <a:pt x="301" y="274"/>
                    <a:pt x="301" y="274"/>
                    <a:pt x="301" y="274"/>
                  </a:cubicBezTo>
                  <a:cubicBezTo>
                    <a:pt x="367" y="274"/>
                    <a:pt x="367" y="274"/>
                    <a:pt x="367" y="274"/>
                  </a:cubicBezTo>
                  <a:cubicBezTo>
                    <a:pt x="367" y="241"/>
                    <a:pt x="367" y="241"/>
                    <a:pt x="367" y="241"/>
                  </a:cubicBezTo>
                  <a:lnTo>
                    <a:pt x="301" y="241"/>
                  </a:lnTo>
                  <a:close/>
                  <a:moveTo>
                    <a:pt x="301" y="189"/>
                  </a:moveTo>
                  <a:cubicBezTo>
                    <a:pt x="301" y="222"/>
                    <a:pt x="301" y="222"/>
                    <a:pt x="301" y="222"/>
                  </a:cubicBezTo>
                  <a:cubicBezTo>
                    <a:pt x="367" y="222"/>
                    <a:pt x="367" y="222"/>
                    <a:pt x="367" y="222"/>
                  </a:cubicBezTo>
                  <a:cubicBezTo>
                    <a:pt x="367" y="189"/>
                    <a:pt x="367" y="189"/>
                    <a:pt x="367" y="189"/>
                  </a:cubicBezTo>
                  <a:lnTo>
                    <a:pt x="301" y="189"/>
                  </a:lnTo>
                  <a:close/>
                  <a:moveTo>
                    <a:pt x="301" y="293"/>
                  </a:moveTo>
                  <a:cubicBezTo>
                    <a:pt x="301" y="326"/>
                    <a:pt x="301" y="326"/>
                    <a:pt x="301" y="326"/>
                  </a:cubicBezTo>
                  <a:cubicBezTo>
                    <a:pt x="367" y="326"/>
                    <a:pt x="367" y="326"/>
                    <a:pt x="367" y="326"/>
                  </a:cubicBezTo>
                  <a:cubicBezTo>
                    <a:pt x="367" y="293"/>
                    <a:pt x="367" y="293"/>
                    <a:pt x="367" y="293"/>
                  </a:cubicBezTo>
                  <a:lnTo>
                    <a:pt x="301" y="293"/>
                  </a:lnTo>
                  <a:close/>
                  <a:moveTo>
                    <a:pt x="301" y="137"/>
                  </a:moveTo>
                  <a:cubicBezTo>
                    <a:pt x="301" y="170"/>
                    <a:pt x="301" y="170"/>
                    <a:pt x="301" y="170"/>
                  </a:cubicBezTo>
                  <a:cubicBezTo>
                    <a:pt x="367" y="170"/>
                    <a:pt x="367" y="170"/>
                    <a:pt x="367" y="170"/>
                  </a:cubicBezTo>
                  <a:cubicBezTo>
                    <a:pt x="367" y="137"/>
                    <a:pt x="367" y="137"/>
                    <a:pt x="367" y="137"/>
                  </a:cubicBezTo>
                  <a:lnTo>
                    <a:pt x="301" y="137"/>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301" y="326"/>
                  </a:moveTo>
                  <a:cubicBezTo>
                    <a:pt x="367" y="326"/>
                    <a:pt x="367" y="326"/>
                    <a:pt x="367" y="326"/>
                  </a:cubicBezTo>
                  <a:cubicBezTo>
                    <a:pt x="367" y="293"/>
                    <a:pt x="367" y="293"/>
                    <a:pt x="367" y="293"/>
                  </a:cubicBezTo>
                  <a:cubicBezTo>
                    <a:pt x="301" y="293"/>
                    <a:pt x="301" y="293"/>
                    <a:pt x="301" y="293"/>
                  </a:cubicBezTo>
                  <a:lnTo>
                    <a:pt x="301" y="326"/>
                  </a:lnTo>
                  <a:close/>
                  <a:moveTo>
                    <a:pt x="301" y="274"/>
                  </a:moveTo>
                  <a:cubicBezTo>
                    <a:pt x="367" y="274"/>
                    <a:pt x="367" y="274"/>
                    <a:pt x="367" y="274"/>
                  </a:cubicBezTo>
                  <a:cubicBezTo>
                    <a:pt x="367" y="241"/>
                    <a:pt x="367" y="241"/>
                    <a:pt x="367" y="241"/>
                  </a:cubicBezTo>
                  <a:cubicBezTo>
                    <a:pt x="301" y="241"/>
                    <a:pt x="301" y="241"/>
                    <a:pt x="301" y="241"/>
                  </a:cubicBezTo>
                  <a:lnTo>
                    <a:pt x="301" y="274"/>
                  </a:lnTo>
                  <a:close/>
                  <a:moveTo>
                    <a:pt x="301" y="222"/>
                  </a:moveTo>
                  <a:cubicBezTo>
                    <a:pt x="367" y="222"/>
                    <a:pt x="367" y="222"/>
                    <a:pt x="367" y="222"/>
                  </a:cubicBezTo>
                  <a:cubicBezTo>
                    <a:pt x="367" y="189"/>
                    <a:pt x="367" y="189"/>
                    <a:pt x="367" y="189"/>
                  </a:cubicBezTo>
                  <a:cubicBezTo>
                    <a:pt x="301" y="189"/>
                    <a:pt x="301" y="189"/>
                    <a:pt x="301" y="189"/>
                  </a:cubicBezTo>
                  <a:lnTo>
                    <a:pt x="301" y="222"/>
                  </a:lnTo>
                  <a:close/>
                  <a:moveTo>
                    <a:pt x="301" y="170"/>
                  </a:moveTo>
                  <a:cubicBezTo>
                    <a:pt x="367" y="170"/>
                    <a:pt x="367" y="170"/>
                    <a:pt x="367" y="170"/>
                  </a:cubicBezTo>
                  <a:cubicBezTo>
                    <a:pt x="367" y="137"/>
                    <a:pt x="367" y="137"/>
                    <a:pt x="367" y="137"/>
                  </a:cubicBezTo>
                  <a:cubicBezTo>
                    <a:pt x="301" y="137"/>
                    <a:pt x="301" y="137"/>
                    <a:pt x="301" y="137"/>
                  </a:cubicBezTo>
                  <a:lnTo>
                    <a:pt x="301" y="170"/>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400" y="42"/>
                  </a:moveTo>
                  <a:cubicBezTo>
                    <a:pt x="245" y="42"/>
                    <a:pt x="245" y="42"/>
                    <a:pt x="245" y="42"/>
                  </a:cubicBezTo>
                  <a:cubicBezTo>
                    <a:pt x="245" y="0"/>
                    <a:pt x="245" y="0"/>
                    <a:pt x="245" y="0"/>
                  </a:cubicBezTo>
                  <a:cubicBezTo>
                    <a:pt x="0" y="42"/>
                    <a:pt x="0" y="42"/>
                    <a:pt x="0" y="42"/>
                  </a:cubicBezTo>
                  <a:cubicBezTo>
                    <a:pt x="0" y="373"/>
                    <a:pt x="0" y="373"/>
                    <a:pt x="0" y="373"/>
                  </a:cubicBezTo>
                  <a:cubicBezTo>
                    <a:pt x="245" y="415"/>
                    <a:pt x="245" y="415"/>
                    <a:pt x="245" y="415"/>
                  </a:cubicBezTo>
                  <a:cubicBezTo>
                    <a:pt x="245" y="368"/>
                    <a:pt x="245" y="368"/>
                    <a:pt x="245" y="368"/>
                  </a:cubicBezTo>
                  <a:cubicBezTo>
                    <a:pt x="401" y="368"/>
                    <a:pt x="401" y="368"/>
                    <a:pt x="401" y="368"/>
                  </a:cubicBezTo>
                  <a:cubicBezTo>
                    <a:pt x="410" y="368"/>
                    <a:pt x="414" y="362"/>
                    <a:pt x="414" y="354"/>
                  </a:cubicBezTo>
                  <a:cubicBezTo>
                    <a:pt x="414" y="56"/>
                    <a:pt x="414" y="56"/>
                    <a:pt x="414" y="56"/>
                  </a:cubicBezTo>
                  <a:cubicBezTo>
                    <a:pt x="414" y="49"/>
                    <a:pt x="408" y="42"/>
                    <a:pt x="400" y="42"/>
                  </a:cubicBezTo>
                  <a:close/>
                  <a:moveTo>
                    <a:pt x="139" y="282"/>
                  </a:moveTo>
                  <a:cubicBezTo>
                    <a:pt x="118" y="232"/>
                    <a:pt x="118" y="232"/>
                    <a:pt x="118" y="232"/>
                  </a:cubicBezTo>
                  <a:cubicBezTo>
                    <a:pt x="118" y="231"/>
                    <a:pt x="118" y="231"/>
                    <a:pt x="118" y="230"/>
                  </a:cubicBezTo>
                  <a:cubicBezTo>
                    <a:pt x="117" y="230"/>
                    <a:pt x="117" y="229"/>
                    <a:pt x="117" y="229"/>
                  </a:cubicBezTo>
                  <a:cubicBezTo>
                    <a:pt x="117" y="228"/>
                    <a:pt x="117" y="226"/>
                    <a:pt x="117" y="225"/>
                  </a:cubicBezTo>
                  <a:cubicBezTo>
                    <a:pt x="116" y="224"/>
                    <a:pt x="116" y="223"/>
                    <a:pt x="116" y="222"/>
                  </a:cubicBezTo>
                  <a:cubicBezTo>
                    <a:pt x="116" y="222"/>
                    <a:pt x="116" y="222"/>
                    <a:pt x="116" y="222"/>
                  </a:cubicBezTo>
                  <a:cubicBezTo>
                    <a:pt x="116" y="223"/>
                    <a:pt x="114" y="223"/>
                    <a:pt x="114" y="224"/>
                  </a:cubicBezTo>
                  <a:cubicBezTo>
                    <a:pt x="114" y="224"/>
                    <a:pt x="114" y="225"/>
                    <a:pt x="114" y="226"/>
                  </a:cubicBezTo>
                  <a:cubicBezTo>
                    <a:pt x="114" y="228"/>
                    <a:pt x="113" y="228"/>
                    <a:pt x="113" y="229"/>
                  </a:cubicBezTo>
                  <a:cubicBezTo>
                    <a:pt x="113" y="230"/>
                    <a:pt x="113" y="231"/>
                    <a:pt x="112" y="232"/>
                  </a:cubicBezTo>
                  <a:cubicBezTo>
                    <a:pt x="92" y="280"/>
                    <a:pt x="92" y="280"/>
                    <a:pt x="92" y="280"/>
                  </a:cubicBezTo>
                  <a:cubicBezTo>
                    <a:pt x="61" y="277"/>
                    <a:pt x="61" y="277"/>
                    <a:pt x="61" y="277"/>
                  </a:cubicBezTo>
                  <a:cubicBezTo>
                    <a:pt x="98" y="206"/>
                    <a:pt x="98" y="206"/>
                    <a:pt x="98" y="206"/>
                  </a:cubicBezTo>
                  <a:cubicBezTo>
                    <a:pt x="65" y="134"/>
                    <a:pt x="65" y="134"/>
                    <a:pt x="65" y="134"/>
                  </a:cubicBezTo>
                  <a:cubicBezTo>
                    <a:pt x="95" y="132"/>
                    <a:pt x="95" y="132"/>
                    <a:pt x="95" y="132"/>
                  </a:cubicBezTo>
                  <a:cubicBezTo>
                    <a:pt x="113" y="176"/>
                    <a:pt x="113" y="176"/>
                    <a:pt x="113" y="176"/>
                  </a:cubicBezTo>
                  <a:cubicBezTo>
                    <a:pt x="113" y="177"/>
                    <a:pt x="113" y="178"/>
                    <a:pt x="114" y="179"/>
                  </a:cubicBezTo>
                  <a:cubicBezTo>
                    <a:pt x="114" y="179"/>
                    <a:pt x="114" y="180"/>
                    <a:pt x="114" y="182"/>
                  </a:cubicBezTo>
                  <a:cubicBezTo>
                    <a:pt x="116" y="183"/>
                    <a:pt x="116" y="184"/>
                    <a:pt x="116" y="185"/>
                  </a:cubicBezTo>
                  <a:cubicBezTo>
                    <a:pt x="116" y="186"/>
                    <a:pt x="116" y="187"/>
                    <a:pt x="117" y="189"/>
                  </a:cubicBezTo>
                  <a:cubicBezTo>
                    <a:pt x="117" y="189"/>
                    <a:pt x="117" y="189"/>
                    <a:pt x="117" y="189"/>
                  </a:cubicBezTo>
                  <a:cubicBezTo>
                    <a:pt x="117" y="187"/>
                    <a:pt x="117" y="187"/>
                    <a:pt x="118" y="186"/>
                  </a:cubicBezTo>
                  <a:cubicBezTo>
                    <a:pt x="118" y="185"/>
                    <a:pt x="118" y="184"/>
                    <a:pt x="118" y="183"/>
                  </a:cubicBezTo>
                  <a:cubicBezTo>
                    <a:pt x="118" y="182"/>
                    <a:pt x="119" y="180"/>
                    <a:pt x="119" y="179"/>
                  </a:cubicBezTo>
                  <a:cubicBezTo>
                    <a:pt x="119" y="178"/>
                    <a:pt x="120" y="177"/>
                    <a:pt x="120" y="176"/>
                  </a:cubicBezTo>
                  <a:cubicBezTo>
                    <a:pt x="140" y="130"/>
                    <a:pt x="140" y="130"/>
                    <a:pt x="140" y="130"/>
                  </a:cubicBezTo>
                  <a:cubicBezTo>
                    <a:pt x="172" y="127"/>
                    <a:pt x="172" y="127"/>
                    <a:pt x="172" y="127"/>
                  </a:cubicBezTo>
                  <a:cubicBezTo>
                    <a:pt x="134" y="205"/>
                    <a:pt x="134" y="205"/>
                    <a:pt x="134" y="205"/>
                  </a:cubicBezTo>
                  <a:cubicBezTo>
                    <a:pt x="173" y="284"/>
                    <a:pt x="173" y="284"/>
                    <a:pt x="173" y="284"/>
                  </a:cubicBezTo>
                  <a:lnTo>
                    <a:pt x="139" y="282"/>
                  </a:lnTo>
                  <a:close/>
                  <a:moveTo>
                    <a:pt x="400" y="354"/>
                  </a:moveTo>
                  <a:cubicBezTo>
                    <a:pt x="245" y="354"/>
                    <a:pt x="245" y="354"/>
                    <a:pt x="245" y="354"/>
                  </a:cubicBezTo>
                  <a:cubicBezTo>
                    <a:pt x="245" y="326"/>
                    <a:pt x="245" y="326"/>
                    <a:pt x="245" y="326"/>
                  </a:cubicBezTo>
                  <a:cubicBezTo>
                    <a:pt x="282" y="326"/>
                    <a:pt x="282" y="326"/>
                    <a:pt x="282" y="326"/>
                  </a:cubicBezTo>
                  <a:cubicBezTo>
                    <a:pt x="282" y="293"/>
                    <a:pt x="282" y="293"/>
                    <a:pt x="282" y="293"/>
                  </a:cubicBezTo>
                  <a:cubicBezTo>
                    <a:pt x="245" y="293"/>
                    <a:pt x="245" y="293"/>
                    <a:pt x="245" y="293"/>
                  </a:cubicBezTo>
                  <a:cubicBezTo>
                    <a:pt x="245" y="274"/>
                    <a:pt x="245" y="274"/>
                    <a:pt x="245" y="274"/>
                  </a:cubicBezTo>
                  <a:cubicBezTo>
                    <a:pt x="282" y="274"/>
                    <a:pt x="282" y="274"/>
                    <a:pt x="282" y="274"/>
                  </a:cubicBezTo>
                  <a:cubicBezTo>
                    <a:pt x="282" y="241"/>
                    <a:pt x="282" y="241"/>
                    <a:pt x="282" y="241"/>
                  </a:cubicBezTo>
                  <a:cubicBezTo>
                    <a:pt x="245" y="241"/>
                    <a:pt x="245" y="241"/>
                    <a:pt x="245" y="241"/>
                  </a:cubicBezTo>
                  <a:cubicBezTo>
                    <a:pt x="245" y="222"/>
                    <a:pt x="245" y="222"/>
                    <a:pt x="245" y="222"/>
                  </a:cubicBezTo>
                  <a:cubicBezTo>
                    <a:pt x="282" y="222"/>
                    <a:pt x="282" y="222"/>
                    <a:pt x="282" y="222"/>
                  </a:cubicBezTo>
                  <a:cubicBezTo>
                    <a:pt x="282" y="189"/>
                    <a:pt x="282" y="189"/>
                    <a:pt x="282" y="189"/>
                  </a:cubicBezTo>
                  <a:cubicBezTo>
                    <a:pt x="245" y="189"/>
                    <a:pt x="245" y="189"/>
                    <a:pt x="245" y="189"/>
                  </a:cubicBezTo>
                  <a:cubicBezTo>
                    <a:pt x="245" y="170"/>
                    <a:pt x="245" y="170"/>
                    <a:pt x="245" y="170"/>
                  </a:cubicBezTo>
                  <a:cubicBezTo>
                    <a:pt x="282" y="170"/>
                    <a:pt x="282" y="170"/>
                    <a:pt x="282" y="170"/>
                  </a:cubicBezTo>
                  <a:cubicBezTo>
                    <a:pt x="282" y="137"/>
                    <a:pt x="282" y="137"/>
                    <a:pt x="282" y="137"/>
                  </a:cubicBezTo>
                  <a:cubicBezTo>
                    <a:pt x="245" y="137"/>
                    <a:pt x="245" y="137"/>
                    <a:pt x="245" y="137"/>
                  </a:cubicBezTo>
                  <a:cubicBezTo>
                    <a:pt x="245" y="118"/>
                    <a:pt x="245" y="118"/>
                    <a:pt x="245" y="118"/>
                  </a:cubicBezTo>
                  <a:cubicBezTo>
                    <a:pt x="282" y="118"/>
                    <a:pt x="282" y="118"/>
                    <a:pt x="282" y="118"/>
                  </a:cubicBezTo>
                  <a:cubicBezTo>
                    <a:pt x="282" y="85"/>
                    <a:pt x="282" y="85"/>
                    <a:pt x="282" y="85"/>
                  </a:cubicBezTo>
                  <a:cubicBezTo>
                    <a:pt x="245" y="85"/>
                    <a:pt x="245" y="85"/>
                    <a:pt x="245" y="85"/>
                  </a:cubicBezTo>
                  <a:cubicBezTo>
                    <a:pt x="245" y="56"/>
                    <a:pt x="245" y="56"/>
                    <a:pt x="245" y="56"/>
                  </a:cubicBezTo>
                  <a:cubicBezTo>
                    <a:pt x="400" y="56"/>
                    <a:pt x="400" y="56"/>
                    <a:pt x="400" y="56"/>
                  </a:cubicBezTo>
                  <a:lnTo>
                    <a:pt x="400" y="354"/>
                  </a:lnTo>
                  <a:close/>
                  <a:moveTo>
                    <a:pt x="367" y="293"/>
                  </a:moveTo>
                  <a:cubicBezTo>
                    <a:pt x="301" y="293"/>
                    <a:pt x="301" y="293"/>
                    <a:pt x="301" y="293"/>
                  </a:cubicBezTo>
                  <a:cubicBezTo>
                    <a:pt x="301" y="326"/>
                    <a:pt x="301" y="326"/>
                    <a:pt x="301" y="326"/>
                  </a:cubicBezTo>
                  <a:cubicBezTo>
                    <a:pt x="367" y="326"/>
                    <a:pt x="367" y="326"/>
                    <a:pt x="367" y="326"/>
                  </a:cubicBezTo>
                  <a:lnTo>
                    <a:pt x="367" y="293"/>
                  </a:lnTo>
                  <a:close/>
                  <a:moveTo>
                    <a:pt x="367" y="241"/>
                  </a:moveTo>
                  <a:cubicBezTo>
                    <a:pt x="301" y="241"/>
                    <a:pt x="301" y="241"/>
                    <a:pt x="301" y="241"/>
                  </a:cubicBezTo>
                  <a:cubicBezTo>
                    <a:pt x="301" y="274"/>
                    <a:pt x="301" y="274"/>
                    <a:pt x="301" y="274"/>
                  </a:cubicBezTo>
                  <a:cubicBezTo>
                    <a:pt x="367" y="274"/>
                    <a:pt x="367" y="274"/>
                    <a:pt x="367" y="274"/>
                  </a:cubicBezTo>
                  <a:lnTo>
                    <a:pt x="367" y="241"/>
                  </a:lnTo>
                  <a:close/>
                  <a:moveTo>
                    <a:pt x="367" y="189"/>
                  </a:moveTo>
                  <a:cubicBezTo>
                    <a:pt x="301" y="189"/>
                    <a:pt x="301" y="189"/>
                    <a:pt x="301" y="189"/>
                  </a:cubicBezTo>
                  <a:cubicBezTo>
                    <a:pt x="301" y="222"/>
                    <a:pt x="301" y="222"/>
                    <a:pt x="301" y="222"/>
                  </a:cubicBezTo>
                  <a:cubicBezTo>
                    <a:pt x="367" y="222"/>
                    <a:pt x="367" y="222"/>
                    <a:pt x="367" y="222"/>
                  </a:cubicBezTo>
                  <a:lnTo>
                    <a:pt x="367" y="189"/>
                  </a:lnTo>
                  <a:close/>
                  <a:moveTo>
                    <a:pt x="367" y="137"/>
                  </a:moveTo>
                  <a:cubicBezTo>
                    <a:pt x="301" y="137"/>
                    <a:pt x="301" y="137"/>
                    <a:pt x="301" y="137"/>
                  </a:cubicBezTo>
                  <a:cubicBezTo>
                    <a:pt x="301" y="170"/>
                    <a:pt x="301" y="170"/>
                    <a:pt x="301" y="170"/>
                  </a:cubicBezTo>
                  <a:cubicBezTo>
                    <a:pt x="367" y="170"/>
                    <a:pt x="367" y="170"/>
                    <a:pt x="367" y="170"/>
                  </a:cubicBezTo>
                  <a:lnTo>
                    <a:pt x="367" y="137"/>
                  </a:lnTo>
                  <a:close/>
                  <a:moveTo>
                    <a:pt x="367" y="85"/>
                  </a:moveTo>
                  <a:cubicBezTo>
                    <a:pt x="301" y="85"/>
                    <a:pt x="301" y="85"/>
                    <a:pt x="301" y="85"/>
                  </a:cubicBezTo>
                  <a:cubicBezTo>
                    <a:pt x="301" y="118"/>
                    <a:pt x="301" y="118"/>
                    <a:pt x="301" y="118"/>
                  </a:cubicBezTo>
                  <a:cubicBezTo>
                    <a:pt x="367" y="118"/>
                    <a:pt x="367" y="118"/>
                    <a:pt x="367" y="118"/>
                  </a:cubicBezTo>
                  <a:lnTo>
                    <a:pt x="367" y="85"/>
                  </a:lnTo>
                  <a:close/>
                </a:path>
              </a:pathLst>
            </a:custGeom>
            <a:solidFill>
              <a:srgbClr val="164E2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71" name="Rectangle 570"/>
            <p:cNvSpPr/>
            <p:nvPr/>
          </p:nvSpPr>
          <p:spPr>
            <a:xfrm>
              <a:off x="2677674" y="3437617"/>
              <a:ext cx="1376999" cy="948535"/>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72" name="Rectangle 571"/>
            <p:cNvSpPr/>
            <p:nvPr/>
          </p:nvSpPr>
          <p:spPr>
            <a:xfrm>
              <a:off x="2677674" y="3304333"/>
              <a:ext cx="1376999" cy="146898"/>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nvGrpSpPr>
            <p:cNvPr id="573" name="Group 572"/>
            <p:cNvGrpSpPr/>
            <p:nvPr/>
          </p:nvGrpSpPr>
          <p:grpSpPr>
            <a:xfrm>
              <a:off x="2786888" y="3533161"/>
              <a:ext cx="1165218" cy="775768"/>
              <a:chOff x="1536522" y="2097832"/>
              <a:chExt cx="830830" cy="553142"/>
            </a:xfrm>
          </p:grpSpPr>
          <p:sp>
            <p:nvSpPr>
              <p:cNvPr id="576" name="Rectangle 575"/>
              <p:cNvSpPr/>
              <p:nvPr/>
            </p:nvSpPr>
            <p:spPr bwMode="auto">
              <a:xfrm>
                <a:off x="224447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224447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224447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9" name="Rectangle 578"/>
              <p:cNvSpPr/>
              <p:nvPr/>
            </p:nvSpPr>
            <p:spPr bwMode="auto">
              <a:xfrm>
                <a:off x="2244476"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0" name="Rectangle 579"/>
              <p:cNvSpPr/>
              <p:nvPr/>
            </p:nvSpPr>
            <p:spPr bwMode="auto">
              <a:xfrm>
                <a:off x="2244476"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1" name="Rectangle 580"/>
              <p:cNvSpPr/>
              <p:nvPr/>
            </p:nvSpPr>
            <p:spPr bwMode="auto">
              <a:xfrm>
                <a:off x="224447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2" name="Rectangle 581"/>
              <p:cNvSpPr/>
              <p:nvPr/>
            </p:nvSpPr>
            <p:spPr bwMode="auto">
              <a:xfrm>
                <a:off x="1890498"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1890498"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1890498"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890498"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1890498"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890498"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206748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206748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06748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1" name="Rectangle 590"/>
              <p:cNvSpPr/>
              <p:nvPr/>
            </p:nvSpPr>
            <p:spPr bwMode="auto">
              <a:xfrm>
                <a:off x="2067486"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2067486"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206748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1713510"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1713510"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1713510"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1713510"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1713510"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1713510"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1536522"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1536522"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1536522"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1536522"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1536522"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536522"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547" name="AutoShape 3"/>
            <p:cNvSpPr>
              <a:spLocks noChangeAspect="1" noChangeArrowheads="1" noTextEdit="1"/>
            </p:cNvSpPr>
            <p:nvPr/>
          </p:nvSpPr>
          <p:spPr bwMode="auto">
            <a:xfrm>
              <a:off x="2667063" y="4056991"/>
              <a:ext cx="2750769" cy="155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8" name="Rectangle 5"/>
            <p:cNvSpPr>
              <a:spLocks noChangeArrowheads="1"/>
            </p:cNvSpPr>
            <p:nvPr/>
          </p:nvSpPr>
          <p:spPr bwMode="auto">
            <a:xfrm>
              <a:off x="3010125" y="4040256"/>
              <a:ext cx="2098115" cy="1449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9" name="Oval 6"/>
            <p:cNvSpPr>
              <a:spLocks noChangeArrowheads="1"/>
            </p:cNvSpPr>
            <p:nvPr/>
          </p:nvSpPr>
          <p:spPr bwMode="auto">
            <a:xfrm>
              <a:off x="4035126" y="4071634"/>
              <a:ext cx="46020" cy="481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0" name="Rectangle 7"/>
            <p:cNvSpPr>
              <a:spLocks noChangeArrowheads="1"/>
            </p:cNvSpPr>
            <p:nvPr/>
          </p:nvSpPr>
          <p:spPr bwMode="auto">
            <a:xfrm>
              <a:off x="3087523" y="4151124"/>
              <a:ext cx="1957961" cy="1273930"/>
            </a:xfrm>
            <a:prstGeom prst="rect">
              <a:avLst/>
            </a:pr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1" name="Freeform 8"/>
            <p:cNvSpPr>
              <a:spLocks/>
            </p:cNvSpPr>
            <p:nvPr/>
          </p:nvSpPr>
          <p:spPr bwMode="auto">
            <a:xfrm>
              <a:off x="2683798" y="5504543"/>
              <a:ext cx="2719391" cy="110868"/>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2" name="Rectangle 551"/>
            <p:cNvSpPr/>
            <p:nvPr/>
          </p:nvSpPr>
          <p:spPr>
            <a:xfrm>
              <a:off x="3182309" y="4257010"/>
              <a:ext cx="1768390"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53" name="Rectangle 552"/>
            <p:cNvSpPr/>
            <p:nvPr/>
          </p:nvSpPr>
          <p:spPr>
            <a:xfrm>
              <a:off x="3753998" y="4257010"/>
              <a:ext cx="1196701"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560" name="Straight Connector 559"/>
            <p:cNvCxnSpPr/>
            <p:nvPr/>
          </p:nvCxnSpPr>
          <p:spPr>
            <a:xfrm>
              <a:off x="3942100" y="4776050"/>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1" name="Straight Connector 560"/>
            <p:cNvCxnSpPr/>
            <p:nvPr/>
          </p:nvCxnSpPr>
          <p:spPr>
            <a:xfrm>
              <a:off x="3942100" y="4955339"/>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2" name="Straight Connector 561"/>
            <p:cNvCxnSpPr/>
            <p:nvPr/>
          </p:nvCxnSpPr>
          <p:spPr>
            <a:xfrm>
              <a:off x="3942100" y="5134631"/>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5" name="Straight Connector 554"/>
            <p:cNvCxnSpPr/>
            <p:nvPr/>
          </p:nvCxnSpPr>
          <p:spPr>
            <a:xfrm>
              <a:off x="3328334" y="477604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6" name="Straight Connector 555"/>
            <p:cNvCxnSpPr/>
            <p:nvPr/>
          </p:nvCxnSpPr>
          <p:spPr>
            <a:xfrm>
              <a:off x="3328334" y="495533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7" name="Straight Connector 556"/>
            <p:cNvCxnSpPr/>
            <p:nvPr/>
          </p:nvCxnSpPr>
          <p:spPr>
            <a:xfrm>
              <a:off x="3328334" y="5134631"/>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sp>
          <p:nvSpPr>
            <p:cNvPr id="558" name="Freeform 9"/>
            <p:cNvSpPr>
              <a:spLocks noChangeAspect="1" noEditPoints="1"/>
            </p:cNvSpPr>
            <p:nvPr/>
          </p:nvSpPr>
          <p:spPr bwMode="black">
            <a:xfrm>
              <a:off x="3294014" y="4321096"/>
              <a:ext cx="380746" cy="380746"/>
            </a:xfrm>
            <a:custGeom>
              <a:avLst/>
              <a:gdLst>
                <a:gd name="T0" fmla="*/ 246 w 415"/>
                <a:gd name="T1" fmla="*/ 99 h 415"/>
                <a:gd name="T2" fmla="*/ 0 w 415"/>
                <a:gd name="T3" fmla="*/ 42 h 415"/>
                <a:gd name="T4" fmla="*/ 246 w 415"/>
                <a:gd name="T5" fmla="*/ 415 h 415"/>
                <a:gd name="T6" fmla="*/ 402 w 415"/>
                <a:gd name="T7" fmla="*/ 321 h 415"/>
                <a:gd name="T8" fmla="*/ 415 w 415"/>
                <a:gd name="T9" fmla="*/ 113 h 415"/>
                <a:gd name="T10" fmla="*/ 179 w 415"/>
                <a:gd name="T11" fmla="*/ 222 h 415"/>
                <a:gd name="T12" fmla="*/ 169 w 415"/>
                <a:gd name="T13" fmla="*/ 251 h 415"/>
                <a:gd name="T14" fmla="*/ 151 w 415"/>
                <a:gd name="T15" fmla="*/ 272 h 415"/>
                <a:gd name="T16" fmla="*/ 128 w 415"/>
                <a:gd name="T17" fmla="*/ 282 h 415"/>
                <a:gd name="T18" fmla="*/ 102 w 415"/>
                <a:gd name="T19" fmla="*/ 281 h 415"/>
                <a:gd name="T20" fmla="*/ 82 w 415"/>
                <a:gd name="T21" fmla="*/ 269 h 415"/>
                <a:gd name="T22" fmla="*/ 66 w 415"/>
                <a:gd name="T23" fmla="*/ 249 h 415"/>
                <a:gd name="T24" fmla="*/ 58 w 415"/>
                <a:gd name="T25" fmla="*/ 223 h 415"/>
                <a:gd name="T26" fmla="*/ 58 w 415"/>
                <a:gd name="T27" fmla="*/ 191 h 415"/>
                <a:gd name="T28" fmla="*/ 65 w 415"/>
                <a:gd name="T29" fmla="*/ 164 h 415"/>
                <a:gd name="T30" fmla="*/ 82 w 415"/>
                <a:gd name="T31" fmla="*/ 141 h 415"/>
                <a:gd name="T32" fmla="*/ 103 w 415"/>
                <a:gd name="T33" fmla="*/ 130 h 415"/>
                <a:gd name="T34" fmla="*/ 130 w 415"/>
                <a:gd name="T35" fmla="*/ 127 h 415"/>
                <a:gd name="T36" fmla="*/ 153 w 415"/>
                <a:gd name="T37" fmla="*/ 137 h 415"/>
                <a:gd name="T38" fmla="*/ 169 w 415"/>
                <a:gd name="T39" fmla="*/ 158 h 415"/>
                <a:gd name="T40" fmla="*/ 179 w 415"/>
                <a:gd name="T41" fmla="*/ 186 h 415"/>
                <a:gd name="T42" fmla="*/ 179 w 415"/>
                <a:gd name="T43" fmla="*/ 222 h 415"/>
                <a:gd name="T44" fmla="*/ 246 w 415"/>
                <a:gd name="T45" fmla="*/ 307 h 415"/>
                <a:gd name="T46" fmla="*/ 292 w 415"/>
                <a:gd name="T47" fmla="*/ 228 h 415"/>
                <a:gd name="T48" fmla="*/ 401 w 415"/>
                <a:gd name="T49" fmla="*/ 140 h 415"/>
                <a:gd name="T50" fmla="*/ 401 w 415"/>
                <a:gd name="T51" fmla="*/ 121 h 415"/>
                <a:gd name="T52" fmla="*/ 298 w 415"/>
                <a:gd name="T53" fmla="*/ 216 h 415"/>
                <a:gd name="T54" fmla="*/ 246 w 415"/>
                <a:gd name="T55" fmla="*/ 113 h 415"/>
                <a:gd name="T56" fmla="*/ 401 w 415"/>
                <a:gd name="T57" fmla="*/ 121 h 415"/>
                <a:gd name="T58" fmla="*/ 143 w 415"/>
                <a:gd name="T59" fmla="*/ 176 h 415"/>
                <a:gd name="T60" fmla="*/ 134 w 415"/>
                <a:gd name="T61" fmla="*/ 163 h 415"/>
                <a:gd name="T62" fmla="*/ 123 w 415"/>
                <a:gd name="T63" fmla="*/ 157 h 415"/>
                <a:gd name="T64" fmla="*/ 109 w 415"/>
                <a:gd name="T65" fmla="*/ 158 h 415"/>
                <a:gd name="T66" fmla="*/ 97 w 415"/>
                <a:gd name="T67" fmla="*/ 165 h 415"/>
                <a:gd name="T68" fmla="*/ 89 w 415"/>
                <a:gd name="T69" fmla="*/ 178 h 415"/>
                <a:gd name="T70" fmla="*/ 85 w 415"/>
                <a:gd name="T71" fmla="*/ 196 h 415"/>
                <a:gd name="T72" fmla="*/ 85 w 415"/>
                <a:gd name="T73" fmla="*/ 216 h 415"/>
                <a:gd name="T74" fmla="*/ 90 w 415"/>
                <a:gd name="T75" fmla="*/ 233 h 415"/>
                <a:gd name="T76" fmla="*/ 98 w 415"/>
                <a:gd name="T77" fmla="*/ 246 h 415"/>
                <a:gd name="T78" fmla="*/ 109 w 415"/>
                <a:gd name="T79" fmla="*/ 252 h 415"/>
                <a:gd name="T80" fmla="*/ 122 w 415"/>
                <a:gd name="T81" fmla="*/ 254 h 415"/>
                <a:gd name="T82" fmla="*/ 134 w 415"/>
                <a:gd name="T83" fmla="*/ 248 h 415"/>
                <a:gd name="T84" fmla="*/ 142 w 415"/>
                <a:gd name="T85" fmla="*/ 236 h 415"/>
                <a:gd name="T86" fmla="*/ 147 w 415"/>
                <a:gd name="T87" fmla="*/ 217 h 415"/>
                <a:gd name="T88" fmla="*/ 147 w 415"/>
                <a:gd name="T89" fmla="*/ 1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415">
                  <a:moveTo>
                    <a:pt x="401" y="99"/>
                  </a:moveTo>
                  <a:cubicBezTo>
                    <a:pt x="246" y="99"/>
                    <a:pt x="246" y="99"/>
                    <a:pt x="246" y="99"/>
                  </a:cubicBezTo>
                  <a:cubicBezTo>
                    <a:pt x="246" y="0"/>
                    <a:pt x="246" y="0"/>
                    <a:pt x="246" y="0"/>
                  </a:cubicBezTo>
                  <a:cubicBezTo>
                    <a:pt x="0" y="42"/>
                    <a:pt x="0" y="42"/>
                    <a:pt x="0" y="42"/>
                  </a:cubicBezTo>
                  <a:cubicBezTo>
                    <a:pt x="0" y="373"/>
                    <a:pt x="0" y="373"/>
                    <a:pt x="0" y="373"/>
                  </a:cubicBezTo>
                  <a:cubicBezTo>
                    <a:pt x="246" y="415"/>
                    <a:pt x="246" y="415"/>
                    <a:pt x="246" y="415"/>
                  </a:cubicBezTo>
                  <a:cubicBezTo>
                    <a:pt x="246" y="321"/>
                    <a:pt x="246" y="321"/>
                    <a:pt x="246" y="321"/>
                  </a:cubicBezTo>
                  <a:cubicBezTo>
                    <a:pt x="402" y="321"/>
                    <a:pt x="402" y="321"/>
                    <a:pt x="402" y="321"/>
                  </a:cubicBezTo>
                  <a:cubicBezTo>
                    <a:pt x="409" y="321"/>
                    <a:pt x="415" y="314"/>
                    <a:pt x="415" y="307"/>
                  </a:cubicBezTo>
                  <a:cubicBezTo>
                    <a:pt x="415" y="113"/>
                    <a:pt x="415" y="113"/>
                    <a:pt x="415" y="113"/>
                  </a:cubicBezTo>
                  <a:cubicBezTo>
                    <a:pt x="415" y="105"/>
                    <a:pt x="409" y="99"/>
                    <a:pt x="401" y="99"/>
                  </a:cubicBezTo>
                  <a:close/>
                  <a:moveTo>
                    <a:pt x="179" y="222"/>
                  </a:moveTo>
                  <a:cubicBezTo>
                    <a:pt x="177" y="228"/>
                    <a:pt x="176" y="232"/>
                    <a:pt x="175" y="237"/>
                  </a:cubicBezTo>
                  <a:cubicBezTo>
                    <a:pt x="174" y="243"/>
                    <a:pt x="172" y="248"/>
                    <a:pt x="169" y="251"/>
                  </a:cubicBezTo>
                  <a:cubicBezTo>
                    <a:pt x="167" y="256"/>
                    <a:pt x="164" y="259"/>
                    <a:pt x="161" y="263"/>
                  </a:cubicBezTo>
                  <a:cubicBezTo>
                    <a:pt x="157" y="266"/>
                    <a:pt x="155" y="270"/>
                    <a:pt x="151" y="272"/>
                  </a:cubicBezTo>
                  <a:cubicBezTo>
                    <a:pt x="148" y="275"/>
                    <a:pt x="144" y="277"/>
                    <a:pt x="140" y="278"/>
                  </a:cubicBezTo>
                  <a:cubicBezTo>
                    <a:pt x="136" y="281"/>
                    <a:pt x="133" y="282"/>
                    <a:pt x="128" y="282"/>
                  </a:cubicBezTo>
                  <a:cubicBezTo>
                    <a:pt x="124" y="283"/>
                    <a:pt x="120" y="283"/>
                    <a:pt x="115" y="283"/>
                  </a:cubicBezTo>
                  <a:cubicBezTo>
                    <a:pt x="110" y="283"/>
                    <a:pt x="107" y="282"/>
                    <a:pt x="102" y="281"/>
                  </a:cubicBezTo>
                  <a:cubicBezTo>
                    <a:pt x="98" y="279"/>
                    <a:pt x="95" y="278"/>
                    <a:pt x="91" y="276"/>
                  </a:cubicBezTo>
                  <a:cubicBezTo>
                    <a:pt x="88" y="275"/>
                    <a:pt x="84" y="272"/>
                    <a:pt x="82" y="269"/>
                  </a:cubicBezTo>
                  <a:cubicBezTo>
                    <a:pt x="78" y="266"/>
                    <a:pt x="76" y="264"/>
                    <a:pt x="72" y="261"/>
                  </a:cubicBezTo>
                  <a:cubicBezTo>
                    <a:pt x="70" y="257"/>
                    <a:pt x="68" y="252"/>
                    <a:pt x="66" y="249"/>
                  </a:cubicBezTo>
                  <a:cubicBezTo>
                    <a:pt x="64" y="245"/>
                    <a:pt x="62" y="241"/>
                    <a:pt x="61" y="236"/>
                  </a:cubicBezTo>
                  <a:cubicBezTo>
                    <a:pt x="59" y="232"/>
                    <a:pt x="58" y="228"/>
                    <a:pt x="58" y="223"/>
                  </a:cubicBezTo>
                  <a:cubicBezTo>
                    <a:pt x="57" y="217"/>
                    <a:pt x="57" y="212"/>
                    <a:pt x="57" y="207"/>
                  </a:cubicBezTo>
                  <a:cubicBezTo>
                    <a:pt x="57" y="202"/>
                    <a:pt x="57" y="196"/>
                    <a:pt x="58" y="191"/>
                  </a:cubicBezTo>
                  <a:cubicBezTo>
                    <a:pt x="58" y="186"/>
                    <a:pt x="59" y="180"/>
                    <a:pt x="61" y="177"/>
                  </a:cubicBezTo>
                  <a:cubicBezTo>
                    <a:pt x="62" y="172"/>
                    <a:pt x="64" y="167"/>
                    <a:pt x="65" y="164"/>
                  </a:cubicBezTo>
                  <a:cubicBezTo>
                    <a:pt x="68" y="159"/>
                    <a:pt x="70" y="156"/>
                    <a:pt x="72" y="152"/>
                  </a:cubicBezTo>
                  <a:cubicBezTo>
                    <a:pt x="75" y="148"/>
                    <a:pt x="78" y="145"/>
                    <a:pt x="82" y="141"/>
                  </a:cubicBezTo>
                  <a:cubicBezTo>
                    <a:pt x="84" y="139"/>
                    <a:pt x="88" y="137"/>
                    <a:pt x="91" y="134"/>
                  </a:cubicBezTo>
                  <a:cubicBezTo>
                    <a:pt x="95" y="132"/>
                    <a:pt x="99" y="131"/>
                    <a:pt x="103" y="130"/>
                  </a:cubicBezTo>
                  <a:cubicBezTo>
                    <a:pt x="108" y="128"/>
                    <a:pt x="112" y="127"/>
                    <a:pt x="117" y="127"/>
                  </a:cubicBezTo>
                  <a:cubicBezTo>
                    <a:pt x="121" y="127"/>
                    <a:pt x="125" y="127"/>
                    <a:pt x="130" y="127"/>
                  </a:cubicBezTo>
                  <a:cubicBezTo>
                    <a:pt x="134" y="128"/>
                    <a:pt x="137" y="130"/>
                    <a:pt x="142" y="131"/>
                  </a:cubicBezTo>
                  <a:cubicBezTo>
                    <a:pt x="146" y="133"/>
                    <a:pt x="149" y="134"/>
                    <a:pt x="153" y="137"/>
                  </a:cubicBezTo>
                  <a:cubicBezTo>
                    <a:pt x="155" y="140"/>
                    <a:pt x="159" y="143"/>
                    <a:pt x="162" y="146"/>
                  </a:cubicBezTo>
                  <a:cubicBezTo>
                    <a:pt x="164" y="150"/>
                    <a:pt x="167" y="153"/>
                    <a:pt x="169" y="158"/>
                  </a:cubicBezTo>
                  <a:cubicBezTo>
                    <a:pt x="172" y="161"/>
                    <a:pt x="174" y="166"/>
                    <a:pt x="175" y="171"/>
                  </a:cubicBezTo>
                  <a:cubicBezTo>
                    <a:pt x="176" y="176"/>
                    <a:pt x="177" y="182"/>
                    <a:pt x="179" y="186"/>
                  </a:cubicBezTo>
                  <a:cubicBezTo>
                    <a:pt x="180" y="192"/>
                    <a:pt x="180" y="198"/>
                    <a:pt x="180" y="204"/>
                  </a:cubicBezTo>
                  <a:cubicBezTo>
                    <a:pt x="180" y="210"/>
                    <a:pt x="180" y="216"/>
                    <a:pt x="179" y="222"/>
                  </a:cubicBezTo>
                  <a:close/>
                  <a:moveTo>
                    <a:pt x="401" y="307"/>
                  </a:moveTo>
                  <a:cubicBezTo>
                    <a:pt x="246" y="307"/>
                    <a:pt x="246" y="307"/>
                    <a:pt x="246" y="307"/>
                  </a:cubicBezTo>
                  <a:cubicBezTo>
                    <a:pt x="246" y="185"/>
                    <a:pt x="246" y="185"/>
                    <a:pt x="246" y="185"/>
                  </a:cubicBezTo>
                  <a:cubicBezTo>
                    <a:pt x="292" y="228"/>
                    <a:pt x="292" y="228"/>
                    <a:pt x="292" y="228"/>
                  </a:cubicBezTo>
                  <a:cubicBezTo>
                    <a:pt x="297" y="232"/>
                    <a:pt x="303" y="232"/>
                    <a:pt x="306" y="228"/>
                  </a:cubicBezTo>
                  <a:cubicBezTo>
                    <a:pt x="401" y="140"/>
                    <a:pt x="401" y="140"/>
                    <a:pt x="401" y="140"/>
                  </a:cubicBezTo>
                  <a:lnTo>
                    <a:pt x="401" y="307"/>
                  </a:lnTo>
                  <a:close/>
                  <a:moveTo>
                    <a:pt x="401" y="121"/>
                  </a:moveTo>
                  <a:cubicBezTo>
                    <a:pt x="300" y="216"/>
                    <a:pt x="300" y="216"/>
                    <a:pt x="300" y="216"/>
                  </a:cubicBezTo>
                  <a:cubicBezTo>
                    <a:pt x="300" y="217"/>
                    <a:pt x="299" y="217"/>
                    <a:pt x="298" y="216"/>
                  </a:cubicBezTo>
                  <a:cubicBezTo>
                    <a:pt x="246" y="167"/>
                    <a:pt x="246" y="167"/>
                    <a:pt x="246" y="167"/>
                  </a:cubicBezTo>
                  <a:cubicBezTo>
                    <a:pt x="246" y="113"/>
                    <a:pt x="246" y="113"/>
                    <a:pt x="246" y="113"/>
                  </a:cubicBezTo>
                  <a:cubicBezTo>
                    <a:pt x="401" y="113"/>
                    <a:pt x="401" y="113"/>
                    <a:pt x="401" y="113"/>
                  </a:cubicBezTo>
                  <a:lnTo>
                    <a:pt x="401" y="121"/>
                  </a:lnTo>
                  <a:close/>
                  <a:moveTo>
                    <a:pt x="146" y="184"/>
                  </a:moveTo>
                  <a:cubicBezTo>
                    <a:pt x="144" y="182"/>
                    <a:pt x="144" y="178"/>
                    <a:pt x="143" y="176"/>
                  </a:cubicBezTo>
                  <a:cubicBezTo>
                    <a:pt x="142" y="173"/>
                    <a:pt x="141" y="171"/>
                    <a:pt x="138" y="169"/>
                  </a:cubicBezTo>
                  <a:cubicBezTo>
                    <a:pt x="137" y="166"/>
                    <a:pt x="136" y="165"/>
                    <a:pt x="134" y="163"/>
                  </a:cubicBezTo>
                  <a:cubicBezTo>
                    <a:pt x="133" y="161"/>
                    <a:pt x="131" y="160"/>
                    <a:pt x="129" y="159"/>
                  </a:cubicBezTo>
                  <a:cubicBezTo>
                    <a:pt x="127" y="158"/>
                    <a:pt x="125" y="158"/>
                    <a:pt x="123" y="157"/>
                  </a:cubicBezTo>
                  <a:cubicBezTo>
                    <a:pt x="121" y="157"/>
                    <a:pt x="118" y="157"/>
                    <a:pt x="116" y="157"/>
                  </a:cubicBezTo>
                  <a:cubicBezTo>
                    <a:pt x="114" y="157"/>
                    <a:pt x="111" y="157"/>
                    <a:pt x="109" y="158"/>
                  </a:cubicBezTo>
                  <a:cubicBezTo>
                    <a:pt x="107" y="158"/>
                    <a:pt x="104" y="159"/>
                    <a:pt x="103" y="160"/>
                  </a:cubicBezTo>
                  <a:cubicBezTo>
                    <a:pt x="101" y="161"/>
                    <a:pt x="98" y="163"/>
                    <a:pt x="97" y="165"/>
                  </a:cubicBezTo>
                  <a:cubicBezTo>
                    <a:pt x="96" y="166"/>
                    <a:pt x="94" y="169"/>
                    <a:pt x="92" y="171"/>
                  </a:cubicBezTo>
                  <a:cubicBezTo>
                    <a:pt x="91" y="173"/>
                    <a:pt x="90" y="176"/>
                    <a:pt x="89" y="178"/>
                  </a:cubicBezTo>
                  <a:cubicBezTo>
                    <a:pt x="88" y="180"/>
                    <a:pt x="88" y="184"/>
                    <a:pt x="86" y="186"/>
                  </a:cubicBezTo>
                  <a:cubicBezTo>
                    <a:pt x="86" y="189"/>
                    <a:pt x="85" y="192"/>
                    <a:pt x="85" y="196"/>
                  </a:cubicBezTo>
                  <a:cubicBezTo>
                    <a:pt x="85" y="198"/>
                    <a:pt x="84" y="202"/>
                    <a:pt x="84" y="205"/>
                  </a:cubicBezTo>
                  <a:cubicBezTo>
                    <a:pt x="84" y="209"/>
                    <a:pt x="85" y="212"/>
                    <a:pt x="85" y="216"/>
                  </a:cubicBezTo>
                  <a:cubicBezTo>
                    <a:pt x="85" y="219"/>
                    <a:pt x="86" y="223"/>
                    <a:pt x="86" y="225"/>
                  </a:cubicBezTo>
                  <a:cubicBezTo>
                    <a:pt x="88" y="229"/>
                    <a:pt x="89" y="231"/>
                    <a:pt x="90" y="233"/>
                  </a:cubicBezTo>
                  <a:cubicBezTo>
                    <a:pt x="91" y="236"/>
                    <a:pt x="92" y="238"/>
                    <a:pt x="94" y="241"/>
                  </a:cubicBezTo>
                  <a:cubicBezTo>
                    <a:pt x="95" y="243"/>
                    <a:pt x="96" y="244"/>
                    <a:pt x="98" y="246"/>
                  </a:cubicBezTo>
                  <a:cubicBezTo>
                    <a:pt x="99" y="248"/>
                    <a:pt x="102" y="249"/>
                    <a:pt x="103" y="250"/>
                  </a:cubicBezTo>
                  <a:cubicBezTo>
                    <a:pt x="105" y="251"/>
                    <a:pt x="107" y="252"/>
                    <a:pt x="109" y="252"/>
                  </a:cubicBezTo>
                  <a:cubicBezTo>
                    <a:pt x="111" y="254"/>
                    <a:pt x="114" y="254"/>
                    <a:pt x="115" y="254"/>
                  </a:cubicBezTo>
                  <a:cubicBezTo>
                    <a:pt x="117" y="254"/>
                    <a:pt x="120" y="254"/>
                    <a:pt x="122" y="254"/>
                  </a:cubicBezTo>
                  <a:cubicBezTo>
                    <a:pt x="124" y="252"/>
                    <a:pt x="127" y="252"/>
                    <a:pt x="128" y="251"/>
                  </a:cubicBezTo>
                  <a:cubicBezTo>
                    <a:pt x="130" y="250"/>
                    <a:pt x="131" y="249"/>
                    <a:pt x="134" y="248"/>
                  </a:cubicBezTo>
                  <a:cubicBezTo>
                    <a:pt x="135" y="246"/>
                    <a:pt x="137" y="244"/>
                    <a:pt x="138" y="243"/>
                  </a:cubicBezTo>
                  <a:cubicBezTo>
                    <a:pt x="140" y="241"/>
                    <a:pt x="141" y="238"/>
                    <a:pt x="142" y="236"/>
                  </a:cubicBezTo>
                  <a:cubicBezTo>
                    <a:pt x="143" y="232"/>
                    <a:pt x="144" y="230"/>
                    <a:pt x="146" y="226"/>
                  </a:cubicBezTo>
                  <a:cubicBezTo>
                    <a:pt x="147" y="224"/>
                    <a:pt x="147" y="220"/>
                    <a:pt x="147" y="217"/>
                  </a:cubicBezTo>
                  <a:cubicBezTo>
                    <a:pt x="148" y="213"/>
                    <a:pt x="148" y="210"/>
                    <a:pt x="148" y="206"/>
                  </a:cubicBezTo>
                  <a:cubicBezTo>
                    <a:pt x="148" y="202"/>
                    <a:pt x="148" y="198"/>
                    <a:pt x="147" y="195"/>
                  </a:cubicBezTo>
                  <a:cubicBezTo>
                    <a:pt x="147" y="191"/>
                    <a:pt x="147" y="187"/>
                    <a:pt x="146" y="184"/>
                  </a:cubicBezTo>
                  <a:close/>
                </a:path>
              </a:pathLst>
            </a:custGeom>
            <a:solidFill>
              <a:srgbClr val="1B375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30" name="Freeform 10"/>
            <p:cNvSpPr>
              <a:spLocks noChangeAspect="1" noEditPoints="1"/>
            </p:cNvSpPr>
            <p:nvPr/>
          </p:nvSpPr>
          <p:spPr bwMode="auto">
            <a:xfrm>
              <a:off x="1581499" y="4519042"/>
              <a:ext cx="610333" cy="1096369"/>
            </a:xfrm>
            <a:prstGeom prst="roundRect">
              <a:avLst>
                <a:gd name="adj" fmla="val 3431"/>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31" name="Rectangle 530"/>
            <p:cNvSpPr/>
            <p:nvPr/>
          </p:nvSpPr>
          <p:spPr bwMode="auto">
            <a:xfrm>
              <a:off x="1610385" y="4626798"/>
              <a:ext cx="552561" cy="85305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2" name="Round Same Side Corner Rectangle 531"/>
            <p:cNvSpPr/>
            <p:nvPr/>
          </p:nvSpPr>
          <p:spPr bwMode="auto">
            <a:xfrm flipV="1">
              <a:off x="1840210" y="4535287"/>
              <a:ext cx="96570" cy="16095"/>
            </a:xfrm>
            <a:prstGeom prst="round2SameRect">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3" name="Oval 532"/>
            <p:cNvSpPr/>
            <p:nvPr/>
          </p:nvSpPr>
          <p:spPr bwMode="auto">
            <a:xfrm>
              <a:off x="2077612" y="4550265"/>
              <a:ext cx="16095" cy="1609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43" name="Freeform 13"/>
            <p:cNvSpPr>
              <a:spLocks/>
            </p:cNvSpPr>
            <p:nvPr/>
          </p:nvSpPr>
          <p:spPr bwMode="auto">
            <a:xfrm>
              <a:off x="1885813" y="5520649"/>
              <a:ext cx="28567" cy="25260"/>
            </a:xfrm>
            <a:custGeom>
              <a:avLst/>
              <a:gdLst>
                <a:gd name="T0" fmla="*/ 0 w 1140"/>
                <a:gd name="T1" fmla="*/ 1008 h 1008"/>
                <a:gd name="T2" fmla="*/ 1140 w 1140"/>
                <a:gd name="T3" fmla="*/ 1008 h 1008"/>
                <a:gd name="T4" fmla="*/ 1140 w 1140"/>
                <a:gd name="T5" fmla="*/ 0 h 1008"/>
                <a:gd name="T6" fmla="*/ 0 w 1140"/>
                <a:gd name="T7" fmla="*/ 159 h 1008"/>
                <a:gd name="T8" fmla="*/ 0 w 1140"/>
                <a:gd name="T9" fmla="*/ 1008 h 1008"/>
              </a:gdLst>
              <a:ahLst/>
              <a:cxnLst>
                <a:cxn ang="0">
                  <a:pos x="T0" y="T1"/>
                </a:cxn>
                <a:cxn ang="0">
                  <a:pos x="T2" y="T3"/>
                </a:cxn>
                <a:cxn ang="0">
                  <a:pos x="T4" y="T5"/>
                </a:cxn>
                <a:cxn ang="0">
                  <a:pos x="T6" y="T7"/>
                </a:cxn>
                <a:cxn ang="0">
                  <a:pos x="T8" y="T9"/>
                </a:cxn>
              </a:cxnLst>
              <a:rect l="0" t="0" r="r" b="b"/>
              <a:pathLst>
                <a:path w="1140" h="1008">
                  <a:moveTo>
                    <a:pt x="0" y="1008"/>
                  </a:moveTo>
                  <a:lnTo>
                    <a:pt x="1140" y="1008"/>
                  </a:lnTo>
                  <a:lnTo>
                    <a:pt x="1140" y="0"/>
                  </a:lnTo>
                  <a:lnTo>
                    <a:pt x="0" y="159"/>
                  </a:lnTo>
                  <a:lnTo>
                    <a:pt x="0" y="1008"/>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4" name="Freeform 14"/>
            <p:cNvSpPr>
              <a:spLocks/>
            </p:cNvSpPr>
            <p:nvPr/>
          </p:nvSpPr>
          <p:spPr bwMode="auto">
            <a:xfrm>
              <a:off x="1858950" y="5524758"/>
              <a:ext cx="21877" cy="21150"/>
            </a:xfrm>
            <a:custGeom>
              <a:avLst/>
              <a:gdLst>
                <a:gd name="T0" fmla="*/ 873 w 873"/>
                <a:gd name="T1" fmla="*/ 844 h 844"/>
                <a:gd name="T2" fmla="*/ 873 w 873"/>
                <a:gd name="T3" fmla="*/ 0 h 844"/>
                <a:gd name="T4" fmla="*/ 0 w 873"/>
                <a:gd name="T5" fmla="*/ 123 h 844"/>
                <a:gd name="T6" fmla="*/ 0 w 873"/>
                <a:gd name="T7" fmla="*/ 844 h 844"/>
                <a:gd name="T8" fmla="*/ 873 w 873"/>
                <a:gd name="T9" fmla="*/ 844 h 844"/>
              </a:gdLst>
              <a:ahLst/>
              <a:cxnLst>
                <a:cxn ang="0">
                  <a:pos x="T0" y="T1"/>
                </a:cxn>
                <a:cxn ang="0">
                  <a:pos x="T2" y="T3"/>
                </a:cxn>
                <a:cxn ang="0">
                  <a:pos x="T4" y="T5"/>
                </a:cxn>
                <a:cxn ang="0">
                  <a:pos x="T6" y="T7"/>
                </a:cxn>
                <a:cxn ang="0">
                  <a:pos x="T8" y="T9"/>
                </a:cxn>
              </a:cxnLst>
              <a:rect l="0" t="0" r="r" b="b"/>
              <a:pathLst>
                <a:path w="873" h="844">
                  <a:moveTo>
                    <a:pt x="873" y="844"/>
                  </a:moveTo>
                  <a:lnTo>
                    <a:pt x="873" y="0"/>
                  </a:lnTo>
                  <a:lnTo>
                    <a:pt x="0" y="123"/>
                  </a:lnTo>
                  <a:lnTo>
                    <a:pt x="0" y="844"/>
                  </a:lnTo>
                  <a:lnTo>
                    <a:pt x="873" y="844"/>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5" name="Freeform 15"/>
            <p:cNvSpPr>
              <a:spLocks/>
            </p:cNvSpPr>
            <p:nvPr/>
          </p:nvSpPr>
          <p:spPr bwMode="auto">
            <a:xfrm>
              <a:off x="1858950" y="5550895"/>
              <a:ext cx="21877" cy="21100"/>
            </a:xfrm>
            <a:custGeom>
              <a:avLst/>
              <a:gdLst>
                <a:gd name="T0" fmla="*/ 873 w 873"/>
                <a:gd name="T1" fmla="*/ 0 h 842"/>
                <a:gd name="T2" fmla="*/ 0 w 873"/>
                <a:gd name="T3" fmla="*/ 0 h 842"/>
                <a:gd name="T4" fmla="*/ 0 w 873"/>
                <a:gd name="T5" fmla="*/ 721 h 842"/>
                <a:gd name="T6" fmla="*/ 873 w 873"/>
                <a:gd name="T7" fmla="*/ 842 h 842"/>
                <a:gd name="T8" fmla="*/ 873 w 873"/>
                <a:gd name="T9" fmla="*/ 0 h 842"/>
              </a:gdLst>
              <a:ahLst/>
              <a:cxnLst>
                <a:cxn ang="0">
                  <a:pos x="T0" y="T1"/>
                </a:cxn>
                <a:cxn ang="0">
                  <a:pos x="T2" y="T3"/>
                </a:cxn>
                <a:cxn ang="0">
                  <a:pos x="T4" y="T5"/>
                </a:cxn>
                <a:cxn ang="0">
                  <a:pos x="T6" y="T7"/>
                </a:cxn>
                <a:cxn ang="0">
                  <a:pos x="T8" y="T9"/>
                </a:cxn>
              </a:cxnLst>
              <a:rect l="0" t="0" r="r" b="b"/>
              <a:pathLst>
                <a:path w="873" h="842">
                  <a:moveTo>
                    <a:pt x="873" y="0"/>
                  </a:moveTo>
                  <a:lnTo>
                    <a:pt x="0" y="0"/>
                  </a:lnTo>
                  <a:lnTo>
                    <a:pt x="0" y="721"/>
                  </a:lnTo>
                  <a:lnTo>
                    <a:pt x="873" y="842"/>
                  </a:lnTo>
                  <a:lnTo>
                    <a:pt x="873"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6" name="Freeform 16"/>
            <p:cNvSpPr>
              <a:spLocks/>
            </p:cNvSpPr>
            <p:nvPr/>
          </p:nvSpPr>
          <p:spPr bwMode="auto">
            <a:xfrm>
              <a:off x="1885813" y="5550895"/>
              <a:ext cx="28567" cy="25184"/>
            </a:xfrm>
            <a:custGeom>
              <a:avLst/>
              <a:gdLst>
                <a:gd name="T0" fmla="*/ 0 w 1140"/>
                <a:gd name="T1" fmla="*/ 0 h 1005"/>
                <a:gd name="T2" fmla="*/ 0 w 1140"/>
                <a:gd name="T3" fmla="*/ 847 h 1005"/>
                <a:gd name="T4" fmla="*/ 1140 w 1140"/>
                <a:gd name="T5" fmla="*/ 1005 h 1005"/>
                <a:gd name="T6" fmla="*/ 1140 w 1140"/>
                <a:gd name="T7" fmla="*/ 0 h 1005"/>
                <a:gd name="T8" fmla="*/ 0 w 1140"/>
                <a:gd name="T9" fmla="*/ 0 h 1005"/>
              </a:gdLst>
              <a:ahLst/>
              <a:cxnLst>
                <a:cxn ang="0">
                  <a:pos x="T0" y="T1"/>
                </a:cxn>
                <a:cxn ang="0">
                  <a:pos x="T2" y="T3"/>
                </a:cxn>
                <a:cxn ang="0">
                  <a:pos x="T4" y="T5"/>
                </a:cxn>
                <a:cxn ang="0">
                  <a:pos x="T6" y="T7"/>
                </a:cxn>
                <a:cxn ang="0">
                  <a:pos x="T8" y="T9"/>
                </a:cxn>
              </a:cxnLst>
              <a:rect l="0" t="0" r="r" b="b"/>
              <a:pathLst>
                <a:path w="1140" h="1005">
                  <a:moveTo>
                    <a:pt x="0" y="0"/>
                  </a:moveTo>
                  <a:lnTo>
                    <a:pt x="0" y="847"/>
                  </a:lnTo>
                  <a:lnTo>
                    <a:pt x="1140" y="1005"/>
                  </a:lnTo>
                  <a:lnTo>
                    <a:pt x="1140" y="0"/>
                  </a:lnTo>
                  <a:lnTo>
                    <a:pt x="0"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5" name="Freeform 20"/>
            <p:cNvSpPr>
              <a:spLocks noEditPoints="1"/>
            </p:cNvSpPr>
            <p:nvPr/>
          </p:nvSpPr>
          <p:spPr bwMode="auto">
            <a:xfrm>
              <a:off x="2085660" y="5524861"/>
              <a:ext cx="45619" cy="47133"/>
            </a:xfrm>
            <a:custGeom>
              <a:avLst/>
              <a:gdLst>
                <a:gd name="T0" fmla="*/ 41 w 1845"/>
                <a:gd name="T1" fmla="*/ 1632 h 1907"/>
                <a:gd name="T2" fmla="*/ 552 w 1845"/>
                <a:gd name="T3" fmla="*/ 1102 h 1907"/>
                <a:gd name="T4" fmla="*/ 430 w 1845"/>
                <a:gd name="T5" fmla="*/ 709 h 1907"/>
                <a:gd name="T6" fmla="*/ 1135 w 1845"/>
                <a:gd name="T7" fmla="*/ 0 h 1907"/>
                <a:gd name="T8" fmla="*/ 1845 w 1845"/>
                <a:gd name="T9" fmla="*/ 709 h 1907"/>
                <a:gd name="T10" fmla="*/ 1135 w 1845"/>
                <a:gd name="T11" fmla="*/ 1413 h 1907"/>
                <a:gd name="T12" fmla="*/ 796 w 1845"/>
                <a:gd name="T13" fmla="*/ 1326 h 1907"/>
                <a:gd name="T14" fmla="*/ 281 w 1845"/>
                <a:gd name="T15" fmla="*/ 1862 h 1907"/>
                <a:gd name="T16" fmla="*/ 124 w 1845"/>
                <a:gd name="T17" fmla="*/ 1865 h 1907"/>
                <a:gd name="T18" fmla="*/ 45 w 1845"/>
                <a:gd name="T19" fmla="*/ 1789 h 1907"/>
                <a:gd name="T20" fmla="*/ 41 w 1845"/>
                <a:gd name="T21" fmla="*/ 1632 h 1907"/>
                <a:gd name="T22" fmla="*/ 1135 w 1845"/>
                <a:gd name="T23" fmla="*/ 1195 h 1907"/>
                <a:gd name="T24" fmla="*/ 1625 w 1845"/>
                <a:gd name="T25" fmla="*/ 709 h 1907"/>
                <a:gd name="T26" fmla="*/ 1135 w 1845"/>
                <a:gd name="T27" fmla="*/ 222 h 1907"/>
                <a:gd name="T28" fmla="*/ 648 w 1845"/>
                <a:gd name="T29" fmla="*/ 709 h 1907"/>
                <a:gd name="T30" fmla="*/ 1135 w 1845"/>
                <a:gd name="T31" fmla="*/ 1195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5" h="1907">
                  <a:moveTo>
                    <a:pt x="41" y="1632"/>
                  </a:moveTo>
                  <a:cubicBezTo>
                    <a:pt x="552" y="1102"/>
                    <a:pt x="552" y="1102"/>
                    <a:pt x="552" y="1102"/>
                  </a:cubicBezTo>
                  <a:cubicBezTo>
                    <a:pt x="475" y="989"/>
                    <a:pt x="430" y="853"/>
                    <a:pt x="430" y="709"/>
                  </a:cubicBezTo>
                  <a:cubicBezTo>
                    <a:pt x="430" y="319"/>
                    <a:pt x="745" y="0"/>
                    <a:pt x="1135" y="0"/>
                  </a:cubicBezTo>
                  <a:cubicBezTo>
                    <a:pt x="1528" y="0"/>
                    <a:pt x="1845" y="319"/>
                    <a:pt x="1845" y="709"/>
                  </a:cubicBezTo>
                  <a:cubicBezTo>
                    <a:pt x="1845" y="1097"/>
                    <a:pt x="1528" y="1413"/>
                    <a:pt x="1135" y="1413"/>
                  </a:cubicBezTo>
                  <a:cubicBezTo>
                    <a:pt x="1013" y="1413"/>
                    <a:pt x="897" y="1381"/>
                    <a:pt x="796" y="1326"/>
                  </a:cubicBezTo>
                  <a:cubicBezTo>
                    <a:pt x="281" y="1862"/>
                    <a:pt x="281" y="1862"/>
                    <a:pt x="281" y="1862"/>
                  </a:cubicBezTo>
                  <a:cubicBezTo>
                    <a:pt x="239" y="1907"/>
                    <a:pt x="170" y="1907"/>
                    <a:pt x="124" y="1865"/>
                  </a:cubicBezTo>
                  <a:cubicBezTo>
                    <a:pt x="45" y="1789"/>
                    <a:pt x="45" y="1789"/>
                    <a:pt x="45" y="1789"/>
                  </a:cubicBezTo>
                  <a:cubicBezTo>
                    <a:pt x="2" y="1748"/>
                    <a:pt x="0" y="1677"/>
                    <a:pt x="41" y="1632"/>
                  </a:cubicBezTo>
                  <a:close/>
                  <a:moveTo>
                    <a:pt x="1135" y="1195"/>
                  </a:moveTo>
                  <a:cubicBezTo>
                    <a:pt x="1406" y="1195"/>
                    <a:pt x="1625" y="976"/>
                    <a:pt x="1625" y="709"/>
                  </a:cubicBezTo>
                  <a:cubicBezTo>
                    <a:pt x="1625" y="438"/>
                    <a:pt x="1406" y="222"/>
                    <a:pt x="1135" y="222"/>
                  </a:cubicBezTo>
                  <a:cubicBezTo>
                    <a:pt x="867" y="222"/>
                    <a:pt x="648" y="438"/>
                    <a:pt x="648" y="709"/>
                  </a:cubicBezTo>
                  <a:cubicBezTo>
                    <a:pt x="648" y="976"/>
                    <a:pt x="867" y="1195"/>
                    <a:pt x="1135" y="1195"/>
                  </a:cubicBez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6" name="Freeform 24"/>
            <p:cNvSpPr>
              <a:spLocks/>
            </p:cNvSpPr>
            <p:nvPr/>
          </p:nvSpPr>
          <p:spPr bwMode="auto">
            <a:xfrm flipH="1">
              <a:off x="1646393" y="5524758"/>
              <a:ext cx="54539" cy="45619"/>
            </a:xfrm>
            <a:custGeom>
              <a:avLst/>
              <a:gdLst>
                <a:gd name="T0" fmla="*/ 2378 w 4084"/>
                <a:gd name="T1" fmla="*/ 0 h 3416"/>
                <a:gd name="T2" fmla="*/ 4084 w 4084"/>
                <a:gd name="T3" fmla="*/ 1709 h 3416"/>
                <a:gd name="T4" fmla="*/ 2378 w 4084"/>
                <a:gd name="T5" fmla="*/ 3416 h 3416"/>
                <a:gd name="T6" fmla="*/ 1259 w 4084"/>
                <a:gd name="T7" fmla="*/ 3416 h 3416"/>
                <a:gd name="T8" fmla="*/ 2553 w 4084"/>
                <a:gd name="T9" fmla="*/ 2116 h 3416"/>
                <a:gd name="T10" fmla="*/ 0 w 4084"/>
                <a:gd name="T11" fmla="*/ 2116 h 3416"/>
                <a:gd name="T12" fmla="*/ 0 w 4084"/>
                <a:gd name="T13" fmla="*/ 1290 h 3416"/>
                <a:gd name="T14" fmla="*/ 2541 w 4084"/>
                <a:gd name="T15" fmla="*/ 1290 h 3416"/>
                <a:gd name="T16" fmla="*/ 1245 w 4084"/>
                <a:gd name="T17" fmla="*/ 0 h 3416"/>
                <a:gd name="T18" fmla="*/ 2378 w 4084"/>
                <a:gd name="T19" fmla="*/ 0 h 3416"/>
                <a:gd name="T20" fmla="*/ 2378 w 4084"/>
                <a:gd name="T21" fmla="*/ 0 h 3416"/>
                <a:gd name="T22" fmla="*/ 2378 w 4084"/>
                <a:gd name="T23" fmla="*/ 0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4" h="3416">
                  <a:moveTo>
                    <a:pt x="2378" y="0"/>
                  </a:moveTo>
                  <a:lnTo>
                    <a:pt x="4084" y="1709"/>
                  </a:lnTo>
                  <a:lnTo>
                    <a:pt x="2378" y="3416"/>
                  </a:lnTo>
                  <a:lnTo>
                    <a:pt x="1259" y="3416"/>
                  </a:lnTo>
                  <a:lnTo>
                    <a:pt x="2553" y="2116"/>
                  </a:lnTo>
                  <a:lnTo>
                    <a:pt x="0" y="2116"/>
                  </a:lnTo>
                  <a:lnTo>
                    <a:pt x="0" y="1290"/>
                  </a:lnTo>
                  <a:lnTo>
                    <a:pt x="2541" y="1290"/>
                  </a:lnTo>
                  <a:lnTo>
                    <a:pt x="1245" y="0"/>
                  </a:lnTo>
                  <a:lnTo>
                    <a:pt x="2378" y="0"/>
                  </a:lnTo>
                  <a:lnTo>
                    <a:pt x="2378" y="0"/>
                  </a:lnTo>
                  <a:lnTo>
                    <a:pt x="2378" y="0"/>
                  </a:ln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9" name="Rectangle 538"/>
            <p:cNvSpPr/>
            <p:nvPr/>
          </p:nvSpPr>
          <p:spPr bwMode="auto">
            <a:xfrm flipH="1">
              <a:off x="2026087" y="502944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flipH="1">
              <a:off x="1709024" y="502944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flipH="1">
              <a:off x="2026087" y="517363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flipH="1">
              <a:off x="1709024" y="517363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25" name="Straight Connector 524"/>
            <p:cNvCxnSpPr/>
            <p:nvPr/>
          </p:nvCxnSpPr>
          <p:spPr>
            <a:xfrm>
              <a:off x="1930793" y="4670178"/>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1930793" y="4741390"/>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1930793" y="4805707"/>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1930790" y="4870024"/>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1930793" y="4934341"/>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8" name="Freeform 10"/>
            <p:cNvSpPr>
              <a:spLocks noChangeAspect="1" noEditPoints="1"/>
            </p:cNvSpPr>
            <p:nvPr/>
          </p:nvSpPr>
          <p:spPr bwMode="auto">
            <a:xfrm>
              <a:off x="540178" y="4549544"/>
              <a:ext cx="593354" cy="1065867"/>
            </a:xfrm>
            <a:prstGeom prst="roundRect">
              <a:avLst>
                <a:gd name="adj" fmla="val 7324"/>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19" name="Rounded Rectangle 518"/>
            <p:cNvSpPr/>
            <p:nvPr/>
          </p:nvSpPr>
          <p:spPr bwMode="auto">
            <a:xfrm>
              <a:off x="568261" y="4677551"/>
              <a:ext cx="537189" cy="801081"/>
            </a:xfrm>
            <a:prstGeom prst="roundRect">
              <a:avLst>
                <a:gd name="adj" fmla="val 118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20" name="Group 519"/>
            <p:cNvGrpSpPr/>
            <p:nvPr/>
          </p:nvGrpSpPr>
          <p:grpSpPr>
            <a:xfrm>
              <a:off x="751181" y="4641194"/>
              <a:ext cx="134394" cy="15647"/>
              <a:chOff x="5596078" y="2180378"/>
              <a:chExt cx="138544" cy="16130"/>
            </a:xfrm>
            <a:solidFill>
              <a:schemeClr val="tx1">
                <a:lumMod val="50000"/>
              </a:schemeClr>
            </a:solidFill>
          </p:grpSpPr>
          <p:sp>
            <p:nvSpPr>
              <p:cNvPr id="523" name="Rounded Rectangle 522"/>
              <p:cNvSpPr/>
              <p:nvPr/>
            </p:nvSpPr>
            <p:spPr bwMode="auto">
              <a:xfrm>
                <a:off x="5637840" y="2180378"/>
                <a:ext cx="96782" cy="16130"/>
              </a:xfrm>
              <a:prstGeom prst="roundRect">
                <a:avLst>
                  <a:gd name="adj"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4" name="Oval 523"/>
              <p:cNvSpPr/>
              <p:nvPr/>
            </p:nvSpPr>
            <p:spPr bwMode="auto">
              <a:xfrm>
                <a:off x="5596078" y="2180378"/>
                <a:ext cx="16130" cy="1613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521" name="Oval 520"/>
            <p:cNvSpPr/>
            <p:nvPr/>
          </p:nvSpPr>
          <p:spPr bwMode="auto">
            <a:xfrm>
              <a:off x="823550" y="4593872"/>
              <a:ext cx="26610" cy="26610"/>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2" name="Oval 521"/>
            <p:cNvSpPr/>
            <p:nvPr/>
          </p:nvSpPr>
          <p:spPr bwMode="auto">
            <a:xfrm>
              <a:off x="796940" y="5508692"/>
              <a:ext cx="79831" cy="79831"/>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98225" y="4704721"/>
              <a:ext cx="476049" cy="77299"/>
            </a:xfrm>
            <a:prstGeom prst="rect">
              <a:avLst/>
            </a:prstGeom>
            <a:solidFill>
              <a:srgbClr val="005A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602651" y="4841407"/>
              <a:ext cx="467196" cy="599127"/>
            </a:xfrm>
            <a:prstGeom prst="rect">
              <a:avLst/>
            </a:prstGeom>
            <a:noFill/>
            <a:ln w="12700">
              <a:solidFill>
                <a:srgbClr val="005A9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10" name="Straight Connector 509"/>
            <p:cNvCxnSpPr/>
            <p:nvPr/>
          </p:nvCxnSpPr>
          <p:spPr>
            <a:xfrm>
              <a:off x="644407" y="4907348"/>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644407" y="4971823"/>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644407" y="5030056"/>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644404" y="5088289"/>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644407" y="5262987"/>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644407" y="5146522"/>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644405" y="5204755"/>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98" name="Group 497"/>
            <p:cNvGrpSpPr/>
            <p:nvPr/>
          </p:nvGrpSpPr>
          <p:grpSpPr>
            <a:xfrm>
              <a:off x="1022496" y="4379028"/>
              <a:ext cx="651017" cy="1236383"/>
              <a:chOff x="5651685" y="-476444"/>
              <a:chExt cx="1669255" cy="2809977"/>
            </a:xfrm>
          </p:grpSpPr>
          <p:sp>
            <p:nvSpPr>
              <p:cNvPr id="500" name="Rectangle 499"/>
              <p:cNvSpPr/>
              <p:nvPr/>
            </p:nvSpPr>
            <p:spPr bwMode="auto">
              <a:xfrm>
                <a:off x="6203006" y="-476444"/>
                <a:ext cx="566612" cy="171451"/>
              </a:xfrm>
              <a:prstGeom prst="rect">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1" name="Freeform 500"/>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02" name="Group 501"/>
              <p:cNvGrpSpPr/>
              <p:nvPr/>
            </p:nvGrpSpPr>
            <p:grpSpPr>
              <a:xfrm>
                <a:off x="6124436" y="2123612"/>
                <a:ext cx="723752" cy="98117"/>
                <a:chOff x="6147223" y="2123612"/>
                <a:chExt cx="723752" cy="98117"/>
              </a:xfrm>
            </p:grpSpPr>
            <p:sp>
              <p:nvSpPr>
                <p:cNvPr id="503" name="Rounded Rectangle 502"/>
                <p:cNvSpPr/>
                <p:nvPr/>
              </p:nvSpPr>
              <p:spPr bwMode="auto">
                <a:xfrm>
                  <a:off x="6366215" y="2123612"/>
                  <a:ext cx="285769" cy="98117"/>
                </a:xfrm>
                <a:prstGeom prst="roundRect">
                  <a:avLst>
                    <a:gd name="adj" fmla="val 50000"/>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4" name="Oval 503"/>
                <p:cNvSpPr/>
                <p:nvPr/>
              </p:nvSpPr>
              <p:spPr bwMode="auto">
                <a:xfrm>
                  <a:off x="6147223"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5" name="Oval 504"/>
                <p:cNvSpPr/>
                <p:nvPr/>
              </p:nvSpPr>
              <p:spPr bwMode="auto">
                <a:xfrm>
                  <a:off x="6801125"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499" name="Rounded Rectangle 498"/>
            <p:cNvSpPr/>
            <p:nvPr/>
          </p:nvSpPr>
          <p:spPr bwMode="auto">
            <a:xfrm>
              <a:off x="1063534" y="4483208"/>
              <a:ext cx="566284" cy="959409"/>
            </a:xfrm>
            <a:prstGeom prst="roundRect">
              <a:avLst>
                <a:gd name="adj" fmla="val 6832"/>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4" rIns="182754" bIns="146204" numCol="1" spcCol="0" rtlCol="0" fromWordArt="0" anchor="t" anchorCtr="0" forceAA="0" compatLnSpc="1">
              <a:prstTxWarp prst="textNoShape">
                <a:avLst/>
              </a:prstTxWarp>
              <a:noAutofit/>
            </a:bodyPr>
            <a:lstStyle/>
            <a:p>
              <a:pPr algn="ctr" defTabSz="931656"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1109980" y="4540246"/>
              <a:ext cx="476049" cy="91833"/>
            </a:xfrm>
            <a:prstGeom prst="rect">
              <a:avLst/>
            </a:prstGeom>
            <a:solidFill>
              <a:srgbClr val="95AC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1114406" y="4702633"/>
              <a:ext cx="467196" cy="711776"/>
            </a:xfrm>
            <a:prstGeom prst="rect">
              <a:avLst/>
            </a:prstGeom>
            <a:noFill/>
            <a:ln w="12700">
              <a:solidFill>
                <a:srgbClr val="95AC0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492" name="Straight Connector 491"/>
            <p:cNvCxnSpPr/>
            <p:nvPr/>
          </p:nvCxnSpPr>
          <p:spPr>
            <a:xfrm>
              <a:off x="1156162" y="4788387"/>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156162" y="4873973"/>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156162" y="4959511"/>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1156162" y="5358752"/>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1156162" y="5203478"/>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10" name="Rectangle 609"/>
          <p:cNvSpPr/>
          <p:nvPr/>
        </p:nvSpPr>
        <p:spPr>
          <a:xfrm>
            <a:off x="5210813" y="5165402"/>
            <a:ext cx="505663" cy="235510"/>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74" name="Rectangle 573"/>
          <p:cNvSpPr/>
          <p:nvPr/>
        </p:nvSpPr>
        <p:spPr bwMode="auto">
          <a:xfrm>
            <a:off x="2839416" y="3597453"/>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3336730" y="3873462"/>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a:xfrm>
            <a:off x="4021459" y="4435469"/>
            <a:ext cx="869386" cy="210987"/>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37" name="Rectangle 536"/>
          <p:cNvSpPr/>
          <p:nvPr/>
        </p:nvSpPr>
        <p:spPr bwMode="auto">
          <a:xfrm flipH="1">
            <a:off x="1706072" y="4718905"/>
            <a:ext cx="216420" cy="279167"/>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946782" y="5005040"/>
            <a:ext cx="94169" cy="49602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1180060" y="5102074"/>
            <a:ext cx="219788" cy="161158"/>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7046804"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2" name="Freeform 18"/>
          <p:cNvSpPr>
            <a:spLocks noChangeAspect="1" noEditPoints="1"/>
          </p:cNvSpPr>
          <p:nvPr/>
        </p:nvSpPr>
        <p:spPr bwMode="auto">
          <a:xfrm>
            <a:off x="7197462" y="2481677"/>
            <a:ext cx="568816" cy="419909"/>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45" tIns="45671" rIns="0" bIns="45671" numCol="1" spcCol="0" rtlCol="0" fromWordArt="0" anchor="ctr" anchorCtr="0" forceAA="0" compatLnSpc="1">
            <a:prstTxWarp prst="textNoShape">
              <a:avLst/>
            </a:prstTxWarp>
            <a:noAutofit/>
          </a:bodyPr>
          <a:lstStyle/>
          <a:p>
            <a:pPr defTabSz="931469">
              <a:lnSpc>
                <a:spcPct val="90000"/>
              </a:lnSpc>
              <a:spcAft>
                <a:spcPts val="600"/>
              </a:spcAft>
            </a:pPr>
            <a:endParaRPr lang="en-US" sz="1396" b="1" dirty="0">
              <a:gradFill>
                <a:gsLst>
                  <a:gs pos="50427">
                    <a:srgbClr val="FFFFFF"/>
                  </a:gs>
                  <a:gs pos="30000">
                    <a:srgbClr val="FFFFFF"/>
                  </a:gs>
                </a:gsLst>
                <a:lin ang="5400000" scaled="0"/>
              </a:gradFill>
            </a:endParaRPr>
          </a:p>
        </p:txBody>
      </p:sp>
      <p:sp>
        <p:nvSpPr>
          <p:cNvPr id="333" name="Oval 332"/>
          <p:cNvSpPr/>
          <p:nvPr/>
        </p:nvSpPr>
        <p:spPr bwMode="auto">
          <a:xfrm>
            <a:off x="8298735"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4" name="Freeform 17"/>
          <p:cNvSpPr>
            <a:spLocks noEditPoints="1"/>
          </p:cNvSpPr>
          <p:nvPr/>
        </p:nvSpPr>
        <p:spPr bwMode="auto">
          <a:xfrm>
            <a:off x="8494142" y="2387066"/>
            <a:ext cx="479316" cy="609131"/>
          </a:xfrm>
          <a:custGeom>
            <a:avLst/>
            <a:gdLst>
              <a:gd name="T0" fmla="*/ 718 w 3648"/>
              <a:gd name="T1" fmla="*/ 1195 h 4636"/>
              <a:gd name="T2" fmla="*/ 2791 w 3648"/>
              <a:gd name="T3" fmla="*/ 1195 h 4636"/>
              <a:gd name="T4" fmla="*/ 2791 w 3648"/>
              <a:gd name="T5" fmla="*/ 1358 h 4636"/>
              <a:gd name="T6" fmla="*/ 718 w 3648"/>
              <a:gd name="T7" fmla="*/ 1358 h 4636"/>
              <a:gd name="T8" fmla="*/ 718 w 3648"/>
              <a:gd name="T9" fmla="*/ 1195 h 4636"/>
              <a:gd name="T10" fmla="*/ 718 w 3648"/>
              <a:gd name="T11" fmla="*/ 1195 h 4636"/>
              <a:gd name="T12" fmla="*/ 718 w 3648"/>
              <a:gd name="T13" fmla="*/ 1195 h 4636"/>
              <a:gd name="T14" fmla="*/ 718 w 3648"/>
              <a:gd name="T15" fmla="*/ 1885 h 4636"/>
              <a:gd name="T16" fmla="*/ 2791 w 3648"/>
              <a:gd name="T17" fmla="*/ 1885 h 4636"/>
              <a:gd name="T18" fmla="*/ 2791 w 3648"/>
              <a:gd name="T19" fmla="*/ 1748 h 4636"/>
              <a:gd name="T20" fmla="*/ 718 w 3648"/>
              <a:gd name="T21" fmla="*/ 1748 h 4636"/>
              <a:gd name="T22" fmla="*/ 718 w 3648"/>
              <a:gd name="T23" fmla="*/ 1885 h 4636"/>
              <a:gd name="T24" fmla="*/ 718 w 3648"/>
              <a:gd name="T25" fmla="*/ 1885 h 4636"/>
              <a:gd name="T26" fmla="*/ 718 w 3648"/>
              <a:gd name="T27" fmla="*/ 1885 h 4636"/>
              <a:gd name="T28" fmla="*/ 718 w 3648"/>
              <a:gd name="T29" fmla="*/ 2439 h 4636"/>
              <a:gd name="T30" fmla="*/ 2791 w 3648"/>
              <a:gd name="T31" fmla="*/ 2439 h 4636"/>
              <a:gd name="T32" fmla="*/ 2791 w 3648"/>
              <a:gd name="T33" fmla="*/ 2276 h 4636"/>
              <a:gd name="T34" fmla="*/ 718 w 3648"/>
              <a:gd name="T35" fmla="*/ 2276 h 4636"/>
              <a:gd name="T36" fmla="*/ 718 w 3648"/>
              <a:gd name="T37" fmla="*/ 2439 h 4636"/>
              <a:gd name="T38" fmla="*/ 718 w 3648"/>
              <a:gd name="T39" fmla="*/ 2439 h 4636"/>
              <a:gd name="T40" fmla="*/ 718 w 3648"/>
              <a:gd name="T41" fmla="*/ 2439 h 4636"/>
              <a:gd name="T42" fmla="*/ 718 w 3648"/>
              <a:gd name="T43" fmla="*/ 2966 h 4636"/>
              <a:gd name="T44" fmla="*/ 2791 w 3648"/>
              <a:gd name="T45" fmla="*/ 2966 h 4636"/>
              <a:gd name="T46" fmla="*/ 2791 w 3648"/>
              <a:gd name="T47" fmla="*/ 2803 h 4636"/>
              <a:gd name="T48" fmla="*/ 718 w 3648"/>
              <a:gd name="T49" fmla="*/ 2803 h 4636"/>
              <a:gd name="T50" fmla="*/ 718 w 3648"/>
              <a:gd name="T51" fmla="*/ 2966 h 4636"/>
              <a:gd name="T52" fmla="*/ 718 w 3648"/>
              <a:gd name="T53" fmla="*/ 2966 h 4636"/>
              <a:gd name="T54" fmla="*/ 718 w 3648"/>
              <a:gd name="T55" fmla="*/ 2966 h 4636"/>
              <a:gd name="T56" fmla="*/ 3648 w 3648"/>
              <a:gd name="T57" fmla="*/ 1131 h 4636"/>
              <a:gd name="T58" fmla="*/ 3648 w 3648"/>
              <a:gd name="T59" fmla="*/ 4636 h 4636"/>
              <a:gd name="T60" fmla="*/ 0 w 3648"/>
              <a:gd name="T61" fmla="*/ 4636 h 4636"/>
              <a:gd name="T62" fmla="*/ 0 w 3648"/>
              <a:gd name="T63" fmla="*/ 14 h 4636"/>
              <a:gd name="T64" fmla="*/ 2718 w 3648"/>
              <a:gd name="T65" fmla="*/ 14 h 4636"/>
              <a:gd name="T66" fmla="*/ 2718 w 3648"/>
              <a:gd name="T67" fmla="*/ 0 h 4636"/>
              <a:gd name="T68" fmla="*/ 3648 w 3648"/>
              <a:gd name="T69" fmla="*/ 1131 h 4636"/>
              <a:gd name="T70" fmla="*/ 3648 w 3648"/>
              <a:gd name="T71" fmla="*/ 1131 h 4636"/>
              <a:gd name="T72" fmla="*/ 3648 w 3648"/>
              <a:gd name="T73" fmla="*/ 1131 h 4636"/>
              <a:gd name="T74" fmla="*/ 3409 w 3648"/>
              <a:gd name="T75" fmla="*/ 994 h 4636"/>
              <a:gd name="T76" fmla="*/ 2692 w 3648"/>
              <a:gd name="T77" fmla="*/ 994 h 4636"/>
              <a:gd name="T78" fmla="*/ 2718 w 3648"/>
              <a:gd name="T79" fmla="*/ 265 h 4636"/>
              <a:gd name="T80" fmla="*/ 251 w 3648"/>
              <a:gd name="T81" fmla="*/ 265 h 4636"/>
              <a:gd name="T82" fmla="*/ 251 w 3648"/>
              <a:gd name="T83" fmla="*/ 4386 h 4636"/>
              <a:gd name="T84" fmla="*/ 3409 w 3648"/>
              <a:gd name="T85" fmla="*/ 4386 h 4636"/>
              <a:gd name="T86" fmla="*/ 3409 w 3648"/>
              <a:gd name="T87" fmla="*/ 994 h 4636"/>
              <a:gd name="T88" fmla="*/ 3409 w 3648"/>
              <a:gd name="T89" fmla="*/ 994 h 4636"/>
              <a:gd name="T90" fmla="*/ 3409 w 3648"/>
              <a:gd name="T91" fmla="*/ 994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8" h="4636">
                <a:moveTo>
                  <a:pt x="718" y="1195"/>
                </a:moveTo>
                <a:lnTo>
                  <a:pt x="2791" y="1195"/>
                </a:lnTo>
                <a:lnTo>
                  <a:pt x="2791" y="1358"/>
                </a:lnTo>
                <a:lnTo>
                  <a:pt x="718" y="1358"/>
                </a:lnTo>
                <a:lnTo>
                  <a:pt x="718" y="1195"/>
                </a:lnTo>
                <a:lnTo>
                  <a:pt x="718" y="1195"/>
                </a:lnTo>
                <a:lnTo>
                  <a:pt x="718" y="1195"/>
                </a:lnTo>
                <a:close/>
                <a:moveTo>
                  <a:pt x="718" y="1885"/>
                </a:moveTo>
                <a:lnTo>
                  <a:pt x="2791" y="1885"/>
                </a:lnTo>
                <a:lnTo>
                  <a:pt x="2791" y="1748"/>
                </a:lnTo>
                <a:lnTo>
                  <a:pt x="718" y="1748"/>
                </a:lnTo>
                <a:lnTo>
                  <a:pt x="718" y="1885"/>
                </a:lnTo>
                <a:lnTo>
                  <a:pt x="718" y="1885"/>
                </a:lnTo>
                <a:lnTo>
                  <a:pt x="718" y="1885"/>
                </a:lnTo>
                <a:close/>
                <a:moveTo>
                  <a:pt x="718" y="2439"/>
                </a:moveTo>
                <a:lnTo>
                  <a:pt x="2791" y="2439"/>
                </a:lnTo>
                <a:lnTo>
                  <a:pt x="2791" y="2276"/>
                </a:lnTo>
                <a:lnTo>
                  <a:pt x="718" y="2276"/>
                </a:lnTo>
                <a:lnTo>
                  <a:pt x="718" y="2439"/>
                </a:lnTo>
                <a:lnTo>
                  <a:pt x="718" y="2439"/>
                </a:lnTo>
                <a:lnTo>
                  <a:pt x="718" y="2439"/>
                </a:lnTo>
                <a:close/>
                <a:moveTo>
                  <a:pt x="718" y="2966"/>
                </a:moveTo>
                <a:lnTo>
                  <a:pt x="2791" y="2966"/>
                </a:lnTo>
                <a:lnTo>
                  <a:pt x="2791" y="2803"/>
                </a:lnTo>
                <a:lnTo>
                  <a:pt x="718" y="2803"/>
                </a:lnTo>
                <a:lnTo>
                  <a:pt x="718" y="2966"/>
                </a:lnTo>
                <a:lnTo>
                  <a:pt x="718" y="2966"/>
                </a:lnTo>
                <a:lnTo>
                  <a:pt x="718" y="2966"/>
                </a:lnTo>
                <a:close/>
                <a:moveTo>
                  <a:pt x="3648" y="1131"/>
                </a:moveTo>
                <a:lnTo>
                  <a:pt x="3648" y="4636"/>
                </a:lnTo>
                <a:lnTo>
                  <a:pt x="0" y="4636"/>
                </a:lnTo>
                <a:lnTo>
                  <a:pt x="0" y="14"/>
                </a:lnTo>
                <a:lnTo>
                  <a:pt x="2718" y="14"/>
                </a:lnTo>
                <a:lnTo>
                  <a:pt x="2718" y="0"/>
                </a:lnTo>
                <a:lnTo>
                  <a:pt x="3648" y="1131"/>
                </a:lnTo>
                <a:lnTo>
                  <a:pt x="3648" y="1131"/>
                </a:lnTo>
                <a:lnTo>
                  <a:pt x="3648" y="1131"/>
                </a:lnTo>
                <a:close/>
                <a:moveTo>
                  <a:pt x="3409" y="994"/>
                </a:moveTo>
                <a:lnTo>
                  <a:pt x="2692" y="994"/>
                </a:lnTo>
                <a:lnTo>
                  <a:pt x="2718" y="265"/>
                </a:lnTo>
                <a:lnTo>
                  <a:pt x="251" y="265"/>
                </a:lnTo>
                <a:lnTo>
                  <a:pt x="251" y="4386"/>
                </a:lnTo>
                <a:lnTo>
                  <a:pt x="3409" y="4386"/>
                </a:lnTo>
                <a:lnTo>
                  <a:pt x="3409" y="994"/>
                </a:lnTo>
                <a:lnTo>
                  <a:pt x="3409" y="994"/>
                </a:lnTo>
                <a:lnTo>
                  <a:pt x="3409" y="994"/>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37" name="Oval 336"/>
          <p:cNvSpPr/>
          <p:nvPr/>
        </p:nvSpPr>
        <p:spPr bwMode="auto">
          <a:xfrm>
            <a:off x="955066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8" name="Freeform 337"/>
          <p:cNvSpPr>
            <a:spLocks noEditPoints="1"/>
          </p:cNvSpPr>
          <p:nvPr/>
        </p:nvSpPr>
        <p:spPr bwMode="auto">
          <a:xfrm>
            <a:off x="9684839" y="2433609"/>
            <a:ext cx="601787" cy="516041"/>
          </a:xfrm>
          <a:custGeom>
            <a:avLst/>
            <a:gdLst>
              <a:gd name="T0" fmla="*/ 1173 w 1958"/>
              <a:gd name="T1" fmla="*/ 413 h 1678"/>
              <a:gd name="T2" fmla="*/ 1292 w 1958"/>
              <a:gd name="T3" fmla="*/ 532 h 1678"/>
              <a:gd name="T4" fmla="*/ 1292 w 1958"/>
              <a:gd name="T5" fmla="*/ 1063 h 1678"/>
              <a:gd name="T6" fmla="*/ 1173 w 1958"/>
              <a:gd name="T7" fmla="*/ 1182 h 1678"/>
              <a:gd name="T8" fmla="*/ 1173 w 1958"/>
              <a:gd name="T9" fmla="*/ 1182 h 1678"/>
              <a:gd name="T10" fmla="*/ 1173 w 1958"/>
              <a:gd name="T11" fmla="*/ 1559 h 1678"/>
              <a:gd name="T12" fmla="*/ 1061 w 1958"/>
              <a:gd name="T13" fmla="*/ 1678 h 1678"/>
              <a:gd name="T14" fmla="*/ 893 w 1958"/>
              <a:gd name="T15" fmla="*/ 1678 h 1678"/>
              <a:gd name="T16" fmla="*/ 781 w 1958"/>
              <a:gd name="T17" fmla="*/ 1559 h 1678"/>
              <a:gd name="T18" fmla="*/ 781 w 1958"/>
              <a:gd name="T19" fmla="*/ 1182 h 1678"/>
              <a:gd name="T20" fmla="*/ 781 w 1958"/>
              <a:gd name="T21" fmla="*/ 1182 h 1678"/>
              <a:gd name="T22" fmla="*/ 662 w 1958"/>
              <a:gd name="T23" fmla="*/ 1063 h 1678"/>
              <a:gd name="T24" fmla="*/ 662 w 1958"/>
              <a:gd name="T25" fmla="*/ 532 h 1678"/>
              <a:gd name="T26" fmla="*/ 781 w 1958"/>
              <a:gd name="T27" fmla="*/ 413 h 1678"/>
              <a:gd name="T28" fmla="*/ 1173 w 1958"/>
              <a:gd name="T29" fmla="*/ 413 h 1678"/>
              <a:gd name="T30" fmla="*/ 789 w 1958"/>
              <a:gd name="T31" fmla="*/ 188 h 1678"/>
              <a:gd name="T32" fmla="*/ 977 w 1958"/>
              <a:gd name="T33" fmla="*/ 376 h 1678"/>
              <a:gd name="T34" fmla="*/ 1164 w 1958"/>
              <a:gd name="T35" fmla="*/ 188 h 1678"/>
              <a:gd name="T36" fmla="*/ 977 w 1958"/>
              <a:gd name="T37" fmla="*/ 0 h 1678"/>
              <a:gd name="T38" fmla="*/ 789 w 1958"/>
              <a:gd name="T39" fmla="*/ 188 h 1678"/>
              <a:gd name="T40" fmla="*/ 1861 w 1958"/>
              <a:gd name="T41" fmla="*/ 461 h 1678"/>
              <a:gd name="T42" fmla="*/ 1527 w 1958"/>
              <a:gd name="T43" fmla="*/ 461 h 1678"/>
              <a:gd name="T44" fmla="*/ 1429 w 1958"/>
              <a:gd name="T45" fmla="*/ 559 h 1678"/>
              <a:gd name="T46" fmla="*/ 1429 w 1958"/>
              <a:gd name="T47" fmla="*/ 1015 h 1678"/>
              <a:gd name="T48" fmla="*/ 1527 w 1958"/>
              <a:gd name="T49" fmla="*/ 1113 h 1678"/>
              <a:gd name="T50" fmla="*/ 1527 w 1958"/>
              <a:gd name="T51" fmla="*/ 1113 h 1678"/>
              <a:gd name="T52" fmla="*/ 1527 w 1958"/>
              <a:gd name="T53" fmla="*/ 1442 h 1678"/>
              <a:gd name="T54" fmla="*/ 1617 w 1958"/>
              <a:gd name="T55" fmla="*/ 1541 h 1678"/>
              <a:gd name="T56" fmla="*/ 1763 w 1958"/>
              <a:gd name="T57" fmla="*/ 1541 h 1678"/>
              <a:gd name="T58" fmla="*/ 1861 w 1958"/>
              <a:gd name="T59" fmla="*/ 1442 h 1678"/>
              <a:gd name="T60" fmla="*/ 1861 w 1958"/>
              <a:gd name="T61" fmla="*/ 1113 h 1678"/>
              <a:gd name="T62" fmla="*/ 1861 w 1958"/>
              <a:gd name="T63" fmla="*/ 1113 h 1678"/>
              <a:gd name="T64" fmla="*/ 1958 w 1958"/>
              <a:gd name="T65" fmla="*/ 1015 h 1678"/>
              <a:gd name="T66" fmla="*/ 1958 w 1958"/>
              <a:gd name="T67" fmla="*/ 559 h 1678"/>
              <a:gd name="T68" fmla="*/ 1861 w 1958"/>
              <a:gd name="T69" fmla="*/ 461 h 1678"/>
              <a:gd name="T70" fmla="*/ 1530 w 1958"/>
              <a:gd name="T71" fmla="*/ 265 h 1678"/>
              <a:gd name="T72" fmla="*/ 1691 w 1958"/>
              <a:gd name="T73" fmla="*/ 424 h 1678"/>
              <a:gd name="T74" fmla="*/ 1853 w 1958"/>
              <a:gd name="T75" fmla="*/ 265 h 1678"/>
              <a:gd name="T76" fmla="*/ 1691 w 1958"/>
              <a:gd name="T77" fmla="*/ 106 h 1678"/>
              <a:gd name="T78" fmla="*/ 1530 w 1958"/>
              <a:gd name="T79" fmla="*/ 265 h 1678"/>
              <a:gd name="T80" fmla="*/ 432 w 1958"/>
              <a:gd name="T81" fmla="*/ 461 h 1678"/>
              <a:gd name="T82" fmla="*/ 98 w 1958"/>
              <a:gd name="T83" fmla="*/ 461 h 1678"/>
              <a:gd name="T84" fmla="*/ 0 w 1958"/>
              <a:gd name="T85" fmla="*/ 559 h 1678"/>
              <a:gd name="T86" fmla="*/ 0 w 1958"/>
              <a:gd name="T87" fmla="*/ 1015 h 1678"/>
              <a:gd name="T88" fmla="*/ 98 w 1958"/>
              <a:gd name="T89" fmla="*/ 1113 h 1678"/>
              <a:gd name="T90" fmla="*/ 98 w 1958"/>
              <a:gd name="T91" fmla="*/ 1113 h 1678"/>
              <a:gd name="T92" fmla="*/ 98 w 1958"/>
              <a:gd name="T93" fmla="*/ 1442 h 1678"/>
              <a:gd name="T94" fmla="*/ 195 w 1958"/>
              <a:gd name="T95" fmla="*/ 1541 h 1678"/>
              <a:gd name="T96" fmla="*/ 341 w 1958"/>
              <a:gd name="T97" fmla="*/ 1541 h 1678"/>
              <a:gd name="T98" fmla="*/ 432 w 1958"/>
              <a:gd name="T99" fmla="*/ 1442 h 1678"/>
              <a:gd name="T100" fmla="*/ 432 w 1958"/>
              <a:gd name="T101" fmla="*/ 1113 h 1678"/>
              <a:gd name="T102" fmla="*/ 432 w 1958"/>
              <a:gd name="T103" fmla="*/ 1113 h 1678"/>
              <a:gd name="T104" fmla="*/ 529 w 1958"/>
              <a:gd name="T105" fmla="*/ 1015 h 1678"/>
              <a:gd name="T106" fmla="*/ 529 w 1958"/>
              <a:gd name="T107" fmla="*/ 559 h 1678"/>
              <a:gd name="T108" fmla="*/ 432 w 1958"/>
              <a:gd name="T109" fmla="*/ 461 h 1678"/>
              <a:gd name="T110" fmla="*/ 101 w 1958"/>
              <a:gd name="T111" fmla="*/ 265 h 1678"/>
              <a:gd name="T112" fmla="*/ 262 w 1958"/>
              <a:gd name="T113" fmla="*/ 424 h 1678"/>
              <a:gd name="T114" fmla="*/ 423 w 1958"/>
              <a:gd name="T115" fmla="*/ 265 h 1678"/>
              <a:gd name="T116" fmla="*/ 262 w 1958"/>
              <a:gd name="T117" fmla="*/ 106 h 1678"/>
              <a:gd name="T118" fmla="*/ 101 w 1958"/>
              <a:gd name="T119" fmla="*/ 265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8" h="1678">
                <a:moveTo>
                  <a:pt x="1173" y="413"/>
                </a:moveTo>
                <a:cubicBezTo>
                  <a:pt x="1236" y="413"/>
                  <a:pt x="1292" y="469"/>
                  <a:pt x="1292" y="532"/>
                </a:cubicBezTo>
                <a:cubicBezTo>
                  <a:pt x="1292" y="532"/>
                  <a:pt x="1292" y="532"/>
                  <a:pt x="1292" y="1063"/>
                </a:cubicBezTo>
                <a:cubicBezTo>
                  <a:pt x="1292" y="1126"/>
                  <a:pt x="1236" y="1182"/>
                  <a:pt x="1173" y="1182"/>
                </a:cubicBezTo>
                <a:cubicBezTo>
                  <a:pt x="1173" y="1182"/>
                  <a:pt x="1173" y="1182"/>
                  <a:pt x="1173" y="1182"/>
                </a:cubicBezTo>
                <a:cubicBezTo>
                  <a:pt x="1173" y="1182"/>
                  <a:pt x="1173" y="1182"/>
                  <a:pt x="1173" y="1559"/>
                </a:cubicBezTo>
                <a:cubicBezTo>
                  <a:pt x="1173" y="1622"/>
                  <a:pt x="1124" y="1678"/>
                  <a:pt x="1061" y="1678"/>
                </a:cubicBezTo>
                <a:cubicBezTo>
                  <a:pt x="1061" y="1678"/>
                  <a:pt x="1061" y="1678"/>
                  <a:pt x="893" y="1678"/>
                </a:cubicBezTo>
                <a:cubicBezTo>
                  <a:pt x="830" y="1678"/>
                  <a:pt x="781" y="1622"/>
                  <a:pt x="781" y="1559"/>
                </a:cubicBezTo>
                <a:cubicBezTo>
                  <a:pt x="781" y="1559"/>
                  <a:pt x="781" y="1559"/>
                  <a:pt x="781" y="1182"/>
                </a:cubicBezTo>
                <a:cubicBezTo>
                  <a:pt x="781" y="1182"/>
                  <a:pt x="781" y="1182"/>
                  <a:pt x="781" y="1182"/>
                </a:cubicBezTo>
                <a:cubicBezTo>
                  <a:pt x="718" y="1182"/>
                  <a:pt x="662" y="1126"/>
                  <a:pt x="662" y="1063"/>
                </a:cubicBezTo>
                <a:cubicBezTo>
                  <a:pt x="662" y="1063"/>
                  <a:pt x="662" y="1063"/>
                  <a:pt x="662" y="532"/>
                </a:cubicBezTo>
                <a:cubicBezTo>
                  <a:pt x="662" y="469"/>
                  <a:pt x="718" y="413"/>
                  <a:pt x="781" y="413"/>
                </a:cubicBezTo>
                <a:cubicBezTo>
                  <a:pt x="781" y="413"/>
                  <a:pt x="781" y="413"/>
                  <a:pt x="1173" y="413"/>
                </a:cubicBezTo>
                <a:close/>
                <a:moveTo>
                  <a:pt x="789" y="188"/>
                </a:moveTo>
                <a:cubicBezTo>
                  <a:pt x="789" y="292"/>
                  <a:pt x="873" y="376"/>
                  <a:pt x="977" y="376"/>
                </a:cubicBezTo>
                <a:cubicBezTo>
                  <a:pt x="1080" y="376"/>
                  <a:pt x="1164" y="292"/>
                  <a:pt x="1164" y="188"/>
                </a:cubicBezTo>
                <a:cubicBezTo>
                  <a:pt x="1164" y="84"/>
                  <a:pt x="1080" y="0"/>
                  <a:pt x="977" y="0"/>
                </a:cubicBezTo>
                <a:cubicBezTo>
                  <a:pt x="873" y="0"/>
                  <a:pt x="789" y="84"/>
                  <a:pt x="789" y="188"/>
                </a:cubicBezTo>
                <a:close/>
                <a:moveTo>
                  <a:pt x="1861" y="461"/>
                </a:moveTo>
                <a:cubicBezTo>
                  <a:pt x="1527" y="461"/>
                  <a:pt x="1527" y="461"/>
                  <a:pt x="1527" y="461"/>
                </a:cubicBezTo>
                <a:cubicBezTo>
                  <a:pt x="1471" y="461"/>
                  <a:pt x="1429" y="503"/>
                  <a:pt x="1429" y="559"/>
                </a:cubicBezTo>
                <a:cubicBezTo>
                  <a:pt x="1429" y="1015"/>
                  <a:pt x="1429" y="1015"/>
                  <a:pt x="1429" y="1015"/>
                </a:cubicBezTo>
                <a:cubicBezTo>
                  <a:pt x="1429" y="1071"/>
                  <a:pt x="1471" y="1113"/>
                  <a:pt x="1527" y="1113"/>
                </a:cubicBezTo>
                <a:cubicBezTo>
                  <a:pt x="1527" y="1113"/>
                  <a:pt x="1527" y="1113"/>
                  <a:pt x="1527" y="1113"/>
                </a:cubicBezTo>
                <a:cubicBezTo>
                  <a:pt x="1527" y="1442"/>
                  <a:pt x="1527" y="1442"/>
                  <a:pt x="1527" y="1442"/>
                </a:cubicBezTo>
                <a:cubicBezTo>
                  <a:pt x="1527" y="1499"/>
                  <a:pt x="1568" y="1541"/>
                  <a:pt x="1617" y="1541"/>
                </a:cubicBezTo>
                <a:cubicBezTo>
                  <a:pt x="1763" y="1541"/>
                  <a:pt x="1763" y="1541"/>
                  <a:pt x="1763" y="1541"/>
                </a:cubicBezTo>
                <a:cubicBezTo>
                  <a:pt x="1819" y="1541"/>
                  <a:pt x="1861" y="1499"/>
                  <a:pt x="1861" y="1442"/>
                </a:cubicBezTo>
                <a:cubicBezTo>
                  <a:pt x="1861" y="1113"/>
                  <a:pt x="1861" y="1113"/>
                  <a:pt x="1861" y="1113"/>
                </a:cubicBezTo>
                <a:cubicBezTo>
                  <a:pt x="1861" y="1113"/>
                  <a:pt x="1861" y="1113"/>
                  <a:pt x="1861" y="1113"/>
                </a:cubicBezTo>
                <a:cubicBezTo>
                  <a:pt x="1917" y="1113"/>
                  <a:pt x="1958" y="1071"/>
                  <a:pt x="1958" y="1015"/>
                </a:cubicBezTo>
                <a:cubicBezTo>
                  <a:pt x="1958" y="559"/>
                  <a:pt x="1958" y="559"/>
                  <a:pt x="1958" y="559"/>
                </a:cubicBezTo>
                <a:cubicBezTo>
                  <a:pt x="1958" y="503"/>
                  <a:pt x="1917" y="461"/>
                  <a:pt x="1861" y="461"/>
                </a:cubicBezTo>
                <a:close/>
                <a:moveTo>
                  <a:pt x="1530" y="265"/>
                </a:moveTo>
                <a:cubicBezTo>
                  <a:pt x="1530" y="353"/>
                  <a:pt x="1602" y="424"/>
                  <a:pt x="1691" y="424"/>
                </a:cubicBezTo>
                <a:cubicBezTo>
                  <a:pt x="1780" y="424"/>
                  <a:pt x="1853" y="353"/>
                  <a:pt x="1853" y="265"/>
                </a:cubicBezTo>
                <a:cubicBezTo>
                  <a:pt x="1853" y="177"/>
                  <a:pt x="1780" y="106"/>
                  <a:pt x="1691" y="106"/>
                </a:cubicBezTo>
                <a:cubicBezTo>
                  <a:pt x="1602" y="106"/>
                  <a:pt x="1530" y="177"/>
                  <a:pt x="1530" y="265"/>
                </a:cubicBezTo>
                <a:close/>
                <a:moveTo>
                  <a:pt x="432" y="461"/>
                </a:moveTo>
                <a:cubicBezTo>
                  <a:pt x="98" y="461"/>
                  <a:pt x="98" y="461"/>
                  <a:pt x="98" y="461"/>
                </a:cubicBezTo>
                <a:cubicBezTo>
                  <a:pt x="42" y="461"/>
                  <a:pt x="0" y="503"/>
                  <a:pt x="0" y="559"/>
                </a:cubicBezTo>
                <a:cubicBezTo>
                  <a:pt x="0" y="1015"/>
                  <a:pt x="0" y="1015"/>
                  <a:pt x="0" y="1015"/>
                </a:cubicBezTo>
                <a:cubicBezTo>
                  <a:pt x="0" y="1071"/>
                  <a:pt x="42" y="1113"/>
                  <a:pt x="98" y="1113"/>
                </a:cubicBezTo>
                <a:cubicBezTo>
                  <a:pt x="98" y="1113"/>
                  <a:pt x="98" y="1113"/>
                  <a:pt x="98" y="1113"/>
                </a:cubicBezTo>
                <a:cubicBezTo>
                  <a:pt x="98" y="1442"/>
                  <a:pt x="98" y="1442"/>
                  <a:pt x="98" y="1442"/>
                </a:cubicBezTo>
                <a:cubicBezTo>
                  <a:pt x="98" y="1499"/>
                  <a:pt x="139" y="1541"/>
                  <a:pt x="195" y="1541"/>
                </a:cubicBezTo>
                <a:cubicBezTo>
                  <a:pt x="341" y="1541"/>
                  <a:pt x="341" y="1541"/>
                  <a:pt x="341" y="1541"/>
                </a:cubicBezTo>
                <a:cubicBezTo>
                  <a:pt x="390" y="1541"/>
                  <a:pt x="432" y="1499"/>
                  <a:pt x="432" y="1442"/>
                </a:cubicBezTo>
                <a:cubicBezTo>
                  <a:pt x="432" y="1113"/>
                  <a:pt x="432" y="1113"/>
                  <a:pt x="432" y="1113"/>
                </a:cubicBezTo>
                <a:cubicBezTo>
                  <a:pt x="432" y="1113"/>
                  <a:pt x="432" y="1113"/>
                  <a:pt x="432" y="1113"/>
                </a:cubicBezTo>
                <a:cubicBezTo>
                  <a:pt x="488" y="1113"/>
                  <a:pt x="529" y="1071"/>
                  <a:pt x="529" y="1015"/>
                </a:cubicBezTo>
                <a:cubicBezTo>
                  <a:pt x="529" y="559"/>
                  <a:pt x="529" y="559"/>
                  <a:pt x="529" y="559"/>
                </a:cubicBezTo>
                <a:cubicBezTo>
                  <a:pt x="529" y="503"/>
                  <a:pt x="488" y="461"/>
                  <a:pt x="432" y="461"/>
                </a:cubicBezTo>
                <a:close/>
                <a:moveTo>
                  <a:pt x="101" y="265"/>
                </a:moveTo>
                <a:cubicBezTo>
                  <a:pt x="101" y="353"/>
                  <a:pt x="173" y="424"/>
                  <a:pt x="262" y="424"/>
                </a:cubicBezTo>
                <a:cubicBezTo>
                  <a:pt x="351" y="424"/>
                  <a:pt x="423" y="353"/>
                  <a:pt x="423" y="265"/>
                </a:cubicBezTo>
                <a:cubicBezTo>
                  <a:pt x="423" y="177"/>
                  <a:pt x="351" y="106"/>
                  <a:pt x="262" y="106"/>
                </a:cubicBezTo>
                <a:cubicBezTo>
                  <a:pt x="173" y="106"/>
                  <a:pt x="101" y="177"/>
                  <a:pt x="101" y="265"/>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40" name="Oval 339"/>
          <p:cNvSpPr/>
          <p:nvPr/>
        </p:nvSpPr>
        <p:spPr bwMode="auto">
          <a:xfrm>
            <a:off x="1080259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10954204" y="2444519"/>
            <a:ext cx="566917" cy="494224"/>
            <a:chOff x="10450695" y="2384201"/>
            <a:chExt cx="683568" cy="595918"/>
          </a:xfrm>
        </p:grpSpPr>
        <p:sp>
          <p:nvSpPr>
            <p:cNvPr id="10" name="Rectangle 9"/>
            <p:cNvSpPr/>
            <p:nvPr/>
          </p:nvSpPr>
          <p:spPr bwMode="auto">
            <a:xfrm>
              <a:off x="10450695" y="2384201"/>
              <a:ext cx="595918" cy="595918"/>
            </a:xfrm>
            <a:prstGeom prst="rect">
              <a:avLst/>
            </a:prstGeom>
            <a:noFill/>
            <a:ln w="317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5"/>
            <p:cNvSpPr>
              <a:spLocks/>
            </p:cNvSpPr>
            <p:nvPr/>
          </p:nvSpPr>
          <p:spPr bwMode="auto">
            <a:xfrm>
              <a:off x="10496281" y="2446461"/>
              <a:ext cx="637982" cy="488956"/>
            </a:xfrm>
            <a:custGeom>
              <a:avLst/>
              <a:gdLst>
                <a:gd name="T0" fmla="*/ 2264 w 2306"/>
                <a:gd name="T1" fmla="*/ 244 h 1766"/>
                <a:gd name="T2" fmla="*/ 2062 w 2306"/>
                <a:gd name="T3" fmla="*/ 41 h 1766"/>
                <a:gd name="T4" fmla="*/ 1961 w 2306"/>
                <a:gd name="T5" fmla="*/ 0 h 1766"/>
                <a:gd name="T6" fmla="*/ 1859 w 2306"/>
                <a:gd name="T7" fmla="*/ 41 h 1766"/>
                <a:gd name="T8" fmla="*/ 884 w 2306"/>
                <a:gd name="T9" fmla="*/ 1018 h 1766"/>
                <a:gd name="T10" fmla="*/ 447 w 2306"/>
                <a:gd name="T11" fmla="*/ 580 h 1766"/>
                <a:gd name="T12" fmla="*/ 345 w 2306"/>
                <a:gd name="T13" fmla="*/ 538 h 1766"/>
                <a:gd name="T14" fmla="*/ 244 w 2306"/>
                <a:gd name="T15" fmla="*/ 580 h 1766"/>
                <a:gd name="T16" fmla="*/ 42 w 2306"/>
                <a:gd name="T17" fmla="*/ 782 h 1766"/>
                <a:gd name="T18" fmla="*/ 0 w 2306"/>
                <a:gd name="T19" fmla="*/ 883 h 1766"/>
                <a:gd name="T20" fmla="*/ 42 w 2306"/>
                <a:gd name="T21" fmla="*/ 984 h 1766"/>
                <a:gd name="T22" fmla="*/ 580 w 2306"/>
                <a:gd name="T23" fmla="*/ 1522 h 1766"/>
                <a:gd name="T24" fmla="*/ 783 w 2306"/>
                <a:gd name="T25" fmla="*/ 1725 h 1766"/>
                <a:gd name="T26" fmla="*/ 884 w 2306"/>
                <a:gd name="T27" fmla="*/ 1766 h 1766"/>
                <a:gd name="T28" fmla="*/ 985 w 2306"/>
                <a:gd name="T29" fmla="*/ 1725 h 1766"/>
                <a:gd name="T30" fmla="*/ 1187 w 2306"/>
                <a:gd name="T31" fmla="*/ 1522 h 1766"/>
                <a:gd name="T32" fmla="*/ 2264 w 2306"/>
                <a:gd name="T33" fmla="*/ 446 h 1766"/>
                <a:gd name="T34" fmla="*/ 2306 w 2306"/>
                <a:gd name="T35" fmla="*/ 345 h 1766"/>
                <a:gd name="T36" fmla="*/ 2264 w 2306"/>
                <a:gd name="T37" fmla="*/ 24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6" h="1766">
                  <a:moveTo>
                    <a:pt x="2264" y="244"/>
                  </a:moveTo>
                  <a:cubicBezTo>
                    <a:pt x="2062" y="41"/>
                    <a:pt x="2062" y="41"/>
                    <a:pt x="2062" y="41"/>
                  </a:cubicBezTo>
                  <a:cubicBezTo>
                    <a:pt x="2034" y="14"/>
                    <a:pt x="2000" y="0"/>
                    <a:pt x="1961" y="0"/>
                  </a:cubicBezTo>
                  <a:cubicBezTo>
                    <a:pt x="1921" y="0"/>
                    <a:pt x="1887" y="14"/>
                    <a:pt x="1859" y="41"/>
                  </a:cubicBezTo>
                  <a:cubicBezTo>
                    <a:pt x="884" y="1018"/>
                    <a:pt x="884" y="1018"/>
                    <a:pt x="884" y="1018"/>
                  </a:cubicBezTo>
                  <a:cubicBezTo>
                    <a:pt x="447" y="580"/>
                    <a:pt x="447" y="580"/>
                    <a:pt x="447" y="580"/>
                  </a:cubicBezTo>
                  <a:cubicBezTo>
                    <a:pt x="419" y="552"/>
                    <a:pt x="385" y="538"/>
                    <a:pt x="345" y="538"/>
                  </a:cubicBezTo>
                  <a:cubicBezTo>
                    <a:pt x="306" y="538"/>
                    <a:pt x="272" y="552"/>
                    <a:pt x="244" y="580"/>
                  </a:cubicBezTo>
                  <a:cubicBezTo>
                    <a:pt x="42" y="782"/>
                    <a:pt x="42" y="782"/>
                    <a:pt x="42" y="782"/>
                  </a:cubicBezTo>
                  <a:cubicBezTo>
                    <a:pt x="14" y="810"/>
                    <a:pt x="0" y="843"/>
                    <a:pt x="0" y="883"/>
                  </a:cubicBezTo>
                  <a:cubicBezTo>
                    <a:pt x="0" y="923"/>
                    <a:pt x="14" y="956"/>
                    <a:pt x="42" y="984"/>
                  </a:cubicBezTo>
                  <a:cubicBezTo>
                    <a:pt x="580" y="1522"/>
                    <a:pt x="580" y="1522"/>
                    <a:pt x="580" y="1522"/>
                  </a:cubicBezTo>
                  <a:cubicBezTo>
                    <a:pt x="783" y="1725"/>
                    <a:pt x="783" y="1725"/>
                    <a:pt x="783" y="1725"/>
                  </a:cubicBezTo>
                  <a:cubicBezTo>
                    <a:pt x="810" y="1752"/>
                    <a:pt x="844" y="1766"/>
                    <a:pt x="884" y="1766"/>
                  </a:cubicBezTo>
                  <a:cubicBezTo>
                    <a:pt x="923" y="1766"/>
                    <a:pt x="957" y="1752"/>
                    <a:pt x="985" y="1725"/>
                  </a:cubicBezTo>
                  <a:cubicBezTo>
                    <a:pt x="1187" y="1522"/>
                    <a:pt x="1187" y="1522"/>
                    <a:pt x="1187" y="1522"/>
                  </a:cubicBezTo>
                  <a:cubicBezTo>
                    <a:pt x="2264" y="446"/>
                    <a:pt x="2264" y="446"/>
                    <a:pt x="2264" y="446"/>
                  </a:cubicBezTo>
                  <a:cubicBezTo>
                    <a:pt x="2292" y="418"/>
                    <a:pt x="2306" y="384"/>
                    <a:pt x="2306" y="345"/>
                  </a:cubicBezTo>
                  <a:cubicBezTo>
                    <a:pt x="2306" y="305"/>
                    <a:pt x="2292" y="271"/>
                    <a:pt x="2264" y="2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9" name="Group 678"/>
          <p:cNvGrpSpPr/>
          <p:nvPr/>
        </p:nvGrpSpPr>
        <p:grpSpPr>
          <a:xfrm>
            <a:off x="10490380" y="4644000"/>
            <a:ext cx="1371145" cy="1083199"/>
            <a:chOff x="9972097" y="4402078"/>
            <a:chExt cx="1344382" cy="1062056"/>
          </a:xfrm>
        </p:grpSpPr>
        <p:grpSp>
          <p:nvGrpSpPr>
            <p:cNvPr id="678" name="Group 677"/>
            <p:cNvGrpSpPr/>
            <p:nvPr/>
          </p:nvGrpSpPr>
          <p:grpSpPr>
            <a:xfrm>
              <a:off x="9973234" y="4402078"/>
              <a:ext cx="1342109" cy="1062056"/>
              <a:chOff x="10031532" y="4402078"/>
              <a:chExt cx="1342109" cy="1062056"/>
            </a:xfrm>
          </p:grpSpPr>
          <p:sp>
            <p:nvSpPr>
              <p:cNvPr id="677" name="Rectangle 676"/>
              <p:cNvSpPr/>
              <p:nvPr/>
            </p:nvSpPr>
            <p:spPr bwMode="auto">
              <a:xfrm>
                <a:off x="10031532" y="4402078"/>
                <a:ext cx="757785" cy="1054200"/>
              </a:xfrm>
              <a:prstGeom prst="rect">
                <a:avLst/>
              </a:prstGeom>
              <a:solidFill>
                <a:srgbClr val="9FB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a:xfrm>
                <a:off x="10042902" y="4411102"/>
                <a:ext cx="1321875" cy="1053032"/>
              </a:xfrm>
              <a:custGeom>
                <a:avLst/>
                <a:gdLst>
                  <a:gd name="connsiteX0" fmla="*/ 0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0 w 1339601"/>
                  <a:gd name="connsiteY4" fmla="*/ 0 h 922774"/>
                  <a:gd name="connsiteX0" fmla="*/ 542925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542925 w 1339601"/>
                  <a:gd name="connsiteY4" fmla="*/ 0 h 92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1" h="922774">
                    <a:moveTo>
                      <a:pt x="542925" y="0"/>
                    </a:moveTo>
                    <a:lnTo>
                      <a:pt x="1339601" y="0"/>
                    </a:lnTo>
                    <a:lnTo>
                      <a:pt x="1339601" y="922774"/>
                    </a:lnTo>
                    <a:lnTo>
                      <a:pt x="0" y="922774"/>
                    </a:lnTo>
                    <a:lnTo>
                      <a:pt x="542925" y="0"/>
                    </a:lnTo>
                    <a:close/>
                  </a:path>
                </a:pathLst>
              </a:custGeom>
              <a:solidFill>
                <a:srgbClr val="BBDA0A"/>
              </a:solidFill>
              <a:ln w="38100">
                <a:no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9" name="Rectangle 638"/>
              <p:cNvSpPr/>
              <p:nvPr/>
            </p:nvSpPr>
            <p:spPr>
              <a:xfrm>
                <a:off x="10034040" y="4403840"/>
                <a:ext cx="1339601" cy="142908"/>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8" name="Rectangle 637"/>
              <p:cNvSpPr/>
              <p:nvPr/>
            </p:nvSpPr>
            <p:spPr>
              <a:xfrm>
                <a:off x="10034040" y="4533504"/>
                <a:ext cx="1339601" cy="922774"/>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sp>
          <p:nvSpPr>
            <p:cNvPr id="673" name="TextBox 672"/>
            <p:cNvSpPr txBox="1"/>
            <p:nvPr/>
          </p:nvSpPr>
          <p:spPr>
            <a:xfrm>
              <a:off x="9972097" y="4577624"/>
              <a:ext cx="1344382" cy="859622"/>
            </a:xfrm>
            <a:prstGeom prst="rect">
              <a:avLst/>
            </a:prstGeom>
            <a:noFill/>
          </p:spPr>
          <p:txBody>
            <a:bodyPr wrap="square" lIns="186521" tIns="149217" rIns="186521" bIns="149217" rtlCol="0" anchor="ctr" anchorCtr="0">
              <a:noAutofit/>
            </a:bodyPr>
            <a:lstStyle/>
            <a:p>
              <a:pPr algn="ctr">
                <a:lnSpc>
                  <a:spcPct val="90000"/>
                </a:lnSpc>
                <a:spcAft>
                  <a:spcPts val="612"/>
                </a:spcAft>
              </a:pPr>
              <a:r>
                <a:rPr lang="en-US" sz="3060" dirty="0">
                  <a:gradFill>
                    <a:gsLst>
                      <a:gs pos="2917">
                        <a:srgbClr val="404040"/>
                      </a:gs>
                      <a:gs pos="30000">
                        <a:srgbClr val="404040"/>
                      </a:gs>
                    </a:gsLst>
                    <a:lin ang="5400000" scaled="0"/>
                  </a:gradFill>
                  <a:latin typeface="Segoe UI Light"/>
                </a:rPr>
                <a:t>HTML</a:t>
              </a:r>
            </a:p>
          </p:txBody>
        </p:sp>
      </p:grpSp>
      <p:grpSp>
        <p:nvGrpSpPr>
          <p:cNvPr id="675" name="Group 674"/>
          <p:cNvGrpSpPr/>
          <p:nvPr/>
        </p:nvGrpSpPr>
        <p:grpSpPr>
          <a:xfrm>
            <a:off x="7095010" y="4387026"/>
            <a:ext cx="917478" cy="1340173"/>
            <a:chOff x="6803259" y="4273052"/>
            <a:chExt cx="899570" cy="1314014"/>
          </a:xfrm>
        </p:grpSpPr>
        <p:sp>
          <p:nvSpPr>
            <p:cNvPr id="328" name="Rounded Rectangle 327"/>
            <p:cNvSpPr/>
            <p:nvPr/>
          </p:nvSpPr>
          <p:spPr bwMode="auto">
            <a:xfrm rot="5400000">
              <a:off x="6596037" y="4480274"/>
              <a:ext cx="1314014" cy="899570"/>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29" name="Rounded Rectangle 328"/>
            <p:cNvSpPr/>
            <p:nvPr/>
          </p:nvSpPr>
          <p:spPr bwMode="auto">
            <a:xfrm rot="5400000">
              <a:off x="6687357" y="4516455"/>
              <a:ext cx="1131374" cy="788547"/>
            </a:xfrm>
            <a:prstGeom prst="roundRect">
              <a:avLst>
                <a:gd name="adj" fmla="val 3643"/>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0" name="Oval 329"/>
            <p:cNvSpPr/>
            <p:nvPr/>
          </p:nvSpPr>
          <p:spPr bwMode="auto">
            <a:xfrm rot="5400000">
              <a:off x="7226436" y="5497479"/>
              <a:ext cx="53216" cy="53216"/>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0" name="Rounded Rectangle 639"/>
            <p:cNvSpPr/>
            <p:nvPr/>
          </p:nvSpPr>
          <p:spPr bwMode="auto">
            <a:xfrm rot="5400000">
              <a:off x="6687357" y="4516455"/>
              <a:ext cx="1131374" cy="788547"/>
            </a:xfrm>
            <a:custGeom>
              <a:avLst/>
              <a:gdLst>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28727 w 1131374"/>
                <a:gd name="connsiteY6" fmla="*/ 788547 h 788547"/>
                <a:gd name="connsiteX7" fmla="*/ 0 w 1131374"/>
                <a:gd name="connsiteY7" fmla="*/ 759820 h 788547"/>
                <a:gd name="connsiteX8" fmla="*/ 0 w 1131374"/>
                <a:gd name="connsiteY8" fmla="*/ 28727 h 788547"/>
                <a:gd name="connsiteX0" fmla="*/ 61126 w 1192500"/>
                <a:gd name="connsiteY0" fmla="*/ 28727 h 788547"/>
                <a:gd name="connsiteX1" fmla="*/ 89853 w 1192500"/>
                <a:gd name="connsiteY1" fmla="*/ 0 h 788547"/>
                <a:gd name="connsiteX2" fmla="*/ 1163773 w 1192500"/>
                <a:gd name="connsiteY2" fmla="*/ 0 h 788547"/>
                <a:gd name="connsiteX3" fmla="*/ 1192500 w 1192500"/>
                <a:gd name="connsiteY3" fmla="*/ 28727 h 788547"/>
                <a:gd name="connsiteX4" fmla="*/ 1192500 w 1192500"/>
                <a:gd name="connsiteY4" fmla="*/ 759820 h 788547"/>
                <a:gd name="connsiteX5" fmla="*/ 1163773 w 1192500"/>
                <a:gd name="connsiteY5" fmla="*/ 788547 h 788547"/>
                <a:gd name="connsiteX6" fmla="*/ 89853 w 1192500"/>
                <a:gd name="connsiteY6" fmla="*/ 788547 h 788547"/>
                <a:gd name="connsiteX7" fmla="*/ 61126 w 1192500"/>
                <a:gd name="connsiteY7" fmla="*/ 28727 h 788547"/>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0 w 1131374"/>
                <a:gd name="connsiteY6" fmla="*/ 28727 h 78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374" h="788547">
                  <a:moveTo>
                    <a:pt x="0" y="28727"/>
                  </a:moveTo>
                  <a:cubicBezTo>
                    <a:pt x="0" y="12862"/>
                    <a:pt x="12862" y="0"/>
                    <a:pt x="28727" y="0"/>
                  </a:cubicBezTo>
                  <a:lnTo>
                    <a:pt x="1102647" y="0"/>
                  </a:lnTo>
                  <a:cubicBezTo>
                    <a:pt x="1118512" y="0"/>
                    <a:pt x="1131374" y="12862"/>
                    <a:pt x="1131374" y="28727"/>
                  </a:cubicBezTo>
                  <a:lnTo>
                    <a:pt x="1131374" y="759820"/>
                  </a:lnTo>
                  <a:cubicBezTo>
                    <a:pt x="1131374" y="775685"/>
                    <a:pt x="1118512" y="788547"/>
                    <a:pt x="1102647" y="788547"/>
                  </a:cubicBezTo>
                  <a:lnTo>
                    <a:pt x="0" y="28727"/>
                  </a:lnTo>
                  <a:close/>
                </a:path>
              </a:pathLst>
            </a:custGeom>
            <a:solidFill>
              <a:srgbClr val="7E006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652" name="AutoShape 165"/>
          <p:cNvSpPr>
            <a:spLocks noChangeAspect="1" noChangeArrowheads="1" noTextEdit="1"/>
          </p:cNvSpPr>
          <p:nvPr/>
        </p:nvSpPr>
        <p:spPr bwMode="auto">
          <a:xfrm>
            <a:off x="8603177" y="3136203"/>
            <a:ext cx="1078323" cy="8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nvGrpSpPr>
          <p:cNvPr id="668" name="Group 667"/>
          <p:cNvGrpSpPr/>
          <p:nvPr/>
        </p:nvGrpSpPr>
        <p:grpSpPr>
          <a:xfrm>
            <a:off x="8604272" y="3182400"/>
            <a:ext cx="892648" cy="723194"/>
            <a:chOff x="8283062" y="3056784"/>
            <a:chExt cx="875225" cy="709078"/>
          </a:xfrm>
        </p:grpSpPr>
        <p:sp>
          <p:nvSpPr>
            <p:cNvPr id="653" name="Freeform 167"/>
            <p:cNvSpPr>
              <a:spLocks/>
            </p:cNvSpPr>
            <p:nvPr/>
          </p:nvSpPr>
          <p:spPr bwMode="auto">
            <a:xfrm>
              <a:off x="8408194" y="3421856"/>
              <a:ext cx="750093"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4" name="Freeform 168"/>
            <p:cNvSpPr>
              <a:spLocks/>
            </p:cNvSpPr>
            <p:nvPr/>
          </p:nvSpPr>
          <p:spPr bwMode="auto">
            <a:xfrm>
              <a:off x="8283062"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69" name="Group 668"/>
          <p:cNvGrpSpPr/>
          <p:nvPr/>
        </p:nvGrpSpPr>
        <p:grpSpPr>
          <a:xfrm>
            <a:off x="9496918" y="3182400"/>
            <a:ext cx="618341" cy="730195"/>
            <a:chOff x="9158285" y="3056784"/>
            <a:chExt cx="606272" cy="715942"/>
          </a:xfrm>
        </p:grpSpPr>
        <p:sp>
          <p:nvSpPr>
            <p:cNvPr id="655" name="Freeform 168"/>
            <p:cNvSpPr>
              <a:spLocks/>
            </p:cNvSpPr>
            <p:nvPr/>
          </p:nvSpPr>
          <p:spPr bwMode="auto">
            <a:xfrm>
              <a:off x="951055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8" name="Freeform 167"/>
            <p:cNvSpPr>
              <a:spLocks/>
            </p:cNvSpPr>
            <p:nvPr/>
          </p:nvSpPr>
          <p:spPr bwMode="auto">
            <a:xfrm flipH="1">
              <a:off x="9158285" y="3428720"/>
              <a:ext cx="489298"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80" name="Group 679"/>
          <p:cNvGrpSpPr/>
          <p:nvPr/>
        </p:nvGrpSpPr>
        <p:grpSpPr>
          <a:xfrm>
            <a:off x="8463300" y="3838496"/>
            <a:ext cx="1357954" cy="1888703"/>
            <a:chOff x="8144842" y="4004140"/>
            <a:chExt cx="1331448" cy="1851838"/>
          </a:xfrm>
        </p:grpSpPr>
        <p:pic>
          <p:nvPicPr>
            <p:cNvPr id="636" name="Picture 635"/>
            <p:cNvPicPr>
              <a:picLocks noChangeAspect="1"/>
            </p:cNvPicPr>
            <p:nvPr/>
          </p:nvPicPr>
          <p:blipFill>
            <a:blip r:embed="rId3"/>
            <a:stretch>
              <a:fillRect/>
            </a:stretch>
          </p:blipFill>
          <p:spPr>
            <a:xfrm>
              <a:off x="8843731" y="4004140"/>
              <a:ext cx="632559" cy="1851838"/>
            </a:xfrm>
            <a:prstGeom prst="rect">
              <a:avLst/>
            </a:prstGeom>
          </p:spPr>
        </p:pic>
        <p:pic>
          <p:nvPicPr>
            <p:cNvPr id="637" name="Picture 636"/>
            <p:cNvPicPr>
              <a:picLocks noChangeAspect="1"/>
            </p:cNvPicPr>
            <p:nvPr/>
          </p:nvPicPr>
          <p:blipFill>
            <a:blip r:embed="rId4"/>
            <a:stretch>
              <a:fillRect/>
            </a:stretch>
          </p:blipFill>
          <p:spPr>
            <a:xfrm>
              <a:off x="8144842" y="4762867"/>
              <a:ext cx="1080760" cy="1093111"/>
            </a:xfrm>
            <a:prstGeom prst="rect">
              <a:avLst/>
            </a:prstGeom>
          </p:spPr>
        </p:pic>
      </p:grpSp>
      <p:grpSp>
        <p:nvGrpSpPr>
          <p:cNvPr id="670" name="Group 669"/>
          <p:cNvGrpSpPr/>
          <p:nvPr/>
        </p:nvGrpSpPr>
        <p:grpSpPr>
          <a:xfrm>
            <a:off x="11006130" y="3182400"/>
            <a:ext cx="463063" cy="1473360"/>
            <a:chOff x="10638038" y="3056784"/>
            <a:chExt cx="454025" cy="1444602"/>
          </a:xfrm>
        </p:grpSpPr>
        <p:sp>
          <p:nvSpPr>
            <p:cNvPr id="660" name="Freeform 168"/>
            <p:cNvSpPr>
              <a:spLocks/>
            </p:cNvSpPr>
            <p:nvPr/>
          </p:nvSpPr>
          <p:spPr bwMode="auto">
            <a:xfrm>
              <a:off x="10738051"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64" name="Freeform 172"/>
            <p:cNvSpPr>
              <a:spLocks/>
            </p:cNvSpPr>
            <p:nvPr/>
          </p:nvSpPr>
          <p:spPr bwMode="auto">
            <a:xfrm>
              <a:off x="10638038" y="3417123"/>
              <a:ext cx="454025" cy="1084263"/>
            </a:xfrm>
            <a:custGeom>
              <a:avLst/>
              <a:gdLst>
                <a:gd name="T0" fmla="*/ 126 w 249"/>
                <a:gd name="T1" fmla="*/ 0 h 430"/>
                <a:gd name="T2" fmla="*/ 157 w 249"/>
                <a:gd name="T3" fmla="*/ 104 h 430"/>
                <a:gd name="T4" fmla="*/ 221 w 249"/>
                <a:gd name="T5" fmla="*/ 149 h 430"/>
                <a:gd name="T6" fmla="*/ 243 w 249"/>
                <a:gd name="T7" fmla="*/ 223 h 430"/>
                <a:gd name="T8" fmla="*/ 153 w 249"/>
                <a:gd name="T9" fmla="*/ 286 h 430"/>
                <a:gd name="T10" fmla="*/ 86 w 249"/>
                <a:gd name="T11" fmla="*/ 298 h 430"/>
                <a:gd name="T12" fmla="*/ 5 w 249"/>
                <a:gd name="T13" fmla="*/ 321 h 430"/>
                <a:gd name="T14" fmla="*/ 65 w 249"/>
                <a:gd name="T15" fmla="*/ 361 h 430"/>
                <a:gd name="T16" fmla="*/ 110 w 249"/>
                <a:gd name="T17"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30">
                  <a:moveTo>
                    <a:pt x="126" y="0"/>
                  </a:moveTo>
                  <a:cubicBezTo>
                    <a:pt x="123" y="36"/>
                    <a:pt x="123" y="82"/>
                    <a:pt x="157" y="104"/>
                  </a:cubicBezTo>
                  <a:cubicBezTo>
                    <a:pt x="179" y="119"/>
                    <a:pt x="203" y="128"/>
                    <a:pt x="221" y="149"/>
                  </a:cubicBezTo>
                  <a:cubicBezTo>
                    <a:pt x="238" y="169"/>
                    <a:pt x="249" y="196"/>
                    <a:pt x="243" y="223"/>
                  </a:cubicBezTo>
                  <a:cubicBezTo>
                    <a:pt x="234" y="265"/>
                    <a:pt x="190" y="277"/>
                    <a:pt x="153" y="286"/>
                  </a:cubicBezTo>
                  <a:cubicBezTo>
                    <a:pt x="131" y="292"/>
                    <a:pt x="109" y="296"/>
                    <a:pt x="86" y="298"/>
                  </a:cubicBezTo>
                  <a:cubicBezTo>
                    <a:pt x="66" y="301"/>
                    <a:pt x="11" y="293"/>
                    <a:pt x="5" y="321"/>
                  </a:cubicBezTo>
                  <a:cubicBezTo>
                    <a:pt x="0" y="350"/>
                    <a:pt x="48" y="353"/>
                    <a:pt x="65" y="361"/>
                  </a:cubicBezTo>
                  <a:cubicBezTo>
                    <a:pt x="92" y="375"/>
                    <a:pt x="107" y="400"/>
                    <a:pt x="110" y="43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1" name="Group 670"/>
          <p:cNvGrpSpPr/>
          <p:nvPr/>
        </p:nvGrpSpPr>
        <p:grpSpPr>
          <a:xfrm>
            <a:off x="7286845" y="3182400"/>
            <a:ext cx="390204" cy="1849771"/>
            <a:chOff x="6991350" y="3056784"/>
            <a:chExt cx="382588" cy="1813666"/>
          </a:xfrm>
        </p:grpSpPr>
        <p:grpSp>
          <p:nvGrpSpPr>
            <p:cNvPr id="667" name="Group 666"/>
            <p:cNvGrpSpPr/>
            <p:nvPr/>
          </p:nvGrpSpPr>
          <p:grpSpPr>
            <a:xfrm>
              <a:off x="6991350" y="3092450"/>
              <a:ext cx="382588" cy="1778000"/>
              <a:chOff x="6991350" y="3092450"/>
              <a:chExt cx="382588" cy="1778000"/>
            </a:xfrm>
          </p:grpSpPr>
          <p:sp>
            <p:nvSpPr>
              <p:cNvPr id="646" name="AutoShape 160"/>
              <p:cNvSpPr>
                <a:spLocks noChangeAspect="1" noChangeArrowheads="1" noTextEdit="1"/>
              </p:cNvSpPr>
              <p:nvPr/>
            </p:nvSpPr>
            <p:spPr bwMode="auto">
              <a:xfrm>
                <a:off x="6991350" y="3092450"/>
                <a:ext cx="38258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47" name="Freeform 162"/>
              <p:cNvSpPr>
                <a:spLocks/>
              </p:cNvSpPr>
              <p:nvPr/>
            </p:nvSpPr>
            <p:spPr bwMode="auto">
              <a:xfrm>
                <a:off x="7058192" y="3428720"/>
                <a:ext cx="315592" cy="856674"/>
              </a:xfrm>
              <a:custGeom>
                <a:avLst/>
                <a:gdLst>
                  <a:gd name="T0" fmla="*/ 29 w 73"/>
                  <a:gd name="T1" fmla="*/ 0 h 320"/>
                  <a:gd name="T2" fmla="*/ 26 w 73"/>
                  <a:gd name="T3" fmla="*/ 52 h 320"/>
                  <a:gd name="T4" fmla="*/ 12 w 73"/>
                  <a:gd name="T5" fmla="*/ 64 h 320"/>
                  <a:gd name="T6" fmla="*/ 1 w 73"/>
                  <a:gd name="T7" fmla="*/ 86 h 320"/>
                  <a:gd name="T8" fmla="*/ 42 w 73"/>
                  <a:gd name="T9" fmla="*/ 130 h 320"/>
                  <a:gd name="T10" fmla="*/ 70 w 73"/>
                  <a:gd name="T11" fmla="*/ 183 h 320"/>
                  <a:gd name="T12" fmla="*/ 49 w 73"/>
                  <a:gd name="T13" fmla="*/ 251 h 320"/>
                  <a:gd name="T14" fmla="*/ 53 w 73"/>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320">
                    <a:moveTo>
                      <a:pt x="29" y="0"/>
                    </a:moveTo>
                    <a:cubicBezTo>
                      <a:pt x="29" y="17"/>
                      <a:pt x="33" y="35"/>
                      <a:pt x="26" y="52"/>
                    </a:cubicBezTo>
                    <a:cubicBezTo>
                      <a:pt x="24" y="58"/>
                      <a:pt x="18" y="61"/>
                      <a:pt x="12" y="64"/>
                    </a:cubicBezTo>
                    <a:cubicBezTo>
                      <a:pt x="5" y="69"/>
                      <a:pt x="1" y="78"/>
                      <a:pt x="1" y="86"/>
                    </a:cubicBezTo>
                    <a:cubicBezTo>
                      <a:pt x="0" y="111"/>
                      <a:pt x="26" y="116"/>
                      <a:pt x="42" y="130"/>
                    </a:cubicBezTo>
                    <a:cubicBezTo>
                      <a:pt x="58" y="144"/>
                      <a:pt x="68" y="163"/>
                      <a:pt x="70" y="183"/>
                    </a:cubicBezTo>
                    <a:cubicBezTo>
                      <a:pt x="73" y="209"/>
                      <a:pt x="58" y="228"/>
                      <a:pt x="49" y="251"/>
                    </a:cubicBezTo>
                    <a:cubicBezTo>
                      <a:pt x="40" y="273"/>
                      <a:pt x="42" y="299"/>
                      <a:pt x="53" y="32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666" name="Freeform 168"/>
            <p:cNvSpPr>
              <a:spLocks/>
            </p:cNvSpPr>
            <p:nvPr/>
          </p:nvSpPr>
          <p:spPr bwMode="auto">
            <a:xfrm>
              <a:off x="705556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1281" name="Rectangle 1280"/>
          <p:cNvSpPr/>
          <p:nvPr/>
        </p:nvSpPr>
        <p:spPr bwMode="auto">
          <a:xfrm>
            <a:off x="2687674" y="-1360046"/>
            <a:ext cx="770623" cy="82491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74" name="Title 1"/>
          <p:cNvSpPr>
            <a:spLocks noGrp="1"/>
          </p:cNvSpPr>
          <p:nvPr>
            <p:ph type="title"/>
          </p:nvPr>
        </p:nvSpPr>
        <p:spPr>
          <a:xfrm>
            <a:off x="275481" y="295274"/>
            <a:ext cx="11887878" cy="917575"/>
          </a:xfrm>
        </p:spPr>
        <p:txBody>
          <a:bodyPr/>
          <a:lstStyle/>
          <a:p>
            <a:r>
              <a:rPr lang="en-US" dirty="0" smtClean="0"/>
              <a:t>Developer vision</a:t>
            </a:r>
            <a:endParaRPr lang="en-US" dirty="0"/>
          </a:p>
        </p:txBody>
      </p:sp>
    </p:spTree>
    <p:extLst>
      <p:ext uri="{BB962C8B-B14F-4D97-AF65-F5344CB8AC3E}">
        <p14:creationId xmlns:p14="http://schemas.microsoft.com/office/powerpoint/2010/main" val="2137691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277"/>
                                        </p:tgtEl>
                                        <p:attrNameLst>
                                          <p:attrName>style.visibility</p:attrName>
                                        </p:attrNameLst>
                                      </p:cBhvr>
                                      <p:to>
                                        <p:strVal val="visible"/>
                                      </p:to>
                                    </p:set>
                                    <p:anim calcmode="lin" valueType="num">
                                      <p:cBhvr additive="base">
                                        <p:cTn id="7" dur="640" fill="hold"/>
                                        <p:tgtEl>
                                          <p:spTgt spid="1277"/>
                                        </p:tgtEl>
                                        <p:attrNameLst>
                                          <p:attrName>ppt_x</p:attrName>
                                        </p:attrNameLst>
                                      </p:cBhvr>
                                      <p:tavLst>
                                        <p:tav tm="0">
                                          <p:val>
                                            <p:strVal val="0-#ppt_w/2"/>
                                          </p:val>
                                        </p:tav>
                                        <p:tav tm="100000">
                                          <p:val>
                                            <p:strVal val="#ppt_x"/>
                                          </p:val>
                                        </p:tav>
                                      </p:tavLst>
                                    </p:anim>
                                    <p:anim calcmode="lin" valueType="num">
                                      <p:cBhvr additive="base">
                                        <p:cTn id="8" dur="640" fill="hold"/>
                                        <p:tgtEl>
                                          <p:spTgt spid="1277"/>
                                        </p:tgtEl>
                                        <p:attrNameLst>
                                          <p:attrName>ppt_y</p:attrName>
                                        </p:attrNameLst>
                                      </p:cBhvr>
                                      <p:tavLst>
                                        <p:tav tm="0">
                                          <p:val>
                                            <p:strVal val="#ppt_y"/>
                                          </p:val>
                                        </p:tav>
                                        <p:tav tm="100000">
                                          <p:val>
                                            <p:strVal val="#ppt_y"/>
                                          </p:val>
                                        </p:tav>
                                      </p:tavLst>
                                    </p:anim>
                                  </p:childTnLst>
                                </p:cTn>
                              </p:par>
                            </p:childTnLst>
                          </p:cTn>
                        </p:par>
                        <p:par>
                          <p:cTn id="9" fill="hold">
                            <p:stCondLst>
                              <p:cond delay="640"/>
                            </p:stCondLst>
                            <p:childTnLst>
                              <p:par>
                                <p:cTn id="10" presetID="2" presetClass="entr" presetSubtype="2" decel="100000" fill="hold" grpId="0" nodeType="afterEffect">
                                  <p:stCondLst>
                                    <p:cond delay="0"/>
                                  </p:stCondLst>
                                  <p:childTnLst>
                                    <p:set>
                                      <p:cBhvr>
                                        <p:cTn id="11" dur="1" fill="hold">
                                          <p:stCondLst>
                                            <p:cond delay="0"/>
                                          </p:stCondLst>
                                        </p:cTn>
                                        <p:tgtEl>
                                          <p:spTgt spid="1210"/>
                                        </p:tgtEl>
                                        <p:attrNameLst>
                                          <p:attrName>style.visibility</p:attrName>
                                        </p:attrNameLst>
                                      </p:cBhvr>
                                      <p:to>
                                        <p:strVal val="visible"/>
                                      </p:to>
                                    </p:set>
                                    <p:anim calcmode="lin" valueType="num">
                                      <p:cBhvr additive="base">
                                        <p:cTn id="12" dur="640" fill="hold"/>
                                        <p:tgtEl>
                                          <p:spTgt spid="1210"/>
                                        </p:tgtEl>
                                        <p:attrNameLst>
                                          <p:attrName>ppt_x</p:attrName>
                                        </p:attrNameLst>
                                      </p:cBhvr>
                                      <p:tavLst>
                                        <p:tav tm="0">
                                          <p:val>
                                            <p:strVal val="1+#ppt_w/2"/>
                                          </p:val>
                                        </p:tav>
                                        <p:tav tm="100000">
                                          <p:val>
                                            <p:strVal val="#ppt_x"/>
                                          </p:val>
                                        </p:tav>
                                      </p:tavLst>
                                    </p:anim>
                                    <p:anim calcmode="lin" valueType="num">
                                      <p:cBhvr additive="base">
                                        <p:cTn id="13" dur="640" fill="hold"/>
                                        <p:tgtEl>
                                          <p:spTgt spid="12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10"/>
                                        </p:tgtEl>
                                        <p:attrNameLst>
                                          <p:attrName>style.visibility</p:attrName>
                                        </p:attrNameLst>
                                      </p:cBhvr>
                                      <p:to>
                                        <p:strVal val="visible"/>
                                      </p:to>
                                    </p:set>
                                    <p:animEffect transition="in" filter="fade">
                                      <p:cBhvr>
                                        <p:cTn id="18" dur="500"/>
                                        <p:tgtEl>
                                          <p:spTgt spid="610"/>
                                        </p:tgtEl>
                                      </p:cBhvr>
                                    </p:animEffect>
                                    <p:anim calcmode="lin" valueType="num">
                                      <p:cBhvr>
                                        <p:cTn id="19" dur="500" fill="hold"/>
                                        <p:tgtEl>
                                          <p:spTgt spid="610"/>
                                        </p:tgtEl>
                                        <p:attrNameLst>
                                          <p:attrName>ppt_x</p:attrName>
                                        </p:attrNameLst>
                                      </p:cBhvr>
                                      <p:tavLst>
                                        <p:tav tm="0">
                                          <p:val>
                                            <p:strVal val="#ppt_x"/>
                                          </p:val>
                                        </p:tav>
                                        <p:tav tm="100000">
                                          <p:val>
                                            <p:strVal val="#ppt_x"/>
                                          </p:val>
                                        </p:tav>
                                      </p:tavLst>
                                    </p:anim>
                                    <p:anim calcmode="lin" valueType="num">
                                      <p:cBhvr>
                                        <p:cTn id="20" dur="500" fill="hold"/>
                                        <p:tgtEl>
                                          <p:spTgt spid="61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574"/>
                                        </p:tgtEl>
                                        <p:attrNameLst>
                                          <p:attrName>style.visibility</p:attrName>
                                        </p:attrNameLst>
                                      </p:cBhvr>
                                      <p:to>
                                        <p:strVal val="visible"/>
                                      </p:to>
                                    </p:set>
                                    <p:animEffect transition="in" filter="fade">
                                      <p:cBhvr>
                                        <p:cTn id="24" dur="500"/>
                                        <p:tgtEl>
                                          <p:spTgt spid="574"/>
                                        </p:tgtEl>
                                      </p:cBhvr>
                                    </p:animEffect>
                                    <p:anim calcmode="lin" valueType="num">
                                      <p:cBhvr>
                                        <p:cTn id="25" dur="500" fill="hold"/>
                                        <p:tgtEl>
                                          <p:spTgt spid="574"/>
                                        </p:tgtEl>
                                        <p:attrNameLst>
                                          <p:attrName>ppt_x</p:attrName>
                                        </p:attrNameLst>
                                      </p:cBhvr>
                                      <p:tavLst>
                                        <p:tav tm="0">
                                          <p:val>
                                            <p:strVal val="#ppt_x"/>
                                          </p:val>
                                        </p:tav>
                                        <p:tav tm="100000">
                                          <p:val>
                                            <p:strVal val="#ppt_x"/>
                                          </p:val>
                                        </p:tav>
                                      </p:tavLst>
                                    </p:anim>
                                    <p:anim calcmode="lin" valueType="num">
                                      <p:cBhvr>
                                        <p:cTn id="26" dur="500" fill="hold"/>
                                        <p:tgtEl>
                                          <p:spTgt spid="57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575"/>
                                        </p:tgtEl>
                                        <p:attrNameLst>
                                          <p:attrName>style.visibility</p:attrName>
                                        </p:attrNameLst>
                                      </p:cBhvr>
                                      <p:to>
                                        <p:strVal val="visible"/>
                                      </p:to>
                                    </p:set>
                                    <p:animEffect transition="in" filter="fade">
                                      <p:cBhvr>
                                        <p:cTn id="30" dur="500"/>
                                        <p:tgtEl>
                                          <p:spTgt spid="575"/>
                                        </p:tgtEl>
                                      </p:cBhvr>
                                    </p:animEffect>
                                    <p:anim calcmode="lin" valueType="num">
                                      <p:cBhvr>
                                        <p:cTn id="31" dur="500" fill="hold"/>
                                        <p:tgtEl>
                                          <p:spTgt spid="575"/>
                                        </p:tgtEl>
                                        <p:attrNameLst>
                                          <p:attrName>ppt_x</p:attrName>
                                        </p:attrNameLst>
                                      </p:cBhvr>
                                      <p:tavLst>
                                        <p:tav tm="0">
                                          <p:val>
                                            <p:strVal val="#ppt_x"/>
                                          </p:val>
                                        </p:tav>
                                        <p:tav tm="100000">
                                          <p:val>
                                            <p:strVal val="#ppt_x"/>
                                          </p:val>
                                        </p:tav>
                                      </p:tavLst>
                                    </p:anim>
                                    <p:anim calcmode="lin" valueType="num">
                                      <p:cBhvr>
                                        <p:cTn id="32" dur="500" fill="hold"/>
                                        <p:tgtEl>
                                          <p:spTgt spid="575"/>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59"/>
                                        </p:tgtEl>
                                        <p:attrNameLst>
                                          <p:attrName>style.visibility</p:attrName>
                                        </p:attrNameLst>
                                      </p:cBhvr>
                                      <p:to>
                                        <p:strVal val="visible"/>
                                      </p:to>
                                    </p:set>
                                    <p:animEffect transition="in" filter="fade">
                                      <p:cBhvr>
                                        <p:cTn id="36" dur="500"/>
                                        <p:tgtEl>
                                          <p:spTgt spid="559"/>
                                        </p:tgtEl>
                                      </p:cBhvr>
                                    </p:animEffect>
                                    <p:anim calcmode="lin" valueType="num">
                                      <p:cBhvr>
                                        <p:cTn id="37" dur="500" fill="hold"/>
                                        <p:tgtEl>
                                          <p:spTgt spid="559"/>
                                        </p:tgtEl>
                                        <p:attrNameLst>
                                          <p:attrName>ppt_x</p:attrName>
                                        </p:attrNameLst>
                                      </p:cBhvr>
                                      <p:tavLst>
                                        <p:tav tm="0">
                                          <p:val>
                                            <p:strVal val="#ppt_x"/>
                                          </p:val>
                                        </p:tav>
                                        <p:tav tm="100000">
                                          <p:val>
                                            <p:strVal val="#ppt_x"/>
                                          </p:val>
                                        </p:tav>
                                      </p:tavLst>
                                    </p:anim>
                                    <p:anim calcmode="lin" valueType="num">
                                      <p:cBhvr>
                                        <p:cTn id="38" dur="500" fill="hold"/>
                                        <p:tgtEl>
                                          <p:spTgt spid="559"/>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537"/>
                                        </p:tgtEl>
                                        <p:attrNameLst>
                                          <p:attrName>style.visibility</p:attrName>
                                        </p:attrNameLst>
                                      </p:cBhvr>
                                      <p:to>
                                        <p:strVal val="visible"/>
                                      </p:to>
                                    </p:set>
                                    <p:animEffect transition="in" filter="fade">
                                      <p:cBhvr>
                                        <p:cTn id="42" dur="500"/>
                                        <p:tgtEl>
                                          <p:spTgt spid="537"/>
                                        </p:tgtEl>
                                      </p:cBhvr>
                                    </p:animEffect>
                                    <p:anim calcmode="lin" valueType="num">
                                      <p:cBhvr>
                                        <p:cTn id="43" dur="500" fill="hold"/>
                                        <p:tgtEl>
                                          <p:spTgt spid="537"/>
                                        </p:tgtEl>
                                        <p:attrNameLst>
                                          <p:attrName>ppt_x</p:attrName>
                                        </p:attrNameLst>
                                      </p:cBhvr>
                                      <p:tavLst>
                                        <p:tav tm="0">
                                          <p:val>
                                            <p:strVal val="#ppt_x"/>
                                          </p:val>
                                        </p:tav>
                                        <p:tav tm="100000">
                                          <p:val>
                                            <p:strVal val="#ppt_x"/>
                                          </p:val>
                                        </p:tav>
                                      </p:tavLst>
                                    </p:anim>
                                    <p:anim calcmode="lin" valueType="num">
                                      <p:cBhvr>
                                        <p:cTn id="44" dur="500" fill="hold"/>
                                        <p:tgtEl>
                                          <p:spTgt spid="537"/>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515"/>
                                        </p:tgtEl>
                                        <p:attrNameLst>
                                          <p:attrName>style.visibility</p:attrName>
                                        </p:attrNameLst>
                                      </p:cBhvr>
                                      <p:to>
                                        <p:strVal val="visible"/>
                                      </p:to>
                                    </p:set>
                                    <p:animEffect transition="in" filter="fade">
                                      <p:cBhvr>
                                        <p:cTn id="48" dur="500"/>
                                        <p:tgtEl>
                                          <p:spTgt spid="515"/>
                                        </p:tgtEl>
                                      </p:cBhvr>
                                    </p:animEffect>
                                    <p:anim calcmode="lin" valueType="num">
                                      <p:cBhvr>
                                        <p:cTn id="49" dur="500" fill="hold"/>
                                        <p:tgtEl>
                                          <p:spTgt spid="515"/>
                                        </p:tgtEl>
                                        <p:attrNameLst>
                                          <p:attrName>ppt_x</p:attrName>
                                        </p:attrNameLst>
                                      </p:cBhvr>
                                      <p:tavLst>
                                        <p:tav tm="0">
                                          <p:val>
                                            <p:strVal val="#ppt_x"/>
                                          </p:val>
                                        </p:tav>
                                        <p:tav tm="100000">
                                          <p:val>
                                            <p:strVal val="#ppt_x"/>
                                          </p:val>
                                        </p:tav>
                                      </p:tavLst>
                                    </p:anim>
                                    <p:anim calcmode="lin" valueType="num">
                                      <p:cBhvr>
                                        <p:cTn id="50" dur="500" fill="hold"/>
                                        <p:tgtEl>
                                          <p:spTgt spid="51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497"/>
                                        </p:tgtEl>
                                        <p:attrNameLst>
                                          <p:attrName>style.visibility</p:attrName>
                                        </p:attrNameLst>
                                      </p:cBhvr>
                                      <p:to>
                                        <p:strVal val="visible"/>
                                      </p:to>
                                    </p:set>
                                    <p:animEffect transition="in" filter="fade">
                                      <p:cBhvr>
                                        <p:cTn id="54" dur="500"/>
                                        <p:tgtEl>
                                          <p:spTgt spid="497"/>
                                        </p:tgtEl>
                                      </p:cBhvr>
                                    </p:animEffect>
                                    <p:anim calcmode="lin" valueType="num">
                                      <p:cBhvr>
                                        <p:cTn id="55" dur="500" fill="hold"/>
                                        <p:tgtEl>
                                          <p:spTgt spid="497"/>
                                        </p:tgtEl>
                                        <p:attrNameLst>
                                          <p:attrName>ppt_x</p:attrName>
                                        </p:attrNameLst>
                                      </p:cBhvr>
                                      <p:tavLst>
                                        <p:tav tm="0">
                                          <p:val>
                                            <p:strVal val="#ppt_x"/>
                                          </p:val>
                                        </p:tav>
                                        <p:tav tm="100000">
                                          <p:val>
                                            <p:strVal val="#ppt_x"/>
                                          </p:val>
                                        </p:tav>
                                      </p:tavLst>
                                    </p:anim>
                                    <p:anim calcmode="lin" valueType="num">
                                      <p:cBhvr>
                                        <p:cTn id="56" dur="50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71"/>
                                        </p:tgtEl>
                                        <p:attrNameLst>
                                          <p:attrName>style.visibility</p:attrName>
                                        </p:attrNameLst>
                                      </p:cBhvr>
                                      <p:to>
                                        <p:strVal val="visible"/>
                                      </p:to>
                                    </p:set>
                                    <p:animEffect transition="in" filter="wipe(down)">
                                      <p:cBhvr>
                                        <p:cTn id="61" dur="1000"/>
                                        <p:tgtEl>
                                          <p:spTgt spid="671"/>
                                        </p:tgtEl>
                                      </p:cBhvr>
                                    </p:animEffect>
                                  </p:childTnLst>
                                </p:cTn>
                              </p:par>
                            </p:childTnLst>
                          </p:cTn>
                        </p:par>
                        <p:par>
                          <p:cTn id="62" fill="hold">
                            <p:stCondLst>
                              <p:cond delay="1000"/>
                            </p:stCondLst>
                            <p:childTnLst>
                              <p:par>
                                <p:cTn id="63" presetID="19" presetClass="emph" presetSubtype="0" fill="hold" grpId="0" nodeType="afterEffect">
                                  <p:stCondLst>
                                    <p:cond delay="0"/>
                                  </p:stCondLst>
                                  <p:childTnLst>
                                    <p:animClr clrSpc="rgb" dir="cw">
                                      <p:cBhvr override="childStyle">
                                        <p:cTn id="64" dur="500" fill="hold"/>
                                        <p:tgtEl>
                                          <p:spTgt spid="24"/>
                                        </p:tgtEl>
                                        <p:attrNameLst>
                                          <p:attrName>style.color</p:attrName>
                                        </p:attrNameLst>
                                      </p:cBhvr>
                                      <p:to>
                                        <a:srgbClr val="0078D7"/>
                                      </p:to>
                                    </p:animClr>
                                    <p:animClr clrSpc="rgb" dir="cw">
                                      <p:cBhvr>
                                        <p:cTn id="65" dur="500" fill="hold"/>
                                        <p:tgtEl>
                                          <p:spTgt spid="24"/>
                                        </p:tgtEl>
                                        <p:attrNameLst>
                                          <p:attrName>fillcolor</p:attrName>
                                        </p:attrNameLst>
                                      </p:cBhvr>
                                      <p:to>
                                        <a:srgbClr val="0078D7"/>
                                      </p:to>
                                    </p:animClr>
                                    <p:set>
                                      <p:cBhvr>
                                        <p:cTn id="66" dur="500" fill="hold"/>
                                        <p:tgtEl>
                                          <p:spTgt spid="24"/>
                                        </p:tgtEl>
                                        <p:attrNameLst>
                                          <p:attrName>fill.type</p:attrName>
                                        </p:attrNameLst>
                                      </p:cBhvr>
                                      <p:to>
                                        <p:strVal val="solid"/>
                                      </p:to>
                                    </p:set>
                                    <p:set>
                                      <p:cBhvr>
                                        <p:cTn id="67" dur="500" fill="hold"/>
                                        <p:tgtEl>
                                          <p:spTgt spid="24"/>
                                        </p:tgtEl>
                                        <p:attrNameLst>
                                          <p:attrName>fill.on</p:attrName>
                                        </p:attrNameLst>
                                      </p:cBhvr>
                                      <p:to>
                                        <p:strVal val="true"/>
                                      </p:to>
                                    </p:set>
                                  </p:childTnLst>
                                </p:cTn>
                              </p:par>
                            </p:childTnLst>
                          </p:cTn>
                        </p:par>
                        <p:par>
                          <p:cTn id="68" fill="hold">
                            <p:stCondLst>
                              <p:cond delay="1500"/>
                            </p:stCondLst>
                            <p:childTnLst>
                              <p:par>
                                <p:cTn id="69" presetID="22" presetClass="entr" presetSubtype="4" fill="hold" nodeType="afterEffect">
                                  <p:stCondLst>
                                    <p:cond delay="0"/>
                                  </p:stCondLst>
                                  <p:childTnLst>
                                    <p:set>
                                      <p:cBhvr>
                                        <p:cTn id="70" dur="1" fill="hold">
                                          <p:stCondLst>
                                            <p:cond delay="0"/>
                                          </p:stCondLst>
                                        </p:cTn>
                                        <p:tgtEl>
                                          <p:spTgt spid="668"/>
                                        </p:tgtEl>
                                        <p:attrNameLst>
                                          <p:attrName>style.visibility</p:attrName>
                                        </p:attrNameLst>
                                      </p:cBhvr>
                                      <p:to>
                                        <p:strVal val="visible"/>
                                      </p:to>
                                    </p:set>
                                    <p:animEffect transition="in" filter="wipe(down)">
                                      <p:cBhvr>
                                        <p:cTn id="71" dur="600"/>
                                        <p:tgtEl>
                                          <p:spTgt spid="668"/>
                                        </p:tgtEl>
                                      </p:cBhvr>
                                    </p:animEffect>
                                  </p:childTnLst>
                                </p:cTn>
                              </p:par>
                            </p:childTnLst>
                          </p:cTn>
                        </p:par>
                        <p:par>
                          <p:cTn id="72" fill="hold">
                            <p:stCondLst>
                              <p:cond delay="2100"/>
                            </p:stCondLst>
                            <p:childTnLst>
                              <p:par>
                                <p:cTn id="73" presetID="19" presetClass="emph" presetSubtype="0" fill="hold" grpId="0" nodeType="afterEffect">
                                  <p:stCondLst>
                                    <p:cond delay="0"/>
                                  </p:stCondLst>
                                  <p:childTnLst>
                                    <p:animClr clrSpc="rgb" dir="cw">
                                      <p:cBhvr override="childStyle">
                                        <p:cTn id="74" dur="500" fill="hold"/>
                                        <p:tgtEl>
                                          <p:spTgt spid="333"/>
                                        </p:tgtEl>
                                        <p:attrNameLst>
                                          <p:attrName>style.color</p:attrName>
                                        </p:attrNameLst>
                                      </p:cBhvr>
                                      <p:to>
                                        <a:srgbClr val="FF8C00"/>
                                      </p:to>
                                    </p:animClr>
                                    <p:animClr clrSpc="rgb" dir="cw">
                                      <p:cBhvr>
                                        <p:cTn id="75" dur="500" fill="hold"/>
                                        <p:tgtEl>
                                          <p:spTgt spid="333"/>
                                        </p:tgtEl>
                                        <p:attrNameLst>
                                          <p:attrName>fillcolor</p:attrName>
                                        </p:attrNameLst>
                                      </p:cBhvr>
                                      <p:to>
                                        <a:srgbClr val="FF8C00"/>
                                      </p:to>
                                    </p:animClr>
                                    <p:set>
                                      <p:cBhvr>
                                        <p:cTn id="76" dur="500" fill="hold"/>
                                        <p:tgtEl>
                                          <p:spTgt spid="333"/>
                                        </p:tgtEl>
                                        <p:attrNameLst>
                                          <p:attrName>fill.type</p:attrName>
                                        </p:attrNameLst>
                                      </p:cBhvr>
                                      <p:to>
                                        <p:strVal val="solid"/>
                                      </p:to>
                                    </p:set>
                                    <p:set>
                                      <p:cBhvr>
                                        <p:cTn id="77" dur="500" fill="hold"/>
                                        <p:tgtEl>
                                          <p:spTgt spid="333"/>
                                        </p:tgtEl>
                                        <p:attrNameLst>
                                          <p:attrName>fill.on</p:attrName>
                                        </p:attrNameLst>
                                      </p:cBhvr>
                                      <p:to>
                                        <p:strVal val="true"/>
                                      </p:to>
                                    </p:set>
                                  </p:childTnLst>
                                </p:cTn>
                              </p:par>
                            </p:childTnLst>
                          </p:cTn>
                        </p:par>
                        <p:par>
                          <p:cTn id="78" fill="hold">
                            <p:stCondLst>
                              <p:cond delay="2600"/>
                            </p:stCondLst>
                            <p:childTnLst>
                              <p:par>
                                <p:cTn id="79" presetID="22" presetClass="entr" presetSubtype="4" fill="hold" nodeType="afterEffect">
                                  <p:stCondLst>
                                    <p:cond delay="0"/>
                                  </p:stCondLst>
                                  <p:childTnLst>
                                    <p:set>
                                      <p:cBhvr>
                                        <p:cTn id="80" dur="1" fill="hold">
                                          <p:stCondLst>
                                            <p:cond delay="0"/>
                                          </p:stCondLst>
                                        </p:cTn>
                                        <p:tgtEl>
                                          <p:spTgt spid="669"/>
                                        </p:tgtEl>
                                        <p:attrNameLst>
                                          <p:attrName>style.visibility</p:attrName>
                                        </p:attrNameLst>
                                      </p:cBhvr>
                                      <p:to>
                                        <p:strVal val="visible"/>
                                      </p:to>
                                    </p:set>
                                    <p:animEffect transition="in" filter="wipe(down)">
                                      <p:cBhvr>
                                        <p:cTn id="81" dur="600"/>
                                        <p:tgtEl>
                                          <p:spTgt spid="669"/>
                                        </p:tgtEl>
                                      </p:cBhvr>
                                    </p:animEffect>
                                  </p:childTnLst>
                                </p:cTn>
                              </p:par>
                            </p:childTnLst>
                          </p:cTn>
                        </p:par>
                        <p:par>
                          <p:cTn id="82" fill="hold">
                            <p:stCondLst>
                              <p:cond delay="3200"/>
                            </p:stCondLst>
                            <p:childTnLst>
                              <p:par>
                                <p:cTn id="83" presetID="19" presetClass="emph" presetSubtype="0" fill="hold" grpId="0" nodeType="afterEffect">
                                  <p:stCondLst>
                                    <p:cond delay="0"/>
                                  </p:stCondLst>
                                  <p:childTnLst>
                                    <p:animClr clrSpc="rgb" dir="cw">
                                      <p:cBhvr override="childStyle">
                                        <p:cTn id="84" dur="500" fill="hold"/>
                                        <p:tgtEl>
                                          <p:spTgt spid="337"/>
                                        </p:tgtEl>
                                        <p:attrNameLst>
                                          <p:attrName>style.color</p:attrName>
                                        </p:attrNameLst>
                                      </p:cBhvr>
                                      <p:to>
                                        <a:srgbClr val="5C2D91"/>
                                      </p:to>
                                    </p:animClr>
                                    <p:animClr clrSpc="rgb" dir="cw">
                                      <p:cBhvr>
                                        <p:cTn id="85" dur="500" fill="hold"/>
                                        <p:tgtEl>
                                          <p:spTgt spid="337"/>
                                        </p:tgtEl>
                                        <p:attrNameLst>
                                          <p:attrName>fillcolor</p:attrName>
                                        </p:attrNameLst>
                                      </p:cBhvr>
                                      <p:to>
                                        <a:srgbClr val="5C2D91"/>
                                      </p:to>
                                    </p:animClr>
                                    <p:set>
                                      <p:cBhvr>
                                        <p:cTn id="86" dur="500" fill="hold"/>
                                        <p:tgtEl>
                                          <p:spTgt spid="337"/>
                                        </p:tgtEl>
                                        <p:attrNameLst>
                                          <p:attrName>fill.type</p:attrName>
                                        </p:attrNameLst>
                                      </p:cBhvr>
                                      <p:to>
                                        <p:strVal val="solid"/>
                                      </p:to>
                                    </p:set>
                                    <p:set>
                                      <p:cBhvr>
                                        <p:cTn id="87" dur="500" fill="hold"/>
                                        <p:tgtEl>
                                          <p:spTgt spid="337"/>
                                        </p:tgtEl>
                                        <p:attrNameLst>
                                          <p:attrName>fill.on</p:attrName>
                                        </p:attrNameLst>
                                      </p:cBhvr>
                                      <p:to>
                                        <p:strVal val="true"/>
                                      </p:to>
                                    </p:set>
                                  </p:childTnLst>
                                </p:cTn>
                              </p:par>
                            </p:childTnLst>
                          </p:cTn>
                        </p:par>
                        <p:par>
                          <p:cTn id="88" fill="hold">
                            <p:stCondLst>
                              <p:cond delay="3700"/>
                            </p:stCondLst>
                            <p:childTnLst>
                              <p:par>
                                <p:cTn id="89" presetID="22" presetClass="entr" presetSubtype="4" fill="hold" nodeType="afterEffect">
                                  <p:stCondLst>
                                    <p:cond delay="0"/>
                                  </p:stCondLst>
                                  <p:childTnLst>
                                    <p:set>
                                      <p:cBhvr>
                                        <p:cTn id="90" dur="1" fill="hold">
                                          <p:stCondLst>
                                            <p:cond delay="0"/>
                                          </p:stCondLst>
                                        </p:cTn>
                                        <p:tgtEl>
                                          <p:spTgt spid="670"/>
                                        </p:tgtEl>
                                        <p:attrNameLst>
                                          <p:attrName>style.visibility</p:attrName>
                                        </p:attrNameLst>
                                      </p:cBhvr>
                                      <p:to>
                                        <p:strVal val="visible"/>
                                      </p:to>
                                    </p:set>
                                    <p:animEffect transition="in" filter="wipe(down)">
                                      <p:cBhvr>
                                        <p:cTn id="91" dur="1000"/>
                                        <p:tgtEl>
                                          <p:spTgt spid="670"/>
                                        </p:tgtEl>
                                      </p:cBhvr>
                                    </p:animEffect>
                                  </p:childTnLst>
                                </p:cTn>
                              </p:par>
                            </p:childTnLst>
                          </p:cTn>
                        </p:par>
                        <p:par>
                          <p:cTn id="92" fill="hold">
                            <p:stCondLst>
                              <p:cond delay="4700"/>
                            </p:stCondLst>
                            <p:childTnLst>
                              <p:par>
                                <p:cTn id="93" presetID="19" presetClass="emph" presetSubtype="0" fill="hold" grpId="0" nodeType="afterEffect">
                                  <p:stCondLst>
                                    <p:cond delay="0"/>
                                  </p:stCondLst>
                                  <p:childTnLst>
                                    <p:animClr clrSpc="rgb" dir="cw">
                                      <p:cBhvr override="childStyle">
                                        <p:cTn id="94" dur="500" fill="hold"/>
                                        <p:tgtEl>
                                          <p:spTgt spid="340"/>
                                        </p:tgtEl>
                                        <p:attrNameLst>
                                          <p:attrName>style.color</p:attrName>
                                        </p:attrNameLst>
                                      </p:cBhvr>
                                      <p:to>
                                        <a:srgbClr val="D83B01"/>
                                      </p:to>
                                    </p:animClr>
                                    <p:animClr clrSpc="rgb" dir="cw">
                                      <p:cBhvr>
                                        <p:cTn id="95" dur="500" fill="hold"/>
                                        <p:tgtEl>
                                          <p:spTgt spid="340"/>
                                        </p:tgtEl>
                                        <p:attrNameLst>
                                          <p:attrName>fillcolor</p:attrName>
                                        </p:attrNameLst>
                                      </p:cBhvr>
                                      <p:to>
                                        <a:srgbClr val="D83B01"/>
                                      </p:to>
                                    </p:animClr>
                                    <p:set>
                                      <p:cBhvr>
                                        <p:cTn id="96" dur="500" fill="hold"/>
                                        <p:tgtEl>
                                          <p:spTgt spid="340"/>
                                        </p:tgtEl>
                                        <p:attrNameLst>
                                          <p:attrName>fill.type</p:attrName>
                                        </p:attrNameLst>
                                      </p:cBhvr>
                                      <p:to>
                                        <p:strVal val="solid"/>
                                      </p:to>
                                    </p:set>
                                    <p:set>
                                      <p:cBhvr>
                                        <p:cTn id="97" dur="500" fill="hold"/>
                                        <p:tgtEl>
                                          <p:spTgt spid="340"/>
                                        </p:tgtEl>
                                        <p:attrNameLst>
                                          <p:attrName>fill.on</p:attrName>
                                        </p:attrNameLst>
                                      </p:cBhvr>
                                      <p:to>
                                        <p:strVal val="true"/>
                                      </p:to>
                                    </p:set>
                                  </p:childTnLst>
                                </p:cTn>
                              </p:par>
                            </p:childTnLst>
                          </p:cTn>
                        </p:par>
                        <p:par>
                          <p:cTn id="98" fill="hold">
                            <p:stCondLst>
                              <p:cond delay="5200"/>
                            </p:stCondLst>
                            <p:childTnLst>
                              <p:par>
                                <p:cTn id="99" presetID="24" presetClass="emph" presetSubtype="0" fill="hold" grpId="0" nodeType="afterEffect">
                                  <p:stCondLst>
                                    <p:cond delay="0"/>
                                  </p:stCondLst>
                                  <p:childTnLst>
                                    <p:animClr clrSpc="hsl" dir="cw">
                                      <p:cBhvr override="childStyle">
                                        <p:cTn id="100" dur="500" fill="hold"/>
                                        <p:tgtEl>
                                          <p:spTgt spid="29"/>
                                        </p:tgtEl>
                                        <p:attrNameLst>
                                          <p:attrName>style.color</p:attrName>
                                        </p:attrNameLst>
                                      </p:cBhvr>
                                      <p:by>
                                        <p:hsl h="0" s="-12549" l="-25098"/>
                                      </p:by>
                                    </p:animClr>
                                    <p:animClr clrSpc="hsl" dir="cw">
                                      <p:cBhvr>
                                        <p:cTn id="101" dur="500" fill="hold"/>
                                        <p:tgtEl>
                                          <p:spTgt spid="29"/>
                                        </p:tgtEl>
                                        <p:attrNameLst>
                                          <p:attrName>fillcolor</p:attrName>
                                        </p:attrNameLst>
                                      </p:cBhvr>
                                      <p:by>
                                        <p:hsl h="0" s="-12549" l="-25098"/>
                                      </p:by>
                                    </p:animClr>
                                    <p:animClr clrSpc="hsl" dir="cw">
                                      <p:cBhvr>
                                        <p:cTn id="102" dur="500" fill="hold"/>
                                        <p:tgtEl>
                                          <p:spTgt spid="29"/>
                                        </p:tgtEl>
                                        <p:attrNameLst>
                                          <p:attrName>stroke.color</p:attrName>
                                        </p:attrNameLst>
                                      </p:cBhvr>
                                      <p:by>
                                        <p:hsl h="0" s="-12549" l="-25098"/>
                                      </p:by>
                                    </p:animClr>
                                    <p:set>
                                      <p:cBhvr>
                                        <p:cTn id="103"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10" grpId="0" animBg="1"/>
      <p:bldP spid="1277" grpId="0" animBg="1"/>
      <p:bldP spid="610" grpId="0" animBg="1"/>
      <p:bldP spid="574" grpId="0" animBg="1"/>
      <p:bldP spid="575" grpId="0" animBg="1"/>
      <p:bldP spid="559" grpId="0" animBg="1"/>
      <p:bldP spid="537" grpId="0" animBg="1"/>
      <p:bldP spid="515" grpId="0" animBg="1"/>
      <p:bldP spid="497" grpId="0" animBg="1"/>
      <p:bldP spid="24" grpId="0" animBg="1"/>
      <p:bldP spid="333" grpId="0" animBg="1"/>
      <p:bldP spid="337" grpId="0" animBg="1"/>
      <p:bldP spid="3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988784"/>
          </a:xfrm>
        </p:spPr>
        <p:txBody>
          <a:bodyPr/>
          <a:lstStyle/>
          <a:p>
            <a:r>
              <a:rPr lang="en-US" dirty="0" smtClean="0"/>
              <a:t>Easy </a:t>
            </a:r>
            <a:r>
              <a:rPr lang="en-US" dirty="0"/>
              <a:t>to use authentication functionality for your </a:t>
            </a:r>
            <a:r>
              <a:rPr lang="en-US" dirty="0" smtClean="0"/>
              <a:t>apps</a:t>
            </a:r>
          </a:p>
          <a:p>
            <a:r>
              <a:rPr lang="en-US" dirty="0" smtClean="0"/>
              <a:t>Abstracts </a:t>
            </a:r>
            <a:r>
              <a:rPr lang="en-US" dirty="0"/>
              <a:t>away most protocol considerations</a:t>
            </a:r>
          </a:p>
          <a:p>
            <a:r>
              <a:rPr lang="en-US" dirty="0"/>
              <a:t>Handles tokens persistence &amp; refresh automatically</a:t>
            </a:r>
          </a:p>
          <a:p>
            <a:r>
              <a:rPr lang="en-US" dirty="0" smtClean="0"/>
              <a:t>Available for all platforms</a:t>
            </a:r>
          </a:p>
          <a:p>
            <a:pPr lvl="1"/>
            <a:r>
              <a:rPr lang="en-US" dirty="0" smtClean="0"/>
              <a:t>.NET</a:t>
            </a:r>
          </a:p>
          <a:p>
            <a:pPr lvl="1"/>
            <a:r>
              <a:rPr lang="en-US" dirty="0" smtClean="0"/>
              <a:t>iOS</a:t>
            </a:r>
          </a:p>
          <a:p>
            <a:pPr lvl="1"/>
            <a:r>
              <a:rPr lang="en-US" dirty="0" smtClean="0"/>
              <a:t>Android</a:t>
            </a:r>
            <a:endParaRPr lang="en-US" dirty="0"/>
          </a:p>
        </p:txBody>
      </p:sp>
      <p:sp>
        <p:nvSpPr>
          <p:cNvPr id="3" name="Title 2"/>
          <p:cNvSpPr>
            <a:spLocks noGrp="1"/>
          </p:cNvSpPr>
          <p:nvPr>
            <p:ph type="title"/>
          </p:nvPr>
        </p:nvSpPr>
        <p:spPr/>
        <p:txBody>
          <a:bodyPr/>
          <a:lstStyle/>
          <a:p>
            <a:r>
              <a:rPr lang="en-US" dirty="0" smtClean="0"/>
              <a:t>Active Directory Authentication Library (ADAL)</a:t>
            </a:r>
            <a:endParaRPr lang="en-US" dirty="0"/>
          </a:p>
        </p:txBody>
      </p:sp>
      <p:grpSp>
        <p:nvGrpSpPr>
          <p:cNvPr id="4" name="Group 3"/>
          <p:cNvGrpSpPr/>
          <p:nvPr/>
        </p:nvGrpSpPr>
        <p:grpSpPr>
          <a:xfrm>
            <a:off x="-30163" y="5630862"/>
            <a:ext cx="9829800" cy="484327"/>
            <a:chOff x="-258764" y="6136461"/>
            <a:chExt cx="9677401" cy="652605"/>
          </a:xfrm>
        </p:grpSpPr>
        <p:sp>
          <p:nvSpPr>
            <p:cNvPr id="5" name="Rectangle 4"/>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198435" y="6240462"/>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738: </a:t>
              </a:r>
              <a:r>
                <a:rPr lang="en-US" dirty="0">
                  <a:gradFill>
                    <a:gsLst>
                      <a:gs pos="0">
                        <a:schemeClr val="bg1"/>
                      </a:gs>
                      <a:gs pos="53000">
                        <a:schemeClr val="bg1"/>
                      </a:gs>
                    </a:gsLst>
                    <a:lin ang="5400000" scaled="0"/>
                  </a:gradFill>
                </a:rPr>
                <a:t>Azure Active Directory: Identity Management as a Service for Modern Applications</a:t>
              </a:r>
            </a:p>
          </p:txBody>
        </p:sp>
      </p:grpSp>
      <p:grpSp>
        <p:nvGrpSpPr>
          <p:cNvPr id="7" name="Group 6"/>
          <p:cNvGrpSpPr/>
          <p:nvPr/>
        </p:nvGrpSpPr>
        <p:grpSpPr>
          <a:xfrm>
            <a:off x="-30163" y="6240462"/>
            <a:ext cx="9829800" cy="484327"/>
            <a:chOff x="-258764" y="6136461"/>
            <a:chExt cx="9677401" cy="652605"/>
          </a:xfrm>
        </p:grpSpPr>
        <p:sp>
          <p:nvSpPr>
            <p:cNvPr id="8" name="Rectangle 7"/>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198435" y="6240462"/>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769: </a:t>
              </a:r>
              <a:r>
                <a:rPr lang="en-US" dirty="0">
                  <a:gradFill>
                    <a:gsLst>
                      <a:gs pos="0">
                        <a:schemeClr val="bg1"/>
                      </a:gs>
                      <a:gs pos="53000">
                        <a:schemeClr val="bg1"/>
                      </a:gs>
                    </a:gsLst>
                    <a:lin ang="5400000" scaled="0"/>
                  </a:gradFill>
                </a:rPr>
                <a:t>Develop Modern Native Applications with Azure Active Directory</a:t>
              </a:r>
            </a:p>
          </p:txBody>
        </p:sp>
      </p:grpSp>
    </p:spTree>
    <p:extLst>
      <p:ext uri="{BB962C8B-B14F-4D97-AF65-F5344CB8AC3E}">
        <p14:creationId xmlns:p14="http://schemas.microsoft.com/office/powerpoint/2010/main" val="3178317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493812"/>
          </a:xfrm>
        </p:spPr>
        <p:txBody>
          <a:bodyPr/>
          <a:lstStyle/>
          <a:p>
            <a:r>
              <a:rPr lang="en-US" sz="3200" dirty="0" smtClean="0"/>
              <a:t>Web Account Manager</a:t>
            </a:r>
          </a:p>
          <a:p>
            <a:pPr lvl="1"/>
            <a:r>
              <a:rPr lang="en-US" sz="1800" dirty="0" smtClean="0"/>
              <a:t>If your app targets Windows 10 (and higher) exclusively</a:t>
            </a:r>
          </a:p>
          <a:p>
            <a:pPr lvl="1"/>
            <a:r>
              <a:rPr lang="en-US" sz="1800" dirty="0" smtClean="0"/>
              <a:t>If your app uses more than one provider</a:t>
            </a:r>
            <a:br>
              <a:rPr lang="en-US" sz="1800" dirty="0" smtClean="0"/>
            </a:br>
            <a:endParaRPr lang="en-US" sz="1800" dirty="0" smtClean="0"/>
          </a:p>
          <a:p>
            <a:r>
              <a:rPr lang="en-US" sz="3200" dirty="0" smtClean="0"/>
              <a:t>ADAL .NET</a:t>
            </a:r>
          </a:p>
          <a:p>
            <a:pPr lvl="1"/>
            <a:r>
              <a:rPr lang="en-US" sz="1800" dirty="0" smtClean="0"/>
              <a:t>If your app uses Azure AD and ADFS only</a:t>
            </a:r>
          </a:p>
          <a:p>
            <a:pPr lvl="1"/>
            <a:r>
              <a:rPr lang="en-US" sz="1800" dirty="0"/>
              <a:t>If </a:t>
            </a:r>
            <a:r>
              <a:rPr lang="en-US" sz="1800" dirty="0" smtClean="0"/>
              <a:t>your app targets </a:t>
            </a:r>
            <a:r>
              <a:rPr lang="en-US" sz="1800" dirty="0"/>
              <a:t>all versions of Windows from </a:t>
            </a:r>
            <a:r>
              <a:rPr lang="en-US" sz="1800" dirty="0" smtClean="0"/>
              <a:t>Windows 7 onward</a:t>
            </a:r>
          </a:p>
          <a:p>
            <a:pPr lvl="1"/>
            <a:r>
              <a:rPr lang="en-US" sz="1800" dirty="0" smtClean="0"/>
              <a:t>If your app targets Windows and Cross-Platform devices (Xamarin)</a:t>
            </a:r>
          </a:p>
          <a:p>
            <a:pPr lvl="1"/>
            <a:r>
              <a:rPr lang="en-US" sz="1800" dirty="0" smtClean="0"/>
              <a:t>If your app needs authentication flows that are not covered by Web Account Manager</a:t>
            </a:r>
          </a:p>
          <a:p>
            <a:pPr lvl="2"/>
            <a:r>
              <a:rPr lang="en-US" sz="1800" dirty="0" smtClean="0"/>
              <a:t>Direct username/password</a:t>
            </a:r>
          </a:p>
          <a:p>
            <a:pPr lvl="2"/>
            <a:r>
              <a:rPr lang="en-US" sz="1800" dirty="0" smtClean="0"/>
              <a:t>App Identity flow</a:t>
            </a:r>
          </a:p>
          <a:p>
            <a:pPr lvl="1"/>
            <a:r>
              <a:rPr lang="en-US" sz="1800" dirty="0"/>
              <a:t>Future ADAL .NET release will use Web Account Manager on Windows </a:t>
            </a:r>
            <a:r>
              <a:rPr lang="en-US" sz="1800" dirty="0" smtClean="0"/>
              <a:t>10</a:t>
            </a:r>
            <a:br>
              <a:rPr lang="en-US" sz="1800" dirty="0" smtClean="0"/>
            </a:br>
            <a:endParaRPr lang="en-US" sz="1800" dirty="0"/>
          </a:p>
          <a:p>
            <a:r>
              <a:rPr lang="en-US" sz="3200" dirty="0"/>
              <a:t>Existing apps built using ADAL will continue to </a:t>
            </a:r>
            <a:r>
              <a:rPr lang="en-US" sz="3200" dirty="0" smtClean="0"/>
              <a:t>work</a:t>
            </a:r>
            <a:endParaRPr lang="en-US" sz="3200" dirty="0"/>
          </a:p>
          <a:p>
            <a:endParaRPr lang="en-US" sz="3200" dirty="0"/>
          </a:p>
        </p:txBody>
      </p:sp>
      <p:sp>
        <p:nvSpPr>
          <p:cNvPr id="3" name="Title 2"/>
          <p:cNvSpPr>
            <a:spLocks noGrp="1"/>
          </p:cNvSpPr>
          <p:nvPr>
            <p:ph type="title"/>
          </p:nvPr>
        </p:nvSpPr>
        <p:spPr/>
        <p:txBody>
          <a:bodyPr/>
          <a:lstStyle/>
          <a:p>
            <a:r>
              <a:rPr lang="en-US" dirty="0" smtClean="0"/>
              <a:t>Web Account Manager vs ADAL</a:t>
            </a:r>
            <a:endParaRPr lang="en-US" dirty="0"/>
          </a:p>
        </p:txBody>
      </p:sp>
    </p:spTree>
    <p:extLst>
      <p:ext uri="{BB962C8B-B14F-4D97-AF65-F5344CB8AC3E}">
        <p14:creationId xmlns:p14="http://schemas.microsoft.com/office/powerpoint/2010/main" val="29221101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smtClean="0"/>
              <a:t>Create the Windows App</a:t>
            </a:r>
          </a:p>
          <a:p>
            <a:r>
              <a:rPr lang="en-US" dirty="0" smtClean="0"/>
              <a:t>Register your app in Azure AD</a:t>
            </a:r>
          </a:p>
          <a:p>
            <a:r>
              <a:rPr lang="en-US" dirty="0" smtClean="0"/>
              <a:t>Configure app permissions</a:t>
            </a:r>
          </a:p>
          <a:p>
            <a:r>
              <a:rPr lang="en-US" dirty="0" smtClean="0"/>
              <a:t>Get token for the target API service</a:t>
            </a:r>
          </a:p>
          <a:p>
            <a:r>
              <a:rPr lang="en-US" dirty="0" smtClean="0"/>
              <a:t>Build your code using O365 APIs</a:t>
            </a:r>
            <a:endParaRPr lang="en-US" dirty="0"/>
          </a:p>
        </p:txBody>
      </p:sp>
      <p:sp>
        <p:nvSpPr>
          <p:cNvPr id="3" name="Title 2"/>
          <p:cNvSpPr>
            <a:spLocks noGrp="1"/>
          </p:cNvSpPr>
          <p:nvPr>
            <p:ph type="title"/>
          </p:nvPr>
        </p:nvSpPr>
        <p:spPr/>
        <p:txBody>
          <a:bodyPr/>
          <a:lstStyle/>
          <a:p>
            <a:r>
              <a:rPr lang="en-US" dirty="0" smtClean="0"/>
              <a:t>Building your app</a:t>
            </a:r>
            <a:endParaRPr lang="en-US" dirty="0"/>
          </a:p>
        </p:txBody>
      </p:sp>
      <p:pic>
        <p:nvPicPr>
          <p:cNvPr id="4" name="Picture 3"/>
          <p:cNvPicPr>
            <a:picLocks noChangeAspect="1"/>
          </p:cNvPicPr>
          <p:nvPr/>
        </p:nvPicPr>
        <p:blipFill rotWithShape="1">
          <a:blip r:embed="rId2"/>
          <a:srcRect l="32738" t="8929" r="31547" b="10714"/>
          <a:stretch/>
        </p:blipFill>
        <p:spPr>
          <a:xfrm>
            <a:off x="9342437" y="373062"/>
            <a:ext cx="2667000" cy="6000750"/>
          </a:xfrm>
          <a:prstGeom prst="rect">
            <a:avLst/>
          </a:prstGeom>
        </p:spPr>
      </p:pic>
    </p:spTree>
    <p:extLst>
      <p:ext uri="{BB962C8B-B14F-4D97-AF65-F5344CB8AC3E}">
        <p14:creationId xmlns:p14="http://schemas.microsoft.com/office/powerpoint/2010/main" val="40507878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20000"/>
          </a:xfrm>
        </p:spPr>
        <p:txBody>
          <a:bodyPr/>
          <a:lstStyle/>
          <a:p>
            <a:r>
              <a:rPr lang="en-US" sz="2800" dirty="0" smtClean="0"/>
              <a:t>Every app must:</a:t>
            </a:r>
          </a:p>
          <a:p>
            <a:pPr lvl="1"/>
            <a:r>
              <a:rPr lang="en-US" sz="1600" dirty="0" smtClean="0"/>
              <a:t>Be registered with Azure AD</a:t>
            </a:r>
          </a:p>
          <a:p>
            <a:pPr lvl="1"/>
            <a:r>
              <a:rPr lang="en-US" sz="1600" dirty="0" smtClean="0"/>
              <a:t>Declare in advance what resources it wants to access</a:t>
            </a:r>
          </a:p>
          <a:p>
            <a:r>
              <a:rPr lang="en-US" sz="2800" dirty="0" smtClean="0"/>
              <a:t>To register your app to use Web Account Manager:</a:t>
            </a:r>
          </a:p>
          <a:p>
            <a:pPr lvl="1"/>
            <a:r>
              <a:rPr lang="en-US" sz="1600" dirty="0" smtClean="0"/>
              <a:t>You need the app’s SID</a:t>
            </a:r>
          </a:p>
          <a:p>
            <a:pPr lvl="1"/>
            <a:r>
              <a:rPr lang="en-US" sz="1600" dirty="0" smtClean="0"/>
              <a:t>Execute </a:t>
            </a:r>
            <a:r>
              <a:rPr lang="en-US" sz="1600" dirty="0" err="1" smtClean="0"/>
              <a:t>WebAuthenticationManager.GetCurrentApplicationCallbackUri</a:t>
            </a:r>
            <a:r>
              <a:rPr lang="en-US" sz="1600" dirty="0" smtClean="0"/>
              <a:t>().</a:t>
            </a:r>
            <a:r>
              <a:rPr lang="en-US" sz="1600" dirty="0" err="1" smtClean="0"/>
              <a:t>ToString</a:t>
            </a:r>
            <a:r>
              <a:rPr lang="en-US" sz="1600" dirty="0" smtClean="0"/>
              <a:t>()</a:t>
            </a:r>
          </a:p>
          <a:p>
            <a:pPr lvl="2"/>
            <a:r>
              <a:rPr lang="en-US" sz="1600" dirty="0" smtClean="0"/>
              <a:t>The </a:t>
            </a:r>
            <a:r>
              <a:rPr lang="en-US" sz="1600" dirty="0" smtClean="0">
                <a:solidFill>
                  <a:srgbClr val="FF0000"/>
                </a:solidFill>
              </a:rPr>
              <a:t>SID</a:t>
            </a:r>
            <a:r>
              <a:rPr lang="en-US" sz="1600" dirty="0" smtClean="0"/>
              <a:t> will be part of the callback URI:</a:t>
            </a:r>
          </a:p>
          <a:p>
            <a:pPr lvl="3"/>
            <a:r>
              <a:rPr lang="en-US" sz="1400" dirty="0" err="1" smtClean="0"/>
              <a:t>ms</a:t>
            </a:r>
            <a:r>
              <a:rPr lang="en-US" sz="1400" dirty="0" smtClean="0"/>
              <a:t>-app://</a:t>
            </a:r>
            <a:r>
              <a:rPr lang="en-US" sz="1400" dirty="0" smtClean="0">
                <a:solidFill>
                  <a:srgbClr val="FF0000"/>
                </a:solidFill>
              </a:rPr>
              <a:t>s-1-15-2-9667BCE9-6AC0-4E3B-9283-EDDB3E7B2D9F</a:t>
            </a:r>
          </a:p>
          <a:p>
            <a:pPr lvl="1"/>
            <a:r>
              <a:rPr lang="en-US" sz="1600" dirty="0" smtClean="0"/>
              <a:t>You need to use this SID to build the Redirect URI for your Windows App as follows:</a:t>
            </a:r>
          </a:p>
          <a:p>
            <a:pPr lvl="2"/>
            <a:r>
              <a:rPr lang="en-US" sz="1600" dirty="0" err="1" smtClean="0">
                <a:solidFill>
                  <a:schemeClr val="accent3">
                    <a:lumMod val="50000"/>
                  </a:schemeClr>
                </a:solidFill>
              </a:rPr>
              <a:t>ms</a:t>
            </a:r>
            <a:r>
              <a:rPr lang="en-US" sz="1600" dirty="0" smtClean="0">
                <a:solidFill>
                  <a:schemeClr val="accent3">
                    <a:lumMod val="50000"/>
                  </a:schemeClr>
                </a:solidFill>
              </a:rPr>
              <a:t>-</a:t>
            </a:r>
            <a:r>
              <a:rPr lang="en-US" sz="1600" dirty="0" err="1" smtClean="0">
                <a:solidFill>
                  <a:schemeClr val="accent3">
                    <a:lumMod val="50000"/>
                  </a:schemeClr>
                </a:solidFill>
              </a:rPr>
              <a:t>appx</a:t>
            </a:r>
            <a:r>
              <a:rPr lang="en-US" sz="1600" dirty="0" smtClean="0">
                <a:solidFill>
                  <a:schemeClr val="accent3">
                    <a:lumMod val="50000"/>
                  </a:schemeClr>
                </a:solidFill>
              </a:rPr>
              <a:t>-web://</a:t>
            </a:r>
            <a:r>
              <a:rPr lang="en-US" sz="1600" dirty="0" err="1" smtClean="0">
                <a:solidFill>
                  <a:schemeClr val="accent3">
                    <a:lumMod val="50000"/>
                  </a:schemeClr>
                </a:solidFill>
              </a:rPr>
              <a:t>Microsoft.AAD.BrokerPlugIn</a:t>
            </a:r>
            <a:r>
              <a:rPr lang="en-US" sz="1600" dirty="0" smtClean="0">
                <a:solidFill>
                  <a:schemeClr val="accent3">
                    <a:lumMod val="50000"/>
                  </a:schemeClr>
                </a:solidFill>
              </a:rPr>
              <a:t>/</a:t>
            </a:r>
            <a:r>
              <a:rPr lang="en-US" sz="1600" dirty="0" smtClean="0">
                <a:solidFill>
                  <a:srgbClr val="FF0000"/>
                </a:solidFill>
              </a:rPr>
              <a:t>s-1-15-2-9667BCE9-6AC0-4E3B-9283-EDDB3E7B2D9F</a:t>
            </a:r>
          </a:p>
          <a:p>
            <a:r>
              <a:rPr lang="en-US" sz="3200" dirty="0"/>
              <a:t>To register your app to </a:t>
            </a:r>
            <a:r>
              <a:rPr lang="en-US" sz="3200" dirty="0" smtClean="0"/>
              <a:t>use ADAL:</a:t>
            </a:r>
          </a:p>
          <a:p>
            <a:pPr lvl="1"/>
            <a:r>
              <a:rPr lang="en-US" sz="1800" dirty="0" smtClean="0"/>
              <a:t>Use the app Callback Uri</a:t>
            </a:r>
          </a:p>
          <a:p>
            <a:pPr lvl="1"/>
            <a:r>
              <a:rPr lang="en-US" sz="1800" dirty="0"/>
              <a:t>Execute </a:t>
            </a:r>
            <a:r>
              <a:rPr lang="en-US" sz="1800" dirty="0" err="1"/>
              <a:t>WebAuthenticationManager.GetCurrentApplicationCallbackUri</a:t>
            </a:r>
            <a:r>
              <a:rPr lang="en-US" sz="1800" dirty="0"/>
              <a:t>().</a:t>
            </a:r>
            <a:r>
              <a:rPr lang="en-US" sz="1800" dirty="0" err="1"/>
              <a:t>ToString</a:t>
            </a:r>
            <a:r>
              <a:rPr lang="en-US" sz="1800" dirty="0"/>
              <a:t>()</a:t>
            </a:r>
          </a:p>
          <a:p>
            <a:r>
              <a:rPr lang="en-US" sz="2800" dirty="0" smtClean="0"/>
              <a:t>Use Office 365 API Tools for Visual Studio when doing Office 365 development to streamline the app registration.</a:t>
            </a:r>
            <a:endParaRPr lang="en-US" sz="2800" dirty="0">
              <a:solidFill>
                <a:srgbClr val="FF0000"/>
              </a:solidFill>
            </a:endParaRPr>
          </a:p>
          <a:p>
            <a:pPr marL="571500" lvl="2" indent="0">
              <a:buNone/>
            </a:pPr>
            <a:endParaRPr lang="en-US" sz="1600" dirty="0">
              <a:solidFill>
                <a:srgbClr val="FF0000"/>
              </a:solidFill>
            </a:endParaRPr>
          </a:p>
        </p:txBody>
      </p:sp>
      <p:sp>
        <p:nvSpPr>
          <p:cNvPr id="3" name="Title 2"/>
          <p:cNvSpPr>
            <a:spLocks noGrp="1"/>
          </p:cNvSpPr>
          <p:nvPr>
            <p:ph type="title"/>
          </p:nvPr>
        </p:nvSpPr>
        <p:spPr/>
        <p:txBody>
          <a:bodyPr/>
          <a:lstStyle/>
          <a:p>
            <a:r>
              <a:rPr lang="en-US" dirty="0" smtClean="0"/>
              <a:t>Registering a Windows App with Azure AD</a:t>
            </a:r>
            <a:endParaRPr lang="en-US" dirty="0"/>
          </a:p>
        </p:txBody>
      </p:sp>
    </p:spTree>
    <p:extLst>
      <p:ext uri="{BB962C8B-B14F-4D97-AF65-F5344CB8AC3E}">
        <p14:creationId xmlns:p14="http://schemas.microsoft.com/office/powerpoint/2010/main" val="18005668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554545"/>
          </a:xfrm>
        </p:spPr>
        <p:txBody>
          <a:bodyPr/>
          <a:lstStyle/>
          <a:p>
            <a:r>
              <a:rPr lang="en-US" sz="2800" dirty="0" smtClean="0"/>
              <a:t>Integrate Visual Studio applications with Office 365 API services</a:t>
            </a:r>
          </a:p>
          <a:p>
            <a:r>
              <a:rPr lang="en-US" sz="2800" dirty="0"/>
              <a:t>Once the services are selected, Visual Studio performs the following:</a:t>
            </a:r>
          </a:p>
          <a:p>
            <a:pPr lvl="1"/>
            <a:r>
              <a:rPr lang="en-US" sz="1600" dirty="0"/>
              <a:t>Registers an </a:t>
            </a:r>
            <a:r>
              <a:rPr lang="en-US" sz="1600" dirty="0" smtClean="0"/>
              <a:t>Azure AD application</a:t>
            </a:r>
            <a:r>
              <a:rPr lang="en-US" sz="1600" dirty="0"/>
              <a:t> (if there isn’t an application registered yet) in Microsoft Azure Active Directory to consume Office 365 services</a:t>
            </a:r>
            <a:r>
              <a:rPr lang="en-US" sz="1600" dirty="0" smtClean="0"/>
              <a:t>.</a:t>
            </a:r>
          </a:p>
          <a:p>
            <a:pPr lvl="1"/>
            <a:r>
              <a:rPr lang="en-US" sz="1600" dirty="0" smtClean="0"/>
              <a:t>Applies the selected service permissions for the Azure AD application</a:t>
            </a:r>
            <a:endParaRPr lang="en-US" sz="1600" dirty="0"/>
          </a:p>
          <a:p>
            <a:pPr lvl="1"/>
            <a:r>
              <a:rPr lang="en-US" sz="1600" dirty="0"/>
              <a:t>Adds </a:t>
            </a:r>
            <a:r>
              <a:rPr lang="en-US" sz="1600" dirty="0" smtClean="0"/>
              <a:t>Office 365 API client </a:t>
            </a:r>
            <a:r>
              <a:rPr lang="en-US" sz="1600" dirty="0"/>
              <a:t>libraries from Nuget for the configured services to the project.</a:t>
            </a:r>
          </a:p>
          <a:p>
            <a:endParaRPr lang="en-US" sz="2800" dirty="0"/>
          </a:p>
        </p:txBody>
      </p:sp>
      <p:sp>
        <p:nvSpPr>
          <p:cNvPr id="2" name="Title 1"/>
          <p:cNvSpPr>
            <a:spLocks noGrp="1"/>
          </p:cNvSpPr>
          <p:nvPr>
            <p:ph type="title"/>
          </p:nvPr>
        </p:nvSpPr>
        <p:spPr/>
        <p:txBody>
          <a:bodyPr/>
          <a:lstStyle/>
          <a:p>
            <a:r>
              <a:rPr lang="en-US" dirty="0"/>
              <a:t>Office 365 API </a:t>
            </a:r>
            <a:r>
              <a:rPr lang="en-US" dirty="0" smtClean="0"/>
              <a:t>Tools for Visual Studio 2015</a:t>
            </a:r>
            <a:endParaRPr lang="en-US" dirty="0">
              <a:solidFill>
                <a:srgbClr val="FF0000"/>
              </a:solidFill>
            </a:endParaRPr>
          </a:p>
        </p:txBody>
      </p:sp>
      <p:grpSp>
        <p:nvGrpSpPr>
          <p:cNvPr id="7" name="Group 6"/>
          <p:cNvGrpSpPr/>
          <p:nvPr/>
        </p:nvGrpSpPr>
        <p:grpSpPr>
          <a:xfrm>
            <a:off x="1530754" y="3497262"/>
            <a:ext cx="9374966" cy="3191302"/>
            <a:chOff x="1262871" y="3497262"/>
            <a:chExt cx="9374966" cy="3191302"/>
          </a:xfrm>
        </p:grpSpPr>
        <p:pic>
          <p:nvPicPr>
            <p:cNvPr id="4" name="Picture 3"/>
            <p:cNvPicPr>
              <a:picLocks noChangeAspect="1"/>
            </p:cNvPicPr>
            <p:nvPr/>
          </p:nvPicPr>
          <p:blipFill>
            <a:blip r:embed="rId2"/>
            <a:stretch>
              <a:fillRect/>
            </a:stretch>
          </p:blipFill>
          <p:spPr>
            <a:xfrm>
              <a:off x="1262871" y="3497262"/>
              <a:ext cx="4648200" cy="3052549"/>
            </a:xfrm>
            <a:prstGeom prst="rect">
              <a:avLst/>
            </a:prstGeom>
          </p:spPr>
        </p:pic>
        <p:pic>
          <p:nvPicPr>
            <p:cNvPr id="5" name="Picture 4"/>
            <p:cNvPicPr>
              <a:picLocks noChangeAspect="1"/>
            </p:cNvPicPr>
            <p:nvPr/>
          </p:nvPicPr>
          <p:blipFill>
            <a:blip r:embed="rId3"/>
            <a:stretch>
              <a:fillRect/>
            </a:stretch>
          </p:blipFill>
          <p:spPr>
            <a:xfrm>
              <a:off x="5989637" y="3497262"/>
              <a:ext cx="4648200" cy="3191302"/>
            </a:xfrm>
            <a:prstGeom prst="rect">
              <a:avLst/>
            </a:prstGeom>
          </p:spPr>
        </p:pic>
      </p:grpSp>
      <p:pic>
        <p:nvPicPr>
          <p:cNvPr id="8" name="Picture 7"/>
          <p:cNvPicPr>
            <a:picLocks noChangeAspect="1"/>
          </p:cNvPicPr>
          <p:nvPr/>
        </p:nvPicPr>
        <p:blipFill>
          <a:blip r:embed="rId4"/>
          <a:stretch>
            <a:fillRect/>
          </a:stretch>
        </p:blipFill>
        <p:spPr>
          <a:xfrm>
            <a:off x="9342437" y="4868862"/>
            <a:ext cx="2301400" cy="1141190"/>
          </a:xfrm>
          <a:prstGeom prst="rect">
            <a:avLst/>
          </a:prstGeom>
        </p:spPr>
      </p:pic>
    </p:spTree>
    <p:extLst>
      <p:ext uri="{BB962C8B-B14F-4D97-AF65-F5344CB8AC3E}">
        <p14:creationId xmlns:p14="http://schemas.microsoft.com/office/powerpoint/2010/main" val="87494464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3761030"/>
          </a:xfrm>
        </p:spPr>
        <p:txBody>
          <a:bodyPr/>
          <a:lstStyle/>
          <a:p>
            <a:r>
              <a:rPr lang="en-US" sz="3200" dirty="0" smtClean="0"/>
              <a:t>Web Account Manager (Windows 10 onwards)</a:t>
            </a:r>
            <a:br>
              <a:rPr lang="en-US" sz="3200" dirty="0" smtClean="0"/>
            </a:br>
            <a:endParaRPr lang="en-US" sz="3200" dirty="0" smtClean="0"/>
          </a:p>
          <a:p>
            <a:r>
              <a:rPr lang="en-US" sz="3200" dirty="0" smtClean="0"/>
              <a:t>Azure Active Directory Graph Library (ADAL .NET)</a:t>
            </a:r>
            <a:br>
              <a:rPr lang="en-US" sz="3200" dirty="0" smtClean="0"/>
            </a:br>
            <a:endParaRPr lang="en-US" sz="3200" dirty="0" smtClean="0"/>
          </a:p>
          <a:p>
            <a:r>
              <a:rPr lang="en-US" sz="3200" dirty="0" smtClean="0"/>
              <a:t>Office 365 API .NET Libraries</a:t>
            </a:r>
          </a:p>
          <a:p>
            <a:pPr lvl="1"/>
            <a:r>
              <a:rPr lang="en-US" sz="1800" dirty="0" smtClean="0"/>
              <a:t>Exchange SDK (mail, contacts and calendar)</a:t>
            </a:r>
          </a:p>
          <a:p>
            <a:pPr lvl="1"/>
            <a:r>
              <a:rPr lang="en-US" sz="1800" dirty="0" smtClean="0"/>
              <a:t>SharePoint SDK (files)</a:t>
            </a:r>
          </a:p>
          <a:p>
            <a:pPr lvl="1"/>
            <a:r>
              <a:rPr lang="en-US" sz="1800" dirty="0" smtClean="0"/>
              <a:t>Azure Active Directory Graph Client Library SDK (users and groups)</a:t>
            </a:r>
            <a:br>
              <a:rPr lang="en-US" sz="1800" dirty="0" smtClean="0"/>
            </a:br>
            <a:endParaRPr lang="en-US" sz="1800" dirty="0" smtClean="0"/>
          </a:p>
        </p:txBody>
      </p:sp>
      <p:sp>
        <p:nvSpPr>
          <p:cNvPr id="2" name="Title 1"/>
          <p:cNvSpPr>
            <a:spLocks noGrp="1"/>
          </p:cNvSpPr>
          <p:nvPr>
            <p:ph type="title"/>
          </p:nvPr>
        </p:nvSpPr>
        <p:spPr/>
        <p:txBody>
          <a:bodyPr/>
          <a:lstStyle/>
          <a:p>
            <a:r>
              <a:rPr lang="en-US" dirty="0" smtClean="0"/>
              <a:t>Office 365 API SDKs</a:t>
            </a:r>
            <a:endParaRPr lang="en-US" dirty="0"/>
          </a:p>
        </p:txBody>
      </p:sp>
    </p:spTree>
    <p:extLst>
      <p:ext uri="{BB962C8B-B14F-4D97-AF65-F5344CB8AC3E}">
        <p14:creationId xmlns:p14="http://schemas.microsoft.com/office/powerpoint/2010/main" val="259903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Authenticating to Azure AD Using Web Account Manager</a:t>
            </a:r>
            <a:endParaRPr lang="en-US" dirty="0"/>
          </a:p>
        </p:txBody>
      </p:sp>
      <p:sp>
        <p:nvSpPr>
          <p:cNvPr id="6" name="Title 5"/>
          <p:cNvSpPr>
            <a:spLocks noGrp="1"/>
          </p:cNvSpPr>
          <p:nvPr>
            <p:ph type="ctrTitle"/>
          </p:nvPr>
        </p:nvSpPr>
        <p:spPr/>
        <p:txBody>
          <a:bodyPr/>
          <a:lstStyle/>
          <a:p>
            <a:r>
              <a:rPr lang="en-US" dirty="0" smtClean="0"/>
              <a:t>DEMO</a:t>
            </a:r>
            <a:endParaRPr lang="en-US" dirty="0"/>
          </a:p>
        </p:txBody>
      </p:sp>
      <p:pic>
        <p:nvPicPr>
          <p:cNvPr id="5" name="Picture Placeholder 9"/>
          <p:cNvPicPr>
            <a:picLocks noChangeAspect="1"/>
          </p:cNvPicPr>
          <p:nvPr/>
        </p:nvPicPr>
        <p:blipFill>
          <a:blip r:embed="rId2">
            <a:extLst>
              <a:ext uri="{28A0092B-C50C-407E-A947-70E740481C1C}">
                <a14:useLocalDpi xmlns:a14="http://schemas.microsoft.com/office/drawing/2010/main" val="0"/>
              </a:ext>
            </a:extLst>
          </a:blip>
          <a:srcRect t="7176" b="7176"/>
          <a:stretch>
            <a:fillRect/>
          </a:stretch>
        </p:blipFill>
        <p:spPr>
          <a:xfrm>
            <a:off x="274637" y="1537562"/>
            <a:ext cx="3931942" cy="39193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416655358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“Hello World” Office 365 APIs</a:t>
            </a:r>
            <a:endParaRPr lang="en-US" dirty="0"/>
          </a:p>
        </p:txBody>
      </p:sp>
      <p:sp>
        <p:nvSpPr>
          <p:cNvPr id="6" name="Title 5"/>
          <p:cNvSpPr>
            <a:spLocks noGrp="1"/>
          </p:cNvSpPr>
          <p:nvPr>
            <p:ph type="ctrTitle"/>
          </p:nvPr>
        </p:nvSpPr>
        <p:spPr/>
        <p:txBody>
          <a:bodyPr/>
          <a:lstStyle/>
          <a:p>
            <a:r>
              <a:rPr lang="en-US" dirty="0" smtClean="0"/>
              <a:t>DEMO</a:t>
            </a:r>
            <a:endParaRPr lang="en-US" dirty="0"/>
          </a:p>
        </p:txBody>
      </p:sp>
      <p:pic>
        <p:nvPicPr>
          <p:cNvPr id="7" name="Picture Placeholder 9"/>
          <p:cNvPicPr>
            <a:picLocks noChangeAspect="1"/>
          </p:cNvPicPr>
          <p:nvPr/>
        </p:nvPicPr>
        <p:blipFill>
          <a:blip r:embed="rId2">
            <a:extLst>
              <a:ext uri="{28A0092B-C50C-407E-A947-70E740481C1C}">
                <a14:useLocalDpi xmlns:a14="http://schemas.microsoft.com/office/drawing/2010/main" val="0"/>
              </a:ext>
            </a:extLst>
          </a:blip>
          <a:srcRect t="7176" b="7176"/>
          <a:stretch>
            <a:fillRect/>
          </a:stretch>
        </p:blipFill>
        <p:spPr>
          <a:xfrm>
            <a:off x="274637" y="1537562"/>
            <a:ext cx="3931942" cy="39193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216499722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Office 365 unified API</a:t>
            </a:r>
            <a:endParaRPr lang="en-US" dirty="0"/>
          </a:p>
        </p:txBody>
      </p:sp>
      <p:grpSp>
        <p:nvGrpSpPr>
          <p:cNvPr id="3" name="Group 2"/>
          <p:cNvGrpSpPr/>
          <p:nvPr/>
        </p:nvGrpSpPr>
        <p:grpSpPr>
          <a:xfrm>
            <a:off x="1176125" y="486109"/>
            <a:ext cx="10414363" cy="5373353"/>
            <a:chOff x="1176125" y="486109"/>
            <a:chExt cx="10414363" cy="5373353"/>
          </a:xfrm>
        </p:grpSpPr>
        <p:cxnSp>
          <p:nvCxnSpPr>
            <p:cNvPr id="63" name="Straight Connector 62"/>
            <p:cNvCxnSpPr/>
            <p:nvPr/>
          </p:nvCxnSpPr>
          <p:spPr>
            <a:xfrm flipV="1">
              <a:off x="2041773" y="4141098"/>
              <a:ext cx="4582973" cy="2116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176125" y="2486786"/>
              <a:ext cx="6724713" cy="74378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2400">
                <a:solidFill>
                  <a:prstClr val="white"/>
                </a:solidFill>
                <a:latin typeface="Calibri" panose="020F0502020204030204"/>
              </a:endParaRPr>
            </a:p>
          </p:txBody>
        </p:sp>
        <p:sp>
          <p:nvSpPr>
            <p:cNvPr id="51" name="Title 1"/>
            <p:cNvSpPr txBox="1">
              <a:spLocks/>
            </p:cNvSpPr>
            <p:nvPr/>
          </p:nvSpPr>
          <p:spPr>
            <a:xfrm>
              <a:off x="1176125" y="2605407"/>
              <a:ext cx="670244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4000" dirty="0" smtClean="0">
                  <a:solidFill>
                    <a:prstClr val="white"/>
                  </a:solidFill>
                  <a:latin typeface="Segoe UI" panose="020B0502040204020203" pitchFamily="34" charset="0"/>
                  <a:cs typeface="Segoe UI" panose="020B0502040204020203" pitchFamily="34" charset="0"/>
                </a:rPr>
                <a:t>https://graph.microsoft.com/</a:t>
              </a:r>
              <a:endParaRPr lang="en-US" sz="4000" dirty="0">
                <a:solidFill>
                  <a:prstClr val="white"/>
                </a:solidFill>
                <a:latin typeface="Segoe UI" panose="020B0502040204020203" pitchFamily="34" charset="0"/>
                <a:cs typeface="Segoe UI" panose="020B0502040204020203" pitchFamily="34" charset="0"/>
              </a:endParaRPr>
            </a:p>
          </p:txBody>
        </p:sp>
        <p:cxnSp>
          <p:nvCxnSpPr>
            <p:cNvPr id="15" name="Straight Arrow Connector 102"/>
            <p:cNvCxnSpPr/>
            <p:nvPr/>
          </p:nvCxnSpPr>
          <p:spPr>
            <a:xfrm flipV="1">
              <a:off x="6671189" y="3232865"/>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103"/>
            <p:cNvCxnSpPr/>
            <p:nvPr/>
          </p:nvCxnSpPr>
          <p:spPr>
            <a:xfrm flipV="1">
              <a:off x="5675507" y="3231621"/>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104"/>
            <p:cNvCxnSpPr/>
            <p:nvPr/>
          </p:nvCxnSpPr>
          <p:spPr>
            <a:xfrm flipV="1">
              <a:off x="4686485"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105"/>
            <p:cNvCxnSpPr/>
            <p:nvPr/>
          </p:nvCxnSpPr>
          <p:spPr>
            <a:xfrm flipV="1">
              <a:off x="3723597" y="3229047"/>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106"/>
            <p:cNvCxnSpPr/>
            <p:nvPr/>
          </p:nvCxnSpPr>
          <p:spPr>
            <a:xfrm flipV="1">
              <a:off x="1771810"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107"/>
            <p:cNvCxnSpPr/>
            <p:nvPr/>
          </p:nvCxnSpPr>
          <p:spPr>
            <a:xfrm flipV="1">
              <a:off x="2741680"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108"/>
            <p:cNvCxnSpPr/>
            <p:nvPr/>
          </p:nvCxnSpPr>
          <p:spPr>
            <a:xfrm flipH="1">
              <a:off x="7437437" y="3220993"/>
              <a:ext cx="4241" cy="2046379"/>
            </a:xfrm>
            <a:prstGeom prst="straightConnector1">
              <a:avLst/>
            </a:prstGeom>
            <a:ln w="38100">
              <a:solidFill>
                <a:srgbClr val="0072C6"/>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0" name="Group 112"/>
            <p:cNvGrpSpPr/>
            <p:nvPr/>
          </p:nvGrpSpPr>
          <p:grpSpPr>
            <a:xfrm>
              <a:off x="6823456" y="3494993"/>
              <a:ext cx="145610" cy="327521"/>
              <a:chOff x="7565604" y="5053690"/>
              <a:chExt cx="185585" cy="417438"/>
            </a:xfrm>
          </p:grpSpPr>
          <p:cxnSp>
            <p:nvCxnSpPr>
              <p:cNvPr id="81" name="Straight Connector 113"/>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82" name="Oval 114"/>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115"/>
            <p:cNvGrpSpPr/>
            <p:nvPr/>
          </p:nvGrpSpPr>
          <p:grpSpPr>
            <a:xfrm>
              <a:off x="5850836" y="3493749"/>
              <a:ext cx="145610" cy="327521"/>
              <a:chOff x="7565604" y="5053690"/>
              <a:chExt cx="185585" cy="417438"/>
            </a:xfrm>
          </p:grpSpPr>
          <p:cxnSp>
            <p:nvCxnSpPr>
              <p:cNvPr id="87" name="Straight Connector 116"/>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88" name="Oval 117"/>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118"/>
            <p:cNvGrpSpPr/>
            <p:nvPr/>
          </p:nvGrpSpPr>
          <p:grpSpPr>
            <a:xfrm>
              <a:off x="4832213" y="3488550"/>
              <a:ext cx="145610" cy="327521"/>
              <a:chOff x="7565604" y="5053690"/>
              <a:chExt cx="185585" cy="417438"/>
            </a:xfrm>
          </p:grpSpPr>
          <p:cxnSp>
            <p:nvCxnSpPr>
              <p:cNvPr id="90" name="Straight Connector 119"/>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91" name="Oval 120"/>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121"/>
            <p:cNvGrpSpPr/>
            <p:nvPr/>
          </p:nvGrpSpPr>
          <p:grpSpPr>
            <a:xfrm>
              <a:off x="3874736" y="3491175"/>
              <a:ext cx="145610" cy="327521"/>
              <a:chOff x="7565604" y="5053690"/>
              <a:chExt cx="185585" cy="417438"/>
            </a:xfrm>
          </p:grpSpPr>
          <p:cxnSp>
            <p:nvCxnSpPr>
              <p:cNvPr id="93" name="Straight Connector 122"/>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94" name="Oval 123"/>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5" name="Group 124"/>
            <p:cNvGrpSpPr/>
            <p:nvPr/>
          </p:nvGrpSpPr>
          <p:grpSpPr>
            <a:xfrm>
              <a:off x="2882246" y="3488550"/>
              <a:ext cx="145610" cy="327521"/>
              <a:chOff x="7565604" y="5053690"/>
              <a:chExt cx="185585" cy="417438"/>
            </a:xfrm>
          </p:grpSpPr>
          <p:cxnSp>
            <p:nvCxnSpPr>
              <p:cNvPr id="96" name="Straight Connector 125"/>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97" name="Oval 126"/>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128"/>
            <p:cNvGrpSpPr/>
            <p:nvPr/>
          </p:nvGrpSpPr>
          <p:grpSpPr>
            <a:xfrm>
              <a:off x="1919551" y="3488550"/>
              <a:ext cx="145610" cy="327521"/>
              <a:chOff x="7565604" y="5053690"/>
              <a:chExt cx="185585" cy="417438"/>
            </a:xfrm>
          </p:grpSpPr>
          <p:cxnSp>
            <p:nvCxnSpPr>
              <p:cNvPr id="99" name="Straight Connector 129"/>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100" name="Oval 130"/>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1" name="Picture 1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717" y="2098500"/>
              <a:ext cx="3103771" cy="1865177"/>
            </a:xfrm>
            <a:prstGeom prst="rect">
              <a:avLst/>
            </a:prstGeom>
          </p:spPr>
        </p:pic>
        <p:grpSp>
          <p:nvGrpSpPr>
            <p:cNvPr id="102" name="Group 132"/>
            <p:cNvGrpSpPr/>
            <p:nvPr/>
          </p:nvGrpSpPr>
          <p:grpSpPr>
            <a:xfrm>
              <a:off x="8047037" y="486109"/>
              <a:ext cx="2524125" cy="1556049"/>
              <a:chOff x="6794301" y="1084248"/>
              <a:chExt cx="2524125" cy="1556049"/>
            </a:xfrm>
          </p:grpSpPr>
          <p:pic>
            <p:nvPicPr>
              <p:cNvPr id="103" name="Picture 5"/>
              <p:cNvPicPr>
                <a:picLocks noChangeAspect="1"/>
              </p:cNvPicPr>
              <p:nvPr/>
            </p:nvPicPr>
            <p:blipFill>
              <a:blip r:embed="rId8"/>
              <a:stretch>
                <a:fillRect/>
              </a:stretch>
            </p:blipFill>
            <p:spPr>
              <a:xfrm>
                <a:off x="6794301" y="1084248"/>
                <a:ext cx="2524125" cy="1556049"/>
              </a:xfrm>
              <a:prstGeom prst="rect">
                <a:avLst/>
              </a:prstGeom>
            </p:spPr>
          </p:pic>
          <p:sp>
            <p:nvSpPr>
              <p:cNvPr id="104" name="TextBox 12"/>
              <p:cNvSpPr txBox="1"/>
              <p:nvPr/>
            </p:nvSpPr>
            <p:spPr>
              <a:xfrm>
                <a:off x="6940239" y="1382140"/>
                <a:ext cx="2232248" cy="960263"/>
              </a:xfrm>
              <a:prstGeom prst="rect">
                <a:avLst/>
              </a:prstGeom>
              <a:solidFill>
                <a:srgbClr val="FFFFFF">
                  <a:alpha val="74000"/>
                </a:srgbClr>
              </a:solid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nb-NO" sz="2400" b="0" i="0" u="none" strike="noStrike" kern="1200" cap="none" spc="0" normalizeH="0" baseline="0" noProof="0" dirty="0" smtClean="0">
                    <a:ln>
                      <a:noFill/>
                    </a:ln>
                    <a:gradFill>
                      <a:gsLst>
                        <a:gs pos="2917">
                          <a:srgbClr val="404040"/>
                        </a:gs>
                        <a:gs pos="30000">
                          <a:srgbClr val="404040"/>
                        </a:gs>
                      </a:gsLst>
                      <a:lin ang="5400000" scaled="0"/>
                    </a:gradFill>
                    <a:effectLst/>
                    <a:uLnTx/>
                    <a:uFillTx/>
                    <a:latin typeface="Segoe UI Semibold" panose="020B0702040204020203" pitchFamily="34" charset="0"/>
                    <a:cs typeface="Segoe UI Semibold" panose="020B0702040204020203" pitchFamily="34" charset="0"/>
                  </a:rPr>
                  <a:t>Your </a:t>
                </a:r>
                <a:br>
                  <a:rPr kumimoji="0" lang="nb-NO" sz="2400" b="0" i="0" u="none" strike="noStrike" kern="1200" cap="none" spc="0" normalizeH="0" baseline="0" noProof="0" dirty="0" smtClean="0">
                    <a:ln>
                      <a:noFill/>
                    </a:ln>
                    <a:gradFill>
                      <a:gsLst>
                        <a:gs pos="2917">
                          <a:srgbClr val="404040"/>
                        </a:gs>
                        <a:gs pos="30000">
                          <a:srgbClr val="404040"/>
                        </a:gs>
                      </a:gsLst>
                      <a:lin ang="5400000" scaled="0"/>
                    </a:gradFill>
                    <a:effectLst/>
                    <a:uLnTx/>
                    <a:uFillTx/>
                    <a:latin typeface="Segoe UI Semibold" panose="020B0702040204020203" pitchFamily="34" charset="0"/>
                    <a:cs typeface="Segoe UI Semibold" panose="020B0702040204020203" pitchFamily="34" charset="0"/>
                  </a:rPr>
                </a:br>
                <a:r>
                  <a:rPr kumimoji="0" lang="nb-NO" sz="2400" b="0" i="0" u="none" strike="noStrike" kern="1200" cap="none" spc="0" normalizeH="0" baseline="0" noProof="0" dirty="0" smtClean="0">
                    <a:ln>
                      <a:noFill/>
                    </a:ln>
                    <a:gradFill>
                      <a:gsLst>
                        <a:gs pos="2917">
                          <a:srgbClr val="404040"/>
                        </a:gs>
                        <a:gs pos="30000">
                          <a:srgbClr val="404040"/>
                        </a:gs>
                      </a:gsLst>
                      <a:lin ang="5400000" scaled="0"/>
                    </a:gradFill>
                    <a:effectLst/>
                    <a:uLnTx/>
                    <a:uFillTx/>
                    <a:latin typeface="Segoe UI Semibold" panose="020B0702040204020203" pitchFamily="34" charset="0"/>
                    <a:cs typeface="Segoe UI Semibold" panose="020B0702040204020203" pitchFamily="34" charset="0"/>
                  </a:rPr>
                  <a:t>App</a:t>
                </a:r>
              </a:p>
            </p:txBody>
          </p:sp>
        </p:grpSp>
        <p:cxnSp>
          <p:nvCxnSpPr>
            <p:cNvPr id="32" name="Straight Arrow Connector 135"/>
            <p:cNvCxnSpPr/>
            <p:nvPr/>
          </p:nvCxnSpPr>
          <p:spPr>
            <a:xfrm>
              <a:off x="4400753" y="1439862"/>
              <a:ext cx="0" cy="580513"/>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136"/>
            <p:cNvCxnSpPr/>
            <p:nvPr/>
          </p:nvCxnSpPr>
          <p:spPr>
            <a:xfrm>
              <a:off x="4400753" y="1439862"/>
              <a:ext cx="3384376" cy="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2332866" y="3541777"/>
              <a:ext cx="817628" cy="1174685"/>
              <a:chOff x="636295" y="2518478"/>
              <a:chExt cx="1435768" cy="2045634"/>
            </a:xfrm>
          </p:grpSpPr>
          <p:sp>
            <p:nvSpPr>
              <p:cNvPr id="85" name="Oval 84"/>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5" name="Diagram 104"/>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27" name="Oval 26"/>
            <p:cNvSpPr/>
            <p:nvPr/>
          </p:nvSpPr>
          <p:spPr>
            <a:xfrm>
              <a:off x="3326832" y="37349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pSp>
          <p:nvGrpSpPr>
            <p:cNvPr id="4" name="Group 5"/>
            <p:cNvGrpSpPr/>
            <p:nvPr/>
          </p:nvGrpSpPr>
          <p:grpSpPr>
            <a:xfrm>
              <a:off x="4289720" y="3732354"/>
              <a:ext cx="793531" cy="793531"/>
              <a:chOff x="5681540" y="2652588"/>
              <a:chExt cx="778042" cy="778042"/>
            </a:xfrm>
          </p:grpSpPr>
          <p:sp>
            <p:nvSpPr>
              <p:cNvPr id="37" name="Oval 12"/>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grpSp>
          <p:nvGrpSpPr>
            <p:cNvPr id="20" name="Group 23"/>
            <p:cNvGrpSpPr/>
            <p:nvPr/>
          </p:nvGrpSpPr>
          <p:grpSpPr>
            <a:xfrm>
              <a:off x="1382026" y="3573767"/>
              <a:ext cx="779568" cy="1110704"/>
              <a:chOff x="636295" y="2518478"/>
              <a:chExt cx="1435768" cy="2045634"/>
            </a:xfrm>
          </p:grpSpPr>
          <p:sp>
            <p:nvSpPr>
              <p:cNvPr id="8" name="Oval 24"/>
              <p:cNvSpPr/>
              <p:nvPr/>
            </p:nvSpPr>
            <p:spPr>
              <a:xfrm>
                <a:off x="636295" y="2815389"/>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25"/>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22" name="Group 83"/>
            <p:cNvGrpSpPr/>
            <p:nvPr/>
          </p:nvGrpSpPr>
          <p:grpSpPr>
            <a:xfrm>
              <a:off x="5269508" y="3736850"/>
              <a:ext cx="811999" cy="794936"/>
              <a:chOff x="10113425" y="2651210"/>
              <a:chExt cx="796150" cy="779420"/>
            </a:xfrm>
          </p:grpSpPr>
          <p:sp>
            <p:nvSpPr>
              <p:cNvPr id="53" name="Oval 84"/>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89"/>
            <p:cNvGrpSpPr/>
            <p:nvPr/>
          </p:nvGrpSpPr>
          <p:grpSpPr>
            <a:xfrm>
              <a:off x="6261261" y="3730236"/>
              <a:ext cx="819857" cy="810653"/>
              <a:chOff x="10113425" y="3530904"/>
              <a:chExt cx="803854" cy="794830"/>
            </a:xfrm>
          </p:grpSpPr>
          <p:sp>
            <p:nvSpPr>
              <p:cNvPr id="54" name="Oval 90"/>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9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110" name="Group 112"/>
            <p:cNvGrpSpPr/>
            <p:nvPr/>
          </p:nvGrpSpPr>
          <p:grpSpPr>
            <a:xfrm>
              <a:off x="4327948" y="2158085"/>
              <a:ext cx="145610" cy="327521"/>
              <a:chOff x="7565604" y="5053690"/>
              <a:chExt cx="185585" cy="417438"/>
            </a:xfrm>
          </p:grpSpPr>
          <p:cxnSp>
            <p:nvCxnSpPr>
              <p:cNvPr id="111" name="Straight Connector 113"/>
              <p:cNvCxnSpPr/>
              <p:nvPr/>
            </p:nvCxnSpPr>
            <p:spPr>
              <a:xfrm flipV="1">
                <a:off x="7658397" y="5081438"/>
                <a:ext cx="0" cy="38969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2" name="Oval 114"/>
              <p:cNvSpPr/>
              <p:nvPr/>
            </p:nvSpPr>
            <p:spPr>
              <a:xfrm>
                <a:off x="7565604" y="5053690"/>
                <a:ext cx="185585" cy="185585"/>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3" name="Picture 6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90100" y="3914403"/>
              <a:ext cx="474549" cy="474549"/>
            </a:xfrm>
            <a:prstGeom prst="rect">
              <a:avLst/>
            </a:prstGeom>
          </p:spPr>
        </p:pic>
        <p:sp>
          <p:nvSpPr>
            <p:cNvPr id="46" name="Rounded Rectangle 45"/>
            <p:cNvSpPr/>
            <p:nvPr/>
          </p:nvSpPr>
          <p:spPr>
            <a:xfrm>
              <a:off x="1382026"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USERS</a:t>
              </a:r>
            </a:p>
          </p:txBody>
        </p:sp>
        <p:sp>
          <p:nvSpPr>
            <p:cNvPr id="48" name="Rounded Rectangle 47"/>
            <p:cNvSpPr/>
            <p:nvPr/>
          </p:nvSpPr>
          <p:spPr>
            <a:xfrm>
              <a:off x="3333813" y="4473499"/>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FILES</a:t>
              </a:r>
            </a:p>
          </p:txBody>
        </p:sp>
        <p:sp>
          <p:nvSpPr>
            <p:cNvPr id="49" name="Rounded Rectangle 48"/>
            <p:cNvSpPr/>
            <p:nvPr/>
          </p:nvSpPr>
          <p:spPr>
            <a:xfrm>
              <a:off x="4296701"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MAIL</a:t>
              </a:r>
            </a:p>
          </p:txBody>
        </p:sp>
        <p:sp>
          <p:nvSpPr>
            <p:cNvPr id="50" name="Rounded Rectangle 49"/>
            <p:cNvSpPr/>
            <p:nvPr/>
          </p:nvSpPr>
          <p:spPr>
            <a:xfrm>
              <a:off x="5285723" y="4476073"/>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816" dirty="0">
                  <a:solidFill>
                    <a:srgbClr val="0072C6"/>
                  </a:solidFill>
                  <a:latin typeface="Segoe UI Semibold" panose="020B0702040204020203" pitchFamily="34" charset="0"/>
                  <a:cs typeface="Segoe UI Semibold" panose="020B0702040204020203" pitchFamily="34" charset="0"/>
                </a:rPr>
                <a:t>CALENDAR</a:t>
              </a:r>
            </a:p>
          </p:txBody>
        </p:sp>
        <p:sp>
          <p:nvSpPr>
            <p:cNvPr id="55" name="Rounded Rectangle 54"/>
            <p:cNvSpPr/>
            <p:nvPr/>
          </p:nvSpPr>
          <p:spPr>
            <a:xfrm>
              <a:off x="2351896"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GROUPS</a:t>
              </a:r>
            </a:p>
          </p:txBody>
        </p:sp>
        <p:sp>
          <p:nvSpPr>
            <p:cNvPr id="61" name="Rounded Rectangle 60"/>
            <p:cNvSpPr/>
            <p:nvPr/>
          </p:nvSpPr>
          <p:spPr>
            <a:xfrm>
              <a:off x="1322323" y="5267372"/>
              <a:ext cx="6624108" cy="592090"/>
            </a:xfrm>
            <a:prstGeom prst="round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2" name="Title 1"/>
            <p:cNvSpPr txBox="1">
              <a:spLocks/>
            </p:cNvSpPr>
            <p:nvPr/>
          </p:nvSpPr>
          <p:spPr>
            <a:xfrm>
              <a:off x="1322324" y="5346976"/>
              <a:ext cx="662410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1836" dirty="0">
                  <a:solidFill>
                    <a:prstClr val="white"/>
                  </a:solidFill>
                  <a:latin typeface="Segoe UI" panose="020B0502040204020203" pitchFamily="34" charset="0"/>
                  <a:cs typeface="Segoe UI" panose="020B0502040204020203" pitchFamily="34" charset="0"/>
                </a:rPr>
                <a:t>Insights and relationships from Office Graph</a:t>
              </a:r>
            </a:p>
          </p:txBody>
        </p:sp>
        <p:cxnSp>
          <p:nvCxnSpPr>
            <p:cNvPr id="67" name="Straight Arrow Connector 66"/>
            <p:cNvCxnSpPr/>
            <p:nvPr/>
          </p:nvCxnSpPr>
          <p:spPr>
            <a:xfrm>
              <a:off x="2741680" y="474021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97"/>
            <p:cNvCxnSpPr/>
            <p:nvPr/>
          </p:nvCxnSpPr>
          <p:spPr>
            <a:xfrm>
              <a:off x="3723597" y="473329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98"/>
            <p:cNvCxnSpPr/>
            <p:nvPr/>
          </p:nvCxnSpPr>
          <p:spPr>
            <a:xfrm>
              <a:off x="4686485" y="4729357"/>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99"/>
            <p:cNvCxnSpPr/>
            <p:nvPr/>
          </p:nvCxnSpPr>
          <p:spPr>
            <a:xfrm>
              <a:off x="5675507" y="473455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00"/>
            <p:cNvCxnSpPr/>
            <p:nvPr/>
          </p:nvCxnSpPr>
          <p:spPr>
            <a:xfrm>
              <a:off x="6671189" y="4735800"/>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101"/>
            <p:cNvCxnSpPr/>
            <p:nvPr/>
          </p:nvCxnSpPr>
          <p:spPr>
            <a:xfrm>
              <a:off x="1771810" y="4738069"/>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a:xfrm>
              <a:off x="6281405" y="4477317"/>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816" dirty="0" smtClean="0">
                  <a:solidFill>
                    <a:srgbClr val="0072C6"/>
                  </a:solidFill>
                  <a:latin typeface="Segoe UI Semibold" panose="020B0702040204020203" pitchFamily="34" charset="0"/>
                  <a:cs typeface="Segoe UI Semibold" panose="020B0702040204020203" pitchFamily="34" charset="0"/>
                </a:rPr>
                <a:t>TASKS</a:t>
              </a:r>
              <a:endParaRPr lang="en-GB" sz="816" dirty="0">
                <a:solidFill>
                  <a:srgbClr val="0072C6"/>
                </a:solidFill>
                <a:latin typeface="Segoe UI Semibold" panose="020B0702040204020203" pitchFamily="34" charset="0"/>
                <a:cs typeface="Segoe UI Semibold" panose="020B0702040204020203" pitchFamily="34" charset="0"/>
              </a:endParaRPr>
            </a:p>
          </p:txBody>
        </p:sp>
        <p:grpSp>
          <p:nvGrpSpPr>
            <p:cNvPr id="107" name="Group 112"/>
            <p:cNvGrpSpPr/>
            <p:nvPr/>
          </p:nvGrpSpPr>
          <p:grpSpPr>
            <a:xfrm>
              <a:off x="7656629" y="4944177"/>
              <a:ext cx="145610" cy="327521"/>
              <a:chOff x="7565604" y="5053690"/>
              <a:chExt cx="185585" cy="417438"/>
            </a:xfrm>
          </p:grpSpPr>
          <p:cxnSp>
            <p:nvCxnSpPr>
              <p:cNvPr id="108" name="Straight Connector 113"/>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109" name="Oval 114"/>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7" name="Picture 6"/>
          <p:cNvPicPr>
            <a:picLocks/>
          </p:cNvPicPr>
          <p:nvPr>
            <p:custDataLst>
              <p:custData r:id="rId3"/>
              <p:tags r:id="rId4"/>
            </p:custDataLst>
          </p:nvPr>
        </p:nvPicPr>
        <p:blipFill>
          <a:blip r:embed="rId23">
            <a:extLst>
              <a:ext uri="{28A0092B-C50C-407E-A947-70E740481C1C}">
                <a14:useLocalDpi xmlns:a14="http://schemas.microsoft.com/office/drawing/2010/main" val="0"/>
              </a:ext>
            </a:extLst>
          </a:blip>
          <a:stretch>
            <a:fillRect/>
          </a:stretch>
        </p:blipFill>
        <p:spPr>
          <a:xfrm>
            <a:off x="8072100" y="504273"/>
            <a:ext cx="21767" cy="21767"/>
          </a:xfrm>
          <a:prstGeom prst="rect">
            <a:avLst/>
          </a:prstGeom>
        </p:spPr>
      </p:pic>
      <p:grpSp>
        <p:nvGrpSpPr>
          <p:cNvPr id="77" name="Group 76"/>
          <p:cNvGrpSpPr/>
          <p:nvPr/>
        </p:nvGrpSpPr>
        <p:grpSpPr>
          <a:xfrm>
            <a:off x="-30163" y="6365735"/>
            <a:ext cx="9829800" cy="484327"/>
            <a:chOff x="-258764" y="6136461"/>
            <a:chExt cx="9677401" cy="652605"/>
          </a:xfrm>
        </p:grpSpPr>
        <p:sp>
          <p:nvSpPr>
            <p:cNvPr id="83" name="Rectangle 82"/>
            <p:cNvSpPr/>
            <p:nvPr/>
          </p:nvSpPr>
          <p:spPr bwMode="auto">
            <a:xfrm>
              <a:off x="-258764" y="6136461"/>
              <a:ext cx="9677401" cy="6526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a:xfrm>
              <a:off x="198435" y="6240462"/>
              <a:ext cx="8988939" cy="497655"/>
            </a:xfrm>
            <a:prstGeom prst="rect">
              <a:avLst/>
            </a:prstGeom>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smtClean="0">
                  <a:gradFill>
                    <a:gsLst>
                      <a:gs pos="0">
                        <a:schemeClr val="bg1"/>
                      </a:gs>
                      <a:gs pos="53000">
                        <a:schemeClr val="bg1"/>
                      </a:gs>
                    </a:gsLst>
                    <a:lin ang="5400000" scaled="0"/>
                  </a:gradFill>
                </a:rPr>
                <a:t>641: Supercharging your custom solutions with Office 365 unified API (preview)</a:t>
              </a:r>
              <a:endParaRPr lang="en-US" dirty="0">
                <a:gradFill>
                  <a:gsLst>
                    <a:gs pos="0">
                      <a:schemeClr val="bg1"/>
                    </a:gs>
                    <a:gs pos="53000">
                      <a:schemeClr val="bg1"/>
                    </a:gs>
                  </a:gsLst>
                  <a:lin ang="5400000" scaled="0"/>
                </a:gradFill>
              </a:endParaRPr>
            </a:p>
          </p:txBody>
        </p:sp>
      </p:grpSp>
    </p:spTree>
    <p:custDataLst>
      <p:custData r:id="rId1"/>
      <p:tags r:id="rId2"/>
    </p:custDataLst>
    <p:extLst>
      <p:ext uri="{BB962C8B-B14F-4D97-AF65-F5344CB8AC3E}">
        <p14:creationId xmlns:p14="http://schemas.microsoft.com/office/powerpoint/2010/main" val="53524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USER</a:t>
            </a:r>
            <a:endParaRPr lang="en-US" sz="2040" dirty="0">
              <a:latin typeface="Segoe UI" panose="020B0502040204020203" pitchFamily="34" charset="0"/>
              <a:cs typeface="Segoe UI" panose="020B0502040204020203" pitchFamily="34" charset="0"/>
            </a:endParaRPr>
          </a:p>
        </p:txBody>
      </p:sp>
      <p:sp>
        <p:nvSpPr>
          <p:cNvPr id="24" name="Title 1"/>
          <p:cNvSpPr txBox="1">
            <a:spLocks/>
          </p:cNvSpPr>
          <p:nvPr/>
        </p:nvSpPr>
        <p:spPr>
          <a:xfrm>
            <a:off x="2249969"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FILES</a:t>
            </a:r>
            <a:endParaRPr lang="en-US" sz="2040" dirty="0">
              <a:latin typeface="Segoe UI" panose="020B0502040204020203" pitchFamily="34" charset="0"/>
              <a:cs typeface="Segoe UI" panose="020B0502040204020203" pitchFamily="34" charset="0"/>
            </a:endParaRPr>
          </a:p>
        </p:txBody>
      </p:sp>
      <p:sp>
        <p:nvSpPr>
          <p:cNvPr id="25" name="Title 1"/>
          <p:cNvSpPr txBox="1">
            <a:spLocks/>
          </p:cNvSpPr>
          <p:nvPr/>
        </p:nvSpPr>
        <p:spPr>
          <a:xfrm>
            <a:off x="4372566" y="2029741"/>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EMAIL AND CONVERSATIONS</a:t>
            </a:r>
            <a:endParaRPr lang="en-US" sz="2040" dirty="0">
              <a:latin typeface="Segoe UI" panose="020B0502040204020203" pitchFamily="34" charset="0"/>
              <a:cs typeface="Segoe UI" panose="020B0502040204020203" pitchFamily="34" charset="0"/>
            </a:endParaRPr>
          </a:p>
        </p:txBody>
      </p:sp>
      <p:sp>
        <p:nvSpPr>
          <p:cNvPr id="27" name="Oval 61"/>
          <p:cNvSpPr/>
          <p:nvPr/>
        </p:nvSpPr>
        <p:spPr>
          <a:xfrm>
            <a:off x="2508685"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pSp>
        <p:nvGrpSpPr>
          <p:cNvPr id="4" name="Group 65"/>
          <p:cNvGrpSpPr/>
          <p:nvPr/>
        </p:nvGrpSpPr>
        <p:grpSpPr>
          <a:xfrm>
            <a:off x="2508685" y="3638379"/>
            <a:ext cx="793531" cy="793531"/>
            <a:chOff x="3046415" y="3638379"/>
            <a:chExt cx="793531" cy="793531"/>
          </a:xfrm>
        </p:grpSpPr>
        <p:sp>
          <p:nvSpPr>
            <p:cNvPr id="29" name="Oval 66"/>
            <p:cNvSpPr/>
            <p:nvPr/>
          </p:nvSpPr>
          <p:spPr>
            <a:xfrm>
              <a:off x="3046415"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5"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004" y="3797301"/>
              <a:ext cx="474549" cy="474549"/>
            </a:xfrm>
            <a:prstGeom prst="rect">
              <a:avLst/>
            </a:prstGeom>
          </p:spPr>
        </p:pic>
      </p:grpSp>
      <p:grpSp>
        <p:nvGrpSpPr>
          <p:cNvPr id="7" name="Group 70"/>
          <p:cNvGrpSpPr/>
          <p:nvPr/>
        </p:nvGrpSpPr>
        <p:grpSpPr>
          <a:xfrm>
            <a:off x="3409332" y="3638379"/>
            <a:ext cx="793531" cy="793531"/>
            <a:chOff x="3947062" y="3638379"/>
            <a:chExt cx="793531" cy="793531"/>
          </a:xfrm>
        </p:grpSpPr>
        <p:sp>
          <p:nvSpPr>
            <p:cNvPr id="30" name="Oval 71"/>
            <p:cNvSpPr/>
            <p:nvPr/>
          </p:nvSpPr>
          <p:spPr>
            <a:xfrm>
              <a:off x="394706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012" y="3798843"/>
              <a:ext cx="474549" cy="474549"/>
            </a:xfrm>
            <a:prstGeom prst="rect">
              <a:avLst/>
            </a:prstGeom>
          </p:spPr>
        </p:pic>
      </p:grpSp>
      <p:grpSp>
        <p:nvGrpSpPr>
          <p:cNvPr id="11" name="Group 75"/>
          <p:cNvGrpSpPr/>
          <p:nvPr/>
        </p:nvGrpSpPr>
        <p:grpSpPr>
          <a:xfrm>
            <a:off x="3409332" y="2758953"/>
            <a:ext cx="793531" cy="793531"/>
            <a:chOff x="3947062" y="2758953"/>
            <a:chExt cx="793531" cy="793531"/>
          </a:xfrm>
        </p:grpSpPr>
        <p:sp>
          <p:nvSpPr>
            <p:cNvPr id="28" name="Oval 76"/>
            <p:cNvSpPr/>
            <p:nvPr/>
          </p:nvSpPr>
          <p:spPr>
            <a:xfrm>
              <a:off x="394706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5"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6013" y="2927595"/>
              <a:ext cx="474482" cy="474482"/>
            </a:xfrm>
            <a:prstGeom prst="rect">
              <a:avLst/>
            </a:prstGeom>
          </p:spPr>
        </p:pic>
      </p:grpSp>
      <p:grpSp>
        <p:nvGrpSpPr>
          <p:cNvPr id="17" name="Group 80"/>
          <p:cNvGrpSpPr/>
          <p:nvPr/>
        </p:nvGrpSpPr>
        <p:grpSpPr>
          <a:xfrm>
            <a:off x="5081606" y="2742358"/>
            <a:ext cx="793531" cy="793531"/>
            <a:chOff x="5795527" y="2705393"/>
            <a:chExt cx="793531" cy="793531"/>
          </a:xfrm>
        </p:grpSpPr>
        <p:sp>
          <p:nvSpPr>
            <p:cNvPr id="37" name="Oval 81"/>
            <p:cNvSpPr/>
            <p:nvPr/>
          </p:nvSpPr>
          <p:spPr>
            <a:xfrm rot="5400000">
              <a:off x="5795527" y="270539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7082" y="2865130"/>
              <a:ext cx="490419" cy="490419"/>
            </a:xfrm>
            <a:prstGeom prst="rect">
              <a:avLst/>
            </a:prstGeom>
          </p:spPr>
        </p:pic>
      </p:grpSp>
      <p:grpSp>
        <p:nvGrpSpPr>
          <p:cNvPr id="16" name="Group 85"/>
          <p:cNvGrpSpPr/>
          <p:nvPr/>
        </p:nvGrpSpPr>
        <p:grpSpPr>
          <a:xfrm>
            <a:off x="5081606" y="3643006"/>
            <a:ext cx="793531" cy="793531"/>
            <a:chOff x="5795527" y="3606041"/>
            <a:chExt cx="793531" cy="793531"/>
          </a:xfrm>
        </p:grpSpPr>
        <p:sp>
          <p:nvSpPr>
            <p:cNvPr id="38" name="Oval 86"/>
            <p:cNvSpPr/>
            <p:nvPr/>
          </p:nvSpPr>
          <p:spPr>
            <a:xfrm rot="5400000">
              <a:off x="5795527" y="360604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2"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1495" y="3764696"/>
              <a:ext cx="507036" cy="507036"/>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PEOPLE</a:t>
            </a:r>
            <a:endParaRPr lang="en-US" sz="2040" dirty="0">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51" name="Title 1"/>
          <p:cNvSpPr txBox="1">
            <a:spLocks/>
          </p:cNvSpPr>
          <p:nvPr/>
        </p:nvSpPr>
        <p:spPr>
          <a:xfrm>
            <a:off x="6735732" y="2146156"/>
            <a:ext cx="1259838"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EVENTS</a:t>
            </a:r>
            <a:endParaRPr lang="en-US" sz="2040" dirty="0">
              <a:latin typeface="Segoe UI" panose="020B0502040204020203" pitchFamily="34" charset="0"/>
              <a:cs typeface="Segoe UI" panose="020B0502040204020203" pitchFamily="34" charset="0"/>
            </a:endParaRPr>
          </a:p>
        </p:txBody>
      </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22" name="Group 21"/>
          <p:cNvGrpSpPr/>
          <p:nvPr/>
        </p:nvGrpSpPr>
        <p:grpSpPr>
          <a:xfrm>
            <a:off x="6951122" y="2732869"/>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2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56"/>
          <p:cNvGrpSpPr/>
          <p:nvPr/>
        </p:nvGrpSpPr>
        <p:grpSpPr>
          <a:xfrm>
            <a:off x="6951121" y="3630076"/>
            <a:ext cx="819857" cy="810653"/>
            <a:chOff x="10113425" y="3530904"/>
            <a:chExt cx="803854" cy="794830"/>
          </a:xfrm>
        </p:grpSpPr>
        <p:sp>
          <p:nvSpPr>
            <p:cNvPr id="54" name="Oval 5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2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13" name="Title 12"/>
          <p:cNvSpPr>
            <a:spLocks noGrp="1"/>
          </p:cNvSpPr>
          <p:nvPr>
            <p:ph type="title"/>
          </p:nvPr>
        </p:nvSpPr>
        <p:spPr/>
        <p:txBody>
          <a:bodyPr/>
          <a:lstStyle/>
          <a:p>
            <a:r>
              <a:rPr lang="en-US" dirty="0" smtClean="0"/>
              <a:t>Breaking silos</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GROUPS</a:t>
            </a:r>
            <a:endParaRPr lang="en-US" sz="2040" dirty="0">
              <a:latin typeface="Segoe UI" panose="020B0502040204020203" pitchFamily="34" charset="0"/>
              <a:cs typeface="Segoe UI" panose="020B0502040204020203" pitchFamily="34" charset="0"/>
            </a:endParaRPr>
          </a:p>
        </p:txBody>
      </p:sp>
      <p:pic>
        <p:nvPicPr>
          <p:cNvPr id="69" name="Picture 68"/>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660274" y="2902095"/>
            <a:ext cx="521013" cy="521013"/>
          </a:xfrm>
          <a:prstGeom prst="rect">
            <a:avLst/>
          </a:prstGeom>
        </p:spPr>
      </p:pic>
    </p:spTree>
    <p:custDataLst>
      <p:custData r:id="rId1"/>
      <p:tags r:id="rId2"/>
    </p:custDataLst>
    <p:extLst>
      <p:ext uri="{BB962C8B-B14F-4D97-AF65-F5344CB8AC3E}">
        <p14:creationId xmlns:p14="http://schemas.microsoft.com/office/powerpoint/2010/main" val="3887901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fltVal val="0"/>
                                          </p:val>
                                        </p:tav>
                                      </p:tavLst>
                                    </p:anim>
                                    <p:anim calcmode="lin" valueType="num">
                                      <p:cBhvr>
                                        <p:cTn id="8" dur="500"/>
                                        <p:tgtEl>
                                          <p:spTgt spid="24"/>
                                        </p:tgtEl>
                                        <p:attrNameLst>
                                          <p:attrName>style.rotation</p:attrName>
                                        </p:attrNameLst>
                                      </p:cBhvr>
                                      <p:tavLst>
                                        <p:tav tm="0">
                                          <p:val>
                                            <p:fltVal val="0"/>
                                          </p:val>
                                        </p:tav>
                                        <p:tav tm="100000">
                                          <p:val>
                                            <p:fltVal val="90"/>
                                          </p:val>
                                        </p:tav>
                                      </p:tavLst>
                                    </p:anim>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500"/>
                                        <p:tgtEl>
                                          <p:spTgt spid="25"/>
                                        </p:tgtEl>
                                        <p:attrNameLst>
                                          <p:attrName>ppt_w</p:attrName>
                                        </p:attrNameLst>
                                      </p:cBhvr>
                                      <p:tavLst>
                                        <p:tav tm="0">
                                          <p:val>
                                            <p:strVal val="ppt_w"/>
                                          </p:val>
                                        </p:tav>
                                        <p:tav tm="100000">
                                          <p:val>
                                            <p:fltVal val="0"/>
                                          </p:val>
                                        </p:tav>
                                      </p:tavLst>
                                    </p:anim>
                                    <p:anim calcmode="lin" valueType="num">
                                      <p:cBhvr>
                                        <p:cTn id="13" dur="500"/>
                                        <p:tgtEl>
                                          <p:spTgt spid="25"/>
                                        </p:tgtEl>
                                        <p:attrNameLst>
                                          <p:attrName>ppt_h</p:attrName>
                                        </p:attrNameLst>
                                      </p:cBhvr>
                                      <p:tavLst>
                                        <p:tav tm="0">
                                          <p:val>
                                            <p:strVal val="ppt_h"/>
                                          </p:val>
                                        </p:tav>
                                        <p:tav tm="100000">
                                          <p:val>
                                            <p:fltVal val="0"/>
                                          </p:val>
                                        </p:tav>
                                      </p:tavLst>
                                    </p:anim>
                                    <p:anim calcmode="lin" valueType="num">
                                      <p:cBhvr>
                                        <p:cTn id="14" dur="500"/>
                                        <p:tgtEl>
                                          <p:spTgt spid="25"/>
                                        </p:tgtEl>
                                        <p:attrNameLst>
                                          <p:attrName>style.rotation</p:attrName>
                                        </p:attrNameLst>
                                      </p:cBhvr>
                                      <p:tavLst>
                                        <p:tav tm="0">
                                          <p:val>
                                            <p:fltVal val="0"/>
                                          </p:val>
                                        </p:tav>
                                        <p:tav tm="100000">
                                          <p:val>
                                            <p:fltVal val="90"/>
                                          </p:val>
                                        </p:tav>
                                      </p:tavLst>
                                    </p:anim>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500"/>
                                        <p:tgtEl>
                                          <p:spTgt spid="27"/>
                                        </p:tgtEl>
                                        <p:attrNameLst>
                                          <p:attrName>ppt_w</p:attrName>
                                        </p:attrNameLst>
                                      </p:cBhvr>
                                      <p:tavLst>
                                        <p:tav tm="0">
                                          <p:val>
                                            <p:strVal val="ppt_w"/>
                                          </p:val>
                                        </p:tav>
                                        <p:tav tm="100000">
                                          <p:val>
                                            <p:fltVal val="0"/>
                                          </p:val>
                                        </p:tav>
                                      </p:tavLst>
                                    </p:anim>
                                    <p:anim calcmode="lin" valueType="num">
                                      <p:cBhvr>
                                        <p:cTn id="19" dur="500"/>
                                        <p:tgtEl>
                                          <p:spTgt spid="27"/>
                                        </p:tgtEl>
                                        <p:attrNameLst>
                                          <p:attrName>ppt_h</p:attrName>
                                        </p:attrNameLst>
                                      </p:cBhvr>
                                      <p:tavLst>
                                        <p:tav tm="0">
                                          <p:val>
                                            <p:strVal val="ppt_h"/>
                                          </p:val>
                                        </p:tav>
                                        <p:tav tm="100000">
                                          <p:val>
                                            <p:fltVal val="0"/>
                                          </p:val>
                                        </p:tav>
                                      </p:tavLst>
                                    </p:anim>
                                    <p:anim calcmode="lin" valueType="num">
                                      <p:cBhvr>
                                        <p:cTn id="20" dur="500"/>
                                        <p:tgtEl>
                                          <p:spTgt spid="27"/>
                                        </p:tgtEl>
                                        <p:attrNameLst>
                                          <p:attrName>style.rotation</p:attrName>
                                        </p:attrNameLst>
                                      </p:cBhvr>
                                      <p:tavLst>
                                        <p:tav tm="0">
                                          <p:val>
                                            <p:fltVal val="0"/>
                                          </p:val>
                                        </p:tav>
                                        <p:tav tm="100000">
                                          <p:val>
                                            <p:fltVal val="90"/>
                                          </p:val>
                                        </p:tav>
                                      </p:tavLst>
                                    </p:anim>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500"/>
                                        <p:tgtEl>
                                          <p:spTgt spid="4"/>
                                        </p:tgtEl>
                                        <p:attrNameLst>
                                          <p:attrName>ppt_w</p:attrName>
                                        </p:attrNameLst>
                                      </p:cBhvr>
                                      <p:tavLst>
                                        <p:tav tm="0">
                                          <p:val>
                                            <p:strVal val="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fltVal val="0"/>
                                          </p:val>
                                        </p:tav>
                                      </p:tavLst>
                                    </p:anim>
                                    <p:anim calcmode="lin" valueType="num">
                                      <p:cBhvr>
                                        <p:cTn id="26" dur="500"/>
                                        <p:tgtEl>
                                          <p:spTgt spid="4"/>
                                        </p:tgtEl>
                                        <p:attrNameLst>
                                          <p:attrName>style.rotation</p:attrName>
                                        </p:attrNameLst>
                                      </p:cBhvr>
                                      <p:tavLst>
                                        <p:tav tm="0">
                                          <p:val>
                                            <p:fltVal val="0"/>
                                          </p:val>
                                        </p:tav>
                                        <p:tav tm="100000">
                                          <p:val>
                                            <p:fltVal val="90"/>
                                          </p:val>
                                        </p:tav>
                                      </p:tavLst>
                                    </p:anim>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 calcmode="lin" valueType="num">
                                      <p:cBhvr>
                                        <p:cTn id="32" dur="500"/>
                                        <p:tgtEl>
                                          <p:spTgt spid="7"/>
                                        </p:tgtEl>
                                        <p:attrNameLst>
                                          <p:attrName>style.rotation</p:attrName>
                                        </p:attrNameLst>
                                      </p:cBhvr>
                                      <p:tavLst>
                                        <p:tav tm="0">
                                          <p:val>
                                            <p:fltVal val="0"/>
                                          </p:val>
                                        </p:tav>
                                        <p:tav tm="100000">
                                          <p:val>
                                            <p:fltVal val="9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 calcmode="lin" valueType="num">
                                      <p:cBhvr>
                                        <p:cTn id="38" dur="500"/>
                                        <p:tgtEl>
                                          <p:spTgt spid="11"/>
                                        </p:tgtEl>
                                        <p:attrNameLst>
                                          <p:attrName>style.rotation</p:attrName>
                                        </p:attrNameLst>
                                      </p:cBhvr>
                                      <p:tavLst>
                                        <p:tav tm="0">
                                          <p:val>
                                            <p:fltVal val="0"/>
                                          </p:val>
                                        </p:tav>
                                        <p:tav tm="100000">
                                          <p:val>
                                            <p:fltVal val="9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31" presetClass="exit" presetSubtype="0" fill="hold" nodeType="withEffect">
                                  <p:stCondLst>
                                    <p:cond delay="0"/>
                                  </p:stCondLst>
                                  <p:childTnLst>
                                    <p:anim calcmode="lin" valueType="num">
                                      <p:cBhvr>
                                        <p:cTn id="42" dur="500"/>
                                        <p:tgtEl>
                                          <p:spTgt spid="17"/>
                                        </p:tgtEl>
                                        <p:attrNameLst>
                                          <p:attrName>ppt_w</p:attrName>
                                        </p:attrNameLst>
                                      </p:cBhvr>
                                      <p:tavLst>
                                        <p:tav tm="0">
                                          <p:val>
                                            <p:strVal val="ppt_w"/>
                                          </p:val>
                                        </p:tav>
                                        <p:tav tm="100000">
                                          <p:val>
                                            <p:fltVal val="0"/>
                                          </p:val>
                                        </p:tav>
                                      </p:tavLst>
                                    </p:anim>
                                    <p:anim calcmode="lin" valueType="num">
                                      <p:cBhvr>
                                        <p:cTn id="43" dur="500"/>
                                        <p:tgtEl>
                                          <p:spTgt spid="17"/>
                                        </p:tgtEl>
                                        <p:attrNameLst>
                                          <p:attrName>ppt_h</p:attrName>
                                        </p:attrNameLst>
                                      </p:cBhvr>
                                      <p:tavLst>
                                        <p:tav tm="0">
                                          <p:val>
                                            <p:strVal val="ppt_h"/>
                                          </p:val>
                                        </p:tav>
                                        <p:tav tm="100000">
                                          <p:val>
                                            <p:fltVal val="0"/>
                                          </p:val>
                                        </p:tav>
                                      </p:tavLst>
                                    </p:anim>
                                    <p:anim calcmode="lin" valueType="num">
                                      <p:cBhvr>
                                        <p:cTn id="44" dur="500"/>
                                        <p:tgtEl>
                                          <p:spTgt spid="17"/>
                                        </p:tgtEl>
                                        <p:attrNameLst>
                                          <p:attrName>style.rotation</p:attrName>
                                        </p:attrNameLst>
                                      </p:cBhvr>
                                      <p:tavLst>
                                        <p:tav tm="0">
                                          <p:val>
                                            <p:fltVal val="0"/>
                                          </p:val>
                                        </p:tav>
                                        <p:tav tm="100000">
                                          <p:val>
                                            <p:fltVal val="90"/>
                                          </p:val>
                                        </p:tav>
                                      </p:tavLst>
                                    </p:anim>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31" presetClass="exit" presetSubtype="0" fill="hold" nodeType="withEffect">
                                  <p:stCondLst>
                                    <p:cond delay="0"/>
                                  </p:stCondLst>
                                  <p:childTnLst>
                                    <p:anim calcmode="lin" valueType="num">
                                      <p:cBhvr>
                                        <p:cTn id="48" dur="500"/>
                                        <p:tgtEl>
                                          <p:spTgt spid="16"/>
                                        </p:tgtEl>
                                        <p:attrNameLst>
                                          <p:attrName>ppt_w</p:attrName>
                                        </p:attrNameLst>
                                      </p:cBhvr>
                                      <p:tavLst>
                                        <p:tav tm="0">
                                          <p:val>
                                            <p:strVal val="ppt_w"/>
                                          </p:val>
                                        </p:tav>
                                        <p:tav tm="100000">
                                          <p:val>
                                            <p:fltVal val="0"/>
                                          </p:val>
                                        </p:tav>
                                      </p:tavLst>
                                    </p:anim>
                                    <p:anim calcmode="lin" valueType="num">
                                      <p:cBhvr>
                                        <p:cTn id="49" dur="500"/>
                                        <p:tgtEl>
                                          <p:spTgt spid="16"/>
                                        </p:tgtEl>
                                        <p:attrNameLst>
                                          <p:attrName>ppt_h</p:attrName>
                                        </p:attrNameLst>
                                      </p:cBhvr>
                                      <p:tavLst>
                                        <p:tav tm="0">
                                          <p:val>
                                            <p:strVal val="ppt_h"/>
                                          </p:val>
                                        </p:tav>
                                        <p:tav tm="100000">
                                          <p:val>
                                            <p:fltVal val="0"/>
                                          </p:val>
                                        </p:tav>
                                      </p:tavLst>
                                    </p:anim>
                                    <p:anim calcmode="lin" valueType="num">
                                      <p:cBhvr>
                                        <p:cTn id="50" dur="500"/>
                                        <p:tgtEl>
                                          <p:spTgt spid="16"/>
                                        </p:tgtEl>
                                        <p:attrNameLst>
                                          <p:attrName>style.rotation</p:attrName>
                                        </p:attrNameLst>
                                      </p:cBhvr>
                                      <p:tavLst>
                                        <p:tav tm="0">
                                          <p:val>
                                            <p:fltVal val="0"/>
                                          </p:val>
                                        </p:tav>
                                        <p:tav tm="100000">
                                          <p:val>
                                            <p:fltVal val="90"/>
                                          </p:val>
                                        </p:tav>
                                      </p:tavLst>
                                    </p:anim>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500"/>
                                        <p:tgtEl>
                                          <p:spTgt spid="31"/>
                                        </p:tgtEl>
                                        <p:attrNameLst>
                                          <p:attrName>ppt_w</p:attrName>
                                        </p:attrNameLst>
                                      </p:cBhvr>
                                      <p:tavLst>
                                        <p:tav tm="0">
                                          <p:val>
                                            <p:strVal val="ppt_w"/>
                                          </p:val>
                                        </p:tav>
                                        <p:tav tm="100000">
                                          <p:val>
                                            <p:fltVal val="0"/>
                                          </p:val>
                                        </p:tav>
                                      </p:tavLst>
                                    </p:anim>
                                    <p:anim calcmode="lin" valueType="num">
                                      <p:cBhvr>
                                        <p:cTn id="55" dur="500"/>
                                        <p:tgtEl>
                                          <p:spTgt spid="31"/>
                                        </p:tgtEl>
                                        <p:attrNameLst>
                                          <p:attrName>ppt_h</p:attrName>
                                        </p:attrNameLst>
                                      </p:cBhvr>
                                      <p:tavLst>
                                        <p:tav tm="0">
                                          <p:val>
                                            <p:strVal val="ppt_h"/>
                                          </p:val>
                                        </p:tav>
                                        <p:tav tm="100000">
                                          <p:val>
                                            <p:fltVal val="0"/>
                                          </p:val>
                                        </p:tav>
                                      </p:tavLst>
                                    </p:anim>
                                    <p:anim calcmode="lin" valueType="num">
                                      <p:cBhvr>
                                        <p:cTn id="56" dur="500"/>
                                        <p:tgtEl>
                                          <p:spTgt spid="31"/>
                                        </p:tgtEl>
                                        <p:attrNameLst>
                                          <p:attrName>style.rotation</p:attrName>
                                        </p:attrNameLst>
                                      </p:cBhvr>
                                      <p:tavLst>
                                        <p:tav tm="0">
                                          <p:val>
                                            <p:fltVal val="0"/>
                                          </p:val>
                                        </p:tav>
                                        <p:tav tm="100000">
                                          <p:val>
                                            <p:fltVal val="90"/>
                                          </p:val>
                                        </p:tav>
                                      </p:tavLst>
                                    </p:anim>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par>
                                <p:cTn id="59" presetID="31" presetClass="exit" presetSubtype="0" fill="hold" nodeType="withEffect">
                                  <p:stCondLst>
                                    <p:cond delay="0"/>
                                  </p:stCondLst>
                                  <p:childTnLst>
                                    <p:anim calcmode="lin" valueType="num">
                                      <p:cBhvr>
                                        <p:cTn id="60" dur="500"/>
                                        <p:tgtEl>
                                          <p:spTgt spid="19"/>
                                        </p:tgtEl>
                                        <p:attrNameLst>
                                          <p:attrName>ppt_w</p:attrName>
                                        </p:attrNameLst>
                                      </p:cBhvr>
                                      <p:tavLst>
                                        <p:tav tm="0">
                                          <p:val>
                                            <p:strVal val="ppt_w"/>
                                          </p:val>
                                        </p:tav>
                                        <p:tav tm="100000">
                                          <p:val>
                                            <p:fltVal val="0"/>
                                          </p:val>
                                        </p:tav>
                                      </p:tavLst>
                                    </p:anim>
                                    <p:anim calcmode="lin" valueType="num">
                                      <p:cBhvr>
                                        <p:cTn id="61" dur="500"/>
                                        <p:tgtEl>
                                          <p:spTgt spid="19"/>
                                        </p:tgtEl>
                                        <p:attrNameLst>
                                          <p:attrName>ppt_h</p:attrName>
                                        </p:attrNameLst>
                                      </p:cBhvr>
                                      <p:tavLst>
                                        <p:tav tm="0">
                                          <p:val>
                                            <p:strVal val="ppt_h"/>
                                          </p:val>
                                        </p:tav>
                                        <p:tav tm="100000">
                                          <p:val>
                                            <p:fltVal val="0"/>
                                          </p:val>
                                        </p:tav>
                                      </p:tavLst>
                                    </p:anim>
                                    <p:anim calcmode="lin" valueType="num">
                                      <p:cBhvr>
                                        <p:cTn id="62" dur="500"/>
                                        <p:tgtEl>
                                          <p:spTgt spid="19"/>
                                        </p:tgtEl>
                                        <p:attrNameLst>
                                          <p:attrName>style.rotation</p:attrName>
                                        </p:attrNameLst>
                                      </p:cBhvr>
                                      <p:tavLst>
                                        <p:tav tm="0">
                                          <p:val>
                                            <p:fltVal val="0"/>
                                          </p:val>
                                        </p:tav>
                                        <p:tav tm="100000">
                                          <p:val>
                                            <p:fltVal val="90"/>
                                          </p:val>
                                        </p:tav>
                                      </p:tavLst>
                                    </p:anim>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31" presetClass="exit" presetSubtype="0" fill="hold" nodeType="withEffect">
                                  <p:stCondLst>
                                    <p:cond delay="0"/>
                                  </p:stCondLst>
                                  <p:childTnLst>
                                    <p:anim calcmode="lin" valueType="num">
                                      <p:cBhvr>
                                        <p:cTn id="66" dur="500"/>
                                        <p:tgtEl>
                                          <p:spTgt spid="18"/>
                                        </p:tgtEl>
                                        <p:attrNameLst>
                                          <p:attrName>ppt_w</p:attrName>
                                        </p:attrNameLst>
                                      </p:cBhvr>
                                      <p:tavLst>
                                        <p:tav tm="0">
                                          <p:val>
                                            <p:strVal val="ppt_w"/>
                                          </p:val>
                                        </p:tav>
                                        <p:tav tm="100000">
                                          <p:val>
                                            <p:fltVal val="0"/>
                                          </p:val>
                                        </p:tav>
                                      </p:tavLst>
                                    </p:anim>
                                    <p:anim calcmode="lin" valueType="num">
                                      <p:cBhvr>
                                        <p:cTn id="67" dur="500"/>
                                        <p:tgtEl>
                                          <p:spTgt spid="18"/>
                                        </p:tgtEl>
                                        <p:attrNameLst>
                                          <p:attrName>ppt_h</p:attrName>
                                        </p:attrNameLst>
                                      </p:cBhvr>
                                      <p:tavLst>
                                        <p:tav tm="0">
                                          <p:val>
                                            <p:strVal val="ppt_h"/>
                                          </p:val>
                                        </p:tav>
                                        <p:tav tm="100000">
                                          <p:val>
                                            <p:fltVal val="0"/>
                                          </p:val>
                                        </p:tav>
                                      </p:tavLst>
                                    </p:anim>
                                    <p:anim calcmode="lin" valueType="num">
                                      <p:cBhvr>
                                        <p:cTn id="68" dur="500"/>
                                        <p:tgtEl>
                                          <p:spTgt spid="18"/>
                                        </p:tgtEl>
                                        <p:attrNameLst>
                                          <p:attrName>style.rotation</p:attrName>
                                        </p:attrNameLst>
                                      </p:cBhvr>
                                      <p:tavLst>
                                        <p:tav tm="0">
                                          <p:val>
                                            <p:fltVal val="0"/>
                                          </p:val>
                                        </p:tav>
                                        <p:tav tm="100000">
                                          <p:val>
                                            <p:fltVal val="90"/>
                                          </p:val>
                                        </p:tav>
                                      </p:tavLst>
                                    </p:anim>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par>
                                <p:cTn id="71" presetID="31" presetClass="exit" presetSubtype="0" fill="hold" grpId="0" nodeType="withEffect">
                                  <p:stCondLst>
                                    <p:cond delay="0"/>
                                  </p:stCondLst>
                                  <p:childTnLst>
                                    <p:anim calcmode="lin" valueType="num">
                                      <p:cBhvr>
                                        <p:cTn id="72" dur="500"/>
                                        <p:tgtEl>
                                          <p:spTgt spid="51"/>
                                        </p:tgtEl>
                                        <p:attrNameLst>
                                          <p:attrName>ppt_w</p:attrName>
                                        </p:attrNameLst>
                                      </p:cBhvr>
                                      <p:tavLst>
                                        <p:tav tm="0">
                                          <p:val>
                                            <p:strVal val="ppt_w"/>
                                          </p:val>
                                        </p:tav>
                                        <p:tav tm="100000">
                                          <p:val>
                                            <p:fltVal val="0"/>
                                          </p:val>
                                        </p:tav>
                                      </p:tavLst>
                                    </p:anim>
                                    <p:anim calcmode="lin" valueType="num">
                                      <p:cBhvr>
                                        <p:cTn id="73" dur="500"/>
                                        <p:tgtEl>
                                          <p:spTgt spid="51"/>
                                        </p:tgtEl>
                                        <p:attrNameLst>
                                          <p:attrName>ppt_h</p:attrName>
                                        </p:attrNameLst>
                                      </p:cBhvr>
                                      <p:tavLst>
                                        <p:tav tm="0">
                                          <p:val>
                                            <p:strVal val="ppt_h"/>
                                          </p:val>
                                        </p:tav>
                                        <p:tav tm="100000">
                                          <p:val>
                                            <p:fltVal val="0"/>
                                          </p:val>
                                        </p:tav>
                                      </p:tavLst>
                                    </p:anim>
                                    <p:anim calcmode="lin" valueType="num">
                                      <p:cBhvr>
                                        <p:cTn id="74" dur="500"/>
                                        <p:tgtEl>
                                          <p:spTgt spid="51"/>
                                        </p:tgtEl>
                                        <p:attrNameLst>
                                          <p:attrName>style.rotation</p:attrName>
                                        </p:attrNameLst>
                                      </p:cBhvr>
                                      <p:tavLst>
                                        <p:tav tm="0">
                                          <p:val>
                                            <p:fltVal val="0"/>
                                          </p:val>
                                        </p:tav>
                                        <p:tav tm="100000">
                                          <p:val>
                                            <p:fltVal val="90"/>
                                          </p:val>
                                        </p:tav>
                                      </p:tavLst>
                                    </p:anim>
                                    <p:animEffect transition="out" filter="fade">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par>
                                <p:cTn id="77" presetID="31" presetClass="exit" presetSubtype="0" fill="hold" nodeType="withEffect">
                                  <p:stCondLst>
                                    <p:cond delay="0"/>
                                  </p:stCondLst>
                                  <p:childTnLst>
                                    <p:anim calcmode="lin" valueType="num">
                                      <p:cBhvr>
                                        <p:cTn id="78" dur="500"/>
                                        <p:tgtEl>
                                          <p:spTgt spid="26"/>
                                        </p:tgtEl>
                                        <p:attrNameLst>
                                          <p:attrName>ppt_w</p:attrName>
                                        </p:attrNameLst>
                                      </p:cBhvr>
                                      <p:tavLst>
                                        <p:tav tm="0">
                                          <p:val>
                                            <p:strVal val="ppt_w"/>
                                          </p:val>
                                        </p:tav>
                                        <p:tav tm="100000">
                                          <p:val>
                                            <p:fltVal val="0"/>
                                          </p:val>
                                        </p:tav>
                                      </p:tavLst>
                                    </p:anim>
                                    <p:anim calcmode="lin" valueType="num">
                                      <p:cBhvr>
                                        <p:cTn id="79" dur="500"/>
                                        <p:tgtEl>
                                          <p:spTgt spid="26"/>
                                        </p:tgtEl>
                                        <p:attrNameLst>
                                          <p:attrName>ppt_h</p:attrName>
                                        </p:attrNameLst>
                                      </p:cBhvr>
                                      <p:tavLst>
                                        <p:tav tm="0">
                                          <p:val>
                                            <p:strVal val="ppt_h"/>
                                          </p:val>
                                        </p:tav>
                                        <p:tav tm="100000">
                                          <p:val>
                                            <p:fltVal val="0"/>
                                          </p:val>
                                        </p:tav>
                                      </p:tavLst>
                                    </p:anim>
                                    <p:anim calcmode="lin" valueType="num">
                                      <p:cBhvr>
                                        <p:cTn id="80" dur="500"/>
                                        <p:tgtEl>
                                          <p:spTgt spid="26"/>
                                        </p:tgtEl>
                                        <p:attrNameLst>
                                          <p:attrName>style.rotation</p:attrName>
                                        </p:attrNameLst>
                                      </p:cBhvr>
                                      <p:tavLst>
                                        <p:tav tm="0">
                                          <p:val>
                                            <p:fltVal val="0"/>
                                          </p:val>
                                        </p:tav>
                                        <p:tav tm="100000">
                                          <p:val>
                                            <p:fltVal val="90"/>
                                          </p:val>
                                        </p:tav>
                                      </p:tavLst>
                                    </p:anim>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31" presetClass="exit" presetSubtype="0" fill="hold" nodeType="withEffect">
                                  <p:stCondLst>
                                    <p:cond delay="0"/>
                                  </p:stCondLst>
                                  <p:childTnLst>
                                    <p:anim calcmode="lin" valueType="num">
                                      <p:cBhvr>
                                        <p:cTn id="84" dur="500"/>
                                        <p:tgtEl>
                                          <p:spTgt spid="22"/>
                                        </p:tgtEl>
                                        <p:attrNameLst>
                                          <p:attrName>ppt_w</p:attrName>
                                        </p:attrNameLst>
                                      </p:cBhvr>
                                      <p:tavLst>
                                        <p:tav tm="0">
                                          <p:val>
                                            <p:strVal val="ppt_w"/>
                                          </p:val>
                                        </p:tav>
                                        <p:tav tm="100000">
                                          <p:val>
                                            <p:fltVal val="0"/>
                                          </p:val>
                                        </p:tav>
                                      </p:tavLst>
                                    </p:anim>
                                    <p:anim calcmode="lin" valueType="num">
                                      <p:cBhvr>
                                        <p:cTn id="85" dur="500"/>
                                        <p:tgtEl>
                                          <p:spTgt spid="22"/>
                                        </p:tgtEl>
                                        <p:attrNameLst>
                                          <p:attrName>ppt_h</p:attrName>
                                        </p:attrNameLst>
                                      </p:cBhvr>
                                      <p:tavLst>
                                        <p:tav tm="0">
                                          <p:val>
                                            <p:strVal val="ppt_h"/>
                                          </p:val>
                                        </p:tav>
                                        <p:tav tm="100000">
                                          <p:val>
                                            <p:fltVal val="0"/>
                                          </p:val>
                                        </p:tav>
                                      </p:tavLst>
                                    </p:anim>
                                    <p:anim calcmode="lin" valueType="num">
                                      <p:cBhvr>
                                        <p:cTn id="86" dur="500"/>
                                        <p:tgtEl>
                                          <p:spTgt spid="22"/>
                                        </p:tgtEl>
                                        <p:attrNameLst>
                                          <p:attrName>style.rotation</p:attrName>
                                        </p:attrNameLst>
                                      </p:cBhvr>
                                      <p:tavLst>
                                        <p:tav tm="0">
                                          <p:val>
                                            <p:fltVal val="0"/>
                                          </p:val>
                                        </p:tav>
                                        <p:tav tm="100000">
                                          <p:val>
                                            <p:fltVal val="90"/>
                                          </p:val>
                                        </p:tav>
                                      </p:tavLst>
                                    </p:anim>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31" presetClass="exit" presetSubtype="0" fill="hold" nodeType="withEffect">
                                  <p:stCondLst>
                                    <p:cond delay="0"/>
                                  </p:stCondLst>
                                  <p:childTnLst>
                                    <p:anim calcmode="lin" valueType="num">
                                      <p:cBhvr>
                                        <p:cTn id="90" dur="500"/>
                                        <p:tgtEl>
                                          <p:spTgt spid="57"/>
                                        </p:tgtEl>
                                        <p:attrNameLst>
                                          <p:attrName>ppt_w</p:attrName>
                                        </p:attrNameLst>
                                      </p:cBhvr>
                                      <p:tavLst>
                                        <p:tav tm="0">
                                          <p:val>
                                            <p:strVal val="ppt_w"/>
                                          </p:val>
                                        </p:tav>
                                        <p:tav tm="100000">
                                          <p:val>
                                            <p:fltVal val="0"/>
                                          </p:val>
                                        </p:tav>
                                      </p:tavLst>
                                    </p:anim>
                                    <p:anim calcmode="lin" valueType="num">
                                      <p:cBhvr>
                                        <p:cTn id="91" dur="500"/>
                                        <p:tgtEl>
                                          <p:spTgt spid="57"/>
                                        </p:tgtEl>
                                        <p:attrNameLst>
                                          <p:attrName>ppt_h</p:attrName>
                                        </p:attrNameLst>
                                      </p:cBhvr>
                                      <p:tavLst>
                                        <p:tav tm="0">
                                          <p:val>
                                            <p:strVal val="ppt_h"/>
                                          </p:val>
                                        </p:tav>
                                        <p:tav tm="100000">
                                          <p:val>
                                            <p:fltVal val="0"/>
                                          </p:val>
                                        </p:tav>
                                      </p:tavLst>
                                    </p:anim>
                                    <p:anim calcmode="lin" valueType="num">
                                      <p:cBhvr>
                                        <p:cTn id="92" dur="500"/>
                                        <p:tgtEl>
                                          <p:spTgt spid="57"/>
                                        </p:tgtEl>
                                        <p:attrNameLst>
                                          <p:attrName>style.rotation</p:attrName>
                                        </p:attrNameLst>
                                      </p:cBhvr>
                                      <p:tavLst>
                                        <p:tav tm="0">
                                          <p:val>
                                            <p:fltVal val="0"/>
                                          </p:val>
                                        </p:tav>
                                        <p:tav tm="100000">
                                          <p:val>
                                            <p:fltVal val="90"/>
                                          </p:val>
                                        </p:tav>
                                      </p:tavLst>
                                    </p:anim>
                                    <p:animEffect transition="out" filter="fade">
                                      <p:cBhvr>
                                        <p:cTn id="93" dur="500"/>
                                        <p:tgtEl>
                                          <p:spTgt spid="57"/>
                                        </p:tgtEl>
                                      </p:cBhvr>
                                    </p:animEffect>
                                    <p:set>
                                      <p:cBhvr>
                                        <p:cTn id="94" dur="1" fill="hold">
                                          <p:stCondLst>
                                            <p:cond delay="499"/>
                                          </p:stCondLst>
                                        </p:cTn>
                                        <p:tgtEl>
                                          <p:spTgt spid="57"/>
                                        </p:tgtEl>
                                        <p:attrNameLst>
                                          <p:attrName>style.visibility</p:attrName>
                                        </p:attrNameLst>
                                      </p:cBhvr>
                                      <p:to>
                                        <p:strVal val="hidden"/>
                                      </p:to>
                                    </p:set>
                                  </p:childTnLst>
                                </p:cTn>
                              </p:par>
                              <p:par>
                                <p:cTn id="95" presetID="31" presetClass="exit" presetSubtype="0" fill="hold" nodeType="withEffect">
                                  <p:stCondLst>
                                    <p:cond delay="0"/>
                                  </p:stCondLst>
                                  <p:childTnLst>
                                    <p:anim calcmode="lin" valueType="num">
                                      <p:cBhvr>
                                        <p:cTn id="96" dur="500"/>
                                        <p:tgtEl>
                                          <p:spTgt spid="62"/>
                                        </p:tgtEl>
                                        <p:attrNameLst>
                                          <p:attrName>ppt_w</p:attrName>
                                        </p:attrNameLst>
                                      </p:cBhvr>
                                      <p:tavLst>
                                        <p:tav tm="0">
                                          <p:val>
                                            <p:strVal val="ppt_w"/>
                                          </p:val>
                                        </p:tav>
                                        <p:tav tm="100000">
                                          <p:val>
                                            <p:fltVal val="0"/>
                                          </p:val>
                                        </p:tav>
                                      </p:tavLst>
                                    </p:anim>
                                    <p:anim calcmode="lin" valueType="num">
                                      <p:cBhvr>
                                        <p:cTn id="97" dur="500"/>
                                        <p:tgtEl>
                                          <p:spTgt spid="62"/>
                                        </p:tgtEl>
                                        <p:attrNameLst>
                                          <p:attrName>ppt_h</p:attrName>
                                        </p:attrNameLst>
                                      </p:cBhvr>
                                      <p:tavLst>
                                        <p:tav tm="0">
                                          <p:val>
                                            <p:strVal val="ppt_h"/>
                                          </p:val>
                                        </p:tav>
                                        <p:tav tm="100000">
                                          <p:val>
                                            <p:fltVal val="0"/>
                                          </p:val>
                                        </p:tav>
                                      </p:tavLst>
                                    </p:anim>
                                    <p:anim calcmode="lin" valueType="num">
                                      <p:cBhvr>
                                        <p:cTn id="98" dur="500"/>
                                        <p:tgtEl>
                                          <p:spTgt spid="62"/>
                                        </p:tgtEl>
                                        <p:attrNameLst>
                                          <p:attrName>style.rotation</p:attrName>
                                        </p:attrNameLst>
                                      </p:cBhvr>
                                      <p:tavLst>
                                        <p:tav tm="0">
                                          <p:val>
                                            <p:fltVal val="0"/>
                                          </p:val>
                                        </p:tav>
                                        <p:tav tm="100000">
                                          <p:val>
                                            <p:fltVal val="90"/>
                                          </p:val>
                                        </p:tav>
                                      </p:tavLst>
                                    </p:anim>
                                    <p:animEffect transition="out" filter="fade">
                                      <p:cBhvr>
                                        <p:cTn id="99" dur="500"/>
                                        <p:tgtEl>
                                          <p:spTgt spid="62"/>
                                        </p:tgtEl>
                                      </p:cBhvr>
                                    </p:animEffect>
                                    <p:set>
                                      <p:cBhvr>
                                        <p:cTn id="100" dur="1" fill="hold">
                                          <p:stCondLst>
                                            <p:cond delay="499"/>
                                          </p:stCondLst>
                                        </p:cTn>
                                        <p:tgtEl>
                                          <p:spTgt spid="62"/>
                                        </p:tgtEl>
                                        <p:attrNameLst>
                                          <p:attrName>style.visibility</p:attrName>
                                        </p:attrNameLst>
                                      </p:cBhvr>
                                      <p:to>
                                        <p:strVal val="hidden"/>
                                      </p:to>
                                    </p:set>
                                  </p:childTnLst>
                                </p:cTn>
                              </p:par>
                              <p:par>
                                <p:cTn id="101" presetID="31" presetClass="exit" presetSubtype="0" fill="hold" nodeType="withEffect">
                                  <p:stCondLst>
                                    <p:cond delay="0"/>
                                  </p:stCondLst>
                                  <p:childTnLst>
                                    <p:anim calcmode="lin" valueType="num">
                                      <p:cBhvr>
                                        <p:cTn id="102" dur="500"/>
                                        <p:tgtEl>
                                          <p:spTgt spid="65"/>
                                        </p:tgtEl>
                                        <p:attrNameLst>
                                          <p:attrName>ppt_w</p:attrName>
                                        </p:attrNameLst>
                                      </p:cBhvr>
                                      <p:tavLst>
                                        <p:tav tm="0">
                                          <p:val>
                                            <p:strVal val="ppt_w"/>
                                          </p:val>
                                        </p:tav>
                                        <p:tav tm="100000">
                                          <p:val>
                                            <p:fltVal val="0"/>
                                          </p:val>
                                        </p:tav>
                                      </p:tavLst>
                                    </p:anim>
                                    <p:anim calcmode="lin" valueType="num">
                                      <p:cBhvr>
                                        <p:cTn id="103" dur="500"/>
                                        <p:tgtEl>
                                          <p:spTgt spid="65"/>
                                        </p:tgtEl>
                                        <p:attrNameLst>
                                          <p:attrName>ppt_h</p:attrName>
                                        </p:attrNameLst>
                                      </p:cBhvr>
                                      <p:tavLst>
                                        <p:tav tm="0">
                                          <p:val>
                                            <p:strVal val="ppt_h"/>
                                          </p:val>
                                        </p:tav>
                                        <p:tav tm="100000">
                                          <p:val>
                                            <p:fltVal val="0"/>
                                          </p:val>
                                        </p:tav>
                                      </p:tavLst>
                                    </p:anim>
                                    <p:anim calcmode="lin" valueType="num">
                                      <p:cBhvr>
                                        <p:cTn id="104" dur="500"/>
                                        <p:tgtEl>
                                          <p:spTgt spid="65"/>
                                        </p:tgtEl>
                                        <p:attrNameLst>
                                          <p:attrName>style.rotation</p:attrName>
                                        </p:attrNameLst>
                                      </p:cBhvr>
                                      <p:tavLst>
                                        <p:tav tm="0">
                                          <p:val>
                                            <p:fltVal val="0"/>
                                          </p:val>
                                        </p:tav>
                                        <p:tav tm="100000">
                                          <p:val>
                                            <p:fltVal val="90"/>
                                          </p:val>
                                        </p:tav>
                                      </p:tavLst>
                                    </p:anim>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31" presetClass="exit" presetSubtype="0" fill="hold" grpId="0" nodeType="withEffect">
                                  <p:stCondLst>
                                    <p:cond delay="0"/>
                                  </p:stCondLst>
                                  <p:childTnLst>
                                    <p:anim calcmode="lin" valueType="num">
                                      <p:cBhvr>
                                        <p:cTn id="108" dur="500"/>
                                        <p:tgtEl>
                                          <p:spTgt spid="68"/>
                                        </p:tgtEl>
                                        <p:attrNameLst>
                                          <p:attrName>ppt_w</p:attrName>
                                        </p:attrNameLst>
                                      </p:cBhvr>
                                      <p:tavLst>
                                        <p:tav tm="0">
                                          <p:val>
                                            <p:strVal val="ppt_w"/>
                                          </p:val>
                                        </p:tav>
                                        <p:tav tm="100000">
                                          <p:val>
                                            <p:fltVal val="0"/>
                                          </p:val>
                                        </p:tav>
                                      </p:tavLst>
                                    </p:anim>
                                    <p:anim calcmode="lin" valueType="num">
                                      <p:cBhvr>
                                        <p:cTn id="109" dur="500"/>
                                        <p:tgtEl>
                                          <p:spTgt spid="68"/>
                                        </p:tgtEl>
                                        <p:attrNameLst>
                                          <p:attrName>ppt_h</p:attrName>
                                        </p:attrNameLst>
                                      </p:cBhvr>
                                      <p:tavLst>
                                        <p:tav tm="0">
                                          <p:val>
                                            <p:strVal val="ppt_h"/>
                                          </p:val>
                                        </p:tav>
                                        <p:tav tm="100000">
                                          <p:val>
                                            <p:fltVal val="0"/>
                                          </p:val>
                                        </p:tav>
                                      </p:tavLst>
                                    </p:anim>
                                    <p:anim calcmode="lin" valueType="num">
                                      <p:cBhvr>
                                        <p:cTn id="110" dur="500"/>
                                        <p:tgtEl>
                                          <p:spTgt spid="68"/>
                                        </p:tgtEl>
                                        <p:attrNameLst>
                                          <p:attrName>style.rotation</p:attrName>
                                        </p:attrNameLst>
                                      </p:cBhvr>
                                      <p:tavLst>
                                        <p:tav tm="0">
                                          <p:val>
                                            <p:fltVal val="0"/>
                                          </p:val>
                                        </p:tav>
                                        <p:tav tm="100000">
                                          <p:val>
                                            <p:fltVal val="90"/>
                                          </p:val>
                                        </p:tav>
                                      </p:tavLst>
                                    </p:anim>
                                    <p:animEffect transition="out" filter="fade">
                                      <p:cBhvr>
                                        <p:cTn id="111" dur="500"/>
                                        <p:tgtEl>
                                          <p:spTgt spid="68"/>
                                        </p:tgtEl>
                                      </p:cBhvr>
                                    </p:animEffect>
                                    <p:set>
                                      <p:cBhvr>
                                        <p:cTn id="112" dur="1" fill="hold">
                                          <p:stCondLst>
                                            <p:cond delay="499"/>
                                          </p:stCondLst>
                                        </p:cTn>
                                        <p:tgtEl>
                                          <p:spTgt spid="68"/>
                                        </p:tgtEl>
                                        <p:attrNameLst>
                                          <p:attrName>style.visibility</p:attrName>
                                        </p:attrNameLst>
                                      </p:cBhvr>
                                      <p:to>
                                        <p:strVal val="hidden"/>
                                      </p:to>
                                    </p:set>
                                  </p:childTnLst>
                                </p:cTn>
                              </p:par>
                              <p:par>
                                <p:cTn id="113" presetID="31" presetClass="exit" presetSubtype="0" fill="hold" nodeType="withEffect">
                                  <p:stCondLst>
                                    <p:cond delay="0"/>
                                  </p:stCondLst>
                                  <p:childTnLst>
                                    <p:anim calcmode="lin" valueType="num">
                                      <p:cBhvr>
                                        <p:cTn id="114" dur="500"/>
                                        <p:tgtEl>
                                          <p:spTgt spid="69"/>
                                        </p:tgtEl>
                                        <p:attrNameLst>
                                          <p:attrName>ppt_w</p:attrName>
                                        </p:attrNameLst>
                                      </p:cBhvr>
                                      <p:tavLst>
                                        <p:tav tm="0">
                                          <p:val>
                                            <p:strVal val="ppt_w"/>
                                          </p:val>
                                        </p:tav>
                                        <p:tav tm="100000">
                                          <p:val>
                                            <p:fltVal val="0"/>
                                          </p:val>
                                        </p:tav>
                                      </p:tavLst>
                                    </p:anim>
                                    <p:anim calcmode="lin" valueType="num">
                                      <p:cBhvr>
                                        <p:cTn id="115" dur="500"/>
                                        <p:tgtEl>
                                          <p:spTgt spid="69"/>
                                        </p:tgtEl>
                                        <p:attrNameLst>
                                          <p:attrName>ppt_h</p:attrName>
                                        </p:attrNameLst>
                                      </p:cBhvr>
                                      <p:tavLst>
                                        <p:tav tm="0">
                                          <p:val>
                                            <p:strVal val="ppt_h"/>
                                          </p:val>
                                        </p:tav>
                                        <p:tav tm="100000">
                                          <p:val>
                                            <p:fltVal val="0"/>
                                          </p:val>
                                        </p:tav>
                                      </p:tavLst>
                                    </p:anim>
                                    <p:anim calcmode="lin" valueType="num">
                                      <p:cBhvr>
                                        <p:cTn id="116" dur="500"/>
                                        <p:tgtEl>
                                          <p:spTgt spid="69"/>
                                        </p:tgtEl>
                                        <p:attrNameLst>
                                          <p:attrName>style.rotation</p:attrName>
                                        </p:attrNameLst>
                                      </p:cBhvr>
                                      <p:tavLst>
                                        <p:tav tm="0">
                                          <p:val>
                                            <p:fltVal val="0"/>
                                          </p:val>
                                        </p:tav>
                                        <p:tav tm="100000">
                                          <p:val>
                                            <p:fltVal val="90"/>
                                          </p:val>
                                        </p:tav>
                                      </p:tavLst>
                                    </p:anim>
                                    <p:animEffect transition="out" filter="fade">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31" grpId="0"/>
      <p:bldP spid="51"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3040063"/>
            <a:ext cx="7315203" cy="914400"/>
          </a:xfrm>
        </p:spPr>
        <p:txBody>
          <a:bodyPr/>
          <a:lstStyle/>
          <a:p>
            <a:r>
              <a:rPr lang="en-US" sz="3200" dirty="0" smtClean="0"/>
              <a:t>Hello, Windows App</a:t>
            </a:r>
          </a:p>
          <a:p>
            <a:r>
              <a:rPr lang="en-US" sz="3200" dirty="0" smtClean="0"/>
              <a:t>Adaptive Controls in Windows</a:t>
            </a:r>
          </a:p>
          <a:p>
            <a:r>
              <a:rPr lang="en-US" sz="3200" dirty="0" smtClean="0"/>
              <a:t>Integrated Authentication in Windows</a:t>
            </a:r>
            <a:br>
              <a:rPr lang="en-US" sz="3200" dirty="0" smtClean="0"/>
            </a:br>
            <a:endParaRPr lang="en-US" sz="3200" dirty="0" smtClean="0"/>
          </a:p>
          <a:p>
            <a:r>
              <a:rPr lang="en-US" sz="3200" dirty="0" smtClean="0"/>
              <a:t>Hello, Office </a:t>
            </a:r>
            <a:r>
              <a:rPr lang="en-US" sz="3200" dirty="0"/>
              <a:t>365 </a:t>
            </a:r>
            <a:r>
              <a:rPr lang="en-US" sz="3200" dirty="0" smtClean="0"/>
              <a:t>APIs</a:t>
            </a:r>
            <a:endParaRPr lang="en-US" sz="3200" dirty="0"/>
          </a:p>
          <a:p>
            <a:r>
              <a:rPr lang="en-US" sz="3200" dirty="0" smtClean="0"/>
              <a:t>Office 365 API Features</a:t>
            </a:r>
            <a:br>
              <a:rPr lang="en-US" sz="3200" dirty="0" smtClean="0"/>
            </a:br>
            <a:endParaRPr lang="en-US" sz="3200" dirty="0"/>
          </a:p>
          <a:p>
            <a:r>
              <a:rPr lang="en-US" sz="3200" dirty="0" smtClean="0"/>
              <a:t>What’s Next</a:t>
            </a:r>
          </a:p>
          <a:p>
            <a:r>
              <a:rPr lang="en-US" sz="3200" dirty="0" smtClean="0"/>
              <a:t>Call to action</a:t>
            </a:r>
            <a:endParaRPr lang="en-US" sz="3200" dirty="0"/>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a:xfrm>
            <a:off x="274639" y="1535875"/>
            <a:ext cx="3931920" cy="3922776"/>
          </a:xfrm>
        </p:spPr>
      </p:pic>
      <p:sp>
        <p:nvSpPr>
          <p:cNvPr id="5" name="Title 4"/>
          <p:cNvSpPr>
            <a:spLocks noGrp="1"/>
          </p:cNvSpPr>
          <p:nvPr>
            <p:ph type="title"/>
          </p:nvPr>
        </p:nvSpPr>
        <p:spPr/>
        <p:txBody>
          <a:bodyPr/>
          <a:lstStyle/>
          <a:p>
            <a:r>
              <a:rPr lang="en-US" dirty="0" smtClean="0"/>
              <a:t>Agenda</a:t>
            </a:r>
            <a:endParaRPr lang="en-US" dirty="0"/>
          </a:p>
        </p:txBody>
      </p:sp>
      <p:sp>
        <p:nvSpPr>
          <p:cNvPr id="6" name="Rectangle 5"/>
          <p:cNvSpPr/>
          <p:nvPr/>
        </p:nvSpPr>
        <p:spPr>
          <a:xfrm>
            <a:off x="5076711" y="6164262"/>
            <a:ext cx="5789726" cy="513146"/>
          </a:xfrm>
          <a:prstGeom prst="rect">
            <a:avLst/>
          </a:prstGeom>
          <a:solidFill>
            <a:schemeClr val="accent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9781" tIns="111912" rIns="139891" bIns="111912" numCol="1" spcCol="0" rtlCol="0" fromWordArt="0" anchor="ctr" anchorCtr="0" forceAA="0" compatLnSpc="1">
            <a:prstTxWarp prst="textNoShape">
              <a:avLst/>
            </a:prstTxWarp>
            <a:noAutofit/>
          </a:bodyPr>
          <a:lstStyle/>
          <a:p>
            <a:pPr>
              <a:lnSpc>
                <a:spcPct val="90000"/>
              </a:lnSpc>
              <a:spcBef>
                <a:spcPts val="612"/>
              </a:spcBef>
            </a:pPr>
            <a:r>
              <a:rPr lang="en-US" sz="2856" dirty="0" smtClean="0">
                <a:latin typeface="+mj-lt"/>
              </a:rPr>
              <a:t>Demos, Demos and Demos…</a:t>
            </a:r>
            <a:endParaRPr lang="en-US" sz="2856" dirty="0">
              <a:latin typeface="+mj-lt"/>
            </a:endParaRPr>
          </a:p>
        </p:txBody>
      </p:sp>
      <p:pic>
        <p:nvPicPr>
          <p:cNvPr id="7" name="Picture 6"/>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274639" y="1535875"/>
            <a:ext cx="3931920" cy="39133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45715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407245" y="3234059"/>
            <a:ext cx="1568827"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gradFill>
                  <a:gsLst>
                    <a:gs pos="0">
                      <a:srgbClr val="404040"/>
                    </a:gs>
                    <a:gs pos="55000">
                      <a:srgbClr val="404040"/>
                    </a:gs>
                  </a:gsLst>
                  <a:lin ang="5400000" scaled="0"/>
                </a:gradFill>
                <a:effectLst/>
                <a:uLnTx/>
                <a:uFillTx/>
                <a:latin typeface="Segoe UI"/>
                <a:ea typeface="+mn-ea"/>
                <a:cs typeface="+mn-cs"/>
              </a:rPr>
              <a:t>userPhoto</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7" name="Rectangle 6"/>
          <p:cNvSpPr/>
          <p:nvPr/>
        </p:nvSpPr>
        <p:spPr bwMode="auto">
          <a:xfrm>
            <a:off x="5577965" y="1973262"/>
            <a:ext cx="1227387" cy="74820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Segoe UI" pitchFamily="34" charset="0"/>
              <a:cs typeface="Segoe UI" pitchFamily="34" charset="0"/>
            </a:endParaRPr>
          </a:p>
        </p:txBody>
      </p:sp>
      <p:sp>
        <p:nvSpPr>
          <p:cNvPr id="6" name="Title 5"/>
          <p:cNvSpPr>
            <a:spLocks noGrp="1"/>
          </p:cNvSpPr>
          <p:nvPr>
            <p:ph type="title"/>
          </p:nvPr>
        </p:nvSpPr>
        <p:spPr/>
        <p:txBody>
          <a:bodyPr/>
          <a:lstStyle/>
          <a:p>
            <a:r>
              <a:rPr lang="en-US" dirty="0" smtClean="0">
                <a:gradFill>
                  <a:gsLst>
                    <a:gs pos="0">
                      <a:schemeClr val="tx1"/>
                    </a:gs>
                    <a:gs pos="55000">
                      <a:schemeClr val="tx1"/>
                    </a:gs>
                  </a:gsLst>
                  <a:lin ang="5400000" scaled="0"/>
                </a:gradFill>
              </a:rPr>
              <a:t>/me</a:t>
            </a:r>
            <a:endParaRPr lang="en-US" dirty="0">
              <a:gradFill>
                <a:gsLst>
                  <a:gs pos="0">
                    <a:schemeClr val="tx1"/>
                  </a:gs>
                  <a:gs pos="55000">
                    <a:schemeClr val="tx1"/>
                  </a:gs>
                </a:gsLst>
                <a:lin ang="5400000" scaled="0"/>
              </a:gradFill>
            </a:endParaRPr>
          </a:p>
        </p:txBody>
      </p:sp>
      <p:sp>
        <p:nvSpPr>
          <p:cNvPr id="10" name="Rectangle 9"/>
          <p:cNvSpPr/>
          <p:nvPr/>
        </p:nvSpPr>
        <p:spPr>
          <a:xfrm>
            <a:off x="5277258" y="3262766"/>
            <a:ext cx="1828800"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gradFill>
                  <a:gsLst>
                    <a:gs pos="0">
                      <a:srgbClr val="404040"/>
                    </a:gs>
                    <a:gs pos="55000">
                      <a:srgbClr val="404040"/>
                    </a:gs>
                  </a:gsLst>
                  <a:lin ang="5400000" scaled="0"/>
                </a:gradFill>
                <a:effectLst/>
                <a:uLnTx/>
                <a:uFillTx/>
                <a:latin typeface="Segoe UI"/>
                <a:ea typeface="+mn-ea"/>
                <a:cs typeface="+mn-cs"/>
              </a:rPr>
              <a:t>department</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1" name="Rectangle 10"/>
          <p:cNvSpPr/>
          <p:nvPr/>
        </p:nvSpPr>
        <p:spPr>
          <a:xfrm>
            <a:off x="5589996" y="3262766"/>
            <a:ext cx="1203324"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gradFill>
                  <a:gsLst>
                    <a:gs pos="0">
                      <a:srgbClr val="404040"/>
                    </a:gs>
                    <a:gs pos="55000">
                      <a:srgbClr val="404040"/>
                    </a:gs>
                  </a:gsLst>
                  <a:lin ang="5400000" scaled="0"/>
                </a:gradFill>
                <a:effectLst/>
                <a:uLnTx/>
                <a:uFillTx/>
                <a:latin typeface="Segoe UI"/>
                <a:ea typeface="+mn-ea"/>
                <a:cs typeface="+mn-cs"/>
              </a:rPr>
              <a:t>mobile</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2" name="Rectangle 11"/>
          <p:cNvSpPr/>
          <p:nvPr/>
        </p:nvSpPr>
        <p:spPr>
          <a:xfrm>
            <a:off x="5467758" y="3262766"/>
            <a:ext cx="1447800"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gradFill>
                  <a:gsLst>
                    <a:gs pos="0">
                      <a:srgbClr val="404040"/>
                    </a:gs>
                    <a:gs pos="55000">
                      <a:srgbClr val="404040"/>
                    </a:gs>
                  </a:gsLst>
                  <a:lin ang="5400000" scaled="0"/>
                </a:gradFill>
                <a:effectLst/>
                <a:uLnTx/>
                <a:uFillTx/>
                <a:latin typeface="Segoe UI"/>
                <a:ea typeface="+mn-ea"/>
                <a:cs typeface="+mn-cs"/>
              </a:rPr>
              <a:t>aboutMe</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3" name="Rectangle 12"/>
          <p:cNvSpPr/>
          <p:nvPr/>
        </p:nvSpPr>
        <p:spPr>
          <a:xfrm>
            <a:off x="5531610" y="3262766"/>
            <a:ext cx="1320097"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gradFill>
                  <a:gsLst>
                    <a:gs pos="0">
                      <a:srgbClr val="404040"/>
                    </a:gs>
                    <a:gs pos="55000">
                      <a:srgbClr val="404040"/>
                    </a:gs>
                  </a:gsLst>
                  <a:lin ang="5400000" scaled="0"/>
                </a:gradFill>
                <a:effectLst/>
                <a:uLnTx/>
                <a:uFillTx/>
                <a:latin typeface="Segoe UI"/>
                <a:ea typeface="+mn-ea"/>
                <a:cs typeface="+mn-cs"/>
              </a:rPr>
              <a:t>birthday</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4" name="Rectangle 13"/>
          <p:cNvSpPr/>
          <p:nvPr/>
        </p:nvSpPr>
        <p:spPr>
          <a:xfrm>
            <a:off x="5801669" y="3262766"/>
            <a:ext cx="779978" cy="46166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gradFill>
                  <a:gsLst>
                    <a:gs pos="0">
                      <a:srgbClr val="404040"/>
                    </a:gs>
                    <a:gs pos="55000">
                      <a:srgbClr val="404040"/>
                    </a:gs>
                  </a:gsLst>
                  <a:lin ang="5400000" scaled="0"/>
                </a:gradFill>
                <a:effectLst/>
                <a:uLnTx/>
                <a:uFillTx/>
                <a:latin typeface="Segoe UI"/>
                <a:ea typeface="+mn-ea"/>
                <a:cs typeface="+mn-cs"/>
              </a:rPr>
              <a:t>tags</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5" name="Rectangle 14"/>
          <p:cNvSpPr/>
          <p:nvPr/>
        </p:nvSpPr>
        <p:spPr>
          <a:xfrm>
            <a:off x="5524681" y="3262766"/>
            <a:ext cx="1333955"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gradFill>
                  <a:gsLst>
                    <a:gs pos="0">
                      <a:srgbClr val="404040"/>
                    </a:gs>
                    <a:gs pos="55000">
                      <a:srgbClr val="404040"/>
                    </a:gs>
                  </a:gsLst>
                  <a:lin ang="5400000" scaled="0"/>
                </a:gradFill>
                <a:effectLst/>
                <a:uLnTx/>
                <a:uFillTx/>
                <a:latin typeface="Segoe UI"/>
                <a:ea typeface="+mn-ea"/>
                <a:cs typeface="+mn-cs"/>
              </a:rPr>
              <a:t>hireDate</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6" name="Rectangle 15"/>
          <p:cNvSpPr/>
          <p:nvPr/>
        </p:nvSpPr>
        <p:spPr>
          <a:xfrm>
            <a:off x="5002487" y="3262766"/>
            <a:ext cx="2378343"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gradFill>
                  <a:gsLst>
                    <a:gs pos="0">
                      <a:srgbClr val="404040"/>
                    </a:gs>
                    <a:gs pos="55000">
                      <a:srgbClr val="404040"/>
                    </a:gs>
                  </a:gsLst>
                  <a:lin ang="5400000" scaled="0"/>
                </a:gradFill>
                <a:effectLst/>
                <a:uLnTx/>
                <a:uFillTx/>
                <a:latin typeface="Segoe UI"/>
                <a:ea typeface="+mn-ea"/>
                <a:cs typeface="+mn-cs"/>
              </a:rPr>
              <a:t>thumbnailPhoto</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7" name="Rectangle 16"/>
          <p:cNvSpPr/>
          <p:nvPr/>
        </p:nvSpPr>
        <p:spPr>
          <a:xfrm>
            <a:off x="5577965" y="3262766"/>
            <a:ext cx="1227387"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address</a:t>
            </a:r>
          </a:p>
        </p:txBody>
      </p:sp>
      <p:sp>
        <p:nvSpPr>
          <p:cNvPr id="18" name="Rectangle 17"/>
          <p:cNvSpPr/>
          <p:nvPr/>
        </p:nvSpPr>
        <p:spPr>
          <a:xfrm>
            <a:off x="5591975" y="3262766"/>
            <a:ext cx="1199367"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gradFill>
                  <a:gsLst>
                    <a:gs pos="0">
                      <a:srgbClr val="404040"/>
                    </a:gs>
                    <a:gs pos="55000">
                      <a:srgbClr val="404040"/>
                    </a:gs>
                  </a:gsLst>
                  <a:lin ang="5400000" scaled="0"/>
                </a:gradFill>
                <a:effectLst/>
                <a:uLnTx/>
                <a:uFillTx/>
                <a:latin typeface="Segoe UI"/>
                <a:ea typeface="+mn-ea"/>
                <a:cs typeface="+mn-cs"/>
              </a:rPr>
              <a:t>jobTitle</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19" name="Rectangle 18"/>
          <p:cNvSpPr/>
          <p:nvPr/>
        </p:nvSpPr>
        <p:spPr>
          <a:xfrm>
            <a:off x="5721017" y="3262766"/>
            <a:ext cx="941283"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name</a:t>
            </a:r>
          </a:p>
        </p:txBody>
      </p:sp>
      <p:sp>
        <p:nvSpPr>
          <p:cNvPr id="20" name="Rectangle 19"/>
          <p:cNvSpPr/>
          <p:nvPr/>
        </p:nvSpPr>
        <p:spPr>
          <a:xfrm>
            <a:off x="5801968" y="3262766"/>
            <a:ext cx="779381"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alias</a:t>
            </a:r>
          </a:p>
        </p:txBody>
      </p:sp>
      <p:sp>
        <p:nvSpPr>
          <p:cNvPr id="21" name="Rectangle 20"/>
          <p:cNvSpPr/>
          <p:nvPr/>
        </p:nvSpPr>
        <p:spPr>
          <a:xfrm>
            <a:off x="5280223" y="3262766"/>
            <a:ext cx="1822871"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gradFill>
                  <a:gsLst>
                    <a:gs pos="0">
                      <a:srgbClr val="404040"/>
                    </a:gs>
                    <a:gs pos="55000">
                      <a:srgbClr val="404040"/>
                    </a:gs>
                  </a:gsLst>
                  <a:lin ang="5400000" scaled="0"/>
                </a:gradFill>
                <a:effectLst/>
                <a:uLnTx/>
                <a:uFillTx/>
                <a:latin typeface="Segoe UI"/>
                <a:ea typeface="+mn-ea"/>
                <a:cs typeface="+mn-cs"/>
              </a:rPr>
              <a:t>pastProjects</a:t>
            </a:r>
            <a:endPar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sp>
        <p:nvSpPr>
          <p:cNvPr id="22" name="Rectangle 21"/>
          <p:cNvSpPr/>
          <p:nvPr/>
        </p:nvSpPr>
        <p:spPr>
          <a:xfrm>
            <a:off x="5093056" y="3262766"/>
            <a:ext cx="2197205"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responsibilities</a:t>
            </a:r>
          </a:p>
        </p:txBody>
      </p:sp>
      <p:sp>
        <p:nvSpPr>
          <p:cNvPr id="23" name="Rectangle 22"/>
          <p:cNvSpPr/>
          <p:nvPr/>
        </p:nvSpPr>
        <p:spPr>
          <a:xfrm>
            <a:off x="5591975" y="3262766"/>
            <a:ext cx="1199367"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schools</a:t>
            </a:r>
          </a:p>
        </p:txBody>
      </p:sp>
      <p:sp>
        <p:nvSpPr>
          <p:cNvPr id="24" name="Rectangle 23"/>
          <p:cNvSpPr/>
          <p:nvPr/>
        </p:nvSpPr>
        <p:spPr>
          <a:xfrm>
            <a:off x="5780328" y="3262766"/>
            <a:ext cx="822661"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skills</a:t>
            </a:r>
          </a:p>
        </p:txBody>
      </p:sp>
      <p:sp>
        <p:nvSpPr>
          <p:cNvPr id="5" name="Oval 4"/>
          <p:cNvSpPr/>
          <p:nvPr/>
        </p:nvSpPr>
        <p:spPr bwMode="auto">
          <a:xfrm>
            <a:off x="4694237" y="2036983"/>
            <a:ext cx="2948758" cy="288979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Segoe UI" pitchFamily="34" charset="0"/>
              <a:cs typeface="Segoe UI" pitchFamily="34" charset="0"/>
            </a:endParaRPr>
          </a:p>
        </p:txBody>
      </p:sp>
      <p:sp>
        <p:nvSpPr>
          <p:cNvPr id="3" name="TextBox 2"/>
          <p:cNvSpPr txBox="1"/>
          <p:nvPr/>
        </p:nvSpPr>
        <p:spPr>
          <a:xfrm>
            <a:off x="5692111" y="2120820"/>
            <a:ext cx="999095" cy="487890"/>
          </a:xfrm>
          <a:prstGeom prst="rect">
            <a:avLst/>
          </a:prstGeom>
          <a:noFill/>
        </p:spPr>
        <p:txBody>
          <a:bodyPr wrap="square" rtlCol="0">
            <a:spAutoFit/>
          </a:bodyPr>
          <a:lstStyle>
            <a:defPPr>
              <a:defRPr lang="en-US"/>
            </a:defPPr>
            <a:lvl1pPr algn="ctr" defTabSz="932597">
              <a:lnSpc>
                <a:spcPct val="90000"/>
              </a:lnSpc>
              <a:spcBef>
                <a:spcPct val="0"/>
              </a:spcBef>
              <a:defRPr sz="2800" b="1">
                <a:gradFill>
                  <a:gsLst>
                    <a:gs pos="1250">
                      <a:schemeClr val="tx2"/>
                    </a:gs>
                    <a:gs pos="73000">
                      <a:schemeClr val="tx2"/>
                    </a:gs>
                  </a:gsLst>
                  <a:lin ang="5400000" scaled="0"/>
                </a:gradFill>
                <a:latin typeface="Segoe UI Semilight" panose="020B0402040204020203" pitchFamily="34" charset="0"/>
                <a:cs typeface="Segoe UI Semilight" panose="020B0402040204020203" pitchFamily="34" charset="0"/>
              </a:defRPr>
            </a:lvl1pPr>
          </a:lstStyle>
          <a:p>
            <a:pPr marL="0" marR="0" lvl="0" indent="0" algn="ctr" defTabSz="93259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gradFill>
                  <a:gsLst>
                    <a:gs pos="0">
                      <a:srgbClr val="404040">
                        <a:alpha val="0"/>
                      </a:srgbClr>
                    </a:gs>
                    <a:gs pos="55000">
                      <a:srgbClr val="404040">
                        <a:alpha val="0"/>
                      </a:srgbClr>
                    </a:gs>
                  </a:gsLst>
                  <a:lin ang="5400000" scaled="0"/>
                </a:gradFill>
                <a:effectLst/>
                <a:uLnTx/>
                <a:uFillTx/>
                <a:latin typeface="Segoe UI Semilight" panose="020B0402040204020203" pitchFamily="34" charset="0"/>
                <a:ea typeface="+mn-ea"/>
                <a:cs typeface="Segoe UI Semilight" panose="020B0402040204020203" pitchFamily="34" charset="0"/>
              </a:rPr>
              <a:t>ME</a:t>
            </a:r>
            <a:endParaRPr kumimoji="0" lang="en-US" sz="2800" b="1" i="0" u="none" strike="noStrike" kern="1200" cap="none" spc="0" normalizeH="0" baseline="0" noProof="0" dirty="0">
              <a:ln>
                <a:noFill/>
              </a:ln>
              <a:gradFill>
                <a:gsLst>
                  <a:gs pos="0">
                    <a:srgbClr val="404040">
                      <a:alpha val="0"/>
                    </a:srgbClr>
                  </a:gs>
                  <a:gs pos="55000">
                    <a:srgbClr val="404040">
                      <a:alpha val="0"/>
                    </a:srgbClr>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grpSp>
        <p:nvGrpSpPr>
          <p:cNvPr id="168" name="Group 167"/>
          <p:cNvGrpSpPr/>
          <p:nvPr/>
        </p:nvGrpSpPr>
        <p:grpSpPr>
          <a:xfrm>
            <a:off x="652973" y="2574071"/>
            <a:ext cx="1464350" cy="2086357"/>
            <a:chOff x="636295" y="2518478"/>
            <a:chExt cx="1435768" cy="2045634"/>
          </a:xfrm>
        </p:grpSpPr>
        <p:sp>
          <p:nvSpPr>
            <p:cNvPr id="169" name="Oval 168"/>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170" name="Diagram 169"/>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71"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latin typeface="Segoe UI" panose="020B0502040204020203" pitchFamily="34" charset="0"/>
                <a:cs typeface="Segoe UI" panose="020B0502040204020203" pitchFamily="34" charset="0"/>
              </a:rPr>
              <a:t>USER</a:t>
            </a:r>
            <a:endParaRPr lang="en-US" sz="2040" dirty="0">
              <a:latin typeface="Segoe UI" panose="020B0502040204020203" pitchFamily="34" charset="0"/>
              <a:cs typeface="Segoe UI" panose="020B0502040204020203" pitchFamily="34" charset="0"/>
            </a:endParaRPr>
          </a:p>
        </p:txBody>
      </p:sp>
    </p:spTree>
    <p:custDataLst>
      <p:custData r:id="rId1"/>
      <p:tags r:id="rId2"/>
    </p:custDataLst>
    <p:extLst>
      <p:ext uri="{BB962C8B-B14F-4D97-AF65-F5344CB8AC3E}">
        <p14:creationId xmlns:p14="http://schemas.microsoft.com/office/powerpoint/2010/main" val="578856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24228E-7 -2.2424E-6 L 0.38652 -0.0177 " pathEditMode="relative" rAng="0" ptsTypes="AA">
                                      <p:cBhvr>
                                        <p:cTn id="6" dur="2000" fill="hold"/>
                                        <p:tgtEl>
                                          <p:spTgt spid="168"/>
                                        </p:tgtEl>
                                        <p:attrNameLst>
                                          <p:attrName>ppt_x</p:attrName>
                                          <p:attrName>ppt_y</p:attrName>
                                        </p:attrNameLst>
                                      </p:cBhvr>
                                      <p:rCtr x="19428" y="-976"/>
                                    </p:animMotion>
                                  </p:childTnLst>
                                </p:cTn>
                              </p:par>
                              <p:par>
                                <p:cTn id="7" presetID="42" presetClass="path" presetSubtype="0" accel="50000" decel="50000" fill="hold" grpId="0" nodeType="withEffect">
                                  <p:stCondLst>
                                    <p:cond delay="0"/>
                                  </p:stCondLst>
                                  <p:childTnLst>
                                    <p:animMotion origin="layout" path="M -4.37835E-6 4.20336E-6 L 0.38282 0.02587 " pathEditMode="relative" rAng="0" ptsTypes="AA">
                                      <p:cBhvr>
                                        <p:cTn id="8" dur="2000" fill="hold"/>
                                        <p:tgtEl>
                                          <p:spTgt spid="171"/>
                                        </p:tgtEl>
                                        <p:attrNameLst>
                                          <p:attrName>ppt_x</p:attrName>
                                          <p:attrName>ppt_y</p:attrName>
                                        </p:attrNameLst>
                                      </p:cBhvr>
                                      <p:rCtr x="19135" y="1294"/>
                                    </p:animMotion>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2.80827E-8 8.89696E-7 L 0.29423 -0.23967 " pathEditMode="relative" rAng="0" ptsTypes="AA">
                                      <p:cBhvr>
                                        <p:cTn id="12" dur="2000" fill="hold"/>
                                        <p:tgtEl>
                                          <p:spTgt spid="23"/>
                                        </p:tgtEl>
                                        <p:attrNameLst>
                                          <p:attrName>ppt_x</p:attrName>
                                          <p:attrName>ppt_y</p:attrName>
                                        </p:attrNameLst>
                                      </p:cBhvr>
                                      <p:rCtr x="14705" y="-11984"/>
                                    </p:animMotion>
                                  </p:childTnLst>
                                </p:cTn>
                              </p:par>
                              <p:par>
                                <p:cTn id="13" presetID="42" presetClass="path" presetSubtype="0" accel="50000" decel="50000" fill="hold" grpId="0" nodeType="withEffect">
                                  <p:stCondLst>
                                    <p:cond delay="0"/>
                                  </p:stCondLst>
                                  <p:childTnLst>
                                    <p:animMotion origin="layout" path="M 2.80827E-8 8.89696E-7 L 0.14399 -0.30686 " pathEditMode="relative" rAng="0" ptsTypes="AA">
                                      <p:cBhvr>
                                        <p:cTn id="14" dur="2000" fill="hold"/>
                                        <p:tgtEl>
                                          <p:spTgt spid="15"/>
                                        </p:tgtEl>
                                        <p:attrNameLst>
                                          <p:attrName>ppt_x</p:attrName>
                                          <p:attrName>ppt_y</p:attrName>
                                        </p:attrNameLst>
                                      </p:cBhvr>
                                      <p:rCtr x="7199" y="-15343"/>
                                    </p:animMotion>
                                  </p:childTnLst>
                                </p:cTn>
                              </p:par>
                              <p:par>
                                <p:cTn id="15" presetID="42" presetClass="path" presetSubtype="0" accel="50000" decel="50000" fill="hold" grpId="0" nodeType="withEffect">
                                  <p:stCondLst>
                                    <p:cond delay="0"/>
                                  </p:stCondLst>
                                  <p:childTnLst>
                                    <p:animMotion origin="layout" path="M 2.80827E-8 8.89696E-7 L -0.31848 0.15343 " pathEditMode="relative" rAng="0" ptsTypes="AA">
                                      <p:cBhvr>
                                        <p:cTn id="16" dur="2000" fill="hold"/>
                                        <p:tgtEl>
                                          <p:spTgt spid="22"/>
                                        </p:tgtEl>
                                        <p:attrNameLst>
                                          <p:attrName>ppt_x</p:attrName>
                                          <p:attrName>ppt_y</p:attrName>
                                        </p:attrNameLst>
                                      </p:cBhvr>
                                      <p:rCtr x="-15931" y="7671"/>
                                    </p:animMotion>
                                  </p:childTnLst>
                                </p:cTn>
                              </p:par>
                              <p:par>
                                <p:cTn id="17" presetID="42" presetClass="path" presetSubtype="0" accel="50000" decel="50000" fill="hold" grpId="0" nodeType="withEffect">
                                  <p:stCondLst>
                                    <p:cond delay="0"/>
                                  </p:stCondLst>
                                  <p:childTnLst>
                                    <p:animMotion origin="layout" path="M 2.80827E-8 8.89696E-7 L 0.26972 -0.0143 " pathEditMode="relative" rAng="0" ptsTypes="AA">
                                      <p:cBhvr>
                                        <p:cTn id="18" dur="2000" fill="hold"/>
                                        <p:tgtEl>
                                          <p:spTgt spid="16"/>
                                        </p:tgtEl>
                                        <p:attrNameLst>
                                          <p:attrName>ppt_x</p:attrName>
                                          <p:attrName>ppt_y</p:attrName>
                                        </p:attrNameLst>
                                      </p:cBhvr>
                                      <p:rCtr x="13480" y="-726"/>
                                    </p:animMotion>
                                  </p:childTnLst>
                                </p:cTn>
                              </p:par>
                              <p:par>
                                <p:cTn id="19" presetID="42" presetClass="path" presetSubtype="0" accel="50000" decel="50000" fill="hold" grpId="0" nodeType="withEffect">
                                  <p:stCondLst>
                                    <p:cond delay="0"/>
                                  </p:stCondLst>
                                  <p:childTnLst>
                                    <p:animMotion origin="layout" path="M 2.80827E-8 8.89696E-7 L 0.21458 0.13482 " pathEditMode="relative" rAng="0" ptsTypes="AA">
                                      <p:cBhvr>
                                        <p:cTn id="20" dur="2000" fill="hold"/>
                                        <p:tgtEl>
                                          <p:spTgt spid="21"/>
                                        </p:tgtEl>
                                        <p:attrNameLst>
                                          <p:attrName>ppt_x</p:attrName>
                                          <p:attrName>ppt_y</p:attrName>
                                        </p:attrNameLst>
                                      </p:cBhvr>
                                      <p:rCtr x="10722" y="6741"/>
                                    </p:animMotion>
                                  </p:childTnLst>
                                </p:cTn>
                              </p:par>
                              <p:par>
                                <p:cTn id="21" presetID="42" presetClass="path" presetSubtype="0" accel="50000" decel="50000" fill="hold" grpId="0" nodeType="withEffect">
                                  <p:stCondLst>
                                    <p:cond delay="0"/>
                                  </p:stCondLst>
                                  <p:childTnLst>
                                    <p:animMotion origin="layout" path="M 2.80827E-8 8.89696E-7 L 0.18394 0.29187 " pathEditMode="relative" rAng="0" ptsTypes="AA">
                                      <p:cBhvr>
                                        <p:cTn id="22" dur="2000" fill="hold"/>
                                        <p:tgtEl>
                                          <p:spTgt spid="13"/>
                                        </p:tgtEl>
                                        <p:attrNameLst>
                                          <p:attrName>ppt_x</p:attrName>
                                          <p:attrName>ppt_y</p:attrName>
                                        </p:attrNameLst>
                                      </p:cBhvr>
                                      <p:rCtr x="9191" y="14594"/>
                                    </p:animMotion>
                                  </p:childTnLst>
                                </p:cTn>
                              </p:par>
                              <p:par>
                                <p:cTn id="23" presetID="42" presetClass="path" presetSubtype="0" accel="50000" decel="50000" fill="hold" grpId="0" nodeType="withEffect">
                                  <p:stCondLst>
                                    <p:cond delay="0"/>
                                  </p:stCondLst>
                                  <p:childTnLst>
                                    <p:animMotion origin="layout" path="M 2.80827E-8 8.89696E-7 L 0.02464 0.2483 " pathEditMode="relative" rAng="0" ptsTypes="AA">
                                      <p:cBhvr>
                                        <p:cTn id="24" dur="2000" fill="hold"/>
                                        <p:tgtEl>
                                          <p:spTgt spid="24"/>
                                        </p:tgtEl>
                                        <p:attrNameLst>
                                          <p:attrName>ppt_x</p:attrName>
                                          <p:attrName>ppt_y</p:attrName>
                                        </p:attrNameLst>
                                      </p:cBhvr>
                                      <p:rCtr x="1225" y="12415"/>
                                    </p:animMotion>
                                  </p:childTnLst>
                                </p:cTn>
                              </p:par>
                              <p:par>
                                <p:cTn id="25" presetID="42" presetClass="path" presetSubtype="0" accel="50000" decel="50000" fill="hold" grpId="0" nodeType="withEffect">
                                  <p:stCondLst>
                                    <p:cond delay="0"/>
                                  </p:stCondLst>
                                  <p:childTnLst>
                                    <p:animMotion origin="layout" path="M 2.80827E-8 8.89696E-7 L -0.14692 0.19383 " pathEditMode="relative" rAng="0" ptsTypes="AA">
                                      <p:cBhvr>
                                        <p:cTn id="26" dur="2000" fill="hold"/>
                                        <p:tgtEl>
                                          <p:spTgt spid="18"/>
                                        </p:tgtEl>
                                        <p:attrNameLst>
                                          <p:attrName>ppt_x</p:attrName>
                                          <p:attrName>ppt_y</p:attrName>
                                        </p:attrNameLst>
                                      </p:cBhvr>
                                      <p:rCtr x="-7353" y="9691"/>
                                    </p:animMotion>
                                  </p:childTnLst>
                                </p:cTn>
                              </p:par>
                              <p:par>
                                <p:cTn id="27" presetID="42" presetClass="path" presetSubtype="0" accel="50000" decel="50000" fill="hold" grpId="0" nodeType="withEffect">
                                  <p:stCondLst>
                                    <p:cond delay="0"/>
                                  </p:stCondLst>
                                  <p:childTnLst>
                                    <p:animMotion origin="layout" path="M 2.80827E-8 8.89696E-7 L -0.18356 0.03314 " pathEditMode="relative" rAng="0" ptsTypes="AA">
                                      <p:cBhvr>
                                        <p:cTn id="28" dur="2000" fill="hold"/>
                                        <p:tgtEl>
                                          <p:spTgt spid="19"/>
                                        </p:tgtEl>
                                        <p:attrNameLst>
                                          <p:attrName>ppt_x</p:attrName>
                                          <p:attrName>ppt_y</p:attrName>
                                        </p:attrNameLst>
                                      </p:cBhvr>
                                      <p:rCtr x="-9178" y="1657"/>
                                    </p:animMotion>
                                  </p:childTnLst>
                                </p:cTn>
                              </p:par>
                              <p:par>
                                <p:cTn id="29" presetID="42" presetClass="path" presetSubtype="0" accel="50000" decel="50000" fill="hold" grpId="0" nodeType="withEffect">
                                  <p:stCondLst>
                                    <p:cond delay="0"/>
                                  </p:stCondLst>
                                  <p:childTnLst>
                                    <p:animMotion origin="layout" path="M 2.80827E-8 8.89696E-7 L 0.1902 -0.13572 " pathEditMode="relative" rAng="0" ptsTypes="AA">
                                      <p:cBhvr>
                                        <p:cTn id="30" dur="2000" fill="hold"/>
                                        <p:tgtEl>
                                          <p:spTgt spid="20"/>
                                        </p:tgtEl>
                                        <p:attrNameLst>
                                          <p:attrName>ppt_x</p:attrName>
                                          <p:attrName>ppt_y</p:attrName>
                                        </p:attrNameLst>
                                      </p:cBhvr>
                                      <p:rCtr x="9510" y="-6786"/>
                                    </p:animMotion>
                                  </p:childTnLst>
                                </p:cTn>
                              </p:par>
                              <p:par>
                                <p:cTn id="31" presetID="42" presetClass="path" presetSubtype="0" accel="50000" decel="50000" fill="hold" grpId="0" nodeType="withEffect">
                                  <p:stCondLst>
                                    <p:cond delay="0"/>
                                  </p:stCondLst>
                                  <p:childTnLst>
                                    <p:animMotion origin="layout" path="M 2.80827E-8 8.89696E-7 L -0.3001 -0.03291 " pathEditMode="relative" rAng="0" ptsTypes="AA">
                                      <p:cBhvr>
                                        <p:cTn id="32" dur="2000" fill="hold"/>
                                        <p:tgtEl>
                                          <p:spTgt spid="12"/>
                                        </p:tgtEl>
                                        <p:attrNameLst>
                                          <p:attrName>ppt_x</p:attrName>
                                          <p:attrName>ppt_y</p:attrName>
                                        </p:attrNameLst>
                                      </p:cBhvr>
                                      <p:rCtr x="-15011" y="-1657"/>
                                    </p:animMotion>
                                  </p:childTnLst>
                                </p:cTn>
                              </p:par>
                              <p:par>
                                <p:cTn id="33" presetID="42" presetClass="path" presetSubtype="0" accel="50000" decel="50000" fill="hold" grpId="0" nodeType="withEffect">
                                  <p:stCondLst>
                                    <p:cond delay="0"/>
                                  </p:stCondLst>
                                  <p:childTnLst>
                                    <p:animMotion origin="layout" path="M 2.80827E-8 8.89696E-7 L -0.18356 -0.17658 " pathEditMode="relative" rAng="0" ptsTypes="AA">
                                      <p:cBhvr>
                                        <p:cTn id="34" dur="2000" fill="hold"/>
                                        <p:tgtEl>
                                          <p:spTgt spid="17"/>
                                        </p:tgtEl>
                                        <p:attrNameLst>
                                          <p:attrName>ppt_x</p:attrName>
                                          <p:attrName>ppt_y</p:attrName>
                                        </p:attrNameLst>
                                      </p:cBhvr>
                                      <p:rCtr x="-9178" y="-8829"/>
                                    </p:animMotion>
                                  </p:childTnLst>
                                </p:cTn>
                              </p:par>
                              <p:par>
                                <p:cTn id="35" presetID="42" presetClass="path" presetSubtype="0" accel="50000" decel="50000" fill="hold" grpId="0" nodeType="withEffect">
                                  <p:stCondLst>
                                    <p:cond delay="0"/>
                                  </p:stCondLst>
                                  <p:childTnLst>
                                    <p:animMotion origin="layout" path="M 2.80827E-8 8.89696E-7 L -0.13467 -0.28552 " pathEditMode="relative" rAng="0" ptsTypes="AA">
                                      <p:cBhvr>
                                        <p:cTn id="36" dur="2000" fill="hold"/>
                                        <p:tgtEl>
                                          <p:spTgt spid="10"/>
                                        </p:tgtEl>
                                        <p:attrNameLst>
                                          <p:attrName>ppt_x</p:attrName>
                                          <p:attrName>ppt_y</p:attrName>
                                        </p:attrNameLst>
                                      </p:cBhvr>
                                      <p:rCtr x="-6740" y="-14276"/>
                                    </p:animMotion>
                                  </p:childTnLst>
                                </p:cTn>
                              </p:par>
                              <p:par>
                                <p:cTn id="37" presetID="42" presetClass="path" presetSubtype="0" accel="50000" decel="50000" fill="hold" grpId="0" nodeType="withEffect">
                                  <p:stCondLst>
                                    <p:cond delay="0"/>
                                  </p:stCondLst>
                                  <p:childTnLst>
                                    <p:animMotion origin="layout" path="M 2.80827E-8 8.89696E-7 L -0.33686 -0.1532 " pathEditMode="relative" rAng="0" ptsTypes="AA">
                                      <p:cBhvr>
                                        <p:cTn id="38" dur="2000" fill="hold"/>
                                        <p:tgtEl>
                                          <p:spTgt spid="11"/>
                                        </p:tgtEl>
                                        <p:attrNameLst>
                                          <p:attrName>ppt_x</p:attrName>
                                          <p:attrName>ppt_y</p:attrName>
                                        </p:attrNameLst>
                                      </p:cBhvr>
                                      <p:rCtr x="-16850" y="-7671"/>
                                    </p:animMotion>
                                  </p:childTnLst>
                                </p:cTn>
                              </p:par>
                              <p:par>
                                <p:cTn id="39" presetID="42" presetClass="path" presetSubtype="0" accel="50000" decel="50000" fill="hold" grpId="0" nodeType="withEffect">
                                  <p:stCondLst>
                                    <p:cond delay="0"/>
                                  </p:stCondLst>
                                  <p:childTnLst>
                                    <p:animMotion origin="layout" path="M 2.80827E-8 8.89696E-7 L -0.08923 0.33545 " pathEditMode="relative" rAng="0" ptsTypes="AA">
                                      <p:cBhvr>
                                        <p:cTn id="40" dur="2000" fill="hold"/>
                                        <p:tgtEl>
                                          <p:spTgt spid="14"/>
                                        </p:tgtEl>
                                        <p:attrNameLst>
                                          <p:attrName>ppt_x</p:attrName>
                                          <p:attrName>ppt_y</p:attrName>
                                        </p:attrNameLst>
                                      </p:cBhvr>
                                      <p:rCtr x="-4468" y="16773"/>
                                    </p:animMotion>
                                  </p:childTnLst>
                                </p:cTn>
                              </p:par>
                              <p:par>
                                <p:cTn id="41" presetID="42" presetClass="path" presetSubtype="0" accel="50000" decel="50000" fill="hold" grpId="0" nodeType="withEffect">
                                  <p:stCondLst>
                                    <p:cond delay="0"/>
                                  </p:stCondLst>
                                  <p:childTnLst>
                                    <p:animMotion origin="layout" path="M 2.80827E-8 -3.77213E-6 L -0.28874 0.28416 " pathEditMode="relative" rAng="0" ptsTypes="AA">
                                      <p:cBhvr>
                                        <p:cTn id="42" dur="2000" fill="hold"/>
                                        <p:tgtEl>
                                          <p:spTgt spid="28"/>
                                        </p:tgtEl>
                                        <p:attrNameLst>
                                          <p:attrName>ppt_x</p:attrName>
                                          <p:attrName>ppt_y</p:attrName>
                                        </p:attrNameLst>
                                      </p:cBhvr>
                                      <p:rCtr x="-14437" y="14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1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sp>
        <p:nvSpPr>
          <p:cNvPr id="8" name="Title 7"/>
          <p:cNvSpPr>
            <a:spLocks noGrp="1"/>
          </p:cNvSpPr>
          <p:nvPr>
            <p:ph type="title"/>
          </p:nvPr>
        </p:nvSpPr>
        <p:spPr/>
        <p:txBody>
          <a:bodyPr/>
          <a:lstStyle/>
          <a:p>
            <a:r>
              <a:rPr lang="en-US" dirty="0" smtClean="0"/>
              <a:t>/users</a:t>
            </a:r>
            <a:endParaRPr lang="en-US" dirty="0"/>
          </a:p>
        </p:txBody>
      </p:sp>
    </p:spTree>
    <p:extLst>
      <p:ext uri="{BB962C8B-B14F-4D97-AF65-F5344CB8AC3E}">
        <p14:creationId xmlns:p14="http://schemas.microsoft.com/office/powerpoint/2010/main" val="1501999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63" presetClass="path" presetSubtype="0" decel="100000" fill="hold" nodeType="withEffect">
                                  <p:stCondLst>
                                    <p:cond delay="0"/>
                                  </p:stCondLst>
                                  <p:childTnLst>
                                    <p:animMotion origin="layout" path="M 2.08323E-6 3.21834E-6 L 0.10467 0.00045 " pathEditMode="relative" rAng="0" ptsTypes="AA">
                                      <p:cBhvr>
                                        <p:cTn id="9" dur="1000" spd="-100000" fill="hold"/>
                                        <p:tgtEl>
                                          <p:spTgt spid="3"/>
                                        </p:tgtEl>
                                        <p:attrNameLst>
                                          <p:attrName>ppt_x</p:attrName>
                                          <p:attrName>ppt_y</p:attrName>
                                        </p:attrNameLst>
                                      </p:cBhvr>
                                      <p:rCtr x="5234" y="23"/>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par>
                                <p:cTn id="13" presetID="35" presetClass="path" presetSubtype="0" decel="100000" fill="hold" nodeType="withEffect">
                                  <p:stCondLst>
                                    <p:cond delay="0"/>
                                  </p:stCondLst>
                                  <p:childTnLst>
                                    <p:animMotion origin="layout" path="M 3.70181E-6 4.76623E-7 L -0.08336 0.0025 " pathEditMode="relative" rAng="0" ptsTypes="AA">
                                      <p:cBhvr>
                                        <p:cTn id="14" dur="1000" spd="-100000" fill="hold"/>
                                        <p:tgtEl>
                                          <p:spTgt spid="4"/>
                                        </p:tgtEl>
                                        <p:attrNameLst>
                                          <p:attrName>ppt_x</p:attrName>
                                          <p:attrName>ppt_y</p:attrName>
                                        </p:attrNameLst>
                                      </p:cBhvr>
                                      <p:rCtr x="-4174" y="113"/>
                                    </p:animMotion>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par>
                                <p:cTn id="18" presetID="42" presetClass="path" presetSubtype="0" decel="100000" fill="hold" nodeType="withEffect">
                                  <p:stCondLst>
                                    <p:cond delay="0"/>
                                  </p:stCondLst>
                                  <p:childTnLst>
                                    <p:animMotion origin="layout" path="M -4.66684E-6 -1.40263E-6 L 0.00103 0.14685 " pathEditMode="relative" rAng="0" ptsTypes="AA">
                                      <p:cBhvr>
                                        <p:cTn id="19" dur="1000" spd="-100000" fill="hold"/>
                                        <p:tgtEl>
                                          <p:spTgt spid="7"/>
                                        </p:tgtEl>
                                        <p:attrNameLst>
                                          <p:attrName>ppt_x</p:attrName>
                                          <p:attrName>ppt_y</p:attrName>
                                        </p:attrNameLst>
                                      </p:cBhvr>
                                      <p:rCtr x="51" y="73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1183"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dirty="0" smtClean="0"/>
              <a:t>/messages</a:t>
            </a:r>
            <a:endParaRPr lang="en-US" dirty="0"/>
          </a:p>
        </p:txBody>
      </p:sp>
      <p:grpSp>
        <p:nvGrpSpPr>
          <p:cNvPr id="31" name="Group 30"/>
          <p:cNvGrpSpPr/>
          <p:nvPr/>
        </p:nvGrpSpPr>
        <p:grpSpPr>
          <a:xfrm>
            <a:off x="5385413" y="3499060"/>
            <a:ext cx="1471286" cy="2676396"/>
            <a:chOff x="5385413" y="3499060"/>
            <a:chExt cx="1471286" cy="2676396"/>
          </a:xfrm>
        </p:grpSpPr>
        <p:cxnSp>
          <p:nvCxnSpPr>
            <p:cNvPr id="32" name="Straight Connector 3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5761037" y="5027783"/>
              <a:ext cx="793531" cy="793531"/>
              <a:chOff x="5681540" y="2652588"/>
              <a:chExt cx="778042" cy="778042"/>
            </a:xfrm>
          </p:grpSpPr>
          <p:sp>
            <p:nvSpPr>
              <p:cNvPr id="35" name="Oval 3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 name="Picture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4"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grpSp>
    </p:spTree>
    <p:extLst>
      <p:ext uri="{BB962C8B-B14F-4D97-AF65-F5344CB8AC3E}">
        <p14:creationId xmlns:p14="http://schemas.microsoft.com/office/powerpoint/2010/main" val="1681397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4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par>
                                <p:cTn id="11" presetID="42" presetClass="path" presetSubtype="0" decel="50000" fill="hold" nodeType="withEffect">
                                  <p:stCondLst>
                                    <p:cond delay="200"/>
                                  </p:stCondLst>
                                  <p:childTnLst>
                                    <p:animMotion origin="layout" path="M 4.22007E-6 3.03223E-6 L 0.11207 0.08329 " pathEditMode="relative" rAng="0" ptsTypes="AA">
                                      <p:cBhvr>
                                        <p:cTn id="12" dur="1000" spd="-100000" fill="hold"/>
                                        <p:tgtEl>
                                          <p:spTgt spid="31"/>
                                        </p:tgtEl>
                                        <p:attrNameLst>
                                          <p:attrName>ppt_x</p:attrName>
                                          <p:attrName>ppt_y</p:attrName>
                                        </p:attrNameLst>
                                      </p:cBhvr>
                                      <p:rCtr x="5604" y="4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dirty="0" smtClean="0"/>
              <a:t>/events</a:t>
            </a:r>
            <a:endParaRPr lang="en-US" dirty="0"/>
          </a:p>
        </p:txBody>
      </p:sp>
      <p:grpSp>
        <p:nvGrpSpPr>
          <p:cNvPr id="31" name="Group 30"/>
          <p:cNvGrpSpPr/>
          <p:nvPr/>
        </p:nvGrpSpPr>
        <p:grpSpPr>
          <a:xfrm>
            <a:off x="5385413" y="3499060"/>
            <a:ext cx="1471286" cy="2676396"/>
            <a:chOff x="5385413" y="3499060"/>
            <a:chExt cx="1471286" cy="2676396"/>
          </a:xfrm>
        </p:grpSpPr>
        <p:cxnSp>
          <p:nvCxnSpPr>
            <p:cNvPr id="32" name="Straight Connector 3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5761037" y="5027783"/>
              <a:ext cx="793531" cy="793531"/>
              <a:chOff x="5681540" y="2652588"/>
              <a:chExt cx="778042" cy="778042"/>
            </a:xfrm>
          </p:grpSpPr>
          <p:sp>
            <p:nvSpPr>
              <p:cNvPr id="35" name="Oval 3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4"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grpSp>
    </p:spTree>
    <p:extLst>
      <p:ext uri="{BB962C8B-B14F-4D97-AF65-F5344CB8AC3E}">
        <p14:creationId xmlns:p14="http://schemas.microsoft.com/office/powerpoint/2010/main" val="3766310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ntr" presetSubtype="0" fill="hold" nodeType="withEffect">
                                  <p:stCondLst>
                                    <p:cond delay="4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50"/>
                                        <p:tgtEl>
                                          <p:spTgt spid="37"/>
                                        </p:tgtEl>
                                      </p:cBhvr>
                                    </p:animEffect>
                                  </p:childTnLst>
                                </p:cTn>
                              </p:par>
                              <p:par>
                                <p:cTn id="11" presetID="63" presetClass="path" presetSubtype="0" decel="50000" fill="hold" nodeType="withEffect">
                                  <p:stCondLst>
                                    <p:cond delay="200"/>
                                  </p:stCondLst>
                                  <p:childTnLst>
                                    <p:animMotion origin="layout" path="M -0.11451 0.00227 L 4.20475E-6 -6.40036E-7 " pathEditMode="relative" rAng="0" ptsTypes="AA">
                                      <p:cBhvr>
                                        <p:cTn id="12" dur="1000" fill="hold"/>
                                        <p:tgtEl>
                                          <p:spTgt spid="37"/>
                                        </p:tgtEl>
                                        <p:attrNameLst>
                                          <p:attrName>ppt_x</p:attrName>
                                          <p:attrName>ppt_y</p:attrName>
                                        </p:attrNameLst>
                                      </p:cBhvr>
                                      <p:rCtr x="5719" y="-1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dirty="0" smtClean="0"/>
              <a:t>/files</a:t>
            </a:r>
            <a:endParaRPr lang="en-US" dirty="0"/>
          </a:p>
        </p:txBody>
      </p:sp>
      <p:grpSp>
        <p:nvGrpSpPr>
          <p:cNvPr id="49" name="Group 48"/>
          <p:cNvGrpSpPr/>
          <p:nvPr/>
        </p:nvGrpSpPr>
        <p:grpSpPr>
          <a:xfrm>
            <a:off x="2706692" y="2803993"/>
            <a:ext cx="3462160" cy="1070662"/>
            <a:chOff x="2707535" y="2805099"/>
            <a:chExt cx="3462160" cy="1070662"/>
          </a:xfrm>
        </p:grpSpPr>
        <p:cxnSp>
          <p:nvCxnSpPr>
            <p:cNvPr id="50" name="Straight Connector 49"/>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52" name="Group 51"/>
            <p:cNvGrpSpPr/>
            <p:nvPr/>
          </p:nvGrpSpPr>
          <p:grpSpPr>
            <a:xfrm>
              <a:off x="3681653" y="3080825"/>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4" name="Picture 9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5" name="Pictur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3" name="Picture 6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7" name="Picture 10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1269187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50"/>
                                        <p:tgtEl>
                                          <p:spTgt spid="55"/>
                                        </p:tgtEl>
                                      </p:cBhvr>
                                    </p:animEffect>
                                  </p:childTnLst>
                                </p:cTn>
                              </p:par>
                              <p:par>
                                <p:cTn id="11" presetID="63" presetClass="path" presetSubtype="0" decel="50000" fill="hold" nodeType="withEffect">
                                  <p:stCondLst>
                                    <p:cond delay="0"/>
                                  </p:stCondLst>
                                  <p:childTnLst>
                                    <p:animMotion origin="layout" path="M 4.86342E-6 1.70676E-6 L 0.10135 0.00068 " pathEditMode="relative" rAng="0" ptsTypes="AA">
                                      <p:cBhvr>
                                        <p:cTn id="12" dur="1000" spd="-100000" fill="hold"/>
                                        <p:tgtEl>
                                          <p:spTgt spid="55"/>
                                        </p:tgtEl>
                                        <p:attrNameLst>
                                          <p:attrName>ppt_x</p:attrName>
                                          <p:attrName>ppt_y</p:attrName>
                                        </p:attrNameLst>
                                      </p:cBhvr>
                                      <p:rCtr x="5068" y="23"/>
                                    </p:animMotion>
                                  </p:childTnLst>
                                </p:cTn>
                              </p:par>
                              <p:par>
                                <p:cTn id="13" presetID="10" presetClass="entr" presetSubtype="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750"/>
                                        <p:tgtEl>
                                          <p:spTgt spid="7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par>
                                <p:cTn id="19" presetID="63" presetClass="path" presetSubtype="0" decel="100000" fill="hold" nodeType="withEffect">
                                  <p:stCondLst>
                                    <p:cond delay="0"/>
                                  </p:stCondLst>
                                  <p:childTnLst>
                                    <p:animMotion origin="layout" path="M -3.20143E-6 -2.59192E-6 L 0.0771 -0.00091 " pathEditMode="relative" rAng="0" ptsTypes="AA">
                                      <p:cBhvr>
                                        <p:cTn id="20" dur="1000" spd="-100000" fill="hold"/>
                                        <p:tgtEl>
                                          <p:spTgt spid="6"/>
                                        </p:tgtEl>
                                        <p:attrNameLst>
                                          <p:attrName>ppt_x</p:attrName>
                                          <p:attrName>ppt_y</p:attrName>
                                        </p:attrNameLst>
                                      </p:cBhvr>
                                      <p:rCtr x="3855" y="-45"/>
                                    </p:animMotion>
                                  </p:childTnLst>
                                </p:cTn>
                              </p:par>
                              <p:par>
                                <p:cTn id="21" presetID="10"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250"/>
                                        <p:tgtEl>
                                          <p:spTgt spid="102"/>
                                        </p:tgtEl>
                                      </p:cBhvr>
                                    </p:animEffect>
                                  </p:childTnLst>
                                </p:cTn>
                              </p:par>
                              <p:par>
                                <p:cTn id="24" presetID="63" presetClass="path" presetSubtype="0" decel="50000" fill="hold" nodeType="withEffect">
                                  <p:stCondLst>
                                    <p:cond delay="0"/>
                                  </p:stCondLst>
                                  <p:childTnLst>
                                    <p:animMotion origin="layout" path="M -5.25913E-7 4.91602E-6 L 0.07621 0.00453 " pathEditMode="relative" rAng="0" ptsTypes="AA">
                                      <p:cBhvr>
                                        <p:cTn id="25" dur="1000" spd="-100000" fill="hold"/>
                                        <p:tgtEl>
                                          <p:spTgt spid="102"/>
                                        </p:tgtEl>
                                        <p:attrNameLst>
                                          <p:attrName>ppt_x</p:attrName>
                                          <p:attrName>ppt_y</p:attrName>
                                        </p:attrNameLst>
                                      </p:cBhvr>
                                      <p:rCtr x="3804" y="227"/>
                                    </p:animMotion>
                                  </p:childTnLst>
                                </p:cTn>
                              </p:par>
                              <p:par>
                                <p:cTn id="26" presetID="10"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250"/>
                                        <p:tgtEl>
                                          <p:spTgt spid="10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250"/>
                                        <p:tgtEl>
                                          <p:spTgt spid="108"/>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5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4" name="Picture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5" name="Picture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7" name="Picture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dirty="0" smtClean="0"/>
              <a:t>/groups</a:t>
            </a:r>
            <a:endParaRPr lang="en-US" dirty="0"/>
          </a:p>
        </p:txBody>
      </p:sp>
      <p:grpSp>
        <p:nvGrpSpPr>
          <p:cNvPr id="208" name="Group 207"/>
          <p:cNvGrpSpPr/>
          <p:nvPr/>
        </p:nvGrpSpPr>
        <p:grpSpPr>
          <a:xfrm>
            <a:off x="6161586" y="805032"/>
            <a:ext cx="5366001" cy="3902594"/>
            <a:chOff x="6162902" y="803240"/>
            <a:chExt cx="5366001" cy="3902594"/>
          </a:xfrm>
        </p:grpSpPr>
        <p:grpSp>
          <p:nvGrpSpPr>
            <p:cNvPr id="209" name="Group 208"/>
            <p:cNvGrpSpPr/>
            <p:nvPr/>
          </p:nvGrpSpPr>
          <p:grpSpPr>
            <a:xfrm>
              <a:off x="6234760" y="2274373"/>
              <a:ext cx="4160158" cy="1192127"/>
              <a:chOff x="6234760" y="2274373"/>
              <a:chExt cx="4160158" cy="1192127"/>
            </a:xfrm>
          </p:grpSpPr>
          <p:cxnSp>
            <p:nvCxnSpPr>
              <p:cNvPr id="248" name="Straight Connector 247"/>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9293418" y="2274373"/>
                <a:ext cx="1101500" cy="793531"/>
                <a:chOff x="7408118" y="3567362"/>
                <a:chExt cx="1080000" cy="778042"/>
              </a:xfrm>
            </p:grpSpPr>
            <p:sp>
              <p:nvSpPr>
                <p:cNvPr id="252" name="Oval 251"/>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3" name="Diagram 252"/>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251" name="Rounded Rectangle 250"/>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210" name="Group 209"/>
            <p:cNvGrpSpPr/>
            <p:nvPr/>
          </p:nvGrpSpPr>
          <p:grpSpPr>
            <a:xfrm>
              <a:off x="6177590" y="1062865"/>
              <a:ext cx="3013330" cy="2444072"/>
              <a:chOff x="6177590" y="1062865"/>
              <a:chExt cx="3013330" cy="2444072"/>
            </a:xfrm>
          </p:grpSpPr>
          <p:cxnSp>
            <p:nvCxnSpPr>
              <p:cNvPr id="245" name="Straight Connector 244"/>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7" name="Rounded Rectangle 246"/>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211" name="Group 210"/>
            <p:cNvGrpSpPr/>
            <p:nvPr/>
          </p:nvGrpSpPr>
          <p:grpSpPr>
            <a:xfrm>
              <a:off x="9516989" y="2680035"/>
              <a:ext cx="1044647" cy="1655850"/>
              <a:chOff x="9516989" y="2680035"/>
              <a:chExt cx="1044647" cy="1655850"/>
            </a:xfrm>
          </p:grpSpPr>
          <p:cxnSp>
            <p:nvCxnSpPr>
              <p:cNvPr id="243" name="Straight Connector 242"/>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4" name="Rounded Rectangle 243"/>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212" name="Group 211"/>
            <p:cNvGrpSpPr/>
            <p:nvPr/>
          </p:nvGrpSpPr>
          <p:grpSpPr>
            <a:xfrm>
              <a:off x="8759315" y="803240"/>
              <a:ext cx="1070210" cy="1882551"/>
              <a:chOff x="8759315" y="803240"/>
              <a:chExt cx="1070210" cy="1882551"/>
            </a:xfrm>
          </p:grpSpPr>
          <p:cxnSp>
            <p:nvCxnSpPr>
              <p:cNvPr id="239" name="Straight Connector 238"/>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40" name="Group 239"/>
              <p:cNvGrpSpPr/>
              <p:nvPr/>
            </p:nvGrpSpPr>
            <p:grpSpPr>
              <a:xfrm>
                <a:off x="8759315" y="803240"/>
                <a:ext cx="793531" cy="793531"/>
                <a:chOff x="3869156" y="2705101"/>
                <a:chExt cx="778042" cy="778042"/>
              </a:xfrm>
            </p:grpSpPr>
            <p:sp>
              <p:nvSpPr>
                <p:cNvPr id="241" name="Oval 240"/>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2" name="Picture 2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213" name="Group 212"/>
            <p:cNvGrpSpPr/>
            <p:nvPr/>
          </p:nvGrpSpPr>
          <p:grpSpPr>
            <a:xfrm>
              <a:off x="6162902" y="3127256"/>
              <a:ext cx="4330245" cy="1578578"/>
              <a:chOff x="6162902" y="3127256"/>
              <a:chExt cx="4330245" cy="1578578"/>
            </a:xfrm>
          </p:grpSpPr>
          <p:cxnSp>
            <p:nvCxnSpPr>
              <p:cNvPr id="229" name="Straight Connector 228"/>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9699616" y="3912303"/>
                <a:ext cx="793531" cy="793531"/>
                <a:chOff x="2986088" y="3567362"/>
                <a:chExt cx="778042" cy="778042"/>
              </a:xfrm>
            </p:grpSpPr>
            <p:sp>
              <p:nvSpPr>
                <p:cNvPr id="237" name="Oval 23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8" name="Picture 2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233" name="Group 232"/>
              <p:cNvGrpSpPr/>
              <p:nvPr/>
            </p:nvGrpSpPr>
            <p:grpSpPr>
              <a:xfrm>
                <a:off x="7961591" y="3127256"/>
                <a:ext cx="793531" cy="793531"/>
                <a:chOff x="3869156" y="2705101"/>
                <a:chExt cx="778042" cy="778042"/>
              </a:xfrm>
            </p:grpSpPr>
            <p:sp>
              <p:nvSpPr>
                <p:cNvPr id="235" name="Oval 234"/>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6" name="Picture 2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234"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214" name="Rounded Rectangle 213"/>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215" name="Group 214"/>
            <p:cNvGrpSpPr/>
            <p:nvPr/>
          </p:nvGrpSpPr>
          <p:grpSpPr>
            <a:xfrm>
              <a:off x="9835333" y="1366952"/>
              <a:ext cx="1693570" cy="1318140"/>
              <a:chOff x="9835333" y="1366952"/>
              <a:chExt cx="1693570" cy="1318140"/>
            </a:xfrm>
          </p:grpSpPr>
          <p:cxnSp>
            <p:nvCxnSpPr>
              <p:cNvPr id="225" name="Straight Connector 224"/>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10735372" y="1366952"/>
                <a:ext cx="793531" cy="793531"/>
                <a:chOff x="2986088" y="3567362"/>
                <a:chExt cx="778042" cy="778042"/>
              </a:xfrm>
            </p:grpSpPr>
            <p:sp>
              <p:nvSpPr>
                <p:cNvPr id="227" name="Oval 22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8" name="Picture 2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216" name="Group 215"/>
            <p:cNvGrpSpPr/>
            <p:nvPr/>
          </p:nvGrpSpPr>
          <p:grpSpPr>
            <a:xfrm>
              <a:off x="6243043" y="2274997"/>
              <a:ext cx="4160158" cy="1192127"/>
              <a:chOff x="6234760" y="2274373"/>
              <a:chExt cx="4160158" cy="1192127"/>
            </a:xfrm>
          </p:grpSpPr>
          <p:grpSp>
            <p:nvGrpSpPr>
              <p:cNvPr id="218" name="Group 217"/>
              <p:cNvGrpSpPr/>
              <p:nvPr/>
            </p:nvGrpSpPr>
            <p:grpSpPr>
              <a:xfrm>
                <a:off x="6234760" y="2549762"/>
                <a:ext cx="3586270" cy="916738"/>
                <a:chOff x="6234760" y="2549762"/>
                <a:chExt cx="3586270" cy="916738"/>
              </a:xfrm>
            </p:grpSpPr>
            <p:cxnSp>
              <p:nvCxnSpPr>
                <p:cNvPr id="222" name="Straight Connector 22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4" name="Rounded Rectangle 22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219" name="Group 218"/>
              <p:cNvGrpSpPr/>
              <p:nvPr/>
            </p:nvGrpSpPr>
            <p:grpSpPr>
              <a:xfrm>
                <a:off x="9293418" y="2274373"/>
                <a:ext cx="1101500" cy="793531"/>
                <a:chOff x="7408118" y="3567362"/>
                <a:chExt cx="1080000" cy="778042"/>
              </a:xfrm>
            </p:grpSpPr>
            <p:sp>
              <p:nvSpPr>
                <p:cNvPr id="220" name="Oval 219"/>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21" name="Diagram 220"/>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pSp>
        </p:grpSp>
        <p:sp>
          <p:nvSpPr>
            <p:cNvPr id="217" name="Rounded Rectangle 216"/>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3" name="Group 12"/>
          <p:cNvGrpSpPr/>
          <p:nvPr/>
        </p:nvGrpSpPr>
        <p:grpSpPr>
          <a:xfrm>
            <a:off x="3111377" y="3499059"/>
            <a:ext cx="3058318" cy="2374714"/>
            <a:chOff x="3111377" y="3499059"/>
            <a:chExt cx="3058318" cy="2374714"/>
          </a:xfrm>
        </p:grpSpPr>
        <p:cxnSp>
          <p:nvCxnSpPr>
            <p:cNvPr id="266" name="Straight Connector 265"/>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68" name="Rounded Rectangle 267"/>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2593679" y="4317579"/>
            <a:ext cx="883060" cy="2200868"/>
            <a:chOff x="2593679" y="4317579"/>
            <a:chExt cx="883060" cy="2200868"/>
          </a:xfrm>
        </p:grpSpPr>
        <p:grpSp>
          <p:nvGrpSpPr>
            <p:cNvPr id="12" name="Group 11"/>
            <p:cNvGrpSpPr/>
            <p:nvPr/>
          </p:nvGrpSpPr>
          <p:grpSpPr>
            <a:xfrm>
              <a:off x="2593679" y="4317579"/>
              <a:ext cx="881082" cy="1848377"/>
              <a:chOff x="2593679" y="4317579"/>
              <a:chExt cx="881082" cy="1848377"/>
            </a:xfrm>
          </p:grpSpPr>
          <p:cxnSp>
            <p:nvCxnSpPr>
              <p:cNvPr id="262" name="Straight Connector 261"/>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63" name="Group 262"/>
              <p:cNvGrpSpPr/>
              <p:nvPr/>
            </p:nvGrpSpPr>
            <p:grpSpPr>
              <a:xfrm>
                <a:off x="2681230" y="5372425"/>
                <a:ext cx="793531" cy="793531"/>
                <a:chOff x="3869156" y="3567362"/>
                <a:chExt cx="778042" cy="778042"/>
              </a:xfrm>
            </p:grpSpPr>
            <p:sp>
              <p:nvSpPr>
                <p:cNvPr id="264" name="Oval 263"/>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5" name="Picture 264"/>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6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5" name="Group 4"/>
          <p:cNvGrpSpPr/>
          <p:nvPr/>
        </p:nvGrpSpPr>
        <p:grpSpPr>
          <a:xfrm>
            <a:off x="48012" y="1985597"/>
            <a:ext cx="2570795" cy="2315904"/>
            <a:chOff x="48012" y="1985597"/>
            <a:chExt cx="2570795" cy="2315904"/>
          </a:xfrm>
        </p:grpSpPr>
        <p:cxnSp>
          <p:nvCxnSpPr>
            <p:cNvPr id="205" name="Straight Connector 20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517509" y="2542611"/>
              <a:ext cx="793531" cy="793531"/>
              <a:chOff x="5681540" y="2652588"/>
              <a:chExt cx="778042" cy="778042"/>
            </a:xfrm>
          </p:grpSpPr>
          <p:sp>
            <p:nvSpPr>
              <p:cNvPr id="207" name="Oval 20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0" name="Picture 26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1"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grpSp>
        <p:nvGrpSpPr>
          <p:cNvPr id="16" name="Group 15"/>
          <p:cNvGrpSpPr/>
          <p:nvPr/>
        </p:nvGrpSpPr>
        <p:grpSpPr>
          <a:xfrm>
            <a:off x="2615444" y="2671843"/>
            <a:ext cx="3556339" cy="837101"/>
            <a:chOff x="2615444" y="2671843"/>
            <a:chExt cx="3556339" cy="837101"/>
          </a:xfrm>
        </p:grpSpPr>
        <p:cxnSp>
          <p:nvCxnSpPr>
            <p:cNvPr id="279" name="Straight Connector 278"/>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165679" y="2262606"/>
            <a:ext cx="1890027" cy="2034151"/>
            <a:chOff x="2165679" y="2262606"/>
            <a:chExt cx="1890027" cy="2034151"/>
          </a:xfrm>
        </p:grpSpPr>
        <p:cxnSp>
          <p:nvCxnSpPr>
            <p:cNvPr id="278" name="Straight Connector 277"/>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2165679" y="2262606"/>
              <a:ext cx="819857" cy="810653"/>
              <a:chOff x="10113425" y="3530904"/>
              <a:chExt cx="803854" cy="794830"/>
            </a:xfrm>
          </p:grpSpPr>
          <p:sp>
            <p:nvSpPr>
              <p:cNvPr id="282" name="Oval 281"/>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3" name="Picture 28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84"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254" name="Group 253"/>
          <p:cNvGrpSpPr/>
          <p:nvPr/>
        </p:nvGrpSpPr>
        <p:grpSpPr>
          <a:xfrm>
            <a:off x="1604826" y="3281093"/>
            <a:ext cx="4629081" cy="2119373"/>
            <a:chOff x="1605679" y="3284402"/>
            <a:chExt cx="4629081" cy="2119373"/>
          </a:xfrm>
        </p:grpSpPr>
        <p:cxnSp>
          <p:nvCxnSpPr>
            <p:cNvPr id="255" name="Straight Connector 254"/>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1799823" y="3284402"/>
              <a:ext cx="1464350" cy="2086357"/>
              <a:chOff x="636295" y="2518478"/>
              <a:chExt cx="1435768" cy="2045634"/>
            </a:xfrm>
          </p:grpSpPr>
          <p:sp>
            <p:nvSpPr>
              <p:cNvPr id="260" name="Oval 259"/>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1" name="Diagram 260"/>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257"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258" name="Straight Connector 257"/>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59" name="Rounded Rectangle 258"/>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grpSp>
    </p:spTree>
    <p:extLst>
      <p:ext uri="{BB962C8B-B14F-4D97-AF65-F5344CB8AC3E}">
        <p14:creationId xmlns:p14="http://schemas.microsoft.com/office/powerpoint/2010/main" val="111498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08"/>
                                        </p:tgtEl>
                                      </p:cBhvr>
                                    </p:animEffect>
                                    <p:set>
                                      <p:cBhvr>
                                        <p:cTn id="7" dur="1" fill="hold">
                                          <p:stCondLst>
                                            <p:cond delay="499"/>
                                          </p:stCondLst>
                                        </p:cTn>
                                        <p:tgtEl>
                                          <p:spTgt spid="20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par>
                                <p:cTn id="14" presetID="63" presetClass="path" presetSubtype="0" accel="50000" decel="50000" fill="hold" nodeType="withEffect">
                                  <p:stCondLst>
                                    <p:cond delay="0"/>
                                  </p:stCondLst>
                                  <p:childTnLst>
                                    <p:animMotion origin="layout" path="M -4.33495E-6 4.48933E-6 L 0.10034 -0.00046 " pathEditMode="relative" rAng="0" ptsTypes="AA">
                                      <p:cBhvr>
                                        <p:cTn id="15" dur="1000" spd="-100000" fill="hold"/>
                                        <p:tgtEl>
                                          <p:spTgt spid="14"/>
                                        </p:tgtEl>
                                        <p:attrNameLst>
                                          <p:attrName>ppt_x</p:attrName>
                                          <p:attrName>ppt_y</p:attrName>
                                        </p:attrNameLst>
                                      </p:cBhvr>
                                      <p:rCtr x="5017" y="-23"/>
                                    </p:animMotion>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63" presetClass="path" presetSubtype="0" accel="50000" decel="50000" fill="hold" nodeType="withEffect">
                                  <p:stCondLst>
                                    <p:cond delay="0"/>
                                  </p:stCondLst>
                                  <p:childTnLst>
                                    <p:animMotion origin="layout" path="M -4.91703E-6 2.80073E-6 L 0.10366 0.00022 " pathEditMode="relative" rAng="0" ptsTypes="AA">
                                      <p:cBhvr>
                                        <p:cTn id="23" dur="1000" spd="-100000" fill="hold"/>
                                        <p:tgtEl>
                                          <p:spTgt spid="5"/>
                                        </p:tgtEl>
                                        <p:attrNameLst>
                                          <p:attrName>ppt_x</p:attrName>
                                          <p:attrName>ppt_y</p:attrName>
                                        </p:attrNameLst>
                                      </p:cBhvr>
                                      <p:rCtr x="5183" y="0"/>
                                    </p:animMotion>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par>
                                <p:cTn id="27" presetID="63" presetClass="path" presetSubtype="0" accel="50000" decel="50000" fill="hold" nodeType="withEffect">
                                  <p:stCondLst>
                                    <p:cond delay="0"/>
                                  </p:stCondLst>
                                  <p:childTnLst>
                                    <p:animMotion origin="layout" path="M -3.82436E-6 3.96278E-6 L 0.10161 0.00045 " pathEditMode="relative" rAng="0" ptsTypes="AA">
                                      <p:cBhvr>
                                        <p:cTn id="28" dur="1000" spd="-100000" fill="hold"/>
                                        <p:tgtEl>
                                          <p:spTgt spid="15"/>
                                        </p:tgtEl>
                                        <p:attrNameLst>
                                          <p:attrName>ppt_x</p:attrName>
                                          <p:attrName>ppt_y</p:attrName>
                                        </p:attrNameLst>
                                      </p:cBhvr>
                                      <p:rCtr x="5080" y="23"/>
                                    </p:animMotion>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3" name="Picture 2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6" name="Picture 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1" name="Picture 3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4" name="Picture 9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5" name="Picture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7" name="Picture 10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dirty="0" smtClean="0"/>
              <a:t>/</a:t>
            </a:r>
            <a:r>
              <a:rPr lang="en-US" dirty="0" err="1" smtClean="0"/>
              <a:t>workingWith</a:t>
            </a:r>
            <a:endParaRPr lang="en-US" dirty="0"/>
          </a:p>
        </p:txBody>
      </p:sp>
      <p:grpSp>
        <p:nvGrpSpPr>
          <p:cNvPr id="313" name="Group 312"/>
          <p:cNvGrpSpPr/>
          <p:nvPr/>
        </p:nvGrpSpPr>
        <p:grpSpPr>
          <a:xfrm>
            <a:off x="48012" y="1985597"/>
            <a:ext cx="6185895" cy="4532850"/>
            <a:chOff x="48012" y="1985597"/>
            <a:chExt cx="6185895" cy="4532850"/>
          </a:xfrm>
        </p:grpSpPr>
        <p:grpSp>
          <p:nvGrpSpPr>
            <p:cNvPr id="314" name="Group 313"/>
            <p:cNvGrpSpPr/>
            <p:nvPr/>
          </p:nvGrpSpPr>
          <p:grpSpPr>
            <a:xfrm>
              <a:off x="3111377" y="3499059"/>
              <a:ext cx="3058318" cy="2374714"/>
              <a:chOff x="3111377" y="3499059"/>
              <a:chExt cx="3058318" cy="2374714"/>
            </a:xfrm>
          </p:grpSpPr>
          <p:cxnSp>
            <p:nvCxnSpPr>
              <p:cNvPr id="348" name="Straight Connector 34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50" name="Rounded Rectangle 349"/>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315" name="Group 314"/>
            <p:cNvGrpSpPr/>
            <p:nvPr/>
          </p:nvGrpSpPr>
          <p:grpSpPr>
            <a:xfrm>
              <a:off x="2593679" y="4317579"/>
              <a:ext cx="883060" cy="2200868"/>
              <a:chOff x="2593679" y="4317579"/>
              <a:chExt cx="883060" cy="2200868"/>
            </a:xfrm>
          </p:grpSpPr>
          <p:grpSp>
            <p:nvGrpSpPr>
              <p:cNvPr id="342" name="Group 341"/>
              <p:cNvGrpSpPr/>
              <p:nvPr/>
            </p:nvGrpSpPr>
            <p:grpSpPr>
              <a:xfrm>
                <a:off x="2593679" y="4317579"/>
                <a:ext cx="881082" cy="1848377"/>
                <a:chOff x="2593679" y="4317579"/>
                <a:chExt cx="881082" cy="1848377"/>
              </a:xfrm>
            </p:grpSpPr>
            <p:cxnSp>
              <p:nvCxnSpPr>
                <p:cNvPr id="344" name="Straight Connector 343"/>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7" name="Picture 3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343"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16" name="Group 315"/>
            <p:cNvGrpSpPr/>
            <p:nvPr/>
          </p:nvGrpSpPr>
          <p:grpSpPr>
            <a:xfrm>
              <a:off x="48012" y="1985597"/>
              <a:ext cx="2570795" cy="2315904"/>
              <a:chOff x="48012" y="1985597"/>
              <a:chExt cx="2570795" cy="2315904"/>
            </a:xfrm>
          </p:grpSpPr>
          <p:cxnSp>
            <p:nvCxnSpPr>
              <p:cNvPr id="337" name="Straight Connector 336"/>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8" name="Group 337"/>
              <p:cNvGrpSpPr/>
              <p:nvPr/>
            </p:nvGrpSpPr>
            <p:grpSpPr>
              <a:xfrm>
                <a:off x="517509" y="2542611"/>
                <a:ext cx="793531" cy="793531"/>
                <a:chOff x="5681540" y="2652588"/>
                <a:chExt cx="778042" cy="778042"/>
              </a:xfrm>
            </p:grpSpPr>
            <p:sp>
              <p:nvSpPr>
                <p:cNvPr id="340" name="Oval 339"/>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1" name="Picture 3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39"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grpSp>
          <p:nvGrpSpPr>
            <p:cNvPr id="317" name="Group 316"/>
            <p:cNvGrpSpPr/>
            <p:nvPr/>
          </p:nvGrpSpPr>
          <p:grpSpPr>
            <a:xfrm>
              <a:off x="2615444" y="2671843"/>
              <a:ext cx="3556339" cy="837101"/>
              <a:chOff x="2615444" y="2671843"/>
              <a:chExt cx="3556339" cy="837101"/>
            </a:xfrm>
          </p:grpSpPr>
          <p:cxnSp>
            <p:nvCxnSpPr>
              <p:cNvPr id="335" name="Straight Connector 334"/>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2165679" y="2262606"/>
              <a:ext cx="1890027" cy="2034151"/>
              <a:chOff x="2165679" y="2262606"/>
              <a:chExt cx="1890027" cy="2034151"/>
            </a:xfrm>
          </p:grpSpPr>
          <p:cxnSp>
            <p:nvCxnSpPr>
              <p:cNvPr id="327" name="Straight Connector 32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28" name="Group 327"/>
              <p:cNvGrpSpPr/>
              <p:nvPr/>
            </p:nvGrpSpPr>
            <p:grpSpPr>
              <a:xfrm>
                <a:off x="2165679" y="2262606"/>
                <a:ext cx="819857" cy="810653"/>
                <a:chOff x="10113425" y="3530904"/>
                <a:chExt cx="803854" cy="794830"/>
              </a:xfrm>
            </p:grpSpPr>
            <p:sp>
              <p:nvSpPr>
                <p:cNvPr id="330" name="Oval 32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1" name="Picture 3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32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19" name="Group 318"/>
            <p:cNvGrpSpPr/>
            <p:nvPr/>
          </p:nvGrpSpPr>
          <p:grpSpPr>
            <a:xfrm>
              <a:off x="1604826" y="3281093"/>
              <a:ext cx="4629081" cy="2119373"/>
              <a:chOff x="1605679" y="3284402"/>
              <a:chExt cx="4629081" cy="2119373"/>
            </a:xfrm>
          </p:grpSpPr>
          <p:cxnSp>
            <p:nvCxnSpPr>
              <p:cNvPr id="320" name="Straight Connector 31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21" name="Group 320"/>
              <p:cNvGrpSpPr/>
              <p:nvPr/>
            </p:nvGrpSpPr>
            <p:grpSpPr>
              <a:xfrm>
                <a:off x="1799823" y="3284402"/>
                <a:ext cx="1464350" cy="2086357"/>
                <a:chOff x="636295" y="2518478"/>
                <a:chExt cx="1435768" cy="2045634"/>
              </a:xfrm>
            </p:grpSpPr>
            <p:sp>
              <p:nvSpPr>
                <p:cNvPr id="325" name="Oval 324"/>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26" name="Diagram 325"/>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pSp>
          <p:sp>
            <p:nvSpPr>
              <p:cNvPr id="322"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323" name="Straight Connector 322"/>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4" name="Rounded Rectangle 323"/>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pSp>
      </p:grpSp>
    </p:spTree>
    <p:extLst>
      <p:ext uri="{BB962C8B-B14F-4D97-AF65-F5344CB8AC3E}">
        <p14:creationId xmlns:p14="http://schemas.microsoft.com/office/powerpoint/2010/main" val="2307933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13"/>
                                        </p:tgtEl>
                                      </p:cBhvr>
                                    </p:animEffect>
                                    <p:set>
                                      <p:cBhvr>
                                        <p:cTn id="7" dur="1" fill="hold">
                                          <p:stCondLst>
                                            <p:cond delay="499"/>
                                          </p:stCondLst>
                                        </p:cTn>
                                        <p:tgtEl>
                                          <p:spTgt spid="313"/>
                                        </p:tgtEl>
                                        <p:attrNameLst>
                                          <p:attrName>style.visibility</p:attrName>
                                        </p:attrNameLst>
                                      </p:cBhvr>
                                      <p:to>
                                        <p:strVal val="hidden"/>
                                      </p:to>
                                    </p:set>
                                  </p:childTnLst>
                                </p:cTn>
                              </p:par>
                              <p:par>
                                <p:cTn id="8" presetID="53" presetClass="entr" presetSubtype="16" fill="hold" nodeType="withEffect">
                                  <p:stCondLst>
                                    <p:cond delay="40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3" name="Picture 2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6" name="Picture 28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1" name="Picture 30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4" name="Picture 9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5" name="Picture 6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3" name="Picture 6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7" name="Picture 10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63" name="Group 162"/>
          <p:cNvGrpSpPr/>
          <p:nvPr/>
        </p:nvGrpSpPr>
        <p:grpSpPr>
          <a:xfrm>
            <a:off x="3376674" y="1235446"/>
            <a:ext cx="5356350" cy="4348916"/>
            <a:chOff x="3378140" y="1235446"/>
            <a:chExt cx="5356350" cy="4348916"/>
          </a:xfrm>
        </p:grpSpPr>
        <p:cxnSp>
          <p:nvCxnSpPr>
            <p:cNvPr id="164" name="Straight Connector 163"/>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a:off x="3378140" y="4790831"/>
              <a:ext cx="1101500" cy="793531"/>
              <a:chOff x="8290358" y="2705101"/>
              <a:chExt cx="1080000" cy="778042"/>
            </a:xfrm>
          </p:grpSpPr>
          <p:sp>
            <p:nvSpPr>
              <p:cNvPr id="172" name="Oval 171"/>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73" name="Diagram 172"/>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grpSp>
          <p:nvGrpSpPr>
            <p:cNvPr id="167" name="Group 166"/>
            <p:cNvGrpSpPr/>
            <p:nvPr/>
          </p:nvGrpSpPr>
          <p:grpSpPr>
            <a:xfrm>
              <a:off x="7940959" y="1235446"/>
              <a:ext cx="793531" cy="1101500"/>
              <a:chOff x="7559471" y="2559928"/>
              <a:chExt cx="778042" cy="1080000"/>
            </a:xfrm>
          </p:grpSpPr>
          <p:sp>
            <p:nvSpPr>
              <p:cNvPr id="170" name="Oval 169"/>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71" name="Diagram 170"/>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pSp>
        <p:sp>
          <p:nvSpPr>
            <p:cNvPr id="168" name="Rounded Rectangle 167"/>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169" name="Rounded Rectangle 168"/>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5" name="Group 4"/>
          <p:cNvGrpSpPr/>
          <p:nvPr/>
        </p:nvGrpSpPr>
        <p:grpSpPr>
          <a:xfrm>
            <a:off x="2411402" y="810729"/>
            <a:ext cx="3760381" cy="2688331"/>
            <a:chOff x="2411402" y="810729"/>
            <a:chExt cx="3760381" cy="2688331"/>
          </a:xfrm>
        </p:grpSpPr>
        <p:cxnSp>
          <p:nvCxnSpPr>
            <p:cNvPr id="174" name="Straight Connector 173"/>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2411402" y="810729"/>
              <a:ext cx="793531" cy="793531"/>
              <a:chOff x="2986088" y="3567362"/>
              <a:chExt cx="778042" cy="778042"/>
            </a:xfrm>
          </p:grpSpPr>
          <p:sp>
            <p:nvSpPr>
              <p:cNvPr id="177" name="Oval 17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8" name="Picture 17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179" name="Rounded Rectangle 178"/>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9833848" y="2697733"/>
            <a:ext cx="1904682" cy="1271452"/>
            <a:chOff x="9833848" y="2697733"/>
            <a:chExt cx="1904682" cy="1271452"/>
          </a:xfrm>
        </p:grpSpPr>
        <p:cxnSp>
          <p:nvCxnSpPr>
            <p:cNvPr id="185" name="Straight Connector 184"/>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187" name="Group 186"/>
            <p:cNvGrpSpPr/>
            <p:nvPr/>
          </p:nvGrpSpPr>
          <p:grpSpPr>
            <a:xfrm>
              <a:off x="10944999" y="3175654"/>
              <a:ext cx="793531" cy="793531"/>
              <a:chOff x="3869156" y="3567362"/>
              <a:chExt cx="778042" cy="778042"/>
            </a:xfrm>
          </p:grpSpPr>
          <p:sp>
            <p:nvSpPr>
              <p:cNvPr id="188" name="Oval 187"/>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9" name="Picture 18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13" name="Group 12"/>
          <p:cNvGrpSpPr/>
          <p:nvPr/>
        </p:nvGrpSpPr>
        <p:grpSpPr>
          <a:xfrm>
            <a:off x="6239083" y="2275704"/>
            <a:ext cx="4160158" cy="1192127"/>
            <a:chOff x="6239083" y="2275704"/>
            <a:chExt cx="4160158" cy="1192127"/>
          </a:xfrm>
        </p:grpSpPr>
        <p:grpSp>
          <p:nvGrpSpPr>
            <p:cNvPr id="181" name="Group 180"/>
            <p:cNvGrpSpPr/>
            <p:nvPr/>
          </p:nvGrpSpPr>
          <p:grpSpPr>
            <a:xfrm>
              <a:off x="6239083" y="2551093"/>
              <a:ext cx="3586270" cy="916738"/>
              <a:chOff x="6234760" y="2549762"/>
              <a:chExt cx="3586270" cy="916738"/>
            </a:xfrm>
          </p:grpSpPr>
          <p:cxnSp>
            <p:nvCxnSpPr>
              <p:cNvPr id="182" name="Straight Connector 18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90" name="Group 189"/>
            <p:cNvGrpSpPr/>
            <p:nvPr/>
          </p:nvGrpSpPr>
          <p:grpSpPr>
            <a:xfrm>
              <a:off x="9297741" y="2275704"/>
              <a:ext cx="1101500" cy="793531"/>
              <a:chOff x="7408118" y="3567362"/>
              <a:chExt cx="1080000" cy="778042"/>
            </a:xfrm>
          </p:grpSpPr>
          <p:sp>
            <p:nvSpPr>
              <p:cNvPr id="191" name="Oval 19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2" name="Diagram 19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4" r:lo="rId55" r:qs="rId56" r:cs="rId57"/>
              </a:graphicData>
            </a:graphic>
          </p:graphicFrame>
        </p:grpSp>
      </p:grpSp>
      <p:sp>
        <p:nvSpPr>
          <p:cNvPr id="8" name="Title 7"/>
          <p:cNvSpPr>
            <a:spLocks noGrp="1"/>
          </p:cNvSpPr>
          <p:nvPr>
            <p:ph type="title"/>
          </p:nvPr>
        </p:nvSpPr>
        <p:spPr/>
        <p:txBody>
          <a:bodyPr/>
          <a:lstStyle/>
          <a:p>
            <a:r>
              <a:rPr lang="en-US" dirty="0" smtClean="0"/>
              <a:t>/trendingAround</a:t>
            </a:r>
            <a:endParaRPr lang="en-US" dirty="0"/>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9" r:lo="rId60" r:qs="rId61" r:cs="rId62"/>
              </a:graphicData>
            </a:graphic>
          </p:graphicFrame>
        </p:grpSp>
      </p:grpSp>
    </p:spTree>
    <p:extLst>
      <p:ext uri="{BB962C8B-B14F-4D97-AF65-F5344CB8AC3E}">
        <p14:creationId xmlns:p14="http://schemas.microsoft.com/office/powerpoint/2010/main" val="916599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63"/>
                                        </p:tgtEl>
                                      </p:cBhvr>
                                    </p:animEffect>
                                    <p:set>
                                      <p:cBhvr>
                                        <p:cTn id="7" dur="1" fill="hold">
                                          <p:stCondLst>
                                            <p:cond delay="499"/>
                                          </p:stCondLst>
                                        </p:cTn>
                                        <p:tgtEl>
                                          <p:spTgt spid="16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63" presetClass="path" presetSubtype="0" accel="50000" decel="50000" fill="hold" nodeType="withEffect">
                                  <p:stCondLst>
                                    <p:cond delay="0"/>
                                  </p:stCondLst>
                                  <p:childTnLst>
                                    <p:animMotion origin="layout" path="M -4.46515E-6 8.94235E-7 L 0.08898 0.00045 " pathEditMode="relative" rAng="0" ptsTypes="AA">
                                      <p:cBhvr>
                                        <p:cTn id="12" dur="1000" spd="-100000" fill="hold"/>
                                        <p:tgtEl>
                                          <p:spTgt spid="5"/>
                                        </p:tgtEl>
                                        <p:attrNameLst>
                                          <p:attrName>ppt_x</p:attrName>
                                          <p:attrName>ppt_y</p:attrName>
                                        </p:attrNameLst>
                                      </p:cBhvr>
                                      <p:rCtr x="4442" y="23"/>
                                    </p:animMotion>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par>
                                <p:cTn id="19" presetID="42" presetClass="path" presetSubtype="0" accel="50000" decel="50000" fill="hold" nodeType="withEffect">
                                  <p:stCondLst>
                                    <p:cond delay="0"/>
                                  </p:stCondLst>
                                  <p:childTnLst>
                                    <p:animMotion origin="layout" path="M 4.65918E-6 4.17612E-6 L -0.00064 0.14344 " pathEditMode="relative" rAng="0" ptsTypes="AA">
                                      <p:cBhvr>
                                        <p:cTn id="20" dur="1000" spd="-100000" fill="hold"/>
                                        <p:tgtEl>
                                          <p:spTgt spid="14"/>
                                        </p:tgtEl>
                                        <p:attrNameLst>
                                          <p:attrName>ppt_x</p:attrName>
                                          <p:attrName>ppt_y</p:attrName>
                                        </p:attrNameLst>
                                      </p:cBhvr>
                                      <p:rCtr x="-38" y="71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11402" y="810729"/>
            <a:ext cx="9327128" cy="3158456"/>
            <a:chOff x="2411402" y="810729"/>
            <a:chExt cx="9327128" cy="3158456"/>
          </a:xfrm>
        </p:grpSpPr>
        <p:grpSp>
          <p:nvGrpSpPr>
            <p:cNvPr id="5" name="Group 4"/>
            <p:cNvGrpSpPr/>
            <p:nvPr/>
          </p:nvGrpSpPr>
          <p:grpSpPr>
            <a:xfrm>
              <a:off x="2411402" y="810729"/>
              <a:ext cx="3760381" cy="2688331"/>
              <a:chOff x="2411402" y="810729"/>
              <a:chExt cx="3760381" cy="2688331"/>
            </a:xfrm>
          </p:grpSpPr>
          <p:cxnSp>
            <p:nvCxnSpPr>
              <p:cNvPr id="174" name="Straight Connector 173"/>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2411402" y="810729"/>
                <a:ext cx="793531" cy="793531"/>
                <a:chOff x="2986088" y="3567362"/>
                <a:chExt cx="778042" cy="778042"/>
              </a:xfrm>
            </p:grpSpPr>
            <p:sp>
              <p:nvSpPr>
                <p:cNvPr id="177" name="Oval 17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8" name="Picture 1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179" name="Rounded Rectangle 178"/>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9833848" y="2697733"/>
              <a:ext cx="1904682" cy="1271452"/>
              <a:chOff x="9833848" y="2697733"/>
              <a:chExt cx="1904682" cy="1271452"/>
            </a:xfrm>
          </p:grpSpPr>
          <p:cxnSp>
            <p:nvCxnSpPr>
              <p:cNvPr id="185" name="Straight Connector 184"/>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187" name="Group 186"/>
              <p:cNvGrpSpPr/>
              <p:nvPr/>
            </p:nvGrpSpPr>
            <p:grpSpPr>
              <a:xfrm>
                <a:off x="10944999" y="3175654"/>
                <a:ext cx="793531" cy="793531"/>
                <a:chOff x="3869156" y="3567362"/>
                <a:chExt cx="778042" cy="778042"/>
              </a:xfrm>
            </p:grpSpPr>
            <p:sp>
              <p:nvSpPr>
                <p:cNvPr id="188" name="Oval 187"/>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13" name="Group 12"/>
            <p:cNvGrpSpPr/>
            <p:nvPr/>
          </p:nvGrpSpPr>
          <p:grpSpPr>
            <a:xfrm>
              <a:off x="6239083" y="2275704"/>
              <a:ext cx="4160158" cy="1192127"/>
              <a:chOff x="6239083" y="2275704"/>
              <a:chExt cx="4160158" cy="1192127"/>
            </a:xfrm>
          </p:grpSpPr>
          <p:grpSp>
            <p:nvGrpSpPr>
              <p:cNvPr id="181" name="Group 180"/>
              <p:cNvGrpSpPr/>
              <p:nvPr/>
            </p:nvGrpSpPr>
            <p:grpSpPr>
              <a:xfrm>
                <a:off x="6239083" y="2551093"/>
                <a:ext cx="3586270" cy="916738"/>
                <a:chOff x="6234760" y="2549762"/>
                <a:chExt cx="3586270" cy="916738"/>
              </a:xfrm>
            </p:grpSpPr>
            <p:cxnSp>
              <p:nvCxnSpPr>
                <p:cNvPr id="182" name="Straight Connector 18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90" name="Group 189"/>
              <p:cNvGrpSpPr/>
              <p:nvPr/>
            </p:nvGrpSpPr>
            <p:grpSpPr>
              <a:xfrm>
                <a:off x="9297741" y="2275704"/>
                <a:ext cx="1101500" cy="793531"/>
                <a:chOff x="7408118" y="3567362"/>
                <a:chExt cx="1080000" cy="778042"/>
              </a:xfrm>
            </p:grpSpPr>
            <p:sp>
              <p:nvSpPr>
                <p:cNvPr id="191" name="Oval 19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2" name="Diagram 19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grpSp>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3" name="Picture 2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6" name="Picture 2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1" name="Picture 3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4" name="Picture 9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3" name="Picture 6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dirty="0" smtClean="0"/>
              <a:t>/tasks (future)</a:t>
            </a:r>
            <a:endParaRPr lang="en-US" dirty="0"/>
          </a:p>
        </p:txBody>
      </p:sp>
      <p:grpSp>
        <p:nvGrpSpPr>
          <p:cNvPr id="221" name="Group 220"/>
          <p:cNvGrpSpPr/>
          <p:nvPr/>
        </p:nvGrpSpPr>
        <p:grpSpPr>
          <a:xfrm>
            <a:off x="6176332" y="3520337"/>
            <a:ext cx="3427621" cy="2047542"/>
            <a:chOff x="6176332" y="3520337"/>
            <a:chExt cx="3427621" cy="2047542"/>
          </a:xfrm>
        </p:grpSpPr>
        <p:cxnSp>
          <p:nvCxnSpPr>
            <p:cNvPr id="222" name="Straight Connector 221"/>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3"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24" name="Group 223"/>
            <p:cNvGrpSpPr/>
            <p:nvPr/>
          </p:nvGrpSpPr>
          <p:grpSpPr>
            <a:xfrm>
              <a:off x="7944573" y="4774348"/>
              <a:ext cx="793531" cy="793531"/>
              <a:chOff x="7944573" y="4774348"/>
              <a:chExt cx="793531" cy="793531"/>
            </a:xfrm>
          </p:grpSpPr>
          <p:sp>
            <p:nvSpPr>
              <p:cNvPr id="225" name="Oval 224"/>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6"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227" name="Group 226"/>
          <p:cNvGrpSpPr/>
          <p:nvPr/>
        </p:nvGrpSpPr>
        <p:grpSpPr>
          <a:xfrm>
            <a:off x="91445" y="3496755"/>
            <a:ext cx="2468904" cy="1180777"/>
            <a:chOff x="91445" y="3496755"/>
            <a:chExt cx="2468904" cy="1180777"/>
          </a:xfrm>
        </p:grpSpPr>
        <p:cxnSp>
          <p:nvCxnSpPr>
            <p:cNvPr id="228" name="Straight Connector 227"/>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9"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30" name="Group 229"/>
            <p:cNvGrpSpPr/>
            <p:nvPr/>
          </p:nvGrpSpPr>
          <p:grpSpPr>
            <a:xfrm>
              <a:off x="300086" y="3884001"/>
              <a:ext cx="793531" cy="793531"/>
              <a:chOff x="300086" y="3884001"/>
              <a:chExt cx="793531" cy="793531"/>
            </a:xfrm>
          </p:grpSpPr>
          <p:sp>
            <p:nvSpPr>
              <p:cNvPr id="231" name="Oval 230"/>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2"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241" name="Group 240"/>
          <p:cNvGrpSpPr/>
          <p:nvPr/>
        </p:nvGrpSpPr>
        <p:grpSpPr>
          <a:xfrm>
            <a:off x="1605471" y="3281476"/>
            <a:ext cx="4629081" cy="2119373"/>
            <a:chOff x="1605679" y="3284402"/>
            <a:chExt cx="4629081" cy="2119373"/>
          </a:xfrm>
        </p:grpSpPr>
        <p:cxnSp>
          <p:nvCxnSpPr>
            <p:cNvPr id="242" name="Straight Connector 241"/>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1799823" y="3284402"/>
              <a:ext cx="1464350" cy="2086357"/>
              <a:chOff x="636295" y="2518478"/>
              <a:chExt cx="1435768" cy="2045634"/>
            </a:xfrm>
          </p:grpSpPr>
          <p:sp>
            <p:nvSpPr>
              <p:cNvPr id="247" name="Oval 246"/>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48" name="Diagram 247"/>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pSp>
        <p:sp>
          <p:nvSpPr>
            <p:cNvPr id="244"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245" name="Straight Connector 244"/>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6" name="Rounded Rectangle 245"/>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5" name="Group 14"/>
          <p:cNvGrpSpPr/>
          <p:nvPr/>
        </p:nvGrpSpPr>
        <p:grpSpPr>
          <a:xfrm>
            <a:off x="2405094" y="811058"/>
            <a:ext cx="9327128" cy="3158456"/>
            <a:chOff x="2563802" y="963129"/>
            <a:chExt cx="9327128" cy="3158456"/>
          </a:xfrm>
        </p:grpSpPr>
        <p:grpSp>
          <p:nvGrpSpPr>
            <p:cNvPr id="249" name="Group 248"/>
            <p:cNvGrpSpPr/>
            <p:nvPr/>
          </p:nvGrpSpPr>
          <p:grpSpPr>
            <a:xfrm>
              <a:off x="2563802" y="963129"/>
              <a:ext cx="3760381" cy="2688331"/>
              <a:chOff x="2411402" y="810729"/>
              <a:chExt cx="3760381" cy="2688331"/>
            </a:xfrm>
          </p:grpSpPr>
          <p:cxnSp>
            <p:nvCxnSpPr>
              <p:cNvPr id="250" name="Straight Connector 249"/>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52" name="Group 251"/>
              <p:cNvGrpSpPr/>
              <p:nvPr/>
            </p:nvGrpSpPr>
            <p:grpSpPr>
              <a:xfrm>
                <a:off x="2411402" y="810729"/>
                <a:ext cx="793531" cy="793531"/>
                <a:chOff x="2986088" y="3567362"/>
                <a:chExt cx="778042" cy="778042"/>
              </a:xfrm>
            </p:grpSpPr>
            <p:sp>
              <p:nvSpPr>
                <p:cNvPr id="254" name="Oval 25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5" name="Picture 2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253" name="Rounded Rectangle 252"/>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56" name="Group 255"/>
            <p:cNvGrpSpPr/>
            <p:nvPr/>
          </p:nvGrpSpPr>
          <p:grpSpPr>
            <a:xfrm>
              <a:off x="9986248" y="2850133"/>
              <a:ext cx="1904682" cy="1271452"/>
              <a:chOff x="9833848" y="2697733"/>
              <a:chExt cx="1904682" cy="1271452"/>
            </a:xfrm>
          </p:grpSpPr>
          <p:cxnSp>
            <p:nvCxnSpPr>
              <p:cNvPr id="257" name="Straight Connector 256"/>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58" name="Rounded Rectangle 257"/>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259" name="Group 258"/>
              <p:cNvGrpSpPr/>
              <p:nvPr/>
            </p:nvGrpSpPr>
            <p:grpSpPr>
              <a:xfrm>
                <a:off x="10944999" y="3175654"/>
                <a:ext cx="793531" cy="793531"/>
                <a:chOff x="3869156" y="3567362"/>
                <a:chExt cx="778042" cy="778042"/>
              </a:xfrm>
            </p:grpSpPr>
            <p:sp>
              <p:nvSpPr>
                <p:cNvPr id="260" name="Oval 259"/>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1" name="Picture 2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262" name="Group 261"/>
            <p:cNvGrpSpPr/>
            <p:nvPr/>
          </p:nvGrpSpPr>
          <p:grpSpPr>
            <a:xfrm>
              <a:off x="6391483" y="2428104"/>
              <a:ext cx="4160158" cy="1192127"/>
              <a:chOff x="6239083" y="2275704"/>
              <a:chExt cx="4160158" cy="1192127"/>
            </a:xfrm>
          </p:grpSpPr>
          <p:grpSp>
            <p:nvGrpSpPr>
              <p:cNvPr id="263" name="Group 262"/>
              <p:cNvGrpSpPr/>
              <p:nvPr/>
            </p:nvGrpSpPr>
            <p:grpSpPr>
              <a:xfrm>
                <a:off x="6239083" y="2551093"/>
                <a:ext cx="3586270" cy="916738"/>
                <a:chOff x="6234760" y="2549762"/>
                <a:chExt cx="3586270" cy="916738"/>
              </a:xfrm>
            </p:grpSpPr>
            <p:cxnSp>
              <p:nvCxnSpPr>
                <p:cNvPr id="267" name="Straight Connector 26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69" name="Rounded Rectangle 268"/>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264" name="Group 263"/>
              <p:cNvGrpSpPr/>
              <p:nvPr/>
            </p:nvGrpSpPr>
            <p:grpSpPr>
              <a:xfrm>
                <a:off x="9297741" y="2275704"/>
                <a:ext cx="1101500" cy="793531"/>
                <a:chOff x="7408118" y="3567362"/>
                <a:chExt cx="1080000" cy="778042"/>
              </a:xfrm>
            </p:grpSpPr>
            <p:sp>
              <p:nvSpPr>
                <p:cNvPr id="265" name="Oval 264"/>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6" name="Diagram 265"/>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4" r:lo="rId55" r:qs="rId56" r:cs="rId57"/>
                </a:graphicData>
              </a:graphic>
            </p:graphicFrame>
          </p:grpSp>
        </p:gr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9" r:lo="rId60" r:qs="rId61" r:cs="rId62"/>
              </a:graphicData>
            </a:graphic>
          </p:graphicFrame>
        </p:grpSp>
      </p:grpSp>
    </p:spTree>
    <p:extLst>
      <p:ext uri="{BB962C8B-B14F-4D97-AF65-F5344CB8AC3E}">
        <p14:creationId xmlns:p14="http://schemas.microsoft.com/office/powerpoint/2010/main" val="706463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250"/>
                                        <p:tgtEl>
                                          <p:spTgt spid="221"/>
                                        </p:tgtEl>
                                      </p:cBhvr>
                                    </p:animEffect>
                                  </p:childTnLst>
                                </p:cTn>
                              </p:par>
                              <p:par>
                                <p:cTn id="11" presetID="35" presetClass="path" presetSubtype="0" accel="50000" decel="50000" fill="hold" nodeType="withEffect">
                                  <p:stCondLst>
                                    <p:cond delay="0"/>
                                  </p:stCondLst>
                                  <p:childTnLst>
                                    <p:animMotion origin="layout" path="M -4.09242E-6 1.23014E-6 L -0.08705 0.00023 " pathEditMode="relative" rAng="0" ptsTypes="AA">
                                      <p:cBhvr>
                                        <p:cTn id="12" dur="1000" spd="-100000" fill="hold"/>
                                        <p:tgtEl>
                                          <p:spTgt spid="221"/>
                                        </p:tgtEl>
                                        <p:attrNameLst>
                                          <p:attrName>ppt_x</p:attrName>
                                          <p:attrName>ppt_y</p:attrName>
                                        </p:attrNameLst>
                                      </p:cBhvr>
                                      <p:rCtr x="-4353" y="0"/>
                                    </p:animMotion>
                                  </p:childTnLst>
                                </p:cTn>
                              </p:par>
                              <p:par>
                                <p:cTn id="13" presetID="10" presetClass="entr" presetSubtype="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1000"/>
                                        <p:tgtEl>
                                          <p:spTgt spid="241"/>
                                        </p:tgtEl>
                                      </p:cBhvr>
                                    </p:animEffect>
                                  </p:childTnLst>
                                </p:cTn>
                              </p:par>
                              <p:par>
                                <p:cTn id="16" presetID="10" presetClass="entr" presetSubtype="0" fill="hold" nodeType="withEffect">
                                  <p:stCondLst>
                                    <p:cond delay="0"/>
                                  </p:stCondLst>
                                  <p:childTnLst>
                                    <p:set>
                                      <p:cBhvr>
                                        <p:cTn id="17" dur="1" fill="hold">
                                          <p:stCondLst>
                                            <p:cond delay="0"/>
                                          </p:stCondLst>
                                        </p:cTn>
                                        <p:tgtEl>
                                          <p:spTgt spid="227"/>
                                        </p:tgtEl>
                                        <p:attrNameLst>
                                          <p:attrName>style.visibility</p:attrName>
                                        </p:attrNameLst>
                                      </p:cBhvr>
                                      <p:to>
                                        <p:strVal val="visible"/>
                                      </p:to>
                                    </p:set>
                                    <p:animEffect transition="in" filter="fade">
                                      <p:cBhvr>
                                        <p:cTn id="18" dur="250"/>
                                        <p:tgtEl>
                                          <p:spTgt spid="227"/>
                                        </p:tgtEl>
                                      </p:cBhvr>
                                    </p:animEffect>
                                  </p:childTnLst>
                                </p:cTn>
                              </p:par>
                              <p:par>
                                <p:cTn id="19" presetID="42" presetClass="path" presetSubtype="0" accel="50000" decel="50000" fill="hold" nodeType="withEffect">
                                  <p:stCondLst>
                                    <p:cond delay="0"/>
                                  </p:stCondLst>
                                  <p:childTnLst>
                                    <p:animMotion origin="layout" path="M 3.32653E-6 -3.35906E-6 L -0.00026 0.17113 " pathEditMode="relative" rAng="0" ptsTypes="AA">
                                      <p:cBhvr>
                                        <p:cTn id="20" dur="1000" spd="-100000" fill="hold"/>
                                        <p:tgtEl>
                                          <p:spTgt spid="227"/>
                                        </p:tgtEl>
                                        <p:attrNameLst>
                                          <p:attrName>ppt_x</p:attrName>
                                          <p:attrName>ppt_y</p:attrName>
                                        </p:attrNameLst>
                                      </p:cBhvr>
                                      <p:rCtr x="-13" y="85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oup 220"/>
          <p:cNvGrpSpPr/>
          <p:nvPr/>
        </p:nvGrpSpPr>
        <p:grpSpPr>
          <a:xfrm>
            <a:off x="6176332" y="3520337"/>
            <a:ext cx="3427621" cy="2047542"/>
            <a:chOff x="6176332" y="3520337"/>
            <a:chExt cx="3427621" cy="2047542"/>
          </a:xfrm>
        </p:grpSpPr>
        <p:cxnSp>
          <p:nvCxnSpPr>
            <p:cNvPr id="222" name="Straight Connector 221"/>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3"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24" name="Group 223"/>
            <p:cNvGrpSpPr/>
            <p:nvPr/>
          </p:nvGrpSpPr>
          <p:grpSpPr>
            <a:xfrm>
              <a:off x="7944573" y="4774348"/>
              <a:ext cx="793531" cy="793531"/>
              <a:chOff x="7944573" y="4774348"/>
              <a:chExt cx="793531" cy="793531"/>
            </a:xfrm>
          </p:grpSpPr>
          <p:sp>
            <p:nvSpPr>
              <p:cNvPr id="225" name="Oval 224"/>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6"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227" name="Group 226"/>
          <p:cNvGrpSpPr/>
          <p:nvPr/>
        </p:nvGrpSpPr>
        <p:grpSpPr>
          <a:xfrm>
            <a:off x="91445" y="3496755"/>
            <a:ext cx="2468904" cy="1180777"/>
            <a:chOff x="91445" y="3496755"/>
            <a:chExt cx="2468904" cy="1180777"/>
          </a:xfrm>
        </p:grpSpPr>
        <p:cxnSp>
          <p:nvCxnSpPr>
            <p:cNvPr id="228" name="Straight Connector 227"/>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9"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30" name="Group 229"/>
            <p:cNvGrpSpPr/>
            <p:nvPr/>
          </p:nvGrpSpPr>
          <p:grpSpPr>
            <a:xfrm>
              <a:off x="300086" y="3884001"/>
              <a:ext cx="793531" cy="793531"/>
              <a:chOff x="300086" y="3884001"/>
              <a:chExt cx="793531" cy="793531"/>
            </a:xfrm>
          </p:grpSpPr>
          <p:sp>
            <p:nvSpPr>
              <p:cNvPr id="231" name="Oval 230"/>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2"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12" name="Group 11"/>
          <p:cNvGrpSpPr/>
          <p:nvPr/>
        </p:nvGrpSpPr>
        <p:grpSpPr>
          <a:xfrm>
            <a:off x="2411402" y="810729"/>
            <a:ext cx="9327128" cy="3158456"/>
            <a:chOff x="2411402" y="810729"/>
            <a:chExt cx="9327128" cy="3158456"/>
          </a:xfrm>
        </p:grpSpPr>
        <p:grpSp>
          <p:nvGrpSpPr>
            <p:cNvPr id="5" name="Group 4"/>
            <p:cNvGrpSpPr/>
            <p:nvPr/>
          </p:nvGrpSpPr>
          <p:grpSpPr>
            <a:xfrm>
              <a:off x="2411402" y="810729"/>
              <a:ext cx="3760381" cy="2688331"/>
              <a:chOff x="2411402" y="810729"/>
              <a:chExt cx="3760381" cy="2688331"/>
            </a:xfrm>
          </p:grpSpPr>
          <p:cxnSp>
            <p:nvCxnSpPr>
              <p:cNvPr id="174" name="Straight Connector 173"/>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2411402" y="810729"/>
                <a:ext cx="793531" cy="793531"/>
                <a:chOff x="2986088" y="3567362"/>
                <a:chExt cx="778042" cy="778042"/>
              </a:xfrm>
            </p:grpSpPr>
            <p:sp>
              <p:nvSpPr>
                <p:cNvPr id="177" name="Oval 17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8" name="Picture 1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179" name="Rounded Rectangle 178"/>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9833848" y="2697733"/>
              <a:ext cx="1904682" cy="1271452"/>
              <a:chOff x="9833848" y="2697733"/>
              <a:chExt cx="1904682" cy="1271452"/>
            </a:xfrm>
          </p:grpSpPr>
          <p:cxnSp>
            <p:nvCxnSpPr>
              <p:cNvPr id="185" name="Straight Connector 184"/>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187" name="Group 186"/>
              <p:cNvGrpSpPr/>
              <p:nvPr/>
            </p:nvGrpSpPr>
            <p:grpSpPr>
              <a:xfrm>
                <a:off x="10944999" y="3175654"/>
                <a:ext cx="793531" cy="793531"/>
                <a:chOff x="3869156" y="3567362"/>
                <a:chExt cx="778042" cy="778042"/>
              </a:xfrm>
            </p:grpSpPr>
            <p:sp>
              <p:nvSpPr>
                <p:cNvPr id="188" name="Oval 187"/>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13" name="Group 12"/>
            <p:cNvGrpSpPr/>
            <p:nvPr/>
          </p:nvGrpSpPr>
          <p:grpSpPr>
            <a:xfrm>
              <a:off x="6239083" y="2275704"/>
              <a:ext cx="4160158" cy="1192127"/>
              <a:chOff x="6239083" y="2275704"/>
              <a:chExt cx="4160158" cy="1192127"/>
            </a:xfrm>
          </p:grpSpPr>
          <p:grpSp>
            <p:nvGrpSpPr>
              <p:cNvPr id="181" name="Group 180"/>
              <p:cNvGrpSpPr/>
              <p:nvPr/>
            </p:nvGrpSpPr>
            <p:grpSpPr>
              <a:xfrm>
                <a:off x="6239083" y="2551093"/>
                <a:ext cx="3586270" cy="916738"/>
                <a:chOff x="6234760" y="2549762"/>
                <a:chExt cx="3586270" cy="916738"/>
              </a:xfrm>
            </p:grpSpPr>
            <p:cxnSp>
              <p:nvCxnSpPr>
                <p:cNvPr id="182" name="Straight Connector 18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90" name="Group 189"/>
              <p:cNvGrpSpPr/>
              <p:nvPr/>
            </p:nvGrpSpPr>
            <p:grpSpPr>
              <a:xfrm>
                <a:off x="9297741" y="2275704"/>
                <a:ext cx="1101500" cy="793531"/>
                <a:chOff x="7408118" y="3567362"/>
                <a:chExt cx="1080000" cy="778042"/>
              </a:xfrm>
            </p:grpSpPr>
            <p:sp>
              <p:nvSpPr>
                <p:cNvPr id="191" name="Oval 19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2" name="Diagram 19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grpSp>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3" name="Picture 2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6" name="Picture 2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1" name="Picture 3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4" name="Picture 9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3" name="Picture 6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dirty="0" smtClean="0"/>
              <a:t>/notes (future)</a:t>
            </a:r>
            <a:endParaRPr lang="en-US" dirty="0"/>
          </a:p>
        </p:txBody>
      </p:sp>
      <p:grpSp>
        <p:nvGrpSpPr>
          <p:cNvPr id="193" name="Group 192"/>
          <p:cNvGrpSpPr/>
          <p:nvPr/>
        </p:nvGrpSpPr>
        <p:grpSpPr>
          <a:xfrm>
            <a:off x="6162902" y="3499060"/>
            <a:ext cx="4703535" cy="2714276"/>
            <a:chOff x="6162902" y="3499060"/>
            <a:chExt cx="4703535" cy="2714276"/>
          </a:xfrm>
        </p:grpSpPr>
        <p:cxnSp>
          <p:nvCxnSpPr>
            <p:cNvPr id="194" name="Straight Connector 193"/>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05"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NOTES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06" name="Group 205"/>
            <p:cNvGrpSpPr/>
            <p:nvPr/>
          </p:nvGrpSpPr>
          <p:grpSpPr>
            <a:xfrm>
              <a:off x="8955980" y="5419805"/>
              <a:ext cx="793531" cy="793531"/>
              <a:chOff x="8955980" y="5419805"/>
              <a:chExt cx="793531" cy="793531"/>
            </a:xfrm>
          </p:grpSpPr>
          <p:sp>
            <p:nvSpPr>
              <p:cNvPr id="207" name="Oval 206"/>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8" name="Picture 207"/>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209" name="Group 208"/>
          <p:cNvGrpSpPr/>
          <p:nvPr/>
        </p:nvGrpSpPr>
        <p:grpSpPr>
          <a:xfrm>
            <a:off x="194613" y="4310988"/>
            <a:ext cx="2419947" cy="1941578"/>
            <a:chOff x="194613" y="4310988"/>
            <a:chExt cx="2419947" cy="1941578"/>
          </a:xfrm>
        </p:grpSpPr>
        <p:cxnSp>
          <p:nvCxnSpPr>
            <p:cNvPr id="210" name="Straight Connector 209"/>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11"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NOTES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12" name="Group 211"/>
            <p:cNvGrpSpPr/>
            <p:nvPr/>
          </p:nvGrpSpPr>
          <p:grpSpPr>
            <a:xfrm>
              <a:off x="519369" y="5047253"/>
              <a:ext cx="793531" cy="793531"/>
              <a:chOff x="519369" y="5047253"/>
              <a:chExt cx="793531" cy="793531"/>
            </a:xfrm>
          </p:grpSpPr>
          <p:sp>
            <p:nvSpPr>
              <p:cNvPr id="213" name="Oval 212"/>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4" name="Picture 213"/>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grpSp>
        <p:nvGrpSpPr>
          <p:cNvPr id="215" name="Group 214"/>
          <p:cNvGrpSpPr/>
          <p:nvPr/>
        </p:nvGrpSpPr>
        <p:grpSpPr>
          <a:xfrm>
            <a:off x="6176332" y="3519062"/>
            <a:ext cx="3427621" cy="2047542"/>
            <a:chOff x="6176332" y="3520337"/>
            <a:chExt cx="3427621" cy="2047542"/>
          </a:xfrm>
        </p:grpSpPr>
        <p:cxnSp>
          <p:nvCxnSpPr>
            <p:cNvPr id="216" name="Straight Connector 215"/>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17"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18" name="Group 217"/>
            <p:cNvGrpSpPr/>
            <p:nvPr/>
          </p:nvGrpSpPr>
          <p:grpSpPr>
            <a:xfrm>
              <a:off x="7944573" y="4774348"/>
              <a:ext cx="793531" cy="793531"/>
              <a:chOff x="7944573" y="4774348"/>
              <a:chExt cx="793531" cy="793531"/>
            </a:xfrm>
          </p:grpSpPr>
          <p:sp>
            <p:nvSpPr>
              <p:cNvPr id="219" name="Oval 218"/>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0"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233" name="Group 232"/>
          <p:cNvGrpSpPr/>
          <p:nvPr/>
        </p:nvGrpSpPr>
        <p:grpSpPr>
          <a:xfrm>
            <a:off x="91445" y="3495480"/>
            <a:ext cx="2468904" cy="1180777"/>
            <a:chOff x="91445" y="3496755"/>
            <a:chExt cx="2468904" cy="1180777"/>
          </a:xfrm>
        </p:grpSpPr>
        <p:cxnSp>
          <p:nvCxnSpPr>
            <p:cNvPr id="234" name="Straight Connector 233"/>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35"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236" name="Group 235"/>
            <p:cNvGrpSpPr/>
            <p:nvPr/>
          </p:nvGrpSpPr>
          <p:grpSpPr>
            <a:xfrm>
              <a:off x="300086" y="3884001"/>
              <a:ext cx="793531" cy="793531"/>
              <a:chOff x="300086" y="3884001"/>
              <a:chExt cx="793531" cy="793531"/>
            </a:xfrm>
          </p:grpSpPr>
          <p:sp>
            <p:nvSpPr>
              <p:cNvPr id="237" name="Oval 236"/>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8"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241" name="Group 240"/>
          <p:cNvGrpSpPr/>
          <p:nvPr/>
        </p:nvGrpSpPr>
        <p:grpSpPr>
          <a:xfrm>
            <a:off x="1605471" y="3281476"/>
            <a:ext cx="4629081" cy="2119373"/>
            <a:chOff x="1605679" y="3284402"/>
            <a:chExt cx="4629081" cy="2119373"/>
          </a:xfrm>
        </p:grpSpPr>
        <p:cxnSp>
          <p:nvCxnSpPr>
            <p:cNvPr id="242" name="Straight Connector 241"/>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1799823" y="3284402"/>
              <a:ext cx="1464350" cy="2086357"/>
              <a:chOff x="636295" y="2518478"/>
              <a:chExt cx="1435768" cy="2045634"/>
            </a:xfrm>
          </p:grpSpPr>
          <p:sp>
            <p:nvSpPr>
              <p:cNvPr id="247" name="Oval 246"/>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48" name="Diagram 247"/>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0" r:lo="rId51" r:qs="rId52" r:cs="rId53"/>
              </a:graphicData>
            </a:graphic>
          </p:graphicFrame>
        </p:grpSp>
        <p:sp>
          <p:nvSpPr>
            <p:cNvPr id="244"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245" name="Straight Connector 244"/>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6" name="Rounded Rectangle 245"/>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5" r:lo="rId56" r:qs="rId57" r:cs="rId58"/>
              </a:graphicData>
            </a:graphic>
          </p:graphicFrame>
        </p:grpSp>
      </p:grpSp>
    </p:spTree>
    <p:extLst>
      <p:ext uri="{BB962C8B-B14F-4D97-AF65-F5344CB8AC3E}">
        <p14:creationId xmlns:p14="http://schemas.microsoft.com/office/powerpoint/2010/main" val="3300791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15"/>
                                        </p:tgtEl>
                                      </p:cBhvr>
                                    </p:animEffect>
                                    <p:set>
                                      <p:cBhvr>
                                        <p:cTn id="7" dur="1" fill="hold">
                                          <p:stCondLst>
                                            <p:cond delay="499"/>
                                          </p:stCondLst>
                                        </p:cTn>
                                        <p:tgtEl>
                                          <p:spTgt spid="2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33"/>
                                        </p:tgtEl>
                                      </p:cBhvr>
                                    </p:animEffect>
                                    <p:set>
                                      <p:cBhvr>
                                        <p:cTn id="10" dur="1" fill="hold">
                                          <p:stCondLst>
                                            <p:cond delay="499"/>
                                          </p:stCondLst>
                                        </p:cTn>
                                        <p:tgtEl>
                                          <p:spTgt spid="233"/>
                                        </p:tgtEl>
                                        <p:attrNameLst>
                                          <p:attrName>style.visibility</p:attrName>
                                        </p:attrNameLst>
                                      </p:cBhvr>
                                      <p:to>
                                        <p:strVal val="hidden"/>
                                      </p:to>
                                    </p:set>
                                  </p:childTnLst>
                                </p:cTn>
                              </p:par>
                              <p:par>
                                <p:cTn id="11" presetID="10" presetClass="entr" presetSubtype="0" fill="hold" nodeType="withEffect">
                                  <p:stCondLst>
                                    <p:cond delay="40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par>
                                <p:cTn id="14" presetID="10" presetClass="entr" presetSubtype="0" fill="hold" nodeType="withEffect">
                                  <p:stCondLst>
                                    <p:cond delay="400"/>
                                  </p:stCondLst>
                                  <p:childTnLst>
                                    <p:set>
                                      <p:cBhvr>
                                        <p:cTn id="15" dur="1" fill="hold">
                                          <p:stCondLst>
                                            <p:cond delay="0"/>
                                          </p:stCondLst>
                                        </p:cTn>
                                        <p:tgtEl>
                                          <p:spTgt spid="209"/>
                                        </p:tgtEl>
                                        <p:attrNameLst>
                                          <p:attrName>style.visibility</p:attrName>
                                        </p:attrNameLst>
                                      </p:cBhvr>
                                      <p:to>
                                        <p:strVal val="visible"/>
                                      </p:to>
                                    </p:set>
                                    <p:animEffect transition="in" filter="fade">
                                      <p:cBhvr>
                                        <p:cTn id="16"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compass-ssl.surface.com/assets/3e/22/3e22a8d7-25bd-473d-815a-f49e27c515cb.png#desktop-engagingmeetings-new.png"/>
          <p:cNvPicPr>
            <a:picLocks noChangeAspect="1" noChangeArrowheads="1"/>
          </p:cNvPicPr>
          <p:nvPr/>
        </p:nvPicPr>
        <p:blipFill rotWithShape="1">
          <a:blip r:embed="rId3">
            <a:extLst>
              <a:ext uri="{28A0092B-C50C-407E-A947-70E740481C1C}">
                <a14:useLocalDpi xmlns:a14="http://schemas.microsoft.com/office/drawing/2010/main" val="0"/>
              </a:ext>
            </a:extLst>
          </a:blip>
          <a:srcRect t="11376"/>
          <a:stretch/>
        </p:blipFill>
        <p:spPr bwMode="auto">
          <a:xfrm>
            <a:off x="1139178" y="1884040"/>
            <a:ext cx="3640700" cy="2043758"/>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smtClean="0"/>
              <a:t>Build one app for all Windows devices</a:t>
            </a:r>
            <a:endParaRPr lang="en-US" dirty="0"/>
          </a:p>
        </p:txBody>
      </p:sp>
      <p:pic>
        <p:nvPicPr>
          <p:cNvPr id="30" name="Desktop"/>
          <p:cNvPicPr>
            <a:picLocks noChangeAspect="1"/>
          </p:cNvPicPr>
          <p:nvPr/>
        </p:nvPicPr>
        <p:blipFill rotWithShape="1">
          <a:blip r:embed="rId4" cstate="print">
            <a:extLst>
              <a:ext uri="{28A0092B-C50C-407E-A947-70E740481C1C}">
                <a14:useLocalDpi xmlns:a14="http://schemas.microsoft.com/office/drawing/2010/main" val="0"/>
              </a:ext>
            </a:extLst>
          </a:blip>
          <a:srcRect l="4442"/>
          <a:stretch/>
        </p:blipFill>
        <p:spPr>
          <a:xfrm>
            <a:off x="2862280" y="2786057"/>
            <a:ext cx="3108678" cy="1867128"/>
          </a:xfrm>
          <a:prstGeom prst="rect">
            <a:avLst/>
          </a:prstGeom>
        </p:spPr>
      </p:pic>
      <p:pic>
        <p:nvPicPr>
          <p:cNvPr id="31" name="Small Tablet"/>
          <p:cNvPicPr>
            <a:picLocks noChangeAspect="1"/>
          </p:cNvPicPr>
          <p:nvPr/>
        </p:nvPicPr>
        <p:blipFill rotWithShape="1">
          <a:blip r:embed="rId5" cstate="print">
            <a:extLst>
              <a:ext uri="{28A0092B-C50C-407E-A947-70E740481C1C}">
                <a14:useLocalDpi xmlns:a14="http://schemas.microsoft.com/office/drawing/2010/main" val="0"/>
              </a:ext>
            </a:extLst>
          </a:blip>
          <a:srcRect r="14029"/>
          <a:stretch/>
        </p:blipFill>
        <p:spPr>
          <a:xfrm>
            <a:off x="360007" y="3364628"/>
            <a:ext cx="1452947" cy="1327741"/>
          </a:xfrm>
          <a:prstGeom prst="rect">
            <a:avLst/>
          </a:prstGeom>
        </p:spPr>
      </p:pic>
      <p:pic>
        <p:nvPicPr>
          <p:cNvPr id="32" name="Phon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962" y="3984145"/>
            <a:ext cx="981064" cy="961471"/>
          </a:xfrm>
          <a:prstGeom prst="rect">
            <a:avLst/>
          </a:prstGeom>
        </p:spPr>
      </p:pic>
      <p:pic>
        <p:nvPicPr>
          <p:cNvPr id="33" name="2-in-1"/>
          <p:cNvPicPr>
            <a:picLocks noChangeAspect="1"/>
          </p:cNvPicPr>
          <p:nvPr/>
        </p:nvPicPr>
        <p:blipFill rotWithShape="1">
          <a:blip r:embed="rId7" cstate="print">
            <a:extLst>
              <a:ext uri="{28A0092B-C50C-407E-A947-70E740481C1C}">
                <a14:useLocalDpi xmlns:a14="http://schemas.microsoft.com/office/drawing/2010/main" val="0"/>
              </a:ext>
            </a:extLst>
          </a:blip>
          <a:srcRect r="16795"/>
          <a:stretch/>
        </p:blipFill>
        <p:spPr>
          <a:xfrm>
            <a:off x="1508120" y="3674015"/>
            <a:ext cx="2845953" cy="1717768"/>
          </a:xfrm>
          <a:prstGeom prst="rect">
            <a:avLst/>
          </a:prstGeom>
        </p:spPr>
      </p:pic>
      <p:pic>
        <p:nvPicPr>
          <p:cNvPr id="34" name="Picture 33" descr="141215_B-hero_01.png"/>
          <p:cNvPicPr>
            <a:picLocks noChangeAspect="1"/>
          </p:cNvPicPr>
          <p:nvPr/>
        </p:nvPicPr>
        <p:blipFill rotWithShape="1">
          <a:blip r:embed="rId8" cstate="print">
            <a:extLst>
              <a:ext uri="{28A0092B-C50C-407E-A947-70E740481C1C}">
                <a14:useLocalDpi xmlns:a14="http://schemas.microsoft.com/office/drawing/2010/main" val="0"/>
              </a:ext>
            </a:extLst>
          </a:blip>
          <a:srcRect l="12333" t="23140" r="7378" b="17105"/>
          <a:stretch/>
        </p:blipFill>
        <p:spPr>
          <a:xfrm>
            <a:off x="518997" y="4604396"/>
            <a:ext cx="1624991" cy="641250"/>
          </a:xfrm>
          <a:prstGeom prst="rect">
            <a:avLst/>
          </a:prstGeom>
          <a:noFill/>
          <a:ln>
            <a:noFill/>
          </a:ln>
        </p:spPr>
      </p:pic>
      <p:sp>
        <p:nvSpPr>
          <p:cNvPr id="14" name="Content Placeholder 3"/>
          <p:cNvSpPr txBox="1">
            <a:spLocks/>
          </p:cNvSpPr>
          <p:nvPr/>
        </p:nvSpPr>
        <p:spPr>
          <a:xfrm>
            <a:off x="6494301" y="1799682"/>
            <a:ext cx="5941292" cy="5021003"/>
          </a:xfrm>
          <a:prstGeom prst="rect">
            <a:avLst/>
          </a:prstGeom>
        </p:spPr>
        <p:txBody>
          <a:bodyPr/>
          <a:lstStyle>
            <a:lvl1pPr marL="0" indent="0" algn="l" defTabSz="914377" rtl="0" eaLnBrk="1" latinLnBrk="0" hangingPunct="1">
              <a:lnSpc>
                <a:spcPct val="90000"/>
              </a:lnSpc>
              <a:spcBef>
                <a:spcPts val="2400"/>
              </a:spcBef>
              <a:buFont typeface="Arial" panose="020B0604020202020204" pitchFamily="34" charset="0"/>
              <a:buNone/>
              <a:defRPr sz="3733" b="0" kern="1200">
                <a:gradFill>
                  <a:gsLst>
                    <a:gs pos="0">
                      <a:schemeClr val="accent1"/>
                    </a:gs>
                    <a:gs pos="100000">
                      <a:schemeClr val="accent1"/>
                    </a:gs>
                  </a:gsLst>
                  <a:lin ang="5400000" scaled="1"/>
                </a:gradFill>
                <a:latin typeface="+mj-lt"/>
                <a:ea typeface="+mn-ea"/>
                <a:cs typeface="+mn-cs"/>
              </a:defRPr>
            </a:lvl1pPr>
            <a:lvl2pPr marL="0" indent="0" algn="l" defTabSz="914377" rtl="0" eaLnBrk="1" latinLnBrk="0" hangingPunct="1">
              <a:lnSpc>
                <a:spcPct val="90000"/>
              </a:lnSpc>
              <a:spcBef>
                <a:spcPts val="600"/>
              </a:spcBef>
              <a:buFont typeface="Arial" panose="020B0604020202020204" pitchFamily="34" charset="0"/>
              <a:buNone/>
              <a:defRPr sz="1867" kern="1200">
                <a:gradFill>
                  <a:gsLst>
                    <a:gs pos="0">
                      <a:schemeClr val="tx1"/>
                    </a:gs>
                    <a:gs pos="100000">
                      <a:schemeClr val="tx1"/>
                    </a:gs>
                  </a:gsLst>
                  <a:lin ang="5400000" scaled="1"/>
                </a:gradFill>
                <a:latin typeface="+mn-lt"/>
                <a:ea typeface="+mn-ea"/>
                <a:cs typeface="+mn-cs"/>
              </a:defRPr>
            </a:lvl2pPr>
            <a:lvl3pPr marL="233357" indent="-228594" algn="l" defTabSz="914377" rtl="0" eaLnBrk="1" latinLnBrk="0" hangingPunct="1">
              <a:lnSpc>
                <a:spcPct val="90000"/>
              </a:lnSpc>
              <a:spcBef>
                <a:spcPts val="600"/>
              </a:spcBef>
              <a:buFont typeface="Arial" panose="020B0604020202020204" pitchFamily="34" charset="0"/>
              <a:buChar char="•"/>
              <a:defRPr sz="1867" kern="1200">
                <a:gradFill>
                  <a:gsLst>
                    <a:gs pos="0">
                      <a:schemeClr val="tx1"/>
                    </a:gs>
                    <a:gs pos="100000">
                      <a:schemeClr val="tx1"/>
                    </a:gs>
                  </a:gsLst>
                  <a:lin ang="5400000" scaled="1"/>
                </a:gradFill>
                <a:latin typeface="+mn-lt"/>
                <a:ea typeface="+mn-ea"/>
                <a:cs typeface="+mn-cs"/>
              </a:defRPr>
            </a:lvl3pPr>
            <a:lvl4pPr marL="457189" indent="-228594" algn="l" defTabSz="914377" rtl="0" eaLnBrk="1" latinLnBrk="0" hangingPunct="1">
              <a:lnSpc>
                <a:spcPct val="90000"/>
              </a:lnSpc>
              <a:spcBef>
                <a:spcPts val="600"/>
              </a:spcBef>
              <a:buFont typeface="Arial" panose="020B0604020202020204" pitchFamily="34" charset="0"/>
              <a:buChar char="•"/>
              <a:defRPr sz="1867" kern="1200">
                <a:gradFill>
                  <a:gsLst>
                    <a:gs pos="0">
                      <a:schemeClr val="tx1"/>
                    </a:gs>
                    <a:gs pos="100000">
                      <a:schemeClr val="tx1"/>
                    </a:gs>
                  </a:gsLst>
                  <a:lin ang="5400000" scaled="1"/>
                </a:gradFill>
                <a:latin typeface="+mn-lt"/>
                <a:ea typeface="+mn-ea"/>
                <a:cs typeface="+mn-cs"/>
              </a:defRPr>
            </a:lvl4pPr>
            <a:lvl5pPr marL="690545" indent="-228594" algn="l" defTabSz="914377" rtl="0" eaLnBrk="1" latinLnBrk="0" hangingPunct="1">
              <a:lnSpc>
                <a:spcPct val="90000"/>
              </a:lnSpc>
              <a:spcBef>
                <a:spcPts val="600"/>
              </a:spcBef>
              <a:buFont typeface="Arial" panose="020B0604020202020204" pitchFamily="34" charset="0"/>
              <a:buChar char="•"/>
              <a:defRPr sz="1867" kern="1200">
                <a:gradFill>
                  <a:gsLst>
                    <a:gs pos="0">
                      <a:schemeClr val="tx1"/>
                    </a:gs>
                    <a:gs pos="100000">
                      <a:schemeClr val="tx1"/>
                    </a:gs>
                  </a:gsLst>
                  <a:lin ang="5400000" scaled="1"/>
                </a:gra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nSpc>
                <a:spcPct val="100000"/>
              </a:lnSpc>
              <a:spcBef>
                <a:spcPts val="0"/>
              </a:spcBef>
              <a:spcAft>
                <a:spcPts val="1836"/>
              </a:spcAft>
            </a:pPr>
            <a:r>
              <a:rPr lang="en-US" sz="2856" dirty="0">
                <a:latin typeface="+mn-lt"/>
              </a:rPr>
              <a:t>One operating system</a:t>
            </a:r>
            <a:br>
              <a:rPr lang="en-US" sz="2856" dirty="0">
                <a:latin typeface="+mn-lt"/>
              </a:rPr>
            </a:br>
            <a:r>
              <a:rPr lang="en-US" sz="2040" dirty="0">
                <a:solidFill>
                  <a:schemeClr val="tx1"/>
                </a:solidFill>
                <a:latin typeface="+mn-lt"/>
              </a:rPr>
              <a:t>One Windows core for all devices</a:t>
            </a:r>
          </a:p>
          <a:p>
            <a:pPr>
              <a:lnSpc>
                <a:spcPct val="100000"/>
              </a:lnSpc>
              <a:spcBef>
                <a:spcPts val="0"/>
              </a:spcBef>
              <a:spcAft>
                <a:spcPts val="1836"/>
              </a:spcAft>
            </a:pPr>
            <a:r>
              <a:rPr lang="en-US" sz="2856" dirty="0">
                <a:latin typeface="+mn-lt"/>
              </a:rPr>
              <a:t>One developer platform</a:t>
            </a:r>
            <a:r>
              <a:rPr lang="en-US" sz="2448" dirty="0">
                <a:latin typeface="+mn-lt"/>
              </a:rPr>
              <a:t/>
            </a:r>
            <a:br>
              <a:rPr lang="en-US" sz="2448" dirty="0">
                <a:latin typeface="+mn-lt"/>
              </a:rPr>
            </a:br>
            <a:r>
              <a:rPr lang="en-US" sz="2040" dirty="0">
                <a:solidFill>
                  <a:schemeClr val="tx1"/>
                </a:solidFill>
                <a:latin typeface="+mn-lt"/>
              </a:rPr>
              <a:t>Apps run across phone, tablet, PC, Xbox and more</a:t>
            </a:r>
          </a:p>
          <a:p>
            <a:pPr>
              <a:lnSpc>
                <a:spcPct val="100000"/>
              </a:lnSpc>
              <a:spcBef>
                <a:spcPts val="0"/>
              </a:spcBef>
            </a:pPr>
            <a:r>
              <a:rPr lang="en-US" sz="2856" dirty="0">
                <a:latin typeface="+mn-lt"/>
              </a:rPr>
              <a:t>One Dev Center </a:t>
            </a:r>
          </a:p>
          <a:p>
            <a:pPr>
              <a:lnSpc>
                <a:spcPct val="100000"/>
              </a:lnSpc>
              <a:spcBef>
                <a:spcPts val="0"/>
              </a:spcBef>
              <a:spcAft>
                <a:spcPts val="1836"/>
              </a:spcAft>
            </a:pPr>
            <a:r>
              <a:rPr lang="en-US" sz="2040" dirty="0">
                <a:solidFill>
                  <a:schemeClr val="tx1"/>
                </a:solidFill>
                <a:latin typeface="+mn-lt"/>
              </a:rPr>
              <a:t>Single submission flow and dashboard </a:t>
            </a:r>
          </a:p>
          <a:p>
            <a:pPr>
              <a:lnSpc>
                <a:spcPct val="100000"/>
              </a:lnSpc>
              <a:spcBef>
                <a:spcPts val="0"/>
              </a:spcBef>
            </a:pPr>
            <a:r>
              <a:rPr lang="en-US" sz="2856" dirty="0">
                <a:latin typeface="+mn-lt"/>
              </a:rPr>
              <a:t>One Store </a:t>
            </a:r>
            <a:r>
              <a:rPr lang="en-US" sz="2856" dirty="0">
                <a:solidFill>
                  <a:schemeClr val="accent1"/>
                </a:solidFill>
                <a:latin typeface="+mn-lt"/>
              </a:rPr>
              <a:t>                                                    </a:t>
            </a:r>
            <a:r>
              <a:rPr lang="en-US" sz="2040" dirty="0">
                <a:solidFill>
                  <a:schemeClr val="tx1"/>
                </a:solidFill>
                <a:latin typeface="+mn-lt"/>
              </a:rPr>
              <a:t>Global reach, local monetization</a:t>
            </a:r>
            <a:r>
              <a:rPr lang="en-US" sz="2448" dirty="0">
                <a:solidFill>
                  <a:schemeClr val="tx1"/>
                </a:solidFill>
              </a:rPr>
              <a:t>         </a:t>
            </a:r>
            <a:r>
              <a:rPr lang="en-US" sz="2040" dirty="0">
                <a:solidFill>
                  <a:schemeClr val="tx1"/>
                </a:solidFill>
                <a:latin typeface="+mn-lt"/>
              </a:rPr>
              <a:t>Consumers, Business and Education</a:t>
            </a:r>
          </a:p>
        </p:txBody>
      </p:sp>
    </p:spTree>
    <p:extLst>
      <p:ext uri="{BB962C8B-B14F-4D97-AF65-F5344CB8AC3E}">
        <p14:creationId xmlns:p14="http://schemas.microsoft.com/office/powerpoint/2010/main" val="32902241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5" y="3496755"/>
            <a:ext cx="2468904" cy="1180777"/>
            <a:chOff x="91445" y="3496755"/>
            <a:chExt cx="2468904" cy="1180777"/>
          </a:xfrm>
        </p:grpSpPr>
        <p:cxnSp>
          <p:nvCxnSpPr>
            <p:cNvPr id="197" name="Straight Connector 196"/>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1"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62" name="Group 361"/>
            <p:cNvGrpSpPr/>
            <p:nvPr/>
          </p:nvGrpSpPr>
          <p:grpSpPr>
            <a:xfrm>
              <a:off x="300086" y="3884001"/>
              <a:ext cx="793531" cy="793531"/>
              <a:chOff x="300086" y="3884001"/>
              <a:chExt cx="793531" cy="793531"/>
            </a:xfrm>
          </p:grpSpPr>
          <p:sp>
            <p:nvSpPr>
              <p:cNvPr id="363" name="Oval 362"/>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4"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cxnSp>
        <p:nvCxnSpPr>
          <p:cNvPr id="282" name="Straight Connector 281"/>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3378140" y="4790831"/>
            <a:ext cx="1101500" cy="793531"/>
            <a:chOff x="8290358" y="2705101"/>
            <a:chExt cx="1080000" cy="778042"/>
          </a:xfrm>
        </p:grpSpPr>
        <p:sp>
          <p:nvSpPr>
            <p:cNvPr id="299" name="Oval 298"/>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0" name="Diagram 299"/>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04" name="Group 303"/>
          <p:cNvGrpSpPr/>
          <p:nvPr/>
        </p:nvGrpSpPr>
        <p:grpSpPr>
          <a:xfrm>
            <a:off x="7940959" y="1235446"/>
            <a:ext cx="793531" cy="1101500"/>
            <a:chOff x="7559471" y="2559928"/>
            <a:chExt cx="778042" cy="1080000"/>
          </a:xfrm>
        </p:grpSpPr>
        <p:sp>
          <p:nvSpPr>
            <p:cNvPr id="305" name="Oval 304"/>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6" name="Diagram 305"/>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10" name="Group 309"/>
          <p:cNvGrpSpPr/>
          <p:nvPr/>
        </p:nvGrpSpPr>
        <p:grpSpPr>
          <a:xfrm>
            <a:off x="2411402" y="810729"/>
            <a:ext cx="793531" cy="793531"/>
            <a:chOff x="2986088" y="3567362"/>
            <a:chExt cx="778042" cy="778042"/>
          </a:xfrm>
        </p:grpSpPr>
        <p:sp>
          <p:nvSpPr>
            <p:cNvPr id="311" name="Oval 310"/>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2" name="Picture 3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13" name="Group 312"/>
          <p:cNvGrpSpPr/>
          <p:nvPr/>
        </p:nvGrpSpPr>
        <p:grpSpPr>
          <a:xfrm>
            <a:off x="2165679" y="2262606"/>
            <a:ext cx="819857" cy="810653"/>
            <a:chOff x="10113425" y="3530904"/>
            <a:chExt cx="803854" cy="794830"/>
          </a:xfrm>
        </p:grpSpPr>
        <p:sp>
          <p:nvSpPr>
            <p:cNvPr id="314" name="Oval 31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5" name="Picture 3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316" name="Group 315"/>
          <p:cNvGrpSpPr/>
          <p:nvPr/>
        </p:nvGrpSpPr>
        <p:grpSpPr>
          <a:xfrm>
            <a:off x="517509" y="2542611"/>
            <a:ext cx="793531" cy="793531"/>
            <a:chOff x="5681540" y="2652588"/>
            <a:chExt cx="778042" cy="778042"/>
          </a:xfrm>
        </p:grpSpPr>
        <p:sp>
          <p:nvSpPr>
            <p:cNvPr id="317" name="Oval 31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8" name="Picture 3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19" name="Rounded Rectangle 318"/>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21" name="Rounded Rectangle 320"/>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5" name="Group 4"/>
          <p:cNvGrpSpPr/>
          <p:nvPr/>
        </p:nvGrpSpPr>
        <p:grpSpPr>
          <a:xfrm>
            <a:off x="6162902" y="3127256"/>
            <a:ext cx="4330245" cy="1578578"/>
            <a:chOff x="6162902" y="3127256"/>
            <a:chExt cx="4330245" cy="1578578"/>
          </a:xfrm>
        </p:grpSpPr>
        <p:cxnSp>
          <p:nvCxnSpPr>
            <p:cNvPr id="82" name="Straight Connector 81"/>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5" name="Group 294"/>
            <p:cNvGrpSpPr/>
            <p:nvPr/>
          </p:nvGrpSpPr>
          <p:grpSpPr>
            <a:xfrm>
              <a:off x="9699616" y="3912303"/>
              <a:ext cx="793531" cy="793531"/>
              <a:chOff x="2986088" y="3567362"/>
              <a:chExt cx="778042" cy="778042"/>
            </a:xfrm>
          </p:grpSpPr>
          <p:sp>
            <p:nvSpPr>
              <p:cNvPr id="296" name="Oval 29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7" name="Picture 2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22" name="Group 321"/>
            <p:cNvGrpSpPr/>
            <p:nvPr/>
          </p:nvGrpSpPr>
          <p:grpSpPr>
            <a:xfrm>
              <a:off x="7961591" y="3127256"/>
              <a:ext cx="793531" cy="793531"/>
              <a:chOff x="3869156" y="2705101"/>
              <a:chExt cx="778042" cy="778042"/>
            </a:xfrm>
          </p:grpSpPr>
          <p:sp>
            <p:nvSpPr>
              <p:cNvPr id="323" name="Oval 32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4" name="Picture 3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25"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5385413" y="3499060"/>
            <a:ext cx="1471286" cy="2676396"/>
            <a:chOff x="5385413" y="3499060"/>
            <a:chExt cx="1471286" cy="2676396"/>
          </a:xfrm>
        </p:grpSpPr>
        <p:cxnSp>
          <p:nvCxnSpPr>
            <p:cNvPr id="52" name="Straight Connector 5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5761037" y="5027783"/>
              <a:ext cx="793531" cy="793531"/>
              <a:chOff x="5681540" y="2652588"/>
              <a:chExt cx="778042" cy="778042"/>
            </a:xfrm>
          </p:grpSpPr>
          <p:sp>
            <p:nvSpPr>
              <p:cNvPr id="302" name="Oval 301"/>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3" name="Picture 3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2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330" name="Rounded Rectangle 329"/>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31" name="Rounded Rectangle 330"/>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7" name="Group 6"/>
          <p:cNvGrpSpPr/>
          <p:nvPr/>
        </p:nvGrpSpPr>
        <p:grpSpPr>
          <a:xfrm>
            <a:off x="6234760" y="2549762"/>
            <a:ext cx="3586270" cy="916738"/>
            <a:chOff x="6234760" y="2549762"/>
            <a:chExt cx="3586270" cy="916738"/>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0" name="Rounded Rectangle 31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9" name="Group 8"/>
          <p:cNvGrpSpPr/>
          <p:nvPr/>
        </p:nvGrpSpPr>
        <p:grpSpPr>
          <a:xfrm>
            <a:off x="8759315" y="803240"/>
            <a:ext cx="1212968" cy="1882551"/>
            <a:chOff x="8759315" y="803240"/>
            <a:chExt cx="1212968" cy="1882551"/>
          </a:xfrm>
        </p:grpSpPr>
        <p:cxnSp>
          <p:nvCxnSpPr>
            <p:cNvPr id="94" name="Straight Connector 93"/>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5" name="Group 334"/>
            <p:cNvGrpSpPr/>
            <p:nvPr/>
          </p:nvGrpSpPr>
          <p:grpSpPr>
            <a:xfrm>
              <a:off x="8759315" y="803240"/>
              <a:ext cx="793531" cy="793531"/>
              <a:chOff x="3869156" y="2705101"/>
              <a:chExt cx="778042" cy="778042"/>
            </a:xfrm>
          </p:grpSpPr>
          <p:sp>
            <p:nvSpPr>
              <p:cNvPr id="336" name="Oval 335"/>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7" name="Picture 3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38" name="Rounded Rectangle 337"/>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sp>
        <p:nvSpPr>
          <p:cNvPr id="33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sp>
        <p:nvSpPr>
          <p:cNvPr id="342"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343" name="Rounded Rectangle 342"/>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44" name="Rounded Rectangle 343"/>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7" name="Picture 3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cxnSp>
        <p:nvCxnSpPr>
          <p:cNvPr id="59" name="Straight Connector 58"/>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7"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348" name="Group 347"/>
          <p:cNvGrpSpPr/>
          <p:nvPr/>
        </p:nvGrpSpPr>
        <p:grpSpPr>
          <a:xfrm>
            <a:off x="3681653" y="3080825"/>
            <a:ext cx="811999" cy="794936"/>
            <a:chOff x="10113425" y="2651210"/>
            <a:chExt cx="796150" cy="779420"/>
          </a:xfrm>
        </p:grpSpPr>
        <p:sp>
          <p:nvSpPr>
            <p:cNvPr id="349" name="Oval 348"/>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0" name="Picture 34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sp>
        <p:nvSpPr>
          <p:cNvPr id="354" name="Rounded Rectangle 353"/>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58"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6" name="Group 5"/>
          <p:cNvGrpSpPr/>
          <p:nvPr/>
        </p:nvGrpSpPr>
        <p:grpSpPr>
          <a:xfrm>
            <a:off x="6176332" y="3520337"/>
            <a:ext cx="3427621" cy="2047542"/>
            <a:chOff x="6176332" y="3520337"/>
            <a:chExt cx="3427621" cy="2047542"/>
          </a:xfrm>
        </p:grpSpPr>
        <p:cxnSp>
          <p:nvCxnSpPr>
            <p:cNvPr id="61" name="Straight Connector 60"/>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8"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59" name="Group 358"/>
            <p:cNvGrpSpPr/>
            <p:nvPr/>
          </p:nvGrpSpPr>
          <p:grpSpPr>
            <a:xfrm>
              <a:off x="7944573" y="4774348"/>
              <a:ext cx="793531" cy="793531"/>
              <a:chOff x="7944573" y="4774348"/>
              <a:chExt cx="793531" cy="793531"/>
            </a:xfrm>
          </p:grpSpPr>
          <p:sp>
            <p:nvSpPr>
              <p:cNvPr id="360" name="Oval 359"/>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1"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10" name="Group 9"/>
          <p:cNvGrpSpPr/>
          <p:nvPr/>
        </p:nvGrpSpPr>
        <p:grpSpPr>
          <a:xfrm>
            <a:off x="6162902" y="3499060"/>
            <a:ext cx="4703535" cy="2714276"/>
            <a:chOff x="6162902" y="3499060"/>
            <a:chExt cx="4703535" cy="2714276"/>
          </a:xfrm>
        </p:grpSpPr>
        <p:cxnSp>
          <p:nvCxnSpPr>
            <p:cNvPr id="91" name="Straight Connector 90"/>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9"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NOTES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65" name="Group 364"/>
            <p:cNvGrpSpPr/>
            <p:nvPr/>
          </p:nvGrpSpPr>
          <p:grpSpPr>
            <a:xfrm>
              <a:off x="8955980" y="5419805"/>
              <a:ext cx="793531" cy="793531"/>
              <a:chOff x="8955980" y="5419805"/>
              <a:chExt cx="793531" cy="793531"/>
            </a:xfrm>
          </p:grpSpPr>
          <p:sp>
            <p:nvSpPr>
              <p:cNvPr id="366" name="Oval 365"/>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7" name="Picture 36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8" name="Group 7"/>
          <p:cNvGrpSpPr/>
          <p:nvPr/>
        </p:nvGrpSpPr>
        <p:grpSpPr>
          <a:xfrm>
            <a:off x="194613" y="4310988"/>
            <a:ext cx="2419947" cy="1941578"/>
            <a:chOff x="194613" y="4310988"/>
            <a:chExt cx="2419947" cy="1941578"/>
          </a:xfrm>
        </p:grpSpPr>
        <p:cxnSp>
          <p:nvCxnSpPr>
            <p:cNvPr id="167" name="Straight Connector 166"/>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0"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NOTES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68" name="Group 367"/>
            <p:cNvGrpSpPr/>
            <p:nvPr/>
          </p:nvGrpSpPr>
          <p:grpSpPr>
            <a:xfrm>
              <a:off x="519369" y="5047253"/>
              <a:ext cx="793531" cy="793531"/>
              <a:chOff x="519369" y="5047253"/>
              <a:chExt cx="793531" cy="793531"/>
            </a:xfrm>
          </p:grpSpPr>
          <p:sp>
            <p:nvSpPr>
              <p:cNvPr id="369" name="Oval 368"/>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0" name="Picture 36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cxnSp>
        <p:nvCxnSpPr>
          <p:cNvPr id="134" name="Straight Connector 133"/>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55" name="Group 354"/>
          <p:cNvGrpSpPr/>
          <p:nvPr/>
        </p:nvGrpSpPr>
        <p:grpSpPr>
          <a:xfrm>
            <a:off x="10735372" y="1366952"/>
            <a:ext cx="793531" cy="793531"/>
            <a:chOff x="2986088" y="3567362"/>
            <a:chExt cx="778042" cy="778042"/>
          </a:xfrm>
        </p:grpSpPr>
        <p:sp>
          <p:nvSpPr>
            <p:cNvPr id="356" name="Oval 35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7" name="Picture 3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371" name="Rounded Rectangle 370"/>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sp>
        <p:nvSpPr>
          <p:cNvPr id="372" name="Rounded Rectangle 371"/>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cxnSp>
        <p:nvCxnSpPr>
          <p:cNvPr id="135" name="Straight Connector 134"/>
          <p:cNvCxnSpPr/>
          <p:nvPr/>
        </p:nvCxnSpPr>
        <p:spPr>
          <a:xfrm>
            <a:off x="9829525" y="2696402"/>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10339481" y="2866642"/>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138" name="Group 137"/>
          <p:cNvGrpSpPr/>
          <p:nvPr/>
        </p:nvGrpSpPr>
        <p:grpSpPr>
          <a:xfrm>
            <a:off x="10940676" y="3174323"/>
            <a:ext cx="793531" cy="793531"/>
            <a:chOff x="3869156" y="3567362"/>
            <a:chExt cx="778042" cy="778042"/>
          </a:xfrm>
        </p:grpSpPr>
        <p:sp>
          <p:nvSpPr>
            <p:cNvPr id="139" name="Oval 138"/>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0" name="Picture 13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grpSp>
        <p:nvGrpSpPr>
          <p:cNvPr id="351" name="Group 350"/>
          <p:cNvGrpSpPr/>
          <p:nvPr/>
        </p:nvGrpSpPr>
        <p:grpSpPr>
          <a:xfrm>
            <a:off x="1799823" y="3284402"/>
            <a:ext cx="1464350" cy="2086357"/>
            <a:chOff x="636295" y="2518478"/>
            <a:chExt cx="1435768" cy="2045634"/>
          </a:xfrm>
        </p:grpSpPr>
        <p:sp>
          <p:nvSpPr>
            <p:cNvPr id="352" name="Oval 351"/>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53" name="Diagram 352"/>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pSp>
      <p:sp>
        <p:nvSpPr>
          <p:cNvPr id="11" name="Title 10"/>
          <p:cNvSpPr>
            <a:spLocks noGrp="1"/>
          </p:cNvSpPr>
          <p:nvPr>
            <p:ph type="title"/>
          </p:nvPr>
        </p:nvSpPr>
        <p:spPr/>
        <p:txBody>
          <a:bodyPr/>
          <a:lstStyle/>
          <a:p>
            <a:r>
              <a:rPr lang="en-US" dirty="0" smtClean="0"/>
              <a:t>API</a:t>
            </a:r>
            <a:endParaRPr lang="en-US" dirty="0"/>
          </a:p>
        </p:txBody>
      </p:sp>
    </p:spTree>
    <p:extLst>
      <p:ext uri="{BB962C8B-B14F-4D97-AF65-F5344CB8AC3E}">
        <p14:creationId xmlns:p14="http://schemas.microsoft.com/office/powerpoint/2010/main" val="363039954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5" y="3496755"/>
            <a:ext cx="2468904" cy="1180777"/>
            <a:chOff x="91445" y="3496755"/>
            <a:chExt cx="2468904" cy="1180777"/>
          </a:xfrm>
        </p:grpSpPr>
        <p:cxnSp>
          <p:nvCxnSpPr>
            <p:cNvPr id="197" name="Straight Connector 196"/>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1"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62" name="Group 361"/>
            <p:cNvGrpSpPr/>
            <p:nvPr/>
          </p:nvGrpSpPr>
          <p:grpSpPr>
            <a:xfrm>
              <a:off x="300086" y="3884001"/>
              <a:ext cx="793531" cy="793531"/>
              <a:chOff x="300086" y="3884001"/>
              <a:chExt cx="793531" cy="793531"/>
            </a:xfrm>
          </p:grpSpPr>
          <p:sp>
            <p:nvSpPr>
              <p:cNvPr id="363" name="Oval 362"/>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4"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cxnSp>
        <p:nvCxnSpPr>
          <p:cNvPr id="282" name="Straight Connector 281"/>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3378140" y="4790831"/>
            <a:ext cx="1101500" cy="793531"/>
            <a:chOff x="8290358" y="2705101"/>
            <a:chExt cx="1080000" cy="778042"/>
          </a:xfrm>
        </p:grpSpPr>
        <p:sp>
          <p:nvSpPr>
            <p:cNvPr id="299" name="Oval 298"/>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0" name="Diagram 299"/>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04" name="Group 303"/>
          <p:cNvGrpSpPr/>
          <p:nvPr/>
        </p:nvGrpSpPr>
        <p:grpSpPr>
          <a:xfrm>
            <a:off x="7940959" y="1235446"/>
            <a:ext cx="793531" cy="1101500"/>
            <a:chOff x="7559471" y="2559928"/>
            <a:chExt cx="778042" cy="1080000"/>
          </a:xfrm>
        </p:grpSpPr>
        <p:sp>
          <p:nvSpPr>
            <p:cNvPr id="305" name="Oval 304"/>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6" name="Diagram 305"/>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10" name="Group 309"/>
          <p:cNvGrpSpPr/>
          <p:nvPr/>
        </p:nvGrpSpPr>
        <p:grpSpPr>
          <a:xfrm>
            <a:off x="2411402" y="810729"/>
            <a:ext cx="793531" cy="793531"/>
            <a:chOff x="2986088" y="3567362"/>
            <a:chExt cx="778042" cy="778042"/>
          </a:xfrm>
        </p:grpSpPr>
        <p:sp>
          <p:nvSpPr>
            <p:cNvPr id="311" name="Oval 310"/>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2" name="Picture 3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13" name="Group 312"/>
          <p:cNvGrpSpPr/>
          <p:nvPr/>
        </p:nvGrpSpPr>
        <p:grpSpPr>
          <a:xfrm>
            <a:off x="2165679" y="2262606"/>
            <a:ext cx="819857" cy="810653"/>
            <a:chOff x="10113425" y="3530904"/>
            <a:chExt cx="803854" cy="794830"/>
          </a:xfrm>
        </p:grpSpPr>
        <p:sp>
          <p:nvSpPr>
            <p:cNvPr id="314" name="Oval 31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5" name="Picture 3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316" name="Group 315"/>
          <p:cNvGrpSpPr/>
          <p:nvPr/>
        </p:nvGrpSpPr>
        <p:grpSpPr>
          <a:xfrm>
            <a:off x="517509" y="2542611"/>
            <a:ext cx="793531" cy="793531"/>
            <a:chOff x="5681540" y="2652588"/>
            <a:chExt cx="778042" cy="778042"/>
          </a:xfrm>
        </p:grpSpPr>
        <p:sp>
          <p:nvSpPr>
            <p:cNvPr id="317" name="Oval 31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8" name="Picture 3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19" name="Rounded Rectangle 318"/>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a:solidFill>
                  <a:srgbClr val="0072C6"/>
                </a:solidFill>
                <a:latin typeface="Segoe UI Semibold" panose="020B0702040204020203" pitchFamily="34" charset="0"/>
                <a:cs typeface="Segoe UI Semibold" panose="020B0702040204020203" pitchFamily="34" charset="0"/>
              </a:rPr>
              <a:t>m</a:t>
            </a:r>
            <a:r>
              <a:rPr kumimoji="0" lang="en-GB" sz="1200" b="0" i="0" u="none" strike="noStrike" kern="1200" cap="none" spc="0" normalizeH="0" baseline="0" noProof="0" dirty="0" err="1" smtClean="0">
                <a:ln>
                  <a:noFill/>
                </a:ln>
                <a:solidFill>
                  <a:srgbClr val="0072C6"/>
                </a:solidFill>
                <a:effectLst/>
                <a:uLnTx/>
                <a:uFillTx/>
                <a:latin typeface="Segoe UI Semibold" panose="020B0702040204020203" pitchFamily="34" charset="0"/>
                <a:cs typeface="Segoe UI Semibold" panose="020B0702040204020203" pitchFamily="34" charset="0"/>
              </a:rPr>
              <a:t>anager</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21" name="Rounded Rectangle 320"/>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5" name="Group 4"/>
          <p:cNvGrpSpPr/>
          <p:nvPr/>
        </p:nvGrpSpPr>
        <p:grpSpPr>
          <a:xfrm>
            <a:off x="6162902" y="3127256"/>
            <a:ext cx="4330245" cy="1578578"/>
            <a:chOff x="6162902" y="3127256"/>
            <a:chExt cx="4330245" cy="1578578"/>
          </a:xfrm>
        </p:grpSpPr>
        <p:cxnSp>
          <p:nvCxnSpPr>
            <p:cNvPr id="82" name="Straight Connector 81"/>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5" name="Group 294"/>
            <p:cNvGrpSpPr/>
            <p:nvPr/>
          </p:nvGrpSpPr>
          <p:grpSpPr>
            <a:xfrm>
              <a:off x="9699616" y="3912303"/>
              <a:ext cx="793531" cy="793531"/>
              <a:chOff x="2986088" y="3567362"/>
              <a:chExt cx="778042" cy="778042"/>
            </a:xfrm>
          </p:grpSpPr>
          <p:sp>
            <p:nvSpPr>
              <p:cNvPr id="296" name="Oval 29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7" name="Picture 2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22" name="Group 321"/>
            <p:cNvGrpSpPr/>
            <p:nvPr/>
          </p:nvGrpSpPr>
          <p:grpSpPr>
            <a:xfrm>
              <a:off x="7961591" y="3127256"/>
              <a:ext cx="793531" cy="793531"/>
              <a:chOff x="3869156" y="2705101"/>
              <a:chExt cx="778042" cy="778042"/>
            </a:xfrm>
          </p:grpSpPr>
          <p:sp>
            <p:nvSpPr>
              <p:cNvPr id="323" name="Oval 32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4" name="Picture 3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25"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grpSp>
        <p:nvGrpSpPr>
          <p:cNvPr id="3" name="Group 2"/>
          <p:cNvGrpSpPr/>
          <p:nvPr/>
        </p:nvGrpSpPr>
        <p:grpSpPr>
          <a:xfrm>
            <a:off x="5385413" y="3499060"/>
            <a:ext cx="1471286" cy="2676396"/>
            <a:chOff x="5385413" y="3499060"/>
            <a:chExt cx="1471286" cy="2676396"/>
          </a:xfrm>
        </p:grpSpPr>
        <p:cxnSp>
          <p:nvCxnSpPr>
            <p:cNvPr id="52" name="Straight Connector 5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5761037" y="5027783"/>
              <a:ext cx="793531" cy="793531"/>
              <a:chOff x="5681540" y="2652588"/>
              <a:chExt cx="778042" cy="778042"/>
            </a:xfrm>
          </p:grpSpPr>
          <p:sp>
            <p:nvSpPr>
              <p:cNvPr id="302" name="Oval 301"/>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3" name="Picture 3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2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MESSAGES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sp>
        <p:nvSpPr>
          <p:cNvPr id="330" name="Rounded Rectangle 329"/>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31" name="Rounded Rectangle 330"/>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Shared</a:t>
            </a:r>
            <a:r>
              <a:rPr kumimoji="0" lang="en-GB" sz="1200" b="0" i="0" u="none" strike="noStrike" kern="1200" cap="none" spc="0" normalizeH="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 with me</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7" name="Group 6"/>
          <p:cNvGrpSpPr/>
          <p:nvPr/>
        </p:nvGrpSpPr>
        <p:grpSpPr>
          <a:xfrm>
            <a:off x="6234760" y="2549762"/>
            <a:ext cx="3586270" cy="916738"/>
            <a:chOff x="6234760" y="2549762"/>
            <a:chExt cx="3586270" cy="916738"/>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0" name="Rounded Rectangle 31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d</a:t>
              </a: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irectReports</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9" name="Group 8"/>
          <p:cNvGrpSpPr/>
          <p:nvPr/>
        </p:nvGrpSpPr>
        <p:grpSpPr>
          <a:xfrm>
            <a:off x="8759315" y="803240"/>
            <a:ext cx="1212968" cy="1882551"/>
            <a:chOff x="8759315" y="803240"/>
            <a:chExt cx="1212968" cy="1882551"/>
          </a:xfrm>
        </p:grpSpPr>
        <p:cxnSp>
          <p:nvCxnSpPr>
            <p:cNvPr id="94" name="Straight Connector 93"/>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5" name="Group 334"/>
            <p:cNvGrpSpPr/>
            <p:nvPr/>
          </p:nvGrpSpPr>
          <p:grpSpPr>
            <a:xfrm>
              <a:off x="8759315" y="803240"/>
              <a:ext cx="793531" cy="793531"/>
              <a:chOff x="3869156" y="2705101"/>
              <a:chExt cx="778042" cy="778042"/>
            </a:xfrm>
          </p:grpSpPr>
          <p:sp>
            <p:nvSpPr>
              <p:cNvPr id="336" name="Oval 335"/>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7" name="Picture 3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38" name="Rounded Rectangle 337"/>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sp>
        <p:nvSpPr>
          <p:cNvPr id="33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FILES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sp>
        <p:nvSpPr>
          <p:cNvPr id="342"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CONVERSATIONS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343" name="Rounded Rectangle 342"/>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noProof="0" dirty="0" smtClean="0">
                <a:solidFill>
                  <a:srgbClr val="0072C6"/>
                </a:solidFill>
                <a:latin typeface="Segoe UI Semibold" panose="020B0702040204020203" pitchFamily="34" charset="0"/>
                <a:cs typeface="Segoe UI Semibold" panose="020B0702040204020203" pitchFamily="34" charset="0"/>
              </a:rPr>
              <a:t>createdBy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44" name="Rounded Rectangle 343"/>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7" name="Picture 3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cxnSp>
        <p:nvCxnSpPr>
          <p:cNvPr id="59" name="Straight Connector 58"/>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7"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EVENTS</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348" name="Group 347"/>
          <p:cNvGrpSpPr/>
          <p:nvPr/>
        </p:nvGrpSpPr>
        <p:grpSpPr>
          <a:xfrm>
            <a:off x="3681653" y="3080825"/>
            <a:ext cx="811999" cy="794936"/>
            <a:chOff x="10113425" y="2651210"/>
            <a:chExt cx="796150" cy="779420"/>
          </a:xfrm>
        </p:grpSpPr>
        <p:sp>
          <p:nvSpPr>
            <p:cNvPr id="349" name="Oval 348"/>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0" name="Picture 34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sp>
        <p:nvSpPr>
          <p:cNvPr id="354" name="Rounded Rectangle 353"/>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sp>
        <p:nvSpPr>
          <p:cNvPr id="358"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GROUPS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6" name="Group 5"/>
          <p:cNvGrpSpPr/>
          <p:nvPr/>
        </p:nvGrpSpPr>
        <p:grpSpPr>
          <a:xfrm>
            <a:off x="6176332" y="3520337"/>
            <a:ext cx="3427621" cy="2047542"/>
            <a:chOff x="6176332" y="3520337"/>
            <a:chExt cx="3427621" cy="2047542"/>
          </a:xfrm>
        </p:grpSpPr>
        <p:cxnSp>
          <p:nvCxnSpPr>
            <p:cNvPr id="61" name="Straight Connector 60"/>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8"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TASKS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59" name="Group 358"/>
            <p:cNvGrpSpPr/>
            <p:nvPr/>
          </p:nvGrpSpPr>
          <p:grpSpPr>
            <a:xfrm>
              <a:off x="7944573" y="4774348"/>
              <a:ext cx="793531" cy="793531"/>
              <a:chOff x="7944573" y="4774348"/>
              <a:chExt cx="793531" cy="793531"/>
            </a:xfrm>
          </p:grpSpPr>
          <p:sp>
            <p:nvSpPr>
              <p:cNvPr id="360" name="Oval 359"/>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1"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10" name="Group 9"/>
          <p:cNvGrpSpPr/>
          <p:nvPr/>
        </p:nvGrpSpPr>
        <p:grpSpPr>
          <a:xfrm>
            <a:off x="6162902" y="3499060"/>
            <a:ext cx="4703535" cy="2714276"/>
            <a:chOff x="6162902" y="3499060"/>
            <a:chExt cx="4703535" cy="2714276"/>
          </a:xfrm>
        </p:grpSpPr>
        <p:cxnSp>
          <p:nvCxnSpPr>
            <p:cNvPr id="91" name="Straight Connector 90"/>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9"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NOTES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65" name="Group 364"/>
            <p:cNvGrpSpPr/>
            <p:nvPr/>
          </p:nvGrpSpPr>
          <p:grpSpPr>
            <a:xfrm>
              <a:off x="8955980" y="5419805"/>
              <a:ext cx="793531" cy="793531"/>
              <a:chOff x="8955980" y="5419805"/>
              <a:chExt cx="793531" cy="793531"/>
            </a:xfrm>
          </p:grpSpPr>
          <p:sp>
            <p:nvSpPr>
              <p:cNvPr id="366" name="Oval 365"/>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7" name="Picture 36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8" name="Group 7"/>
          <p:cNvGrpSpPr/>
          <p:nvPr/>
        </p:nvGrpSpPr>
        <p:grpSpPr>
          <a:xfrm>
            <a:off x="194613" y="4310988"/>
            <a:ext cx="2419947" cy="1941578"/>
            <a:chOff x="194613" y="4310988"/>
            <a:chExt cx="2419947" cy="1941578"/>
          </a:xfrm>
        </p:grpSpPr>
        <p:cxnSp>
          <p:nvCxnSpPr>
            <p:cNvPr id="167" name="Straight Connector 166"/>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0"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lang="en-US" sz="2040" dirty="0" smtClean="0">
                  <a:latin typeface="Segoe UI" panose="020B0502040204020203" pitchFamily="34" charset="0"/>
                  <a:cs typeface="Segoe UI" panose="020B0502040204020203" pitchFamily="34" charset="0"/>
                </a:rPr>
                <a:t>NOTES</a:t>
              </a:r>
              <a:endParaRPr kumimoji="0" lang="en-US" sz="204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grpSp>
          <p:nvGrpSpPr>
            <p:cNvPr id="368" name="Group 367"/>
            <p:cNvGrpSpPr/>
            <p:nvPr/>
          </p:nvGrpSpPr>
          <p:grpSpPr>
            <a:xfrm>
              <a:off x="519369" y="5047253"/>
              <a:ext cx="793531" cy="793531"/>
              <a:chOff x="519369" y="5047253"/>
              <a:chExt cx="793531" cy="793531"/>
            </a:xfrm>
          </p:grpSpPr>
          <p:sp>
            <p:nvSpPr>
              <p:cNvPr id="369" name="Oval 368"/>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0" name="Picture 36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cxnSp>
        <p:nvCxnSpPr>
          <p:cNvPr id="134" name="Straight Connector 133"/>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55" name="Group 354"/>
          <p:cNvGrpSpPr/>
          <p:nvPr/>
        </p:nvGrpSpPr>
        <p:grpSpPr>
          <a:xfrm>
            <a:off x="10735372" y="1366952"/>
            <a:ext cx="793531" cy="793531"/>
            <a:chOff x="2986088" y="3567362"/>
            <a:chExt cx="778042" cy="778042"/>
          </a:xfrm>
        </p:grpSpPr>
        <p:sp>
          <p:nvSpPr>
            <p:cNvPr id="356" name="Oval 35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7" name="Picture 3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371" name="Rounded Rectangle 370"/>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public</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sp>
        <p:nvSpPr>
          <p:cNvPr id="372" name="Rounded Rectangle 371"/>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2C6"/>
                </a:solidFill>
                <a:effectLst/>
                <a:uLnTx/>
                <a:uFillTx/>
                <a:latin typeface="Segoe UI Semibold" panose="020B0702040204020203" pitchFamily="34" charset="0"/>
                <a:ea typeface="+mn-ea"/>
                <a:cs typeface="Segoe UI Semibold" panose="020B0702040204020203" pitchFamily="34" charset="0"/>
              </a:rPr>
              <a:t>modifiedBy</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ea typeface="+mn-ea"/>
              <a:cs typeface="Segoe UI Semibold" panose="020B0702040204020203" pitchFamily="34" charset="0"/>
            </a:endParaRPr>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32597" rtl="0" eaLnBrk="1" fontAlgn="auto" latinLnBrk="0" hangingPunct="1">
                <a:lnSpc>
                  <a:spcPct val="150000"/>
                </a:lnSpc>
                <a:spcBef>
                  <a:spcPct val="0"/>
                </a:spcBef>
                <a:spcAft>
                  <a:spcPts val="0"/>
                </a:spcAft>
                <a:buClrTx/>
                <a:buSzTx/>
                <a:buFontTx/>
                <a:buNone/>
                <a:tabLst/>
                <a:defRPr/>
              </a:pPr>
              <a:r>
                <a:rPr kumimoji="0" lang="en-US" sz="2040" b="0" i="0" u="none" strike="noStrike" kern="1200" cap="none" spc="0" normalizeH="0" baseline="0" noProof="0" dirty="0" smtClean="0">
                  <a:ln>
                    <a:noFill/>
                  </a:ln>
                  <a:effectLst/>
                  <a:uLnTx/>
                  <a:uFillTx/>
                  <a:latin typeface="Segoe UI" panose="020B0502040204020203" pitchFamily="34" charset="0"/>
                  <a:ea typeface="+mj-ea"/>
                  <a:cs typeface="Segoe UI" panose="020B0502040204020203" pitchFamily="34" charset="0"/>
                </a:rPr>
                <a:t>USER</a:t>
              </a:r>
              <a:endParaRPr kumimoji="0" lang="en-US" sz="204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cxnSp>
        <p:nvCxnSpPr>
          <p:cNvPr id="135" name="Straight Connector 134"/>
          <p:cNvCxnSpPr/>
          <p:nvPr/>
        </p:nvCxnSpPr>
        <p:spPr>
          <a:xfrm>
            <a:off x="9829525" y="2696402"/>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10339481" y="2866642"/>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kumimoji="0" lang="en-GB" sz="1200" b="0" i="0" u="none" strike="noStrike" kern="120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endParaRPr>
          </a:p>
        </p:txBody>
      </p:sp>
      <p:grpSp>
        <p:nvGrpSpPr>
          <p:cNvPr id="138" name="Group 137"/>
          <p:cNvGrpSpPr/>
          <p:nvPr/>
        </p:nvGrpSpPr>
        <p:grpSpPr>
          <a:xfrm>
            <a:off x="10940676" y="3174323"/>
            <a:ext cx="793531" cy="793531"/>
            <a:chOff x="3869156" y="3567362"/>
            <a:chExt cx="778042" cy="778042"/>
          </a:xfrm>
        </p:grpSpPr>
        <p:sp>
          <p:nvSpPr>
            <p:cNvPr id="139" name="Oval 138"/>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0" name="Picture 13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grpSp>
        <p:nvGrpSpPr>
          <p:cNvPr id="351" name="Group 350"/>
          <p:cNvGrpSpPr/>
          <p:nvPr/>
        </p:nvGrpSpPr>
        <p:grpSpPr>
          <a:xfrm>
            <a:off x="1799823" y="3284402"/>
            <a:ext cx="1464350" cy="2086357"/>
            <a:chOff x="636295" y="2518478"/>
            <a:chExt cx="1435768" cy="2045634"/>
          </a:xfrm>
        </p:grpSpPr>
        <p:sp>
          <p:nvSpPr>
            <p:cNvPr id="352" name="Oval 351"/>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83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53" name="Diagram 352"/>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pSp>
      <p:sp>
        <p:nvSpPr>
          <p:cNvPr id="11" name="Title 10"/>
          <p:cNvSpPr>
            <a:spLocks noGrp="1"/>
          </p:cNvSpPr>
          <p:nvPr>
            <p:ph type="title"/>
          </p:nvPr>
        </p:nvSpPr>
        <p:spPr/>
        <p:txBody>
          <a:bodyPr/>
          <a:lstStyle/>
          <a:p>
            <a:r>
              <a:rPr lang="en-US" dirty="0" smtClean="0"/>
              <a:t>API</a:t>
            </a:r>
            <a:endParaRPr lang="en-US" dirty="0"/>
          </a:p>
        </p:txBody>
      </p:sp>
      <p:sp>
        <p:nvSpPr>
          <p:cNvPr id="133" name="Rectangle 132"/>
          <p:cNvSpPr/>
          <p:nvPr/>
        </p:nvSpPr>
        <p:spPr bwMode="auto">
          <a:xfrm>
            <a:off x="-13555" y="29142"/>
            <a:ext cx="12436475" cy="6965383"/>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6" name="Title 5"/>
          <p:cNvSpPr txBox="1">
            <a:spLocks/>
          </p:cNvSpPr>
          <p:nvPr/>
        </p:nvSpPr>
        <p:spPr>
          <a:xfrm>
            <a:off x="2842510" y="3110424"/>
            <a:ext cx="6751454" cy="773676"/>
          </a:xfrm>
          <a:prstGeom prst="rect">
            <a:avLst/>
          </a:prstGeom>
          <a:solidFill>
            <a:srgbClr val="7030A0"/>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400" dirty="0" smtClean="0">
                <a:solidFill>
                  <a:schemeClr val="bg1"/>
                </a:solidFill>
              </a:rPr>
              <a:t>https://graph.microsoft.com/</a:t>
            </a:r>
          </a:p>
          <a:p>
            <a:endParaRPr lang="en-US" sz="4400" dirty="0">
              <a:solidFill>
                <a:schemeClr val="bg1"/>
              </a:solidFill>
            </a:endParaRPr>
          </a:p>
        </p:txBody>
      </p:sp>
    </p:spTree>
    <p:extLst>
      <p:ext uri="{BB962C8B-B14F-4D97-AF65-F5344CB8AC3E}">
        <p14:creationId xmlns:p14="http://schemas.microsoft.com/office/powerpoint/2010/main" val="340062270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410712"/>
          </a:xfrm>
        </p:spPr>
        <p:txBody>
          <a:bodyPr/>
          <a:lstStyle/>
          <a:p>
            <a:pPr marL="0" indent="0">
              <a:buNone/>
            </a:pPr>
            <a:r>
              <a:rPr lang="en-US" sz="1800" dirty="0" smtClean="0"/>
              <a:t>GET https://graph.microsoft.com/beta/me/manager</a:t>
            </a:r>
          </a:p>
          <a:p>
            <a:pPr marL="0" indent="0">
              <a:buNone/>
            </a:pPr>
            <a:endParaRPr lang="en-US" sz="1800" dirty="0" smtClean="0"/>
          </a:p>
          <a:p>
            <a:pPr marL="0" indent="0">
              <a:buNone/>
            </a:pPr>
            <a:r>
              <a:rPr lang="en-US" sz="1800" dirty="0"/>
              <a:t>GET https://</a:t>
            </a:r>
            <a:r>
              <a:rPr lang="en-US" sz="1800" dirty="0" smtClean="0"/>
              <a:t>graph.microsoft.com/beta/contoso.com</a:t>
            </a:r>
            <a:endParaRPr lang="en-US" sz="1800" dirty="0"/>
          </a:p>
          <a:p>
            <a:pPr marL="0" indent="0">
              <a:buNone/>
            </a:pPr>
            <a:r>
              <a:rPr lang="en-US" sz="1800" dirty="0"/>
              <a:t>	/</a:t>
            </a:r>
            <a:r>
              <a:rPr lang="en-US" sz="1800" dirty="0" smtClean="0"/>
              <a:t>users/yina@contoso.com/</a:t>
            </a:r>
            <a:r>
              <a:rPr lang="en-US" sz="1800" dirty="0" err="1" smtClean="0"/>
              <a:t>directReports</a:t>
            </a:r>
            <a:endParaRPr lang="en-US" sz="1800" dirty="0"/>
          </a:p>
          <a:p>
            <a:pPr marL="0" indent="0">
              <a:buNone/>
            </a:pPr>
            <a:endParaRPr lang="en-US" sz="1800" dirty="0" smtClean="0"/>
          </a:p>
          <a:p>
            <a:pPr marL="0" indent="0">
              <a:buNone/>
            </a:pPr>
            <a:r>
              <a:rPr lang="en-US" sz="1800" dirty="0"/>
              <a:t>GET https://</a:t>
            </a:r>
            <a:r>
              <a:rPr lang="en-US" sz="1800" dirty="0" smtClean="0"/>
              <a:t>graph.microsoft.com/beta/me/memberOf</a:t>
            </a:r>
          </a:p>
          <a:p>
            <a:pPr marL="0" indent="0">
              <a:buNone/>
            </a:pPr>
            <a:endParaRPr lang="en-US" sz="1800" dirty="0" smtClean="0"/>
          </a:p>
          <a:p>
            <a:pPr marL="0" indent="0">
              <a:buNone/>
            </a:pPr>
            <a:r>
              <a:rPr lang="en-US" sz="1800" dirty="0" smtClean="0"/>
              <a:t>GET </a:t>
            </a:r>
            <a:r>
              <a:rPr lang="en-US" sz="1800" dirty="0"/>
              <a:t>https://graph.microsoft.com/beta/me/trendingAround</a:t>
            </a:r>
          </a:p>
          <a:p>
            <a:pPr marL="0" indent="0">
              <a:buNone/>
            </a:pPr>
            <a:endParaRPr lang="en-US" sz="1800" dirty="0"/>
          </a:p>
          <a:p>
            <a:pPr marL="0" indent="0">
              <a:buNone/>
            </a:pPr>
            <a:r>
              <a:rPr lang="en-US" sz="1800" dirty="0"/>
              <a:t>GET https://graph.microsoft.com/beta/contoso.com</a:t>
            </a:r>
          </a:p>
          <a:p>
            <a:pPr marL="0" indent="0">
              <a:buNone/>
            </a:pPr>
            <a:r>
              <a:rPr lang="en-US" sz="1800" dirty="0"/>
              <a:t>	/</a:t>
            </a:r>
            <a:r>
              <a:rPr lang="en-US" sz="1800" dirty="0" smtClean="0"/>
              <a:t>users/chaks@contoso.com/</a:t>
            </a:r>
            <a:r>
              <a:rPr lang="en-US" sz="1800" dirty="0" err="1" smtClean="0"/>
              <a:t>trendingAround</a:t>
            </a:r>
            <a:endParaRPr lang="en-US" sz="1800" dirty="0"/>
          </a:p>
          <a:p>
            <a:pPr marL="0" indent="0">
              <a:buNone/>
            </a:pPr>
            <a:endParaRPr lang="en-US" sz="1800" dirty="0"/>
          </a:p>
          <a:p>
            <a:pPr marL="0" indent="0">
              <a:buNone/>
            </a:pPr>
            <a:r>
              <a:rPr lang="en-US" sz="1800" dirty="0"/>
              <a:t>GET https://graph.microsoft.com/beta/me/tasks</a:t>
            </a:r>
          </a:p>
          <a:p>
            <a:pPr marL="0" indent="0">
              <a:buNone/>
            </a:pPr>
            <a:endParaRPr lang="en-US" sz="1800" dirty="0" smtClean="0"/>
          </a:p>
          <a:p>
            <a:pPr marL="0" indent="0">
              <a:buNone/>
            </a:pPr>
            <a:r>
              <a:rPr lang="en-US" sz="1800" dirty="0"/>
              <a:t>GET https://graph.microsoft.com/beta/me/workingWith</a:t>
            </a:r>
          </a:p>
          <a:p>
            <a:pPr marL="0" indent="0">
              <a:buNone/>
            </a:pPr>
            <a:endParaRPr lang="en-US" sz="1800" dirty="0" smtClean="0"/>
          </a:p>
          <a:p>
            <a:pPr marL="0" indent="0">
              <a:buNone/>
            </a:pPr>
            <a:endParaRPr lang="en-US" sz="1800" dirty="0" smtClean="0"/>
          </a:p>
        </p:txBody>
      </p:sp>
      <p:sp>
        <p:nvSpPr>
          <p:cNvPr id="2" name="Title 1"/>
          <p:cNvSpPr>
            <a:spLocks noGrp="1"/>
          </p:cNvSpPr>
          <p:nvPr>
            <p:ph type="title"/>
          </p:nvPr>
        </p:nvSpPr>
        <p:spPr/>
        <p:txBody>
          <a:bodyPr/>
          <a:lstStyle/>
          <a:p>
            <a:r>
              <a:rPr lang="en-US" dirty="0" smtClean="0"/>
              <a:t>Office 365 unified API Code Samples</a:t>
            </a:r>
            <a:endParaRPr lang="en-US" dirty="0"/>
          </a:p>
        </p:txBody>
      </p:sp>
    </p:spTree>
    <p:extLst>
      <p:ext uri="{BB962C8B-B14F-4D97-AF65-F5344CB8AC3E}">
        <p14:creationId xmlns:p14="http://schemas.microsoft.com/office/powerpoint/2010/main" val="78692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882" y="5231556"/>
            <a:ext cx="12434711" cy="640233"/>
          </a:xfrm>
          <a:prstGeom prst="rect">
            <a:avLst/>
          </a:prstGeom>
        </p:spPr>
        <p:txBody>
          <a:bodyPr/>
          <a:lstStyle/>
          <a:p>
            <a:pPr marL="0" indent="0" algn="ctr">
              <a:buNone/>
            </a:pPr>
            <a:r>
              <a:rPr lang="en-US" sz="3199" dirty="0">
                <a:hlinkClick r:id="rId2"/>
              </a:rPr>
              <a:t>http://dev.office.com/devprogram</a:t>
            </a:r>
            <a:r>
              <a:rPr lang="en-US" sz="3199" dirty="0"/>
              <a:t> </a:t>
            </a:r>
          </a:p>
        </p:txBody>
      </p:sp>
      <p:sp>
        <p:nvSpPr>
          <p:cNvPr id="6" name="Title 5"/>
          <p:cNvSpPr>
            <a:spLocks noGrp="1"/>
          </p:cNvSpPr>
          <p:nvPr>
            <p:ph type="title"/>
          </p:nvPr>
        </p:nvSpPr>
        <p:spPr/>
        <p:txBody>
          <a:bodyPr/>
          <a:lstStyle/>
          <a:p>
            <a:r>
              <a:rPr lang="en-US" dirty="0" smtClean="0"/>
              <a:t>Developer Program Launch</a:t>
            </a:r>
            <a:endParaRPr lang="en-US" dirty="0"/>
          </a:p>
        </p:txBody>
      </p:sp>
      <p:grpSp>
        <p:nvGrpSpPr>
          <p:cNvPr id="83" name="Group 82"/>
          <p:cNvGrpSpPr/>
          <p:nvPr/>
        </p:nvGrpSpPr>
        <p:grpSpPr>
          <a:xfrm>
            <a:off x="4662709" y="3198857"/>
            <a:ext cx="3114234" cy="3817395"/>
            <a:chOff x="4662488" y="3198813"/>
            <a:chExt cx="3114676" cy="3817937"/>
          </a:xfrm>
        </p:grpSpPr>
        <p:sp>
          <p:nvSpPr>
            <p:cNvPr id="84" name="AutoShape 3"/>
            <p:cNvSpPr>
              <a:spLocks noChangeAspect="1" noChangeArrowheads="1" noTextEdit="1"/>
            </p:cNvSpPr>
            <p:nvPr/>
          </p:nvSpPr>
          <p:spPr bwMode="auto">
            <a:xfrm>
              <a:off x="4732338" y="3198813"/>
              <a:ext cx="29749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89" name="Freeform 5"/>
            <p:cNvSpPr>
              <a:spLocks/>
            </p:cNvSpPr>
            <p:nvPr/>
          </p:nvSpPr>
          <p:spPr bwMode="auto">
            <a:xfrm>
              <a:off x="6946901" y="5176838"/>
              <a:ext cx="830263" cy="1839912"/>
            </a:xfrm>
            <a:custGeom>
              <a:avLst/>
              <a:gdLst>
                <a:gd name="T0" fmla="*/ 12 w 72"/>
                <a:gd name="T1" fmla="*/ 0 h 160"/>
                <a:gd name="T2" fmla="*/ 0 w 72"/>
                <a:gd name="T3" fmla="*/ 76 h 160"/>
                <a:gd name="T4" fmla="*/ 57 w 72"/>
                <a:gd name="T5" fmla="*/ 151 h 160"/>
                <a:gd name="T6" fmla="*/ 67 w 72"/>
                <a:gd name="T7" fmla="*/ 151 h 160"/>
                <a:gd name="T8" fmla="*/ 12 w 72"/>
                <a:gd name="T9" fmla="*/ 0 h 160"/>
              </a:gdLst>
              <a:ahLst/>
              <a:cxnLst>
                <a:cxn ang="0">
                  <a:pos x="T0" y="T1"/>
                </a:cxn>
                <a:cxn ang="0">
                  <a:pos x="T2" y="T3"/>
                </a:cxn>
                <a:cxn ang="0">
                  <a:pos x="T4" y="T5"/>
                </a:cxn>
                <a:cxn ang="0">
                  <a:pos x="T6" y="T7"/>
                </a:cxn>
                <a:cxn ang="0">
                  <a:pos x="T8" y="T9"/>
                </a:cxn>
              </a:cxnLst>
              <a:rect l="0" t="0" r="r" b="b"/>
              <a:pathLst>
                <a:path w="72" h="160">
                  <a:moveTo>
                    <a:pt x="12" y="0"/>
                  </a:moveTo>
                  <a:cubicBezTo>
                    <a:pt x="11" y="24"/>
                    <a:pt x="8" y="49"/>
                    <a:pt x="0" y="76"/>
                  </a:cubicBezTo>
                  <a:cubicBezTo>
                    <a:pt x="45" y="82"/>
                    <a:pt x="56" y="147"/>
                    <a:pt x="57" y="151"/>
                  </a:cubicBezTo>
                  <a:cubicBezTo>
                    <a:pt x="58" y="160"/>
                    <a:pt x="67" y="157"/>
                    <a:pt x="67" y="151"/>
                  </a:cubicBezTo>
                  <a:cubicBezTo>
                    <a:pt x="72" y="50"/>
                    <a:pt x="21" y="7"/>
                    <a:pt x="12"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6" name="Freeform 6"/>
            <p:cNvSpPr>
              <a:spLocks/>
            </p:cNvSpPr>
            <p:nvPr/>
          </p:nvSpPr>
          <p:spPr bwMode="auto">
            <a:xfrm>
              <a:off x="4662488" y="5187950"/>
              <a:ext cx="819150" cy="1828800"/>
            </a:xfrm>
            <a:custGeom>
              <a:avLst/>
              <a:gdLst>
                <a:gd name="T0" fmla="*/ 59 w 71"/>
                <a:gd name="T1" fmla="*/ 0 h 159"/>
                <a:gd name="T2" fmla="*/ 5 w 71"/>
                <a:gd name="T3" fmla="*/ 150 h 159"/>
                <a:gd name="T4" fmla="*/ 15 w 71"/>
                <a:gd name="T5" fmla="*/ 150 h 159"/>
                <a:gd name="T6" fmla="*/ 71 w 71"/>
                <a:gd name="T7" fmla="*/ 75 h 159"/>
                <a:gd name="T8" fmla="*/ 59 w 71"/>
                <a:gd name="T9" fmla="*/ 0 h 159"/>
              </a:gdLst>
              <a:ahLst/>
              <a:cxnLst>
                <a:cxn ang="0">
                  <a:pos x="T0" y="T1"/>
                </a:cxn>
                <a:cxn ang="0">
                  <a:pos x="T2" y="T3"/>
                </a:cxn>
                <a:cxn ang="0">
                  <a:pos x="T4" y="T5"/>
                </a:cxn>
                <a:cxn ang="0">
                  <a:pos x="T6" y="T7"/>
                </a:cxn>
                <a:cxn ang="0">
                  <a:pos x="T8" y="T9"/>
                </a:cxn>
              </a:cxnLst>
              <a:rect l="0" t="0" r="r" b="b"/>
              <a:pathLst>
                <a:path w="71" h="159">
                  <a:moveTo>
                    <a:pt x="59" y="0"/>
                  </a:moveTo>
                  <a:cubicBezTo>
                    <a:pt x="48" y="9"/>
                    <a:pt x="0" y="52"/>
                    <a:pt x="5" y="150"/>
                  </a:cubicBezTo>
                  <a:cubicBezTo>
                    <a:pt x="5" y="156"/>
                    <a:pt x="14" y="159"/>
                    <a:pt x="15" y="150"/>
                  </a:cubicBezTo>
                  <a:cubicBezTo>
                    <a:pt x="16" y="146"/>
                    <a:pt x="27" y="82"/>
                    <a:pt x="71" y="75"/>
                  </a:cubicBezTo>
                  <a:cubicBezTo>
                    <a:pt x="63" y="49"/>
                    <a:pt x="60" y="23"/>
                    <a:pt x="59"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7" name="Freeform 7"/>
            <p:cNvSpPr>
              <a:spLocks/>
            </p:cNvSpPr>
            <p:nvPr/>
          </p:nvSpPr>
          <p:spPr bwMode="auto">
            <a:xfrm>
              <a:off x="6105526" y="5119688"/>
              <a:ext cx="230188" cy="1851025"/>
            </a:xfrm>
            <a:custGeom>
              <a:avLst/>
              <a:gdLst>
                <a:gd name="T0" fmla="*/ 10 w 20"/>
                <a:gd name="T1" fmla="*/ 0 h 161"/>
                <a:gd name="T2" fmla="*/ 10 w 20"/>
                <a:gd name="T3" fmla="*/ 0 h 161"/>
                <a:gd name="T4" fmla="*/ 10 w 20"/>
                <a:gd name="T5" fmla="*/ 0 h 161"/>
                <a:gd name="T6" fmla="*/ 10 w 20"/>
                <a:gd name="T7" fmla="*/ 0 h 161"/>
                <a:gd name="T8" fmla="*/ 10 w 20"/>
                <a:gd name="T9" fmla="*/ 0 h 161"/>
                <a:gd name="T10" fmla="*/ 0 w 20"/>
                <a:gd name="T11" fmla="*/ 11 h 161"/>
                <a:gd name="T12" fmla="*/ 0 w 20"/>
                <a:gd name="T13" fmla="*/ 149 h 161"/>
                <a:gd name="T14" fmla="*/ 10 w 20"/>
                <a:gd name="T15" fmla="*/ 161 h 161"/>
                <a:gd name="T16" fmla="*/ 10 w 20"/>
                <a:gd name="T17" fmla="*/ 161 h 161"/>
                <a:gd name="T18" fmla="*/ 10 w 20"/>
                <a:gd name="T19" fmla="*/ 161 h 161"/>
                <a:gd name="T20" fmla="*/ 10 w 20"/>
                <a:gd name="T21" fmla="*/ 161 h 161"/>
                <a:gd name="T22" fmla="*/ 10 w 20"/>
                <a:gd name="T23" fmla="*/ 161 h 161"/>
                <a:gd name="T24" fmla="*/ 20 w 20"/>
                <a:gd name="T25" fmla="*/ 149 h 161"/>
                <a:gd name="T26" fmla="*/ 20 w 20"/>
                <a:gd name="T27" fmla="*/ 11 h 161"/>
                <a:gd name="T28" fmla="*/ 10 w 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61">
                  <a:moveTo>
                    <a:pt x="10" y="0"/>
                  </a:moveTo>
                  <a:cubicBezTo>
                    <a:pt x="10" y="0"/>
                    <a:pt x="10" y="0"/>
                    <a:pt x="10" y="0"/>
                  </a:cubicBezTo>
                  <a:cubicBezTo>
                    <a:pt x="10" y="0"/>
                    <a:pt x="10" y="0"/>
                    <a:pt x="10" y="0"/>
                  </a:cubicBezTo>
                  <a:cubicBezTo>
                    <a:pt x="10" y="0"/>
                    <a:pt x="10" y="0"/>
                    <a:pt x="10" y="0"/>
                  </a:cubicBezTo>
                  <a:cubicBezTo>
                    <a:pt x="10" y="0"/>
                    <a:pt x="10" y="0"/>
                    <a:pt x="10" y="0"/>
                  </a:cubicBezTo>
                  <a:cubicBezTo>
                    <a:pt x="0" y="0"/>
                    <a:pt x="0" y="11"/>
                    <a:pt x="0" y="11"/>
                  </a:cubicBezTo>
                  <a:cubicBezTo>
                    <a:pt x="0" y="11"/>
                    <a:pt x="0" y="144"/>
                    <a:pt x="0" y="149"/>
                  </a:cubicBezTo>
                  <a:cubicBezTo>
                    <a:pt x="0" y="154"/>
                    <a:pt x="0" y="161"/>
                    <a:pt x="10" y="161"/>
                  </a:cubicBezTo>
                  <a:cubicBezTo>
                    <a:pt x="10" y="161"/>
                    <a:pt x="10" y="161"/>
                    <a:pt x="10" y="161"/>
                  </a:cubicBezTo>
                  <a:cubicBezTo>
                    <a:pt x="10" y="161"/>
                    <a:pt x="10" y="161"/>
                    <a:pt x="10" y="161"/>
                  </a:cubicBezTo>
                  <a:cubicBezTo>
                    <a:pt x="10" y="161"/>
                    <a:pt x="10" y="161"/>
                    <a:pt x="10" y="161"/>
                  </a:cubicBezTo>
                  <a:cubicBezTo>
                    <a:pt x="10" y="161"/>
                    <a:pt x="10" y="161"/>
                    <a:pt x="10" y="161"/>
                  </a:cubicBezTo>
                  <a:cubicBezTo>
                    <a:pt x="20" y="161"/>
                    <a:pt x="20" y="154"/>
                    <a:pt x="20" y="149"/>
                  </a:cubicBezTo>
                  <a:cubicBezTo>
                    <a:pt x="20" y="144"/>
                    <a:pt x="20" y="11"/>
                    <a:pt x="20" y="11"/>
                  </a:cubicBezTo>
                  <a:cubicBezTo>
                    <a:pt x="20" y="11"/>
                    <a:pt x="20" y="0"/>
                    <a:pt x="1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8" name="Freeform 8"/>
            <p:cNvSpPr>
              <a:spLocks/>
            </p:cNvSpPr>
            <p:nvPr/>
          </p:nvSpPr>
          <p:spPr bwMode="auto">
            <a:xfrm>
              <a:off x="5851526" y="3198813"/>
              <a:ext cx="738188" cy="425450"/>
            </a:xfrm>
            <a:custGeom>
              <a:avLst/>
              <a:gdLst>
                <a:gd name="T0" fmla="*/ 64 w 64"/>
                <a:gd name="T1" fmla="*/ 37 h 37"/>
                <a:gd name="T2" fmla="*/ 32 w 64"/>
                <a:gd name="T3" fmla="*/ 0 h 37"/>
                <a:gd name="T4" fmla="*/ 32 w 64"/>
                <a:gd name="T5" fmla="*/ 0 h 37"/>
                <a:gd name="T6" fmla="*/ 0 w 64"/>
                <a:gd name="T7" fmla="*/ 37 h 37"/>
                <a:gd name="T8" fmla="*/ 64 w 64"/>
                <a:gd name="T9" fmla="*/ 37 h 37"/>
              </a:gdLst>
              <a:ahLst/>
              <a:cxnLst>
                <a:cxn ang="0">
                  <a:pos x="T0" y="T1"/>
                </a:cxn>
                <a:cxn ang="0">
                  <a:pos x="T2" y="T3"/>
                </a:cxn>
                <a:cxn ang="0">
                  <a:pos x="T4" y="T5"/>
                </a:cxn>
                <a:cxn ang="0">
                  <a:pos x="T6" y="T7"/>
                </a:cxn>
                <a:cxn ang="0">
                  <a:pos x="T8" y="T9"/>
                </a:cxn>
              </a:cxnLst>
              <a:rect l="0" t="0" r="r" b="b"/>
              <a:pathLst>
                <a:path w="64" h="37">
                  <a:moveTo>
                    <a:pt x="64" y="37"/>
                  </a:moveTo>
                  <a:cubicBezTo>
                    <a:pt x="51" y="14"/>
                    <a:pt x="38" y="0"/>
                    <a:pt x="32" y="0"/>
                  </a:cubicBezTo>
                  <a:cubicBezTo>
                    <a:pt x="32" y="0"/>
                    <a:pt x="32" y="0"/>
                    <a:pt x="32" y="0"/>
                  </a:cubicBezTo>
                  <a:cubicBezTo>
                    <a:pt x="26" y="0"/>
                    <a:pt x="13" y="14"/>
                    <a:pt x="0" y="37"/>
                  </a:cubicBezTo>
                  <a:lnTo>
                    <a:pt x="64" y="37"/>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9" name="Freeform 9"/>
            <p:cNvSpPr>
              <a:spLocks noEditPoints="1"/>
            </p:cNvSpPr>
            <p:nvPr/>
          </p:nvSpPr>
          <p:spPr bwMode="auto">
            <a:xfrm>
              <a:off x="5262563" y="3727450"/>
              <a:ext cx="1914525" cy="2484437"/>
            </a:xfrm>
            <a:custGeom>
              <a:avLst/>
              <a:gdLst>
                <a:gd name="T0" fmla="*/ 120 w 166"/>
                <a:gd name="T1" fmla="*/ 0 h 216"/>
                <a:gd name="T2" fmla="*/ 46 w 166"/>
                <a:gd name="T3" fmla="*/ 0 h 216"/>
                <a:gd name="T4" fmla="*/ 32 w 166"/>
                <a:gd name="T5" fmla="*/ 216 h 216"/>
                <a:gd name="T6" fmla="*/ 65 w 166"/>
                <a:gd name="T7" fmla="*/ 216 h 216"/>
                <a:gd name="T8" fmla="*/ 65 w 166"/>
                <a:gd name="T9" fmla="*/ 132 h 216"/>
                <a:gd name="T10" fmla="*/ 70 w 166"/>
                <a:gd name="T11" fmla="*/ 118 h 216"/>
                <a:gd name="T12" fmla="*/ 83 w 166"/>
                <a:gd name="T13" fmla="*/ 113 h 216"/>
                <a:gd name="T14" fmla="*/ 96 w 166"/>
                <a:gd name="T15" fmla="*/ 118 h 216"/>
                <a:gd name="T16" fmla="*/ 101 w 166"/>
                <a:gd name="T17" fmla="*/ 132 h 216"/>
                <a:gd name="T18" fmla="*/ 101 w 166"/>
                <a:gd name="T19" fmla="*/ 216 h 216"/>
                <a:gd name="T20" fmla="*/ 134 w 166"/>
                <a:gd name="T21" fmla="*/ 216 h 216"/>
                <a:gd name="T22" fmla="*/ 120 w 166"/>
                <a:gd name="T23" fmla="*/ 0 h 216"/>
                <a:gd name="T24" fmla="*/ 83 w 166"/>
                <a:gd name="T25" fmla="*/ 75 h 216"/>
                <a:gd name="T26" fmla="*/ 57 w 166"/>
                <a:gd name="T27" fmla="*/ 49 h 216"/>
                <a:gd name="T28" fmla="*/ 83 w 166"/>
                <a:gd name="T29" fmla="*/ 23 h 216"/>
                <a:gd name="T30" fmla="*/ 109 w 166"/>
                <a:gd name="T31" fmla="*/ 49 h 216"/>
                <a:gd name="T32" fmla="*/ 83 w 166"/>
                <a:gd name="T33" fmla="*/ 7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16">
                  <a:moveTo>
                    <a:pt x="120" y="0"/>
                  </a:moveTo>
                  <a:cubicBezTo>
                    <a:pt x="46" y="0"/>
                    <a:pt x="46" y="0"/>
                    <a:pt x="46" y="0"/>
                  </a:cubicBezTo>
                  <a:cubicBezTo>
                    <a:pt x="21" y="47"/>
                    <a:pt x="0" y="126"/>
                    <a:pt x="32" y="216"/>
                  </a:cubicBezTo>
                  <a:cubicBezTo>
                    <a:pt x="32" y="216"/>
                    <a:pt x="50" y="216"/>
                    <a:pt x="65" y="216"/>
                  </a:cubicBezTo>
                  <a:cubicBezTo>
                    <a:pt x="65" y="132"/>
                    <a:pt x="65" y="132"/>
                    <a:pt x="65" y="132"/>
                  </a:cubicBezTo>
                  <a:cubicBezTo>
                    <a:pt x="65" y="130"/>
                    <a:pt x="65" y="123"/>
                    <a:pt x="70" y="118"/>
                  </a:cubicBezTo>
                  <a:cubicBezTo>
                    <a:pt x="72" y="116"/>
                    <a:pt x="77" y="113"/>
                    <a:pt x="83" y="113"/>
                  </a:cubicBezTo>
                  <a:cubicBezTo>
                    <a:pt x="90" y="113"/>
                    <a:pt x="94" y="116"/>
                    <a:pt x="96" y="118"/>
                  </a:cubicBezTo>
                  <a:cubicBezTo>
                    <a:pt x="101" y="123"/>
                    <a:pt x="101" y="130"/>
                    <a:pt x="101" y="132"/>
                  </a:cubicBezTo>
                  <a:cubicBezTo>
                    <a:pt x="101" y="216"/>
                    <a:pt x="101" y="216"/>
                    <a:pt x="101" y="216"/>
                  </a:cubicBezTo>
                  <a:cubicBezTo>
                    <a:pt x="116" y="216"/>
                    <a:pt x="134" y="216"/>
                    <a:pt x="134" y="216"/>
                  </a:cubicBezTo>
                  <a:cubicBezTo>
                    <a:pt x="166" y="126"/>
                    <a:pt x="145" y="47"/>
                    <a:pt x="120" y="0"/>
                  </a:cubicBezTo>
                  <a:close/>
                  <a:moveTo>
                    <a:pt x="83" y="75"/>
                  </a:moveTo>
                  <a:cubicBezTo>
                    <a:pt x="69" y="75"/>
                    <a:pt x="57" y="63"/>
                    <a:pt x="57" y="49"/>
                  </a:cubicBezTo>
                  <a:cubicBezTo>
                    <a:pt x="57" y="35"/>
                    <a:pt x="69" y="23"/>
                    <a:pt x="83" y="23"/>
                  </a:cubicBezTo>
                  <a:cubicBezTo>
                    <a:pt x="97" y="23"/>
                    <a:pt x="109" y="35"/>
                    <a:pt x="109" y="49"/>
                  </a:cubicBezTo>
                  <a:cubicBezTo>
                    <a:pt x="109" y="63"/>
                    <a:pt x="97" y="75"/>
                    <a:pt x="83" y="75"/>
                  </a:cubicBezTo>
                  <a:close/>
                </a:path>
              </a:pathLst>
            </a:custGeom>
            <a:solidFill>
              <a:srgbClr val="0078D7"/>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0" name="Freeform 10"/>
            <p:cNvSpPr>
              <a:spLocks/>
            </p:cNvSpPr>
            <p:nvPr/>
          </p:nvSpPr>
          <p:spPr bwMode="auto">
            <a:xfrm>
              <a:off x="5619751" y="6292850"/>
              <a:ext cx="392113" cy="92075"/>
            </a:xfrm>
            <a:custGeom>
              <a:avLst/>
              <a:gdLst>
                <a:gd name="T0" fmla="*/ 34 w 34"/>
                <a:gd name="T1" fmla="*/ 0 h 8"/>
                <a:gd name="T2" fmla="*/ 5 w 34"/>
                <a:gd name="T3" fmla="*/ 0 h 8"/>
                <a:gd name="T4" fmla="*/ 0 w 34"/>
                <a:gd name="T5" fmla="*/ 4 h 8"/>
                <a:gd name="T6" fmla="*/ 5 w 34"/>
                <a:gd name="T7" fmla="*/ 8 h 8"/>
                <a:gd name="T8" fmla="*/ 34 w 34"/>
                <a:gd name="T9" fmla="*/ 8 h 8"/>
                <a:gd name="T10" fmla="*/ 34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4" y="0"/>
                  </a:moveTo>
                  <a:cubicBezTo>
                    <a:pt x="5" y="0"/>
                    <a:pt x="5" y="0"/>
                    <a:pt x="5" y="0"/>
                  </a:cubicBezTo>
                  <a:cubicBezTo>
                    <a:pt x="2" y="0"/>
                    <a:pt x="0" y="2"/>
                    <a:pt x="0" y="4"/>
                  </a:cubicBezTo>
                  <a:cubicBezTo>
                    <a:pt x="0" y="6"/>
                    <a:pt x="2" y="8"/>
                    <a:pt x="5" y="8"/>
                  </a:cubicBezTo>
                  <a:cubicBezTo>
                    <a:pt x="34" y="8"/>
                    <a:pt x="34" y="8"/>
                    <a:pt x="34" y="8"/>
                  </a:cubicBezTo>
                  <a:lnTo>
                    <a:pt x="34" y="0"/>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1" name="Freeform 11"/>
            <p:cNvSpPr>
              <a:spLocks/>
            </p:cNvSpPr>
            <p:nvPr/>
          </p:nvSpPr>
          <p:spPr bwMode="auto">
            <a:xfrm>
              <a:off x="6427788" y="6292850"/>
              <a:ext cx="392113" cy="92075"/>
            </a:xfrm>
            <a:custGeom>
              <a:avLst/>
              <a:gdLst>
                <a:gd name="T0" fmla="*/ 30 w 34"/>
                <a:gd name="T1" fmla="*/ 0 h 8"/>
                <a:gd name="T2" fmla="*/ 0 w 34"/>
                <a:gd name="T3" fmla="*/ 0 h 8"/>
                <a:gd name="T4" fmla="*/ 0 w 34"/>
                <a:gd name="T5" fmla="*/ 8 h 8"/>
                <a:gd name="T6" fmla="*/ 30 w 34"/>
                <a:gd name="T7" fmla="*/ 8 h 8"/>
                <a:gd name="T8" fmla="*/ 34 w 34"/>
                <a:gd name="T9" fmla="*/ 4 h 8"/>
                <a:gd name="T10" fmla="*/ 30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0" y="0"/>
                  </a:moveTo>
                  <a:cubicBezTo>
                    <a:pt x="0" y="0"/>
                    <a:pt x="0" y="0"/>
                    <a:pt x="0" y="0"/>
                  </a:cubicBezTo>
                  <a:cubicBezTo>
                    <a:pt x="0" y="8"/>
                    <a:pt x="0" y="8"/>
                    <a:pt x="0" y="8"/>
                  </a:cubicBezTo>
                  <a:cubicBezTo>
                    <a:pt x="30" y="8"/>
                    <a:pt x="30" y="8"/>
                    <a:pt x="30" y="8"/>
                  </a:cubicBezTo>
                  <a:cubicBezTo>
                    <a:pt x="32" y="8"/>
                    <a:pt x="34" y="6"/>
                    <a:pt x="34" y="4"/>
                  </a:cubicBezTo>
                  <a:cubicBezTo>
                    <a:pt x="34" y="2"/>
                    <a:pt x="32" y="0"/>
                    <a:pt x="3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grpSp>
      <p:grpSp>
        <p:nvGrpSpPr>
          <p:cNvPr id="294" name="Group 293"/>
          <p:cNvGrpSpPr/>
          <p:nvPr/>
        </p:nvGrpSpPr>
        <p:grpSpPr>
          <a:xfrm>
            <a:off x="467184" y="2305432"/>
            <a:ext cx="2335911" cy="1951946"/>
            <a:chOff x="457200" y="2260433"/>
            <a:chExt cx="2290317" cy="1913846"/>
          </a:xfrm>
        </p:grpSpPr>
        <p:sp>
          <p:nvSpPr>
            <p:cNvPr id="67" name="Rectangle 66"/>
            <p:cNvSpPr/>
            <p:nvPr/>
          </p:nvSpPr>
          <p:spPr>
            <a:xfrm>
              <a:off x="457200" y="3466393"/>
              <a:ext cx="2290317" cy="707886"/>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E-mail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Newsletters</a:t>
              </a:r>
            </a:p>
          </p:txBody>
        </p:sp>
        <p:grpSp>
          <p:nvGrpSpPr>
            <p:cNvPr id="293" name="Group 292"/>
            <p:cNvGrpSpPr/>
            <p:nvPr/>
          </p:nvGrpSpPr>
          <p:grpSpPr>
            <a:xfrm>
              <a:off x="746844" y="2260433"/>
              <a:ext cx="1711028" cy="991002"/>
              <a:chOff x="860785" y="2260433"/>
              <a:chExt cx="1711028" cy="991002"/>
            </a:xfrm>
          </p:grpSpPr>
          <p:grpSp>
            <p:nvGrpSpPr>
              <p:cNvPr id="63" name="Group 62"/>
              <p:cNvGrpSpPr/>
              <p:nvPr/>
            </p:nvGrpSpPr>
            <p:grpSpPr>
              <a:xfrm>
                <a:off x="860785" y="2260433"/>
                <a:ext cx="1711028" cy="991002"/>
                <a:chOff x="506413" y="1770063"/>
                <a:chExt cx="2105025" cy="1219200"/>
              </a:xfrm>
            </p:grpSpPr>
            <p:sp>
              <p:nvSpPr>
                <p:cNvPr id="59" name="Rectangle 20"/>
                <p:cNvSpPr>
                  <a:spLocks noChangeArrowheads="1"/>
                </p:cNvSpPr>
                <p:nvPr/>
              </p:nvSpPr>
              <p:spPr bwMode="auto">
                <a:xfrm>
                  <a:off x="758825" y="1770063"/>
                  <a:ext cx="1624012" cy="11207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0" name="Oval 21"/>
                <p:cNvSpPr>
                  <a:spLocks noChangeArrowheads="1"/>
                </p:cNvSpPr>
                <p:nvPr/>
              </p:nvSpPr>
              <p:spPr bwMode="auto">
                <a:xfrm>
                  <a:off x="1552575" y="1793876"/>
                  <a:ext cx="36512" cy="365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1" name="Rectangle 22"/>
                <p:cNvSpPr>
                  <a:spLocks noChangeArrowheads="1"/>
                </p:cNvSpPr>
                <p:nvPr/>
              </p:nvSpPr>
              <p:spPr bwMode="auto">
                <a:xfrm>
                  <a:off x="819150" y="1855788"/>
                  <a:ext cx="1514475" cy="987425"/>
                </a:xfrm>
                <a:prstGeom prst="rect">
                  <a:avLst/>
                </a:prstGeom>
                <a:solidFill>
                  <a:srgbClr val="5C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2" name="Freeform 23"/>
                <p:cNvSpPr>
                  <a:spLocks/>
                </p:cNvSpPr>
                <p:nvPr/>
              </p:nvSpPr>
              <p:spPr bwMode="auto">
                <a:xfrm>
                  <a:off x="506413" y="2903538"/>
                  <a:ext cx="2105025" cy="8572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grpSp>
          <p:sp>
            <p:nvSpPr>
              <p:cNvPr id="2" name="Rectangle 1"/>
              <p:cNvSpPr/>
              <p:nvPr/>
            </p:nvSpPr>
            <p:spPr bwMode="auto">
              <a:xfrm>
                <a:off x="1416844" y="2379232"/>
                <a:ext cx="8465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Connector 4"/>
              <p:cNvCxnSpPr/>
              <p:nvPr/>
            </p:nvCxnSpPr>
            <p:spPr>
              <a:xfrm>
                <a:off x="1416844" y="253061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16844" y="260803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416844" y="2685462"/>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16844" y="2762886"/>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bwMode="auto">
              <a:xfrm>
                <a:off x="1142807" y="2375321"/>
                <a:ext cx="2340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1142807" y="2469924"/>
                <a:ext cx="234036" cy="61456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108" name="Straight Connector 107"/>
              <p:cNvCxnSpPr/>
              <p:nvPr/>
            </p:nvCxnSpPr>
            <p:spPr>
              <a:xfrm>
                <a:off x="1416844" y="2840310"/>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416844" y="291773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16844" y="299515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16844" y="3072583"/>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97" name="Group 296"/>
          <p:cNvGrpSpPr/>
          <p:nvPr/>
        </p:nvGrpSpPr>
        <p:grpSpPr>
          <a:xfrm>
            <a:off x="3348204" y="2328270"/>
            <a:ext cx="1642550" cy="2243012"/>
            <a:chOff x="3320378" y="2282825"/>
            <a:chExt cx="1610489" cy="2199231"/>
          </a:xfrm>
        </p:grpSpPr>
        <p:sp>
          <p:nvSpPr>
            <p:cNvPr id="1041" name="Rectangle 1040"/>
            <p:cNvSpPr/>
            <p:nvPr/>
          </p:nvSpPr>
          <p:spPr>
            <a:xfrm>
              <a:off x="3320378" y="3466393"/>
              <a:ext cx="1610489" cy="1015663"/>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Free Developer Subscription</a:t>
              </a:r>
            </a:p>
          </p:txBody>
        </p:sp>
        <p:grpSp>
          <p:nvGrpSpPr>
            <p:cNvPr id="1130" name="Group 1129"/>
            <p:cNvGrpSpPr/>
            <p:nvPr/>
          </p:nvGrpSpPr>
          <p:grpSpPr>
            <a:xfrm>
              <a:off x="3376613" y="2282825"/>
              <a:ext cx="1422401" cy="1065213"/>
              <a:chOff x="3376613" y="2282825"/>
              <a:chExt cx="1422401" cy="1065213"/>
            </a:xfrm>
          </p:grpSpPr>
          <p:sp>
            <p:nvSpPr>
              <p:cNvPr id="24" name="Freeform 7"/>
              <p:cNvSpPr>
                <a:spLocks/>
              </p:cNvSpPr>
              <p:nvPr/>
            </p:nvSpPr>
            <p:spPr bwMode="auto">
              <a:xfrm>
                <a:off x="3376613" y="2741613"/>
                <a:ext cx="419100" cy="555625"/>
              </a:xfrm>
              <a:custGeom>
                <a:avLst/>
                <a:gdLst>
                  <a:gd name="T0" fmla="*/ 0 w 139"/>
                  <a:gd name="T1" fmla="*/ 184 h 184"/>
                  <a:gd name="T2" fmla="*/ 34 w 139"/>
                  <a:gd name="T3" fmla="*/ 116 h 184"/>
                  <a:gd name="T4" fmla="*/ 30 w 139"/>
                  <a:gd name="T5" fmla="*/ 90 h 184"/>
                  <a:gd name="T6" fmla="*/ 30 w 139"/>
                  <a:gd name="T7" fmla="*/ 58 h 184"/>
                  <a:gd name="T8" fmla="*/ 81 w 139"/>
                  <a:gd name="T9" fmla="*/ 0 h 184"/>
                  <a:gd name="T10" fmla="*/ 139 w 139"/>
                  <a:gd name="T11" fmla="*/ 58 h 184"/>
                  <a:gd name="T12" fmla="*/ 139 w 139"/>
                  <a:gd name="T13" fmla="*/ 90 h 184"/>
                  <a:gd name="T14" fmla="*/ 106 w 139"/>
                  <a:gd name="T15" fmla="*/ 142 h 184"/>
                  <a:gd name="T16" fmla="*/ 94 w 139"/>
                  <a:gd name="T17" fmla="*/ 184 h 184"/>
                  <a:gd name="T18" fmla="*/ 0 w 13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84">
                    <a:moveTo>
                      <a:pt x="0" y="184"/>
                    </a:moveTo>
                    <a:cubicBezTo>
                      <a:pt x="34" y="116"/>
                      <a:pt x="34" y="116"/>
                      <a:pt x="34" y="116"/>
                    </a:cubicBezTo>
                    <a:cubicBezTo>
                      <a:pt x="31" y="108"/>
                      <a:pt x="30" y="99"/>
                      <a:pt x="30" y="90"/>
                    </a:cubicBezTo>
                    <a:cubicBezTo>
                      <a:pt x="30" y="58"/>
                      <a:pt x="30" y="58"/>
                      <a:pt x="30" y="58"/>
                    </a:cubicBezTo>
                    <a:cubicBezTo>
                      <a:pt x="30" y="26"/>
                      <a:pt x="48" y="0"/>
                      <a:pt x="81" y="0"/>
                    </a:cubicBezTo>
                    <a:cubicBezTo>
                      <a:pt x="113" y="0"/>
                      <a:pt x="139" y="26"/>
                      <a:pt x="139" y="58"/>
                    </a:cubicBezTo>
                    <a:cubicBezTo>
                      <a:pt x="139" y="90"/>
                      <a:pt x="139" y="90"/>
                      <a:pt x="139" y="90"/>
                    </a:cubicBezTo>
                    <a:cubicBezTo>
                      <a:pt x="139" y="113"/>
                      <a:pt x="126" y="133"/>
                      <a:pt x="106" y="142"/>
                    </a:cubicBezTo>
                    <a:cubicBezTo>
                      <a:pt x="94" y="184"/>
                      <a:pt x="94" y="184"/>
                      <a:pt x="94" y="184"/>
                    </a:cubicBezTo>
                    <a:lnTo>
                      <a:pt x="0" y="184"/>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 name="Freeform 8"/>
              <p:cNvSpPr>
                <a:spLocks/>
              </p:cNvSpPr>
              <p:nvPr/>
            </p:nvSpPr>
            <p:spPr bwMode="auto">
              <a:xfrm>
                <a:off x="3533776" y="2282825"/>
                <a:ext cx="1238250" cy="773113"/>
              </a:xfrm>
              <a:custGeom>
                <a:avLst/>
                <a:gdLst>
                  <a:gd name="T0" fmla="*/ 411 w 411"/>
                  <a:gd name="T1" fmla="*/ 250 h 256"/>
                  <a:gd name="T2" fmla="*/ 406 w 411"/>
                  <a:gd name="T3" fmla="*/ 256 h 256"/>
                  <a:gd name="T4" fmla="*/ 6 w 411"/>
                  <a:gd name="T5" fmla="*/ 256 h 256"/>
                  <a:gd name="T6" fmla="*/ 0 w 411"/>
                  <a:gd name="T7" fmla="*/ 250 h 256"/>
                  <a:gd name="T8" fmla="*/ 0 w 411"/>
                  <a:gd name="T9" fmla="*/ 6 h 256"/>
                  <a:gd name="T10" fmla="*/ 6 w 411"/>
                  <a:gd name="T11" fmla="*/ 0 h 256"/>
                  <a:gd name="T12" fmla="*/ 406 w 411"/>
                  <a:gd name="T13" fmla="*/ 0 h 256"/>
                  <a:gd name="T14" fmla="*/ 411 w 411"/>
                  <a:gd name="T15" fmla="*/ 6 h 256"/>
                  <a:gd name="T16" fmla="*/ 411 w 411"/>
                  <a:gd name="T17" fmla="*/ 25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256">
                    <a:moveTo>
                      <a:pt x="411" y="250"/>
                    </a:moveTo>
                    <a:cubicBezTo>
                      <a:pt x="411" y="253"/>
                      <a:pt x="409" y="256"/>
                      <a:pt x="406" y="256"/>
                    </a:cubicBezTo>
                    <a:cubicBezTo>
                      <a:pt x="6" y="256"/>
                      <a:pt x="6" y="256"/>
                      <a:pt x="6" y="256"/>
                    </a:cubicBezTo>
                    <a:cubicBezTo>
                      <a:pt x="3" y="256"/>
                      <a:pt x="0" y="253"/>
                      <a:pt x="0" y="250"/>
                    </a:cubicBezTo>
                    <a:cubicBezTo>
                      <a:pt x="0" y="6"/>
                      <a:pt x="0" y="6"/>
                      <a:pt x="0" y="6"/>
                    </a:cubicBezTo>
                    <a:cubicBezTo>
                      <a:pt x="0" y="3"/>
                      <a:pt x="3" y="0"/>
                      <a:pt x="6" y="0"/>
                    </a:cubicBezTo>
                    <a:cubicBezTo>
                      <a:pt x="406" y="0"/>
                      <a:pt x="406" y="0"/>
                      <a:pt x="406" y="0"/>
                    </a:cubicBezTo>
                    <a:cubicBezTo>
                      <a:pt x="409" y="0"/>
                      <a:pt x="411" y="3"/>
                      <a:pt x="411" y="6"/>
                    </a:cubicBezTo>
                    <a:lnTo>
                      <a:pt x="411"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6" name="Freeform 9"/>
              <p:cNvSpPr>
                <a:spLocks/>
              </p:cNvSpPr>
              <p:nvPr/>
            </p:nvSpPr>
            <p:spPr bwMode="auto">
              <a:xfrm>
                <a:off x="3630613" y="2376488"/>
                <a:ext cx="1047750" cy="579438"/>
              </a:xfrm>
              <a:custGeom>
                <a:avLst/>
                <a:gdLst>
                  <a:gd name="T0" fmla="*/ 348 w 348"/>
                  <a:gd name="T1" fmla="*/ 187 h 192"/>
                  <a:gd name="T2" fmla="*/ 343 w 348"/>
                  <a:gd name="T3" fmla="*/ 192 h 192"/>
                  <a:gd name="T4" fmla="*/ 5 w 348"/>
                  <a:gd name="T5" fmla="*/ 192 h 192"/>
                  <a:gd name="T6" fmla="*/ 0 w 348"/>
                  <a:gd name="T7" fmla="*/ 187 h 192"/>
                  <a:gd name="T8" fmla="*/ 0 w 348"/>
                  <a:gd name="T9" fmla="*/ 5 h 192"/>
                  <a:gd name="T10" fmla="*/ 5 w 348"/>
                  <a:gd name="T11" fmla="*/ 0 h 192"/>
                  <a:gd name="T12" fmla="*/ 343 w 348"/>
                  <a:gd name="T13" fmla="*/ 0 h 192"/>
                  <a:gd name="T14" fmla="*/ 348 w 348"/>
                  <a:gd name="T15" fmla="*/ 5 h 192"/>
                  <a:gd name="T16" fmla="*/ 348 w 348"/>
                  <a:gd name="T17"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92">
                    <a:moveTo>
                      <a:pt x="348" y="187"/>
                    </a:moveTo>
                    <a:cubicBezTo>
                      <a:pt x="348" y="190"/>
                      <a:pt x="345" y="192"/>
                      <a:pt x="343" y="192"/>
                    </a:cubicBezTo>
                    <a:cubicBezTo>
                      <a:pt x="5" y="192"/>
                      <a:pt x="5" y="192"/>
                      <a:pt x="5" y="192"/>
                    </a:cubicBezTo>
                    <a:cubicBezTo>
                      <a:pt x="2" y="192"/>
                      <a:pt x="0" y="190"/>
                      <a:pt x="0" y="187"/>
                    </a:cubicBezTo>
                    <a:cubicBezTo>
                      <a:pt x="0" y="5"/>
                      <a:pt x="0" y="5"/>
                      <a:pt x="0" y="5"/>
                    </a:cubicBezTo>
                    <a:cubicBezTo>
                      <a:pt x="0" y="2"/>
                      <a:pt x="2" y="0"/>
                      <a:pt x="5" y="0"/>
                    </a:cubicBezTo>
                    <a:cubicBezTo>
                      <a:pt x="343" y="0"/>
                      <a:pt x="343" y="0"/>
                      <a:pt x="343" y="0"/>
                    </a:cubicBezTo>
                    <a:cubicBezTo>
                      <a:pt x="345" y="0"/>
                      <a:pt x="348" y="2"/>
                      <a:pt x="348" y="5"/>
                    </a:cubicBezTo>
                    <a:lnTo>
                      <a:pt x="348" y="187"/>
                    </a:lnTo>
                    <a:close/>
                  </a:path>
                </a:pathLst>
              </a:custGeom>
              <a:solidFill>
                <a:srgbClr val="BAD8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98" name="Freeform 161"/>
              <p:cNvSpPr>
                <a:spLocks/>
              </p:cNvSpPr>
              <p:nvPr/>
            </p:nvSpPr>
            <p:spPr bwMode="auto">
              <a:xfrm>
                <a:off x="3467101" y="2659063"/>
                <a:ext cx="144463" cy="157163"/>
              </a:xfrm>
              <a:custGeom>
                <a:avLst/>
                <a:gdLst>
                  <a:gd name="T0" fmla="*/ 43 w 48"/>
                  <a:gd name="T1" fmla="*/ 9 h 52"/>
                  <a:gd name="T2" fmla="*/ 43 w 48"/>
                  <a:gd name="T3" fmla="*/ 26 h 52"/>
                  <a:gd name="T4" fmla="*/ 22 w 48"/>
                  <a:gd name="T5" fmla="*/ 47 h 52"/>
                  <a:gd name="T6" fmla="*/ 5 w 48"/>
                  <a:gd name="T7" fmla="*/ 47 h 52"/>
                  <a:gd name="T8" fmla="*/ 5 w 48"/>
                  <a:gd name="T9" fmla="*/ 30 h 52"/>
                  <a:gd name="T10" fmla="*/ 35 w 48"/>
                  <a:gd name="T11" fmla="*/ 0 h 52"/>
                  <a:gd name="T12" fmla="*/ 43 w 48"/>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3" y="9"/>
                    </a:moveTo>
                    <a:cubicBezTo>
                      <a:pt x="48" y="14"/>
                      <a:pt x="48" y="21"/>
                      <a:pt x="43" y="26"/>
                    </a:cubicBezTo>
                    <a:cubicBezTo>
                      <a:pt x="22" y="47"/>
                      <a:pt x="22" y="47"/>
                      <a:pt x="22" y="47"/>
                    </a:cubicBezTo>
                    <a:cubicBezTo>
                      <a:pt x="17" y="52"/>
                      <a:pt x="9" y="52"/>
                      <a:pt x="5" y="47"/>
                    </a:cubicBezTo>
                    <a:cubicBezTo>
                      <a:pt x="0" y="43"/>
                      <a:pt x="0" y="35"/>
                      <a:pt x="5" y="30"/>
                    </a:cubicBezTo>
                    <a:cubicBezTo>
                      <a:pt x="35" y="0"/>
                      <a:pt x="35" y="0"/>
                      <a:pt x="35" y="0"/>
                    </a:cubicBezTo>
                    <a:lnTo>
                      <a:pt x="43" y="9"/>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99" name="Freeform 162"/>
              <p:cNvSpPr>
                <a:spLocks/>
              </p:cNvSpPr>
              <p:nvPr/>
            </p:nvSpPr>
            <p:spPr bwMode="auto">
              <a:xfrm>
                <a:off x="3467101" y="2732088"/>
                <a:ext cx="87313" cy="220663"/>
              </a:xfrm>
              <a:custGeom>
                <a:avLst/>
                <a:gdLst>
                  <a:gd name="T0" fmla="*/ 0 w 29"/>
                  <a:gd name="T1" fmla="*/ 55 h 73"/>
                  <a:gd name="T2" fmla="*/ 15 w 29"/>
                  <a:gd name="T3" fmla="*/ 70 h 73"/>
                  <a:gd name="T4" fmla="*/ 15 w 29"/>
                  <a:gd name="T5" fmla="*/ 70 h 73"/>
                  <a:gd name="T6" fmla="*/ 29 w 29"/>
                  <a:gd name="T7" fmla="*/ 65 h 73"/>
                  <a:gd name="T8" fmla="*/ 29 w 29"/>
                  <a:gd name="T9" fmla="*/ 8 h 73"/>
                  <a:gd name="T10" fmla="*/ 15 w 29"/>
                  <a:gd name="T11" fmla="*/ 3 h 73"/>
                  <a:gd name="T12" fmla="*/ 15 w 29"/>
                  <a:gd name="T13" fmla="*/ 3 h 73"/>
                  <a:gd name="T14" fmla="*/ 0 w 29"/>
                  <a:gd name="T15" fmla="*/ 18 h 73"/>
                  <a:gd name="T16" fmla="*/ 0 w 29"/>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3">
                    <a:moveTo>
                      <a:pt x="0" y="55"/>
                    </a:moveTo>
                    <a:cubicBezTo>
                      <a:pt x="0" y="63"/>
                      <a:pt x="6" y="70"/>
                      <a:pt x="15" y="70"/>
                    </a:cubicBezTo>
                    <a:cubicBezTo>
                      <a:pt x="15" y="70"/>
                      <a:pt x="15" y="70"/>
                      <a:pt x="15" y="70"/>
                    </a:cubicBezTo>
                    <a:cubicBezTo>
                      <a:pt x="23" y="70"/>
                      <a:pt x="29" y="73"/>
                      <a:pt x="29" y="65"/>
                    </a:cubicBezTo>
                    <a:cubicBezTo>
                      <a:pt x="29" y="8"/>
                      <a:pt x="29" y="8"/>
                      <a:pt x="29" y="8"/>
                    </a:cubicBezTo>
                    <a:cubicBezTo>
                      <a:pt x="29" y="0"/>
                      <a:pt x="23" y="3"/>
                      <a:pt x="15" y="3"/>
                    </a:cubicBezTo>
                    <a:cubicBezTo>
                      <a:pt x="15" y="3"/>
                      <a:pt x="15" y="3"/>
                      <a:pt x="15" y="3"/>
                    </a:cubicBezTo>
                    <a:cubicBezTo>
                      <a:pt x="6" y="3"/>
                      <a:pt x="0" y="9"/>
                      <a:pt x="0" y="18"/>
                    </a:cubicBezTo>
                    <a:lnTo>
                      <a:pt x="0" y="55"/>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0" name="Freeform 163"/>
              <p:cNvSpPr>
                <a:spLocks/>
              </p:cNvSpPr>
              <p:nvPr/>
            </p:nvSpPr>
            <p:spPr bwMode="auto">
              <a:xfrm>
                <a:off x="3540126" y="2659063"/>
                <a:ext cx="41275" cy="36513"/>
              </a:xfrm>
              <a:custGeom>
                <a:avLst/>
                <a:gdLst>
                  <a:gd name="T0" fmla="*/ 11 w 14"/>
                  <a:gd name="T1" fmla="*/ 0 h 12"/>
                  <a:gd name="T2" fmla="*/ 14 w 14"/>
                  <a:gd name="T3" fmla="*/ 3 h 12"/>
                  <a:gd name="T4" fmla="*/ 9 w 14"/>
                  <a:gd name="T5" fmla="*/ 8 h 12"/>
                  <a:gd name="T6" fmla="*/ 0 w 14"/>
                  <a:gd name="T7" fmla="*/ 11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4" y="3"/>
                      <a:pt x="14" y="3"/>
                      <a:pt x="14" y="3"/>
                    </a:cubicBezTo>
                    <a:cubicBezTo>
                      <a:pt x="9" y="8"/>
                      <a:pt x="9" y="8"/>
                      <a:pt x="9" y="8"/>
                    </a:cubicBezTo>
                    <a:cubicBezTo>
                      <a:pt x="7" y="11"/>
                      <a:pt x="3" y="12"/>
                      <a:pt x="0" y="11"/>
                    </a:cubicBezTo>
                    <a:lnTo>
                      <a:pt x="11" y="0"/>
                    </a:lnTo>
                    <a:close/>
                  </a:path>
                </a:pathLst>
              </a:custGeom>
              <a:solidFill>
                <a:srgbClr val="EFD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1" name="Freeform 164"/>
              <p:cNvSpPr>
                <a:spLocks/>
              </p:cNvSpPr>
              <p:nvPr/>
            </p:nvSpPr>
            <p:spPr bwMode="auto">
              <a:xfrm>
                <a:off x="3524251" y="2882900"/>
                <a:ext cx="144463" cy="381000"/>
              </a:xfrm>
              <a:custGeom>
                <a:avLst/>
                <a:gdLst>
                  <a:gd name="T0" fmla="*/ 0 w 48"/>
                  <a:gd name="T1" fmla="*/ 0 h 126"/>
                  <a:gd name="T2" fmla="*/ 48 w 48"/>
                  <a:gd name="T3" fmla="*/ 63 h 126"/>
                  <a:gd name="T4" fmla="*/ 0 w 48"/>
                  <a:gd name="T5" fmla="*/ 126 h 126"/>
                  <a:gd name="T6" fmla="*/ 0 w 48"/>
                  <a:gd name="T7" fmla="*/ 0 h 126"/>
                </a:gdLst>
                <a:ahLst/>
                <a:cxnLst>
                  <a:cxn ang="0">
                    <a:pos x="T0" y="T1"/>
                  </a:cxn>
                  <a:cxn ang="0">
                    <a:pos x="T2" y="T3"/>
                  </a:cxn>
                  <a:cxn ang="0">
                    <a:pos x="T4" y="T5"/>
                  </a:cxn>
                  <a:cxn ang="0">
                    <a:pos x="T6" y="T7"/>
                  </a:cxn>
                </a:cxnLst>
                <a:rect l="0" t="0" r="r" b="b"/>
                <a:pathLst>
                  <a:path w="48" h="126">
                    <a:moveTo>
                      <a:pt x="0" y="0"/>
                    </a:moveTo>
                    <a:cubicBezTo>
                      <a:pt x="28" y="8"/>
                      <a:pt x="48" y="33"/>
                      <a:pt x="48" y="63"/>
                    </a:cubicBezTo>
                    <a:cubicBezTo>
                      <a:pt x="48" y="93"/>
                      <a:pt x="28" y="119"/>
                      <a:pt x="0" y="126"/>
                    </a:cubicBezTo>
                    <a:lnTo>
                      <a:pt x="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2" name="Freeform 165"/>
              <p:cNvSpPr>
                <a:spLocks/>
              </p:cNvSpPr>
              <p:nvPr/>
            </p:nvSpPr>
            <p:spPr bwMode="auto">
              <a:xfrm>
                <a:off x="3668713" y="3055938"/>
                <a:ext cx="120650" cy="77788"/>
              </a:xfrm>
              <a:custGeom>
                <a:avLst/>
                <a:gdLst>
                  <a:gd name="T0" fmla="*/ 26 w 40"/>
                  <a:gd name="T1" fmla="*/ 26 h 26"/>
                  <a:gd name="T2" fmla="*/ 0 w 40"/>
                  <a:gd name="T3" fmla="*/ 0 h 26"/>
                  <a:gd name="T4" fmla="*/ 40 w 40"/>
                  <a:gd name="T5" fmla="*/ 0 h 26"/>
                  <a:gd name="T6" fmla="*/ 26 w 40"/>
                  <a:gd name="T7" fmla="*/ 26 h 26"/>
                </a:gdLst>
                <a:ahLst/>
                <a:cxnLst>
                  <a:cxn ang="0">
                    <a:pos x="T0" y="T1"/>
                  </a:cxn>
                  <a:cxn ang="0">
                    <a:pos x="T2" y="T3"/>
                  </a:cxn>
                  <a:cxn ang="0">
                    <a:pos x="T4" y="T5"/>
                  </a:cxn>
                  <a:cxn ang="0">
                    <a:pos x="T6" y="T7"/>
                  </a:cxn>
                </a:cxnLst>
                <a:rect l="0" t="0" r="r" b="b"/>
                <a:pathLst>
                  <a:path w="40" h="26">
                    <a:moveTo>
                      <a:pt x="26" y="26"/>
                    </a:moveTo>
                    <a:cubicBezTo>
                      <a:pt x="0" y="0"/>
                      <a:pt x="0" y="0"/>
                      <a:pt x="0" y="0"/>
                    </a:cubicBezTo>
                    <a:cubicBezTo>
                      <a:pt x="40" y="0"/>
                      <a:pt x="40" y="0"/>
                      <a:pt x="40" y="0"/>
                    </a:cubicBezTo>
                    <a:cubicBezTo>
                      <a:pt x="38" y="10"/>
                      <a:pt x="33" y="19"/>
                      <a:pt x="26" y="2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6" name="TextBox 1125"/>
              <p:cNvSpPr txBox="1"/>
              <p:nvPr/>
            </p:nvSpPr>
            <p:spPr>
              <a:xfrm>
                <a:off x="3534023" y="2405361"/>
                <a:ext cx="1223320" cy="489365"/>
              </a:xfrm>
              <a:prstGeom prst="rect">
                <a:avLst/>
              </a:prstGeom>
              <a:noFill/>
            </p:spPr>
            <p:txBody>
              <a:bodyPr wrap="square" lIns="0" tIns="149217" rIns="0" bIns="149217" rtlCol="0" anchor="ctr" anchorCtr="0">
                <a:spAutoFit/>
              </a:bodyPr>
              <a:lstStyle/>
              <a:p>
                <a:pPr algn="ctr">
                  <a:lnSpc>
                    <a:spcPct val="90000"/>
                  </a:lnSpc>
                  <a:spcAft>
                    <a:spcPts val="612"/>
                  </a:spcAft>
                </a:pPr>
                <a:r>
                  <a:rPr lang="en-US" sz="1428" dirty="0">
                    <a:gradFill>
                      <a:gsLst>
                        <a:gs pos="83000">
                          <a:srgbClr val="FFFFFF"/>
                        </a:gs>
                        <a:gs pos="100000">
                          <a:srgbClr val="FFFFFF"/>
                        </a:gs>
                      </a:gsLst>
                      <a:lin ang="5400000" scaled="1"/>
                    </a:gradFill>
                  </a:rPr>
                  <a:t>1 YEAR FREE</a:t>
                </a:r>
              </a:p>
            </p:txBody>
          </p:sp>
          <p:cxnSp>
            <p:nvCxnSpPr>
              <p:cNvPr id="295" name="Straight Connector 294"/>
              <p:cNvCxnSpPr/>
              <p:nvPr/>
            </p:nvCxnSpPr>
            <p:spPr>
              <a:xfrm>
                <a:off x="3722415" y="2444926"/>
                <a:ext cx="846536"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3660384" y="2786063"/>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3660384" y="2838450"/>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3660384" y="2890045"/>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29" name="Group 1128"/>
              <p:cNvGrpSpPr/>
              <p:nvPr/>
            </p:nvGrpSpPr>
            <p:grpSpPr>
              <a:xfrm>
                <a:off x="3987801" y="2778125"/>
                <a:ext cx="811213" cy="569913"/>
                <a:chOff x="3987801" y="2778125"/>
                <a:chExt cx="811213" cy="569913"/>
              </a:xfrm>
            </p:grpSpPr>
            <p:sp>
              <p:nvSpPr>
                <p:cNvPr id="1103" name="Freeform 166"/>
                <p:cNvSpPr>
                  <a:spLocks/>
                </p:cNvSpPr>
                <p:nvPr/>
              </p:nvSpPr>
              <p:spPr bwMode="auto">
                <a:xfrm>
                  <a:off x="3987801" y="2778125"/>
                  <a:ext cx="236538" cy="231775"/>
                </a:xfrm>
                <a:custGeom>
                  <a:avLst/>
                  <a:gdLst>
                    <a:gd name="T0" fmla="*/ 78 w 78"/>
                    <a:gd name="T1" fmla="*/ 60 h 77"/>
                    <a:gd name="T2" fmla="*/ 23 w 78"/>
                    <a:gd name="T3" fmla="*/ 5 h 77"/>
                    <a:gd name="T4" fmla="*/ 5 w 78"/>
                    <a:gd name="T5" fmla="*/ 5 h 77"/>
                    <a:gd name="T6" fmla="*/ 5 w 78"/>
                    <a:gd name="T7" fmla="*/ 22 h 77"/>
                    <a:gd name="T8" fmla="*/ 60 w 78"/>
                    <a:gd name="T9" fmla="*/ 77 h 77"/>
                    <a:gd name="T10" fmla="*/ 78 w 78"/>
                    <a:gd name="T11" fmla="*/ 60 h 77"/>
                  </a:gdLst>
                  <a:ahLst/>
                  <a:cxnLst>
                    <a:cxn ang="0">
                      <a:pos x="T0" y="T1"/>
                    </a:cxn>
                    <a:cxn ang="0">
                      <a:pos x="T2" y="T3"/>
                    </a:cxn>
                    <a:cxn ang="0">
                      <a:pos x="T4" y="T5"/>
                    </a:cxn>
                    <a:cxn ang="0">
                      <a:pos x="T6" y="T7"/>
                    </a:cxn>
                    <a:cxn ang="0">
                      <a:pos x="T8" y="T9"/>
                    </a:cxn>
                    <a:cxn ang="0">
                      <a:pos x="T10" y="T11"/>
                    </a:cxn>
                  </a:cxnLst>
                  <a:rect l="0" t="0" r="r" b="b"/>
                  <a:pathLst>
                    <a:path w="78" h="77">
                      <a:moveTo>
                        <a:pt x="78" y="60"/>
                      </a:moveTo>
                      <a:cubicBezTo>
                        <a:pt x="23" y="5"/>
                        <a:pt x="23" y="5"/>
                        <a:pt x="23" y="5"/>
                      </a:cubicBezTo>
                      <a:cubicBezTo>
                        <a:pt x="18" y="0"/>
                        <a:pt x="10" y="0"/>
                        <a:pt x="5" y="5"/>
                      </a:cubicBezTo>
                      <a:cubicBezTo>
                        <a:pt x="0" y="10"/>
                        <a:pt x="0" y="17"/>
                        <a:pt x="5" y="22"/>
                      </a:cubicBezTo>
                      <a:cubicBezTo>
                        <a:pt x="60" y="77"/>
                        <a:pt x="60" y="77"/>
                        <a:pt x="60" y="77"/>
                      </a:cubicBezTo>
                      <a:lnTo>
                        <a:pt x="78" y="6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4" name="Freeform 167"/>
                <p:cNvSpPr>
                  <a:spLocks/>
                </p:cNvSpPr>
                <p:nvPr/>
              </p:nvSpPr>
              <p:spPr bwMode="auto">
                <a:xfrm>
                  <a:off x="4000501" y="2786063"/>
                  <a:ext cx="66675" cy="69850"/>
                </a:xfrm>
                <a:custGeom>
                  <a:avLst/>
                  <a:gdLst>
                    <a:gd name="T0" fmla="*/ 6 w 22"/>
                    <a:gd name="T1" fmla="*/ 6 h 23"/>
                    <a:gd name="T2" fmla="*/ 0 w 22"/>
                    <a:gd name="T3" fmla="*/ 13 h 23"/>
                    <a:gd name="T4" fmla="*/ 6 w 22"/>
                    <a:gd name="T5" fmla="*/ 19 h 23"/>
                    <a:gd name="T6" fmla="*/ 19 w 22"/>
                    <a:gd name="T7" fmla="*/ 19 h 23"/>
                    <a:gd name="T8" fmla="*/ 19 w 22"/>
                    <a:gd name="T9" fmla="*/ 7 h 23"/>
                    <a:gd name="T10" fmla="*/ 13 w 22"/>
                    <a:gd name="T11" fmla="*/ 0 h 23"/>
                    <a:gd name="T12" fmla="*/ 6 w 22"/>
                    <a:gd name="T13" fmla="*/ 6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6"/>
                      </a:moveTo>
                      <a:cubicBezTo>
                        <a:pt x="3" y="8"/>
                        <a:pt x="1" y="11"/>
                        <a:pt x="0" y="13"/>
                      </a:cubicBezTo>
                      <a:cubicBezTo>
                        <a:pt x="6" y="19"/>
                        <a:pt x="6" y="19"/>
                        <a:pt x="6" y="19"/>
                      </a:cubicBezTo>
                      <a:cubicBezTo>
                        <a:pt x="10" y="23"/>
                        <a:pt x="15" y="23"/>
                        <a:pt x="19" y="19"/>
                      </a:cubicBezTo>
                      <a:cubicBezTo>
                        <a:pt x="22" y="16"/>
                        <a:pt x="22" y="10"/>
                        <a:pt x="19" y="7"/>
                      </a:cubicBezTo>
                      <a:cubicBezTo>
                        <a:pt x="13" y="0"/>
                        <a:pt x="13" y="0"/>
                        <a:pt x="13" y="0"/>
                      </a:cubicBezTo>
                      <a:cubicBezTo>
                        <a:pt x="10" y="2"/>
                        <a:pt x="8" y="4"/>
                        <a:pt x="6" y="6"/>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5" name="Freeform 168"/>
                <p:cNvSpPr>
                  <a:spLocks/>
                </p:cNvSpPr>
                <p:nvPr/>
              </p:nvSpPr>
              <p:spPr bwMode="auto">
                <a:xfrm>
                  <a:off x="4033838" y="2822575"/>
                  <a:ext cx="33338" cy="30163"/>
                </a:xfrm>
                <a:custGeom>
                  <a:avLst/>
                  <a:gdLst>
                    <a:gd name="T0" fmla="*/ 3 w 11"/>
                    <a:gd name="T1" fmla="*/ 3 h 10"/>
                    <a:gd name="T2" fmla="*/ 1 w 11"/>
                    <a:gd name="T3" fmla="*/ 10 h 10"/>
                    <a:gd name="T4" fmla="*/ 8 w 11"/>
                    <a:gd name="T5" fmla="*/ 7 h 10"/>
                    <a:gd name="T6" fmla="*/ 10 w 11"/>
                    <a:gd name="T7" fmla="*/ 0 h 10"/>
                    <a:gd name="T8" fmla="*/ 3 w 11"/>
                    <a:gd name="T9" fmla="*/ 3 h 10"/>
                  </a:gdLst>
                  <a:ahLst/>
                  <a:cxnLst>
                    <a:cxn ang="0">
                      <a:pos x="T0" y="T1"/>
                    </a:cxn>
                    <a:cxn ang="0">
                      <a:pos x="T2" y="T3"/>
                    </a:cxn>
                    <a:cxn ang="0">
                      <a:pos x="T4" y="T5"/>
                    </a:cxn>
                    <a:cxn ang="0">
                      <a:pos x="T6" y="T7"/>
                    </a:cxn>
                    <a:cxn ang="0">
                      <a:pos x="T8" y="T9"/>
                    </a:cxn>
                  </a:cxnLst>
                  <a:rect l="0" t="0" r="r" b="b"/>
                  <a:pathLst>
                    <a:path w="11" h="10">
                      <a:moveTo>
                        <a:pt x="3" y="3"/>
                      </a:moveTo>
                      <a:cubicBezTo>
                        <a:pt x="1" y="5"/>
                        <a:pt x="0" y="7"/>
                        <a:pt x="1" y="10"/>
                      </a:cubicBezTo>
                      <a:cubicBezTo>
                        <a:pt x="3" y="10"/>
                        <a:pt x="6" y="9"/>
                        <a:pt x="8" y="7"/>
                      </a:cubicBezTo>
                      <a:cubicBezTo>
                        <a:pt x="10" y="5"/>
                        <a:pt x="11" y="3"/>
                        <a:pt x="10" y="0"/>
                      </a:cubicBezTo>
                      <a:cubicBezTo>
                        <a:pt x="8" y="0"/>
                        <a:pt x="5" y="1"/>
                        <a:pt x="3" y="3"/>
                      </a:cubicBezTo>
                      <a:close/>
                    </a:path>
                  </a:pathLst>
                </a:custGeom>
                <a:solidFill>
                  <a:srgbClr val="E0A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6" name="Freeform 169"/>
                <p:cNvSpPr>
                  <a:spLocks/>
                </p:cNvSpPr>
                <p:nvPr/>
              </p:nvSpPr>
              <p:spPr bwMode="auto">
                <a:xfrm>
                  <a:off x="4064001" y="2852738"/>
                  <a:ext cx="30163" cy="30163"/>
                </a:xfrm>
                <a:custGeom>
                  <a:avLst/>
                  <a:gdLst>
                    <a:gd name="T0" fmla="*/ 10 w 10"/>
                    <a:gd name="T1" fmla="*/ 0 h 10"/>
                    <a:gd name="T2" fmla="*/ 3 w 10"/>
                    <a:gd name="T3" fmla="*/ 3 h 10"/>
                    <a:gd name="T4" fmla="*/ 0 w 10"/>
                    <a:gd name="T5" fmla="*/ 10 h 10"/>
                  </a:gdLst>
                  <a:ahLst/>
                  <a:cxnLst>
                    <a:cxn ang="0">
                      <a:pos x="T0" y="T1"/>
                    </a:cxn>
                    <a:cxn ang="0">
                      <a:pos x="T2" y="T3"/>
                    </a:cxn>
                    <a:cxn ang="0">
                      <a:pos x="T4" y="T5"/>
                    </a:cxn>
                  </a:cxnLst>
                  <a:rect l="0" t="0" r="r" b="b"/>
                  <a:pathLst>
                    <a:path w="10" h="10">
                      <a:moveTo>
                        <a:pt x="10" y="0"/>
                      </a:moveTo>
                      <a:cubicBezTo>
                        <a:pt x="8" y="0"/>
                        <a:pt x="5" y="1"/>
                        <a:pt x="3" y="3"/>
                      </a:cubicBezTo>
                      <a:cubicBezTo>
                        <a:pt x="1" y="5"/>
                        <a:pt x="0" y="7"/>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7" name="Freeform 170"/>
                <p:cNvSpPr>
                  <a:spLocks/>
                </p:cNvSpPr>
                <p:nvPr/>
              </p:nvSpPr>
              <p:spPr bwMode="auto">
                <a:xfrm>
                  <a:off x="4076701" y="2865438"/>
                  <a:ext cx="28575"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8" name="Freeform 171"/>
                <p:cNvSpPr>
                  <a:spLocks/>
                </p:cNvSpPr>
                <p:nvPr/>
              </p:nvSpPr>
              <p:spPr bwMode="auto">
                <a:xfrm>
                  <a:off x="4076701" y="2862263"/>
                  <a:ext cx="14288" cy="14288"/>
                </a:xfrm>
                <a:custGeom>
                  <a:avLst/>
                  <a:gdLst>
                    <a:gd name="T0" fmla="*/ 5 w 5"/>
                    <a:gd name="T1" fmla="*/ 0 h 5"/>
                    <a:gd name="T2" fmla="*/ 1 w 5"/>
                    <a:gd name="T3" fmla="*/ 2 h 5"/>
                    <a:gd name="T4" fmla="*/ 0 w 5"/>
                    <a:gd name="T5" fmla="*/ 5 h 5"/>
                  </a:gdLst>
                  <a:ahLst/>
                  <a:cxnLst>
                    <a:cxn ang="0">
                      <a:pos x="T0" y="T1"/>
                    </a:cxn>
                    <a:cxn ang="0">
                      <a:pos x="T2" y="T3"/>
                    </a:cxn>
                    <a:cxn ang="0">
                      <a:pos x="T4" y="T5"/>
                    </a:cxn>
                  </a:cxnLst>
                  <a:rect l="0" t="0" r="r" b="b"/>
                  <a:pathLst>
                    <a:path w="5" h="5">
                      <a:moveTo>
                        <a:pt x="5" y="0"/>
                      </a:moveTo>
                      <a:cubicBezTo>
                        <a:pt x="3" y="0"/>
                        <a:pt x="2" y="1"/>
                        <a:pt x="1" y="2"/>
                      </a:cubicBezTo>
                      <a:cubicBezTo>
                        <a:pt x="0" y="3"/>
                        <a:pt x="0"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9" name="Freeform 172"/>
                <p:cNvSpPr>
                  <a:spLocks/>
                </p:cNvSpPr>
                <p:nvPr/>
              </p:nvSpPr>
              <p:spPr bwMode="auto">
                <a:xfrm>
                  <a:off x="4081463" y="2868613"/>
                  <a:ext cx="15875" cy="17463"/>
                </a:xfrm>
                <a:custGeom>
                  <a:avLst/>
                  <a:gdLst>
                    <a:gd name="T0" fmla="*/ 0 w 5"/>
                    <a:gd name="T1" fmla="*/ 6 h 6"/>
                    <a:gd name="T2" fmla="*/ 3 w 5"/>
                    <a:gd name="T3" fmla="*/ 4 h 6"/>
                    <a:gd name="T4" fmla="*/ 5 w 5"/>
                    <a:gd name="T5" fmla="*/ 0 h 6"/>
                  </a:gdLst>
                  <a:ahLst/>
                  <a:cxnLst>
                    <a:cxn ang="0">
                      <a:pos x="T0" y="T1"/>
                    </a:cxn>
                    <a:cxn ang="0">
                      <a:pos x="T2" y="T3"/>
                    </a:cxn>
                    <a:cxn ang="0">
                      <a:pos x="T4" y="T5"/>
                    </a:cxn>
                  </a:cxnLst>
                  <a:rect l="0" t="0" r="r" b="b"/>
                  <a:pathLst>
                    <a:path w="5" h="6">
                      <a:moveTo>
                        <a:pt x="0" y="6"/>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0" name="Freeform 173"/>
                <p:cNvSpPr>
                  <a:spLocks/>
                </p:cNvSpPr>
                <p:nvPr/>
              </p:nvSpPr>
              <p:spPr bwMode="auto">
                <a:xfrm>
                  <a:off x="4130676" y="2916238"/>
                  <a:ext cx="30163" cy="30163"/>
                </a:xfrm>
                <a:custGeom>
                  <a:avLst/>
                  <a:gdLst>
                    <a:gd name="T0" fmla="*/ 10 w 10"/>
                    <a:gd name="T1" fmla="*/ 0 h 10"/>
                    <a:gd name="T2" fmla="*/ 3 w 10"/>
                    <a:gd name="T3" fmla="*/ 4 h 10"/>
                    <a:gd name="T4" fmla="*/ 0 w 10"/>
                    <a:gd name="T5" fmla="*/ 10 h 10"/>
                  </a:gdLst>
                  <a:ahLst/>
                  <a:cxnLst>
                    <a:cxn ang="0">
                      <a:pos x="T0" y="T1"/>
                    </a:cxn>
                    <a:cxn ang="0">
                      <a:pos x="T2" y="T3"/>
                    </a:cxn>
                    <a:cxn ang="0">
                      <a:pos x="T4" y="T5"/>
                    </a:cxn>
                  </a:cxnLst>
                  <a:rect l="0" t="0" r="r" b="b"/>
                  <a:pathLst>
                    <a:path w="10" h="10">
                      <a:moveTo>
                        <a:pt x="10" y="0"/>
                      </a:moveTo>
                      <a:cubicBezTo>
                        <a:pt x="7" y="1"/>
                        <a:pt x="5" y="2"/>
                        <a:pt x="3" y="4"/>
                      </a:cubicBezTo>
                      <a:cubicBezTo>
                        <a:pt x="1" y="6"/>
                        <a:pt x="0" y="8"/>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1" name="Freeform 174"/>
                <p:cNvSpPr>
                  <a:spLocks/>
                </p:cNvSpPr>
                <p:nvPr/>
              </p:nvSpPr>
              <p:spPr bwMode="auto">
                <a:xfrm>
                  <a:off x="4141788" y="2932113"/>
                  <a:ext cx="30163"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2" name="Freeform 175"/>
                <p:cNvSpPr>
                  <a:spLocks/>
                </p:cNvSpPr>
                <p:nvPr/>
              </p:nvSpPr>
              <p:spPr bwMode="auto">
                <a:xfrm>
                  <a:off x="4138613" y="2928938"/>
                  <a:ext cx="19050" cy="14288"/>
                </a:xfrm>
                <a:custGeom>
                  <a:avLst/>
                  <a:gdLst>
                    <a:gd name="T0" fmla="*/ 6 w 6"/>
                    <a:gd name="T1" fmla="*/ 0 h 5"/>
                    <a:gd name="T2" fmla="*/ 2 w 6"/>
                    <a:gd name="T3" fmla="*/ 2 h 5"/>
                    <a:gd name="T4" fmla="*/ 0 w 6"/>
                    <a:gd name="T5" fmla="*/ 5 h 5"/>
                  </a:gdLst>
                  <a:ahLst/>
                  <a:cxnLst>
                    <a:cxn ang="0">
                      <a:pos x="T0" y="T1"/>
                    </a:cxn>
                    <a:cxn ang="0">
                      <a:pos x="T2" y="T3"/>
                    </a:cxn>
                    <a:cxn ang="0">
                      <a:pos x="T4" y="T5"/>
                    </a:cxn>
                  </a:cxnLst>
                  <a:rect l="0" t="0" r="r" b="b"/>
                  <a:pathLst>
                    <a:path w="6" h="5">
                      <a:moveTo>
                        <a:pt x="6" y="0"/>
                      </a:moveTo>
                      <a:cubicBezTo>
                        <a:pt x="4" y="0"/>
                        <a:pt x="3" y="1"/>
                        <a:pt x="2" y="2"/>
                      </a:cubicBezTo>
                      <a:cubicBezTo>
                        <a:pt x="1" y="3"/>
                        <a:pt x="1"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3" name="Freeform 176"/>
                <p:cNvSpPr>
                  <a:spLocks/>
                </p:cNvSpPr>
                <p:nvPr/>
              </p:nvSpPr>
              <p:spPr bwMode="auto">
                <a:xfrm>
                  <a:off x="4148138" y="2933700"/>
                  <a:ext cx="15875" cy="15875"/>
                </a:xfrm>
                <a:custGeom>
                  <a:avLst/>
                  <a:gdLst>
                    <a:gd name="T0" fmla="*/ 0 w 5"/>
                    <a:gd name="T1" fmla="*/ 5 h 5"/>
                    <a:gd name="T2" fmla="*/ 3 w 5"/>
                    <a:gd name="T3" fmla="*/ 4 h 5"/>
                    <a:gd name="T4" fmla="*/ 5 w 5"/>
                    <a:gd name="T5" fmla="*/ 0 h 5"/>
                  </a:gdLst>
                  <a:ahLst/>
                  <a:cxnLst>
                    <a:cxn ang="0">
                      <a:pos x="T0" y="T1"/>
                    </a:cxn>
                    <a:cxn ang="0">
                      <a:pos x="T2" y="T3"/>
                    </a:cxn>
                    <a:cxn ang="0">
                      <a:pos x="T4" y="T5"/>
                    </a:cxn>
                  </a:cxnLst>
                  <a:rect l="0" t="0" r="r" b="b"/>
                  <a:pathLst>
                    <a:path w="5" h="5">
                      <a:moveTo>
                        <a:pt x="0" y="5"/>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4" name="Freeform 177"/>
                <p:cNvSpPr>
                  <a:spLocks/>
                </p:cNvSpPr>
                <p:nvPr/>
              </p:nvSpPr>
              <p:spPr bwMode="auto">
                <a:xfrm>
                  <a:off x="4187826" y="2801938"/>
                  <a:ext cx="231775" cy="157163"/>
                </a:xfrm>
                <a:custGeom>
                  <a:avLst/>
                  <a:gdLst>
                    <a:gd name="T0" fmla="*/ 77 w 77"/>
                    <a:gd name="T1" fmla="*/ 12 h 52"/>
                    <a:gd name="T2" fmla="*/ 70 w 77"/>
                    <a:gd name="T3" fmla="*/ 5 h 52"/>
                    <a:gd name="T4" fmla="*/ 53 w 77"/>
                    <a:gd name="T5" fmla="*/ 5 h 52"/>
                    <a:gd name="T6" fmla="*/ 44 w 77"/>
                    <a:gd name="T7" fmla="*/ 14 h 52"/>
                    <a:gd name="T8" fmla="*/ 27 w 77"/>
                    <a:gd name="T9" fmla="*/ 15 h 52"/>
                    <a:gd name="T10" fmla="*/ 18 w 77"/>
                    <a:gd name="T11" fmla="*/ 25 h 52"/>
                    <a:gd name="T12" fmla="*/ 5 w 77"/>
                    <a:gd name="T13" fmla="*/ 28 h 52"/>
                    <a:gd name="T14" fmla="*/ 5 w 77"/>
                    <a:gd name="T15" fmla="*/ 45 h 52"/>
                    <a:gd name="T16" fmla="*/ 12 w 77"/>
                    <a:gd name="T17" fmla="*/ 52 h 52"/>
                    <a:gd name="T18" fmla="*/ 26 w 77"/>
                    <a:gd name="T19" fmla="*/ 38 h 52"/>
                    <a:gd name="T20" fmla="*/ 27 w 77"/>
                    <a:gd name="T21" fmla="*/ 39 h 52"/>
                    <a:gd name="T22" fmla="*/ 31 w 77"/>
                    <a:gd name="T23" fmla="*/ 36 h 52"/>
                    <a:gd name="T24" fmla="*/ 34 w 77"/>
                    <a:gd name="T25" fmla="*/ 39 h 52"/>
                    <a:gd name="T26" fmla="*/ 48 w 77"/>
                    <a:gd name="T27" fmla="*/ 25 h 52"/>
                    <a:gd name="T28" fmla="*/ 58 w 77"/>
                    <a:gd name="T29" fmla="*/ 35 h 52"/>
                    <a:gd name="T30" fmla="*/ 70 w 77"/>
                    <a:gd name="T31" fmla="*/ 22 h 52"/>
                    <a:gd name="T32" fmla="*/ 68 w 77"/>
                    <a:gd name="T33" fmla="*/ 21 h 52"/>
                    <a:gd name="T34" fmla="*/ 77 w 77"/>
                    <a:gd name="T3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77" y="12"/>
                      </a:moveTo>
                      <a:cubicBezTo>
                        <a:pt x="70" y="5"/>
                        <a:pt x="70" y="5"/>
                        <a:pt x="70" y="5"/>
                      </a:cubicBezTo>
                      <a:cubicBezTo>
                        <a:pt x="65" y="0"/>
                        <a:pt x="57" y="0"/>
                        <a:pt x="53" y="5"/>
                      </a:cubicBezTo>
                      <a:cubicBezTo>
                        <a:pt x="44" y="14"/>
                        <a:pt x="44" y="14"/>
                        <a:pt x="44" y="14"/>
                      </a:cubicBezTo>
                      <a:cubicBezTo>
                        <a:pt x="39" y="10"/>
                        <a:pt x="32" y="10"/>
                        <a:pt x="27" y="15"/>
                      </a:cubicBezTo>
                      <a:cubicBezTo>
                        <a:pt x="18" y="25"/>
                        <a:pt x="18" y="25"/>
                        <a:pt x="18" y="25"/>
                      </a:cubicBezTo>
                      <a:cubicBezTo>
                        <a:pt x="13" y="23"/>
                        <a:pt x="8" y="24"/>
                        <a:pt x="5" y="28"/>
                      </a:cubicBezTo>
                      <a:cubicBezTo>
                        <a:pt x="0" y="32"/>
                        <a:pt x="0" y="40"/>
                        <a:pt x="5" y="45"/>
                      </a:cubicBezTo>
                      <a:cubicBezTo>
                        <a:pt x="12" y="52"/>
                        <a:pt x="12" y="52"/>
                        <a:pt x="12" y="52"/>
                      </a:cubicBezTo>
                      <a:cubicBezTo>
                        <a:pt x="26" y="38"/>
                        <a:pt x="26" y="38"/>
                        <a:pt x="26" y="38"/>
                      </a:cubicBezTo>
                      <a:cubicBezTo>
                        <a:pt x="27" y="39"/>
                        <a:pt x="27" y="39"/>
                        <a:pt x="27" y="39"/>
                      </a:cubicBezTo>
                      <a:cubicBezTo>
                        <a:pt x="31" y="36"/>
                        <a:pt x="31" y="36"/>
                        <a:pt x="31" y="36"/>
                      </a:cubicBezTo>
                      <a:cubicBezTo>
                        <a:pt x="34" y="39"/>
                        <a:pt x="34" y="39"/>
                        <a:pt x="34" y="39"/>
                      </a:cubicBezTo>
                      <a:cubicBezTo>
                        <a:pt x="48" y="25"/>
                        <a:pt x="48" y="25"/>
                        <a:pt x="48" y="25"/>
                      </a:cubicBezTo>
                      <a:cubicBezTo>
                        <a:pt x="58" y="35"/>
                        <a:pt x="58" y="35"/>
                        <a:pt x="58" y="35"/>
                      </a:cubicBezTo>
                      <a:cubicBezTo>
                        <a:pt x="70" y="22"/>
                        <a:pt x="70" y="22"/>
                        <a:pt x="70" y="22"/>
                      </a:cubicBezTo>
                      <a:cubicBezTo>
                        <a:pt x="68" y="21"/>
                        <a:pt x="68" y="21"/>
                        <a:pt x="68" y="21"/>
                      </a:cubicBezTo>
                      <a:lnTo>
                        <a:pt x="77" y="12"/>
                      </a:ln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5" name="Freeform 178"/>
                <p:cNvSpPr>
                  <a:spLocks/>
                </p:cNvSpPr>
                <p:nvPr/>
              </p:nvSpPr>
              <p:spPr bwMode="auto">
                <a:xfrm>
                  <a:off x="4160838" y="2838450"/>
                  <a:ext cx="406400" cy="401638"/>
                </a:xfrm>
                <a:custGeom>
                  <a:avLst/>
                  <a:gdLst>
                    <a:gd name="T0" fmla="*/ 150 w 256"/>
                    <a:gd name="T1" fmla="*/ 253 h 253"/>
                    <a:gd name="T2" fmla="*/ 256 w 256"/>
                    <a:gd name="T3" fmla="*/ 184 h 253"/>
                    <a:gd name="T4" fmla="*/ 163 w 256"/>
                    <a:gd name="T5" fmla="*/ 0 h 253"/>
                    <a:gd name="T6" fmla="*/ 127 w 256"/>
                    <a:gd name="T7" fmla="*/ 30 h 253"/>
                    <a:gd name="T8" fmla="*/ 83 w 256"/>
                    <a:gd name="T9" fmla="*/ 53 h 253"/>
                    <a:gd name="T10" fmla="*/ 36 w 256"/>
                    <a:gd name="T11" fmla="*/ 72 h 253"/>
                    <a:gd name="T12" fmla="*/ 0 w 256"/>
                    <a:gd name="T13" fmla="*/ 102 h 253"/>
                    <a:gd name="T14" fmla="*/ 150 w 256"/>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53">
                      <a:moveTo>
                        <a:pt x="150" y="253"/>
                      </a:moveTo>
                      <a:lnTo>
                        <a:pt x="256" y="184"/>
                      </a:lnTo>
                      <a:lnTo>
                        <a:pt x="163" y="0"/>
                      </a:lnTo>
                      <a:lnTo>
                        <a:pt x="127" y="30"/>
                      </a:lnTo>
                      <a:lnTo>
                        <a:pt x="83" y="53"/>
                      </a:lnTo>
                      <a:lnTo>
                        <a:pt x="36" y="72"/>
                      </a:lnTo>
                      <a:lnTo>
                        <a:pt x="0" y="102"/>
                      </a:lnTo>
                      <a:lnTo>
                        <a:pt x="150" y="25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6" name="Freeform 179"/>
                <p:cNvSpPr>
                  <a:spLocks/>
                </p:cNvSpPr>
                <p:nvPr/>
              </p:nvSpPr>
              <p:spPr bwMode="auto">
                <a:xfrm>
                  <a:off x="4208463" y="2889250"/>
                  <a:ext cx="87313" cy="87313"/>
                </a:xfrm>
                <a:custGeom>
                  <a:avLst/>
                  <a:gdLst>
                    <a:gd name="T0" fmla="*/ 29 w 29"/>
                    <a:gd name="T1" fmla="*/ 12 h 29"/>
                    <a:gd name="T2" fmla="*/ 22 w 29"/>
                    <a:gd name="T3" fmla="*/ 5 h 29"/>
                    <a:gd name="T4" fmla="*/ 5 w 29"/>
                    <a:gd name="T5" fmla="*/ 5 h 29"/>
                    <a:gd name="T6" fmla="*/ 5 w 29"/>
                    <a:gd name="T7" fmla="*/ 23 h 29"/>
                    <a:gd name="T8" fmla="*/ 11 w 29"/>
                    <a:gd name="T9" fmla="*/ 29 h 29"/>
                    <a:gd name="T10" fmla="*/ 29 w 29"/>
                    <a:gd name="T11" fmla="*/ 12 h 29"/>
                  </a:gdLst>
                  <a:ahLst/>
                  <a:cxnLst>
                    <a:cxn ang="0">
                      <a:pos x="T0" y="T1"/>
                    </a:cxn>
                    <a:cxn ang="0">
                      <a:pos x="T2" y="T3"/>
                    </a:cxn>
                    <a:cxn ang="0">
                      <a:pos x="T4" y="T5"/>
                    </a:cxn>
                    <a:cxn ang="0">
                      <a:pos x="T6" y="T7"/>
                    </a:cxn>
                    <a:cxn ang="0">
                      <a:pos x="T8" y="T9"/>
                    </a:cxn>
                    <a:cxn ang="0">
                      <a:pos x="T10" y="T11"/>
                    </a:cxn>
                  </a:cxnLst>
                  <a:rect l="0" t="0" r="r" b="b"/>
                  <a:pathLst>
                    <a:path w="29" h="29">
                      <a:moveTo>
                        <a:pt x="29" y="12"/>
                      </a:moveTo>
                      <a:cubicBezTo>
                        <a:pt x="22" y="5"/>
                        <a:pt x="22" y="5"/>
                        <a:pt x="22" y="5"/>
                      </a:cubicBezTo>
                      <a:cubicBezTo>
                        <a:pt x="17" y="0"/>
                        <a:pt x="9" y="0"/>
                        <a:pt x="5" y="5"/>
                      </a:cubicBezTo>
                      <a:cubicBezTo>
                        <a:pt x="0" y="10"/>
                        <a:pt x="0" y="18"/>
                        <a:pt x="5" y="23"/>
                      </a:cubicBezTo>
                      <a:cubicBezTo>
                        <a:pt x="11" y="29"/>
                        <a:pt x="11" y="29"/>
                        <a:pt x="11" y="29"/>
                      </a:cubicBezTo>
                      <a:lnTo>
                        <a:pt x="29" y="1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7" name="Freeform 180"/>
                <p:cNvSpPr>
                  <a:spLocks/>
                </p:cNvSpPr>
                <p:nvPr/>
              </p:nvSpPr>
              <p:spPr bwMode="auto">
                <a:xfrm>
                  <a:off x="4275138" y="2852738"/>
                  <a:ext cx="87313" cy="87313"/>
                </a:xfrm>
                <a:custGeom>
                  <a:avLst/>
                  <a:gdLst>
                    <a:gd name="T0" fmla="*/ 29 w 29"/>
                    <a:gd name="T1" fmla="*/ 11 h 29"/>
                    <a:gd name="T2" fmla="*/ 22 w 29"/>
                    <a:gd name="T3" fmla="*/ 4 h 29"/>
                    <a:gd name="T4" fmla="*/ 5 w 29"/>
                    <a:gd name="T5" fmla="*/ 4 h 29"/>
                    <a:gd name="T6" fmla="*/ 5 w 29"/>
                    <a:gd name="T7" fmla="*/ 22 h 29"/>
                    <a:gd name="T8" fmla="*/ 12 w 29"/>
                    <a:gd name="T9" fmla="*/ 29 h 29"/>
                    <a:gd name="T10" fmla="*/ 29 w 29"/>
                    <a:gd name="T11" fmla="*/ 11 h 29"/>
                  </a:gdLst>
                  <a:ahLst/>
                  <a:cxnLst>
                    <a:cxn ang="0">
                      <a:pos x="T0" y="T1"/>
                    </a:cxn>
                    <a:cxn ang="0">
                      <a:pos x="T2" y="T3"/>
                    </a:cxn>
                    <a:cxn ang="0">
                      <a:pos x="T4" y="T5"/>
                    </a:cxn>
                    <a:cxn ang="0">
                      <a:pos x="T6" y="T7"/>
                    </a:cxn>
                    <a:cxn ang="0">
                      <a:pos x="T8" y="T9"/>
                    </a:cxn>
                    <a:cxn ang="0">
                      <a:pos x="T10" y="T11"/>
                    </a:cxn>
                  </a:cxnLst>
                  <a:rect l="0" t="0" r="r" b="b"/>
                  <a:pathLst>
                    <a:path w="29" h="29">
                      <a:moveTo>
                        <a:pt x="29" y="11"/>
                      </a:moveTo>
                      <a:cubicBezTo>
                        <a:pt x="22" y="4"/>
                        <a:pt x="22" y="4"/>
                        <a:pt x="22" y="4"/>
                      </a:cubicBezTo>
                      <a:cubicBezTo>
                        <a:pt x="18" y="0"/>
                        <a:pt x="10" y="0"/>
                        <a:pt x="5" y="4"/>
                      </a:cubicBezTo>
                      <a:cubicBezTo>
                        <a:pt x="0" y="9"/>
                        <a:pt x="0" y="17"/>
                        <a:pt x="5" y="22"/>
                      </a:cubicBezTo>
                      <a:cubicBezTo>
                        <a:pt x="12" y="29"/>
                        <a:pt x="12" y="29"/>
                        <a:pt x="12" y="29"/>
                      </a:cubicBezTo>
                      <a:lnTo>
                        <a:pt x="29" y="11"/>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9" name="Freeform 182"/>
                <p:cNvSpPr>
                  <a:spLocks/>
                </p:cNvSpPr>
                <p:nvPr/>
              </p:nvSpPr>
              <p:spPr bwMode="auto">
                <a:xfrm>
                  <a:off x="4165601" y="3027363"/>
                  <a:ext cx="266700" cy="190500"/>
                </a:xfrm>
                <a:custGeom>
                  <a:avLst/>
                  <a:gdLst>
                    <a:gd name="T0" fmla="*/ 88 w 88"/>
                    <a:gd name="T1" fmla="*/ 63 h 63"/>
                    <a:gd name="T2" fmla="*/ 23 w 88"/>
                    <a:gd name="T3" fmla="*/ 40 h 63"/>
                    <a:gd name="T4" fmla="*/ 30 w 88"/>
                    <a:gd name="T5" fmla="*/ 0 h 63"/>
                    <a:gd name="T6" fmla="*/ 88 w 88"/>
                    <a:gd name="T7" fmla="*/ 63 h 63"/>
                  </a:gdLst>
                  <a:ahLst/>
                  <a:cxnLst>
                    <a:cxn ang="0">
                      <a:pos x="T0" y="T1"/>
                    </a:cxn>
                    <a:cxn ang="0">
                      <a:pos x="T2" y="T3"/>
                    </a:cxn>
                    <a:cxn ang="0">
                      <a:pos x="T4" y="T5"/>
                    </a:cxn>
                    <a:cxn ang="0">
                      <a:pos x="T6" y="T7"/>
                    </a:cxn>
                  </a:cxnLst>
                  <a:rect l="0" t="0" r="r" b="b"/>
                  <a:pathLst>
                    <a:path w="88" h="63">
                      <a:moveTo>
                        <a:pt x="88" y="63"/>
                      </a:moveTo>
                      <a:cubicBezTo>
                        <a:pt x="88" y="63"/>
                        <a:pt x="42" y="60"/>
                        <a:pt x="23" y="40"/>
                      </a:cubicBezTo>
                      <a:cubicBezTo>
                        <a:pt x="0" y="15"/>
                        <a:pt x="30" y="0"/>
                        <a:pt x="30" y="0"/>
                      </a:cubicBezTo>
                      <a:lnTo>
                        <a:pt x="88" y="6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0" name="Freeform 183"/>
                <p:cNvSpPr>
                  <a:spLocks/>
                </p:cNvSpPr>
                <p:nvPr/>
              </p:nvSpPr>
              <p:spPr bwMode="auto">
                <a:xfrm>
                  <a:off x="4148138" y="3009900"/>
                  <a:ext cx="147638" cy="153988"/>
                </a:xfrm>
                <a:custGeom>
                  <a:avLst/>
                  <a:gdLst>
                    <a:gd name="T0" fmla="*/ 45 w 49"/>
                    <a:gd name="T1" fmla="*/ 32 h 51"/>
                    <a:gd name="T2" fmla="*/ 44 w 49"/>
                    <a:gd name="T3" fmla="*/ 47 h 51"/>
                    <a:gd name="T4" fmla="*/ 44 w 49"/>
                    <a:gd name="T5" fmla="*/ 47 h 51"/>
                    <a:gd name="T6" fmla="*/ 29 w 49"/>
                    <a:gd name="T7" fmla="*/ 46 h 51"/>
                    <a:gd name="T8" fmla="*/ 4 w 49"/>
                    <a:gd name="T9" fmla="*/ 19 h 51"/>
                    <a:gd name="T10" fmla="*/ 5 w 49"/>
                    <a:gd name="T11" fmla="*/ 4 h 51"/>
                    <a:gd name="T12" fmla="*/ 5 w 49"/>
                    <a:gd name="T13" fmla="*/ 4 h 51"/>
                    <a:gd name="T14" fmla="*/ 20 w 49"/>
                    <a:gd name="T15" fmla="*/ 5 h 51"/>
                    <a:gd name="T16" fmla="*/ 45 w 49"/>
                    <a:gd name="T1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1">
                      <a:moveTo>
                        <a:pt x="45" y="32"/>
                      </a:moveTo>
                      <a:cubicBezTo>
                        <a:pt x="49" y="36"/>
                        <a:pt x="49" y="43"/>
                        <a:pt x="44" y="47"/>
                      </a:cubicBezTo>
                      <a:cubicBezTo>
                        <a:pt x="44" y="47"/>
                        <a:pt x="44" y="47"/>
                        <a:pt x="44" y="47"/>
                      </a:cubicBezTo>
                      <a:cubicBezTo>
                        <a:pt x="40" y="51"/>
                        <a:pt x="33" y="50"/>
                        <a:pt x="29" y="46"/>
                      </a:cubicBezTo>
                      <a:cubicBezTo>
                        <a:pt x="4" y="19"/>
                        <a:pt x="4" y="19"/>
                        <a:pt x="4" y="19"/>
                      </a:cubicBezTo>
                      <a:cubicBezTo>
                        <a:pt x="0" y="15"/>
                        <a:pt x="1" y="8"/>
                        <a:pt x="5" y="4"/>
                      </a:cubicBezTo>
                      <a:cubicBezTo>
                        <a:pt x="5" y="4"/>
                        <a:pt x="5" y="4"/>
                        <a:pt x="5" y="4"/>
                      </a:cubicBezTo>
                      <a:cubicBezTo>
                        <a:pt x="9" y="0"/>
                        <a:pt x="16" y="1"/>
                        <a:pt x="20" y="5"/>
                      </a:cubicBezTo>
                      <a:lnTo>
                        <a:pt x="45" y="3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1" name="Freeform 184"/>
                <p:cNvSpPr>
                  <a:spLocks/>
                </p:cNvSpPr>
                <p:nvPr/>
              </p:nvSpPr>
              <p:spPr bwMode="auto">
                <a:xfrm>
                  <a:off x="4160838" y="3000375"/>
                  <a:ext cx="84138" cy="96838"/>
                </a:xfrm>
                <a:custGeom>
                  <a:avLst/>
                  <a:gdLst>
                    <a:gd name="T0" fmla="*/ 10 w 28"/>
                    <a:gd name="T1" fmla="*/ 27 h 32"/>
                    <a:gd name="T2" fmla="*/ 9 w 28"/>
                    <a:gd name="T3" fmla="*/ 9 h 32"/>
                    <a:gd name="T4" fmla="*/ 28 w 28"/>
                    <a:gd name="T5" fmla="*/ 18 h 32"/>
                    <a:gd name="T6" fmla="*/ 21 w 28"/>
                    <a:gd name="T7" fmla="*/ 32 h 32"/>
                    <a:gd name="T8" fmla="*/ 10 w 28"/>
                    <a:gd name="T9" fmla="*/ 27 h 32"/>
                  </a:gdLst>
                  <a:ahLst/>
                  <a:cxnLst>
                    <a:cxn ang="0">
                      <a:pos x="T0" y="T1"/>
                    </a:cxn>
                    <a:cxn ang="0">
                      <a:pos x="T2" y="T3"/>
                    </a:cxn>
                    <a:cxn ang="0">
                      <a:pos x="T4" y="T5"/>
                    </a:cxn>
                    <a:cxn ang="0">
                      <a:pos x="T6" y="T7"/>
                    </a:cxn>
                    <a:cxn ang="0">
                      <a:pos x="T8" y="T9"/>
                    </a:cxn>
                  </a:cxnLst>
                  <a:rect l="0" t="0" r="r" b="b"/>
                  <a:pathLst>
                    <a:path w="28" h="32">
                      <a:moveTo>
                        <a:pt x="10" y="27"/>
                      </a:moveTo>
                      <a:cubicBezTo>
                        <a:pt x="10" y="27"/>
                        <a:pt x="18" y="18"/>
                        <a:pt x="9" y="9"/>
                      </a:cubicBezTo>
                      <a:cubicBezTo>
                        <a:pt x="0" y="0"/>
                        <a:pt x="28" y="18"/>
                        <a:pt x="28" y="18"/>
                      </a:cubicBezTo>
                      <a:cubicBezTo>
                        <a:pt x="21" y="32"/>
                        <a:pt x="21" y="32"/>
                        <a:pt x="21" y="32"/>
                      </a:cubicBezTo>
                      <a:lnTo>
                        <a:pt x="10" y="27"/>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2" name="Freeform 185"/>
                <p:cNvSpPr>
                  <a:spLocks/>
                </p:cNvSpPr>
                <p:nvPr/>
              </p:nvSpPr>
              <p:spPr bwMode="auto">
                <a:xfrm>
                  <a:off x="4067176" y="2973388"/>
                  <a:ext cx="157163" cy="109538"/>
                </a:xfrm>
                <a:custGeom>
                  <a:avLst/>
                  <a:gdLst>
                    <a:gd name="T0" fmla="*/ 5 w 52"/>
                    <a:gd name="T1" fmla="*/ 7 h 36"/>
                    <a:gd name="T2" fmla="*/ 0 w 52"/>
                    <a:gd name="T3" fmla="*/ 16 h 36"/>
                    <a:gd name="T4" fmla="*/ 9 w 52"/>
                    <a:gd name="T5" fmla="*/ 21 h 36"/>
                    <a:gd name="T6" fmla="*/ 36 w 52"/>
                    <a:gd name="T7" fmla="*/ 34 h 36"/>
                    <a:gd name="T8" fmla="*/ 50 w 52"/>
                    <a:gd name="T9" fmla="*/ 29 h 36"/>
                    <a:gd name="T10" fmla="*/ 45 w 52"/>
                    <a:gd name="T11" fmla="*/ 16 h 36"/>
                    <a:gd name="T12" fmla="*/ 18 w 52"/>
                    <a:gd name="T13" fmla="*/ 3 h 36"/>
                    <a:gd name="T14" fmla="*/ 5 w 5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5" y="7"/>
                      </a:moveTo>
                      <a:cubicBezTo>
                        <a:pt x="0" y="16"/>
                        <a:pt x="0" y="16"/>
                        <a:pt x="0" y="16"/>
                      </a:cubicBezTo>
                      <a:cubicBezTo>
                        <a:pt x="9" y="21"/>
                        <a:pt x="9" y="21"/>
                        <a:pt x="9" y="21"/>
                      </a:cubicBezTo>
                      <a:cubicBezTo>
                        <a:pt x="36" y="34"/>
                        <a:pt x="36" y="34"/>
                        <a:pt x="36" y="34"/>
                      </a:cubicBezTo>
                      <a:cubicBezTo>
                        <a:pt x="41" y="36"/>
                        <a:pt x="47" y="34"/>
                        <a:pt x="50" y="29"/>
                      </a:cubicBezTo>
                      <a:cubicBezTo>
                        <a:pt x="52" y="25"/>
                        <a:pt x="50" y="19"/>
                        <a:pt x="45" y="16"/>
                      </a:cubicBezTo>
                      <a:cubicBezTo>
                        <a:pt x="18" y="3"/>
                        <a:pt x="18" y="3"/>
                        <a:pt x="18" y="3"/>
                      </a:cubicBezTo>
                      <a:cubicBezTo>
                        <a:pt x="13" y="0"/>
                        <a:pt x="7" y="2"/>
                        <a:pt x="5" y="7"/>
                      </a:cubicBez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3" name="Freeform 186"/>
                <p:cNvSpPr>
                  <a:spLocks/>
                </p:cNvSpPr>
                <p:nvPr/>
              </p:nvSpPr>
              <p:spPr bwMode="auto">
                <a:xfrm>
                  <a:off x="4067176" y="3006725"/>
                  <a:ext cx="57150" cy="42863"/>
                </a:xfrm>
                <a:custGeom>
                  <a:avLst/>
                  <a:gdLst>
                    <a:gd name="T0" fmla="*/ 12 w 19"/>
                    <a:gd name="T1" fmla="*/ 5 h 14"/>
                    <a:gd name="T2" fmla="*/ 3 w 19"/>
                    <a:gd name="T3" fmla="*/ 0 h 14"/>
                    <a:gd name="T4" fmla="*/ 0 w 19"/>
                    <a:gd name="T5" fmla="*/ 5 h 14"/>
                    <a:gd name="T6" fmla="*/ 9 w 19"/>
                    <a:gd name="T7" fmla="*/ 10 h 14"/>
                    <a:gd name="T8" fmla="*/ 19 w 19"/>
                    <a:gd name="T9" fmla="*/ 14 h 14"/>
                    <a:gd name="T10" fmla="*/ 12 w 19"/>
                    <a:gd name="T11" fmla="*/ 5 h 14"/>
                  </a:gdLst>
                  <a:ahLst/>
                  <a:cxnLst>
                    <a:cxn ang="0">
                      <a:pos x="T0" y="T1"/>
                    </a:cxn>
                    <a:cxn ang="0">
                      <a:pos x="T2" y="T3"/>
                    </a:cxn>
                    <a:cxn ang="0">
                      <a:pos x="T4" y="T5"/>
                    </a:cxn>
                    <a:cxn ang="0">
                      <a:pos x="T6" y="T7"/>
                    </a:cxn>
                    <a:cxn ang="0">
                      <a:pos x="T8" y="T9"/>
                    </a:cxn>
                    <a:cxn ang="0">
                      <a:pos x="T10" y="T11"/>
                    </a:cxn>
                  </a:cxnLst>
                  <a:rect l="0" t="0" r="r" b="b"/>
                  <a:pathLst>
                    <a:path w="19" h="14">
                      <a:moveTo>
                        <a:pt x="12" y="5"/>
                      </a:moveTo>
                      <a:cubicBezTo>
                        <a:pt x="3" y="0"/>
                        <a:pt x="3" y="0"/>
                        <a:pt x="3" y="0"/>
                      </a:cubicBezTo>
                      <a:cubicBezTo>
                        <a:pt x="0" y="5"/>
                        <a:pt x="0" y="5"/>
                        <a:pt x="0" y="5"/>
                      </a:cubicBezTo>
                      <a:cubicBezTo>
                        <a:pt x="9" y="10"/>
                        <a:pt x="9" y="10"/>
                        <a:pt x="9" y="10"/>
                      </a:cubicBezTo>
                      <a:cubicBezTo>
                        <a:pt x="19" y="14"/>
                        <a:pt x="19" y="14"/>
                        <a:pt x="19" y="14"/>
                      </a:cubicBezTo>
                      <a:cubicBezTo>
                        <a:pt x="18" y="10"/>
                        <a:pt x="16" y="7"/>
                        <a:pt x="12" y="5"/>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4" name="Freeform 187"/>
                <p:cNvSpPr>
                  <a:spLocks/>
                </p:cNvSpPr>
                <p:nvPr/>
              </p:nvSpPr>
              <p:spPr bwMode="auto">
                <a:xfrm>
                  <a:off x="4121151" y="2982913"/>
                  <a:ext cx="84138" cy="66675"/>
                </a:xfrm>
                <a:custGeom>
                  <a:avLst/>
                  <a:gdLst>
                    <a:gd name="T0" fmla="*/ 13 w 28"/>
                    <a:gd name="T1" fmla="*/ 6 h 22"/>
                    <a:gd name="T2" fmla="*/ 28 w 28"/>
                    <a:gd name="T3" fmla="*/ 22 h 22"/>
                    <a:gd name="T4" fmla="*/ 0 w 28"/>
                    <a:gd name="T5" fmla="*/ 0 h 22"/>
                    <a:gd name="T6" fmla="*/ 13 w 28"/>
                    <a:gd name="T7" fmla="*/ 6 h 22"/>
                  </a:gdLst>
                  <a:ahLst/>
                  <a:cxnLst>
                    <a:cxn ang="0">
                      <a:pos x="T0" y="T1"/>
                    </a:cxn>
                    <a:cxn ang="0">
                      <a:pos x="T2" y="T3"/>
                    </a:cxn>
                    <a:cxn ang="0">
                      <a:pos x="T4" y="T5"/>
                    </a:cxn>
                    <a:cxn ang="0">
                      <a:pos x="T6" y="T7"/>
                    </a:cxn>
                  </a:cxnLst>
                  <a:rect l="0" t="0" r="r" b="b"/>
                  <a:pathLst>
                    <a:path w="28" h="22">
                      <a:moveTo>
                        <a:pt x="13" y="6"/>
                      </a:moveTo>
                      <a:cubicBezTo>
                        <a:pt x="28" y="22"/>
                        <a:pt x="28" y="22"/>
                        <a:pt x="28" y="22"/>
                      </a:cubicBezTo>
                      <a:cubicBezTo>
                        <a:pt x="28" y="22"/>
                        <a:pt x="3" y="22"/>
                        <a:pt x="0" y="0"/>
                      </a:cubicBezTo>
                      <a:cubicBezTo>
                        <a:pt x="8" y="4"/>
                        <a:pt x="13" y="6"/>
                        <a:pt x="13" y="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5" name="Freeform 188"/>
                <p:cNvSpPr>
                  <a:spLocks/>
                </p:cNvSpPr>
                <p:nvPr/>
              </p:nvSpPr>
              <p:spPr bwMode="auto">
                <a:xfrm>
                  <a:off x="4343401" y="3043238"/>
                  <a:ext cx="455613" cy="304800"/>
                </a:xfrm>
                <a:custGeom>
                  <a:avLst/>
                  <a:gdLst>
                    <a:gd name="T0" fmla="*/ 109 w 287"/>
                    <a:gd name="T1" fmla="*/ 0 h 192"/>
                    <a:gd name="T2" fmla="*/ 287 w 287"/>
                    <a:gd name="T3" fmla="*/ 139 h 192"/>
                    <a:gd name="T4" fmla="*/ 95 w 287"/>
                    <a:gd name="T5" fmla="*/ 192 h 192"/>
                    <a:gd name="T6" fmla="*/ 0 w 287"/>
                    <a:gd name="T7" fmla="*/ 89 h 192"/>
                    <a:gd name="T8" fmla="*/ 109 w 287"/>
                    <a:gd name="T9" fmla="*/ 0 h 192"/>
                  </a:gdLst>
                  <a:ahLst/>
                  <a:cxnLst>
                    <a:cxn ang="0">
                      <a:pos x="T0" y="T1"/>
                    </a:cxn>
                    <a:cxn ang="0">
                      <a:pos x="T2" y="T3"/>
                    </a:cxn>
                    <a:cxn ang="0">
                      <a:pos x="T4" y="T5"/>
                    </a:cxn>
                    <a:cxn ang="0">
                      <a:pos x="T6" y="T7"/>
                    </a:cxn>
                    <a:cxn ang="0">
                      <a:pos x="T8" y="T9"/>
                    </a:cxn>
                  </a:cxnLst>
                  <a:rect l="0" t="0" r="r" b="b"/>
                  <a:pathLst>
                    <a:path w="287" h="192">
                      <a:moveTo>
                        <a:pt x="109" y="0"/>
                      </a:moveTo>
                      <a:lnTo>
                        <a:pt x="287" y="139"/>
                      </a:lnTo>
                      <a:lnTo>
                        <a:pt x="95" y="192"/>
                      </a:lnTo>
                      <a:lnTo>
                        <a:pt x="0" y="89"/>
                      </a:lnTo>
                      <a:lnTo>
                        <a:pt x="109"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grpSp>
        <p:nvGrpSpPr>
          <p:cNvPr id="302" name="Group 301"/>
          <p:cNvGrpSpPr/>
          <p:nvPr/>
        </p:nvGrpSpPr>
        <p:grpSpPr>
          <a:xfrm>
            <a:off x="5535862" y="2257592"/>
            <a:ext cx="1642550" cy="1999785"/>
            <a:chOff x="5503728" y="2213527"/>
            <a:chExt cx="1610489" cy="1960752"/>
          </a:xfrm>
        </p:grpSpPr>
        <p:sp>
          <p:nvSpPr>
            <p:cNvPr id="134" name="Rectangle 133"/>
            <p:cNvSpPr/>
            <p:nvPr/>
          </p:nvSpPr>
          <p:spPr>
            <a:xfrm>
              <a:off x="5503728" y="3466393"/>
              <a:ext cx="1610489" cy="707886"/>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Free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Training</a:t>
              </a:r>
            </a:p>
          </p:txBody>
        </p:sp>
        <p:pic>
          <p:nvPicPr>
            <p:cNvPr id="303" name="Picture 302"/>
            <p:cNvPicPr>
              <a:picLocks noChangeAspect="1"/>
            </p:cNvPicPr>
            <p:nvPr/>
          </p:nvPicPr>
          <p:blipFill>
            <a:blip r:embed="rId3"/>
            <a:stretch>
              <a:fillRect/>
            </a:stretch>
          </p:blipFill>
          <p:spPr>
            <a:xfrm flipH="1">
              <a:off x="5899272" y="2213527"/>
              <a:ext cx="819400" cy="1205398"/>
            </a:xfrm>
            <a:prstGeom prst="rect">
              <a:avLst/>
            </a:prstGeom>
          </p:spPr>
        </p:pic>
      </p:grpSp>
      <p:grpSp>
        <p:nvGrpSpPr>
          <p:cNvPr id="298" name="Group 297"/>
          <p:cNvGrpSpPr/>
          <p:nvPr/>
        </p:nvGrpSpPr>
        <p:grpSpPr>
          <a:xfrm>
            <a:off x="7723520" y="2257436"/>
            <a:ext cx="1779745" cy="1999942"/>
            <a:chOff x="7453007" y="2213374"/>
            <a:chExt cx="1745006" cy="1960905"/>
          </a:xfrm>
        </p:grpSpPr>
        <p:sp>
          <p:nvSpPr>
            <p:cNvPr id="142" name="Rectangle 141"/>
            <p:cNvSpPr/>
            <p:nvPr/>
          </p:nvSpPr>
          <p:spPr>
            <a:xfrm>
              <a:off x="7520266" y="3466393"/>
              <a:ext cx="1610489" cy="707886"/>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Free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Tools</a:t>
              </a:r>
            </a:p>
          </p:txBody>
        </p:sp>
        <p:grpSp>
          <p:nvGrpSpPr>
            <p:cNvPr id="1140" name="Group 1139"/>
            <p:cNvGrpSpPr/>
            <p:nvPr/>
          </p:nvGrpSpPr>
          <p:grpSpPr>
            <a:xfrm>
              <a:off x="7453007" y="2213374"/>
              <a:ext cx="1745006" cy="1177578"/>
              <a:chOff x="7353454" y="2213374"/>
              <a:chExt cx="1745006" cy="1177578"/>
            </a:xfrm>
          </p:grpSpPr>
          <p:grpSp>
            <p:nvGrpSpPr>
              <p:cNvPr id="1139" name="Group 1138"/>
              <p:cNvGrpSpPr/>
              <p:nvPr/>
            </p:nvGrpSpPr>
            <p:grpSpPr>
              <a:xfrm>
                <a:off x="7353454" y="2213374"/>
                <a:ext cx="1517514" cy="1152575"/>
                <a:chOff x="7377113" y="1308100"/>
                <a:chExt cx="1277937" cy="847725"/>
              </a:xfrm>
            </p:grpSpPr>
            <p:sp>
              <p:nvSpPr>
                <p:cNvPr id="1132" name="AutoShape 190"/>
                <p:cNvSpPr>
                  <a:spLocks noChangeAspect="1" noChangeArrowheads="1" noTextEdit="1"/>
                </p:cNvSpPr>
                <p:nvPr/>
              </p:nvSpPr>
              <p:spPr bwMode="auto">
                <a:xfrm>
                  <a:off x="7377113" y="1308100"/>
                  <a:ext cx="12779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3" name="Rectangle 192"/>
                <p:cNvSpPr>
                  <a:spLocks noChangeArrowheads="1"/>
                </p:cNvSpPr>
                <p:nvPr/>
              </p:nvSpPr>
              <p:spPr bwMode="auto">
                <a:xfrm>
                  <a:off x="7844201" y="1393963"/>
                  <a:ext cx="564787" cy="761862"/>
                </a:xfrm>
                <a:prstGeom prst="rect">
                  <a:avLst/>
                </a:pr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4" name="Rectangle 193"/>
                <p:cNvSpPr>
                  <a:spLocks noChangeArrowheads="1"/>
                </p:cNvSpPr>
                <p:nvPr/>
              </p:nvSpPr>
              <p:spPr bwMode="auto">
                <a:xfrm>
                  <a:off x="7586663" y="1393963"/>
                  <a:ext cx="271895" cy="761862"/>
                </a:xfrm>
                <a:prstGeom prst="rect">
                  <a:avLst/>
                </a:pr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5" name="Freeform 194"/>
                <p:cNvSpPr>
                  <a:spLocks/>
                </p:cNvSpPr>
                <p:nvPr/>
              </p:nvSpPr>
              <p:spPr bwMode="auto">
                <a:xfrm>
                  <a:off x="7466520" y="1394833"/>
                  <a:ext cx="392039" cy="216395"/>
                </a:xfrm>
                <a:custGeom>
                  <a:avLst/>
                  <a:gdLst>
                    <a:gd name="T0" fmla="*/ 215 w 348"/>
                    <a:gd name="T1" fmla="*/ 133 h 133"/>
                    <a:gd name="T2" fmla="*/ 0 w 348"/>
                    <a:gd name="T3" fmla="*/ 133 h 133"/>
                    <a:gd name="T4" fmla="*/ 130 w 348"/>
                    <a:gd name="T5" fmla="*/ 0 h 133"/>
                    <a:gd name="T6" fmla="*/ 348 w 348"/>
                    <a:gd name="T7" fmla="*/ 0 h 133"/>
                    <a:gd name="T8" fmla="*/ 215 w 348"/>
                    <a:gd name="T9" fmla="*/ 133 h 133"/>
                    <a:gd name="connsiteX0" fmla="*/ 4375 w 8197"/>
                    <a:gd name="connsiteY0" fmla="*/ 10000 h 10000"/>
                    <a:gd name="connsiteX1" fmla="*/ 0 w 8197"/>
                    <a:gd name="connsiteY1" fmla="*/ 10000 h 10000"/>
                    <a:gd name="connsiteX2" fmla="*/ 1933 w 8197"/>
                    <a:gd name="connsiteY2" fmla="*/ 0 h 10000"/>
                    <a:gd name="connsiteX3" fmla="*/ 8197 w 8197"/>
                    <a:gd name="connsiteY3" fmla="*/ 0 h 10000"/>
                    <a:gd name="connsiteX4" fmla="*/ 4375 w 8197"/>
                    <a:gd name="connsiteY4" fmla="*/ 10000 h 10000"/>
                    <a:gd name="connsiteX0" fmla="*/ 7639 w 10000"/>
                    <a:gd name="connsiteY0" fmla="*/ 10249 h 10249"/>
                    <a:gd name="connsiteX1" fmla="*/ 0 w 10000"/>
                    <a:gd name="connsiteY1" fmla="*/ 10000 h 10249"/>
                    <a:gd name="connsiteX2" fmla="*/ 2358 w 10000"/>
                    <a:gd name="connsiteY2" fmla="*/ 0 h 10249"/>
                    <a:gd name="connsiteX3" fmla="*/ 10000 w 10000"/>
                    <a:gd name="connsiteY3" fmla="*/ 0 h 10249"/>
                    <a:gd name="connsiteX4" fmla="*/ 7639 w 10000"/>
                    <a:gd name="connsiteY4" fmla="*/ 10249 h 1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49">
                      <a:moveTo>
                        <a:pt x="7639" y="10249"/>
                      </a:moveTo>
                      <a:lnTo>
                        <a:pt x="0" y="10000"/>
                      </a:lnTo>
                      <a:lnTo>
                        <a:pt x="2358" y="0"/>
                      </a:lnTo>
                      <a:lnTo>
                        <a:pt x="10000" y="0"/>
                      </a:lnTo>
                      <a:lnTo>
                        <a:pt x="7639" y="10249"/>
                      </a:lnTo>
                      <a:close/>
                    </a:path>
                  </a:pathLst>
                </a:cu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6" name="Freeform 195"/>
                <p:cNvSpPr>
                  <a:spLocks/>
                </p:cNvSpPr>
                <p:nvPr/>
              </p:nvSpPr>
              <p:spPr bwMode="auto">
                <a:xfrm>
                  <a:off x="7864148" y="1394833"/>
                  <a:ext cx="673941" cy="209443"/>
                </a:xfrm>
                <a:custGeom>
                  <a:avLst/>
                  <a:gdLst>
                    <a:gd name="T0" fmla="*/ 457 w 457"/>
                    <a:gd name="T1" fmla="*/ 133 h 133"/>
                    <a:gd name="T2" fmla="*/ 157 w 457"/>
                    <a:gd name="T3" fmla="*/ 133 h 133"/>
                    <a:gd name="T4" fmla="*/ 0 w 457"/>
                    <a:gd name="T5" fmla="*/ 0 h 133"/>
                    <a:gd name="T6" fmla="*/ 300 w 457"/>
                    <a:gd name="T7" fmla="*/ 0 h 133"/>
                    <a:gd name="T8" fmla="*/ 457 w 457"/>
                    <a:gd name="T9" fmla="*/ 133 h 133"/>
                    <a:gd name="connsiteX0" fmla="*/ 10000 w 10000"/>
                    <a:gd name="connsiteY0" fmla="*/ 10000 h 10000"/>
                    <a:gd name="connsiteX1" fmla="*/ 3435 w 10000"/>
                    <a:gd name="connsiteY1" fmla="*/ 10000 h 10000"/>
                    <a:gd name="connsiteX2" fmla="*/ 0 w 10000"/>
                    <a:gd name="connsiteY2" fmla="*/ 0 h 10000"/>
                    <a:gd name="connsiteX3" fmla="*/ 8660 w 10000"/>
                    <a:gd name="connsiteY3" fmla="*/ 0 h 10000"/>
                    <a:gd name="connsiteX4" fmla="*/ 10000 w 10000"/>
                    <a:gd name="connsiteY4" fmla="*/ 10000 h 10000"/>
                    <a:gd name="connsiteX0" fmla="*/ 10667 w 10667"/>
                    <a:gd name="connsiteY0" fmla="*/ 10000 h 10000"/>
                    <a:gd name="connsiteX1" fmla="*/ 3435 w 10667"/>
                    <a:gd name="connsiteY1" fmla="*/ 10000 h 10000"/>
                    <a:gd name="connsiteX2" fmla="*/ 0 w 10667"/>
                    <a:gd name="connsiteY2" fmla="*/ 0 h 10000"/>
                    <a:gd name="connsiteX3" fmla="*/ 8660 w 10667"/>
                    <a:gd name="connsiteY3" fmla="*/ 0 h 10000"/>
                    <a:gd name="connsiteX4" fmla="*/ 10667 w 10667"/>
                    <a:gd name="connsiteY4" fmla="*/ 10000 h 10000"/>
                    <a:gd name="connsiteX0" fmla="*/ 10667 w 10667"/>
                    <a:gd name="connsiteY0" fmla="*/ 10000 h 10084"/>
                    <a:gd name="connsiteX1" fmla="*/ 1467 w 10667"/>
                    <a:gd name="connsiteY1" fmla="*/ 10084 h 10084"/>
                    <a:gd name="connsiteX2" fmla="*/ 0 w 10667"/>
                    <a:gd name="connsiteY2" fmla="*/ 0 h 10084"/>
                    <a:gd name="connsiteX3" fmla="*/ 8660 w 10667"/>
                    <a:gd name="connsiteY3" fmla="*/ 0 h 10084"/>
                    <a:gd name="connsiteX4" fmla="*/ 10667 w 10667"/>
                    <a:gd name="connsiteY4" fmla="*/ 10000 h 1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 h="10084">
                      <a:moveTo>
                        <a:pt x="10667" y="10000"/>
                      </a:moveTo>
                      <a:lnTo>
                        <a:pt x="1467" y="10084"/>
                      </a:lnTo>
                      <a:lnTo>
                        <a:pt x="0" y="0"/>
                      </a:lnTo>
                      <a:lnTo>
                        <a:pt x="8660" y="0"/>
                      </a:lnTo>
                      <a:lnTo>
                        <a:pt x="10667" y="10000"/>
                      </a:lnTo>
                      <a:close/>
                    </a:path>
                  </a:pathLst>
                </a:custGeom>
                <a:solidFill>
                  <a:srgbClr val="FE4A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pic>
            <p:nvPicPr>
              <p:cNvPr id="304" name="Picture 303"/>
              <p:cNvPicPr>
                <a:picLocks noChangeAspect="1"/>
              </p:cNvPicPr>
              <p:nvPr/>
            </p:nvPicPr>
            <p:blipFill>
              <a:blip r:embed="rId4"/>
              <a:stretch>
                <a:fillRect/>
              </a:stretch>
            </p:blipFill>
            <p:spPr>
              <a:xfrm>
                <a:off x="8203393" y="2481212"/>
                <a:ext cx="895067" cy="909740"/>
              </a:xfrm>
              <a:prstGeom prst="rect">
                <a:avLst/>
              </a:prstGeom>
            </p:spPr>
          </p:pic>
        </p:grpSp>
      </p:grpSp>
      <p:grpSp>
        <p:nvGrpSpPr>
          <p:cNvPr id="301" name="Group 300"/>
          <p:cNvGrpSpPr/>
          <p:nvPr/>
        </p:nvGrpSpPr>
        <p:grpSpPr>
          <a:xfrm>
            <a:off x="10048374" y="2260267"/>
            <a:ext cx="1642550" cy="1837074"/>
            <a:chOff x="9851377" y="2216150"/>
            <a:chExt cx="1610489" cy="1801216"/>
          </a:xfrm>
        </p:grpSpPr>
        <p:sp>
          <p:nvSpPr>
            <p:cNvPr id="177" name="Rectangle 176"/>
            <p:cNvSpPr/>
            <p:nvPr/>
          </p:nvSpPr>
          <p:spPr>
            <a:xfrm>
              <a:off x="9851377" y="3617256"/>
              <a:ext cx="1610489" cy="400110"/>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Webinars</a:t>
              </a:r>
            </a:p>
          </p:txBody>
        </p:sp>
        <p:grpSp>
          <p:nvGrpSpPr>
            <p:cNvPr id="292" name="Group 291"/>
            <p:cNvGrpSpPr/>
            <p:nvPr/>
          </p:nvGrpSpPr>
          <p:grpSpPr>
            <a:xfrm>
              <a:off x="10039877" y="2216150"/>
              <a:ext cx="1233488" cy="1268413"/>
              <a:chOff x="9902825" y="2216150"/>
              <a:chExt cx="1233488" cy="1268413"/>
            </a:xfrm>
          </p:grpSpPr>
          <p:sp>
            <p:nvSpPr>
              <p:cNvPr id="1142" name="AutoShape 199"/>
              <p:cNvSpPr>
                <a:spLocks noChangeAspect="1" noChangeArrowheads="1" noTextEdit="1"/>
              </p:cNvSpPr>
              <p:nvPr/>
            </p:nvSpPr>
            <p:spPr bwMode="auto">
              <a:xfrm>
                <a:off x="9902825" y="2216150"/>
                <a:ext cx="12287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3" name="Freeform 201"/>
              <p:cNvSpPr>
                <a:spLocks/>
              </p:cNvSpPr>
              <p:nvPr/>
            </p:nvSpPr>
            <p:spPr bwMode="auto">
              <a:xfrm>
                <a:off x="9907588" y="2216150"/>
                <a:ext cx="1228725" cy="1231900"/>
              </a:xfrm>
              <a:custGeom>
                <a:avLst/>
                <a:gdLst>
                  <a:gd name="T0" fmla="*/ 178 w 306"/>
                  <a:gd name="T1" fmla="*/ 305 h 307"/>
                  <a:gd name="T2" fmla="*/ 173 w 306"/>
                  <a:gd name="T3" fmla="*/ 305 h 307"/>
                  <a:gd name="T4" fmla="*/ 1 w 306"/>
                  <a:gd name="T5" fmla="*/ 133 h 307"/>
                  <a:gd name="T6" fmla="*/ 1 w 306"/>
                  <a:gd name="T7" fmla="*/ 128 h 307"/>
                  <a:gd name="T8" fmla="*/ 128 w 306"/>
                  <a:gd name="T9" fmla="*/ 2 h 307"/>
                  <a:gd name="T10" fmla="*/ 133 w 306"/>
                  <a:gd name="T11" fmla="*/ 2 h 307"/>
                  <a:gd name="T12" fmla="*/ 305 w 306"/>
                  <a:gd name="T13" fmla="*/ 174 h 307"/>
                  <a:gd name="T14" fmla="*/ 305 w 306"/>
                  <a:gd name="T15" fmla="*/ 179 h 307"/>
                  <a:gd name="T16" fmla="*/ 178 w 306"/>
                  <a:gd name="T17" fmla="*/ 30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7">
                    <a:moveTo>
                      <a:pt x="178" y="305"/>
                    </a:moveTo>
                    <a:cubicBezTo>
                      <a:pt x="177" y="307"/>
                      <a:pt x="175" y="307"/>
                      <a:pt x="173" y="305"/>
                    </a:cubicBezTo>
                    <a:cubicBezTo>
                      <a:pt x="1" y="133"/>
                      <a:pt x="1" y="133"/>
                      <a:pt x="1" y="133"/>
                    </a:cubicBezTo>
                    <a:cubicBezTo>
                      <a:pt x="0" y="132"/>
                      <a:pt x="0" y="130"/>
                      <a:pt x="1" y="128"/>
                    </a:cubicBezTo>
                    <a:cubicBezTo>
                      <a:pt x="128" y="2"/>
                      <a:pt x="128" y="2"/>
                      <a:pt x="128" y="2"/>
                    </a:cubicBezTo>
                    <a:cubicBezTo>
                      <a:pt x="129" y="0"/>
                      <a:pt x="131" y="0"/>
                      <a:pt x="133" y="2"/>
                    </a:cubicBezTo>
                    <a:cubicBezTo>
                      <a:pt x="305" y="174"/>
                      <a:pt x="305" y="174"/>
                      <a:pt x="305" y="174"/>
                    </a:cubicBezTo>
                    <a:cubicBezTo>
                      <a:pt x="306" y="175"/>
                      <a:pt x="306" y="177"/>
                      <a:pt x="305" y="179"/>
                    </a:cubicBezTo>
                    <a:lnTo>
                      <a:pt x="178"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4" name="Freeform 202"/>
              <p:cNvSpPr>
                <a:spLocks/>
              </p:cNvSpPr>
              <p:nvPr/>
            </p:nvSpPr>
            <p:spPr bwMode="auto">
              <a:xfrm>
                <a:off x="10015538" y="2324100"/>
                <a:ext cx="1016000" cy="1011238"/>
              </a:xfrm>
              <a:custGeom>
                <a:avLst/>
                <a:gdLst>
                  <a:gd name="T0" fmla="*/ 151 w 253"/>
                  <a:gd name="T1" fmla="*/ 251 h 252"/>
                  <a:gd name="T2" fmla="*/ 147 w 253"/>
                  <a:gd name="T3" fmla="*/ 251 h 252"/>
                  <a:gd name="T4" fmla="*/ 2 w 253"/>
                  <a:gd name="T5" fmla="*/ 105 h 252"/>
                  <a:gd name="T6" fmla="*/ 2 w 253"/>
                  <a:gd name="T7" fmla="*/ 101 h 252"/>
                  <a:gd name="T8" fmla="*/ 102 w 253"/>
                  <a:gd name="T9" fmla="*/ 1 h 252"/>
                  <a:gd name="T10" fmla="*/ 106 w 253"/>
                  <a:gd name="T11" fmla="*/ 1 h 252"/>
                  <a:gd name="T12" fmla="*/ 251 w 253"/>
                  <a:gd name="T13" fmla="*/ 147 h 252"/>
                  <a:gd name="T14" fmla="*/ 251 w 253"/>
                  <a:gd name="T15" fmla="*/ 151 h 252"/>
                  <a:gd name="T16" fmla="*/ 151 w 253"/>
                  <a:gd name="T17"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2">
                    <a:moveTo>
                      <a:pt x="151" y="251"/>
                    </a:moveTo>
                    <a:cubicBezTo>
                      <a:pt x="150" y="252"/>
                      <a:pt x="148" y="252"/>
                      <a:pt x="147" y="251"/>
                    </a:cubicBezTo>
                    <a:cubicBezTo>
                      <a:pt x="2" y="105"/>
                      <a:pt x="2" y="105"/>
                      <a:pt x="2" y="105"/>
                    </a:cubicBezTo>
                    <a:cubicBezTo>
                      <a:pt x="0" y="104"/>
                      <a:pt x="0" y="102"/>
                      <a:pt x="2" y="101"/>
                    </a:cubicBezTo>
                    <a:cubicBezTo>
                      <a:pt x="102" y="1"/>
                      <a:pt x="102" y="1"/>
                      <a:pt x="102" y="1"/>
                    </a:cubicBezTo>
                    <a:cubicBezTo>
                      <a:pt x="103" y="0"/>
                      <a:pt x="105" y="0"/>
                      <a:pt x="106" y="1"/>
                    </a:cubicBezTo>
                    <a:cubicBezTo>
                      <a:pt x="251" y="147"/>
                      <a:pt x="251" y="147"/>
                      <a:pt x="251" y="147"/>
                    </a:cubicBezTo>
                    <a:cubicBezTo>
                      <a:pt x="253" y="148"/>
                      <a:pt x="253" y="150"/>
                      <a:pt x="251" y="151"/>
                    </a:cubicBezTo>
                    <a:lnTo>
                      <a:pt x="151" y="25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5" name="Freeform 203"/>
              <p:cNvSpPr>
                <a:spLocks/>
              </p:cNvSpPr>
              <p:nvPr/>
            </p:nvSpPr>
            <p:spPr bwMode="auto">
              <a:xfrm>
                <a:off x="10753725" y="2584450"/>
                <a:ext cx="17463" cy="17463"/>
              </a:xfrm>
              <a:custGeom>
                <a:avLst/>
                <a:gdLst>
                  <a:gd name="T0" fmla="*/ 3 w 4"/>
                  <a:gd name="T1" fmla="*/ 3 h 4"/>
                  <a:gd name="T2" fmla="*/ 0 w 4"/>
                  <a:gd name="T3" fmla="*/ 3 h 4"/>
                  <a:gd name="T4" fmla="*/ 1 w 4"/>
                  <a:gd name="T5" fmla="*/ 0 h 4"/>
                  <a:gd name="T6" fmla="*/ 3 w 4"/>
                  <a:gd name="T7" fmla="*/ 0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2"/>
                      <a:pt x="0" y="1"/>
                      <a:pt x="1" y="0"/>
                    </a:cubicBezTo>
                    <a:cubicBezTo>
                      <a:pt x="1" y="0"/>
                      <a:pt x="2" y="0"/>
                      <a:pt x="3" y="0"/>
                    </a:cubicBezTo>
                    <a:cubicBezTo>
                      <a:pt x="4" y="1"/>
                      <a:pt x="4" y="2"/>
                      <a:pt x="3" y="3"/>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cxnSp>
            <p:nvCxnSpPr>
              <p:cNvPr id="328" name="Straight Connector 327"/>
              <p:cNvCxnSpPr/>
              <p:nvPr/>
            </p:nvCxnSpPr>
            <p:spPr>
              <a:xfrm>
                <a:off x="10104571" y="273526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10146823" y="269430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0272121" y="2596276"/>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0314121" y="2554265"/>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802938" y="2917825"/>
                <a:ext cx="39688" cy="566738"/>
                <a:chOff x="10802938" y="2917825"/>
                <a:chExt cx="39688" cy="566738"/>
              </a:xfrm>
            </p:grpSpPr>
            <p:sp>
              <p:nvSpPr>
                <p:cNvPr id="1146" name="Rectangle 204"/>
                <p:cNvSpPr>
                  <a:spLocks noChangeArrowheads="1"/>
                </p:cNvSpPr>
                <p:nvPr/>
              </p:nvSpPr>
              <p:spPr bwMode="auto">
                <a:xfrm>
                  <a:off x="10802938" y="3379788"/>
                  <a:ext cx="39688"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8" name="Freeform 206"/>
                <p:cNvSpPr>
                  <a:spLocks/>
                </p:cNvSpPr>
                <p:nvPr/>
              </p:nvSpPr>
              <p:spPr bwMode="auto">
                <a:xfrm>
                  <a:off x="10802938" y="3471863"/>
                  <a:ext cx="39688" cy="12700"/>
                </a:xfrm>
                <a:custGeom>
                  <a:avLst/>
                  <a:gdLst>
                    <a:gd name="T0" fmla="*/ 10 w 10"/>
                    <a:gd name="T1" fmla="*/ 1 h 3"/>
                    <a:gd name="T2" fmla="*/ 10 w 10"/>
                    <a:gd name="T3" fmla="*/ 0 h 3"/>
                    <a:gd name="T4" fmla="*/ 0 w 10"/>
                    <a:gd name="T5" fmla="*/ 0 h 3"/>
                    <a:gd name="T6" fmla="*/ 0 w 10"/>
                    <a:gd name="T7" fmla="*/ 1 h 3"/>
                    <a:gd name="T8" fmla="*/ 2 w 10"/>
                    <a:gd name="T9" fmla="*/ 3 h 3"/>
                    <a:gd name="T10" fmla="*/ 8 w 10"/>
                    <a:gd name="T11" fmla="*/ 3 h 3"/>
                    <a:gd name="T12" fmla="*/ 10 w 10"/>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0" y="1"/>
                      </a:moveTo>
                      <a:cubicBezTo>
                        <a:pt x="10" y="0"/>
                        <a:pt x="10" y="0"/>
                        <a:pt x="10" y="0"/>
                      </a:cubicBezTo>
                      <a:cubicBezTo>
                        <a:pt x="0" y="0"/>
                        <a:pt x="0" y="0"/>
                        <a:pt x="0" y="0"/>
                      </a:cubicBezTo>
                      <a:cubicBezTo>
                        <a:pt x="0" y="1"/>
                        <a:pt x="0" y="1"/>
                        <a:pt x="0" y="1"/>
                      </a:cubicBezTo>
                      <a:cubicBezTo>
                        <a:pt x="0" y="2"/>
                        <a:pt x="1" y="3"/>
                        <a:pt x="2" y="3"/>
                      </a:cubicBezTo>
                      <a:cubicBezTo>
                        <a:pt x="8" y="3"/>
                        <a:pt x="8" y="3"/>
                        <a:pt x="8" y="3"/>
                      </a:cubicBezTo>
                      <a:cubicBezTo>
                        <a:pt x="9" y="3"/>
                        <a:pt x="10" y="2"/>
                        <a:pt x="10" y="1"/>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9" name="Freeform 207"/>
                <p:cNvSpPr>
                  <a:spLocks/>
                </p:cNvSpPr>
                <p:nvPr/>
              </p:nvSpPr>
              <p:spPr bwMode="auto">
                <a:xfrm>
                  <a:off x="10814050" y="2917825"/>
                  <a:ext cx="15875" cy="23813"/>
                </a:xfrm>
                <a:custGeom>
                  <a:avLst/>
                  <a:gdLst>
                    <a:gd name="T0" fmla="*/ 0 w 4"/>
                    <a:gd name="T1" fmla="*/ 2 h 6"/>
                    <a:gd name="T2" fmla="*/ 0 w 4"/>
                    <a:gd name="T3" fmla="*/ 6 h 6"/>
                    <a:gd name="T4" fmla="*/ 4 w 4"/>
                    <a:gd name="T5" fmla="*/ 6 h 6"/>
                    <a:gd name="T6" fmla="*/ 4 w 4"/>
                    <a:gd name="T7" fmla="*/ 2 h 6"/>
                    <a:gd name="T8" fmla="*/ 2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cubicBezTo>
                        <a:pt x="0" y="6"/>
                        <a:pt x="0" y="6"/>
                        <a:pt x="0" y="6"/>
                      </a:cubicBezTo>
                      <a:cubicBezTo>
                        <a:pt x="4" y="6"/>
                        <a:pt x="4" y="6"/>
                        <a:pt x="4" y="6"/>
                      </a:cubicBezTo>
                      <a:cubicBezTo>
                        <a:pt x="4" y="2"/>
                        <a:pt x="4" y="2"/>
                        <a:pt x="4" y="2"/>
                      </a:cubicBezTo>
                      <a:cubicBezTo>
                        <a:pt x="4" y="1"/>
                        <a:pt x="3" y="0"/>
                        <a:pt x="2" y="0"/>
                      </a:cubicBezTo>
                      <a:cubicBezTo>
                        <a:pt x="2" y="0"/>
                        <a:pt x="2" y="0"/>
                        <a:pt x="2" y="0"/>
                      </a:cubicBezTo>
                      <a:cubicBezTo>
                        <a:pt x="1"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50" name="Freeform 208"/>
                <p:cNvSpPr>
                  <a:spLocks/>
                </p:cNvSpPr>
                <p:nvPr/>
              </p:nvSpPr>
              <p:spPr bwMode="auto">
                <a:xfrm>
                  <a:off x="10802938" y="2941638"/>
                  <a:ext cx="39688" cy="84138"/>
                </a:xfrm>
                <a:custGeom>
                  <a:avLst/>
                  <a:gdLst>
                    <a:gd name="T0" fmla="*/ 10 w 10"/>
                    <a:gd name="T1" fmla="*/ 10 h 21"/>
                    <a:gd name="T2" fmla="*/ 7 w 10"/>
                    <a:gd name="T3" fmla="*/ 0 h 21"/>
                    <a:gd name="T4" fmla="*/ 3 w 10"/>
                    <a:gd name="T5" fmla="*/ 0 h 21"/>
                    <a:gd name="T6" fmla="*/ 0 w 10"/>
                    <a:gd name="T7" fmla="*/ 10 h 21"/>
                    <a:gd name="T8" fmla="*/ 0 w 10"/>
                    <a:gd name="T9" fmla="*/ 21 h 21"/>
                    <a:gd name="T10" fmla="*/ 4 w 10"/>
                    <a:gd name="T11" fmla="*/ 21 h 21"/>
                    <a:gd name="T12" fmla="*/ 5 w 10"/>
                    <a:gd name="T13" fmla="*/ 21 h 21"/>
                    <a:gd name="T14" fmla="*/ 10 w 10"/>
                    <a:gd name="T15" fmla="*/ 21 h 21"/>
                    <a:gd name="T16" fmla="*/ 10 w 10"/>
                    <a:gd name="T1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10" y="10"/>
                      </a:moveTo>
                      <a:cubicBezTo>
                        <a:pt x="10" y="7"/>
                        <a:pt x="9" y="1"/>
                        <a:pt x="7" y="0"/>
                      </a:cubicBezTo>
                      <a:cubicBezTo>
                        <a:pt x="3" y="0"/>
                        <a:pt x="3" y="0"/>
                        <a:pt x="3" y="0"/>
                      </a:cubicBezTo>
                      <a:cubicBezTo>
                        <a:pt x="1" y="1"/>
                        <a:pt x="0" y="7"/>
                        <a:pt x="0" y="10"/>
                      </a:cubicBezTo>
                      <a:cubicBezTo>
                        <a:pt x="0" y="21"/>
                        <a:pt x="0" y="21"/>
                        <a:pt x="0" y="21"/>
                      </a:cubicBezTo>
                      <a:cubicBezTo>
                        <a:pt x="4" y="21"/>
                        <a:pt x="4" y="21"/>
                        <a:pt x="4" y="21"/>
                      </a:cubicBezTo>
                      <a:cubicBezTo>
                        <a:pt x="5" y="21"/>
                        <a:pt x="5" y="21"/>
                        <a:pt x="5" y="21"/>
                      </a:cubicBezTo>
                      <a:cubicBezTo>
                        <a:pt x="10" y="21"/>
                        <a:pt x="10" y="21"/>
                        <a:pt x="10" y="21"/>
                      </a:cubicBezTo>
                      <a:lnTo>
                        <a:pt x="10"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51" name="Freeform 209"/>
                <p:cNvSpPr>
                  <a:spLocks/>
                </p:cNvSpPr>
                <p:nvPr/>
              </p:nvSpPr>
              <p:spPr bwMode="auto">
                <a:xfrm>
                  <a:off x="10814050" y="3424238"/>
                  <a:ext cx="15875" cy="47625"/>
                </a:xfrm>
                <a:custGeom>
                  <a:avLst/>
                  <a:gdLst>
                    <a:gd name="T0" fmla="*/ 1 w 4"/>
                    <a:gd name="T1" fmla="*/ 12 h 12"/>
                    <a:gd name="T2" fmla="*/ 0 w 4"/>
                    <a:gd name="T3" fmla="*/ 11 h 12"/>
                    <a:gd name="T4" fmla="*/ 0 w 4"/>
                    <a:gd name="T5" fmla="*/ 1 h 12"/>
                    <a:gd name="T6" fmla="*/ 1 w 4"/>
                    <a:gd name="T7" fmla="*/ 0 h 12"/>
                    <a:gd name="T8" fmla="*/ 2 w 4"/>
                    <a:gd name="T9" fmla="*/ 0 h 12"/>
                    <a:gd name="T10" fmla="*/ 4 w 4"/>
                    <a:gd name="T11" fmla="*/ 1 h 12"/>
                    <a:gd name="T12" fmla="*/ 4 w 4"/>
                    <a:gd name="T13" fmla="*/ 11 h 12"/>
                    <a:gd name="T14" fmla="*/ 2 w 4"/>
                    <a:gd name="T15" fmla="*/ 12 h 12"/>
                    <a:gd name="T16" fmla="*/ 1 w 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1" y="12"/>
                      </a:moveTo>
                      <a:cubicBezTo>
                        <a:pt x="0" y="12"/>
                        <a:pt x="0" y="12"/>
                        <a:pt x="0" y="11"/>
                      </a:cubicBezTo>
                      <a:cubicBezTo>
                        <a:pt x="0" y="1"/>
                        <a:pt x="0" y="1"/>
                        <a:pt x="0" y="1"/>
                      </a:cubicBezTo>
                      <a:cubicBezTo>
                        <a:pt x="0" y="0"/>
                        <a:pt x="0" y="0"/>
                        <a:pt x="1" y="0"/>
                      </a:cubicBezTo>
                      <a:cubicBezTo>
                        <a:pt x="2" y="0"/>
                        <a:pt x="2" y="0"/>
                        <a:pt x="2" y="0"/>
                      </a:cubicBezTo>
                      <a:cubicBezTo>
                        <a:pt x="3" y="0"/>
                        <a:pt x="4" y="0"/>
                        <a:pt x="4" y="1"/>
                      </a:cubicBezTo>
                      <a:cubicBezTo>
                        <a:pt x="4" y="11"/>
                        <a:pt x="4" y="11"/>
                        <a:pt x="4" y="11"/>
                      </a:cubicBezTo>
                      <a:cubicBezTo>
                        <a:pt x="4" y="12"/>
                        <a:pt x="3" y="12"/>
                        <a:pt x="2" y="12"/>
                      </a:cubicBezTo>
                      <a:lnTo>
                        <a:pt x="1"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7" name="Rectangle 205"/>
                <p:cNvSpPr>
                  <a:spLocks noChangeArrowheads="1"/>
                </p:cNvSpPr>
                <p:nvPr/>
              </p:nvSpPr>
              <p:spPr bwMode="auto">
                <a:xfrm>
                  <a:off x="10802938" y="3025775"/>
                  <a:ext cx="39688" cy="35401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spTree>
    <p:extLst>
      <p:ext uri="{BB962C8B-B14F-4D97-AF65-F5344CB8AC3E}">
        <p14:creationId xmlns:p14="http://schemas.microsoft.com/office/powerpoint/2010/main" val="3582715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25" fill="hold">
                                          <p:stCondLst>
                                            <p:cond delay="0"/>
                                          </p:stCondLst>
                                        </p:cTn>
                                        <p:tgtEl>
                                          <p:spTgt spid="83"/>
                                        </p:tgtEl>
                                        <p:attrNameLst>
                                          <p:attrName>r</p:attrName>
                                        </p:attrNameLst>
                                      </p:cBhvr>
                                    </p:animRot>
                                    <p:animRot by="-240000">
                                      <p:cBhvr>
                                        <p:cTn id="7" dur="250" fill="hold">
                                          <p:stCondLst>
                                            <p:cond delay="250"/>
                                          </p:stCondLst>
                                        </p:cTn>
                                        <p:tgtEl>
                                          <p:spTgt spid="83"/>
                                        </p:tgtEl>
                                        <p:attrNameLst>
                                          <p:attrName>r</p:attrName>
                                        </p:attrNameLst>
                                      </p:cBhvr>
                                    </p:animRot>
                                    <p:animRot by="240000">
                                      <p:cBhvr>
                                        <p:cTn id="8" dur="250" fill="hold">
                                          <p:stCondLst>
                                            <p:cond delay="500"/>
                                          </p:stCondLst>
                                        </p:cTn>
                                        <p:tgtEl>
                                          <p:spTgt spid="83"/>
                                        </p:tgtEl>
                                        <p:attrNameLst>
                                          <p:attrName>r</p:attrName>
                                        </p:attrNameLst>
                                      </p:cBhvr>
                                    </p:animRot>
                                    <p:animRot by="-240000">
                                      <p:cBhvr>
                                        <p:cTn id="9" dur="250" fill="hold">
                                          <p:stCondLst>
                                            <p:cond delay="750"/>
                                          </p:stCondLst>
                                        </p:cTn>
                                        <p:tgtEl>
                                          <p:spTgt spid="83"/>
                                        </p:tgtEl>
                                        <p:attrNameLst>
                                          <p:attrName>r</p:attrName>
                                        </p:attrNameLst>
                                      </p:cBhvr>
                                    </p:animRot>
                                    <p:animRot by="120000">
                                      <p:cBhvr>
                                        <p:cTn id="10" dur="250" fill="hold">
                                          <p:stCondLst>
                                            <p:cond delay="1000"/>
                                          </p:stCondLst>
                                        </p:cTn>
                                        <p:tgtEl>
                                          <p:spTgt spid="83"/>
                                        </p:tgtEl>
                                        <p:attrNameLst>
                                          <p:attrName>r</p:attrName>
                                        </p:attrNameLst>
                                      </p:cBhvr>
                                    </p:animRot>
                                  </p:childTnLst>
                                </p:cTn>
                              </p:par>
                            </p:childTnLst>
                          </p:cTn>
                        </p:par>
                        <p:par>
                          <p:cTn id="11" fill="hold">
                            <p:stCondLst>
                              <p:cond delay="1250"/>
                            </p:stCondLst>
                            <p:childTnLst>
                              <p:par>
                                <p:cTn id="12" presetID="64" presetClass="path" presetSubtype="0" decel="100000" fill="hold" nodeType="afterEffect">
                                  <p:stCondLst>
                                    <p:cond delay="0"/>
                                  </p:stCondLst>
                                  <p:childTnLst>
                                    <p:animMotion origin="layout" path="M -2.08333E-7 -2.59259E-6 L -2.08333E-7 -1.0169 " pathEditMode="relative" rAng="0" ptsTypes="AA">
                                      <p:cBhvr>
                                        <p:cTn id="13" dur="2000" fill="hold"/>
                                        <p:tgtEl>
                                          <p:spTgt spid="83"/>
                                        </p:tgtEl>
                                        <p:attrNameLst>
                                          <p:attrName>ppt_x</p:attrName>
                                          <p:attrName>ppt_y</p:attrName>
                                        </p:attrNameLst>
                                      </p:cBhvr>
                                      <p:rCtr x="0" y="-50856"/>
                                    </p:animMotion>
                                  </p:childTnLst>
                                </p:cTn>
                              </p:par>
                            </p:childTnLst>
                          </p:cTn>
                        </p:par>
                        <p:par>
                          <p:cTn id="14" fill="hold">
                            <p:stCondLst>
                              <p:cond delay="3250"/>
                            </p:stCondLst>
                            <p:childTnLst>
                              <p:par>
                                <p:cTn id="15" presetID="10" presetClass="entr" presetSubtype="0" fill="hold" nodeType="afterEffect">
                                  <p:stCondLst>
                                    <p:cond delay="0"/>
                                  </p:stCondLst>
                                  <p:childTnLst>
                                    <p:set>
                                      <p:cBhvr>
                                        <p:cTn id="16" dur="1" fill="hold">
                                          <p:stCondLst>
                                            <p:cond delay="0"/>
                                          </p:stCondLst>
                                        </p:cTn>
                                        <p:tgtEl>
                                          <p:spTgt spid="294"/>
                                        </p:tgtEl>
                                        <p:attrNameLst>
                                          <p:attrName>style.visibility</p:attrName>
                                        </p:attrNameLst>
                                      </p:cBhvr>
                                      <p:to>
                                        <p:strVal val="visible"/>
                                      </p:to>
                                    </p:set>
                                    <p:animEffect transition="in" filter="fade">
                                      <p:cBhvr>
                                        <p:cTn id="17" dur="1000"/>
                                        <p:tgtEl>
                                          <p:spTgt spid="294"/>
                                        </p:tgtEl>
                                      </p:cBhvr>
                                    </p:animEffect>
                                  </p:childTnLst>
                                </p:cTn>
                              </p:par>
                              <p:par>
                                <p:cTn id="18" presetID="42" presetClass="path" presetSubtype="0" accel="50000" decel="50000" fill="hold" nodeType="withEffect">
                                  <p:stCondLst>
                                    <p:cond delay="0"/>
                                  </p:stCondLst>
                                  <p:childTnLst>
                                    <p:animMotion origin="layout" path="M -2.27981E-6 -0.08375 L -2.27981E-6 -2.00182E-6 " pathEditMode="relative" rAng="0" ptsTypes="AA">
                                      <p:cBhvr>
                                        <p:cTn id="19" dur="1000" fill="hold"/>
                                        <p:tgtEl>
                                          <p:spTgt spid="294"/>
                                        </p:tgtEl>
                                        <p:attrNameLst>
                                          <p:attrName>ppt_x</p:attrName>
                                          <p:attrName>ppt_y</p:attrName>
                                        </p:attrNameLst>
                                      </p:cBhvr>
                                      <p:rCtr x="0" y="4176"/>
                                    </p:animMotion>
                                  </p:childTnLst>
                                </p:cTn>
                              </p:par>
                            </p:childTnLst>
                          </p:cTn>
                        </p:par>
                        <p:par>
                          <p:cTn id="20" fill="hold">
                            <p:stCondLst>
                              <p:cond delay="4250"/>
                            </p:stCondLst>
                            <p:childTnLst>
                              <p:par>
                                <p:cTn id="21" presetID="10" presetClass="entr" presetSubtype="0" fill="hold" nodeType="after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fade">
                                      <p:cBhvr>
                                        <p:cTn id="23" dur="1000"/>
                                        <p:tgtEl>
                                          <p:spTgt spid="297"/>
                                        </p:tgtEl>
                                      </p:cBhvr>
                                    </p:animEffect>
                                  </p:childTnLst>
                                </p:cTn>
                              </p:par>
                              <p:par>
                                <p:cTn id="24" presetID="42" presetClass="path" presetSubtype="0" accel="50000" decel="50000" fill="hold" nodeType="withEffect">
                                  <p:stCondLst>
                                    <p:cond delay="0"/>
                                  </p:stCondLst>
                                  <p:childTnLst>
                                    <p:animMotion origin="layout" path="M 3.75E-6 -0.0838 L 3.75E-6 1.85185E-6 " pathEditMode="relative" rAng="0" ptsTypes="AA">
                                      <p:cBhvr>
                                        <p:cTn id="25" dur="1000" fill="hold"/>
                                        <p:tgtEl>
                                          <p:spTgt spid="297"/>
                                        </p:tgtEl>
                                        <p:attrNameLst>
                                          <p:attrName>ppt_x</p:attrName>
                                          <p:attrName>ppt_y</p:attrName>
                                        </p:attrNameLst>
                                      </p:cBhvr>
                                      <p:rCtr x="0" y="4190"/>
                                    </p:animMotion>
                                  </p:childTnLst>
                                </p:cTn>
                              </p:par>
                            </p:childTnLst>
                          </p:cTn>
                        </p:par>
                        <p:par>
                          <p:cTn id="26" fill="hold">
                            <p:stCondLst>
                              <p:cond delay="5250"/>
                            </p:stCondLst>
                            <p:childTnLst>
                              <p:par>
                                <p:cTn id="27" presetID="10" presetClass="entr" presetSubtype="0" fill="hold" nodeType="afterEffect">
                                  <p:stCondLst>
                                    <p:cond delay="0"/>
                                  </p:stCondLst>
                                  <p:childTnLst>
                                    <p:set>
                                      <p:cBhvr>
                                        <p:cTn id="28" dur="1" fill="hold">
                                          <p:stCondLst>
                                            <p:cond delay="0"/>
                                          </p:stCondLst>
                                        </p:cTn>
                                        <p:tgtEl>
                                          <p:spTgt spid="302"/>
                                        </p:tgtEl>
                                        <p:attrNameLst>
                                          <p:attrName>style.visibility</p:attrName>
                                        </p:attrNameLst>
                                      </p:cBhvr>
                                      <p:to>
                                        <p:strVal val="visible"/>
                                      </p:to>
                                    </p:set>
                                    <p:animEffect transition="in" filter="fade">
                                      <p:cBhvr>
                                        <p:cTn id="29" dur="1000"/>
                                        <p:tgtEl>
                                          <p:spTgt spid="302"/>
                                        </p:tgtEl>
                                      </p:cBhvr>
                                    </p:animEffect>
                                  </p:childTnLst>
                                </p:cTn>
                              </p:par>
                              <p:par>
                                <p:cTn id="30" presetID="42" presetClass="path" presetSubtype="0" accel="50000" decel="50000" fill="hold" nodeType="withEffect">
                                  <p:stCondLst>
                                    <p:cond delay="0"/>
                                  </p:stCondLst>
                                  <p:childTnLst>
                                    <p:animMotion origin="layout" path="M -2.27981E-6 -0.08375 L -2.27981E-6 -2.00182E-6 " pathEditMode="relative" rAng="0" ptsTypes="AA">
                                      <p:cBhvr>
                                        <p:cTn id="31" dur="1000" fill="hold"/>
                                        <p:tgtEl>
                                          <p:spTgt spid="302"/>
                                        </p:tgtEl>
                                        <p:attrNameLst>
                                          <p:attrName>ppt_x</p:attrName>
                                          <p:attrName>ppt_y</p:attrName>
                                        </p:attrNameLst>
                                      </p:cBhvr>
                                      <p:rCtr x="0" y="4176"/>
                                    </p:animMotion>
                                  </p:childTnLst>
                                </p:cTn>
                              </p:par>
                            </p:childTnLst>
                          </p:cTn>
                        </p:par>
                        <p:par>
                          <p:cTn id="32" fill="hold">
                            <p:stCondLst>
                              <p:cond delay="6250"/>
                            </p:stCondLst>
                            <p:childTnLst>
                              <p:par>
                                <p:cTn id="33" presetID="10" presetClass="entr" presetSubtype="0" fill="hold" nodeType="afterEffect">
                                  <p:stCondLst>
                                    <p:cond delay="0"/>
                                  </p:stCondLst>
                                  <p:childTnLst>
                                    <p:set>
                                      <p:cBhvr>
                                        <p:cTn id="34" dur="1" fill="hold">
                                          <p:stCondLst>
                                            <p:cond delay="0"/>
                                          </p:stCondLst>
                                        </p:cTn>
                                        <p:tgtEl>
                                          <p:spTgt spid="298"/>
                                        </p:tgtEl>
                                        <p:attrNameLst>
                                          <p:attrName>style.visibility</p:attrName>
                                        </p:attrNameLst>
                                      </p:cBhvr>
                                      <p:to>
                                        <p:strVal val="visible"/>
                                      </p:to>
                                    </p:set>
                                    <p:animEffect transition="in" filter="fade">
                                      <p:cBhvr>
                                        <p:cTn id="35" dur="1000"/>
                                        <p:tgtEl>
                                          <p:spTgt spid="298"/>
                                        </p:tgtEl>
                                      </p:cBhvr>
                                    </p:animEffect>
                                  </p:childTnLst>
                                </p:cTn>
                              </p:par>
                              <p:par>
                                <p:cTn id="36" presetID="42" presetClass="path" presetSubtype="0" accel="50000" decel="50000" fill="hold" nodeType="withEffect">
                                  <p:stCondLst>
                                    <p:cond delay="0"/>
                                  </p:stCondLst>
                                  <p:childTnLst>
                                    <p:animMotion origin="layout" path="M -2.27981E-6 -0.08375 L -2.27981E-6 -2.00182E-6 " pathEditMode="relative" rAng="0" ptsTypes="AA">
                                      <p:cBhvr>
                                        <p:cTn id="37" dur="1000" fill="hold"/>
                                        <p:tgtEl>
                                          <p:spTgt spid="298"/>
                                        </p:tgtEl>
                                        <p:attrNameLst>
                                          <p:attrName>ppt_x</p:attrName>
                                          <p:attrName>ppt_y</p:attrName>
                                        </p:attrNameLst>
                                      </p:cBhvr>
                                      <p:rCtr x="0" y="4176"/>
                                    </p:animMotion>
                                  </p:childTnLst>
                                </p:cTn>
                              </p:par>
                            </p:childTnLst>
                          </p:cTn>
                        </p:par>
                        <p:par>
                          <p:cTn id="38" fill="hold">
                            <p:stCondLst>
                              <p:cond delay="7250"/>
                            </p:stCondLst>
                            <p:childTnLst>
                              <p:par>
                                <p:cTn id="39" presetID="10" presetClass="entr" presetSubtype="0" fill="hold" nodeType="afterEffect">
                                  <p:stCondLst>
                                    <p:cond delay="0"/>
                                  </p:stCondLst>
                                  <p:childTnLst>
                                    <p:set>
                                      <p:cBhvr>
                                        <p:cTn id="40" dur="1" fill="hold">
                                          <p:stCondLst>
                                            <p:cond delay="0"/>
                                          </p:stCondLst>
                                        </p:cTn>
                                        <p:tgtEl>
                                          <p:spTgt spid="301"/>
                                        </p:tgtEl>
                                        <p:attrNameLst>
                                          <p:attrName>style.visibility</p:attrName>
                                        </p:attrNameLst>
                                      </p:cBhvr>
                                      <p:to>
                                        <p:strVal val="visible"/>
                                      </p:to>
                                    </p:set>
                                    <p:animEffect transition="in" filter="fade">
                                      <p:cBhvr>
                                        <p:cTn id="41" dur="1000"/>
                                        <p:tgtEl>
                                          <p:spTgt spid="301"/>
                                        </p:tgtEl>
                                      </p:cBhvr>
                                    </p:animEffect>
                                  </p:childTnLst>
                                </p:cTn>
                              </p:par>
                              <p:par>
                                <p:cTn id="42" presetID="42" presetClass="path" presetSubtype="0" accel="50000" decel="50000" fill="hold" nodeType="withEffect">
                                  <p:stCondLst>
                                    <p:cond delay="0"/>
                                  </p:stCondLst>
                                  <p:childTnLst>
                                    <p:animMotion origin="layout" path="M -2.27981E-6 -0.08375 L -2.27981E-6 -2.00182E-6 " pathEditMode="relative" rAng="0" ptsTypes="AA">
                                      <p:cBhvr>
                                        <p:cTn id="43" dur="1000" fill="hold"/>
                                        <p:tgtEl>
                                          <p:spTgt spid="301"/>
                                        </p:tgtEl>
                                        <p:attrNameLst>
                                          <p:attrName>ppt_x</p:attrName>
                                          <p:attrName>ppt_y</p:attrName>
                                        </p:attrNameLst>
                                      </p:cBhvr>
                                      <p:rCtr x="0" y="4176"/>
                                    </p:animMotion>
                                  </p:childTnLst>
                                </p:cTn>
                              </p:par>
                            </p:childTnLst>
                          </p:cTn>
                        </p:par>
                        <p:par>
                          <p:cTn id="44" fill="hold">
                            <p:stCondLst>
                              <p:cond delay="8250"/>
                            </p:stCondLst>
                            <p:childTnLst>
                              <p:par>
                                <p:cTn id="45" presetID="10" presetClass="entr" presetSubtype="0" fill="hold" grpId="0"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childTnLst>
                                </p:cTn>
                              </p:par>
                              <p:par>
                                <p:cTn id="48" presetID="42" presetClass="path" presetSubtype="0" accel="50000" decel="50000" fill="hold" grpId="1" nodeType="withEffect">
                                  <p:stCondLst>
                                    <p:cond delay="0"/>
                                  </p:stCondLst>
                                  <p:childTnLst>
                                    <p:animMotion origin="layout" path="M -2.27981E-6 -0.08375 L -2.27981E-6 -2.00182E-6 " pathEditMode="relative" rAng="0" ptsTypes="AA">
                                      <p:cBhvr>
                                        <p:cTn id="49" dur="1000" fill="hold"/>
                                        <p:tgtEl>
                                          <p:spTgt spid="7">
                                            <p:txEl>
                                              <p:pRg st="0" end="0"/>
                                            </p:txEl>
                                          </p:spTgt>
                                        </p:tgtEl>
                                        <p:attrNameLst>
                                          <p:attrName>ppt_x</p:attrName>
                                          <p:attrName>ppt_y</p:attrName>
                                        </p:attrNameLst>
                                      </p:cBhvr>
                                      <p:rCtr x="0" y="4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grpSp>
        <p:nvGrpSpPr>
          <p:cNvPr id="271" name="Group 270"/>
          <p:cNvGrpSpPr/>
          <p:nvPr/>
        </p:nvGrpSpPr>
        <p:grpSpPr>
          <a:xfrm>
            <a:off x="751414" y="1307098"/>
            <a:ext cx="3228383" cy="4742833"/>
            <a:chOff x="8779320" y="1281586"/>
            <a:chExt cx="3165369" cy="4650258"/>
          </a:xfrm>
        </p:grpSpPr>
        <p:grpSp>
          <p:nvGrpSpPr>
            <p:cNvPr id="251" name="Group 250"/>
            <p:cNvGrpSpPr/>
            <p:nvPr/>
          </p:nvGrpSpPr>
          <p:grpSpPr>
            <a:xfrm>
              <a:off x="9116931" y="1281586"/>
              <a:ext cx="2490146" cy="3374121"/>
              <a:chOff x="7841294" y="1339954"/>
              <a:chExt cx="3685837" cy="4994268"/>
            </a:xfrm>
          </p:grpSpPr>
          <p:sp>
            <p:nvSpPr>
              <p:cNvPr id="252" name="Freeform 5"/>
              <p:cNvSpPr>
                <a:spLocks/>
              </p:cNvSpPr>
              <p:nvPr/>
            </p:nvSpPr>
            <p:spPr bwMode="auto">
              <a:xfrm>
                <a:off x="8880534" y="3979625"/>
                <a:ext cx="1732066" cy="1738997"/>
              </a:xfrm>
              <a:custGeom>
                <a:avLst/>
                <a:gdLst>
                  <a:gd name="T0" fmla="*/ 22 w 179"/>
                  <a:gd name="T1" fmla="*/ 79 h 179"/>
                  <a:gd name="T2" fmla="*/ 101 w 179"/>
                  <a:gd name="T3" fmla="*/ 157 h 179"/>
                  <a:gd name="T4" fmla="*/ 179 w 179"/>
                  <a:gd name="T5" fmla="*/ 157 h 179"/>
                  <a:gd name="T6" fmla="*/ 22 w 179"/>
                  <a:gd name="T7" fmla="*/ 0 h 179"/>
                  <a:gd name="T8" fmla="*/ 22 w 179"/>
                  <a:gd name="T9" fmla="*/ 79 h 179"/>
                </a:gdLst>
                <a:ahLst/>
                <a:cxnLst>
                  <a:cxn ang="0">
                    <a:pos x="T0" y="T1"/>
                  </a:cxn>
                  <a:cxn ang="0">
                    <a:pos x="T2" y="T3"/>
                  </a:cxn>
                  <a:cxn ang="0">
                    <a:pos x="T4" y="T5"/>
                  </a:cxn>
                  <a:cxn ang="0">
                    <a:pos x="T6" y="T7"/>
                  </a:cxn>
                  <a:cxn ang="0">
                    <a:pos x="T8" y="T9"/>
                  </a:cxn>
                </a:cxnLst>
                <a:rect l="0" t="0" r="r" b="b"/>
                <a:pathLst>
                  <a:path w="179" h="179">
                    <a:moveTo>
                      <a:pt x="22" y="79"/>
                    </a:moveTo>
                    <a:cubicBezTo>
                      <a:pt x="101" y="157"/>
                      <a:pt x="101" y="157"/>
                      <a:pt x="101" y="157"/>
                    </a:cubicBezTo>
                    <a:cubicBezTo>
                      <a:pt x="122" y="179"/>
                      <a:pt x="158" y="179"/>
                      <a:pt x="179" y="157"/>
                    </a:cubicBezTo>
                    <a:cubicBezTo>
                      <a:pt x="22" y="0"/>
                      <a:pt x="22" y="0"/>
                      <a:pt x="22" y="0"/>
                    </a:cubicBezTo>
                    <a:cubicBezTo>
                      <a:pt x="0" y="22"/>
                      <a:pt x="0" y="57"/>
                      <a:pt x="22" y="79"/>
                    </a:cubicBezTo>
                    <a:close/>
                  </a:path>
                </a:pathLst>
              </a:custGeom>
              <a:solidFill>
                <a:srgbClr val="22A4D8"/>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3" name="Freeform 6"/>
              <p:cNvSpPr>
                <a:spLocks/>
              </p:cNvSpPr>
              <p:nvPr/>
            </p:nvSpPr>
            <p:spPr bwMode="auto">
              <a:xfrm>
                <a:off x="9095308" y="3764847"/>
                <a:ext cx="1732066" cy="1738997"/>
              </a:xfrm>
              <a:custGeom>
                <a:avLst/>
                <a:gdLst>
                  <a:gd name="T0" fmla="*/ 157 w 179"/>
                  <a:gd name="T1" fmla="*/ 100 h 179"/>
                  <a:gd name="T2" fmla="*/ 79 w 179"/>
                  <a:gd name="T3" fmla="*/ 22 h 179"/>
                  <a:gd name="T4" fmla="*/ 0 w 179"/>
                  <a:gd name="T5" fmla="*/ 22 h 179"/>
                  <a:gd name="T6" fmla="*/ 157 w 179"/>
                  <a:gd name="T7" fmla="*/ 179 h 179"/>
                  <a:gd name="T8" fmla="*/ 157 w 179"/>
                  <a:gd name="T9" fmla="*/ 100 h 179"/>
                </a:gdLst>
                <a:ahLst/>
                <a:cxnLst>
                  <a:cxn ang="0">
                    <a:pos x="T0" y="T1"/>
                  </a:cxn>
                  <a:cxn ang="0">
                    <a:pos x="T2" y="T3"/>
                  </a:cxn>
                  <a:cxn ang="0">
                    <a:pos x="T4" y="T5"/>
                  </a:cxn>
                  <a:cxn ang="0">
                    <a:pos x="T6" y="T7"/>
                  </a:cxn>
                  <a:cxn ang="0">
                    <a:pos x="T8" y="T9"/>
                  </a:cxn>
                </a:cxnLst>
                <a:rect l="0" t="0" r="r" b="b"/>
                <a:pathLst>
                  <a:path w="179" h="179">
                    <a:moveTo>
                      <a:pt x="157" y="100"/>
                    </a:moveTo>
                    <a:cubicBezTo>
                      <a:pt x="79" y="22"/>
                      <a:pt x="79" y="22"/>
                      <a:pt x="79" y="22"/>
                    </a:cubicBezTo>
                    <a:cubicBezTo>
                      <a:pt x="57" y="0"/>
                      <a:pt x="22" y="0"/>
                      <a:pt x="0" y="22"/>
                    </a:cubicBezTo>
                    <a:cubicBezTo>
                      <a:pt x="157" y="179"/>
                      <a:pt x="157" y="179"/>
                      <a:pt x="157" y="179"/>
                    </a:cubicBezTo>
                    <a:cubicBezTo>
                      <a:pt x="179" y="157"/>
                      <a:pt x="179" y="122"/>
                      <a:pt x="157" y="100"/>
                    </a:cubicBezTo>
                    <a:close/>
                  </a:path>
                </a:pathLst>
              </a:custGeom>
              <a:solidFill>
                <a:srgbClr val="18769C"/>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4" name="Freeform 9"/>
              <p:cNvSpPr>
                <a:spLocks noEditPoints="1"/>
              </p:cNvSpPr>
              <p:nvPr/>
            </p:nvSpPr>
            <p:spPr bwMode="auto">
              <a:xfrm>
                <a:off x="10432465" y="1901146"/>
                <a:ext cx="651257" cy="1316370"/>
              </a:xfrm>
              <a:custGeom>
                <a:avLst/>
                <a:gdLst>
                  <a:gd name="T0" fmla="*/ 65 w 67"/>
                  <a:gd name="T1" fmla="*/ 0 h 135"/>
                  <a:gd name="T2" fmla="*/ 1 w 67"/>
                  <a:gd name="T3" fmla="*/ 0 h 135"/>
                  <a:gd name="T4" fmla="*/ 0 w 67"/>
                  <a:gd name="T5" fmla="*/ 2 h 135"/>
                  <a:gd name="T6" fmla="*/ 0 w 67"/>
                  <a:gd name="T7" fmla="*/ 28 h 135"/>
                  <a:gd name="T8" fmla="*/ 0 w 67"/>
                  <a:gd name="T9" fmla="*/ 30 h 135"/>
                  <a:gd name="T10" fmla="*/ 0 w 67"/>
                  <a:gd name="T11" fmla="*/ 134 h 135"/>
                  <a:gd name="T12" fmla="*/ 1 w 67"/>
                  <a:gd name="T13" fmla="*/ 135 h 135"/>
                  <a:gd name="T14" fmla="*/ 65 w 67"/>
                  <a:gd name="T15" fmla="*/ 135 h 135"/>
                  <a:gd name="T16" fmla="*/ 67 w 67"/>
                  <a:gd name="T17" fmla="*/ 134 h 135"/>
                  <a:gd name="T18" fmla="*/ 67 w 67"/>
                  <a:gd name="T19" fmla="*/ 30 h 135"/>
                  <a:gd name="T20" fmla="*/ 67 w 67"/>
                  <a:gd name="T21" fmla="*/ 28 h 135"/>
                  <a:gd name="T22" fmla="*/ 67 w 67"/>
                  <a:gd name="T23" fmla="*/ 2 h 135"/>
                  <a:gd name="T24" fmla="*/ 65 w 67"/>
                  <a:gd name="T25" fmla="*/ 0 h 135"/>
                  <a:gd name="T26" fmla="*/ 8 w 67"/>
                  <a:gd name="T27" fmla="*/ 21 h 135"/>
                  <a:gd name="T28" fmla="*/ 8 w 67"/>
                  <a:gd name="T29" fmla="*/ 14 h 135"/>
                  <a:gd name="T30" fmla="*/ 9 w 67"/>
                  <a:gd name="T31" fmla="*/ 13 h 135"/>
                  <a:gd name="T32" fmla="*/ 57 w 67"/>
                  <a:gd name="T33" fmla="*/ 13 h 135"/>
                  <a:gd name="T34" fmla="*/ 59 w 67"/>
                  <a:gd name="T35" fmla="*/ 14 h 135"/>
                  <a:gd name="T36" fmla="*/ 59 w 67"/>
                  <a:gd name="T37" fmla="*/ 21 h 135"/>
                  <a:gd name="T38" fmla="*/ 57 w 67"/>
                  <a:gd name="T39" fmla="*/ 23 h 135"/>
                  <a:gd name="T40" fmla="*/ 9 w 67"/>
                  <a:gd name="T41" fmla="*/ 23 h 135"/>
                  <a:gd name="T42" fmla="*/ 8 w 67"/>
                  <a:gd name="T43" fmla="*/ 21 h 135"/>
                  <a:gd name="T44" fmla="*/ 53 w 67"/>
                  <a:gd name="T45" fmla="*/ 64 h 135"/>
                  <a:gd name="T46" fmla="*/ 49 w 67"/>
                  <a:gd name="T47" fmla="*/ 59 h 135"/>
                  <a:gd name="T48" fmla="*/ 53 w 67"/>
                  <a:gd name="T49" fmla="*/ 55 h 135"/>
                  <a:gd name="T50" fmla="*/ 58 w 67"/>
                  <a:gd name="T51" fmla="*/ 59 h 135"/>
                  <a:gd name="T52" fmla="*/ 53 w 67"/>
                  <a:gd name="T53" fmla="*/ 64 h 135"/>
                  <a:gd name="T54" fmla="*/ 53 w 67"/>
                  <a:gd name="T55" fmla="*/ 49 h 135"/>
                  <a:gd name="T56" fmla="*/ 47 w 67"/>
                  <a:gd name="T57" fmla="*/ 43 h 135"/>
                  <a:gd name="T58" fmla="*/ 53 w 67"/>
                  <a:gd name="T59" fmla="*/ 37 h 135"/>
                  <a:gd name="T60" fmla="*/ 60 w 67"/>
                  <a:gd name="T61" fmla="*/ 43 h 135"/>
                  <a:gd name="T62" fmla="*/ 53 w 67"/>
                  <a:gd name="T6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135">
                    <a:moveTo>
                      <a:pt x="65" y="0"/>
                    </a:moveTo>
                    <a:cubicBezTo>
                      <a:pt x="1" y="0"/>
                      <a:pt x="1" y="0"/>
                      <a:pt x="1" y="0"/>
                    </a:cubicBezTo>
                    <a:cubicBezTo>
                      <a:pt x="0" y="0"/>
                      <a:pt x="0" y="1"/>
                      <a:pt x="0" y="2"/>
                    </a:cubicBezTo>
                    <a:cubicBezTo>
                      <a:pt x="0" y="28"/>
                      <a:pt x="0" y="28"/>
                      <a:pt x="0" y="28"/>
                    </a:cubicBezTo>
                    <a:cubicBezTo>
                      <a:pt x="0" y="30"/>
                      <a:pt x="0" y="30"/>
                      <a:pt x="0" y="30"/>
                    </a:cubicBezTo>
                    <a:cubicBezTo>
                      <a:pt x="0" y="134"/>
                      <a:pt x="0" y="134"/>
                      <a:pt x="0" y="134"/>
                    </a:cubicBezTo>
                    <a:cubicBezTo>
                      <a:pt x="0" y="135"/>
                      <a:pt x="0" y="135"/>
                      <a:pt x="1" y="135"/>
                    </a:cubicBezTo>
                    <a:cubicBezTo>
                      <a:pt x="65" y="135"/>
                      <a:pt x="65" y="135"/>
                      <a:pt x="65" y="135"/>
                    </a:cubicBezTo>
                    <a:cubicBezTo>
                      <a:pt x="66" y="135"/>
                      <a:pt x="67" y="135"/>
                      <a:pt x="67" y="134"/>
                    </a:cubicBezTo>
                    <a:cubicBezTo>
                      <a:pt x="67" y="30"/>
                      <a:pt x="67" y="30"/>
                      <a:pt x="67" y="30"/>
                    </a:cubicBezTo>
                    <a:cubicBezTo>
                      <a:pt x="67" y="28"/>
                      <a:pt x="67" y="28"/>
                      <a:pt x="67" y="28"/>
                    </a:cubicBezTo>
                    <a:cubicBezTo>
                      <a:pt x="67" y="2"/>
                      <a:pt x="67" y="2"/>
                      <a:pt x="67" y="2"/>
                    </a:cubicBezTo>
                    <a:cubicBezTo>
                      <a:pt x="67" y="1"/>
                      <a:pt x="66" y="0"/>
                      <a:pt x="65" y="0"/>
                    </a:cubicBezTo>
                    <a:close/>
                    <a:moveTo>
                      <a:pt x="8" y="21"/>
                    </a:moveTo>
                    <a:cubicBezTo>
                      <a:pt x="8" y="14"/>
                      <a:pt x="8" y="14"/>
                      <a:pt x="8" y="14"/>
                    </a:cubicBezTo>
                    <a:cubicBezTo>
                      <a:pt x="8" y="13"/>
                      <a:pt x="8" y="13"/>
                      <a:pt x="9" y="13"/>
                    </a:cubicBezTo>
                    <a:cubicBezTo>
                      <a:pt x="57" y="13"/>
                      <a:pt x="57" y="13"/>
                      <a:pt x="57" y="13"/>
                    </a:cubicBezTo>
                    <a:cubicBezTo>
                      <a:pt x="58" y="13"/>
                      <a:pt x="59" y="13"/>
                      <a:pt x="59" y="14"/>
                    </a:cubicBezTo>
                    <a:cubicBezTo>
                      <a:pt x="59" y="21"/>
                      <a:pt x="59" y="21"/>
                      <a:pt x="59" y="21"/>
                    </a:cubicBezTo>
                    <a:cubicBezTo>
                      <a:pt x="59" y="22"/>
                      <a:pt x="58" y="23"/>
                      <a:pt x="57" y="23"/>
                    </a:cubicBezTo>
                    <a:cubicBezTo>
                      <a:pt x="9" y="23"/>
                      <a:pt x="9" y="23"/>
                      <a:pt x="9" y="23"/>
                    </a:cubicBezTo>
                    <a:cubicBezTo>
                      <a:pt x="8" y="23"/>
                      <a:pt x="8" y="22"/>
                      <a:pt x="8" y="21"/>
                    </a:cubicBezTo>
                    <a:close/>
                    <a:moveTo>
                      <a:pt x="53" y="64"/>
                    </a:moveTo>
                    <a:cubicBezTo>
                      <a:pt x="51" y="64"/>
                      <a:pt x="49" y="62"/>
                      <a:pt x="49" y="59"/>
                    </a:cubicBezTo>
                    <a:cubicBezTo>
                      <a:pt x="49" y="57"/>
                      <a:pt x="51" y="55"/>
                      <a:pt x="53" y="55"/>
                    </a:cubicBezTo>
                    <a:cubicBezTo>
                      <a:pt x="56" y="55"/>
                      <a:pt x="58" y="57"/>
                      <a:pt x="58" y="59"/>
                    </a:cubicBezTo>
                    <a:cubicBezTo>
                      <a:pt x="58" y="62"/>
                      <a:pt x="56" y="64"/>
                      <a:pt x="53" y="64"/>
                    </a:cubicBezTo>
                    <a:close/>
                    <a:moveTo>
                      <a:pt x="53" y="49"/>
                    </a:moveTo>
                    <a:cubicBezTo>
                      <a:pt x="50" y="49"/>
                      <a:pt x="47" y="46"/>
                      <a:pt x="47" y="43"/>
                    </a:cubicBezTo>
                    <a:cubicBezTo>
                      <a:pt x="47" y="39"/>
                      <a:pt x="50" y="37"/>
                      <a:pt x="53" y="37"/>
                    </a:cubicBezTo>
                    <a:cubicBezTo>
                      <a:pt x="57" y="37"/>
                      <a:pt x="60" y="39"/>
                      <a:pt x="60" y="43"/>
                    </a:cubicBezTo>
                    <a:cubicBezTo>
                      <a:pt x="60" y="46"/>
                      <a:pt x="57" y="49"/>
                      <a:pt x="53" y="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5" name="Freeform 10"/>
              <p:cNvSpPr>
                <a:spLocks noEditPoints="1"/>
              </p:cNvSpPr>
              <p:nvPr/>
            </p:nvSpPr>
            <p:spPr bwMode="auto">
              <a:xfrm>
                <a:off x="7841294" y="1339954"/>
                <a:ext cx="2445675" cy="1877562"/>
              </a:xfrm>
              <a:custGeom>
                <a:avLst/>
                <a:gdLst>
                  <a:gd name="T0" fmla="*/ 244 w 252"/>
                  <a:gd name="T1" fmla="*/ 0 h 193"/>
                  <a:gd name="T2" fmla="*/ 8 w 252"/>
                  <a:gd name="T3" fmla="*/ 0 h 193"/>
                  <a:gd name="T4" fmla="*/ 0 w 252"/>
                  <a:gd name="T5" fmla="*/ 7 h 193"/>
                  <a:gd name="T6" fmla="*/ 0 w 252"/>
                  <a:gd name="T7" fmla="*/ 161 h 193"/>
                  <a:gd name="T8" fmla="*/ 8 w 252"/>
                  <a:gd name="T9" fmla="*/ 168 h 193"/>
                  <a:gd name="T10" fmla="*/ 86 w 252"/>
                  <a:gd name="T11" fmla="*/ 168 h 193"/>
                  <a:gd name="T12" fmla="*/ 86 w 252"/>
                  <a:gd name="T13" fmla="*/ 179 h 193"/>
                  <a:gd name="T14" fmla="*/ 69 w 252"/>
                  <a:gd name="T15" fmla="*/ 193 h 193"/>
                  <a:gd name="T16" fmla="*/ 188 w 252"/>
                  <a:gd name="T17" fmla="*/ 193 h 193"/>
                  <a:gd name="T18" fmla="*/ 171 w 252"/>
                  <a:gd name="T19" fmla="*/ 179 h 193"/>
                  <a:gd name="T20" fmla="*/ 171 w 252"/>
                  <a:gd name="T21" fmla="*/ 168 h 193"/>
                  <a:gd name="T22" fmla="*/ 244 w 252"/>
                  <a:gd name="T23" fmla="*/ 168 h 193"/>
                  <a:gd name="T24" fmla="*/ 252 w 252"/>
                  <a:gd name="T25" fmla="*/ 161 h 193"/>
                  <a:gd name="T26" fmla="*/ 252 w 252"/>
                  <a:gd name="T27" fmla="*/ 7 h 193"/>
                  <a:gd name="T28" fmla="*/ 244 w 252"/>
                  <a:gd name="T29" fmla="*/ 0 h 193"/>
                  <a:gd name="T30" fmla="*/ 238 w 252"/>
                  <a:gd name="T31" fmla="*/ 149 h 193"/>
                  <a:gd name="T32" fmla="*/ 231 w 252"/>
                  <a:gd name="T33" fmla="*/ 155 h 193"/>
                  <a:gd name="T34" fmla="*/ 22 w 252"/>
                  <a:gd name="T35" fmla="*/ 155 h 193"/>
                  <a:gd name="T36" fmla="*/ 15 w 252"/>
                  <a:gd name="T37" fmla="*/ 149 h 193"/>
                  <a:gd name="T38" fmla="*/ 15 w 252"/>
                  <a:gd name="T39" fmla="*/ 19 h 193"/>
                  <a:gd name="T40" fmla="*/ 22 w 252"/>
                  <a:gd name="T41" fmla="*/ 13 h 193"/>
                  <a:gd name="T42" fmla="*/ 231 w 252"/>
                  <a:gd name="T43" fmla="*/ 13 h 193"/>
                  <a:gd name="T44" fmla="*/ 238 w 252"/>
                  <a:gd name="T45" fmla="*/ 19 h 193"/>
                  <a:gd name="T46" fmla="*/ 238 w 252"/>
                  <a:gd name="T47" fmla="*/ 149 h 193"/>
                  <a:gd name="T48" fmla="*/ 238 w 252"/>
                  <a:gd name="T49" fmla="*/ 1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2" h="193">
                    <a:moveTo>
                      <a:pt x="244" y="0"/>
                    </a:moveTo>
                    <a:cubicBezTo>
                      <a:pt x="8" y="0"/>
                      <a:pt x="8" y="0"/>
                      <a:pt x="8" y="0"/>
                    </a:cubicBezTo>
                    <a:cubicBezTo>
                      <a:pt x="4" y="0"/>
                      <a:pt x="0" y="3"/>
                      <a:pt x="0" y="7"/>
                    </a:cubicBezTo>
                    <a:cubicBezTo>
                      <a:pt x="0" y="161"/>
                      <a:pt x="0" y="161"/>
                      <a:pt x="0" y="161"/>
                    </a:cubicBezTo>
                    <a:cubicBezTo>
                      <a:pt x="0" y="165"/>
                      <a:pt x="4" y="168"/>
                      <a:pt x="8" y="168"/>
                    </a:cubicBezTo>
                    <a:cubicBezTo>
                      <a:pt x="86" y="168"/>
                      <a:pt x="86" y="168"/>
                      <a:pt x="86" y="168"/>
                    </a:cubicBezTo>
                    <a:cubicBezTo>
                      <a:pt x="86" y="179"/>
                      <a:pt x="86" y="179"/>
                      <a:pt x="86" y="179"/>
                    </a:cubicBezTo>
                    <a:cubicBezTo>
                      <a:pt x="69" y="193"/>
                      <a:pt x="69" y="193"/>
                      <a:pt x="69" y="193"/>
                    </a:cubicBezTo>
                    <a:cubicBezTo>
                      <a:pt x="188" y="193"/>
                      <a:pt x="188" y="193"/>
                      <a:pt x="188" y="193"/>
                    </a:cubicBezTo>
                    <a:cubicBezTo>
                      <a:pt x="171" y="179"/>
                      <a:pt x="171" y="179"/>
                      <a:pt x="171" y="179"/>
                    </a:cubicBezTo>
                    <a:cubicBezTo>
                      <a:pt x="171" y="168"/>
                      <a:pt x="171" y="168"/>
                      <a:pt x="171" y="168"/>
                    </a:cubicBezTo>
                    <a:cubicBezTo>
                      <a:pt x="244" y="168"/>
                      <a:pt x="244" y="168"/>
                      <a:pt x="244" y="168"/>
                    </a:cubicBezTo>
                    <a:cubicBezTo>
                      <a:pt x="249" y="168"/>
                      <a:pt x="252" y="165"/>
                      <a:pt x="252" y="161"/>
                    </a:cubicBezTo>
                    <a:cubicBezTo>
                      <a:pt x="252" y="7"/>
                      <a:pt x="252" y="7"/>
                      <a:pt x="252" y="7"/>
                    </a:cubicBezTo>
                    <a:cubicBezTo>
                      <a:pt x="252" y="3"/>
                      <a:pt x="249" y="0"/>
                      <a:pt x="244" y="0"/>
                    </a:cubicBezTo>
                    <a:close/>
                    <a:moveTo>
                      <a:pt x="238" y="149"/>
                    </a:moveTo>
                    <a:cubicBezTo>
                      <a:pt x="238" y="153"/>
                      <a:pt x="235" y="155"/>
                      <a:pt x="231" y="155"/>
                    </a:cubicBezTo>
                    <a:cubicBezTo>
                      <a:pt x="22" y="155"/>
                      <a:pt x="22" y="155"/>
                      <a:pt x="22" y="155"/>
                    </a:cubicBezTo>
                    <a:cubicBezTo>
                      <a:pt x="18" y="155"/>
                      <a:pt x="15" y="153"/>
                      <a:pt x="15" y="149"/>
                    </a:cubicBezTo>
                    <a:cubicBezTo>
                      <a:pt x="15" y="19"/>
                      <a:pt x="15" y="19"/>
                      <a:pt x="15" y="19"/>
                    </a:cubicBezTo>
                    <a:cubicBezTo>
                      <a:pt x="15" y="15"/>
                      <a:pt x="18" y="13"/>
                      <a:pt x="22" y="13"/>
                    </a:cubicBezTo>
                    <a:cubicBezTo>
                      <a:pt x="231" y="13"/>
                      <a:pt x="231" y="13"/>
                      <a:pt x="231" y="13"/>
                    </a:cubicBezTo>
                    <a:cubicBezTo>
                      <a:pt x="235" y="13"/>
                      <a:pt x="238" y="15"/>
                      <a:pt x="238" y="19"/>
                    </a:cubicBezTo>
                    <a:cubicBezTo>
                      <a:pt x="238" y="149"/>
                      <a:pt x="238" y="149"/>
                      <a:pt x="238" y="149"/>
                    </a:cubicBezTo>
                    <a:cubicBezTo>
                      <a:pt x="238" y="149"/>
                      <a:pt x="238" y="149"/>
                      <a:pt x="238" y="1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7" name="Freeform 14"/>
              <p:cNvSpPr>
                <a:spLocks/>
              </p:cNvSpPr>
              <p:nvPr/>
            </p:nvSpPr>
            <p:spPr bwMode="auto">
              <a:xfrm>
                <a:off x="9150734" y="4291395"/>
                <a:ext cx="1919127" cy="1669714"/>
              </a:xfrm>
              <a:custGeom>
                <a:avLst/>
                <a:gdLst>
                  <a:gd name="T0" fmla="*/ 111 w 198"/>
                  <a:gd name="T1" fmla="*/ 5 h 172"/>
                  <a:gd name="T2" fmla="*/ 95 w 198"/>
                  <a:gd name="T3" fmla="*/ 5 h 172"/>
                  <a:gd name="T4" fmla="*/ 93 w 198"/>
                  <a:gd name="T5" fmla="*/ 17 h 172"/>
                  <a:gd name="T6" fmla="*/ 82 w 198"/>
                  <a:gd name="T7" fmla="*/ 5 h 172"/>
                  <a:gd name="T8" fmla="*/ 66 w 198"/>
                  <a:gd name="T9" fmla="*/ 5 h 172"/>
                  <a:gd name="T10" fmla="*/ 66 w 198"/>
                  <a:gd name="T11" fmla="*/ 21 h 172"/>
                  <a:gd name="T12" fmla="*/ 66 w 198"/>
                  <a:gd name="T13" fmla="*/ 21 h 172"/>
                  <a:gd name="T14" fmla="*/ 66 w 198"/>
                  <a:gd name="T15" fmla="*/ 21 h 172"/>
                  <a:gd name="T16" fmla="*/ 66 w 198"/>
                  <a:gd name="T17" fmla="*/ 21 h 172"/>
                  <a:gd name="T18" fmla="*/ 51 w 198"/>
                  <a:gd name="T19" fmla="*/ 5 h 172"/>
                  <a:gd name="T20" fmla="*/ 35 w 198"/>
                  <a:gd name="T21" fmla="*/ 5 h 172"/>
                  <a:gd name="T22" fmla="*/ 36 w 198"/>
                  <a:gd name="T23" fmla="*/ 21 h 172"/>
                  <a:gd name="T24" fmla="*/ 35 w 198"/>
                  <a:gd name="T25" fmla="*/ 20 h 172"/>
                  <a:gd name="T26" fmla="*/ 35 w 198"/>
                  <a:gd name="T27" fmla="*/ 20 h 172"/>
                  <a:gd name="T28" fmla="*/ 23 w 198"/>
                  <a:gd name="T29" fmla="*/ 8 h 172"/>
                  <a:gd name="T30" fmla="*/ 5 w 198"/>
                  <a:gd name="T31" fmla="*/ 7 h 172"/>
                  <a:gd name="T32" fmla="*/ 6 w 198"/>
                  <a:gd name="T33" fmla="*/ 25 h 172"/>
                  <a:gd name="T34" fmla="*/ 63 w 198"/>
                  <a:gd name="T35" fmla="*/ 82 h 172"/>
                  <a:gd name="T36" fmla="*/ 48 w 198"/>
                  <a:gd name="T37" fmla="*/ 84 h 172"/>
                  <a:gd name="T38" fmla="*/ 49 w 198"/>
                  <a:gd name="T39" fmla="*/ 102 h 172"/>
                  <a:gd name="T40" fmla="*/ 75 w 198"/>
                  <a:gd name="T41" fmla="*/ 127 h 172"/>
                  <a:gd name="T42" fmla="*/ 101 w 198"/>
                  <a:gd name="T43" fmla="*/ 154 h 172"/>
                  <a:gd name="T44" fmla="*/ 126 w 198"/>
                  <a:gd name="T45" fmla="*/ 154 h 172"/>
                  <a:gd name="T46" fmla="*/ 144 w 198"/>
                  <a:gd name="T47" fmla="*/ 172 h 172"/>
                  <a:gd name="T48" fmla="*/ 198 w 198"/>
                  <a:gd name="T49" fmla="*/ 117 h 172"/>
                  <a:gd name="T50" fmla="*/ 180 w 198"/>
                  <a:gd name="T51" fmla="*/ 99 h 172"/>
                  <a:gd name="T52" fmla="*/ 180 w 198"/>
                  <a:gd name="T53" fmla="*/ 75 h 172"/>
                  <a:gd name="T54" fmla="*/ 144 w 198"/>
                  <a:gd name="T55" fmla="*/ 38 h 172"/>
                  <a:gd name="T56" fmla="*/ 144 w 198"/>
                  <a:gd name="T57" fmla="*/ 38 h 172"/>
                  <a:gd name="T58" fmla="*/ 111 w 198"/>
                  <a:gd name="T59"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72">
                    <a:moveTo>
                      <a:pt x="111" y="5"/>
                    </a:moveTo>
                    <a:cubicBezTo>
                      <a:pt x="106" y="1"/>
                      <a:pt x="99" y="0"/>
                      <a:pt x="95" y="5"/>
                    </a:cubicBezTo>
                    <a:cubicBezTo>
                      <a:pt x="92" y="8"/>
                      <a:pt x="91" y="13"/>
                      <a:pt x="93" y="17"/>
                    </a:cubicBezTo>
                    <a:cubicBezTo>
                      <a:pt x="82" y="5"/>
                      <a:pt x="82" y="5"/>
                      <a:pt x="82" y="5"/>
                    </a:cubicBezTo>
                    <a:cubicBezTo>
                      <a:pt x="77" y="1"/>
                      <a:pt x="70" y="0"/>
                      <a:pt x="66" y="5"/>
                    </a:cubicBezTo>
                    <a:cubicBezTo>
                      <a:pt x="61" y="9"/>
                      <a:pt x="62" y="16"/>
                      <a:pt x="66" y="21"/>
                    </a:cubicBezTo>
                    <a:cubicBezTo>
                      <a:pt x="66" y="21"/>
                      <a:pt x="66" y="21"/>
                      <a:pt x="66" y="21"/>
                    </a:cubicBezTo>
                    <a:cubicBezTo>
                      <a:pt x="66" y="21"/>
                      <a:pt x="66" y="21"/>
                      <a:pt x="66" y="21"/>
                    </a:cubicBezTo>
                    <a:cubicBezTo>
                      <a:pt x="66" y="21"/>
                      <a:pt x="66" y="21"/>
                      <a:pt x="66" y="21"/>
                    </a:cubicBezTo>
                    <a:cubicBezTo>
                      <a:pt x="51" y="5"/>
                      <a:pt x="51" y="5"/>
                      <a:pt x="51" y="5"/>
                    </a:cubicBezTo>
                    <a:cubicBezTo>
                      <a:pt x="46" y="1"/>
                      <a:pt x="39" y="0"/>
                      <a:pt x="35" y="5"/>
                    </a:cubicBezTo>
                    <a:cubicBezTo>
                      <a:pt x="31" y="9"/>
                      <a:pt x="31" y="16"/>
                      <a:pt x="36" y="21"/>
                    </a:cubicBezTo>
                    <a:cubicBezTo>
                      <a:pt x="35" y="20"/>
                      <a:pt x="35" y="20"/>
                      <a:pt x="35" y="20"/>
                    </a:cubicBezTo>
                    <a:cubicBezTo>
                      <a:pt x="35" y="20"/>
                      <a:pt x="35" y="20"/>
                      <a:pt x="35" y="20"/>
                    </a:cubicBezTo>
                    <a:cubicBezTo>
                      <a:pt x="23" y="8"/>
                      <a:pt x="23" y="8"/>
                      <a:pt x="23" y="8"/>
                    </a:cubicBezTo>
                    <a:cubicBezTo>
                      <a:pt x="18" y="3"/>
                      <a:pt x="10" y="3"/>
                      <a:pt x="5" y="7"/>
                    </a:cubicBezTo>
                    <a:cubicBezTo>
                      <a:pt x="0" y="12"/>
                      <a:pt x="1" y="20"/>
                      <a:pt x="6" y="25"/>
                    </a:cubicBezTo>
                    <a:cubicBezTo>
                      <a:pt x="63" y="82"/>
                      <a:pt x="63" y="82"/>
                      <a:pt x="63" y="82"/>
                    </a:cubicBezTo>
                    <a:cubicBezTo>
                      <a:pt x="58" y="80"/>
                      <a:pt x="52" y="80"/>
                      <a:pt x="48" y="84"/>
                    </a:cubicBezTo>
                    <a:cubicBezTo>
                      <a:pt x="43" y="89"/>
                      <a:pt x="44" y="97"/>
                      <a:pt x="49" y="102"/>
                    </a:cubicBezTo>
                    <a:cubicBezTo>
                      <a:pt x="75" y="127"/>
                      <a:pt x="75" y="127"/>
                      <a:pt x="75" y="127"/>
                    </a:cubicBezTo>
                    <a:cubicBezTo>
                      <a:pt x="101" y="154"/>
                      <a:pt x="101" y="154"/>
                      <a:pt x="101" y="154"/>
                    </a:cubicBezTo>
                    <a:cubicBezTo>
                      <a:pt x="108" y="161"/>
                      <a:pt x="119" y="161"/>
                      <a:pt x="126" y="154"/>
                    </a:cubicBezTo>
                    <a:cubicBezTo>
                      <a:pt x="144" y="172"/>
                      <a:pt x="144" y="172"/>
                      <a:pt x="144" y="172"/>
                    </a:cubicBezTo>
                    <a:cubicBezTo>
                      <a:pt x="198" y="117"/>
                      <a:pt x="198" y="117"/>
                      <a:pt x="198" y="117"/>
                    </a:cubicBezTo>
                    <a:cubicBezTo>
                      <a:pt x="180" y="99"/>
                      <a:pt x="180" y="99"/>
                      <a:pt x="180" y="99"/>
                    </a:cubicBezTo>
                    <a:cubicBezTo>
                      <a:pt x="187" y="92"/>
                      <a:pt x="187" y="81"/>
                      <a:pt x="180" y="75"/>
                    </a:cubicBezTo>
                    <a:cubicBezTo>
                      <a:pt x="144" y="38"/>
                      <a:pt x="144" y="38"/>
                      <a:pt x="144" y="38"/>
                    </a:cubicBezTo>
                    <a:cubicBezTo>
                      <a:pt x="144" y="38"/>
                      <a:pt x="144" y="38"/>
                      <a:pt x="144" y="38"/>
                    </a:cubicBezTo>
                    <a:lnTo>
                      <a:pt x="111" y="5"/>
                    </a:lnTo>
                    <a:close/>
                  </a:path>
                </a:pathLst>
              </a:custGeom>
              <a:solidFill>
                <a:srgbClr val="F5BF92"/>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8" name="Freeform 15"/>
              <p:cNvSpPr>
                <a:spLocks/>
              </p:cNvSpPr>
              <p:nvPr/>
            </p:nvSpPr>
            <p:spPr bwMode="auto">
              <a:xfrm>
                <a:off x="8672686" y="2954242"/>
                <a:ext cx="2854445" cy="1053096"/>
              </a:xfrm>
              <a:custGeom>
                <a:avLst/>
                <a:gdLst>
                  <a:gd name="T0" fmla="*/ 40 w 294"/>
                  <a:gd name="T1" fmla="*/ 109 h 109"/>
                  <a:gd name="T2" fmla="*/ 7 w 294"/>
                  <a:gd name="T3" fmla="*/ 77 h 109"/>
                  <a:gd name="T4" fmla="*/ 0 w 294"/>
                  <a:gd name="T5" fmla="*/ 60 h 109"/>
                  <a:gd name="T6" fmla="*/ 7 w 294"/>
                  <a:gd name="T7" fmla="*/ 43 h 109"/>
                  <a:gd name="T8" fmla="*/ 24 w 294"/>
                  <a:gd name="T9" fmla="*/ 36 h 109"/>
                  <a:gd name="T10" fmla="*/ 271 w 294"/>
                  <a:gd name="T11" fmla="*/ 36 h 109"/>
                  <a:gd name="T12" fmla="*/ 284 w 294"/>
                  <a:gd name="T13" fmla="*/ 23 h 109"/>
                  <a:gd name="T14" fmla="*/ 271 w 294"/>
                  <a:gd name="T15" fmla="*/ 10 h 109"/>
                  <a:gd name="T16" fmla="*/ 248 w 294"/>
                  <a:gd name="T17" fmla="*/ 10 h 109"/>
                  <a:gd name="T18" fmla="*/ 248 w 294"/>
                  <a:gd name="T19" fmla="*/ 0 h 109"/>
                  <a:gd name="T20" fmla="*/ 271 w 294"/>
                  <a:gd name="T21" fmla="*/ 0 h 109"/>
                  <a:gd name="T22" fmla="*/ 294 w 294"/>
                  <a:gd name="T23" fmla="*/ 23 h 109"/>
                  <a:gd name="T24" fmla="*/ 271 w 294"/>
                  <a:gd name="T25" fmla="*/ 45 h 109"/>
                  <a:gd name="T26" fmla="*/ 24 w 294"/>
                  <a:gd name="T27" fmla="*/ 45 h 109"/>
                  <a:gd name="T28" fmla="*/ 14 w 294"/>
                  <a:gd name="T29" fmla="*/ 50 h 109"/>
                  <a:gd name="T30" fmla="*/ 10 w 294"/>
                  <a:gd name="T31" fmla="*/ 60 h 109"/>
                  <a:gd name="T32" fmla="*/ 14 w 294"/>
                  <a:gd name="T33" fmla="*/ 70 h 109"/>
                  <a:gd name="T34" fmla="*/ 14 w 294"/>
                  <a:gd name="T35" fmla="*/ 70 h 109"/>
                  <a:gd name="T36" fmla="*/ 47 w 294"/>
                  <a:gd name="T37" fmla="*/ 102 h 109"/>
                  <a:gd name="T38" fmla="*/ 40 w 294"/>
                  <a:gd name="T3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 h="109">
                    <a:moveTo>
                      <a:pt x="40" y="109"/>
                    </a:moveTo>
                    <a:cubicBezTo>
                      <a:pt x="7" y="77"/>
                      <a:pt x="7" y="77"/>
                      <a:pt x="7" y="77"/>
                    </a:cubicBezTo>
                    <a:cubicBezTo>
                      <a:pt x="3" y="72"/>
                      <a:pt x="0" y="66"/>
                      <a:pt x="0" y="60"/>
                    </a:cubicBezTo>
                    <a:cubicBezTo>
                      <a:pt x="0" y="54"/>
                      <a:pt x="3" y="48"/>
                      <a:pt x="7" y="43"/>
                    </a:cubicBezTo>
                    <a:cubicBezTo>
                      <a:pt x="12" y="39"/>
                      <a:pt x="18" y="36"/>
                      <a:pt x="24" y="36"/>
                    </a:cubicBezTo>
                    <a:cubicBezTo>
                      <a:pt x="271" y="36"/>
                      <a:pt x="271" y="36"/>
                      <a:pt x="271" y="36"/>
                    </a:cubicBezTo>
                    <a:cubicBezTo>
                      <a:pt x="279" y="36"/>
                      <a:pt x="284" y="30"/>
                      <a:pt x="284" y="23"/>
                    </a:cubicBezTo>
                    <a:cubicBezTo>
                      <a:pt x="284" y="16"/>
                      <a:pt x="279" y="10"/>
                      <a:pt x="271" y="10"/>
                    </a:cubicBezTo>
                    <a:cubicBezTo>
                      <a:pt x="248" y="10"/>
                      <a:pt x="248" y="10"/>
                      <a:pt x="248" y="10"/>
                    </a:cubicBezTo>
                    <a:cubicBezTo>
                      <a:pt x="248" y="0"/>
                      <a:pt x="248" y="0"/>
                      <a:pt x="248" y="0"/>
                    </a:cubicBezTo>
                    <a:cubicBezTo>
                      <a:pt x="271" y="0"/>
                      <a:pt x="271" y="0"/>
                      <a:pt x="271" y="0"/>
                    </a:cubicBezTo>
                    <a:cubicBezTo>
                      <a:pt x="284" y="0"/>
                      <a:pt x="294" y="11"/>
                      <a:pt x="294" y="23"/>
                    </a:cubicBezTo>
                    <a:cubicBezTo>
                      <a:pt x="294" y="35"/>
                      <a:pt x="284" y="45"/>
                      <a:pt x="271" y="45"/>
                    </a:cubicBezTo>
                    <a:cubicBezTo>
                      <a:pt x="24" y="45"/>
                      <a:pt x="24" y="45"/>
                      <a:pt x="24" y="45"/>
                    </a:cubicBezTo>
                    <a:cubicBezTo>
                      <a:pt x="20" y="46"/>
                      <a:pt x="17" y="47"/>
                      <a:pt x="14" y="50"/>
                    </a:cubicBezTo>
                    <a:cubicBezTo>
                      <a:pt x="11" y="52"/>
                      <a:pt x="10" y="56"/>
                      <a:pt x="10" y="60"/>
                    </a:cubicBezTo>
                    <a:cubicBezTo>
                      <a:pt x="10" y="64"/>
                      <a:pt x="11" y="67"/>
                      <a:pt x="14" y="70"/>
                    </a:cubicBezTo>
                    <a:cubicBezTo>
                      <a:pt x="14" y="70"/>
                      <a:pt x="14" y="70"/>
                      <a:pt x="14" y="70"/>
                    </a:cubicBezTo>
                    <a:cubicBezTo>
                      <a:pt x="47" y="102"/>
                      <a:pt x="47" y="102"/>
                      <a:pt x="47" y="102"/>
                    </a:cubicBezTo>
                    <a:lnTo>
                      <a:pt x="40" y="109"/>
                    </a:lnTo>
                    <a:close/>
                  </a:path>
                </a:pathLst>
              </a:custGeom>
              <a:solidFill>
                <a:srgbClr val="0090B7"/>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9" name="Freeform 16"/>
              <p:cNvSpPr>
                <a:spLocks/>
              </p:cNvSpPr>
              <p:nvPr/>
            </p:nvSpPr>
            <p:spPr bwMode="auto">
              <a:xfrm>
                <a:off x="9365513" y="2192133"/>
                <a:ext cx="374126" cy="374126"/>
              </a:xfrm>
              <a:custGeom>
                <a:avLst/>
                <a:gdLst>
                  <a:gd name="T0" fmla="*/ 82 w 82"/>
                  <a:gd name="T1" fmla="*/ 65 h 82"/>
                  <a:gd name="T2" fmla="*/ 57 w 82"/>
                  <a:gd name="T3" fmla="*/ 41 h 82"/>
                  <a:gd name="T4" fmla="*/ 74 w 82"/>
                  <a:gd name="T5" fmla="*/ 24 h 82"/>
                  <a:gd name="T6" fmla="*/ 0 w 82"/>
                  <a:gd name="T7" fmla="*/ 0 h 82"/>
                  <a:gd name="T8" fmla="*/ 25 w 82"/>
                  <a:gd name="T9" fmla="*/ 73 h 82"/>
                  <a:gd name="T10" fmla="*/ 42 w 82"/>
                  <a:gd name="T11" fmla="*/ 56 h 82"/>
                  <a:gd name="T12" fmla="*/ 66 w 82"/>
                  <a:gd name="T13" fmla="*/ 82 h 82"/>
                  <a:gd name="T14" fmla="*/ 82 w 82"/>
                  <a:gd name="T15" fmla="*/ 65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2">
                    <a:moveTo>
                      <a:pt x="82" y="65"/>
                    </a:moveTo>
                    <a:lnTo>
                      <a:pt x="57" y="41"/>
                    </a:lnTo>
                    <a:lnTo>
                      <a:pt x="74" y="24"/>
                    </a:lnTo>
                    <a:lnTo>
                      <a:pt x="0" y="0"/>
                    </a:lnTo>
                    <a:lnTo>
                      <a:pt x="25" y="73"/>
                    </a:lnTo>
                    <a:lnTo>
                      <a:pt x="42" y="56"/>
                    </a:lnTo>
                    <a:lnTo>
                      <a:pt x="66" y="82"/>
                    </a:lnTo>
                    <a:lnTo>
                      <a:pt x="82" y="65"/>
                    </a:lnTo>
                    <a:close/>
                  </a:path>
                </a:pathLst>
              </a:custGeom>
              <a:solidFill>
                <a:srgbClr val="EB3C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6" name="Freeform 13"/>
              <p:cNvSpPr>
                <a:spLocks/>
              </p:cNvSpPr>
              <p:nvPr/>
            </p:nvSpPr>
            <p:spPr bwMode="auto">
              <a:xfrm>
                <a:off x="10387426" y="5251708"/>
                <a:ext cx="1122383" cy="1082514"/>
              </a:xfrm>
              <a:custGeom>
                <a:avLst/>
                <a:gdLst>
                  <a:gd name="T0" fmla="*/ 208 w 208"/>
                  <a:gd name="T1" fmla="*/ 97 h 207"/>
                  <a:gd name="T2" fmla="*/ 96 w 208"/>
                  <a:gd name="T3" fmla="*/ 207 h 207"/>
                  <a:gd name="T4" fmla="*/ 0 w 208"/>
                  <a:gd name="T5" fmla="*/ 112 h 207"/>
                  <a:gd name="T6" fmla="*/ 112 w 208"/>
                  <a:gd name="T7" fmla="*/ 0 h 207"/>
                  <a:gd name="T8" fmla="*/ 208 w 208"/>
                  <a:gd name="T9" fmla="*/ 97 h 207"/>
                </a:gdLst>
                <a:ahLst/>
                <a:cxnLst>
                  <a:cxn ang="0">
                    <a:pos x="T0" y="T1"/>
                  </a:cxn>
                  <a:cxn ang="0">
                    <a:pos x="T2" y="T3"/>
                  </a:cxn>
                  <a:cxn ang="0">
                    <a:pos x="T4" y="T5"/>
                  </a:cxn>
                  <a:cxn ang="0">
                    <a:pos x="T6" y="T7"/>
                  </a:cxn>
                  <a:cxn ang="0">
                    <a:pos x="T8" y="T9"/>
                  </a:cxn>
                </a:cxnLst>
                <a:rect l="0" t="0" r="r" b="b"/>
                <a:pathLst>
                  <a:path w="208" h="207">
                    <a:moveTo>
                      <a:pt x="208" y="97"/>
                    </a:moveTo>
                    <a:lnTo>
                      <a:pt x="96" y="207"/>
                    </a:lnTo>
                    <a:lnTo>
                      <a:pt x="0" y="112"/>
                    </a:lnTo>
                    <a:lnTo>
                      <a:pt x="112" y="0"/>
                    </a:lnTo>
                    <a:lnTo>
                      <a:pt x="208" y="97"/>
                    </a:lnTo>
                    <a:close/>
                  </a:path>
                </a:pathLst>
              </a:custGeom>
              <a:solidFill>
                <a:srgbClr val="C1E0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268" name="Rectangle 267"/>
            <p:cNvSpPr/>
            <p:nvPr/>
          </p:nvSpPr>
          <p:spPr>
            <a:xfrm>
              <a:off x="8779320" y="4960552"/>
              <a:ext cx="3165369" cy="971292"/>
            </a:xfrm>
            <a:prstGeom prst="rect">
              <a:avLst/>
            </a:prstGeom>
          </p:spPr>
          <p:txBody>
            <a:bodyPr wrap="square">
              <a:spAutoFit/>
            </a:bodyPr>
            <a:lstStyle/>
            <a:p>
              <a:pPr algn="ctr"/>
              <a:r>
                <a:rPr lang="en-US" sz="2856" dirty="0">
                  <a:gradFill>
                    <a:gsLst>
                      <a:gs pos="1250">
                        <a:srgbClr val="404040"/>
                      </a:gs>
                      <a:gs pos="100000">
                        <a:srgbClr val="404040"/>
                      </a:gs>
                    </a:gsLst>
                    <a:lin ang="5400000" scaled="0"/>
                  </a:gradFill>
                  <a:latin typeface="Segoe UI Light"/>
                </a:rPr>
                <a:t>Sign up for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Developer Program</a:t>
              </a:r>
            </a:p>
          </p:txBody>
        </p:sp>
      </p:grpSp>
      <p:grpSp>
        <p:nvGrpSpPr>
          <p:cNvPr id="3" name="Group 2"/>
          <p:cNvGrpSpPr/>
          <p:nvPr/>
        </p:nvGrpSpPr>
        <p:grpSpPr>
          <a:xfrm>
            <a:off x="7944786" y="1272317"/>
            <a:ext cx="3939235" cy="4777614"/>
            <a:chOff x="706383" y="1247483"/>
            <a:chExt cx="3862346" cy="4684361"/>
          </a:xfrm>
        </p:grpSpPr>
        <p:sp>
          <p:nvSpPr>
            <p:cNvPr id="265" name="Rectangle 264"/>
            <p:cNvSpPr/>
            <p:nvPr/>
          </p:nvSpPr>
          <p:spPr>
            <a:xfrm>
              <a:off x="706383" y="4960552"/>
              <a:ext cx="3709946" cy="971292"/>
            </a:xfrm>
            <a:prstGeom prst="rect">
              <a:avLst/>
            </a:prstGeom>
          </p:spPr>
          <p:txBody>
            <a:bodyPr wrap="square">
              <a:spAutoFit/>
            </a:bodyPr>
            <a:lstStyle/>
            <a:p>
              <a:pPr algn="ctr"/>
              <a:r>
                <a:rPr lang="en-US" sz="2856" dirty="0">
                  <a:gradFill>
                    <a:gsLst>
                      <a:gs pos="1250">
                        <a:srgbClr val="404040"/>
                      </a:gs>
                      <a:gs pos="100000">
                        <a:srgbClr val="404040"/>
                      </a:gs>
                    </a:gsLst>
                    <a:lin ang="5400000" scaled="0"/>
                  </a:gradFill>
                  <a:latin typeface="Segoe UI Light"/>
                </a:rPr>
                <a:t>Collect your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stickers at //build</a:t>
              </a:r>
            </a:p>
          </p:txBody>
        </p:sp>
        <p:grpSp>
          <p:nvGrpSpPr>
            <p:cNvPr id="331" name="Group 330"/>
            <p:cNvGrpSpPr/>
            <p:nvPr/>
          </p:nvGrpSpPr>
          <p:grpSpPr>
            <a:xfrm>
              <a:off x="1034582" y="3602105"/>
              <a:ext cx="1069025" cy="1069026"/>
              <a:chOff x="3571876" y="6197600"/>
              <a:chExt cx="1457325" cy="1457326"/>
            </a:xfrm>
          </p:grpSpPr>
          <p:sp>
            <p:nvSpPr>
              <p:cNvPr id="270" name="Freeform 5"/>
              <p:cNvSpPr>
                <a:spLocks/>
              </p:cNvSpPr>
              <p:nvPr/>
            </p:nvSpPr>
            <p:spPr bwMode="auto">
              <a:xfrm>
                <a:off x="3571876" y="619760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74" name="Freeform 6"/>
              <p:cNvSpPr>
                <a:spLocks/>
              </p:cNvSpPr>
              <p:nvPr/>
            </p:nvSpPr>
            <p:spPr bwMode="auto">
              <a:xfrm>
                <a:off x="3902076" y="6599238"/>
                <a:ext cx="1127125" cy="1055688"/>
              </a:xfrm>
              <a:custGeom>
                <a:avLst/>
                <a:gdLst>
                  <a:gd name="T0" fmla="*/ 103 w 300"/>
                  <a:gd name="T1" fmla="*/ 0 h 281"/>
                  <a:gd name="T2" fmla="*/ 0 w 300"/>
                  <a:gd name="T3" fmla="*/ 78 h 281"/>
                  <a:gd name="T4" fmla="*/ 22 w 300"/>
                  <a:gd name="T5" fmla="*/ 125 h 281"/>
                  <a:gd name="T6" fmla="*/ 23 w 300"/>
                  <a:gd name="T7" fmla="*/ 127 h 281"/>
                  <a:gd name="T8" fmla="*/ 24 w 300"/>
                  <a:gd name="T9" fmla="*/ 128 h 281"/>
                  <a:gd name="T10" fmla="*/ 26 w 300"/>
                  <a:gd name="T11" fmla="*/ 129 h 281"/>
                  <a:gd name="T12" fmla="*/ 27 w 300"/>
                  <a:gd name="T13" fmla="*/ 131 h 281"/>
                  <a:gd name="T14" fmla="*/ 28 w 300"/>
                  <a:gd name="T15" fmla="*/ 131 h 281"/>
                  <a:gd name="T16" fmla="*/ 40 w 300"/>
                  <a:gd name="T17" fmla="*/ 144 h 281"/>
                  <a:gd name="T18" fmla="*/ 39 w 300"/>
                  <a:gd name="T19" fmla="*/ 146 h 281"/>
                  <a:gd name="T20" fmla="*/ 21 w 300"/>
                  <a:gd name="T21" fmla="*/ 174 h 281"/>
                  <a:gd name="T22" fmla="*/ 127 w 300"/>
                  <a:gd name="T23" fmla="*/ 281 h 281"/>
                  <a:gd name="T24" fmla="*/ 129 w 300"/>
                  <a:gd name="T25" fmla="*/ 281 h 281"/>
                  <a:gd name="T26" fmla="*/ 130 w 300"/>
                  <a:gd name="T27" fmla="*/ 281 h 281"/>
                  <a:gd name="T28" fmla="*/ 130 w 300"/>
                  <a:gd name="T29" fmla="*/ 281 h 281"/>
                  <a:gd name="T30" fmla="*/ 132 w 300"/>
                  <a:gd name="T31" fmla="*/ 281 h 281"/>
                  <a:gd name="T32" fmla="*/ 132 w 300"/>
                  <a:gd name="T33" fmla="*/ 281 h 281"/>
                  <a:gd name="T34" fmla="*/ 134 w 300"/>
                  <a:gd name="T35" fmla="*/ 281 h 281"/>
                  <a:gd name="T36" fmla="*/ 134 w 300"/>
                  <a:gd name="T37" fmla="*/ 281 h 281"/>
                  <a:gd name="T38" fmla="*/ 134 w 300"/>
                  <a:gd name="T39" fmla="*/ 281 h 281"/>
                  <a:gd name="T40" fmla="*/ 134 w 300"/>
                  <a:gd name="T41" fmla="*/ 281 h 281"/>
                  <a:gd name="T42" fmla="*/ 222 w 300"/>
                  <a:gd name="T43" fmla="*/ 281 h 281"/>
                  <a:gd name="T44" fmla="*/ 300 w 300"/>
                  <a:gd name="T45" fmla="*/ 203 h 281"/>
                  <a:gd name="T46" fmla="*/ 300 w 300"/>
                  <a:gd name="T47" fmla="*/ 142 h 281"/>
                  <a:gd name="T48" fmla="*/ 186 w 300"/>
                  <a:gd name="T49" fmla="*/ 31 h 281"/>
                  <a:gd name="T50" fmla="*/ 186 w 300"/>
                  <a:gd name="T51" fmla="*/ 31 h 281"/>
                  <a:gd name="T52" fmla="*/ 103 w 300"/>
                  <a:gd name="T5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81">
                    <a:moveTo>
                      <a:pt x="103" y="0"/>
                    </a:moveTo>
                    <a:cubicBezTo>
                      <a:pt x="46" y="0"/>
                      <a:pt x="0" y="35"/>
                      <a:pt x="0" y="78"/>
                    </a:cubicBezTo>
                    <a:cubicBezTo>
                      <a:pt x="0" y="96"/>
                      <a:pt x="8" y="112"/>
                      <a:pt x="22" y="125"/>
                    </a:cubicBezTo>
                    <a:cubicBezTo>
                      <a:pt x="22" y="126"/>
                      <a:pt x="23" y="126"/>
                      <a:pt x="23" y="127"/>
                    </a:cubicBezTo>
                    <a:cubicBezTo>
                      <a:pt x="23" y="127"/>
                      <a:pt x="24" y="128"/>
                      <a:pt x="24" y="128"/>
                    </a:cubicBezTo>
                    <a:cubicBezTo>
                      <a:pt x="25" y="129"/>
                      <a:pt x="25" y="129"/>
                      <a:pt x="26" y="129"/>
                    </a:cubicBezTo>
                    <a:cubicBezTo>
                      <a:pt x="26" y="130"/>
                      <a:pt x="27" y="130"/>
                      <a:pt x="27" y="131"/>
                    </a:cubicBezTo>
                    <a:cubicBezTo>
                      <a:pt x="28" y="131"/>
                      <a:pt x="28" y="131"/>
                      <a:pt x="28" y="131"/>
                    </a:cubicBezTo>
                    <a:cubicBezTo>
                      <a:pt x="40" y="144"/>
                      <a:pt x="40" y="144"/>
                      <a:pt x="40" y="144"/>
                    </a:cubicBezTo>
                    <a:cubicBezTo>
                      <a:pt x="39" y="146"/>
                      <a:pt x="39" y="146"/>
                      <a:pt x="39" y="146"/>
                    </a:cubicBezTo>
                    <a:cubicBezTo>
                      <a:pt x="36" y="154"/>
                      <a:pt x="30" y="165"/>
                      <a:pt x="21" y="174"/>
                    </a:cubicBezTo>
                    <a:cubicBezTo>
                      <a:pt x="127" y="281"/>
                      <a:pt x="127" y="281"/>
                      <a:pt x="127" y="281"/>
                    </a:cubicBezTo>
                    <a:cubicBezTo>
                      <a:pt x="129" y="281"/>
                      <a:pt x="129" y="281"/>
                      <a:pt x="129" y="281"/>
                    </a:cubicBezTo>
                    <a:cubicBezTo>
                      <a:pt x="130" y="281"/>
                      <a:pt x="130" y="281"/>
                      <a:pt x="130" y="281"/>
                    </a:cubicBezTo>
                    <a:cubicBezTo>
                      <a:pt x="130" y="281"/>
                      <a:pt x="130" y="281"/>
                      <a:pt x="130" y="281"/>
                    </a:cubicBezTo>
                    <a:cubicBezTo>
                      <a:pt x="132" y="281"/>
                      <a:pt x="132" y="281"/>
                      <a:pt x="132" y="281"/>
                    </a:cubicBezTo>
                    <a:cubicBezTo>
                      <a:pt x="132" y="281"/>
                      <a:pt x="132" y="281"/>
                      <a:pt x="132" y="281"/>
                    </a:cubicBezTo>
                    <a:cubicBezTo>
                      <a:pt x="134" y="281"/>
                      <a:pt x="134" y="281"/>
                      <a:pt x="134" y="281"/>
                    </a:cubicBezTo>
                    <a:cubicBezTo>
                      <a:pt x="134" y="281"/>
                      <a:pt x="134" y="281"/>
                      <a:pt x="134" y="281"/>
                    </a:cubicBezTo>
                    <a:cubicBezTo>
                      <a:pt x="134" y="281"/>
                      <a:pt x="134" y="281"/>
                      <a:pt x="134" y="281"/>
                    </a:cubicBezTo>
                    <a:cubicBezTo>
                      <a:pt x="134" y="281"/>
                      <a:pt x="134" y="281"/>
                      <a:pt x="134" y="281"/>
                    </a:cubicBezTo>
                    <a:cubicBezTo>
                      <a:pt x="222" y="281"/>
                      <a:pt x="222" y="281"/>
                      <a:pt x="222" y="281"/>
                    </a:cubicBezTo>
                    <a:cubicBezTo>
                      <a:pt x="265" y="281"/>
                      <a:pt x="300" y="246"/>
                      <a:pt x="300" y="203"/>
                    </a:cubicBezTo>
                    <a:cubicBezTo>
                      <a:pt x="300" y="142"/>
                      <a:pt x="300" y="142"/>
                      <a:pt x="300" y="142"/>
                    </a:cubicBezTo>
                    <a:cubicBezTo>
                      <a:pt x="186" y="31"/>
                      <a:pt x="186" y="31"/>
                      <a:pt x="186" y="31"/>
                    </a:cubicBezTo>
                    <a:cubicBezTo>
                      <a:pt x="186" y="31"/>
                      <a:pt x="186" y="31"/>
                      <a:pt x="186" y="31"/>
                    </a:cubicBezTo>
                    <a:cubicBezTo>
                      <a:pt x="167" y="12"/>
                      <a:pt x="137" y="0"/>
                      <a:pt x="103" y="0"/>
                    </a:cubicBezTo>
                  </a:path>
                </a:pathLst>
              </a:custGeom>
              <a:solidFill>
                <a:srgbClr val="9528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75" name="Freeform 7"/>
              <p:cNvSpPr>
                <a:spLocks noEditPoints="1"/>
              </p:cNvSpPr>
              <p:nvPr/>
            </p:nvSpPr>
            <p:spPr bwMode="auto">
              <a:xfrm>
                <a:off x="3902076" y="6599238"/>
                <a:ext cx="774700" cy="654050"/>
              </a:xfrm>
              <a:custGeom>
                <a:avLst/>
                <a:gdLst>
                  <a:gd name="T0" fmla="*/ 103 w 206"/>
                  <a:gd name="T1" fmla="*/ 0 h 174"/>
                  <a:gd name="T2" fmla="*/ 0 w 206"/>
                  <a:gd name="T3" fmla="*/ 78 h 174"/>
                  <a:gd name="T4" fmla="*/ 41 w 206"/>
                  <a:gd name="T5" fmla="*/ 140 h 174"/>
                  <a:gd name="T6" fmla="*/ 21 w 206"/>
                  <a:gd name="T7" fmla="*/ 174 h 174"/>
                  <a:gd name="T8" fmla="*/ 63 w 206"/>
                  <a:gd name="T9" fmla="*/ 150 h 174"/>
                  <a:gd name="T10" fmla="*/ 103 w 206"/>
                  <a:gd name="T11" fmla="*/ 156 h 174"/>
                  <a:gd name="T12" fmla="*/ 206 w 206"/>
                  <a:gd name="T13" fmla="*/ 78 h 174"/>
                  <a:gd name="T14" fmla="*/ 103 w 206"/>
                  <a:gd name="T15" fmla="*/ 0 h 174"/>
                  <a:gd name="T16" fmla="*/ 62 w 206"/>
                  <a:gd name="T17" fmla="*/ 92 h 174"/>
                  <a:gd name="T18" fmla="*/ 49 w 206"/>
                  <a:gd name="T19" fmla="*/ 79 h 174"/>
                  <a:gd name="T20" fmla="*/ 62 w 206"/>
                  <a:gd name="T21" fmla="*/ 67 h 174"/>
                  <a:gd name="T22" fmla="*/ 74 w 206"/>
                  <a:gd name="T23" fmla="*/ 79 h 174"/>
                  <a:gd name="T24" fmla="*/ 62 w 206"/>
                  <a:gd name="T25" fmla="*/ 92 h 174"/>
                  <a:gd name="T26" fmla="*/ 104 w 206"/>
                  <a:gd name="T27" fmla="*/ 92 h 174"/>
                  <a:gd name="T28" fmla="*/ 92 w 206"/>
                  <a:gd name="T29" fmla="*/ 79 h 174"/>
                  <a:gd name="T30" fmla="*/ 104 w 206"/>
                  <a:gd name="T31" fmla="*/ 67 h 174"/>
                  <a:gd name="T32" fmla="*/ 117 w 206"/>
                  <a:gd name="T33" fmla="*/ 79 h 174"/>
                  <a:gd name="T34" fmla="*/ 104 w 206"/>
                  <a:gd name="T35" fmla="*/ 92 h 174"/>
                  <a:gd name="T36" fmla="*/ 147 w 206"/>
                  <a:gd name="T37" fmla="*/ 92 h 174"/>
                  <a:gd name="T38" fmla="*/ 135 w 206"/>
                  <a:gd name="T39" fmla="*/ 79 h 174"/>
                  <a:gd name="T40" fmla="*/ 147 w 206"/>
                  <a:gd name="T41" fmla="*/ 67 h 174"/>
                  <a:gd name="T42" fmla="*/ 160 w 206"/>
                  <a:gd name="T43" fmla="*/ 79 h 174"/>
                  <a:gd name="T44" fmla="*/ 147 w 206"/>
                  <a:gd name="T45"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174">
                    <a:moveTo>
                      <a:pt x="103" y="0"/>
                    </a:moveTo>
                    <a:cubicBezTo>
                      <a:pt x="46" y="0"/>
                      <a:pt x="0" y="35"/>
                      <a:pt x="0" y="78"/>
                    </a:cubicBezTo>
                    <a:cubicBezTo>
                      <a:pt x="0" y="103"/>
                      <a:pt x="17" y="126"/>
                      <a:pt x="41" y="140"/>
                    </a:cubicBezTo>
                    <a:cubicBezTo>
                      <a:pt x="38" y="150"/>
                      <a:pt x="32" y="163"/>
                      <a:pt x="21" y="174"/>
                    </a:cubicBezTo>
                    <a:cubicBezTo>
                      <a:pt x="21" y="174"/>
                      <a:pt x="47" y="162"/>
                      <a:pt x="63" y="150"/>
                    </a:cubicBezTo>
                    <a:cubicBezTo>
                      <a:pt x="75" y="154"/>
                      <a:pt x="89" y="156"/>
                      <a:pt x="103" y="156"/>
                    </a:cubicBezTo>
                    <a:cubicBezTo>
                      <a:pt x="160" y="156"/>
                      <a:pt x="206" y="121"/>
                      <a:pt x="206" y="78"/>
                    </a:cubicBezTo>
                    <a:cubicBezTo>
                      <a:pt x="206" y="35"/>
                      <a:pt x="160" y="0"/>
                      <a:pt x="103" y="0"/>
                    </a:cubicBezTo>
                    <a:close/>
                    <a:moveTo>
                      <a:pt x="62" y="92"/>
                    </a:moveTo>
                    <a:cubicBezTo>
                      <a:pt x="55" y="92"/>
                      <a:pt x="49" y="86"/>
                      <a:pt x="49" y="79"/>
                    </a:cubicBezTo>
                    <a:cubicBezTo>
                      <a:pt x="49" y="72"/>
                      <a:pt x="55" y="67"/>
                      <a:pt x="62" y="67"/>
                    </a:cubicBezTo>
                    <a:cubicBezTo>
                      <a:pt x="68" y="67"/>
                      <a:pt x="74" y="72"/>
                      <a:pt x="74" y="79"/>
                    </a:cubicBezTo>
                    <a:cubicBezTo>
                      <a:pt x="74" y="86"/>
                      <a:pt x="68" y="92"/>
                      <a:pt x="62" y="92"/>
                    </a:cubicBezTo>
                    <a:close/>
                    <a:moveTo>
                      <a:pt x="104" y="92"/>
                    </a:moveTo>
                    <a:cubicBezTo>
                      <a:pt x="97" y="92"/>
                      <a:pt x="92" y="86"/>
                      <a:pt x="92" y="79"/>
                    </a:cubicBezTo>
                    <a:cubicBezTo>
                      <a:pt x="92" y="72"/>
                      <a:pt x="97" y="67"/>
                      <a:pt x="104" y="67"/>
                    </a:cubicBezTo>
                    <a:cubicBezTo>
                      <a:pt x="111" y="67"/>
                      <a:pt x="117" y="72"/>
                      <a:pt x="117" y="79"/>
                    </a:cubicBezTo>
                    <a:cubicBezTo>
                      <a:pt x="117" y="86"/>
                      <a:pt x="111" y="92"/>
                      <a:pt x="104" y="92"/>
                    </a:cubicBezTo>
                    <a:close/>
                    <a:moveTo>
                      <a:pt x="147" y="92"/>
                    </a:moveTo>
                    <a:cubicBezTo>
                      <a:pt x="140" y="92"/>
                      <a:pt x="135" y="86"/>
                      <a:pt x="135" y="79"/>
                    </a:cubicBezTo>
                    <a:cubicBezTo>
                      <a:pt x="135" y="72"/>
                      <a:pt x="140" y="67"/>
                      <a:pt x="147" y="67"/>
                    </a:cubicBezTo>
                    <a:cubicBezTo>
                      <a:pt x="154" y="67"/>
                      <a:pt x="160" y="72"/>
                      <a:pt x="160" y="79"/>
                    </a:cubicBezTo>
                    <a:cubicBezTo>
                      <a:pt x="160" y="86"/>
                      <a:pt x="154" y="92"/>
                      <a:pt x="147"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33" name="Group 332"/>
            <p:cNvGrpSpPr/>
            <p:nvPr/>
          </p:nvGrpSpPr>
          <p:grpSpPr>
            <a:xfrm>
              <a:off x="3499703" y="3602105"/>
              <a:ext cx="1069026" cy="1069025"/>
              <a:chOff x="7091363" y="4425950"/>
              <a:chExt cx="1457326" cy="1457325"/>
            </a:xfrm>
          </p:grpSpPr>
          <p:sp>
            <p:nvSpPr>
              <p:cNvPr id="283" name="Freeform 15"/>
              <p:cNvSpPr>
                <a:spLocks/>
              </p:cNvSpPr>
              <p:nvPr/>
            </p:nvSpPr>
            <p:spPr bwMode="auto">
              <a:xfrm>
                <a:off x="70913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4" name="Freeform 16"/>
              <p:cNvSpPr>
                <a:spLocks/>
              </p:cNvSpPr>
              <p:nvPr/>
            </p:nvSpPr>
            <p:spPr bwMode="auto">
              <a:xfrm>
                <a:off x="7451726" y="4860925"/>
                <a:ext cx="1096963" cy="1022350"/>
              </a:xfrm>
              <a:custGeom>
                <a:avLst/>
                <a:gdLst>
                  <a:gd name="T0" fmla="*/ 154 w 292"/>
                  <a:gd name="T1" fmla="*/ 0 h 272"/>
                  <a:gd name="T2" fmla="*/ 148 w 292"/>
                  <a:gd name="T3" fmla="*/ 4 h 272"/>
                  <a:gd name="T4" fmla="*/ 148 w 292"/>
                  <a:gd name="T5" fmla="*/ 19 h 272"/>
                  <a:gd name="T6" fmla="*/ 148 w 292"/>
                  <a:gd name="T7" fmla="*/ 24 h 272"/>
                  <a:gd name="T8" fmla="*/ 141 w 292"/>
                  <a:gd name="T9" fmla="*/ 19 h 272"/>
                  <a:gd name="T10" fmla="*/ 123 w 292"/>
                  <a:gd name="T11" fmla="*/ 19 h 272"/>
                  <a:gd name="T12" fmla="*/ 103 w 292"/>
                  <a:gd name="T13" fmla="*/ 2 h 272"/>
                  <a:gd name="T14" fmla="*/ 103 w 292"/>
                  <a:gd name="T15" fmla="*/ 2 h 272"/>
                  <a:gd name="T16" fmla="*/ 98 w 292"/>
                  <a:gd name="T17" fmla="*/ 0 h 272"/>
                  <a:gd name="T18" fmla="*/ 92 w 292"/>
                  <a:gd name="T19" fmla="*/ 4 h 272"/>
                  <a:gd name="T20" fmla="*/ 92 w 292"/>
                  <a:gd name="T21" fmla="*/ 19 h 272"/>
                  <a:gd name="T22" fmla="*/ 92 w 292"/>
                  <a:gd name="T23" fmla="*/ 24 h 272"/>
                  <a:gd name="T24" fmla="*/ 92 w 292"/>
                  <a:gd name="T25" fmla="*/ 24 h 272"/>
                  <a:gd name="T26" fmla="*/ 85 w 292"/>
                  <a:gd name="T27" fmla="*/ 19 h 272"/>
                  <a:gd name="T28" fmla="*/ 67 w 292"/>
                  <a:gd name="T29" fmla="*/ 19 h 272"/>
                  <a:gd name="T30" fmla="*/ 48 w 292"/>
                  <a:gd name="T31" fmla="*/ 2 h 272"/>
                  <a:gd name="T32" fmla="*/ 42 w 292"/>
                  <a:gd name="T33" fmla="*/ 0 h 272"/>
                  <a:gd name="T34" fmla="*/ 36 w 292"/>
                  <a:gd name="T35" fmla="*/ 4 h 272"/>
                  <a:gd name="T36" fmla="*/ 36 w 292"/>
                  <a:gd name="T37" fmla="*/ 19 h 272"/>
                  <a:gd name="T38" fmla="*/ 36 w 292"/>
                  <a:gd name="T39" fmla="*/ 24 h 272"/>
                  <a:gd name="T40" fmla="*/ 29 w 292"/>
                  <a:gd name="T41" fmla="*/ 19 h 272"/>
                  <a:gd name="T42" fmla="*/ 15 w 292"/>
                  <a:gd name="T43" fmla="*/ 19 h 272"/>
                  <a:gd name="T44" fmla="*/ 0 w 292"/>
                  <a:gd name="T45" fmla="*/ 33 h 272"/>
                  <a:gd name="T46" fmla="*/ 0 w 292"/>
                  <a:gd name="T47" fmla="*/ 160 h 272"/>
                  <a:gd name="T48" fmla="*/ 5 w 292"/>
                  <a:gd name="T49" fmla="*/ 170 h 272"/>
                  <a:gd name="T50" fmla="*/ 6 w 292"/>
                  <a:gd name="T51" fmla="*/ 171 h 272"/>
                  <a:gd name="T52" fmla="*/ 106 w 292"/>
                  <a:gd name="T53" fmla="*/ 272 h 272"/>
                  <a:gd name="T54" fmla="*/ 107 w 292"/>
                  <a:gd name="T55" fmla="*/ 272 h 272"/>
                  <a:gd name="T56" fmla="*/ 214 w 292"/>
                  <a:gd name="T57" fmla="*/ 272 h 272"/>
                  <a:gd name="T58" fmla="*/ 292 w 292"/>
                  <a:gd name="T59" fmla="*/ 194 h 272"/>
                  <a:gd name="T60" fmla="*/ 292 w 292"/>
                  <a:gd name="T61" fmla="*/ 121 h 272"/>
                  <a:gd name="T62" fmla="*/ 191 w 292"/>
                  <a:gd name="T63" fmla="*/ 22 h 272"/>
                  <a:gd name="T64" fmla="*/ 191 w 292"/>
                  <a:gd name="T65" fmla="*/ 22 h 272"/>
                  <a:gd name="T66" fmla="*/ 182 w 292"/>
                  <a:gd name="T67" fmla="*/ 19 h 272"/>
                  <a:gd name="T68" fmla="*/ 178 w 292"/>
                  <a:gd name="T69" fmla="*/ 19 h 272"/>
                  <a:gd name="T70" fmla="*/ 159 w 292"/>
                  <a:gd name="T71" fmla="*/ 2 h 272"/>
                  <a:gd name="T72" fmla="*/ 154 w 292"/>
                  <a:gd name="T7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2" h="272">
                    <a:moveTo>
                      <a:pt x="154" y="0"/>
                    </a:moveTo>
                    <a:cubicBezTo>
                      <a:pt x="151" y="0"/>
                      <a:pt x="148" y="2"/>
                      <a:pt x="148" y="4"/>
                    </a:cubicBezTo>
                    <a:cubicBezTo>
                      <a:pt x="148" y="19"/>
                      <a:pt x="148" y="19"/>
                      <a:pt x="148" y="19"/>
                    </a:cubicBezTo>
                    <a:cubicBezTo>
                      <a:pt x="148" y="24"/>
                      <a:pt x="148" y="24"/>
                      <a:pt x="148" y="24"/>
                    </a:cubicBezTo>
                    <a:cubicBezTo>
                      <a:pt x="141" y="19"/>
                      <a:pt x="141" y="19"/>
                      <a:pt x="141" y="19"/>
                    </a:cubicBezTo>
                    <a:cubicBezTo>
                      <a:pt x="123" y="19"/>
                      <a:pt x="123" y="19"/>
                      <a:pt x="123" y="19"/>
                    </a:cubicBezTo>
                    <a:cubicBezTo>
                      <a:pt x="103" y="2"/>
                      <a:pt x="103" y="2"/>
                      <a:pt x="103" y="2"/>
                    </a:cubicBezTo>
                    <a:cubicBezTo>
                      <a:pt x="103" y="2"/>
                      <a:pt x="103" y="2"/>
                      <a:pt x="103" y="2"/>
                    </a:cubicBezTo>
                    <a:cubicBezTo>
                      <a:pt x="102" y="1"/>
                      <a:pt x="100" y="0"/>
                      <a:pt x="98" y="0"/>
                    </a:cubicBezTo>
                    <a:cubicBezTo>
                      <a:pt x="95" y="0"/>
                      <a:pt x="92" y="2"/>
                      <a:pt x="92" y="4"/>
                    </a:cubicBezTo>
                    <a:cubicBezTo>
                      <a:pt x="92" y="19"/>
                      <a:pt x="92" y="19"/>
                      <a:pt x="92" y="19"/>
                    </a:cubicBezTo>
                    <a:cubicBezTo>
                      <a:pt x="92" y="24"/>
                      <a:pt x="92" y="24"/>
                      <a:pt x="92" y="24"/>
                    </a:cubicBezTo>
                    <a:cubicBezTo>
                      <a:pt x="92" y="24"/>
                      <a:pt x="92" y="24"/>
                      <a:pt x="92" y="24"/>
                    </a:cubicBezTo>
                    <a:cubicBezTo>
                      <a:pt x="85" y="19"/>
                      <a:pt x="85" y="19"/>
                      <a:pt x="85" y="19"/>
                    </a:cubicBezTo>
                    <a:cubicBezTo>
                      <a:pt x="67" y="19"/>
                      <a:pt x="67" y="19"/>
                      <a:pt x="67" y="19"/>
                    </a:cubicBezTo>
                    <a:cubicBezTo>
                      <a:pt x="48" y="2"/>
                      <a:pt x="48" y="2"/>
                      <a:pt x="48" y="2"/>
                    </a:cubicBezTo>
                    <a:cubicBezTo>
                      <a:pt x="47" y="1"/>
                      <a:pt x="45" y="0"/>
                      <a:pt x="42" y="0"/>
                    </a:cubicBezTo>
                    <a:cubicBezTo>
                      <a:pt x="39" y="0"/>
                      <a:pt x="36" y="2"/>
                      <a:pt x="36" y="4"/>
                    </a:cubicBezTo>
                    <a:cubicBezTo>
                      <a:pt x="36" y="19"/>
                      <a:pt x="36" y="19"/>
                      <a:pt x="36" y="19"/>
                    </a:cubicBezTo>
                    <a:cubicBezTo>
                      <a:pt x="36" y="24"/>
                      <a:pt x="36" y="24"/>
                      <a:pt x="36" y="24"/>
                    </a:cubicBezTo>
                    <a:cubicBezTo>
                      <a:pt x="29" y="19"/>
                      <a:pt x="29" y="19"/>
                      <a:pt x="29" y="19"/>
                    </a:cubicBezTo>
                    <a:cubicBezTo>
                      <a:pt x="15" y="19"/>
                      <a:pt x="15" y="19"/>
                      <a:pt x="15" y="19"/>
                    </a:cubicBezTo>
                    <a:cubicBezTo>
                      <a:pt x="7" y="19"/>
                      <a:pt x="0" y="25"/>
                      <a:pt x="0" y="33"/>
                    </a:cubicBezTo>
                    <a:cubicBezTo>
                      <a:pt x="0" y="160"/>
                      <a:pt x="0" y="160"/>
                      <a:pt x="0" y="160"/>
                    </a:cubicBezTo>
                    <a:cubicBezTo>
                      <a:pt x="0" y="164"/>
                      <a:pt x="2" y="168"/>
                      <a:pt x="5" y="170"/>
                    </a:cubicBezTo>
                    <a:cubicBezTo>
                      <a:pt x="6" y="171"/>
                      <a:pt x="6" y="171"/>
                      <a:pt x="6" y="171"/>
                    </a:cubicBezTo>
                    <a:cubicBezTo>
                      <a:pt x="106" y="272"/>
                      <a:pt x="106" y="272"/>
                      <a:pt x="106" y="272"/>
                    </a:cubicBezTo>
                    <a:cubicBezTo>
                      <a:pt x="107" y="272"/>
                      <a:pt x="107" y="272"/>
                      <a:pt x="107" y="272"/>
                    </a:cubicBezTo>
                    <a:cubicBezTo>
                      <a:pt x="214" y="272"/>
                      <a:pt x="214" y="272"/>
                      <a:pt x="214" y="272"/>
                    </a:cubicBezTo>
                    <a:cubicBezTo>
                      <a:pt x="257" y="272"/>
                      <a:pt x="292" y="237"/>
                      <a:pt x="292" y="194"/>
                    </a:cubicBezTo>
                    <a:cubicBezTo>
                      <a:pt x="292" y="121"/>
                      <a:pt x="292" y="121"/>
                      <a:pt x="292" y="121"/>
                    </a:cubicBezTo>
                    <a:cubicBezTo>
                      <a:pt x="191" y="22"/>
                      <a:pt x="191" y="22"/>
                      <a:pt x="191" y="22"/>
                    </a:cubicBezTo>
                    <a:cubicBezTo>
                      <a:pt x="191" y="22"/>
                      <a:pt x="191" y="22"/>
                      <a:pt x="191" y="22"/>
                    </a:cubicBezTo>
                    <a:cubicBezTo>
                      <a:pt x="188" y="20"/>
                      <a:pt x="185" y="19"/>
                      <a:pt x="182" y="19"/>
                    </a:cubicBezTo>
                    <a:cubicBezTo>
                      <a:pt x="178" y="19"/>
                      <a:pt x="178" y="19"/>
                      <a:pt x="178" y="19"/>
                    </a:cubicBezTo>
                    <a:cubicBezTo>
                      <a:pt x="159" y="2"/>
                      <a:pt x="159" y="2"/>
                      <a:pt x="159" y="2"/>
                    </a:cubicBezTo>
                    <a:cubicBezTo>
                      <a:pt x="158" y="1"/>
                      <a:pt x="156" y="0"/>
                      <a:pt x="154" y="0"/>
                    </a:cubicBezTo>
                  </a:path>
                </a:pathLst>
              </a:custGeom>
              <a:solidFill>
                <a:srgbClr val="C88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5" name="Freeform 17"/>
              <p:cNvSpPr>
                <a:spLocks noEditPoints="1"/>
              </p:cNvSpPr>
              <p:nvPr/>
            </p:nvSpPr>
            <p:spPr bwMode="auto">
              <a:xfrm>
                <a:off x="7451726" y="4932363"/>
                <a:ext cx="736600" cy="582613"/>
              </a:xfrm>
              <a:custGeom>
                <a:avLst/>
                <a:gdLst>
                  <a:gd name="T0" fmla="*/ 182 w 196"/>
                  <a:gd name="T1" fmla="*/ 0 h 155"/>
                  <a:gd name="T2" fmla="*/ 167 w 196"/>
                  <a:gd name="T3" fmla="*/ 0 h 155"/>
                  <a:gd name="T4" fmla="*/ 167 w 196"/>
                  <a:gd name="T5" fmla="*/ 7 h 155"/>
                  <a:gd name="T6" fmla="*/ 154 w 196"/>
                  <a:gd name="T7" fmla="*/ 18 h 155"/>
                  <a:gd name="T8" fmla="*/ 141 w 196"/>
                  <a:gd name="T9" fmla="*/ 7 h 155"/>
                  <a:gd name="T10" fmla="*/ 141 w 196"/>
                  <a:gd name="T11" fmla="*/ 0 h 155"/>
                  <a:gd name="T12" fmla="*/ 111 w 196"/>
                  <a:gd name="T13" fmla="*/ 0 h 155"/>
                  <a:gd name="T14" fmla="*/ 111 w 196"/>
                  <a:gd name="T15" fmla="*/ 7 h 155"/>
                  <a:gd name="T16" fmla="*/ 98 w 196"/>
                  <a:gd name="T17" fmla="*/ 18 h 155"/>
                  <a:gd name="T18" fmla="*/ 85 w 196"/>
                  <a:gd name="T19" fmla="*/ 7 h 155"/>
                  <a:gd name="T20" fmla="*/ 85 w 196"/>
                  <a:gd name="T21" fmla="*/ 0 h 155"/>
                  <a:gd name="T22" fmla="*/ 55 w 196"/>
                  <a:gd name="T23" fmla="*/ 0 h 155"/>
                  <a:gd name="T24" fmla="*/ 55 w 196"/>
                  <a:gd name="T25" fmla="*/ 7 h 155"/>
                  <a:gd name="T26" fmla="*/ 42 w 196"/>
                  <a:gd name="T27" fmla="*/ 18 h 155"/>
                  <a:gd name="T28" fmla="*/ 29 w 196"/>
                  <a:gd name="T29" fmla="*/ 7 h 155"/>
                  <a:gd name="T30" fmla="*/ 29 w 196"/>
                  <a:gd name="T31" fmla="*/ 0 h 155"/>
                  <a:gd name="T32" fmla="*/ 15 w 196"/>
                  <a:gd name="T33" fmla="*/ 0 h 155"/>
                  <a:gd name="T34" fmla="*/ 0 w 196"/>
                  <a:gd name="T35" fmla="*/ 14 h 155"/>
                  <a:gd name="T36" fmla="*/ 0 w 196"/>
                  <a:gd name="T37" fmla="*/ 141 h 155"/>
                  <a:gd name="T38" fmla="*/ 15 w 196"/>
                  <a:gd name="T39" fmla="*/ 155 h 155"/>
                  <a:gd name="T40" fmla="*/ 182 w 196"/>
                  <a:gd name="T41" fmla="*/ 155 h 155"/>
                  <a:gd name="T42" fmla="*/ 196 w 196"/>
                  <a:gd name="T43" fmla="*/ 141 h 155"/>
                  <a:gd name="T44" fmla="*/ 196 w 196"/>
                  <a:gd name="T45" fmla="*/ 14 h 155"/>
                  <a:gd name="T46" fmla="*/ 182 w 196"/>
                  <a:gd name="T47" fmla="*/ 0 h 155"/>
                  <a:gd name="T48" fmla="*/ 179 w 196"/>
                  <a:gd name="T49" fmla="*/ 139 h 155"/>
                  <a:gd name="T50" fmla="*/ 17 w 196"/>
                  <a:gd name="T51" fmla="*/ 139 h 155"/>
                  <a:gd name="T52" fmla="*/ 17 w 196"/>
                  <a:gd name="T53" fmla="*/ 33 h 155"/>
                  <a:gd name="T54" fmla="*/ 179 w 196"/>
                  <a:gd name="T55" fmla="*/ 33 h 155"/>
                  <a:gd name="T56" fmla="*/ 179 w 196"/>
                  <a:gd name="T5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6" h="155">
                    <a:moveTo>
                      <a:pt x="182" y="0"/>
                    </a:moveTo>
                    <a:cubicBezTo>
                      <a:pt x="167" y="0"/>
                      <a:pt x="167" y="0"/>
                      <a:pt x="167" y="0"/>
                    </a:cubicBezTo>
                    <a:cubicBezTo>
                      <a:pt x="167" y="7"/>
                      <a:pt x="167" y="7"/>
                      <a:pt x="167" y="7"/>
                    </a:cubicBezTo>
                    <a:cubicBezTo>
                      <a:pt x="167" y="13"/>
                      <a:pt x="161" y="18"/>
                      <a:pt x="154" y="18"/>
                    </a:cubicBezTo>
                    <a:cubicBezTo>
                      <a:pt x="147" y="18"/>
                      <a:pt x="141" y="13"/>
                      <a:pt x="141" y="7"/>
                    </a:cubicBezTo>
                    <a:cubicBezTo>
                      <a:pt x="141" y="0"/>
                      <a:pt x="141" y="0"/>
                      <a:pt x="141" y="0"/>
                    </a:cubicBezTo>
                    <a:cubicBezTo>
                      <a:pt x="111" y="0"/>
                      <a:pt x="111" y="0"/>
                      <a:pt x="111" y="0"/>
                    </a:cubicBezTo>
                    <a:cubicBezTo>
                      <a:pt x="111" y="7"/>
                      <a:pt x="111" y="7"/>
                      <a:pt x="111" y="7"/>
                    </a:cubicBezTo>
                    <a:cubicBezTo>
                      <a:pt x="111" y="13"/>
                      <a:pt x="105" y="18"/>
                      <a:pt x="98" y="18"/>
                    </a:cubicBezTo>
                    <a:cubicBezTo>
                      <a:pt x="91" y="18"/>
                      <a:pt x="85" y="13"/>
                      <a:pt x="85" y="7"/>
                    </a:cubicBezTo>
                    <a:cubicBezTo>
                      <a:pt x="85" y="0"/>
                      <a:pt x="85" y="0"/>
                      <a:pt x="85" y="0"/>
                    </a:cubicBezTo>
                    <a:cubicBezTo>
                      <a:pt x="55" y="0"/>
                      <a:pt x="55" y="0"/>
                      <a:pt x="55" y="0"/>
                    </a:cubicBezTo>
                    <a:cubicBezTo>
                      <a:pt x="55" y="7"/>
                      <a:pt x="55" y="7"/>
                      <a:pt x="55" y="7"/>
                    </a:cubicBezTo>
                    <a:cubicBezTo>
                      <a:pt x="55" y="13"/>
                      <a:pt x="49" y="18"/>
                      <a:pt x="42" y="18"/>
                    </a:cubicBezTo>
                    <a:cubicBezTo>
                      <a:pt x="35" y="18"/>
                      <a:pt x="29" y="13"/>
                      <a:pt x="29" y="7"/>
                    </a:cubicBezTo>
                    <a:cubicBezTo>
                      <a:pt x="29" y="0"/>
                      <a:pt x="29" y="0"/>
                      <a:pt x="29" y="0"/>
                    </a:cubicBezTo>
                    <a:cubicBezTo>
                      <a:pt x="15" y="0"/>
                      <a:pt x="15" y="0"/>
                      <a:pt x="15" y="0"/>
                    </a:cubicBezTo>
                    <a:cubicBezTo>
                      <a:pt x="7" y="0"/>
                      <a:pt x="0" y="6"/>
                      <a:pt x="0" y="14"/>
                    </a:cubicBezTo>
                    <a:cubicBezTo>
                      <a:pt x="0" y="141"/>
                      <a:pt x="0" y="141"/>
                      <a:pt x="0" y="141"/>
                    </a:cubicBezTo>
                    <a:cubicBezTo>
                      <a:pt x="0" y="149"/>
                      <a:pt x="7" y="155"/>
                      <a:pt x="15" y="155"/>
                    </a:cubicBezTo>
                    <a:cubicBezTo>
                      <a:pt x="182" y="155"/>
                      <a:pt x="182" y="155"/>
                      <a:pt x="182" y="155"/>
                    </a:cubicBezTo>
                    <a:cubicBezTo>
                      <a:pt x="190" y="155"/>
                      <a:pt x="196" y="149"/>
                      <a:pt x="196" y="141"/>
                    </a:cubicBezTo>
                    <a:cubicBezTo>
                      <a:pt x="196" y="14"/>
                      <a:pt x="196" y="14"/>
                      <a:pt x="196" y="14"/>
                    </a:cubicBezTo>
                    <a:cubicBezTo>
                      <a:pt x="196" y="6"/>
                      <a:pt x="190" y="0"/>
                      <a:pt x="182" y="0"/>
                    </a:cubicBezTo>
                    <a:close/>
                    <a:moveTo>
                      <a:pt x="179" y="139"/>
                    </a:moveTo>
                    <a:cubicBezTo>
                      <a:pt x="17" y="139"/>
                      <a:pt x="17" y="139"/>
                      <a:pt x="17" y="139"/>
                    </a:cubicBezTo>
                    <a:cubicBezTo>
                      <a:pt x="17" y="33"/>
                      <a:pt x="17" y="33"/>
                      <a:pt x="17" y="33"/>
                    </a:cubicBezTo>
                    <a:cubicBezTo>
                      <a:pt x="179" y="33"/>
                      <a:pt x="179" y="33"/>
                      <a:pt x="179" y="33"/>
                    </a:cubicBezTo>
                    <a:lnTo>
                      <a:pt x="179"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6" name="Freeform 18"/>
              <p:cNvSpPr>
                <a:spLocks/>
              </p:cNvSpPr>
              <p:nvPr/>
            </p:nvSpPr>
            <p:spPr bwMode="auto">
              <a:xfrm>
                <a:off x="779780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7" name="Freeform 19"/>
              <p:cNvSpPr>
                <a:spLocks/>
              </p:cNvSpPr>
              <p:nvPr/>
            </p:nvSpPr>
            <p:spPr bwMode="auto">
              <a:xfrm>
                <a:off x="800735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8" name="Freeform 20"/>
              <p:cNvSpPr>
                <a:spLocks/>
              </p:cNvSpPr>
              <p:nvPr/>
            </p:nvSpPr>
            <p:spPr bwMode="auto">
              <a:xfrm>
                <a:off x="7586663"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9" name="Freeform 21"/>
              <p:cNvSpPr>
                <a:spLocks/>
              </p:cNvSpPr>
              <p:nvPr/>
            </p:nvSpPr>
            <p:spPr bwMode="auto">
              <a:xfrm>
                <a:off x="7702551" y="5078413"/>
                <a:ext cx="95250"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50" name="Freeform 22"/>
              <p:cNvSpPr>
                <a:spLocks/>
              </p:cNvSpPr>
              <p:nvPr/>
            </p:nvSpPr>
            <p:spPr bwMode="auto">
              <a:xfrm>
                <a:off x="7845426" y="5078413"/>
                <a:ext cx="93663"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8" name="Freeform 23"/>
              <p:cNvSpPr>
                <a:spLocks/>
              </p:cNvSpPr>
              <p:nvPr/>
            </p:nvSpPr>
            <p:spPr bwMode="auto">
              <a:xfrm>
                <a:off x="7985126" y="5078413"/>
                <a:ext cx="96838" cy="98425"/>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9" name="Freeform 24"/>
              <p:cNvSpPr>
                <a:spLocks/>
              </p:cNvSpPr>
              <p:nvPr/>
            </p:nvSpPr>
            <p:spPr bwMode="auto">
              <a:xfrm>
                <a:off x="7702551"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0" name="Freeform 25"/>
              <p:cNvSpPr>
                <a:spLocks/>
              </p:cNvSpPr>
              <p:nvPr/>
            </p:nvSpPr>
            <p:spPr bwMode="auto">
              <a:xfrm>
                <a:off x="7559676"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1" name="Freeform 26"/>
              <p:cNvSpPr>
                <a:spLocks/>
              </p:cNvSpPr>
              <p:nvPr/>
            </p:nvSpPr>
            <p:spPr bwMode="auto">
              <a:xfrm>
                <a:off x="7845426" y="5203825"/>
                <a:ext cx="93663"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2" name="Freeform 27"/>
              <p:cNvSpPr>
                <a:spLocks/>
              </p:cNvSpPr>
              <p:nvPr/>
            </p:nvSpPr>
            <p:spPr bwMode="auto">
              <a:xfrm>
                <a:off x="7985126" y="5203825"/>
                <a:ext cx="96838" cy="96838"/>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3" name="Freeform 28"/>
              <p:cNvSpPr>
                <a:spLocks/>
              </p:cNvSpPr>
              <p:nvPr/>
            </p:nvSpPr>
            <p:spPr bwMode="auto">
              <a:xfrm>
                <a:off x="7702551"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4" name="Freeform 29"/>
              <p:cNvSpPr>
                <a:spLocks/>
              </p:cNvSpPr>
              <p:nvPr/>
            </p:nvSpPr>
            <p:spPr bwMode="auto">
              <a:xfrm>
                <a:off x="7559676"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5" name="Freeform 30"/>
              <p:cNvSpPr>
                <a:spLocks/>
              </p:cNvSpPr>
              <p:nvPr/>
            </p:nvSpPr>
            <p:spPr bwMode="auto">
              <a:xfrm>
                <a:off x="7845426" y="5327650"/>
                <a:ext cx="93663"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6" name="Freeform 31"/>
              <p:cNvSpPr>
                <a:spLocks/>
              </p:cNvSpPr>
              <p:nvPr/>
            </p:nvSpPr>
            <p:spPr bwMode="auto">
              <a:xfrm>
                <a:off x="7985126" y="5327650"/>
                <a:ext cx="96838" cy="96838"/>
              </a:xfrm>
              <a:custGeom>
                <a:avLst/>
                <a:gdLst>
                  <a:gd name="T0" fmla="*/ 26 w 26"/>
                  <a:gd name="T1" fmla="*/ 20 h 26"/>
                  <a:gd name="T2" fmla="*/ 21 w 26"/>
                  <a:gd name="T3" fmla="*/ 26 h 26"/>
                  <a:gd name="T4" fmla="*/ 6 w 26"/>
                  <a:gd name="T5" fmla="*/ 26 h 26"/>
                  <a:gd name="T6" fmla="*/ 0 w 26"/>
                  <a:gd name="T7" fmla="*/ 20 h 26"/>
                  <a:gd name="T8" fmla="*/ 0 w 26"/>
                  <a:gd name="T9" fmla="*/ 5 h 26"/>
                  <a:gd name="T10" fmla="*/ 6 w 26"/>
                  <a:gd name="T11" fmla="*/ 0 h 26"/>
                  <a:gd name="T12" fmla="*/ 21 w 26"/>
                  <a:gd name="T13" fmla="*/ 0 h 26"/>
                  <a:gd name="T14" fmla="*/ 26 w 26"/>
                  <a:gd name="T15" fmla="*/ 5 h 26"/>
                  <a:gd name="T16" fmla="*/ 26 w 26"/>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0"/>
                    </a:moveTo>
                    <a:cubicBezTo>
                      <a:pt x="26" y="23"/>
                      <a:pt x="24" y="26"/>
                      <a:pt x="21" y="26"/>
                    </a:cubicBezTo>
                    <a:cubicBezTo>
                      <a:pt x="6" y="26"/>
                      <a:pt x="6" y="26"/>
                      <a:pt x="6" y="26"/>
                    </a:cubicBezTo>
                    <a:cubicBezTo>
                      <a:pt x="3" y="26"/>
                      <a:pt x="0" y="23"/>
                      <a:pt x="0" y="20"/>
                    </a:cubicBezTo>
                    <a:cubicBezTo>
                      <a:pt x="0" y="5"/>
                      <a:pt x="0" y="5"/>
                      <a:pt x="0" y="5"/>
                    </a:cubicBezTo>
                    <a:cubicBezTo>
                      <a:pt x="0" y="2"/>
                      <a:pt x="3" y="0"/>
                      <a:pt x="6" y="0"/>
                    </a:cubicBezTo>
                    <a:cubicBezTo>
                      <a:pt x="21" y="0"/>
                      <a:pt x="21" y="0"/>
                      <a:pt x="21" y="0"/>
                    </a:cubicBezTo>
                    <a:cubicBezTo>
                      <a:pt x="24" y="0"/>
                      <a:pt x="26" y="2"/>
                      <a:pt x="26" y="5"/>
                    </a:cubicBez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32" name="Group 331"/>
            <p:cNvGrpSpPr/>
            <p:nvPr/>
          </p:nvGrpSpPr>
          <p:grpSpPr>
            <a:xfrm>
              <a:off x="2253796" y="3602105"/>
              <a:ext cx="1069026" cy="1069025"/>
              <a:chOff x="5326063" y="4425950"/>
              <a:chExt cx="1457326" cy="1457325"/>
            </a:xfrm>
          </p:grpSpPr>
          <p:sp>
            <p:nvSpPr>
              <p:cNvPr id="297" name="Freeform 32"/>
              <p:cNvSpPr>
                <a:spLocks/>
              </p:cNvSpPr>
              <p:nvPr/>
            </p:nvSpPr>
            <p:spPr bwMode="auto">
              <a:xfrm>
                <a:off x="53260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8" name="Freeform 33"/>
              <p:cNvSpPr>
                <a:spLocks/>
              </p:cNvSpPr>
              <p:nvPr/>
            </p:nvSpPr>
            <p:spPr bwMode="auto">
              <a:xfrm>
                <a:off x="5730876" y="4835525"/>
                <a:ext cx="1052513" cy="1047750"/>
              </a:xfrm>
              <a:custGeom>
                <a:avLst/>
                <a:gdLst>
                  <a:gd name="T0" fmla="*/ 101 w 280"/>
                  <a:gd name="T1" fmla="*/ 0 h 279"/>
                  <a:gd name="T2" fmla="*/ 74 w 280"/>
                  <a:gd name="T3" fmla="*/ 0 h 279"/>
                  <a:gd name="T4" fmla="*/ 74 w 280"/>
                  <a:gd name="T5" fmla="*/ 17 h 279"/>
                  <a:gd name="T6" fmla="*/ 48 w 280"/>
                  <a:gd name="T7" fmla="*/ 28 h 279"/>
                  <a:gd name="T8" fmla="*/ 45 w 280"/>
                  <a:gd name="T9" fmla="*/ 25 h 279"/>
                  <a:gd name="T10" fmla="*/ 39 w 280"/>
                  <a:gd name="T11" fmla="*/ 19 h 279"/>
                  <a:gd name="T12" fmla="*/ 38 w 280"/>
                  <a:gd name="T13" fmla="*/ 18 h 279"/>
                  <a:gd name="T14" fmla="*/ 37 w 280"/>
                  <a:gd name="T15" fmla="*/ 17 h 279"/>
                  <a:gd name="T16" fmla="*/ 37 w 280"/>
                  <a:gd name="T17" fmla="*/ 17 h 279"/>
                  <a:gd name="T18" fmla="*/ 36 w 280"/>
                  <a:gd name="T19" fmla="*/ 15 h 279"/>
                  <a:gd name="T20" fmla="*/ 16 w 280"/>
                  <a:gd name="T21" fmla="*/ 35 h 279"/>
                  <a:gd name="T22" fmla="*/ 17 w 280"/>
                  <a:gd name="T23" fmla="*/ 36 h 279"/>
                  <a:gd name="T24" fmla="*/ 28 w 280"/>
                  <a:gd name="T25" fmla="*/ 47 h 279"/>
                  <a:gd name="T26" fmla="*/ 18 w 280"/>
                  <a:gd name="T27" fmla="*/ 73 h 279"/>
                  <a:gd name="T28" fmla="*/ 0 w 280"/>
                  <a:gd name="T29" fmla="*/ 73 h 279"/>
                  <a:gd name="T30" fmla="*/ 0 w 280"/>
                  <a:gd name="T31" fmla="*/ 101 h 279"/>
                  <a:gd name="T32" fmla="*/ 27 w 280"/>
                  <a:gd name="T33" fmla="*/ 128 h 279"/>
                  <a:gd name="T34" fmla="*/ 16 w 280"/>
                  <a:gd name="T35" fmla="*/ 138 h 279"/>
                  <a:gd name="T36" fmla="*/ 19 w 280"/>
                  <a:gd name="T37" fmla="*/ 141 h 279"/>
                  <a:gd name="T38" fmla="*/ 19 w 280"/>
                  <a:gd name="T39" fmla="*/ 141 h 279"/>
                  <a:gd name="T40" fmla="*/ 25 w 280"/>
                  <a:gd name="T41" fmla="*/ 148 h 279"/>
                  <a:gd name="T42" fmla="*/ 30 w 280"/>
                  <a:gd name="T43" fmla="*/ 152 h 279"/>
                  <a:gd name="T44" fmla="*/ 32 w 280"/>
                  <a:gd name="T45" fmla="*/ 155 h 279"/>
                  <a:gd name="T46" fmla="*/ 32 w 280"/>
                  <a:gd name="T47" fmla="*/ 155 h 279"/>
                  <a:gd name="T48" fmla="*/ 36 w 280"/>
                  <a:gd name="T49" fmla="*/ 158 h 279"/>
                  <a:gd name="T50" fmla="*/ 156 w 280"/>
                  <a:gd name="T51" fmla="*/ 279 h 279"/>
                  <a:gd name="T52" fmla="*/ 157 w 280"/>
                  <a:gd name="T53" fmla="*/ 279 h 279"/>
                  <a:gd name="T54" fmla="*/ 202 w 280"/>
                  <a:gd name="T55" fmla="*/ 279 h 279"/>
                  <a:gd name="T56" fmla="*/ 280 w 280"/>
                  <a:gd name="T57" fmla="*/ 201 h 279"/>
                  <a:gd name="T58" fmla="*/ 280 w 280"/>
                  <a:gd name="T59" fmla="*/ 154 h 279"/>
                  <a:gd name="T60" fmla="*/ 159 w 280"/>
                  <a:gd name="T61" fmla="*/ 35 h 279"/>
                  <a:gd name="T62" fmla="*/ 152 w 280"/>
                  <a:gd name="T63" fmla="*/ 28 h 279"/>
                  <a:gd name="T64" fmla="*/ 149 w 280"/>
                  <a:gd name="T65" fmla="*/ 25 h 279"/>
                  <a:gd name="T66" fmla="*/ 141 w 280"/>
                  <a:gd name="T67" fmla="*/ 17 h 279"/>
                  <a:gd name="T68" fmla="*/ 139 w 280"/>
                  <a:gd name="T69" fmla="*/ 15 h 279"/>
                  <a:gd name="T70" fmla="*/ 129 w 280"/>
                  <a:gd name="T71" fmla="*/ 26 h 279"/>
                  <a:gd name="T72" fmla="*/ 101 w 280"/>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 h="279">
                    <a:moveTo>
                      <a:pt x="101" y="0"/>
                    </a:moveTo>
                    <a:cubicBezTo>
                      <a:pt x="74" y="0"/>
                      <a:pt x="74" y="0"/>
                      <a:pt x="74" y="0"/>
                    </a:cubicBezTo>
                    <a:cubicBezTo>
                      <a:pt x="74" y="17"/>
                      <a:pt x="74" y="17"/>
                      <a:pt x="74" y="17"/>
                    </a:cubicBezTo>
                    <a:cubicBezTo>
                      <a:pt x="64" y="19"/>
                      <a:pt x="56" y="22"/>
                      <a:pt x="48" y="28"/>
                    </a:cubicBezTo>
                    <a:cubicBezTo>
                      <a:pt x="45" y="25"/>
                      <a:pt x="45" y="25"/>
                      <a:pt x="45" y="25"/>
                    </a:cubicBezTo>
                    <a:cubicBezTo>
                      <a:pt x="39" y="19"/>
                      <a:pt x="39" y="19"/>
                      <a:pt x="39" y="19"/>
                    </a:cubicBezTo>
                    <a:cubicBezTo>
                      <a:pt x="38" y="18"/>
                      <a:pt x="38" y="18"/>
                      <a:pt x="38" y="18"/>
                    </a:cubicBezTo>
                    <a:cubicBezTo>
                      <a:pt x="37" y="17"/>
                      <a:pt x="37" y="17"/>
                      <a:pt x="37" y="17"/>
                    </a:cubicBezTo>
                    <a:cubicBezTo>
                      <a:pt x="37" y="17"/>
                      <a:pt x="37" y="17"/>
                      <a:pt x="37" y="17"/>
                    </a:cubicBezTo>
                    <a:cubicBezTo>
                      <a:pt x="36" y="15"/>
                      <a:pt x="36" y="15"/>
                      <a:pt x="36" y="15"/>
                    </a:cubicBezTo>
                    <a:cubicBezTo>
                      <a:pt x="16" y="35"/>
                      <a:pt x="16" y="35"/>
                      <a:pt x="16" y="35"/>
                    </a:cubicBezTo>
                    <a:cubicBezTo>
                      <a:pt x="17" y="36"/>
                      <a:pt x="17" y="36"/>
                      <a:pt x="17" y="36"/>
                    </a:cubicBezTo>
                    <a:cubicBezTo>
                      <a:pt x="28" y="47"/>
                      <a:pt x="28" y="47"/>
                      <a:pt x="28" y="47"/>
                    </a:cubicBezTo>
                    <a:cubicBezTo>
                      <a:pt x="23" y="55"/>
                      <a:pt x="20" y="63"/>
                      <a:pt x="18" y="73"/>
                    </a:cubicBezTo>
                    <a:cubicBezTo>
                      <a:pt x="0" y="73"/>
                      <a:pt x="0" y="73"/>
                      <a:pt x="0" y="73"/>
                    </a:cubicBezTo>
                    <a:cubicBezTo>
                      <a:pt x="0" y="101"/>
                      <a:pt x="0" y="101"/>
                      <a:pt x="0" y="101"/>
                    </a:cubicBezTo>
                    <a:cubicBezTo>
                      <a:pt x="27" y="128"/>
                      <a:pt x="27" y="128"/>
                      <a:pt x="27" y="128"/>
                    </a:cubicBezTo>
                    <a:cubicBezTo>
                      <a:pt x="16" y="138"/>
                      <a:pt x="16" y="138"/>
                      <a:pt x="16" y="138"/>
                    </a:cubicBezTo>
                    <a:cubicBezTo>
                      <a:pt x="19" y="141"/>
                      <a:pt x="19" y="141"/>
                      <a:pt x="19" y="141"/>
                    </a:cubicBezTo>
                    <a:cubicBezTo>
                      <a:pt x="19" y="141"/>
                      <a:pt x="19" y="141"/>
                      <a:pt x="19" y="141"/>
                    </a:cubicBezTo>
                    <a:cubicBezTo>
                      <a:pt x="25" y="148"/>
                      <a:pt x="25" y="148"/>
                      <a:pt x="25" y="148"/>
                    </a:cubicBezTo>
                    <a:cubicBezTo>
                      <a:pt x="30" y="152"/>
                      <a:pt x="30" y="152"/>
                      <a:pt x="30" y="152"/>
                    </a:cubicBezTo>
                    <a:cubicBezTo>
                      <a:pt x="32" y="155"/>
                      <a:pt x="32" y="155"/>
                      <a:pt x="32" y="155"/>
                    </a:cubicBezTo>
                    <a:cubicBezTo>
                      <a:pt x="32" y="155"/>
                      <a:pt x="32" y="155"/>
                      <a:pt x="32" y="155"/>
                    </a:cubicBezTo>
                    <a:cubicBezTo>
                      <a:pt x="36" y="158"/>
                      <a:pt x="36" y="158"/>
                      <a:pt x="36" y="158"/>
                    </a:cubicBezTo>
                    <a:cubicBezTo>
                      <a:pt x="156" y="279"/>
                      <a:pt x="156" y="279"/>
                      <a:pt x="156" y="279"/>
                    </a:cubicBezTo>
                    <a:cubicBezTo>
                      <a:pt x="157" y="279"/>
                      <a:pt x="157" y="279"/>
                      <a:pt x="157" y="279"/>
                    </a:cubicBezTo>
                    <a:cubicBezTo>
                      <a:pt x="202" y="279"/>
                      <a:pt x="202" y="279"/>
                      <a:pt x="202" y="279"/>
                    </a:cubicBezTo>
                    <a:cubicBezTo>
                      <a:pt x="245" y="279"/>
                      <a:pt x="280" y="244"/>
                      <a:pt x="280" y="201"/>
                    </a:cubicBezTo>
                    <a:cubicBezTo>
                      <a:pt x="280" y="154"/>
                      <a:pt x="280" y="154"/>
                      <a:pt x="280" y="154"/>
                    </a:cubicBezTo>
                    <a:cubicBezTo>
                      <a:pt x="159" y="35"/>
                      <a:pt x="159" y="35"/>
                      <a:pt x="159" y="35"/>
                    </a:cubicBezTo>
                    <a:cubicBezTo>
                      <a:pt x="152" y="28"/>
                      <a:pt x="152" y="28"/>
                      <a:pt x="152" y="28"/>
                    </a:cubicBezTo>
                    <a:cubicBezTo>
                      <a:pt x="149" y="25"/>
                      <a:pt x="149" y="25"/>
                      <a:pt x="149" y="25"/>
                    </a:cubicBezTo>
                    <a:cubicBezTo>
                      <a:pt x="141" y="17"/>
                      <a:pt x="141" y="17"/>
                      <a:pt x="141" y="17"/>
                    </a:cubicBezTo>
                    <a:cubicBezTo>
                      <a:pt x="139" y="15"/>
                      <a:pt x="139" y="15"/>
                      <a:pt x="139" y="15"/>
                    </a:cubicBezTo>
                    <a:cubicBezTo>
                      <a:pt x="129" y="26"/>
                      <a:pt x="129" y="26"/>
                      <a:pt x="129" y="26"/>
                    </a:cubicBezTo>
                    <a:cubicBezTo>
                      <a:pt x="101" y="0"/>
                      <a:pt x="101" y="0"/>
                      <a:pt x="101"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9" name="Freeform 34"/>
              <p:cNvSpPr>
                <a:spLocks noEditPoints="1"/>
              </p:cNvSpPr>
              <p:nvPr/>
            </p:nvSpPr>
            <p:spPr bwMode="auto">
              <a:xfrm>
                <a:off x="5730876" y="4835525"/>
                <a:ext cx="657225" cy="652463"/>
              </a:xfrm>
              <a:custGeom>
                <a:avLst/>
                <a:gdLst>
                  <a:gd name="T0" fmla="*/ 175 w 175"/>
                  <a:gd name="T1" fmla="*/ 101 h 174"/>
                  <a:gd name="T2" fmla="*/ 175 w 175"/>
                  <a:gd name="T3" fmla="*/ 73 h 174"/>
                  <a:gd name="T4" fmla="*/ 157 w 175"/>
                  <a:gd name="T5" fmla="*/ 73 h 174"/>
                  <a:gd name="T6" fmla="*/ 147 w 175"/>
                  <a:gd name="T7" fmla="*/ 47 h 174"/>
                  <a:gd name="T8" fmla="*/ 159 w 175"/>
                  <a:gd name="T9" fmla="*/ 35 h 174"/>
                  <a:gd name="T10" fmla="*/ 139 w 175"/>
                  <a:gd name="T11" fmla="*/ 15 h 174"/>
                  <a:gd name="T12" fmla="*/ 127 w 175"/>
                  <a:gd name="T13" fmla="*/ 28 h 174"/>
                  <a:gd name="T14" fmla="*/ 101 w 175"/>
                  <a:gd name="T15" fmla="*/ 17 h 174"/>
                  <a:gd name="T16" fmla="*/ 101 w 175"/>
                  <a:gd name="T17" fmla="*/ 0 h 174"/>
                  <a:gd name="T18" fmla="*/ 74 w 175"/>
                  <a:gd name="T19" fmla="*/ 0 h 174"/>
                  <a:gd name="T20" fmla="*/ 74 w 175"/>
                  <a:gd name="T21" fmla="*/ 17 h 174"/>
                  <a:gd name="T22" fmla="*/ 48 w 175"/>
                  <a:gd name="T23" fmla="*/ 28 h 174"/>
                  <a:gd name="T24" fmla="*/ 36 w 175"/>
                  <a:gd name="T25" fmla="*/ 15 h 174"/>
                  <a:gd name="T26" fmla="*/ 16 w 175"/>
                  <a:gd name="T27" fmla="*/ 35 h 174"/>
                  <a:gd name="T28" fmla="*/ 28 w 175"/>
                  <a:gd name="T29" fmla="*/ 47 h 174"/>
                  <a:gd name="T30" fmla="*/ 18 w 175"/>
                  <a:gd name="T31" fmla="*/ 73 h 174"/>
                  <a:gd name="T32" fmla="*/ 0 w 175"/>
                  <a:gd name="T33" fmla="*/ 73 h 174"/>
                  <a:gd name="T34" fmla="*/ 0 w 175"/>
                  <a:gd name="T35" fmla="*/ 101 h 174"/>
                  <a:gd name="T36" fmla="*/ 18 w 175"/>
                  <a:gd name="T37" fmla="*/ 101 h 174"/>
                  <a:gd name="T38" fmla="*/ 28 w 175"/>
                  <a:gd name="T39" fmla="*/ 126 h 174"/>
                  <a:gd name="T40" fmla="*/ 16 w 175"/>
                  <a:gd name="T41" fmla="*/ 138 h 174"/>
                  <a:gd name="T42" fmla="*/ 36 w 175"/>
                  <a:gd name="T43" fmla="*/ 158 h 174"/>
                  <a:gd name="T44" fmla="*/ 48 w 175"/>
                  <a:gd name="T45" fmla="*/ 146 h 174"/>
                  <a:gd name="T46" fmla="*/ 74 w 175"/>
                  <a:gd name="T47" fmla="*/ 156 h 174"/>
                  <a:gd name="T48" fmla="*/ 74 w 175"/>
                  <a:gd name="T49" fmla="*/ 174 h 174"/>
                  <a:gd name="T50" fmla="*/ 101 w 175"/>
                  <a:gd name="T51" fmla="*/ 174 h 174"/>
                  <a:gd name="T52" fmla="*/ 101 w 175"/>
                  <a:gd name="T53" fmla="*/ 156 h 174"/>
                  <a:gd name="T54" fmla="*/ 127 w 175"/>
                  <a:gd name="T55" fmla="*/ 146 h 174"/>
                  <a:gd name="T56" fmla="*/ 139 w 175"/>
                  <a:gd name="T57" fmla="*/ 158 h 174"/>
                  <a:gd name="T58" fmla="*/ 159 w 175"/>
                  <a:gd name="T59" fmla="*/ 138 h 174"/>
                  <a:gd name="T60" fmla="*/ 147 w 175"/>
                  <a:gd name="T61" fmla="*/ 126 h 174"/>
                  <a:gd name="T62" fmla="*/ 157 w 175"/>
                  <a:gd name="T63" fmla="*/ 101 h 174"/>
                  <a:gd name="T64" fmla="*/ 175 w 175"/>
                  <a:gd name="T65" fmla="*/ 101 h 174"/>
                  <a:gd name="T66" fmla="*/ 88 w 175"/>
                  <a:gd name="T67" fmla="*/ 127 h 174"/>
                  <a:gd name="T68" fmla="*/ 48 w 175"/>
                  <a:gd name="T69" fmla="*/ 87 h 174"/>
                  <a:gd name="T70" fmla="*/ 88 w 175"/>
                  <a:gd name="T71" fmla="*/ 47 h 174"/>
                  <a:gd name="T72" fmla="*/ 127 w 175"/>
                  <a:gd name="T73" fmla="*/ 87 h 174"/>
                  <a:gd name="T74" fmla="*/ 88 w 175"/>
                  <a:gd name="T75"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4">
                    <a:moveTo>
                      <a:pt x="175" y="101"/>
                    </a:moveTo>
                    <a:cubicBezTo>
                      <a:pt x="175" y="73"/>
                      <a:pt x="175" y="73"/>
                      <a:pt x="175" y="73"/>
                    </a:cubicBezTo>
                    <a:cubicBezTo>
                      <a:pt x="157" y="73"/>
                      <a:pt x="157" y="73"/>
                      <a:pt x="157" y="73"/>
                    </a:cubicBezTo>
                    <a:cubicBezTo>
                      <a:pt x="155" y="63"/>
                      <a:pt x="152" y="55"/>
                      <a:pt x="147" y="47"/>
                    </a:cubicBezTo>
                    <a:cubicBezTo>
                      <a:pt x="159" y="35"/>
                      <a:pt x="159" y="35"/>
                      <a:pt x="159" y="35"/>
                    </a:cubicBezTo>
                    <a:cubicBezTo>
                      <a:pt x="139" y="15"/>
                      <a:pt x="139" y="15"/>
                      <a:pt x="139" y="15"/>
                    </a:cubicBezTo>
                    <a:cubicBezTo>
                      <a:pt x="127" y="28"/>
                      <a:pt x="127" y="28"/>
                      <a:pt x="127" y="28"/>
                    </a:cubicBezTo>
                    <a:cubicBezTo>
                      <a:pt x="119" y="22"/>
                      <a:pt x="111" y="19"/>
                      <a:pt x="101" y="17"/>
                    </a:cubicBezTo>
                    <a:cubicBezTo>
                      <a:pt x="101" y="0"/>
                      <a:pt x="101" y="0"/>
                      <a:pt x="101" y="0"/>
                    </a:cubicBezTo>
                    <a:cubicBezTo>
                      <a:pt x="74" y="0"/>
                      <a:pt x="74" y="0"/>
                      <a:pt x="74" y="0"/>
                    </a:cubicBezTo>
                    <a:cubicBezTo>
                      <a:pt x="74" y="17"/>
                      <a:pt x="74" y="17"/>
                      <a:pt x="74" y="17"/>
                    </a:cubicBezTo>
                    <a:cubicBezTo>
                      <a:pt x="64" y="19"/>
                      <a:pt x="56" y="22"/>
                      <a:pt x="48" y="28"/>
                    </a:cubicBezTo>
                    <a:cubicBezTo>
                      <a:pt x="36" y="15"/>
                      <a:pt x="36" y="15"/>
                      <a:pt x="36" y="15"/>
                    </a:cubicBezTo>
                    <a:cubicBezTo>
                      <a:pt x="16" y="35"/>
                      <a:pt x="16" y="35"/>
                      <a:pt x="16" y="35"/>
                    </a:cubicBezTo>
                    <a:cubicBezTo>
                      <a:pt x="28" y="47"/>
                      <a:pt x="28" y="47"/>
                      <a:pt x="28" y="47"/>
                    </a:cubicBezTo>
                    <a:cubicBezTo>
                      <a:pt x="23" y="55"/>
                      <a:pt x="20" y="63"/>
                      <a:pt x="18" y="73"/>
                    </a:cubicBezTo>
                    <a:cubicBezTo>
                      <a:pt x="0" y="73"/>
                      <a:pt x="0" y="73"/>
                      <a:pt x="0" y="73"/>
                    </a:cubicBezTo>
                    <a:cubicBezTo>
                      <a:pt x="0" y="101"/>
                      <a:pt x="0" y="101"/>
                      <a:pt x="0" y="101"/>
                    </a:cubicBezTo>
                    <a:cubicBezTo>
                      <a:pt x="18" y="101"/>
                      <a:pt x="18" y="101"/>
                      <a:pt x="18" y="101"/>
                    </a:cubicBezTo>
                    <a:cubicBezTo>
                      <a:pt x="20" y="110"/>
                      <a:pt x="23" y="119"/>
                      <a:pt x="28" y="126"/>
                    </a:cubicBezTo>
                    <a:cubicBezTo>
                      <a:pt x="16" y="138"/>
                      <a:pt x="16" y="138"/>
                      <a:pt x="16" y="138"/>
                    </a:cubicBezTo>
                    <a:cubicBezTo>
                      <a:pt x="36" y="158"/>
                      <a:pt x="36" y="158"/>
                      <a:pt x="36" y="158"/>
                    </a:cubicBezTo>
                    <a:cubicBezTo>
                      <a:pt x="48" y="146"/>
                      <a:pt x="48" y="146"/>
                      <a:pt x="48" y="146"/>
                    </a:cubicBezTo>
                    <a:cubicBezTo>
                      <a:pt x="56" y="151"/>
                      <a:pt x="64" y="155"/>
                      <a:pt x="74" y="156"/>
                    </a:cubicBezTo>
                    <a:cubicBezTo>
                      <a:pt x="74" y="174"/>
                      <a:pt x="74" y="174"/>
                      <a:pt x="74" y="174"/>
                    </a:cubicBezTo>
                    <a:cubicBezTo>
                      <a:pt x="101" y="174"/>
                      <a:pt x="101" y="174"/>
                      <a:pt x="101" y="174"/>
                    </a:cubicBezTo>
                    <a:cubicBezTo>
                      <a:pt x="101" y="156"/>
                      <a:pt x="101" y="156"/>
                      <a:pt x="101" y="156"/>
                    </a:cubicBezTo>
                    <a:cubicBezTo>
                      <a:pt x="111" y="155"/>
                      <a:pt x="119" y="151"/>
                      <a:pt x="127" y="146"/>
                    </a:cubicBezTo>
                    <a:cubicBezTo>
                      <a:pt x="139" y="158"/>
                      <a:pt x="139" y="158"/>
                      <a:pt x="139" y="158"/>
                    </a:cubicBezTo>
                    <a:cubicBezTo>
                      <a:pt x="159" y="138"/>
                      <a:pt x="159" y="138"/>
                      <a:pt x="159" y="138"/>
                    </a:cubicBezTo>
                    <a:cubicBezTo>
                      <a:pt x="147" y="126"/>
                      <a:pt x="147" y="126"/>
                      <a:pt x="147" y="126"/>
                    </a:cubicBezTo>
                    <a:cubicBezTo>
                      <a:pt x="152" y="119"/>
                      <a:pt x="155" y="110"/>
                      <a:pt x="157" y="101"/>
                    </a:cubicBezTo>
                    <a:lnTo>
                      <a:pt x="175" y="101"/>
                    </a:lnTo>
                    <a:close/>
                    <a:moveTo>
                      <a:pt x="88" y="127"/>
                    </a:moveTo>
                    <a:cubicBezTo>
                      <a:pt x="65" y="127"/>
                      <a:pt x="48" y="109"/>
                      <a:pt x="48" y="87"/>
                    </a:cubicBezTo>
                    <a:cubicBezTo>
                      <a:pt x="48" y="65"/>
                      <a:pt x="65" y="47"/>
                      <a:pt x="88" y="47"/>
                    </a:cubicBezTo>
                    <a:cubicBezTo>
                      <a:pt x="110" y="47"/>
                      <a:pt x="127" y="65"/>
                      <a:pt x="127" y="87"/>
                    </a:cubicBezTo>
                    <a:cubicBezTo>
                      <a:pt x="127" y="109"/>
                      <a:pt x="110" y="127"/>
                      <a:pt x="88"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30" name="Group 329"/>
            <p:cNvGrpSpPr/>
            <p:nvPr/>
          </p:nvGrpSpPr>
          <p:grpSpPr>
            <a:xfrm>
              <a:off x="3499703" y="2425376"/>
              <a:ext cx="1069025" cy="1067861"/>
              <a:chOff x="7091363" y="2654300"/>
              <a:chExt cx="1457325" cy="1455738"/>
            </a:xfrm>
          </p:grpSpPr>
          <p:sp>
            <p:nvSpPr>
              <p:cNvPr id="300" name="Freeform 35"/>
              <p:cNvSpPr>
                <a:spLocks/>
              </p:cNvSpPr>
              <p:nvPr/>
            </p:nvSpPr>
            <p:spPr bwMode="auto">
              <a:xfrm>
                <a:off x="7091363" y="2654300"/>
                <a:ext cx="1457325" cy="1455738"/>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1" name="Freeform 36"/>
              <p:cNvSpPr>
                <a:spLocks/>
              </p:cNvSpPr>
              <p:nvPr/>
            </p:nvSpPr>
            <p:spPr bwMode="auto">
              <a:xfrm>
                <a:off x="7361238" y="3097212"/>
                <a:ext cx="1187450" cy="1012825"/>
              </a:xfrm>
              <a:custGeom>
                <a:avLst/>
                <a:gdLst>
                  <a:gd name="T0" fmla="*/ 145 w 316"/>
                  <a:gd name="T1" fmla="*/ 0 h 270"/>
                  <a:gd name="T2" fmla="*/ 101 w 316"/>
                  <a:gd name="T3" fmla="*/ 24 h 270"/>
                  <a:gd name="T4" fmla="*/ 85 w 316"/>
                  <a:gd name="T5" fmla="*/ 21 h 270"/>
                  <a:gd name="T6" fmla="*/ 43 w 316"/>
                  <a:gd name="T7" fmla="*/ 54 h 270"/>
                  <a:gd name="T8" fmla="*/ 2 w 316"/>
                  <a:gd name="T9" fmla="*/ 90 h 270"/>
                  <a:gd name="T10" fmla="*/ 14 w 316"/>
                  <a:gd name="T11" fmla="*/ 126 h 270"/>
                  <a:gd name="T12" fmla="*/ 14 w 316"/>
                  <a:gd name="T13" fmla="*/ 126 h 270"/>
                  <a:gd name="T14" fmla="*/ 152 w 316"/>
                  <a:gd name="T15" fmla="*/ 270 h 270"/>
                  <a:gd name="T16" fmla="*/ 158 w 316"/>
                  <a:gd name="T17" fmla="*/ 270 h 270"/>
                  <a:gd name="T18" fmla="*/ 158 w 316"/>
                  <a:gd name="T19" fmla="*/ 270 h 270"/>
                  <a:gd name="T20" fmla="*/ 238 w 316"/>
                  <a:gd name="T21" fmla="*/ 270 h 270"/>
                  <a:gd name="T22" fmla="*/ 316 w 316"/>
                  <a:gd name="T23" fmla="*/ 192 h 270"/>
                  <a:gd name="T24" fmla="*/ 316 w 316"/>
                  <a:gd name="T25" fmla="*/ 144 h 270"/>
                  <a:gd name="T26" fmla="*/ 181 w 316"/>
                  <a:gd name="T27" fmla="*/ 14 h 270"/>
                  <a:gd name="T28" fmla="*/ 181 w 316"/>
                  <a:gd name="T29" fmla="*/ 14 h 270"/>
                  <a:gd name="T30" fmla="*/ 145 w 316"/>
                  <a:gd name="T3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270">
                    <a:moveTo>
                      <a:pt x="145" y="0"/>
                    </a:moveTo>
                    <a:cubicBezTo>
                      <a:pt x="127" y="0"/>
                      <a:pt x="110" y="9"/>
                      <a:pt x="101" y="24"/>
                    </a:cubicBezTo>
                    <a:cubicBezTo>
                      <a:pt x="96" y="22"/>
                      <a:pt x="90" y="21"/>
                      <a:pt x="85" y="21"/>
                    </a:cubicBezTo>
                    <a:cubicBezTo>
                      <a:pt x="64" y="21"/>
                      <a:pt x="48" y="35"/>
                      <a:pt x="43" y="54"/>
                    </a:cubicBezTo>
                    <a:cubicBezTo>
                      <a:pt x="23" y="54"/>
                      <a:pt x="5" y="69"/>
                      <a:pt x="2" y="90"/>
                    </a:cubicBezTo>
                    <a:cubicBezTo>
                      <a:pt x="0" y="104"/>
                      <a:pt x="5" y="117"/>
                      <a:pt x="14" y="126"/>
                    </a:cubicBezTo>
                    <a:cubicBezTo>
                      <a:pt x="14" y="126"/>
                      <a:pt x="14" y="126"/>
                      <a:pt x="14" y="126"/>
                    </a:cubicBezTo>
                    <a:cubicBezTo>
                      <a:pt x="152" y="270"/>
                      <a:pt x="152" y="270"/>
                      <a:pt x="152" y="270"/>
                    </a:cubicBezTo>
                    <a:cubicBezTo>
                      <a:pt x="158" y="270"/>
                      <a:pt x="158" y="270"/>
                      <a:pt x="158" y="270"/>
                    </a:cubicBezTo>
                    <a:cubicBezTo>
                      <a:pt x="158" y="270"/>
                      <a:pt x="158" y="270"/>
                      <a:pt x="158" y="270"/>
                    </a:cubicBezTo>
                    <a:cubicBezTo>
                      <a:pt x="238" y="270"/>
                      <a:pt x="238" y="270"/>
                      <a:pt x="238" y="270"/>
                    </a:cubicBezTo>
                    <a:cubicBezTo>
                      <a:pt x="281" y="270"/>
                      <a:pt x="316" y="235"/>
                      <a:pt x="316" y="192"/>
                    </a:cubicBezTo>
                    <a:cubicBezTo>
                      <a:pt x="316" y="144"/>
                      <a:pt x="316" y="144"/>
                      <a:pt x="316" y="144"/>
                    </a:cubicBezTo>
                    <a:cubicBezTo>
                      <a:pt x="181" y="14"/>
                      <a:pt x="181" y="14"/>
                      <a:pt x="181" y="14"/>
                    </a:cubicBezTo>
                    <a:cubicBezTo>
                      <a:pt x="181" y="14"/>
                      <a:pt x="181" y="14"/>
                      <a:pt x="181" y="14"/>
                    </a:cubicBezTo>
                    <a:cubicBezTo>
                      <a:pt x="171" y="5"/>
                      <a:pt x="159" y="0"/>
                      <a:pt x="145" y="0"/>
                    </a:cubicBezTo>
                  </a:path>
                </a:pathLst>
              </a:custGeom>
              <a:solidFill>
                <a:srgbClr val="95A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2" name="Freeform 37"/>
              <p:cNvSpPr>
                <a:spLocks/>
              </p:cNvSpPr>
              <p:nvPr/>
            </p:nvSpPr>
            <p:spPr bwMode="auto">
              <a:xfrm>
                <a:off x="7358063" y="3097212"/>
                <a:ext cx="915988" cy="517525"/>
              </a:xfrm>
              <a:custGeom>
                <a:avLst/>
                <a:gdLst>
                  <a:gd name="T0" fmla="*/ 202 w 244"/>
                  <a:gd name="T1" fmla="*/ 53 h 138"/>
                  <a:gd name="T2" fmla="*/ 199 w 244"/>
                  <a:gd name="T3" fmla="*/ 54 h 138"/>
                  <a:gd name="T4" fmla="*/ 199 w 244"/>
                  <a:gd name="T5" fmla="*/ 53 h 138"/>
                  <a:gd name="T6" fmla="*/ 146 w 244"/>
                  <a:gd name="T7" fmla="*/ 0 h 138"/>
                  <a:gd name="T8" fmla="*/ 102 w 244"/>
                  <a:gd name="T9" fmla="*/ 24 h 138"/>
                  <a:gd name="T10" fmla="*/ 86 w 244"/>
                  <a:gd name="T11" fmla="*/ 21 h 138"/>
                  <a:gd name="T12" fmla="*/ 44 w 244"/>
                  <a:gd name="T13" fmla="*/ 54 h 138"/>
                  <a:gd name="T14" fmla="*/ 3 w 244"/>
                  <a:gd name="T15" fmla="*/ 90 h 138"/>
                  <a:gd name="T16" fmla="*/ 39 w 244"/>
                  <a:gd name="T17" fmla="*/ 138 h 138"/>
                  <a:gd name="T18" fmla="*/ 41 w 244"/>
                  <a:gd name="T19" fmla="*/ 138 h 138"/>
                  <a:gd name="T20" fmla="*/ 41 w 244"/>
                  <a:gd name="T21" fmla="*/ 138 h 138"/>
                  <a:gd name="T22" fmla="*/ 202 w 244"/>
                  <a:gd name="T23" fmla="*/ 138 h 138"/>
                  <a:gd name="T24" fmla="*/ 202 w 244"/>
                  <a:gd name="T25" fmla="*/ 138 h 138"/>
                  <a:gd name="T26" fmla="*/ 244 w 244"/>
                  <a:gd name="T27" fmla="*/ 96 h 138"/>
                  <a:gd name="T28" fmla="*/ 202 w 244"/>
                  <a:gd name="T29"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138">
                    <a:moveTo>
                      <a:pt x="202" y="53"/>
                    </a:moveTo>
                    <a:cubicBezTo>
                      <a:pt x="201" y="53"/>
                      <a:pt x="200" y="54"/>
                      <a:pt x="199" y="54"/>
                    </a:cubicBezTo>
                    <a:cubicBezTo>
                      <a:pt x="199" y="53"/>
                      <a:pt x="199" y="53"/>
                      <a:pt x="199" y="53"/>
                    </a:cubicBezTo>
                    <a:cubicBezTo>
                      <a:pt x="199" y="23"/>
                      <a:pt x="175" y="0"/>
                      <a:pt x="146" y="0"/>
                    </a:cubicBezTo>
                    <a:cubicBezTo>
                      <a:pt x="128" y="0"/>
                      <a:pt x="111" y="9"/>
                      <a:pt x="102" y="24"/>
                    </a:cubicBezTo>
                    <a:cubicBezTo>
                      <a:pt x="97" y="22"/>
                      <a:pt x="91" y="21"/>
                      <a:pt x="86" y="21"/>
                    </a:cubicBezTo>
                    <a:cubicBezTo>
                      <a:pt x="65" y="21"/>
                      <a:pt x="49" y="35"/>
                      <a:pt x="44" y="54"/>
                    </a:cubicBezTo>
                    <a:cubicBezTo>
                      <a:pt x="24" y="54"/>
                      <a:pt x="6" y="69"/>
                      <a:pt x="3" y="90"/>
                    </a:cubicBezTo>
                    <a:cubicBezTo>
                      <a:pt x="0" y="113"/>
                      <a:pt x="16" y="135"/>
                      <a:pt x="39" y="138"/>
                    </a:cubicBezTo>
                    <a:cubicBezTo>
                      <a:pt x="40" y="138"/>
                      <a:pt x="40" y="138"/>
                      <a:pt x="41" y="138"/>
                    </a:cubicBezTo>
                    <a:cubicBezTo>
                      <a:pt x="41" y="138"/>
                      <a:pt x="41" y="138"/>
                      <a:pt x="41" y="138"/>
                    </a:cubicBezTo>
                    <a:cubicBezTo>
                      <a:pt x="202" y="138"/>
                      <a:pt x="202" y="138"/>
                      <a:pt x="202" y="138"/>
                    </a:cubicBezTo>
                    <a:cubicBezTo>
                      <a:pt x="202" y="138"/>
                      <a:pt x="202" y="138"/>
                      <a:pt x="202" y="138"/>
                    </a:cubicBezTo>
                    <a:cubicBezTo>
                      <a:pt x="225" y="138"/>
                      <a:pt x="244" y="119"/>
                      <a:pt x="244" y="96"/>
                    </a:cubicBezTo>
                    <a:cubicBezTo>
                      <a:pt x="244" y="72"/>
                      <a:pt x="225" y="53"/>
                      <a:pt x="20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9" name="Group 328"/>
            <p:cNvGrpSpPr/>
            <p:nvPr/>
          </p:nvGrpSpPr>
          <p:grpSpPr>
            <a:xfrm>
              <a:off x="2253796" y="2424794"/>
              <a:ext cx="1067861" cy="1069026"/>
              <a:chOff x="8856663" y="881062"/>
              <a:chExt cx="1455738" cy="1457326"/>
            </a:xfrm>
          </p:grpSpPr>
          <p:sp>
            <p:nvSpPr>
              <p:cNvPr id="303" name="Freeform 38"/>
              <p:cNvSpPr>
                <a:spLocks/>
              </p:cNvSpPr>
              <p:nvPr/>
            </p:nvSpPr>
            <p:spPr bwMode="auto">
              <a:xfrm>
                <a:off x="8856663" y="881062"/>
                <a:ext cx="1455738"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4" name="Freeform 39"/>
              <p:cNvSpPr>
                <a:spLocks/>
              </p:cNvSpPr>
              <p:nvPr/>
            </p:nvSpPr>
            <p:spPr bwMode="auto">
              <a:xfrm>
                <a:off x="9205913" y="1282700"/>
                <a:ext cx="1106488" cy="1055688"/>
              </a:xfrm>
              <a:custGeom>
                <a:avLst/>
                <a:gdLst>
                  <a:gd name="T0" fmla="*/ 197 w 295"/>
                  <a:gd name="T1" fmla="*/ 0 h 281"/>
                  <a:gd name="T2" fmla="*/ 29 w 295"/>
                  <a:gd name="T3" fmla="*/ 0 h 281"/>
                  <a:gd name="T4" fmla="*/ 21 w 295"/>
                  <a:gd name="T5" fmla="*/ 8 h 281"/>
                  <a:gd name="T6" fmla="*/ 21 w 295"/>
                  <a:gd name="T7" fmla="*/ 40 h 281"/>
                  <a:gd name="T8" fmla="*/ 26 w 295"/>
                  <a:gd name="T9" fmla="*/ 45 h 281"/>
                  <a:gd name="T10" fmla="*/ 21 w 295"/>
                  <a:gd name="T11" fmla="*/ 45 h 281"/>
                  <a:gd name="T12" fmla="*/ 6 w 295"/>
                  <a:gd name="T13" fmla="*/ 45 h 281"/>
                  <a:gd name="T14" fmla="*/ 0 w 295"/>
                  <a:gd name="T15" fmla="*/ 51 h 281"/>
                  <a:gd name="T16" fmla="*/ 0 w 295"/>
                  <a:gd name="T17" fmla="*/ 53 h 281"/>
                  <a:gd name="T18" fmla="*/ 2 w 295"/>
                  <a:gd name="T19" fmla="*/ 57 h 281"/>
                  <a:gd name="T20" fmla="*/ 2 w 295"/>
                  <a:gd name="T21" fmla="*/ 57 h 281"/>
                  <a:gd name="T22" fmla="*/ 21 w 295"/>
                  <a:gd name="T23" fmla="*/ 76 h 281"/>
                  <a:gd name="T24" fmla="*/ 21 w 295"/>
                  <a:gd name="T25" fmla="*/ 80 h 281"/>
                  <a:gd name="T26" fmla="*/ 25 w 295"/>
                  <a:gd name="T27" fmla="*/ 86 h 281"/>
                  <a:gd name="T28" fmla="*/ 21 w 295"/>
                  <a:gd name="T29" fmla="*/ 86 h 281"/>
                  <a:gd name="T30" fmla="*/ 6 w 295"/>
                  <a:gd name="T31" fmla="*/ 86 h 281"/>
                  <a:gd name="T32" fmla="*/ 0 w 295"/>
                  <a:gd name="T33" fmla="*/ 91 h 281"/>
                  <a:gd name="T34" fmla="*/ 0 w 295"/>
                  <a:gd name="T35" fmla="*/ 93 h 281"/>
                  <a:gd name="T36" fmla="*/ 3 w 295"/>
                  <a:gd name="T37" fmla="*/ 98 h 281"/>
                  <a:gd name="T38" fmla="*/ 3 w 295"/>
                  <a:gd name="T39" fmla="*/ 98 h 281"/>
                  <a:gd name="T40" fmla="*/ 3 w 295"/>
                  <a:gd name="T41" fmla="*/ 98 h 281"/>
                  <a:gd name="T42" fmla="*/ 21 w 295"/>
                  <a:gd name="T43" fmla="*/ 116 h 281"/>
                  <a:gd name="T44" fmla="*/ 21 w 295"/>
                  <a:gd name="T45" fmla="*/ 120 h 281"/>
                  <a:gd name="T46" fmla="*/ 26 w 295"/>
                  <a:gd name="T47" fmla="*/ 126 h 281"/>
                  <a:gd name="T48" fmla="*/ 21 w 295"/>
                  <a:gd name="T49" fmla="*/ 126 h 281"/>
                  <a:gd name="T50" fmla="*/ 6 w 295"/>
                  <a:gd name="T51" fmla="*/ 126 h 281"/>
                  <a:gd name="T52" fmla="*/ 0 w 295"/>
                  <a:gd name="T53" fmla="*/ 131 h 281"/>
                  <a:gd name="T54" fmla="*/ 0 w 295"/>
                  <a:gd name="T55" fmla="*/ 134 h 281"/>
                  <a:gd name="T56" fmla="*/ 2 w 295"/>
                  <a:gd name="T57" fmla="*/ 137 h 281"/>
                  <a:gd name="T58" fmla="*/ 21 w 295"/>
                  <a:gd name="T59" fmla="*/ 158 h 281"/>
                  <a:gd name="T60" fmla="*/ 21 w 295"/>
                  <a:gd name="T61" fmla="*/ 172 h 281"/>
                  <a:gd name="T62" fmla="*/ 24 w 295"/>
                  <a:gd name="T63" fmla="*/ 178 h 281"/>
                  <a:gd name="T64" fmla="*/ 25 w 295"/>
                  <a:gd name="T65" fmla="*/ 180 h 281"/>
                  <a:gd name="T66" fmla="*/ 26 w 295"/>
                  <a:gd name="T67" fmla="*/ 181 h 281"/>
                  <a:gd name="T68" fmla="*/ 27 w 295"/>
                  <a:gd name="T69" fmla="*/ 182 h 281"/>
                  <a:gd name="T70" fmla="*/ 28 w 295"/>
                  <a:gd name="T71" fmla="*/ 183 h 281"/>
                  <a:gd name="T72" fmla="*/ 123 w 295"/>
                  <a:gd name="T73" fmla="*/ 281 h 281"/>
                  <a:gd name="T74" fmla="*/ 127 w 295"/>
                  <a:gd name="T75" fmla="*/ 281 h 281"/>
                  <a:gd name="T76" fmla="*/ 217 w 295"/>
                  <a:gd name="T77" fmla="*/ 281 h 281"/>
                  <a:gd name="T78" fmla="*/ 295 w 295"/>
                  <a:gd name="T79" fmla="*/ 203 h 281"/>
                  <a:gd name="T80" fmla="*/ 295 w 295"/>
                  <a:gd name="T81" fmla="*/ 90 h 281"/>
                  <a:gd name="T82" fmla="*/ 208 w 295"/>
                  <a:gd name="T83" fmla="*/ 8 h 281"/>
                  <a:gd name="T84" fmla="*/ 207 w 295"/>
                  <a:gd name="T85" fmla="*/ 7 h 281"/>
                  <a:gd name="T86" fmla="*/ 206 w 295"/>
                  <a:gd name="T87" fmla="*/ 6 h 281"/>
                  <a:gd name="T88" fmla="*/ 205 w 295"/>
                  <a:gd name="T89" fmla="*/ 5 h 281"/>
                  <a:gd name="T90" fmla="*/ 204 w 295"/>
                  <a:gd name="T91" fmla="*/ 4 h 281"/>
                  <a:gd name="T92" fmla="*/ 203 w 295"/>
                  <a:gd name="T93" fmla="*/ 3 h 281"/>
                  <a:gd name="T94" fmla="*/ 197 w 295"/>
                  <a:gd name="T9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281">
                    <a:moveTo>
                      <a:pt x="197" y="0"/>
                    </a:moveTo>
                    <a:cubicBezTo>
                      <a:pt x="29" y="0"/>
                      <a:pt x="29" y="0"/>
                      <a:pt x="29" y="0"/>
                    </a:cubicBezTo>
                    <a:cubicBezTo>
                      <a:pt x="24" y="0"/>
                      <a:pt x="21" y="4"/>
                      <a:pt x="21" y="8"/>
                    </a:cubicBezTo>
                    <a:cubicBezTo>
                      <a:pt x="21" y="40"/>
                      <a:pt x="21" y="40"/>
                      <a:pt x="21" y="40"/>
                    </a:cubicBezTo>
                    <a:cubicBezTo>
                      <a:pt x="26" y="45"/>
                      <a:pt x="26" y="45"/>
                      <a:pt x="26" y="45"/>
                    </a:cubicBezTo>
                    <a:cubicBezTo>
                      <a:pt x="21" y="45"/>
                      <a:pt x="21" y="45"/>
                      <a:pt x="21" y="45"/>
                    </a:cubicBezTo>
                    <a:cubicBezTo>
                      <a:pt x="6" y="45"/>
                      <a:pt x="6" y="45"/>
                      <a:pt x="6" y="45"/>
                    </a:cubicBezTo>
                    <a:cubicBezTo>
                      <a:pt x="3" y="45"/>
                      <a:pt x="0" y="48"/>
                      <a:pt x="0" y="51"/>
                    </a:cubicBezTo>
                    <a:cubicBezTo>
                      <a:pt x="0" y="53"/>
                      <a:pt x="0" y="53"/>
                      <a:pt x="0" y="53"/>
                    </a:cubicBezTo>
                    <a:cubicBezTo>
                      <a:pt x="0" y="55"/>
                      <a:pt x="1" y="56"/>
                      <a:pt x="2" y="57"/>
                    </a:cubicBezTo>
                    <a:cubicBezTo>
                      <a:pt x="2" y="57"/>
                      <a:pt x="2" y="57"/>
                      <a:pt x="2" y="57"/>
                    </a:cubicBezTo>
                    <a:cubicBezTo>
                      <a:pt x="21" y="76"/>
                      <a:pt x="21" y="76"/>
                      <a:pt x="21" y="76"/>
                    </a:cubicBezTo>
                    <a:cubicBezTo>
                      <a:pt x="21" y="80"/>
                      <a:pt x="21" y="80"/>
                      <a:pt x="21" y="80"/>
                    </a:cubicBezTo>
                    <a:cubicBezTo>
                      <a:pt x="25" y="86"/>
                      <a:pt x="25" y="86"/>
                      <a:pt x="25" y="86"/>
                    </a:cubicBezTo>
                    <a:cubicBezTo>
                      <a:pt x="21" y="86"/>
                      <a:pt x="21" y="86"/>
                      <a:pt x="21" y="86"/>
                    </a:cubicBezTo>
                    <a:cubicBezTo>
                      <a:pt x="6" y="86"/>
                      <a:pt x="6" y="86"/>
                      <a:pt x="6" y="86"/>
                    </a:cubicBezTo>
                    <a:cubicBezTo>
                      <a:pt x="3" y="86"/>
                      <a:pt x="0" y="88"/>
                      <a:pt x="0" y="91"/>
                    </a:cubicBezTo>
                    <a:cubicBezTo>
                      <a:pt x="0" y="93"/>
                      <a:pt x="0" y="93"/>
                      <a:pt x="0" y="93"/>
                    </a:cubicBezTo>
                    <a:cubicBezTo>
                      <a:pt x="0" y="95"/>
                      <a:pt x="1" y="97"/>
                      <a:pt x="3" y="98"/>
                    </a:cubicBezTo>
                    <a:cubicBezTo>
                      <a:pt x="3" y="98"/>
                      <a:pt x="3" y="98"/>
                      <a:pt x="3" y="98"/>
                    </a:cubicBezTo>
                    <a:cubicBezTo>
                      <a:pt x="3" y="98"/>
                      <a:pt x="3" y="98"/>
                      <a:pt x="3" y="98"/>
                    </a:cubicBezTo>
                    <a:cubicBezTo>
                      <a:pt x="21" y="116"/>
                      <a:pt x="21" y="116"/>
                      <a:pt x="21" y="116"/>
                    </a:cubicBezTo>
                    <a:cubicBezTo>
                      <a:pt x="21" y="120"/>
                      <a:pt x="21" y="120"/>
                      <a:pt x="21" y="120"/>
                    </a:cubicBezTo>
                    <a:cubicBezTo>
                      <a:pt x="26" y="126"/>
                      <a:pt x="26" y="126"/>
                      <a:pt x="26" y="126"/>
                    </a:cubicBezTo>
                    <a:cubicBezTo>
                      <a:pt x="21" y="126"/>
                      <a:pt x="21" y="126"/>
                      <a:pt x="21" y="126"/>
                    </a:cubicBezTo>
                    <a:cubicBezTo>
                      <a:pt x="6" y="126"/>
                      <a:pt x="6" y="126"/>
                      <a:pt x="6" y="126"/>
                    </a:cubicBezTo>
                    <a:cubicBezTo>
                      <a:pt x="3" y="126"/>
                      <a:pt x="0" y="128"/>
                      <a:pt x="0" y="131"/>
                    </a:cubicBezTo>
                    <a:cubicBezTo>
                      <a:pt x="0" y="134"/>
                      <a:pt x="0" y="134"/>
                      <a:pt x="0" y="134"/>
                    </a:cubicBezTo>
                    <a:cubicBezTo>
                      <a:pt x="0" y="135"/>
                      <a:pt x="1" y="136"/>
                      <a:pt x="2" y="137"/>
                    </a:cubicBezTo>
                    <a:cubicBezTo>
                      <a:pt x="21" y="158"/>
                      <a:pt x="21" y="158"/>
                      <a:pt x="21" y="158"/>
                    </a:cubicBezTo>
                    <a:cubicBezTo>
                      <a:pt x="21" y="172"/>
                      <a:pt x="21" y="172"/>
                      <a:pt x="21" y="172"/>
                    </a:cubicBezTo>
                    <a:cubicBezTo>
                      <a:pt x="21" y="175"/>
                      <a:pt x="22" y="177"/>
                      <a:pt x="24" y="178"/>
                    </a:cubicBezTo>
                    <a:cubicBezTo>
                      <a:pt x="24" y="179"/>
                      <a:pt x="24" y="179"/>
                      <a:pt x="25" y="180"/>
                    </a:cubicBezTo>
                    <a:cubicBezTo>
                      <a:pt x="25" y="180"/>
                      <a:pt x="26" y="180"/>
                      <a:pt x="26" y="181"/>
                    </a:cubicBezTo>
                    <a:cubicBezTo>
                      <a:pt x="26" y="181"/>
                      <a:pt x="27" y="181"/>
                      <a:pt x="27" y="182"/>
                    </a:cubicBezTo>
                    <a:cubicBezTo>
                      <a:pt x="28" y="183"/>
                      <a:pt x="28" y="183"/>
                      <a:pt x="28" y="183"/>
                    </a:cubicBezTo>
                    <a:cubicBezTo>
                      <a:pt x="123" y="281"/>
                      <a:pt x="123" y="281"/>
                      <a:pt x="123" y="281"/>
                    </a:cubicBezTo>
                    <a:cubicBezTo>
                      <a:pt x="127" y="281"/>
                      <a:pt x="127" y="281"/>
                      <a:pt x="127" y="281"/>
                    </a:cubicBezTo>
                    <a:cubicBezTo>
                      <a:pt x="217" y="281"/>
                      <a:pt x="217" y="281"/>
                      <a:pt x="217" y="281"/>
                    </a:cubicBezTo>
                    <a:cubicBezTo>
                      <a:pt x="260" y="281"/>
                      <a:pt x="295" y="246"/>
                      <a:pt x="295" y="203"/>
                    </a:cubicBezTo>
                    <a:cubicBezTo>
                      <a:pt x="295" y="90"/>
                      <a:pt x="295" y="90"/>
                      <a:pt x="295" y="90"/>
                    </a:cubicBezTo>
                    <a:cubicBezTo>
                      <a:pt x="208" y="8"/>
                      <a:pt x="208" y="8"/>
                      <a:pt x="208" y="8"/>
                    </a:cubicBezTo>
                    <a:cubicBezTo>
                      <a:pt x="207" y="7"/>
                      <a:pt x="207" y="7"/>
                      <a:pt x="207" y="7"/>
                    </a:cubicBezTo>
                    <a:cubicBezTo>
                      <a:pt x="207" y="7"/>
                      <a:pt x="207" y="7"/>
                      <a:pt x="206" y="6"/>
                    </a:cubicBezTo>
                    <a:cubicBezTo>
                      <a:pt x="206" y="6"/>
                      <a:pt x="206" y="6"/>
                      <a:pt x="205" y="5"/>
                    </a:cubicBezTo>
                    <a:cubicBezTo>
                      <a:pt x="205" y="5"/>
                      <a:pt x="204" y="4"/>
                      <a:pt x="204" y="4"/>
                    </a:cubicBezTo>
                    <a:cubicBezTo>
                      <a:pt x="204" y="4"/>
                      <a:pt x="203" y="3"/>
                      <a:pt x="203" y="3"/>
                    </a:cubicBezTo>
                    <a:cubicBezTo>
                      <a:pt x="201" y="1"/>
                      <a:pt x="199" y="0"/>
                      <a:pt x="197" y="0"/>
                    </a:cubicBezTo>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5" name="Freeform 40"/>
              <p:cNvSpPr>
                <a:spLocks noEditPoints="1"/>
              </p:cNvSpPr>
              <p:nvPr/>
            </p:nvSpPr>
            <p:spPr bwMode="auto">
              <a:xfrm>
                <a:off x="9283701" y="1282700"/>
                <a:ext cx="692150" cy="676275"/>
              </a:xfrm>
              <a:custGeom>
                <a:avLst/>
                <a:gdLst>
                  <a:gd name="T0" fmla="*/ 176 w 184"/>
                  <a:gd name="T1" fmla="*/ 0 h 180"/>
                  <a:gd name="T2" fmla="*/ 8 w 184"/>
                  <a:gd name="T3" fmla="*/ 0 h 180"/>
                  <a:gd name="T4" fmla="*/ 0 w 184"/>
                  <a:gd name="T5" fmla="*/ 8 h 180"/>
                  <a:gd name="T6" fmla="*/ 0 w 184"/>
                  <a:gd name="T7" fmla="*/ 40 h 180"/>
                  <a:gd name="T8" fmla="*/ 13 w 184"/>
                  <a:gd name="T9" fmla="*/ 40 h 180"/>
                  <a:gd name="T10" fmla="*/ 24 w 184"/>
                  <a:gd name="T11" fmla="*/ 51 h 180"/>
                  <a:gd name="T12" fmla="*/ 24 w 184"/>
                  <a:gd name="T13" fmla="*/ 53 h 180"/>
                  <a:gd name="T14" fmla="*/ 13 w 184"/>
                  <a:gd name="T15" fmla="*/ 64 h 180"/>
                  <a:gd name="T16" fmla="*/ 0 w 184"/>
                  <a:gd name="T17" fmla="*/ 64 h 180"/>
                  <a:gd name="T18" fmla="*/ 0 w 184"/>
                  <a:gd name="T19" fmla="*/ 80 h 180"/>
                  <a:gd name="T20" fmla="*/ 13 w 184"/>
                  <a:gd name="T21" fmla="*/ 80 h 180"/>
                  <a:gd name="T22" fmla="*/ 24 w 184"/>
                  <a:gd name="T23" fmla="*/ 91 h 180"/>
                  <a:gd name="T24" fmla="*/ 24 w 184"/>
                  <a:gd name="T25" fmla="*/ 93 h 180"/>
                  <a:gd name="T26" fmla="*/ 13 w 184"/>
                  <a:gd name="T27" fmla="*/ 104 h 180"/>
                  <a:gd name="T28" fmla="*/ 0 w 184"/>
                  <a:gd name="T29" fmla="*/ 104 h 180"/>
                  <a:gd name="T30" fmla="*/ 0 w 184"/>
                  <a:gd name="T31" fmla="*/ 120 h 180"/>
                  <a:gd name="T32" fmla="*/ 13 w 184"/>
                  <a:gd name="T33" fmla="*/ 120 h 180"/>
                  <a:gd name="T34" fmla="*/ 24 w 184"/>
                  <a:gd name="T35" fmla="*/ 131 h 180"/>
                  <a:gd name="T36" fmla="*/ 24 w 184"/>
                  <a:gd name="T37" fmla="*/ 134 h 180"/>
                  <a:gd name="T38" fmla="*/ 13 w 184"/>
                  <a:gd name="T39" fmla="*/ 145 h 180"/>
                  <a:gd name="T40" fmla="*/ 0 w 184"/>
                  <a:gd name="T41" fmla="*/ 145 h 180"/>
                  <a:gd name="T42" fmla="*/ 0 w 184"/>
                  <a:gd name="T43" fmla="*/ 172 h 180"/>
                  <a:gd name="T44" fmla="*/ 8 w 184"/>
                  <a:gd name="T45" fmla="*/ 180 h 180"/>
                  <a:gd name="T46" fmla="*/ 176 w 184"/>
                  <a:gd name="T47" fmla="*/ 180 h 180"/>
                  <a:gd name="T48" fmla="*/ 184 w 184"/>
                  <a:gd name="T49" fmla="*/ 172 h 180"/>
                  <a:gd name="T50" fmla="*/ 184 w 184"/>
                  <a:gd name="T51" fmla="*/ 8 h 180"/>
                  <a:gd name="T52" fmla="*/ 176 w 184"/>
                  <a:gd name="T53" fmla="*/ 0 h 180"/>
                  <a:gd name="T54" fmla="*/ 97 w 184"/>
                  <a:gd name="T55" fmla="*/ 19 h 180"/>
                  <a:gd name="T56" fmla="*/ 121 w 184"/>
                  <a:gd name="T57" fmla="*/ 43 h 180"/>
                  <a:gd name="T58" fmla="*/ 97 w 184"/>
                  <a:gd name="T59" fmla="*/ 67 h 180"/>
                  <a:gd name="T60" fmla="*/ 73 w 184"/>
                  <a:gd name="T61" fmla="*/ 43 h 180"/>
                  <a:gd name="T62" fmla="*/ 97 w 184"/>
                  <a:gd name="T63" fmla="*/ 19 h 180"/>
                  <a:gd name="T64" fmla="*/ 143 w 184"/>
                  <a:gd name="T65" fmla="*/ 137 h 180"/>
                  <a:gd name="T66" fmla="*/ 97 w 184"/>
                  <a:gd name="T67" fmla="*/ 161 h 180"/>
                  <a:gd name="T68" fmla="*/ 51 w 184"/>
                  <a:gd name="T69" fmla="*/ 137 h 180"/>
                  <a:gd name="T70" fmla="*/ 51 w 184"/>
                  <a:gd name="T71" fmla="*/ 134 h 180"/>
                  <a:gd name="T72" fmla="*/ 97 w 184"/>
                  <a:gd name="T73" fmla="*/ 70 h 180"/>
                  <a:gd name="T74" fmla="*/ 143 w 184"/>
                  <a:gd name="T75"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0">
                    <a:moveTo>
                      <a:pt x="176" y="0"/>
                    </a:moveTo>
                    <a:cubicBezTo>
                      <a:pt x="8" y="0"/>
                      <a:pt x="8" y="0"/>
                      <a:pt x="8" y="0"/>
                    </a:cubicBezTo>
                    <a:cubicBezTo>
                      <a:pt x="3" y="0"/>
                      <a:pt x="0" y="4"/>
                      <a:pt x="0" y="8"/>
                    </a:cubicBezTo>
                    <a:cubicBezTo>
                      <a:pt x="0" y="40"/>
                      <a:pt x="0" y="40"/>
                      <a:pt x="0" y="40"/>
                    </a:cubicBezTo>
                    <a:cubicBezTo>
                      <a:pt x="13" y="40"/>
                      <a:pt x="13" y="40"/>
                      <a:pt x="13" y="40"/>
                    </a:cubicBezTo>
                    <a:cubicBezTo>
                      <a:pt x="19" y="40"/>
                      <a:pt x="24" y="45"/>
                      <a:pt x="24" y="51"/>
                    </a:cubicBezTo>
                    <a:cubicBezTo>
                      <a:pt x="24" y="53"/>
                      <a:pt x="24" y="53"/>
                      <a:pt x="24" y="53"/>
                    </a:cubicBezTo>
                    <a:cubicBezTo>
                      <a:pt x="24" y="59"/>
                      <a:pt x="19" y="64"/>
                      <a:pt x="13" y="64"/>
                    </a:cubicBezTo>
                    <a:cubicBezTo>
                      <a:pt x="0" y="64"/>
                      <a:pt x="0" y="64"/>
                      <a:pt x="0" y="64"/>
                    </a:cubicBezTo>
                    <a:cubicBezTo>
                      <a:pt x="0" y="80"/>
                      <a:pt x="0" y="80"/>
                      <a:pt x="0" y="80"/>
                    </a:cubicBezTo>
                    <a:cubicBezTo>
                      <a:pt x="13" y="80"/>
                      <a:pt x="13" y="80"/>
                      <a:pt x="13" y="80"/>
                    </a:cubicBezTo>
                    <a:cubicBezTo>
                      <a:pt x="19" y="80"/>
                      <a:pt x="24" y="85"/>
                      <a:pt x="24" y="91"/>
                    </a:cubicBezTo>
                    <a:cubicBezTo>
                      <a:pt x="24" y="93"/>
                      <a:pt x="24" y="93"/>
                      <a:pt x="24" y="93"/>
                    </a:cubicBezTo>
                    <a:cubicBezTo>
                      <a:pt x="24" y="99"/>
                      <a:pt x="19" y="104"/>
                      <a:pt x="13" y="104"/>
                    </a:cubicBezTo>
                    <a:cubicBezTo>
                      <a:pt x="0" y="104"/>
                      <a:pt x="0" y="104"/>
                      <a:pt x="0" y="104"/>
                    </a:cubicBezTo>
                    <a:cubicBezTo>
                      <a:pt x="0" y="120"/>
                      <a:pt x="0" y="120"/>
                      <a:pt x="0" y="120"/>
                    </a:cubicBezTo>
                    <a:cubicBezTo>
                      <a:pt x="13" y="120"/>
                      <a:pt x="13" y="120"/>
                      <a:pt x="13" y="120"/>
                    </a:cubicBezTo>
                    <a:cubicBezTo>
                      <a:pt x="19" y="120"/>
                      <a:pt x="24" y="125"/>
                      <a:pt x="24" y="131"/>
                    </a:cubicBezTo>
                    <a:cubicBezTo>
                      <a:pt x="24" y="134"/>
                      <a:pt x="24" y="134"/>
                      <a:pt x="24" y="134"/>
                    </a:cubicBezTo>
                    <a:cubicBezTo>
                      <a:pt x="24" y="140"/>
                      <a:pt x="19" y="145"/>
                      <a:pt x="13" y="145"/>
                    </a:cubicBezTo>
                    <a:cubicBezTo>
                      <a:pt x="0" y="145"/>
                      <a:pt x="0" y="145"/>
                      <a:pt x="0" y="145"/>
                    </a:cubicBezTo>
                    <a:cubicBezTo>
                      <a:pt x="0" y="172"/>
                      <a:pt x="0" y="172"/>
                      <a:pt x="0" y="172"/>
                    </a:cubicBezTo>
                    <a:cubicBezTo>
                      <a:pt x="0" y="177"/>
                      <a:pt x="3" y="180"/>
                      <a:pt x="8" y="180"/>
                    </a:cubicBezTo>
                    <a:cubicBezTo>
                      <a:pt x="176" y="180"/>
                      <a:pt x="176" y="180"/>
                      <a:pt x="176" y="180"/>
                    </a:cubicBezTo>
                    <a:cubicBezTo>
                      <a:pt x="180" y="180"/>
                      <a:pt x="184" y="177"/>
                      <a:pt x="184" y="172"/>
                    </a:cubicBezTo>
                    <a:cubicBezTo>
                      <a:pt x="184" y="8"/>
                      <a:pt x="184" y="8"/>
                      <a:pt x="184" y="8"/>
                    </a:cubicBezTo>
                    <a:cubicBezTo>
                      <a:pt x="184" y="4"/>
                      <a:pt x="180" y="0"/>
                      <a:pt x="176" y="0"/>
                    </a:cubicBezTo>
                    <a:close/>
                    <a:moveTo>
                      <a:pt x="97" y="19"/>
                    </a:moveTo>
                    <a:cubicBezTo>
                      <a:pt x="110" y="19"/>
                      <a:pt x="121" y="30"/>
                      <a:pt x="121" y="43"/>
                    </a:cubicBezTo>
                    <a:cubicBezTo>
                      <a:pt x="121" y="56"/>
                      <a:pt x="110" y="67"/>
                      <a:pt x="97" y="67"/>
                    </a:cubicBezTo>
                    <a:cubicBezTo>
                      <a:pt x="84" y="67"/>
                      <a:pt x="73" y="56"/>
                      <a:pt x="73" y="43"/>
                    </a:cubicBezTo>
                    <a:cubicBezTo>
                      <a:pt x="73" y="30"/>
                      <a:pt x="84" y="19"/>
                      <a:pt x="97" y="19"/>
                    </a:cubicBezTo>
                    <a:close/>
                    <a:moveTo>
                      <a:pt x="143" y="137"/>
                    </a:moveTo>
                    <a:cubicBezTo>
                      <a:pt x="143" y="150"/>
                      <a:pt x="123" y="161"/>
                      <a:pt x="97" y="161"/>
                    </a:cubicBezTo>
                    <a:cubicBezTo>
                      <a:pt x="72" y="161"/>
                      <a:pt x="51" y="150"/>
                      <a:pt x="51" y="137"/>
                    </a:cubicBezTo>
                    <a:cubicBezTo>
                      <a:pt x="51" y="136"/>
                      <a:pt x="51" y="135"/>
                      <a:pt x="51" y="134"/>
                    </a:cubicBezTo>
                    <a:cubicBezTo>
                      <a:pt x="52" y="98"/>
                      <a:pt x="72" y="70"/>
                      <a:pt x="97" y="70"/>
                    </a:cubicBezTo>
                    <a:cubicBezTo>
                      <a:pt x="123" y="70"/>
                      <a:pt x="143" y="100"/>
                      <a:pt x="1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6" name="Freeform 41"/>
              <p:cNvSpPr>
                <a:spLocks/>
              </p:cNvSpPr>
              <p:nvPr/>
            </p:nvSpPr>
            <p:spPr bwMode="auto">
              <a:xfrm>
                <a:off x="9205913" y="1452562"/>
                <a:ext cx="149225" cy="52388"/>
              </a:xfrm>
              <a:custGeom>
                <a:avLst/>
                <a:gdLst>
                  <a:gd name="T0" fmla="*/ 6 w 40"/>
                  <a:gd name="T1" fmla="*/ 14 h 14"/>
                  <a:gd name="T2" fmla="*/ 21 w 40"/>
                  <a:gd name="T3" fmla="*/ 14 h 14"/>
                  <a:gd name="T4" fmla="*/ 34 w 40"/>
                  <a:gd name="T5" fmla="*/ 14 h 14"/>
                  <a:gd name="T6" fmla="*/ 40 w 40"/>
                  <a:gd name="T7" fmla="*/ 8 h 14"/>
                  <a:gd name="T8" fmla="*/ 40 w 40"/>
                  <a:gd name="T9" fmla="*/ 6 h 14"/>
                  <a:gd name="T10" fmla="*/ 34 w 40"/>
                  <a:gd name="T11" fmla="*/ 0 h 14"/>
                  <a:gd name="T12" fmla="*/ 21 w 40"/>
                  <a:gd name="T13" fmla="*/ 0 h 14"/>
                  <a:gd name="T14" fmla="*/ 6 w 40"/>
                  <a:gd name="T15" fmla="*/ 0 h 14"/>
                  <a:gd name="T16" fmla="*/ 0 w 40"/>
                  <a:gd name="T17" fmla="*/ 6 h 14"/>
                  <a:gd name="T18" fmla="*/ 0 w 40"/>
                  <a:gd name="T19" fmla="*/ 8 h 14"/>
                  <a:gd name="T20" fmla="*/ 6 w 40"/>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
                    <a:moveTo>
                      <a:pt x="6" y="14"/>
                    </a:moveTo>
                    <a:cubicBezTo>
                      <a:pt x="21" y="14"/>
                      <a:pt x="21" y="14"/>
                      <a:pt x="21" y="14"/>
                    </a:cubicBezTo>
                    <a:cubicBezTo>
                      <a:pt x="34" y="14"/>
                      <a:pt x="34" y="14"/>
                      <a:pt x="34" y="14"/>
                    </a:cubicBezTo>
                    <a:cubicBezTo>
                      <a:pt x="37" y="14"/>
                      <a:pt x="40" y="11"/>
                      <a:pt x="40" y="8"/>
                    </a:cubicBezTo>
                    <a:cubicBezTo>
                      <a:pt x="40" y="6"/>
                      <a:pt x="40" y="6"/>
                      <a:pt x="40" y="6"/>
                    </a:cubicBezTo>
                    <a:cubicBezTo>
                      <a:pt x="40" y="3"/>
                      <a:pt x="37" y="0"/>
                      <a:pt x="34" y="0"/>
                    </a:cubicBezTo>
                    <a:cubicBezTo>
                      <a:pt x="21" y="0"/>
                      <a:pt x="21" y="0"/>
                      <a:pt x="21" y="0"/>
                    </a:cubicBezTo>
                    <a:cubicBezTo>
                      <a:pt x="6" y="0"/>
                      <a:pt x="6" y="0"/>
                      <a:pt x="6" y="0"/>
                    </a:cubicBezTo>
                    <a:cubicBezTo>
                      <a:pt x="3" y="0"/>
                      <a:pt x="0" y="3"/>
                      <a:pt x="0" y="6"/>
                    </a:cubicBezTo>
                    <a:cubicBezTo>
                      <a:pt x="0" y="8"/>
                      <a:pt x="0" y="8"/>
                      <a:pt x="0" y="8"/>
                    </a:cubicBezTo>
                    <a:cubicBezTo>
                      <a:pt x="0" y="11"/>
                      <a:pt x="3" y="14"/>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7" name="Freeform 42"/>
              <p:cNvSpPr>
                <a:spLocks/>
              </p:cNvSpPr>
              <p:nvPr/>
            </p:nvSpPr>
            <p:spPr bwMode="auto">
              <a:xfrm>
                <a:off x="9205913" y="1606550"/>
                <a:ext cx="149225" cy="47625"/>
              </a:xfrm>
              <a:custGeom>
                <a:avLst/>
                <a:gdLst>
                  <a:gd name="T0" fmla="*/ 6 w 40"/>
                  <a:gd name="T1" fmla="*/ 13 h 13"/>
                  <a:gd name="T2" fmla="*/ 21 w 40"/>
                  <a:gd name="T3" fmla="*/ 13 h 13"/>
                  <a:gd name="T4" fmla="*/ 34 w 40"/>
                  <a:gd name="T5" fmla="*/ 13 h 13"/>
                  <a:gd name="T6" fmla="*/ 40 w 40"/>
                  <a:gd name="T7" fmla="*/ 7 h 13"/>
                  <a:gd name="T8" fmla="*/ 40 w 40"/>
                  <a:gd name="T9" fmla="*/ 5 h 13"/>
                  <a:gd name="T10" fmla="*/ 34 w 40"/>
                  <a:gd name="T11" fmla="*/ 0 h 13"/>
                  <a:gd name="T12" fmla="*/ 21 w 40"/>
                  <a:gd name="T13" fmla="*/ 0 h 13"/>
                  <a:gd name="T14" fmla="*/ 6 w 40"/>
                  <a:gd name="T15" fmla="*/ 0 h 13"/>
                  <a:gd name="T16" fmla="*/ 0 w 40"/>
                  <a:gd name="T17" fmla="*/ 5 h 13"/>
                  <a:gd name="T18" fmla="*/ 0 w 40"/>
                  <a:gd name="T19" fmla="*/ 7 h 13"/>
                  <a:gd name="T20" fmla="*/ 6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6" y="13"/>
                    </a:moveTo>
                    <a:cubicBezTo>
                      <a:pt x="21" y="13"/>
                      <a:pt x="21" y="13"/>
                      <a:pt x="21" y="13"/>
                    </a:cubicBezTo>
                    <a:cubicBezTo>
                      <a:pt x="34" y="13"/>
                      <a:pt x="34" y="13"/>
                      <a:pt x="34" y="13"/>
                    </a:cubicBezTo>
                    <a:cubicBezTo>
                      <a:pt x="37" y="13"/>
                      <a:pt x="40" y="10"/>
                      <a:pt x="40" y="7"/>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7"/>
                      <a:pt x="0" y="7"/>
                      <a:pt x="0" y="7"/>
                    </a:cubicBezTo>
                    <a:cubicBezTo>
                      <a:pt x="0" y="10"/>
                      <a:pt x="3" y="13"/>
                      <a:pt x="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8" name="Freeform 43"/>
              <p:cNvSpPr>
                <a:spLocks/>
              </p:cNvSpPr>
              <p:nvPr/>
            </p:nvSpPr>
            <p:spPr bwMode="auto">
              <a:xfrm>
                <a:off x="9205913" y="1755775"/>
                <a:ext cx="149225" cy="49213"/>
              </a:xfrm>
              <a:custGeom>
                <a:avLst/>
                <a:gdLst>
                  <a:gd name="T0" fmla="*/ 34 w 40"/>
                  <a:gd name="T1" fmla="*/ 13 h 13"/>
                  <a:gd name="T2" fmla="*/ 40 w 40"/>
                  <a:gd name="T3" fmla="*/ 8 h 13"/>
                  <a:gd name="T4" fmla="*/ 40 w 40"/>
                  <a:gd name="T5" fmla="*/ 5 h 13"/>
                  <a:gd name="T6" fmla="*/ 34 w 40"/>
                  <a:gd name="T7" fmla="*/ 0 h 13"/>
                  <a:gd name="T8" fmla="*/ 21 w 40"/>
                  <a:gd name="T9" fmla="*/ 0 h 13"/>
                  <a:gd name="T10" fmla="*/ 6 w 40"/>
                  <a:gd name="T11" fmla="*/ 0 h 13"/>
                  <a:gd name="T12" fmla="*/ 0 w 40"/>
                  <a:gd name="T13" fmla="*/ 5 h 13"/>
                  <a:gd name="T14" fmla="*/ 0 w 40"/>
                  <a:gd name="T15" fmla="*/ 8 h 13"/>
                  <a:gd name="T16" fmla="*/ 6 w 40"/>
                  <a:gd name="T17" fmla="*/ 13 h 13"/>
                  <a:gd name="T18" fmla="*/ 21 w 40"/>
                  <a:gd name="T19" fmla="*/ 13 h 13"/>
                  <a:gd name="T20" fmla="*/ 34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34" y="13"/>
                    </a:moveTo>
                    <a:cubicBezTo>
                      <a:pt x="37" y="13"/>
                      <a:pt x="40" y="11"/>
                      <a:pt x="40" y="8"/>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8"/>
                      <a:pt x="0" y="8"/>
                      <a:pt x="0" y="8"/>
                    </a:cubicBezTo>
                    <a:cubicBezTo>
                      <a:pt x="0" y="11"/>
                      <a:pt x="3" y="13"/>
                      <a:pt x="6" y="13"/>
                    </a:cubicBezTo>
                    <a:cubicBezTo>
                      <a:pt x="21" y="13"/>
                      <a:pt x="21" y="13"/>
                      <a:pt x="21" y="13"/>
                    </a:cubicBezTo>
                    <a:lnTo>
                      <a:pt x="3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8" name="Group 327"/>
            <p:cNvGrpSpPr/>
            <p:nvPr/>
          </p:nvGrpSpPr>
          <p:grpSpPr>
            <a:xfrm>
              <a:off x="1034582" y="2424795"/>
              <a:ext cx="1069025" cy="1069025"/>
              <a:chOff x="7091363" y="881062"/>
              <a:chExt cx="1457325" cy="1457325"/>
            </a:xfrm>
          </p:grpSpPr>
          <p:sp>
            <p:nvSpPr>
              <p:cNvPr id="309" name="Freeform 44"/>
              <p:cNvSpPr>
                <a:spLocks/>
              </p:cNvSpPr>
              <p:nvPr/>
            </p:nvSpPr>
            <p:spPr bwMode="auto">
              <a:xfrm>
                <a:off x="70913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0" name="Freeform 45"/>
              <p:cNvSpPr>
                <a:spLocks/>
              </p:cNvSpPr>
              <p:nvPr/>
            </p:nvSpPr>
            <p:spPr bwMode="auto">
              <a:xfrm>
                <a:off x="7443788" y="1328737"/>
                <a:ext cx="1104900" cy="1009650"/>
              </a:xfrm>
              <a:custGeom>
                <a:avLst/>
                <a:gdLst>
                  <a:gd name="T0" fmla="*/ 100 w 294"/>
                  <a:gd name="T1" fmla="*/ 0 h 269"/>
                  <a:gd name="T2" fmla="*/ 0 w 294"/>
                  <a:gd name="T3" fmla="*/ 41 h 269"/>
                  <a:gd name="T4" fmla="*/ 2 w 294"/>
                  <a:gd name="T5" fmla="*/ 42 h 269"/>
                  <a:gd name="T6" fmla="*/ 3 w 294"/>
                  <a:gd name="T7" fmla="*/ 44 h 269"/>
                  <a:gd name="T8" fmla="*/ 5 w 294"/>
                  <a:gd name="T9" fmla="*/ 45 h 269"/>
                  <a:gd name="T10" fmla="*/ 5 w 294"/>
                  <a:gd name="T11" fmla="*/ 45 h 269"/>
                  <a:gd name="T12" fmla="*/ 12 w 294"/>
                  <a:gd name="T13" fmla="*/ 52 h 269"/>
                  <a:gd name="T14" fmla="*/ 13 w 294"/>
                  <a:gd name="T15" fmla="*/ 54 h 269"/>
                  <a:gd name="T16" fmla="*/ 15 w 294"/>
                  <a:gd name="T17" fmla="*/ 55 h 269"/>
                  <a:gd name="T18" fmla="*/ 16 w 294"/>
                  <a:gd name="T19" fmla="*/ 57 h 269"/>
                  <a:gd name="T20" fmla="*/ 16 w 294"/>
                  <a:gd name="T21" fmla="*/ 57 h 269"/>
                  <a:gd name="T22" fmla="*/ 18 w 294"/>
                  <a:gd name="T23" fmla="*/ 58 h 269"/>
                  <a:gd name="T24" fmla="*/ 19 w 294"/>
                  <a:gd name="T25" fmla="*/ 59 h 269"/>
                  <a:gd name="T26" fmla="*/ 28 w 294"/>
                  <a:gd name="T27" fmla="*/ 69 h 269"/>
                  <a:gd name="T28" fmla="*/ 28 w 294"/>
                  <a:gd name="T29" fmla="*/ 69 h 269"/>
                  <a:gd name="T30" fmla="*/ 25 w 294"/>
                  <a:gd name="T31" fmla="*/ 71 h 269"/>
                  <a:gd name="T32" fmla="*/ 27 w 294"/>
                  <a:gd name="T33" fmla="*/ 73 h 269"/>
                  <a:gd name="T34" fmla="*/ 28 w 294"/>
                  <a:gd name="T35" fmla="*/ 74 h 269"/>
                  <a:gd name="T36" fmla="*/ 30 w 294"/>
                  <a:gd name="T37" fmla="*/ 75 h 269"/>
                  <a:gd name="T38" fmla="*/ 30 w 294"/>
                  <a:gd name="T39" fmla="*/ 75 h 269"/>
                  <a:gd name="T40" fmla="*/ 44 w 294"/>
                  <a:gd name="T41" fmla="*/ 89 h 269"/>
                  <a:gd name="T42" fmla="*/ 51 w 294"/>
                  <a:gd name="T43" fmla="*/ 98 h 269"/>
                  <a:gd name="T44" fmla="*/ 51 w 294"/>
                  <a:gd name="T45" fmla="*/ 98 h 269"/>
                  <a:gd name="T46" fmla="*/ 47 w 294"/>
                  <a:gd name="T47" fmla="*/ 102 h 269"/>
                  <a:gd name="T48" fmla="*/ 48 w 294"/>
                  <a:gd name="T49" fmla="*/ 103 h 269"/>
                  <a:gd name="T50" fmla="*/ 49 w 294"/>
                  <a:gd name="T51" fmla="*/ 105 h 269"/>
                  <a:gd name="T52" fmla="*/ 49 w 294"/>
                  <a:gd name="T53" fmla="*/ 105 h 269"/>
                  <a:gd name="T54" fmla="*/ 52 w 294"/>
                  <a:gd name="T55" fmla="*/ 108 h 269"/>
                  <a:gd name="T56" fmla="*/ 52 w 294"/>
                  <a:gd name="T57" fmla="*/ 108 h 269"/>
                  <a:gd name="T58" fmla="*/ 58 w 294"/>
                  <a:gd name="T59" fmla="*/ 113 h 269"/>
                  <a:gd name="T60" fmla="*/ 59 w 294"/>
                  <a:gd name="T61" fmla="*/ 115 h 269"/>
                  <a:gd name="T62" fmla="*/ 61 w 294"/>
                  <a:gd name="T63" fmla="*/ 116 h 269"/>
                  <a:gd name="T64" fmla="*/ 61 w 294"/>
                  <a:gd name="T65" fmla="*/ 116 h 269"/>
                  <a:gd name="T66" fmla="*/ 65 w 294"/>
                  <a:gd name="T67" fmla="*/ 120 h 269"/>
                  <a:gd name="T68" fmla="*/ 81 w 294"/>
                  <a:gd name="T69" fmla="*/ 137 h 269"/>
                  <a:gd name="T70" fmla="*/ 81 w 294"/>
                  <a:gd name="T71" fmla="*/ 137 h 269"/>
                  <a:gd name="T72" fmla="*/ 81 w 294"/>
                  <a:gd name="T73" fmla="*/ 138 h 269"/>
                  <a:gd name="T74" fmla="*/ 87 w 294"/>
                  <a:gd name="T75" fmla="*/ 152 h 269"/>
                  <a:gd name="T76" fmla="*/ 88 w 294"/>
                  <a:gd name="T77" fmla="*/ 152 h 269"/>
                  <a:gd name="T78" fmla="*/ 88 w 294"/>
                  <a:gd name="T79" fmla="*/ 152 h 269"/>
                  <a:gd name="T80" fmla="*/ 203 w 294"/>
                  <a:gd name="T81" fmla="*/ 269 h 269"/>
                  <a:gd name="T82" fmla="*/ 205 w 294"/>
                  <a:gd name="T83" fmla="*/ 269 h 269"/>
                  <a:gd name="T84" fmla="*/ 216 w 294"/>
                  <a:gd name="T85" fmla="*/ 269 h 269"/>
                  <a:gd name="T86" fmla="*/ 294 w 294"/>
                  <a:gd name="T87" fmla="*/ 191 h 269"/>
                  <a:gd name="T88" fmla="*/ 294 w 294"/>
                  <a:gd name="T89" fmla="*/ 134 h 269"/>
                  <a:gd name="T90" fmla="*/ 200 w 294"/>
                  <a:gd name="T91" fmla="*/ 41 h 269"/>
                  <a:gd name="T92" fmla="*/ 100 w 294"/>
                  <a:gd name="T9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269">
                    <a:moveTo>
                      <a:pt x="100" y="0"/>
                    </a:moveTo>
                    <a:cubicBezTo>
                      <a:pt x="63" y="0"/>
                      <a:pt x="27" y="14"/>
                      <a:pt x="0" y="41"/>
                    </a:cubicBezTo>
                    <a:cubicBezTo>
                      <a:pt x="2" y="42"/>
                      <a:pt x="2" y="42"/>
                      <a:pt x="2" y="42"/>
                    </a:cubicBezTo>
                    <a:cubicBezTo>
                      <a:pt x="3" y="44"/>
                      <a:pt x="3" y="44"/>
                      <a:pt x="3" y="44"/>
                    </a:cubicBezTo>
                    <a:cubicBezTo>
                      <a:pt x="5" y="45"/>
                      <a:pt x="5" y="45"/>
                      <a:pt x="5" y="45"/>
                    </a:cubicBezTo>
                    <a:cubicBezTo>
                      <a:pt x="5" y="45"/>
                      <a:pt x="5" y="45"/>
                      <a:pt x="5" y="45"/>
                    </a:cubicBezTo>
                    <a:cubicBezTo>
                      <a:pt x="12" y="52"/>
                      <a:pt x="12" y="52"/>
                      <a:pt x="12" y="52"/>
                    </a:cubicBezTo>
                    <a:cubicBezTo>
                      <a:pt x="13" y="54"/>
                      <a:pt x="13" y="54"/>
                      <a:pt x="13" y="54"/>
                    </a:cubicBezTo>
                    <a:cubicBezTo>
                      <a:pt x="15" y="55"/>
                      <a:pt x="15" y="55"/>
                      <a:pt x="15" y="55"/>
                    </a:cubicBezTo>
                    <a:cubicBezTo>
                      <a:pt x="16" y="57"/>
                      <a:pt x="16" y="57"/>
                      <a:pt x="16" y="57"/>
                    </a:cubicBezTo>
                    <a:cubicBezTo>
                      <a:pt x="16" y="57"/>
                      <a:pt x="16" y="57"/>
                      <a:pt x="16" y="57"/>
                    </a:cubicBezTo>
                    <a:cubicBezTo>
                      <a:pt x="18" y="58"/>
                      <a:pt x="18" y="58"/>
                      <a:pt x="18" y="58"/>
                    </a:cubicBezTo>
                    <a:cubicBezTo>
                      <a:pt x="19" y="59"/>
                      <a:pt x="19" y="59"/>
                      <a:pt x="19" y="59"/>
                    </a:cubicBezTo>
                    <a:cubicBezTo>
                      <a:pt x="28" y="69"/>
                      <a:pt x="28" y="69"/>
                      <a:pt x="28" y="69"/>
                    </a:cubicBezTo>
                    <a:cubicBezTo>
                      <a:pt x="28" y="69"/>
                      <a:pt x="28" y="69"/>
                      <a:pt x="28" y="69"/>
                    </a:cubicBezTo>
                    <a:cubicBezTo>
                      <a:pt x="27" y="70"/>
                      <a:pt x="26" y="70"/>
                      <a:pt x="25" y="71"/>
                    </a:cubicBezTo>
                    <a:cubicBezTo>
                      <a:pt x="27" y="73"/>
                      <a:pt x="27" y="73"/>
                      <a:pt x="27" y="73"/>
                    </a:cubicBezTo>
                    <a:cubicBezTo>
                      <a:pt x="28" y="74"/>
                      <a:pt x="28" y="74"/>
                      <a:pt x="28" y="74"/>
                    </a:cubicBezTo>
                    <a:cubicBezTo>
                      <a:pt x="30" y="75"/>
                      <a:pt x="30" y="75"/>
                      <a:pt x="30" y="75"/>
                    </a:cubicBezTo>
                    <a:cubicBezTo>
                      <a:pt x="30" y="75"/>
                      <a:pt x="30" y="75"/>
                      <a:pt x="30" y="75"/>
                    </a:cubicBezTo>
                    <a:cubicBezTo>
                      <a:pt x="44" y="89"/>
                      <a:pt x="44" y="89"/>
                      <a:pt x="44" y="89"/>
                    </a:cubicBezTo>
                    <a:cubicBezTo>
                      <a:pt x="51" y="98"/>
                      <a:pt x="51" y="98"/>
                      <a:pt x="51" y="98"/>
                    </a:cubicBezTo>
                    <a:cubicBezTo>
                      <a:pt x="51" y="98"/>
                      <a:pt x="51" y="98"/>
                      <a:pt x="51" y="98"/>
                    </a:cubicBezTo>
                    <a:cubicBezTo>
                      <a:pt x="50" y="99"/>
                      <a:pt x="48" y="100"/>
                      <a:pt x="47" y="102"/>
                    </a:cubicBezTo>
                    <a:cubicBezTo>
                      <a:pt x="48" y="103"/>
                      <a:pt x="48" y="103"/>
                      <a:pt x="48" y="103"/>
                    </a:cubicBezTo>
                    <a:cubicBezTo>
                      <a:pt x="49" y="105"/>
                      <a:pt x="49" y="105"/>
                      <a:pt x="49" y="105"/>
                    </a:cubicBezTo>
                    <a:cubicBezTo>
                      <a:pt x="49" y="105"/>
                      <a:pt x="49" y="105"/>
                      <a:pt x="49" y="105"/>
                    </a:cubicBezTo>
                    <a:cubicBezTo>
                      <a:pt x="52" y="108"/>
                      <a:pt x="52" y="108"/>
                      <a:pt x="52" y="108"/>
                    </a:cubicBezTo>
                    <a:cubicBezTo>
                      <a:pt x="52" y="108"/>
                      <a:pt x="52" y="108"/>
                      <a:pt x="52" y="108"/>
                    </a:cubicBezTo>
                    <a:cubicBezTo>
                      <a:pt x="58" y="113"/>
                      <a:pt x="58" y="113"/>
                      <a:pt x="58" y="113"/>
                    </a:cubicBezTo>
                    <a:cubicBezTo>
                      <a:pt x="59" y="115"/>
                      <a:pt x="59" y="115"/>
                      <a:pt x="59" y="115"/>
                    </a:cubicBezTo>
                    <a:cubicBezTo>
                      <a:pt x="61" y="116"/>
                      <a:pt x="61" y="116"/>
                      <a:pt x="61" y="116"/>
                    </a:cubicBezTo>
                    <a:cubicBezTo>
                      <a:pt x="61" y="116"/>
                      <a:pt x="61" y="116"/>
                      <a:pt x="61" y="116"/>
                    </a:cubicBezTo>
                    <a:cubicBezTo>
                      <a:pt x="65" y="120"/>
                      <a:pt x="65" y="120"/>
                      <a:pt x="65" y="120"/>
                    </a:cubicBezTo>
                    <a:cubicBezTo>
                      <a:pt x="81" y="137"/>
                      <a:pt x="81" y="137"/>
                      <a:pt x="81" y="137"/>
                    </a:cubicBezTo>
                    <a:cubicBezTo>
                      <a:pt x="81" y="137"/>
                      <a:pt x="81" y="137"/>
                      <a:pt x="81" y="137"/>
                    </a:cubicBezTo>
                    <a:cubicBezTo>
                      <a:pt x="81" y="138"/>
                      <a:pt x="81" y="138"/>
                      <a:pt x="81" y="138"/>
                    </a:cubicBezTo>
                    <a:cubicBezTo>
                      <a:pt x="81" y="143"/>
                      <a:pt x="83" y="148"/>
                      <a:pt x="87" y="152"/>
                    </a:cubicBezTo>
                    <a:cubicBezTo>
                      <a:pt x="88" y="152"/>
                      <a:pt x="88" y="152"/>
                      <a:pt x="88" y="152"/>
                    </a:cubicBezTo>
                    <a:cubicBezTo>
                      <a:pt x="88" y="152"/>
                      <a:pt x="88" y="152"/>
                      <a:pt x="88" y="152"/>
                    </a:cubicBezTo>
                    <a:cubicBezTo>
                      <a:pt x="203" y="269"/>
                      <a:pt x="203" y="269"/>
                      <a:pt x="203" y="269"/>
                    </a:cubicBezTo>
                    <a:cubicBezTo>
                      <a:pt x="205" y="269"/>
                      <a:pt x="205" y="269"/>
                      <a:pt x="205" y="269"/>
                    </a:cubicBezTo>
                    <a:cubicBezTo>
                      <a:pt x="216" y="269"/>
                      <a:pt x="216" y="269"/>
                      <a:pt x="216" y="269"/>
                    </a:cubicBezTo>
                    <a:cubicBezTo>
                      <a:pt x="259" y="269"/>
                      <a:pt x="294" y="234"/>
                      <a:pt x="294" y="191"/>
                    </a:cubicBezTo>
                    <a:cubicBezTo>
                      <a:pt x="294" y="134"/>
                      <a:pt x="294" y="134"/>
                      <a:pt x="294" y="134"/>
                    </a:cubicBezTo>
                    <a:cubicBezTo>
                      <a:pt x="200" y="41"/>
                      <a:pt x="200" y="41"/>
                      <a:pt x="200" y="41"/>
                    </a:cubicBezTo>
                    <a:cubicBezTo>
                      <a:pt x="173" y="14"/>
                      <a:pt x="138" y="0"/>
                      <a:pt x="100" y="0"/>
                    </a:cubicBezTo>
                  </a:path>
                </a:pathLst>
              </a:cu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1" name="Freeform 46"/>
              <p:cNvSpPr>
                <a:spLocks/>
              </p:cNvSpPr>
              <p:nvPr/>
            </p:nvSpPr>
            <p:spPr bwMode="auto">
              <a:xfrm>
                <a:off x="7443788" y="1328737"/>
                <a:ext cx="750888" cy="220663"/>
              </a:xfrm>
              <a:custGeom>
                <a:avLst/>
                <a:gdLst>
                  <a:gd name="T0" fmla="*/ 182 w 200"/>
                  <a:gd name="T1" fmla="*/ 59 h 59"/>
                  <a:gd name="T2" fmla="*/ 100 w 200"/>
                  <a:gd name="T3" fmla="*/ 25 h 59"/>
                  <a:gd name="T4" fmla="*/ 19 w 200"/>
                  <a:gd name="T5" fmla="*/ 59 h 59"/>
                  <a:gd name="T6" fmla="*/ 0 w 200"/>
                  <a:gd name="T7" fmla="*/ 41 h 59"/>
                  <a:gd name="T8" fmla="*/ 100 w 200"/>
                  <a:gd name="T9" fmla="*/ 0 h 59"/>
                  <a:gd name="T10" fmla="*/ 200 w 200"/>
                  <a:gd name="T11" fmla="*/ 41 h 59"/>
                  <a:gd name="T12" fmla="*/ 182 w 200"/>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200" h="59">
                    <a:moveTo>
                      <a:pt x="182" y="59"/>
                    </a:moveTo>
                    <a:cubicBezTo>
                      <a:pt x="160" y="37"/>
                      <a:pt x="131" y="25"/>
                      <a:pt x="100" y="25"/>
                    </a:cubicBezTo>
                    <a:cubicBezTo>
                      <a:pt x="69" y="25"/>
                      <a:pt x="40" y="37"/>
                      <a:pt x="19" y="59"/>
                    </a:cubicBezTo>
                    <a:cubicBezTo>
                      <a:pt x="0" y="41"/>
                      <a:pt x="0" y="41"/>
                      <a:pt x="0" y="41"/>
                    </a:cubicBezTo>
                    <a:cubicBezTo>
                      <a:pt x="27" y="14"/>
                      <a:pt x="63" y="0"/>
                      <a:pt x="100" y="0"/>
                    </a:cubicBezTo>
                    <a:cubicBezTo>
                      <a:pt x="138" y="0"/>
                      <a:pt x="173" y="14"/>
                      <a:pt x="200" y="41"/>
                    </a:cubicBezTo>
                    <a:lnTo>
                      <a:pt x="18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2" name="Freeform 47"/>
              <p:cNvSpPr>
                <a:spLocks/>
              </p:cNvSpPr>
              <p:nvPr/>
            </p:nvSpPr>
            <p:spPr bwMode="auto">
              <a:xfrm>
                <a:off x="7537451" y="1477962"/>
                <a:ext cx="563563" cy="184150"/>
              </a:xfrm>
              <a:custGeom>
                <a:avLst/>
                <a:gdLst>
                  <a:gd name="T0" fmla="*/ 132 w 150"/>
                  <a:gd name="T1" fmla="*/ 49 h 49"/>
                  <a:gd name="T2" fmla="*/ 75 w 150"/>
                  <a:gd name="T3" fmla="*/ 26 h 49"/>
                  <a:gd name="T4" fmla="*/ 19 w 150"/>
                  <a:gd name="T5" fmla="*/ 49 h 49"/>
                  <a:gd name="T6" fmla="*/ 0 w 150"/>
                  <a:gd name="T7" fmla="*/ 31 h 49"/>
                  <a:gd name="T8" fmla="*/ 75 w 150"/>
                  <a:gd name="T9" fmla="*/ 0 h 49"/>
                  <a:gd name="T10" fmla="*/ 150 w 150"/>
                  <a:gd name="T11" fmla="*/ 31 h 49"/>
                  <a:gd name="T12" fmla="*/ 132 w 15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50" h="49">
                    <a:moveTo>
                      <a:pt x="132" y="49"/>
                    </a:moveTo>
                    <a:cubicBezTo>
                      <a:pt x="117" y="34"/>
                      <a:pt x="97" y="26"/>
                      <a:pt x="75" y="26"/>
                    </a:cubicBezTo>
                    <a:cubicBezTo>
                      <a:pt x="54" y="26"/>
                      <a:pt x="34" y="34"/>
                      <a:pt x="19" y="49"/>
                    </a:cubicBezTo>
                    <a:cubicBezTo>
                      <a:pt x="0" y="31"/>
                      <a:pt x="0" y="31"/>
                      <a:pt x="0" y="31"/>
                    </a:cubicBezTo>
                    <a:cubicBezTo>
                      <a:pt x="20" y="11"/>
                      <a:pt x="47" y="0"/>
                      <a:pt x="75" y="0"/>
                    </a:cubicBezTo>
                    <a:cubicBezTo>
                      <a:pt x="103" y="0"/>
                      <a:pt x="130" y="11"/>
                      <a:pt x="150" y="31"/>
                    </a:cubicBezTo>
                    <a:lnTo>
                      <a:pt x="13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3" name="Freeform 48"/>
              <p:cNvSpPr>
                <a:spLocks/>
              </p:cNvSpPr>
              <p:nvPr/>
            </p:nvSpPr>
            <p:spPr bwMode="auto">
              <a:xfrm>
                <a:off x="7620001" y="1628775"/>
                <a:ext cx="401638" cy="150813"/>
              </a:xfrm>
              <a:custGeom>
                <a:avLst/>
                <a:gdLst>
                  <a:gd name="T0" fmla="*/ 89 w 107"/>
                  <a:gd name="T1" fmla="*/ 40 h 40"/>
                  <a:gd name="T2" fmla="*/ 53 w 107"/>
                  <a:gd name="T3" fmla="*/ 25 h 40"/>
                  <a:gd name="T4" fmla="*/ 18 w 107"/>
                  <a:gd name="T5" fmla="*/ 40 h 40"/>
                  <a:gd name="T6" fmla="*/ 0 w 107"/>
                  <a:gd name="T7" fmla="*/ 22 h 40"/>
                  <a:gd name="T8" fmla="*/ 53 w 107"/>
                  <a:gd name="T9" fmla="*/ 0 h 40"/>
                  <a:gd name="T10" fmla="*/ 107 w 107"/>
                  <a:gd name="T11" fmla="*/ 22 h 40"/>
                  <a:gd name="T12" fmla="*/ 89 w 10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7" h="40">
                    <a:moveTo>
                      <a:pt x="89" y="40"/>
                    </a:moveTo>
                    <a:cubicBezTo>
                      <a:pt x="79" y="30"/>
                      <a:pt x="67" y="25"/>
                      <a:pt x="53" y="25"/>
                    </a:cubicBezTo>
                    <a:cubicBezTo>
                      <a:pt x="40" y="25"/>
                      <a:pt x="27" y="30"/>
                      <a:pt x="18" y="40"/>
                    </a:cubicBezTo>
                    <a:cubicBezTo>
                      <a:pt x="0" y="22"/>
                      <a:pt x="0" y="22"/>
                      <a:pt x="0" y="22"/>
                    </a:cubicBezTo>
                    <a:cubicBezTo>
                      <a:pt x="14" y="7"/>
                      <a:pt x="33" y="0"/>
                      <a:pt x="53" y="0"/>
                    </a:cubicBezTo>
                    <a:cubicBezTo>
                      <a:pt x="73" y="0"/>
                      <a:pt x="93" y="7"/>
                      <a:pt x="107" y="22"/>
                    </a:cubicBezTo>
                    <a:lnTo>
                      <a:pt x="8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4" name="Oval 49"/>
              <p:cNvSpPr>
                <a:spLocks noChangeArrowheads="1"/>
              </p:cNvSpPr>
              <p:nvPr/>
            </p:nvSpPr>
            <p:spPr bwMode="auto">
              <a:xfrm>
                <a:off x="7748588" y="1771650"/>
                <a:ext cx="142875"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7" name="Group 326"/>
            <p:cNvGrpSpPr/>
            <p:nvPr/>
          </p:nvGrpSpPr>
          <p:grpSpPr>
            <a:xfrm>
              <a:off x="3499703" y="1247483"/>
              <a:ext cx="1069025" cy="1069025"/>
              <a:chOff x="5326063" y="881062"/>
              <a:chExt cx="1457325" cy="1457325"/>
            </a:xfrm>
          </p:grpSpPr>
          <p:sp>
            <p:nvSpPr>
              <p:cNvPr id="315" name="Freeform 50"/>
              <p:cNvSpPr>
                <a:spLocks/>
              </p:cNvSpPr>
              <p:nvPr/>
            </p:nvSpPr>
            <p:spPr bwMode="auto">
              <a:xfrm>
                <a:off x="53260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6" name="Freeform 51"/>
              <p:cNvSpPr>
                <a:spLocks/>
              </p:cNvSpPr>
              <p:nvPr/>
            </p:nvSpPr>
            <p:spPr bwMode="auto">
              <a:xfrm>
                <a:off x="5843588" y="1293812"/>
                <a:ext cx="939800" cy="1044575"/>
              </a:xfrm>
              <a:custGeom>
                <a:avLst/>
                <a:gdLst>
                  <a:gd name="T0" fmla="*/ 53 w 250"/>
                  <a:gd name="T1" fmla="*/ 0 h 278"/>
                  <a:gd name="T2" fmla="*/ 1 w 250"/>
                  <a:gd name="T3" fmla="*/ 51 h 278"/>
                  <a:gd name="T4" fmla="*/ 51 w 250"/>
                  <a:gd name="T5" fmla="*/ 166 h 278"/>
                  <a:gd name="T6" fmla="*/ 161 w 250"/>
                  <a:gd name="T7" fmla="*/ 278 h 278"/>
                  <a:gd name="T8" fmla="*/ 163 w 250"/>
                  <a:gd name="T9" fmla="*/ 278 h 278"/>
                  <a:gd name="T10" fmla="*/ 163 w 250"/>
                  <a:gd name="T11" fmla="*/ 278 h 278"/>
                  <a:gd name="T12" fmla="*/ 172 w 250"/>
                  <a:gd name="T13" fmla="*/ 278 h 278"/>
                  <a:gd name="T14" fmla="*/ 250 w 250"/>
                  <a:gd name="T15" fmla="*/ 200 h 278"/>
                  <a:gd name="T16" fmla="*/ 250 w 250"/>
                  <a:gd name="T17" fmla="*/ 172 h 278"/>
                  <a:gd name="T18" fmla="*/ 92 w 250"/>
                  <a:gd name="T19" fmla="*/ 16 h 278"/>
                  <a:gd name="T20" fmla="*/ 92 w 250"/>
                  <a:gd name="T21" fmla="*/ 16 h 278"/>
                  <a:gd name="T22" fmla="*/ 55 w 250"/>
                  <a:gd name="T23" fmla="*/ 0 h 278"/>
                  <a:gd name="T24" fmla="*/ 53 w 250"/>
                  <a:gd name="T2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78">
                    <a:moveTo>
                      <a:pt x="53" y="0"/>
                    </a:moveTo>
                    <a:cubicBezTo>
                      <a:pt x="25" y="0"/>
                      <a:pt x="2" y="23"/>
                      <a:pt x="1" y="51"/>
                    </a:cubicBezTo>
                    <a:cubicBezTo>
                      <a:pt x="0" y="80"/>
                      <a:pt x="51" y="166"/>
                      <a:pt x="51" y="166"/>
                    </a:cubicBezTo>
                    <a:cubicBezTo>
                      <a:pt x="161" y="278"/>
                      <a:pt x="161" y="278"/>
                      <a:pt x="161" y="278"/>
                    </a:cubicBezTo>
                    <a:cubicBezTo>
                      <a:pt x="163" y="278"/>
                      <a:pt x="163" y="278"/>
                      <a:pt x="163" y="278"/>
                    </a:cubicBezTo>
                    <a:cubicBezTo>
                      <a:pt x="163" y="278"/>
                      <a:pt x="163" y="278"/>
                      <a:pt x="163" y="278"/>
                    </a:cubicBezTo>
                    <a:cubicBezTo>
                      <a:pt x="172" y="278"/>
                      <a:pt x="172" y="278"/>
                      <a:pt x="172" y="278"/>
                    </a:cubicBezTo>
                    <a:cubicBezTo>
                      <a:pt x="215" y="278"/>
                      <a:pt x="250" y="243"/>
                      <a:pt x="250" y="200"/>
                    </a:cubicBezTo>
                    <a:cubicBezTo>
                      <a:pt x="250" y="172"/>
                      <a:pt x="250" y="172"/>
                      <a:pt x="250" y="172"/>
                    </a:cubicBezTo>
                    <a:cubicBezTo>
                      <a:pt x="92" y="16"/>
                      <a:pt x="92" y="16"/>
                      <a:pt x="92" y="16"/>
                    </a:cubicBezTo>
                    <a:cubicBezTo>
                      <a:pt x="92" y="16"/>
                      <a:pt x="92" y="16"/>
                      <a:pt x="92" y="16"/>
                    </a:cubicBezTo>
                    <a:cubicBezTo>
                      <a:pt x="82" y="7"/>
                      <a:pt x="69" y="0"/>
                      <a:pt x="55" y="0"/>
                    </a:cubicBezTo>
                    <a:cubicBezTo>
                      <a:pt x="54" y="0"/>
                      <a:pt x="54" y="0"/>
                      <a:pt x="53"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7" name="Freeform 52"/>
              <p:cNvSpPr>
                <a:spLocks noEditPoints="1"/>
              </p:cNvSpPr>
              <p:nvPr/>
            </p:nvSpPr>
            <p:spPr bwMode="auto">
              <a:xfrm>
                <a:off x="5843588" y="1290637"/>
                <a:ext cx="403225" cy="627063"/>
              </a:xfrm>
              <a:custGeom>
                <a:avLst/>
                <a:gdLst>
                  <a:gd name="T0" fmla="*/ 55 w 107"/>
                  <a:gd name="T1" fmla="*/ 1 h 167"/>
                  <a:gd name="T2" fmla="*/ 1 w 107"/>
                  <a:gd name="T3" fmla="*/ 52 h 167"/>
                  <a:gd name="T4" fmla="*/ 51 w 107"/>
                  <a:gd name="T5" fmla="*/ 167 h 167"/>
                  <a:gd name="T6" fmla="*/ 106 w 107"/>
                  <a:gd name="T7" fmla="*/ 55 h 167"/>
                  <a:gd name="T8" fmla="*/ 55 w 107"/>
                  <a:gd name="T9" fmla="*/ 1 h 167"/>
                  <a:gd name="T10" fmla="*/ 53 w 107"/>
                  <a:gd name="T11" fmla="*/ 87 h 167"/>
                  <a:gd name="T12" fmla="*/ 21 w 107"/>
                  <a:gd name="T13" fmla="*/ 53 h 167"/>
                  <a:gd name="T14" fmla="*/ 54 w 107"/>
                  <a:gd name="T15" fmla="*/ 22 h 167"/>
                  <a:gd name="T16" fmla="*/ 86 w 107"/>
                  <a:gd name="T17" fmla="*/ 55 h 167"/>
                  <a:gd name="T18" fmla="*/ 53 w 107"/>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67">
                    <a:moveTo>
                      <a:pt x="55" y="1"/>
                    </a:moveTo>
                    <a:cubicBezTo>
                      <a:pt x="26" y="0"/>
                      <a:pt x="2" y="23"/>
                      <a:pt x="1" y="52"/>
                    </a:cubicBezTo>
                    <a:cubicBezTo>
                      <a:pt x="0" y="81"/>
                      <a:pt x="51" y="167"/>
                      <a:pt x="51" y="167"/>
                    </a:cubicBezTo>
                    <a:cubicBezTo>
                      <a:pt x="51" y="167"/>
                      <a:pt x="105" y="84"/>
                      <a:pt x="106" y="55"/>
                    </a:cubicBezTo>
                    <a:cubicBezTo>
                      <a:pt x="107" y="26"/>
                      <a:pt x="84" y="2"/>
                      <a:pt x="55" y="1"/>
                    </a:cubicBezTo>
                    <a:close/>
                    <a:moveTo>
                      <a:pt x="53" y="87"/>
                    </a:moveTo>
                    <a:cubicBezTo>
                      <a:pt x="35" y="86"/>
                      <a:pt x="21" y="71"/>
                      <a:pt x="21" y="53"/>
                    </a:cubicBezTo>
                    <a:cubicBezTo>
                      <a:pt x="21" y="35"/>
                      <a:pt x="36" y="21"/>
                      <a:pt x="54" y="22"/>
                    </a:cubicBezTo>
                    <a:cubicBezTo>
                      <a:pt x="72" y="22"/>
                      <a:pt x="86" y="37"/>
                      <a:pt x="86" y="55"/>
                    </a:cubicBezTo>
                    <a:cubicBezTo>
                      <a:pt x="86" y="73"/>
                      <a:pt x="71" y="87"/>
                      <a:pt x="53"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6" name="Group 325"/>
            <p:cNvGrpSpPr/>
            <p:nvPr/>
          </p:nvGrpSpPr>
          <p:grpSpPr>
            <a:xfrm>
              <a:off x="2253796" y="1247483"/>
              <a:ext cx="1069026" cy="1069025"/>
              <a:chOff x="5326063" y="-890588"/>
              <a:chExt cx="1457326" cy="1457325"/>
            </a:xfrm>
          </p:grpSpPr>
          <p:sp>
            <p:nvSpPr>
              <p:cNvPr id="318" name="Freeform 53"/>
              <p:cNvSpPr>
                <a:spLocks/>
              </p:cNvSpPr>
              <p:nvPr/>
            </p:nvSpPr>
            <p:spPr bwMode="auto">
              <a:xfrm>
                <a:off x="5326063"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9" name="Freeform 54"/>
              <p:cNvSpPr>
                <a:spLocks/>
              </p:cNvSpPr>
              <p:nvPr/>
            </p:nvSpPr>
            <p:spPr bwMode="auto">
              <a:xfrm>
                <a:off x="5641976" y="-601663"/>
                <a:ext cx="1141413" cy="1168400"/>
              </a:xfrm>
              <a:custGeom>
                <a:avLst/>
                <a:gdLst>
                  <a:gd name="T0" fmla="*/ 116 w 304"/>
                  <a:gd name="T1" fmla="*/ 0 h 311"/>
                  <a:gd name="T2" fmla="*/ 0 w 304"/>
                  <a:gd name="T3" fmla="*/ 115 h 311"/>
                  <a:gd name="T4" fmla="*/ 33 w 304"/>
                  <a:gd name="T5" fmla="*/ 196 h 311"/>
                  <a:gd name="T6" fmla="*/ 33 w 304"/>
                  <a:gd name="T7" fmla="*/ 196 h 311"/>
                  <a:gd name="T8" fmla="*/ 148 w 304"/>
                  <a:gd name="T9" fmla="*/ 311 h 311"/>
                  <a:gd name="T10" fmla="*/ 151 w 304"/>
                  <a:gd name="T11" fmla="*/ 311 h 311"/>
                  <a:gd name="T12" fmla="*/ 151 w 304"/>
                  <a:gd name="T13" fmla="*/ 311 h 311"/>
                  <a:gd name="T14" fmla="*/ 226 w 304"/>
                  <a:gd name="T15" fmla="*/ 311 h 311"/>
                  <a:gd name="T16" fmla="*/ 304 w 304"/>
                  <a:gd name="T17" fmla="*/ 233 h 311"/>
                  <a:gd name="T18" fmla="*/ 304 w 304"/>
                  <a:gd name="T19" fmla="*/ 139 h 311"/>
                  <a:gd name="T20" fmla="*/ 195 w 304"/>
                  <a:gd name="T21" fmla="*/ 32 h 311"/>
                  <a:gd name="T22" fmla="*/ 195 w 304"/>
                  <a:gd name="T23" fmla="*/ 32 h 311"/>
                  <a:gd name="T24" fmla="*/ 116 w 304"/>
                  <a:gd name="T2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311">
                    <a:moveTo>
                      <a:pt x="116" y="0"/>
                    </a:moveTo>
                    <a:cubicBezTo>
                      <a:pt x="52" y="0"/>
                      <a:pt x="0" y="52"/>
                      <a:pt x="0" y="115"/>
                    </a:cubicBezTo>
                    <a:cubicBezTo>
                      <a:pt x="0" y="147"/>
                      <a:pt x="13" y="175"/>
                      <a:pt x="33" y="196"/>
                    </a:cubicBezTo>
                    <a:cubicBezTo>
                      <a:pt x="33" y="196"/>
                      <a:pt x="33" y="196"/>
                      <a:pt x="33" y="196"/>
                    </a:cubicBezTo>
                    <a:cubicBezTo>
                      <a:pt x="148" y="311"/>
                      <a:pt x="148" y="311"/>
                      <a:pt x="148" y="311"/>
                    </a:cubicBezTo>
                    <a:cubicBezTo>
                      <a:pt x="151" y="311"/>
                      <a:pt x="151" y="311"/>
                      <a:pt x="151" y="311"/>
                    </a:cubicBezTo>
                    <a:cubicBezTo>
                      <a:pt x="151" y="311"/>
                      <a:pt x="151" y="311"/>
                      <a:pt x="151" y="311"/>
                    </a:cubicBezTo>
                    <a:cubicBezTo>
                      <a:pt x="226" y="311"/>
                      <a:pt x="226" y="311"/>
                      <a:pt x="226" y="311"/>
                    </a:cubicBezTo>
                    <a:cubicBezTo>
                      <a:pt x="269" y="311"/>
                      <a:pt x="304" y="276"/>
                      <a:pt x="304" y="233"/>
                    </a:cubicBezTo>
                    <a:cubicBezTo>
                      <a:pt x="304" y="139"/>
                      <a:pt x="304" y="139"/>
                      <a:pt x="304" y="139"/>
                    </a:cubicBezTo>
                    <a:cubicBezTo>
                      <a:pt x="195" y="32"/>
                      <a:pt x="195" y="32"/>
                      <a:pt x="195" y="32"/>
                    </a:cubicBezTo>
                    <a:cubicBezTo>
                      <a:pt x="195" y="32"/>
                      <a:pt x="195" y="32"/>
                      <a:pt x="195" y="32"/>
                    </a:cubicBezTo>
                    <a:cubicBezTo>
                      <a:pt x="174" y="13"/>
                      <a:pt x="146" y="0"/>
                      <a:pt x="116"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0" name="Freeform 55"/>
              <p:cNvSpPr>
                <a:spLocks noEditPoints="1"/>
              </p:cNvSpPr>
              <p:nvPr/>
            </p:nvSpPr>
            <p:spPr bwMode="auto">
              <a:xfrm>
                <a:off x="5641976" y="-601663"/>
                <a:ext cx="866775" cy="866775"/>
              </a:xfrm>
              <a:custGeom>
                <a:avLst/>
                <a:gdLst>
                  <a:gd name="T0" fmla="*/ 116 w 231"/>
                  <a:gd name="T1" fmla="*/ 0 h 231"/>
                  <a:gd name="T2" fmla="*/ 0 w 231"/>
                  <a:gd name="T3" fmla="*/ 115 h 231"/>
                  <a:gd name="T4" fmla="*/ 116 w 231"/>
                  <a:gd name="T5" fmla="*/ 231 h 231"/>
                  <a:gd name="T6" fmla="*/ 231 w 231"/>
                  <a:gd name="T7" fmla="*/ 115 h 231"/>
                  <a:gd name="T8" fmla="*/ 116 w 231"/>
                  <a:gd name="T9" fmla="*/ 0 h 231"/>
                  <a:gd name="T10" fmla="*/ 121 w 231"/>
                  <a:gd name="T11" fmla="*/ 216 h 231"/>
                  <a:gd name="T12" fmla="*/ 121 w 231"/>
                  <a:gd name="T13" fmla="*/ 206 h 231"/>
                  <a:gd name="T14" fmla="*/ 110 w 231"/>
                  <a:gd name="T15" fmla="*/ 206 h 231"/>
                  <a:gd name="T16" fmla="*/ 110 w 231"/>
                  <a:gd name="T17" fmla="*/ 216 h 231"/>
                  <a:gd name="T18" fmla="*/ 14 w 231"/>
                  <a:gd name="T19" fmla="*/ 121 h 231"/>
                  <a:gd name="T20" fmla="*/ 25 w 231"/>
                  <a:gd name="T21" fmla="*/ 121 h 231"/>
                  <a:gd name="T22" fmla="*/ 25 w 231"/>
                  <a:gd name="T23" fmla="*/ 110 h 231"/>
                  <a:gd name="T24" fmla="*/ 14 w 231"/>
                  <a:gd name="T25" fmla="*/ 110 h 231"/>
                  <a:gd name="T26" fmla="*/ 110 w 231"/>
                  <a:gd name="T27" fmla="*/ 14 h 231"/>
                  <a:gd name="T28" fmla="*/ 110 w 231"/>
                  <a:gd name="T29" fmla="*/ 25 h 231"/>
                  <a:gd name="T30" fmla="*/ 116 w 231"/>
                  <a:gd name="T31" fmla="*/ 25 h 231"/>
                  <a:gd name="T32" fmla="*/ 121 w 231"/>
                  <a:gd name="T33" fmla="*/ 25 h 231"/>
                  <a:gd name="T34" fmla="*/ 121 w 231"/>
                  <a:gd name="T35" fmla="*/ 14 h 231"/>
                  <a:gd name="T36" fmla="*/ 217 w 231"/>
                  <a:gd name="T37" fmla="*/ 110 h 231"/>
                  <a:gd name="T38" fmla="*/ 207 w 231"/>
                  <a:gd name="T39" fmla="*/ 110 h 231"/>
                  <a:gd name="T40" fmla="*/ 207 w 231"/>
                  <a:gd name="T41" fmla="*/ 121 h 231"/>
                  <a:gd name="T42" fmla="*/ 217 w 231"/>
                  <a:gd name="T43" fmla="*/ 121 h 231"/>
                  <a:gd name="T44" fmla="*/ 121 w 231"/>
                  <a:gd name="T45" fmla="*/ 2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231">
                    <a:moveTo>
                      <a:pt x="116" y="0"/>
                    </a:moveTo>
                    <a:cubicBezTo>
                      <a:pt x="52" y="0"/>
                      <a:pt x="0" y="52"/>
                      <a:pt x="0" y="115"/>
                    </a:cubicBezTo>
                    <a:cubicBezTo>
                      <a:pt x="0" y="179"/>
                      <a:pt x="52" y="231"/>
                      <a:pt x="116" y="231"/>
                    </a:cubicBezTo>
                    <a:cubicBezTo>
                      <a:pt x="179" y="231"/>
                      <a:pt x="231" y="179"/>
                      <a:pt x="231" y="115"/>
                    </a:cubicBezTo>
                    <a:cubicBezTo>
                      <a:pt x="231" y="52"/>
                      <a:pt x="179" y="0"/>
                      <a:pt x="116" y="0"/>
                    </a:cubicBezTo>
                    <a:close/>
                    <a:moveTo>
                      <a:pt x="121" y="216"/>
                    </a:moveTo>
                    <a:cubicBezTo>
                      <a:pt x="121" y="206"/>
                      <a:pt x="121" y="206"/>
                      <a:pt x="121" y="206"/>
                    </a:cubicBezTo>
                    <a:cubicBezTo>
                      <a:pt x="110" y="206"/>
                      <a:pt x="110" y="206"/>
                      <a:pt x="110" y="206"/>
                    </a:cubicBezTo>
                    <a:cubicBezTo>
                      <a:pt x="110" y="216"/>
                      <a:pt x="110" y="216"/>
                      <a:pt x="110" y="216"/>
                    </a:cubicBezTo>
                    <a:cubicBezTo>
                      <a:pt x="59" y="214"/>
                      <a:pt x="17" y="172"/>
                      <a:pt x="14" y="121"/>
                    </a:cubicBezTo>
                    <a:cubicBezTo>
                      <a:pt x="25" y="121"/>
                      <a:pt x="25" y="121"/>
                      <a:pt x="25" y="121"/>
                    </a:cubicBezTo>
                    <a:cubicBezTo>
                      <a:pt x="25" y="110"/>
                      <a:pt x="25" y="110"/>
                      <a:pt x="25" y="110"/>
                    </a:cubicBezTo>
                    <a:cubicBezTo>
                      <a:pt x="14" y="110"/>
                      <a:pt x="14" y="110"/>
                      <a:pt x="14" y="110"/>
                    </a:cubicBezTo>
                    <a:cubicBezTo>
                      <a:pt x="17" y="58"/>
                      <a:pt x="59" y="17"/>
                      <a:pt x="110" y="14"/>
                    </a:cubicBezTo>
                    <a:cubicBezTo>
                      <a:pt x="110" y="25"/>
                      <a:pt x="110" y="25"/>
                      <a:pt x="110" y="25"/>
                    </a:cubicBezTo>
                    <a:cubicBezTo>
                      <a:pt x="116" y="25"/>
                      <a:pt x="116" y="25"/>
                      <a:pt x="116" y="25"/>
                    </a:cubicBezTo>
                    <a:cubicBezTo>
                      <a:pt x="121" y="25"/>
                      <a:pt x="121" y="25"/>
                      <a:pt x="121" y="25"/>
                    </a:cubicBezTo>
                    <a:cubicBezTo>
                      <a:pt x="121" y="14"/>
                      <a:pt x="121" y="14"/>
                      <a:pt x="121" y="14"/>
                    </a:cubicBezTo>
                    <a:cubicBezTo>
                      <a:pt x="172" y="17"/>
                      <a:pt x="214" y="58"/>
                      <a:pt x="217" y="110"/>
                    </a:cubicBezTo>
                    <a:cubicBezTo>
                      <a:pt x="207" y="110"/>
                      <a:pt x="207" y="110"/>
                      <a:pt x="207" y="110"/>
                    </a:cubicBezTo>
                    <a:cubicBezTo>
                      <a:pt x="207" y="121"/>
                      <a:pt x="207" y="121"/>
                      <a:pt x="207" y="121"/>
                    </a:cubicBezTo>
                    <a:cubicBezTo>
                      <a:pt x="217" y="121"/>
                      <a:pt x="217" y="121"/>
                      <a:pt x="217" y="121"/>
                    </a:cubicBezTo>
                    <a:cubicBezTo>
                      <a:pt x="214" y="172"/>
                      <a:pt x="172" y="214"/>
                      <a:pt x="121" y="2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1" name="Freeform 56"/>
              <p:cNvSpPr>
                <a:spLocks/>
              </p:cNvSpPr>
              <p:nvPr/>
            </p:nvSpPr>
            <p:spPr bwMode="auto">
              <a:xfrm>
                <a:off x="5881688" y="-508000"/>
                <a:ext cx="214313" cy="376238"/>
              </a:xfrm>
              <a:custGeom>
                <a:avLst/>
                <a:gdLst>
                  <a:gd name="T0" fmla="*/ 48 w 57"/>
                  <a:gd name="T1" fmla="*/ 89 h 100"/>
                  <a:gd name="T2" fmla="*/ 0 w 57"/>
                  <a:gd name="T3" fmla="*/ 95 h 100"/>
                  <a:gd name="T4" fmla="*/ 50 w 57"/>
                  <a:gd name="T5" fmla="*/ 100 h 100"/>
                  <a:gd name="T6" fmla="*/ 55 w 57"/>
                  <a:gd name="T7" fmla="*/ 95 h 100"/>
                  <a:gd name="T8" fmla="*/ 53 w 57"/>
                  <a:gd name="T9" fmla="*/ 90 h 100"/>
                  <a:gd name="T10" fmla="*/ 57 w 57"/>
                  <a:gd name="T11" fmla="*/ 83 h 100"/>
                  <a:gd name="T12" fmla="*/ 52 w 57"/>
                  <a:gd name="T13" fmla="*/ 0 h 100"/>
                  <a:gd name="T14" fmla="*/ 46 w 57"/>
                  <a:gd name="T15" fmla="*/ 83 h 100"/>
                  <a:gd name="T16" fmla="*/ 48 w 57"/>
                  <a:gd name="T1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0">
                    <a:moveTo>
                      <a:pt x="48" y="89"/>
                    </a:moveTo>
                    <a:cubicBezTo>
                      <a:pt x="0" y="95"/>
                      <a:pt x="0" y="95"/>
                      <a:pt x="0" y="95"/>
                    </a:cubicBezTo>
                    <a:cubicBezTo>
                      <a:pt x="50" y="100"/>
                      <a:pt x="50" y="100"/>
                      <a:pt x="50" y="100"/>
                    </a:cubicBezTo>
                    <a:cubicBezTo>
                      <a:pt x="53" y="100"/>
                      <a:pt x="55" y="98"/>
                      <a:pt x="55" y="95"/>
                    </a:cubicBezTo>
                    <a:cubicBezTo>
                      <a:pt x="55" y="93"/>
                      <a:pt x="54" y="91"/>
                      <a:pt x="53" y="90"/>
                    </a:cubicBezTo>
                    <a:cubicBezTo>
                      <a:pt x="55" y="89"/>
                      <a:pt x="57" y="86"/>
                      <a:pt x="57" y="83"/>
                    </a:cubicBezTo>
                    <a:cubicBezTo>
                      <a:pt x="52" y="0"/>
                      <a:pt x="52" y="0"/>
                      <a:pt x="52" y="0"/>
                    </a:cubicBezTo>
                    <a:cubicBezTo>
                      <a:pt x="46" y="83"/>
                      <a:pt x="46" y="83"/>
                      <a:pt x="46" y="83"/>
                    </a:cubicBezTo>
                    <a:cubicBezTo>
                      <a:pt x="46" y="85"/>
                      <a:pt x="47" y="88"/>
                      <a:pt x="48"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5" name="Group 324"/>
            <p:cNvGrpSpPr/>
            <p:nvPr/>
          </p:nvGrpSpPr>
          <p:grpSpPr>
            <a:xfrm>
              <a:off x="1034582" y="1247483"/>
              <a:ext cx="1069026" cy="1069026"/>
              <a:chOff x="1792288" y="-890588"/>
              <a:chExt cx="1457326" cy="1457326"/>
            </a:xfrm>
          </p:grpSpPr>
          <p:sp>
            <p:nvSpPr>
              <p:cNvPr id="322" name="Freeform 57"/>
              <p:cNvSpPr>
                <a:spLocks/>
              </p:cNvSpPr>
              <p:nvPr/>
            </p:nvSpPr>
            <p:spPr bwMode="auto">
              <a:xfrm>
                <a:off x="1792288"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3" name="Freeform 58"/>
              <p:cNvSpPr>
                <a:spLocks/>
              </p:cNvSpPr>
              <p:nvPr/>
            </p:nvSpPr>
            <p:spPr bwMode="auto">
              <a:xfrm>
                <a:off x="2279651" y="-533400"/>
                <a:ext cx="969963" cy="1100138"/>
              </a:xfrm>
              <a:custGeom>
                <a:avLst/>
                <a:gdLst>
                  <a:gd name="T0" fmla="*/ 112 w 258"/>
                  <a:gd name="T1" fmla="*/ 0 h 293"/>
                  <a:gd name="T2" fmla="*/ 6 w 258"/>
                  <a:gd name="T3" fmla="*/ 0 h 293"/>
                  <a:gd name="T4" fmla="*/ 0 w 258"/>
                  <a:gd name="T5" fmla="*/ 8 h 293"/>
                  <a:gd name="T6" fmla="*/ 0 w 258"/>
                  <a:gd name="T7" fmla="*/ 194 h 293"/>
                  <a:gd name="T8" fmla="*/ 3 w 258"/>
                  <a:gd name="T9" fmla="*/ 201 h 293"/>
                  <a:gd name="T10" fmla="*/ 3 w 258"/>
                  <a:gd name="T11" fmla="*/ 201 h 293"/>
                  <a:gd name="T12" fmla="*/ 93 w 258"/>
                  <a:gd name="T13" fmla="*/ 293 h 293"/>
                  <a:gd name="T14" fmla="*/ 95 w 258"/>
                  <a:gd name="T15" fmla="*/ 293 h 293"/>
                  <a:gd name="T16" fmla="*/ 180 w 258"/>
                  <a:gd name="T17" fmla="*/ 293 h 293"/>
                  <a:gd name="T18" fmla="*/ 258 w 258"/>
                  <a:gd name="T19" fmla="*/ 215 h 293"/>
                  <a:gd name="T20" fmla="*/ 258 w 258"/>
                  <a:gd name="T21" fmla="*/ 142 h 293"/>
                  <a:gd name="T22" fmla="*/ 116 w 258"/>
                  <a:gd name="T23" fmla="*/ 2 h 293"/>
                  <a:gd name="T24" fmla="*/ 116 w 258"/>
                  <a:gd name="T25" fmla="*/ 2 h 293"/>
                  <a:gd name="T26" fmla="*/ 112 w 258"/>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3">
                    <a:moveTo>
                      <a:pt x="112" y="0"/>
                    </a:moveTo>
                    <a:cubicBezTo>
                      <a:pt x="6" y="0"/>
                      <a:pt x="6" y="0"/>
                      <a:pt x="6" y="0"/>
                    </a:cubicBezTo>
                    <a:cubicBezTo>
                      <a:pt x="3" y="0"/>
                      <a:pt x="0" y="4"/>
                      <a:pt x="0" y="8"/>
                    </a:cubicBezTo>
                    <a:cubicBezTo>
                      <a:pt x="0" y="194"/>
                      <a:pt x="0" y="194"/>
                      <a:pt x="0" y="194"/>
                    </a:cubicBezTo>
                    <a:cubicBezTo>
                      <a:pt x="0" y="197"/>
                      <a:pt x="1" y="199"/>
                      <a:pt x="3" y="201"/>
                    </a:cubicBezTo>
                    <a:cubicBezTo>
                      <a:pt x="3" y="201"/>
                      <a:pt x="3" y="201"/>
                      <a:pt x="3" y="201"/>
                    </a:cubicBezTo>
                    <a:cubicBezTo>
                      <a:pt x="93" y="293"/>
                      <a:pt x="93" y="293"/>
                      <a:pt x="93" y="293"/>
                    </a:cubicBezTo>
                    <a:cubicBezTo>
                      <a:pt x="95" y="293"/>
                      <a:pt x="95" y="293"/>
                      <a:pt x="95" y="293"/>
                    </a:cubicBezTo>
                    <a:cubicBezTo>
                      <a:pt x="180" y="293"/>
                      <a:pt x="180" y="293"/>
                      <a:pt x="180" y="293"/>
                    </a:cubicBezTo>
                    <a:cubicBezTo>
                      <a:pt x="223" y="293"/>
                      <a:pt x="258" y="258"/>
                      <a:pt x="258" y="215"/>
                    </a:cubicBezTo>
                    <a:cubicBezTo>
                      <a:pt x="258" y="142"/>
                      <a:pt x="258" y="142"/>
                      <a:pt x="258" y="142"/>
                    </a:cubicBezTo>
                    <a:cubicBezTo>
                      <a:pt x="116" y="2"/>
                      <a:pt x="116" y="2"/>
                      <a:pt x="116" y="2"/>
                    </a:cubicBezTo>
                    <a:cubicBezTo>
                      <a:pt x="116" y="2"/>
                      <a:pt x="116" y="2"/>
                      <a:pt x="116" y="2"/>
                    </a:cubicBezTo>
                    <a:cubicBezTo>
                      <a:pt x="115" y="1"/>
                      <a:pt x="113" y="0"/>
                      <a:pt x="112" y="0"/>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4" name="Freeform 59"/>
              <p:cNvSpPr>
                <a:spLocks noEditPoints="1"/>
              </p:cNvSpPr>
              <p:nvPr/>
            </p:nvSpPr>
            <p:spPr bwMode="auto">
              <a:xfrm>
                <a:off x="2279651" y="-533400"/>
                <a:ext cx="444500" cy="762000"/>
              </a:xfrm>
              <a:custGeom>
                <a:avLst/>
                <a:gdLst>
                  <a:gd name="T0" fmla="*/ 112 w 118"/>
                  <a:gd name="T1" fmla="*/ 0 h 203"/>
                  <a:gd name="T2" fmla="*/ 6 w 118"/>
                  <a:gd name="T3" fmla="*/ 0 h 203"/>
                  <a:gd name="T4" fmla="*/ 0 w 118"/>
                  <a:gd name="T5" fmla="*/ 8 h 203"/>
                  <a:gd name="T6" fmla="*/ 0 w 118"/>
                  <a:gd name="T7" fmla="*/ 194 h 203"/>
                  <a:gd name="T8" fmla="*/ 6 w 118"/>
                  <a:gd name="T9" fmla="*/ 203 h 203"/>
                  <a:gd name="T10" fmla="*/ 112 w 118"/>
                  <a:gd name="T11" fmla="*/ 203 h 203"/>
                  <a:gd name="T12" fmla="*/ 118 w 118"/>
                  <a:gd name="T13" fmla="*/ 194 h 203"/>
                  <a:gd name="T14" fmla="*/ 118 w 118"/>
                  <a:gd name="T15" fmla="*/ 8 h 203"/>
                  <a:gd name="T16" fmla="*/ 112 w 118"/>
                  <a:gd name="T17" fmla="*/ 0 h 203"/>
                  <a:gd name="T18" fmla="*/ 81 w 118"/>
                  <a:gd name="T19" fmla="*/ 195 h 203"/>
                  <a:gd name="T20" fmla="*/ 37 w 118"/>
                  <a:gd name="T21" fmla="*/ 195 h 203"/>
                  <a:gd name="T22" fmla="*/ 34 w 118"/>
                  <a:gd name="T23" fmla="*/ 190 h 203"/>
                  <a:gd name="T24" fmla="*/ 37 w 118"/>
                  <a:gd name="T25" fmla="*/ 186 h 203"/>
                  <a:gd name="T26" fmla="*/ 81 w 118"/>
                  <a:gd name="T27" fmla="*/ 186 h 203"/>
                  <a:gd name="T28" fmla="*/ 84 w 118"/>
                  <a:gd name="T29" fmla="*/ 190 h 203"/>
                  <a:gd name="T30" fmla="*/ 81 w 118"/>
                  <a:gd name="T31" fmla="*/ 195 h 203"/>
                  <a:gd name="T32" fmla="*/ 108 w 118"/>
                  <a:gd name="T33" fmla="*/ 171 h 203"/>
                  <a:gd name="T34" fmla="*/ 103 w 118"/>
                  <a:gd name="T35" fmla="*/ 178 h 203"/>
                  <a:gd name="T36" fmla="*/ 16 w 118"/>
                  <a:gd name="T37" fmla="*/ 178 h 203"/>
                  <a:gd name="T38" fmla="*/ 11 w 118"/>
                  <a:gd name="T39" fmla="*/ 171 h 203"/>
                  <a:gd name="T40" fmla="*/ 11 w 118"/>
                  <a:gd name="T41" fmla="*/ 19 h 203"/>
                  <a:gd name="T42" fmla="*/ 16 w 118"/>
                  <a:gd name="T43" fmla="*/ 12 h 203"/>
                  <a:gd name="T44" fmla="*/ 103 w 118"/>
                  <a:gd name="T45" fmla="*/ 12 h 203"/>
                  <a:gd name="T46" fmla="*/ 108 w 118"/>
                  <a:gd name="T47" fmla="*/ 19 h 203"/>
                  <a:gd name="T48" fmla="*/ 108 w 118"/>
                  <a:gd name="T49"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203">
                    <a:moveTo>
                      <a:pt x="112" y="0"/>
                    </a:moveTo>
                    <a:cubicBezTo>
                      <a:pt x="6" y="0"/>
                      <a:pt x="6" y="0"/>
                      <a:pt x="6" y="0"/>
                    </a:cubicBezTo>
                    <a:cubicBezTo>
                      <a:pt x="3" y="0"/>
                      <a:pt x="0" y="4"/>
                      <a:pt x="0" y="8"/>
                    </a:cubicBezTo>
                    <a:cubicBezTo>
                      <a:pt x="0" y="194"/>
                      <a:pt x="0" y="194"/>
                      <a:pt x="0" y="194"/>
                    </a:cubicBezTo>
                    <a:cubicBezTo>
                      <a:pt x="0" y="199"/>
                      <a:pt x="3" y="203"/>
                      <a:pt x="6" y="203"/>
                    </a:cubicBezTo>
                    <a:cubicBezTo>
                      <a:pt x="112" y="203"/>
                      <a:pt x="112" y="203"/>
                      <a:pt x="112" y="203"/>
                    </a:cubicBezTo>
                    <a:cubicBezTo>
                      <a:pt x="115" y="203"/>
                      <a:pt x="118" y="199"/>
                      <a:pt x="118" y="194"/>
                    </a:cubicBezTo>
                    <a:cubicBezTo>
                      <a:pt x="118" y="8"/>
                      <a:pt x="118" y="8"/>
                      <a:pt x="118" y="8"/>
                    </a:cubicBezTo>
                    <a:cubicBezTo>
                      <a:pt x="118" y="4"/>
                      <a:pt x="115" y="0"/>
                      <a:pt x="112" y="0"/>
                    </a:cubicBezTo>
                    <a:close/>
                    <a:moveTo>
                      <a:pt x="81" y="195"/>
                    </a:moveTo>
                    <a:cubicBezTo>
                      <a:pt x="37" y="195"/>
                      <a:pt x="37" y="195"/>
                      <a:pt x="37" y="195"/>
                    </a:cubicBezTo>
                    <a:cubicBezTo>
                      <a:pt x="35" y="195"/>
                      <a:pt x="34" y="193"/>
                      <a:pt x="34" y="190"/>
                    </a:cubicBezTo>
                    <a:cubicBezTo>
                      <a:pt x="34" y="188"/>
                      <a:pt x="35" y="186"/>
                      <a:pt x="37" y="186"/>
                    </a:cubicBezTo>
                    <a:cubicBezTo>
                      <a:pt x="81" y="186"/>
                      <a:pt x="81" y="186"/>
                      <a:pt x="81" y="186"/>
                    </a:cubicBezTo>
                    <a:cubicBezTo>
                      <a:pt x="83" y="186"/>
                      <a:pt x="84" y="188"/>
                      <a:pt x="84" y="190"/>
                    </a:cubicBezTo>
                    <a:cubicBezTo>
                      <a:pt x="84" y="193"/>
                      <a:pt x="83" y="195"/>
                      <a:pt x="81" y="195"/>
                    </a:cubicBezTo>
                    <a:close/>
                    <a:moveTo>
                      <a:pt x="108" y="171"/>
                    </a:moveTo>
                    <a:cubicBezTo>
                      <a:pt x="108" y="175"/>
                      <a:pt x="105" y="178"/>
                      <a:pt x="103" y="178"/>
                    </a:cubicBezTo>
                    <a:cubicBezTo>
                      <a:pt x="16" y="178"/>
                      <a:pt x="16" y="178"/>
                      <a:pt x="16" y="178"/>
                    </a:cubicBezTo>
                    <a:cubicBezTo>
                      <a:pt x="13" y="178"/>
                      <a:pt x="11" y="175"/>
                      <a:pt x="11" y="171"/>
                    </a:cubicBezTo>
                    <a:cubicBezTo>
                      <a:pt x="11" y="19"/>
                      <a:pt x="11" y="19"/>
                      <a:pt x="11" y="19"/>
                    </a:cubicBezTo>
                    <a:cubicBezTo>
                      <a:pt x="11" y="15"/>
                      <a:pt x="13" y="12"/>
                      <a:pt x="16" y="12"/>
                    </a:cubicBezTo>
                    <a:cubicBezTo>
                      <a:pt x="103" y="12"/>
                      <a:pt x="103" y="12"/>
                      <a:pt x="103" y="12"/>
                    </a:cubicBezTo>
                    <a:cubicBezTo>
                      <a:pt x="105" y="12"/>
                      <a:pt x="108" y="15"/>
                      <a:pt x="108" y="19"/>
                    </a:cubicBezTo>
                    <a:lnTo>
                      <a:pt x="108"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nvGrpSpPr>
          <p:cNvPr id="4" name="Group 3"/>
          <p:cNvGrpSpPr/>
          <p:nvPr/>
        </p:nvGrpSpPr>
        <p:grpSpPr>
          <a:xfrm>
            <a:off x="4054556" y="1336860"/>
            <a:ext cx="3783801" cy="4685655"/>
            <a:chOff x="4867444" y="1337648"/>
            <a:chExt cx="3709946" cy="4594196"/>
          </a:xfrm>
        </p:grpSpPr>
        <p:sp>
          <p:nvSpPr>
            <p:cNvPr id="267" name="Rectangle 266"/>
            <p:cNvSpPr/>
            <p:nvPr/>
          </p:nvSpPr>
          <p:spPr>
            <a:xfrm>
              <a:off x="4867444" y="4960552"/>
              <a:ext cx="3709946" cy="971292"/>
            </a:xfrm>
            <a:prstGeom prst="rect">
              <a:avLst/>
            </a:prstGeom>
          </p:spPr>
          <p:txBody>
            <a:bodyPr wrap="square">
              <a:spAutoFit/>
            </a:bodyPr>
            <a:lstStyle/>
            <a:p>
              <a:pPr algn="ctr"/>
              <a:r>
                <a:rPr lang="en-US" sz="2856" dirty="0">
                  <a:gradFill>
                    <a:gsLst>
                      <a:gs pos="1250">
                        <a:srgbClr val="404040"/>
                      </a:gs>
                      <a:gs pos="100000">
                        <a:srgbClr val="404040"/>
                      </a:gs>
                    </a:gsLst>
                    <a:lin ang="5400000" scaled="0"/>
                  </a:gradFill>
                  <a:latin typeface="Segoe UI Light"/>
                </a:rPr>
                <a:t>Check out the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express talks</a:t>
              </a:r>
            </a:p>
          </p:txBody>
        </p:sp>
        <p:grpSp>
          <p:nvGrpSpPr>
            <p:cNvPr id="18" name="Group 17"/>
            <p:cNvGrpSpPr/>
            <p:nvPr/>
          </p:nvGrpSpPr>
          <p:grpSpPr>
            <a:xfrm>
              <a:off x="5559030" y="1337648"/>
              <a:ext cx="2326774" cy="3238660"/>
              <a:chOff x="5973763" y="1414463"/>
              <a:chExt cx="1138238" cy="1584325"/>
            </a:xfrm>
          </p:grpSpPr>
          <p:sp>
            <p:nvSpPr>
              <p:cNvPr id="6" name="Freeform 6"/>
              <p:cNvSpPr>
                <a:spLocks/>
              </p:cNvSpPr>
              <p:nvPr/>
            </p:nvSpPr>
            <p:spPr bwMode="auto">
              <a:xfrm>
                <a:off x="5973763" y="2508250"/>
                <a:ext cx="1020763" cy="490538"/>
              </a:xfrm>
              <a:custGeom>
                <a:avLst/>
                <a:gdLst>
                  <a:gd name="T0" fmla="*/ 637 w 1366"/>
                  <a:gd name="T1" fmla="*/ 650 h 656"/>
                  <a:gd name="T2" fmla="*/ 511 w 1366"/>
                  <a:gd name="T3" fmla="*/ 579 h 656"/>
                  <a:gd name="T4" fmla="*/ 493 w 1366"/>
                  <a:gd name="T5" fmla="*/ 577 h 656"/>
                  <a:gd name="T6" fmla="*/ 332 w 1366"/>
                  <a:gd name="T7" fmla="*/ 649 h 656"/>
                  <a:gd name="T8" fmla="*/ 313 w 1366"/>
                  <a:gd name="T9" fmla="*/ 649 h 656"/>
                  <a:gd name="T10" fmla="*/ 124 w 1366"/>
                  <a:gd name="T11" fmla="*/ 463 h 656"/>
                  <a:gd name="T12" fmla="*/ 80 w 1366"/>
                  <a:gd name="T13" fmla="*/ 468 h 656"/>
                  <a:gd name="T14" fmla="*/ 0 w 1366"/>
                  <a:gd name="T15" fmla="*/ 247 h 656"/>
                  <a:gd name="T16" fmla="*/ 679 w 1366"/>
                  <a:gd name="T17" fmla="*/ 167 h 656"/>
                  <a:gd name="T18" fmla="*/ 739 w 1366"/>
                  <a:gd name="T19" fmla="*/ 0 h 656"/>
                  <a:gd name="T20" fmla="*/ 759 w 1366"/>
                  <a:gd name="T21" fmla="*/ 106 h 656"/>
                  <a:gd name="T22" fmla="*/ 80 w 1366"/>
                  <a:gd name="T23" fmla="*/ 187 h 656"/>
                  <a:gd name="T24" fmla="*/ 20 w 1366"/>
                  <a:gd name="T25" fmla="*/ 388 h 656"/>
                  <a:gd name="T26" fmla="*/ 109 w 1366"/>
                  <a:gd name="T27" fmla="*/ 448 h 656"/>
                  <a:gd name="T28" fmla="*/ 215 w 1366"/>
                  <a:gd name="T29" fmla="*/ 276 h 656"/>
                  <a:gd name="T30" fmla="*/ 323 w 1366"/>
                  <a:gd name="T31" fmla="*/ 615 h 656"/>
                  <a:gd name="T32" fmla="*/ 430 w 1366"/>
                  <a:gd name="T33" fmla="*/ 348 h 656"/>
                  <a:gd name="T34" fmla="*/ 505 w 1366"/>
                  <a:gd name="T35" fmla="*/ 551 h 656"/>
                  <a:gd name="T36" fmla="*/ 575 w 1366"/>
                  <a:gd name="T37" fmla="*/ 456 h 656"/>
                  <a:gd name="T38" fmla="*/ 645 w 1366"/>
                  <a:gd name="T39" fmla="*/ 616 h 656"/>
                  <a:gd name="T40" fmla="*/ 754 w 1366"/>
                  <a:gd name="T41" fmla="*/ 276 h 656"/>
                  <a:gd name="T42" fmla="*/ 764 w 1366"/>
                  <a:gd name="T43" fmla="*/ 283 h 656"/>
                  <a:gd name="T44" fmla="*/ 926 w 1366"/>
                  <a:gd name="T45" fmla="*/ 388 h 656"/>
                  <a:gd name="T46" fmla="*/ 942 w 1366"/>
                  <a:gd name="T47" fmla="*/ 388 h 656"/>
                  <a:gd name="T48" fmla="*/ 1141 w 1366"/>
                  <a:gd name="T49" fmla="*/ 282 h 656"/>
                  <a:gd name="T50" fmla="*/ 1160 w 1366"/>
                  <a:gd name="T51" fmla="*/ 282 h 656"/>
                  <a:gd name="T52" fmla="*/ 1366 w 1366"/>
                  <a:gd name="T53" fmla="*/ 456 h 656"/>
                  <a:gd name="T54" fmla="*/ 1222 w 1366"/>
                  <a:gd name="T55" fmla="*/ 476 h 656"/>
                  <a:gd name="T56" fmla="*/ 1150 w 1366"/>
                  <a:gd name="T57" fmla="*/ 312 h 656"/>
                  <a:gd name="T58" fmla="*/ 1043 w 1366"/>
                  <a:gd name="T59" fmla="*/ 548 h 656"/>
                  <a:gd name="T60" fmla="*/ 934 w 1366"/>
                  <a:gd name="T61" fmla="*/ 411 h 656"/>
                  <a:gd name="T62" fmla="*/ 824 w 1366"/>
                  <a:gd name="T63" fmla="*/ 548 h 656"/>
                  <a:gd name="T64" fmla="*/ 754 w 1366"/>
                  <a:gd name="T65" fmla="*/ 322 h 656"/>
                  <a:gd name="T66" fmla="*/ 647 w 1366"/>
                  <a:gd name="T67"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6" h="656">
                    <a:moveTo>
                      <a:pt x="646" y="656"/>
                    </a:moveTo>
                    <a:cubicBezTo>
                      <a:pt x="642" y="656"/>
                      <a:pt x="638" y="653"/>
                      <a:pt x="637" y="650"/>
                    </a:cubicBezTo>
                    <a:cubicBezTo>
                      <a:pt x="572" y="487"/>
                      <a:pt x="572" y="487"/>
                      <a:pt x="572" y="487"/>
                    </a:cubicBezTo>
                    <a:cubicBezTo>
                      <a:pt x="511" y="579"/>
                      <a:pt x="511" y="579"/>
                      <a:pt x="511" y="579"/>
                    </a:cubicBezTo>
                    <a:cubicBezTo>
                      <a:pt x="508" y="583"/>
                      <a:pt x="505" y="584"/>
                      <a:pt x="501" y="584"/>
                    </a:cubicBezTo>
                    <a:cubicBezTo>
                      <a:pt x="497" y="583"/>
                      <a:pt x="494" y="581"/>
                      <a:pt x="493" y="577"/>
                    </a:cubicBezTo>
                    <a:cubicBezTo>
                      <a:pt x="430" y="388"/>
                      <a:pt x="430" y="388"/>
                      <a:pt x="430" y="388"/>
                    </a:cubicBezTo>
                    <a:cubicBezTo>
                      <a:pt x="332" y="649"/>
                      <a:pt x="332" y="649"/>
                      <a:pt x="332" y="649"/>
                    </a:cubicBezTo>
                    <a:cubicBezTo>
                      <a:pt x="330" y="653"/>
                      <a:pt x="326" y="656"/>
                      <a:pt x="322" y="656"/>
                    </a:cubicBezTo>
                    <a:cubicBezTo>
                      <a:pt x="318" y="656"/>
                      <a:pt x="314" y="653"/>
                      <a:pt x="313" y="649"/>
                    </a:cubicBezTo>
                    <a:cubicBezTo>
                      <a:pt x="211" y="311"/>
                      <a:pt x="211" y="311"/>
                      <a:pt x="211" y="311"/>
                    </a:cubicBezTo>
                    <a:cubicBezTo>
                      <a:pt x="124" y="463"/>
                      <a:pt x="124" y="463"/>
                      <a:pt x="124" y="463"/>
                    </a:cubicBezTo>
                    <a:cubicBezTo>
                      <a:pt x="122" y="466"/>
                      <a:pt x="119" y="468"/>
                      <a:pt x="115" y="468"/>
                    </a:cubicBezTo>
                    <a:cubicBezTo>
                      <a:pt x="80" y="468"/>
                      <a:pt x="80" y="468"/>
                      <a:pt x="80" y="468"/>
                    </a:cubicBezTo>
                    <a:cubicBezTo>
                      <a:pt x="16" y="468"/>
                      <a:pt x="0" y="416"/>
                      <a:pt x="0" y="388"/>
                    </a:cubicBezTo>
                    <a:cubicBezTo>
                      <a:pt x="0" y="247"/>
                      <a:pt x="0" y="247"/>
                      <a:pt x="0" y="247"/>
                    </a:cubicBezTo>
                    <a:cubicBezTo>
                      <a:pt x="0" y="183"/>
                      <a:pt x="52" y="167"/>
                      <a:pt x="80" y="167"/>
                    </a:cubicBezTo>
                    <a:cubicBezTo>
                      <a:pt x="679" y="167"/>
                      <a:pt x="679" y="167"/>
                      <a:pt x="679" y="167"/>
                    </a:cubicBezTo>
                    <a:cubicBezTo>
                      <a:pt x="737" y="167"/>
                      <a:pt x="739" y="112"/>
                      <a:pt x="739" y="106"/>
                    </a:cubicBezTo>
                    <a:cubicBezTo>
                      <a:pt x="739" y="0"/>
                      <a:pt x="739" y="0"/>
                      <a:pt x="739" y="0"/>
                    </a:cubicBezTo>
                    <a:cubicBezTo>
                      <a:pt x="759" y="0"/>
                      <a:pt x="759" y="0"/>
                      <a:pt x="759" y="0"/>
                    </a:cubicBezTo>
                    <a:cubicBezTo>
                      <a:pt x="759" y="106"/>
                      <a:pt x="759" y="106"/>
                      <a:pt x="759" y="106"/>
                    </a:cubicBezTo>
                    <a:cubicBezTo>
                      <a:pt x="759" y="134"/>
                      <a:pt x="742" y="187"/>
                      <a:pt x="679" y="187"/>
                    </a:cubicBezTo>
                    <a:cubicBezTo>
                      <a:pt x="80" y="187"/>
                      <a:pt x="80" y="187"/>
                      <a:pt x="80" y="187"/>
                    </a:cubicBezTo>
                    <a:cubicBezTo>
                      <a:pt x="74" y="187"/>
                      <a:pt x="20" y="189"/>
                      <a:pt x="20" y="247"/>
                    </a:cubicBezTo>
                    <a:cubicBezTo>
                      <a:pt x="20" y="388"/>
                      <a:pt x="20" y="388"/>
                      <a:pt x="20" y="388"/>
                    </a:cubicBezTo>
                    <a:cubicBezTo>
                      <a:pt x="20" y="394"/>
                      <a:pt x="22" y="448"/>
                      <a:pt x="80" y="448"/>
                    </a:cubicBezTo>
                    <a:cubicBezTo>
                      <a:pt x="109" y="448"/>
                      <a:pt x="109" y="448"/>
                      <a:pt x="109" y="448"/>
                    </a:cubicBezTo>
                    <a:cubicBezTo>
                      <a:pt x="206" y="281"/>
                      <a:pt x="206" y="281"/>
                      <a:pt x="206" y="281"/>
                    </a:cubicBezTo>
                    <a:cubicBezTo>
                      <a:pt x="208" y="277"/>
                      <a:pt x="211" y="276"/>
                      <a:pt x="215" y="276"/>
                    </a:cubicBezTo>
                    <a:cubicBezTo>
                      <a:pt x="219" y="276"/>
                      <a:pt x="223" y="279"/>
                      <a:pt x="224" y="283"/>
                    </a:cubicBezTo>
                    <a:cubicBezTo>
                      <a:pt x="323" y="615"/>
                      <a:pt x="323" y="615"/>
                      <a:pt x="323" y="615"/>
                    </a:cubicBezTo>
                    <a:cubicBezTo>
                      <a:pt x="421" y="354"/>
                      <a:pt x="421" y="354"/>
                      <a:pt x="421" y="354"/>
                    </a:cubicBezTo>
                    <a:cubicBezTo>
                      <a:pt x="422" y="350"/>
                      <a:pt x="426" y="348"/>
                      <a:pt x="430" y="348"/>
                    </a:cubicBezTo>
                    <a:cubicBezTo>
                      <a:pt x="435" y="348"/>
                      <a:pt x="438" y="351"/>
                      <a:pt x="440" y="355"/>
                    </a:cubicBezTo>
                    <a:cubicBezTo>
                      <a:pt x="505" y="551"/>
                      <a:pt x="505" y="551"/>
                      <a:pt x="505" y="551"/>
                    </a:cubicBezTo>
                    <a:cubicBezTo>
                      <a:pt x="566" y="460"/>
                      <a:pt x="566" y="460"/>
                      <a:pt x="566" y="460"/>
                    </a:cubicBezTo>
                    <a:cubicBezTo>
                      <a:pt x="568" y="457"/>
                      <a:pt x="572" y="456"/>
                      <a:pt x="575" y="456"/>
                    </a:cubicBezTo>
                    <a:cubicBezTo>
                      <a:pt x="579" y="456"/>
                      <a:pt x="582" y="459"/>
                      <a:pt x="584" y="462"/>
                    </a:cubicBezTo>
                    <a:cubicBezTo>
                      <a:pt x="645" y="616"/>
                      <a:pt x="645" y="616"/>
                      <a:pt x="645" y="616"/>
                    </a:cubicBezTo>
                    <a:cubicBezTo>
                      <a:pt x="745" y="283"/>
                      <a:pt x="745" y="283"/>
                      <a:pt x="745" y="283"/>
                    </a:cubicBezTo>
                    <a:cubicBezTo>
                      <a:pt x="746" y="279"/>
                      <a:pt x="750" y="276"/>
                      <a:pt x="754" y="276"/>
                    </a:cubicBezTo>
                    <a:cubicBezTo>
                      <a:pt x="754" y="276"/>
                      <a:pt x="754" y="276"/>
                      <a:pt x="754" y="276"/>
                    </a:cubicBezTo>
                    <a:cubicBezTo>
                      <a:pt x="759" y="276"/>
                      <a:pt x="763" y="279"/>
                      <a:pt x="764" y="283"/>
                    </a:cubicBezTo>
                    <a:cubicBezTo>
                      <a:pt x="830" y="516"/>
                      <a:pt x="830" y="516"/>
                      <a:pt x="830" y="516"/>
                    </a:cubicBezTo>
                    <a:cubicBezTo>
                      <a:pt x="926" y="388"/>
                      <a:pt x="926" y="388"/>
                      <a:pt x="926" y="388"/>
                    </a:cubicBezTo>
                    <a:cubicBezTo>
                      <a:pt x="928" y="385"/>
                      <a:pt x="931" y="384"/>
                      <a:pt x="934" y="384"/>
                    </a:cubicBezTo>
                    <a:cubicBezTo>
                      <a:pt x="937" y="384"/>
                      <a:pt x="940" y="385"/>
                      <a:pt x="942" y="388"/>
                    </a:cubicBezTo>
                    <a:cubicBezTo>
                      <a:pt x="1040" y="518"/>
                      <a:pt x="1040" y="518"/>
                      <a:pt x="1040" y="518"/>
                    </a:cubicBezTo>
                    <a:cubicBezTo>
                      <a:pt x="1141" y="282"/>
                      <a:pt x="1141" y="282"/>
                      <a:pt x="1141" y="282"/>
                    </a:cubicBezTo>
                    <a:cubicBezTo>
                      <a:pt x="1143" y="278"/>
                      <a:pt x="1146" y="276"/>
                      <a:pt x="1150" y="276"/>
                    </a:cubicBezTo>
                    <a:cubicBezTo>
                      <a:pt x="1154" y="276"/>
                      <a:pt x="1158" y="278"/>
                      <a:pt x="1160" y="282"/>
                    </a:cubicBezTo>
                    <a:cubicBezTo>
                      <a:pt x="1229" y="456"/>
                      <a:pt x="1229" y="456"/>
                      <a:pt x="1229" y="456"/>
                    </a:cubicBezTo>
                    <a:cubicBezTo>
                      <a:pt x="1366" y="456"/>
                      <a:pt x="1366" y="456"/>
                      <a:pt x="1366" y="456"/>
                    </a:cubicBezTo>
                    <a:cubicBezTo>
                      <a:pt x="1366" y="476"/>
                      <a:pt x="1366" y="476"/>
                      <a:pt x="1366" y="476"/>
                    </a:cubicBezTo>
                    <a:cubicBezTo>
                      <a:pt x="1222" y="476"/>
                      <a:pt x="1222" y="476"/>
                      <a:pt x="1222" y="476"/>
                    </a:cubicBezTo>
                    <a:cubicBezTo>
                      <a:pt x="1218" y="476"/>
                      <a:pt x="1214" y="473"/>
                      <a:pt x="1213" y="470"/>
                    </a:cubicBezTo>
                    <a:cubicBezTo>
                      <a:pt x="1150" y="312"/>
                      <a:pt x="1150" y="312"/>
                      <a:pt x="1150" y="312"/>
                    </a:cubicBezTo>
                    <a:cubicBezTo>
                      <a:pt x="1051" y="542"/>
                      <a:pt x="1051" y="542"/>
                      <a:pt x="1051" y="542"/>
                    </a:cubicBezTo>
                    <a:cubicBezTo>
                      <a:pt x="1050" y="545"/>
                      <a:pt x="1047" y="547"/>
                      <a:pt x="1043" y="548"/>
                    </a:cubicBezTo>
                    <a:cubicBezTo>
                      <a:pt x="1040" y="548"/>
                      <a:pt x="1036" y="547"/>
                      <a:pt x="1034" y="544"/>
                    </a:cubicBezTo>
                    <a:cubicBezTo>
                      <a:pt x="934" y="411"/>
                      <a:pt x="934" y="411"/>
                      <a:pt x="934" y="411"/>
                    </a:cubicBezTo>
                    <a:cubicBezTo>
                      <a:pt x="834" y="544"/>
                      <a:pt x="834" y="544"/>
                      <a:pt x="834" y="544"/>
                    </a:cubicBezTo>
                    <a:cubicBezTo>
                      <a:pt x="832" y="547"/>
                      <a:pt x="828" y="548"/>
                      <a:pt x="824" y="548"/>
                    </a:cubicBezTo>
                    <a:cubicBezTo>
                      <a:pt x="821" y="547"/>
                      <a:pt x="818" y="544"/>
                      <a:pt x="817" y="541"/>
                    </a:cubicBezTo>
                    <a:cubicBezTo>
                      <a:pt x="754" y="322"/>
                      <a:pt x="754" y="322"/>
                      <a:pt x="754" y="322"/>
                    </a:cubicBezTo>
                    <a:cubicBezTo>
                      <a:pt x="656" y="649"/>
                      <a:pt x="656" y="649"/>
                      <a:pt x="656" y="649"/>
                    </a:cubicBezTo>
                    <a:cubicBezTo>
                      <a:pt x="655" y="653"/>
                      <a:pt x="651" y="656"/>
                      <a:pt x="647" y="656"/>
                    </a:cubicBezTo>
                    <a:cubicBezTo>
                      <a:pt x="647" y="656"/>
                      <a:pt x="646" y="656"/>
                      <a:pt x="646" y="656"/>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7" name="Rectangle 7"/>
              <p:cNvSpPr>
                <a:spLocks noChangeArrowheads="1"/>
              </p:cNvSpPr>
              <p:nvPr/>
            </p:nvSpPr>
            <p:spPr bwMode="auto">
              <a:xfrm>
                <a:off x="7043738" y="2841625"/>
                <a:ext cx="682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8" name="Freeform 8"/>
              <p:cNvSpPr>
                <a:spLocks/>
              </p:cNvSpPr>
              <p:nvPr/>
            </p:nvSpPr>
            <p:spPr bwMode="auto">
              <a:xfrm>
                <a:off x="6975476" y="2825750"/>
                <a:ext cx="73025" cy="50800"/>
              </a:xfrm>
              <a:custGeom>
                <a:avLst/>
                <a:gdLst>
                  <a:gd name="T0" fmla="*/ 97 w 97"/>
                  <a:gd name="T1" fmla="*/ 0 h 67"/>
                  <a:gd name="T2" fmla="*/ 92 w 97"/>
                  <a:gd name="T3" fmla="*/ 0 h 67"/>
                  <a:gd name="T4" fmla="*/ 33 w 97"/>
                  <a:gd name="T5" fmla="*/ 0 h 67"/>
                  <a:gd name="T6" fmla="*/ 0 w 97"/>
                  <a:gd name="T7" fmla="*/ 33 h 67"/>
                  <a:gd name="T8" fmla="*/ 33 w 97"/>
                  <a:gd name="T9" fmla="*/ 67 h 67"/>
                  <a:gd name="T10" fmla="*/ 92 w 97"/>
                  <a:gd name="T11" fmla="*/ 67 h 67"/>
                  <a:gd name="T12" fmla="*/ 97 w 97"/>
                  <a:gd name="T13" fmla="*/ 66 h 67"/>
                  <a:gd name="T14" fmla="*/ 97 w 97"/>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7">
                    <a:moveTo>
                      <a:pt x="97" y="0"/>
                    </a:moveTo>
                    <a:cubicBezTo>
                      <a:pt x="96" y="0"/>
                      <a:pt x="94" y="0"/>
                      <a:pt x="92" y="0"/>
                    </a:cubicBezTo>
                    <a:cubicBezTo>
                      <a:pt x="33" y="0"/>
                      <a:pt x="33" y="0"/>
                      <a:pt x="33" y="0"/>
                    </a:cubicBezTo>
                    <a:cubicBezTo>
                      <a:pt x="15" y="0"/>
                      <a:pt x="0" y="15"/>
                      <a:pt x="0" y="33"/>
                    </a:cubicBezTo>
                    <a:cubicBezTo>
                      <a:pt x="0" y="52"/>
                      <a:pt x="15" y="67"/>
                      <a:pt x="33" y="67"/>
                    </a:cubicBezTo>
                    <a:cubicBezTo>
                      <a:pt x="92" y="67"/>
                      <a:pt x="92" y="67"/>
                      <a:pt x="92" y="67"/>
                    </a:cubicBezTo>
                    <a:cubicBezTo>
                      <a:pt x="94" y="67"/>
                      <a:pt x="96" y="67"/>
                      <a:pt x="97" y="66"/>
                    </a:cubicBezTo>
                    <a:lnTo>
                      <a:pt x="97"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9" name="Rectangle 9"/>
              <p:cNvSpPr>
                <a:spLocks noChangeArrowheads="1"/>
              </p:cNvSpPr>
              <p:nvPr/>
            </p:nvSpPr>
            <p:spPr bwMode="auto">
              <a:xfrm>
                <a:off x="7016751" y="2825750"/>
                <a:ext cx="3175" cy="5080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 name="Freeform 10"/>
              <p:cNvSpPr>
                <a:spLocks/>
              </p:cNvSpPr>
              <p:nvPr/>
            </p:nvSpPr>
            <p:spPr bwMode="auto">
              <a:xfrm>
                <a:off x="6324601" y="1414463"/>
                <a:ext cx="417513" cy="784225"/>
              </a:xfrm>
              <a:custGeom>
                <a:avLst/>
                <a:gdLst>
                  <a:gd name="T0" fmla="*/ 280 w 559"/>
                  <a:gd name="T1" fmla="*/ 0 h 1048"/>
                  <a:gd name="T2" fmla="*/ 0 w 559"/>
                  <a:gd name="T3" fmla="*/ 280 h 1048"/>
                  <a:gd name="T4" fmla="*/ 0 w 559"/>
                  <a:gd name="T5" fmla="*/ 769 h 1048"/>
                  <a:gd name="T6" fmla="*/ 280 w 559"/>
                  <a:gd name="T7" fmla="*/ 1048 h 1048"/>
                  <a:gd name="T8" fmla="*/ 559 w 559"/>
                  <a:gd name="T9" fmla="*/ 769 h 1048"/>
                  <a:gd name="T10" fmla="*/ 559 w 559"/>
                  <a:gd name="T11" fmla="*/ 280 h 1048"/>
                  <a:gd name="T12" fmla="*/ 280 w 559"/>
                  <a:gd name="T13" fmla="*/ 0 h 1048"/>
                </a:gdLst>
                <a:ahLst/>
                <a:cxnLst>
                  <a:cxn ang="0">
                    <a:pos x="T0" y="T1"/>
                  </a:cxn>
                  <a:cxn ang="0">
                    <a:pos x="T2" y="T3"/>
                  </a:cxn>
                  <a:cxn ang="0">
                    <a:pos x="T4" y="T5"/>
                  </a:cxn>
                  <a:cxn ang="0">
                    <a:pos x="T6" y="T7"/>
                  </a:cxn>
                  <a:cxn ang="0">
                    <a:pos x="T8" y="T9"/>
                  </a:cxn>
                  <a:cxn ang="0">
                    <a:pos x="T10" y="T11"/>
                  </a:cxn>
                  <a:cxn ang="0">
                    <a:pos x="T12" y="T13"/>
                  </a:cxn>
                </a:cxnLst>
                <a:rect l="0" t="0" r="r" b="b"/>
                <a:pathLst>
                  <a:path w="559" h="1048">
                    <a:moveTo>
                      <a:pt x="280" y="0"/>
                    </a:moveTo>
                    <a:cubicBezTo>
                      <a:pt x="125" y="0"/>
                      <a:pt x="0" y="125"/>
                      <a:pt x="0" y="280"/>
                    </a:cubicBezTo>
                    <a:cubicBezTo>
                      <a:pt x="0" y="769"/>
                      <a:pt x="0" y="769"/>
                      <a:pt x="0" y="769"/>
                    </a:cubicBezTo>
                    <a:cubicBezTo>
                      <a:pt x="0" y="923"/>
                      <a:pt x="125" y="1048"/>
                      <a:pt x="280" y="1048"/>
                    </a:cubicBezTo>
                    <a:cubicBezTo>
                      <a:pt x="434" y="1048"/>
                      <a:pt x="559" y="923"/>
                      <a:pt x="559" y="769"/>
                    </a:cubicBezTo>
                    <a:cubicBezTo>
                      <a:pt x="559" y="280"/>
                      <a:pt x="559" y="280"/>
                      <a:pt x="559" y="280"/>
                    </a:cubicBezTo>
                    <a:cubicBezTo>
                      <a:pt x="559" y="125"/>
                      <a:pt x="434" y="0"/>
                      <a:pt x="280" y="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 name="Freeform 11"/>
              <p:cNvSpPr>
                <a:spLocks/>
              </p:cNvSpPr>
              <p:nvPr/>
            </p:nvSpPr>
            <p:spPr bwMode="auto">
              <a:xfrm>
                <a:off x="6324601" y="1676400"/>
                <a:ext cx="412750" cy="522288"/>
              </a:xfrm>
              <a:custGeom>
                <a:avLst/>
                <a:gdLst>
                  <a:gd name="T0" fmla="*/ 280 w 552"/>
                  <a:gd name="T1" fmla="*/ 698 h 698"/>
                  <a:gd name="T2" fmla="*/ 552 w 552"/>
                  <a:gd name="T3" fmla="*/ 482 h 698"/>
                  <a:gd name="T4" fmla="*/ 0 w 552"/>
                  <a:gd name="T5" fmla="*/ 0 h 698"/>
                  <a:gd name="T6" fmla="*/ 0 w 552"/>
                  <a:gd name="T7" fmla="*/ 419 h 698"/>
                  <a:gd name="T8" fmla="*/ 280 w 552"/>
                  <a:gd name="T9" fmla="*/ 698 h 698"/>
                </a:gdLst>
                <a:ahLst/>
                <a:cxnLst>
                  <a:cxn ang="0">
                    <a:pos x="T0" y="T1"/>
                  </a:cxn>
                  <a:cxn ang="0">
                    <a:pos x="T2" y="T3"/>
                  </a:cxn>
                  <a:cxn ang="0">
                    <a:pos x="T4" y="T5"/>
                  </a:cxn>
                  <a:cxn ang="0">
                    <a:pos x="T6" y="T7"/>
                  </a:cxn>
                  <a:cxn ang="0">
                    <a:pos x="T8" y="T9"/>
                  </a:cxn>
                </a:cxnLst>
                <a:rect l="0" t="0" r="r" b="b"/>
                <a:pathLst>
                  <a:path w="552" h="698">
                    <a:moveTo>
                      <a:pt x="280" y="698"/>
                    </a:moveTo>
                    <a:cubicBezTo>
                      <a:pt x="412" y="698"/>
                      <a:pt x="523" y="606"/>
                      <a:pt x="552" y="482"/>
                    </a:cubicBezTo>
                    <a:cubicBezTo>
                      <a:pt x="0" y="0"/>
                      <a:pt x="0" y="0"/>
                      <a:pt x="0" y="0"/>
                    </a:cubicBezTo>
                    <a:cubicBezTo>
                      <a:pt x="0" y="419"/>
                      <a:pt x="0" y="419"/>
                      <a:pt x="0" y="419"/>
                    </a:cubicBezTo>
                    <a:cubicBezTo>
                      <a:pt x="0" y="573"/>
                      <a:pt x="125" y="698"/>
                      <a:pt x="280" y="698"/>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2" name="Oval 12"/>
              <p:cNvSpPr>
                <a:spLocks noChangeArrowheads="1"/>
              </p:cNvSpPr>
              <p:nvPr/>
            </p:nvSpPr>
            <p:spPr bwMode="auto">
              <a:xfrm>
                <a:off x="6626226" y="1630363"/>
                <a:ext cx="26988" cy="25400"/>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3" name="Oval 13"/>
              <p:cNvSpPr>
                <a:spLocks noChangeArrowheads="1"/>
              </p:cNvSpPr>
              <p:nvPr/>
            </p:nvSpPr>
            <p:spPr bwMode="auto">
              <a:xfrm>
                <a:off x="6600826"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 name="Oval 14"/>
              <p:cNvSpPr>
                <a:spLocks noChangeArrowheads="1"/>
              </p:cNvSpPr>
              <p:nvPr/>
            </p:nvSpPr>
            <p:spPr bwMode="auto">
              <a:xfrm>
                <a:off x="6653213"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5" name="Freeform 15"/>
              <p:cNvSpPr>
                <a:spLocks/>
              </p:cNvSpPr>
              <p:nvPr/>
            </p:nvSpPr>
            <p:spPr bwMode="auto">
              <a:xfrm>
                <a:off x="6261101" y="1695450"/>
                <a:ext cx="542925" cy="815975"/>
              </a:xfrm>
              <a:custGeom>
                <a:avLst/>
                <a:gdLst>
                  <a:gd name="T0" fmla="*/ 392 w 727"/>
                  <a:gd name="T1" fmla="*/ 754 h 1092"/>
                  <a:gd name="T2" fmla="*/ 727 w 727"/>
                  <a:gd name="T3" fmla="*/ 392 h 1092"/>
                  <a:gd name="T4" fmla="*/ 727 w 727"/>
                  <a:gd name="T5" fmla="*/ 28 h 1092"/>
                  <a:gd name="T6" fmla="*/ 699 w 727"/>
                  <a:gd name="T7" fmla="*/ 0 h 1092"/>
                  <a:gd name="T8" fmla="*/ 671 w 727"/>
                  <a:gd name="T9" fmla="*/ 28 h 1092"/>
                  <a:gd name="T10" fmla="*/ 671 w 727"/>
                  <a:gd name="T11" fmla="*/ 392 h 1092"/>
                  <a:gd name="T12" fmla="*/ 364 w 727"/>
                  <a:gd name="T13" fmla="*/ 699 h 1092"/>
                  <a:gd name="T14" fmla="*/ 56 w 727"/>
                  <a:gd name="T15" fmla="*/ 392 h 1092"/>
                  <a:gd name="T16" fmla="*/ 56 w 727"/>
                  <a:gd name="T17" fmla="*/ 36 h 1092"/>
                  <a:gd name="T18" fmla="*/ 28 w 727"/>
                  <a:gd name="T19" fmla="*/ 8 h 1092"/>
                  <a:gd name="T20" fmla="*/ 0 w 727"/>
                  <a:gd name="T21" fmla="*/ 36 h 1092"/>
                  <a:gd name="T22" fmla="*/ 0 w 727"/>
                  <a:gd name="T23" fmla="*/ 392 h 1092"/>
                  <a:gd name="T24" fmla="*/ 336 w 727"/>
                  <a:gd name="T25" fmla="*/ 754 h 1092"/>
                  <a:gd name="T26" fmla="*/ 336 w 727"/>
                  <a:gd name="T27" fmla="*/ 813 h 1092"/>
                  <a:gd name="T28" fmla="*/ 336 w 727"/>
                  <a:gd name="T29" fmla="*/ 814 h 1092"/>
                  <a:gd name="T30" fmla="*/ 84 w 727"/>
                  <a:gd name="T31" fmla="*/ 1092 h 1092"/>
                  <a:gd name="T32" fmla="*/ 643 w 727"/>
                  <a:gd name="T33" fmla="*/ 1092 h 1092"/>
                  <a:gd name="T34" fmla="*/ 392 w 727"/>
                  <a:gd name="T35" fmla="*/ 814 h 1092"/>
                  <a:gd name="T36" fmla="*/ 392 w 727"/>
                  <a:gd name="T37" fmla="*/ 813 h 1092"/>
                  <a:gd name="T38" fmla="*/ 392 w 727"/>
                  <a:gd name="T39" fmla="*/ 754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7" h="1092">
                    <a:moveTo>
                      <a:pt x="392" y="754"/>
                    </a:moveTo>
                    <a:cubicBezTo>
                      <a:pt x="579" y="739"/>
                      <a:pt x="727" y="582"/>
                      <a:pt x="727" y="392"/>
                    </a:cubicBezTo>
                    <a:cubicBezTo>
                      <a:pt x="727" y="28"/>
                      <a:pt x="727" y="28"/>
                      <a:pt x="727" y="28"/>
                    </a:cubicBezTo>
                    <a:cubicBezTo>
                      <a:pt x="727" y="13"/>
                      <a:pt x="714" y="0"/>
                      <a:pt x="699" y="0"/>
                    </a:cubicBezTo>
                    <a:cubicBezTo>
                      <a:pt x="683" y="0"/>
                      <a:pt x="671" y="13"/>
                      <a:pt x="671" y="28"/>
                    </a:cubicBezTo>
                    <a:cubicBezTo>
                      <a:pt x="671" y="392"/>
                      <a:pt x="671" y="392"/>
                      <a:pt x="671" y="392"/>
                    </a:cubicBezTo>
                    <a:cubicBezTo>
                      <a:pt x="671" y="561"/>
                      <a:pt x="533" y="699"/>
                      <a:pt x="364" y="699"/>
                    </a:cubicBezTo>
                    <a:cubicBezTo>
                      <a:pt x="194" y="699"/>
                      <a:pt x="56" y="561"/>
                      <a:pt x="56" y="392"/>
                    </a:cubicBezTo>
                    <a:cubicBezTo>
                      <a:pt x="56" y="36"/>
                      <a:pt x="56" y="36"/>
                      <a:pt x="56" y="36"/>
                    </a:cubicBezTo>
                    <a:cubicBezTo>
                      <a:pt x="56" y="21"/>
                      <a:pt x="44" y="8"/>
                      <a:pt x="28" y="8"/>
                    </a:cubicBezTo>
                    <a:cubicBezTo>
                      <a:pt x="13" y="8"/>
                      <a:pt x="0" y="21"/>
                      <a:pt x="0" y="36"/>
                    </a:cubicBezTo>
                    <a:cubicBezTo>
                      <a:pt x="0" y="392"/>
                      <a:pt x="0" y="392"/>
                      <a:pt x="0" y="392"/>
                    </a:cubicBezTo>
                    <a:cubicBezTo>
                      <a:pt x="0" y="582"/>
                      <a:pt x="148" y="739"/>
                      <a:pt x="336" y="754"/>
                    </a:cubicBezTo>
                    <a:cubicBezTo>
                      <a:pt x="336" y="813"/>
                      <a:pt x="336" y="813"/>
                      <a:pt x="336" y="813"/>
                    </a:cubicBezTo>
                    <a:cubicBezTo>
                      <a:pt x="336" y="813"/>
                      <a:pt x="336" y="814"/>
                      <a:pt x="336" y="814"/>
                    </a:cubicBezTo>
                    <a:cubicBezTo>
                      <a:pt x="195" y="828"/>
                      <a:pt x="84" y="947"/>
                      <a:pt x="84" y="1092"/>
                    </a:cubicBezTo>
                    <a:cubicBezTo>
                      <a:pt x="643" y="1092"/>
                      <a:pt x="643" y="1092"/>
                      <a:pt x="643" y="1092"/>
                    </a:cubicBezTo>
                    <a:cubicBezTo>
                      <a:pt x="643" y="947"/>
                      <a:pt x="533" y="828"/>
                      <a:pt x="392" y="814"/>
                    </a:cubicBezTo>
                    <a:cubicBezTo>
                      <a:pt x="392" y="814"/>
                      <a:pt x="392" y="813"/>
                      <a:pt x="392" y="813"/>
                    </a:cubicBezTo>
                    <a:lnTo>
                      <a:pt x="392" y="75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6" name="Freeform 16"/>
              <p:cNvSpPr>
                <a:spLocks/>
              </p:cNvSpPr>
              <p:nvPr/>
            </p:nvSpPr>
            <p:spPr bwMode="auto">
              <a:xfrm>
                <a:off x="6324601" y="2303463"/>
                <a:ext cx="209550" cy="207963"/>
              </a:xfrm>
              <a:custGeom>
                <a:avLst/>
                <a:gdLst>
                  <a:gd name="T0" fmla="*/ 0 w 280"/>
                  <a:gd name="T1" fmla="*/ 279 h 279"/>
                  <a:gd name="T2" fmla="*/ 280 w 280"/>
                  <a:gd name="T3" fmla="*/ 279 h 279"/>
                  <a:gd name="T4" fmla="*/ 280 w 280"/>
                  <a:gd name="T5" fmla="*/ 0 h 279"/>
                  <a:gd name="T6" fmla="*/ 0 w 280"/>
                  <a:gd name="T7" fmla="*/ 279 h 279"/>
                </a:gdLst>
                <a:ahLst/>
                <a:cxnLst>
                  <a:cxn ang="0">
                    <a:pos x="T0" y="T1"/>
                  </a:cxn>
                  <a:cxn ang="0">
                    <a:pos x="T2" y="T3"/>
                  </a:cxn>
                  <a:cxn ang="0">
                    <a:pos x="T4" y="T5"/>
                  </a:cxn>
                  <a:cxn ang="0">
                    <a:pos x="T6" y="T7"/>
                  </a:cxn>
                </a:cxnLst>
                <a:rect l="0" t="0" r="r" b="b"/>
                <a:pathLst>
                  <a:path w="280" h="279">
                    <a:moveTo>
                      <a:pt x="0" y="279"/>
                    </a:moveTo>
                    <a:cubicBezTo>
                      <a:pt x="280" y="279"/>
                      <a:pt x="280" y="279"/>
                      <a:pt x="280" y="279"/>
                    </a:cubicBezTo>
                    <a:cubicBezTo>
                      <a:pt x="280" y="0"/>
                      <a:pt x="280" y="0"/>
                      <a:pt x="280" y="0"/>
                    </a:cubicBezTo>
                    <a:cubicBezTo>
                      <a:pt x="125" y="0"/>
                      <a:pt x="0" y="125"/>
                      <a:pt x="0" y="279"/>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7" name="Rectangle 17"/>
              <p:cNvSpPr>
                <a:spLocks noChangeArrowheads="1"/>
              </p:cNvSpPr>
              <p:nvPr/>
            </p:nvSpPr>
            <p:spPr bwMode="auto">
              <a:xfrm>
                <a:off x="6316663" y="1795463"/>
                <a:ext cx="433388" cy="222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spTree>
    <p:extLst>
      <p:ext uri="{BB962C8B-B14F-4D97-AF65-F5344CB8AC3E}">
        <p14:creationId xmlns:p14="http://schemas.microsoft.com/office/powerpoint/2010/main" val="490422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750" fill="hold"/>
                                        <p:tgtEl>
                                          <p:spTgt spid="271"/>
                                        </p:tgtEl>
                                        <p:attrNameLst>
                                          <p:attrName>ppt_x</p:attrName>
                                        </p:attrNameLst>
                                      </p:cBhvr>
                                      <p:tavLst>
                                        <p:tav tm="0">
                                          <p:val>
                                            <p:strVal val="1+#ppt_w/2"/>
                                          </p:val>
                                        </p:tav>
                                        <p:tav tm="100000">
                                          <p:val>
                                            <p:strVal val="#ppt_x"/>
                                          </p:val>
                                        </p:tav>
                                      </p:tavLst>
                                    </p:anim>
                                    <p:anim calcmode="lin" valueType="num">
                                      <p:cBhvr additive="base">
                                        <p:cTn id="20" dur="750" fill="hold"/>
                                        <p:tgtEl>
                                          <p:spTgt spid="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963398" cy="917575"/>
          </a:xfrm>
        </p:spPr>
        <p:txBody>
          <a:bodyPr/>
          <a:lstStyle/>
          <a:p>
            <a:r>
              <a:rPr lang="en-US" dirty="0" smtClean="0"/>
              <a:t>Universal Windows Platform</a:t>
            </a:r>
            <a:endParaRPr lang="en-US" dirty="0"/>
          </a:p>
        </p:txBody>
      </p:sp>
      <p:sp>
        <p:nvSpPr>
          <p:cNvPr id="2" name="Text Placeholder 1"/>
          <p:cNvSpPr>
            <a:spLocks noGrp="1"/>
          </p:cNvSpPr>
          <p:nvPr>
            <p:ph type="body" sz="quarter" idx="10"/>
          </p:nvPr>
        </p:nvSpPr>
        <p:spPr>
          <a:xfrm>
            <a:off x="5793318" y="1802713"/>
            <a:ext cx="6248401" cy="3352800"/>
          </a:xfrm>
        </p:spPr>
        <p:txBody>
          <a:bodyPr/>
          <a:lstStyle/>
          <a:p>
            <a:r>
              <a:rPr lang="en-US" sz="3200" dirty="0"/>
              <a:t>Unified Developer Platform</a:t>
            </a:r>
          </a:p>
          <a:p>
            <a:endParaRPr lang="en-US" sz="3200" dirty="0"/>
          </a:p>
          <a:p>
            <a:r>
              <a:rPr lang="en-US" sz="3200" dirty="0"/>
              <a:t>Single Application Package </a:t>
            </a:r>
          </a:p>
          <a:p>
            <a:endParaRPr lang="en-US" sz="3200" dirty="0"/>
          </a:p>
          <a:p>
            <a:r>
              <a:rPr lang="en-US" sz="3200"/>
              <a:t>Adaptive Code/UX</a:t>
            </a:r>
            <a:endParaRPr lang="en-US" sz="3200" dirty="0"/>
          </a:p>
          <a:p>
            <a:r>
              <a:rPr lang="en-US" sz="3200"/>
              <a:t>Scales to Phone, Tablet, PC, XBOX and More</a:t>
            </a:r>
            <a:r>
              <a:rPr lang="en-US" sz="3200" dirty="0"/>
              <a:t/>
            </a:r>
            <a:br>
              <a:rPr lang="en-US" sz="3200" dirty="0"/>
            </a:br>
            <a:endParaRPr lang="en-US" sz="3200" dirty="0"/>
          </a:p>
        </p:txBody>
      </p:sp>
      <p:grpSp>
        <p:nvGrpSpPr>
          <p:cNvPr id="40" name="UWP with Device Families"/>
          <p:cNvGrpSpPr/>
          <p:nvPr/>
        </p:nvGrpSpPr>
        <p:grpSpPr>
          <a:xfrm>
            <a:off x="350837" y="1363662"/>
            <a:ext cx="5646221" cy="4642042"/>
            <a:chOff x="3476817" y="1632154"/>
            <a:chExt cx="5646221" cy="4642042"/>
          </a:xfrm>
        </p:grpSpPr>
        <p:grpSp>
          <p:nvGrpSpPr>
            <p:cNvPr id="41" name="Group 40"/>
            <p:cNvGrpSpPr/>
            <p:nvPr/>
          </p:nvGrpSpPr>
          <p:grpSpPr>
            <a:xfrm>
              <a:off x="3476817" y="1632154"/>
              <a:ext cx="5646221" cy="4642042"/>
              <a:chOff x="3111336" y="1235347"/>
              <a:chExt cx="5646221" cy="4642042"/>
            </a:xfrm>
          </p:grpSpPr>
          <p:graphicFrame>
            <p:nvGraphicFramePr>
              <p:cNvPr id="45" name="Diagram 44"/>
              <p:cNvGraphicFramePr/>
              <p:nvPr>
                <p:extLst/>
              </p:nvPr>
            </p:nvGraphicFramePr>
            <p:xfrm>
              <a:off x="3111336" y="1235347"/>
              <a:ext cx="5646221" cy="464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TextBox 27"/>
              <p:cNvSpPr txBox="1"/>
              <p:nvPr/>
            </p:nvSpPr>
            <p:spPr>
              <a:xfrm rot="1705757">
                <a:off x="5728465" y="2113184"/>
                <a:ext cx="198024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latin typeface="Segoe UI" panose="020B0502040204020203" pitchFamily="34" charset="0"/>
                    <a:cs typeface="Segoe UI" panose="020B0502040204020203" pitchFamily="34" charset="0"/>
                  </a:rPr>
                  <a:t>Desktop</a:t>
                </a:r>
                <a:endParaRPr lang="en-US" sz="1400" dirty="0">
                  <a:solidFill>
                    <a:schemeClr val="bg1"/>
                  </a:solidFill>
                  <a:latin typeface="Segoe UI" panose="020B0502040204020203" pitchFamily="34" charset="0"/>
                  <a:cs typeface="Segoe UI" panose="020B0502040204020203" pitchFamily="34" charset="0"/>
                </a:endParaRPr>
              </a:p>
            </p:txBody>
          </p:sp>
          <p:sp>
            <p:nvSpPr>
              <p:cNvPr id="47" name="TextBox 28"/>
              <p:cNvSpPr txBox="1"/>
              <p:nvPr/>
            </p:nvSpPr>
            <p:spPr>
              <a:xfrm rot="19603187">
                <a:off x="4229284" y="2146347"/>
                <a:ext cx="16215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latin typeface="Segoe UI" panose="020B0502040204020203" pitchFamily="34" charset="0"/>
                    <a:cs typeface="Segoe UI" panose="020B0502040204020203" pitchFamily="34" charset="0"/>
                  </a:rPr>
                  <a:t>Mobile</a:t>
                </a:r>
                <a:endParaRPr lang="en-US" sz="1400" dirty="0">
                  <a:solidFill>
                    <a:schemeClr val="bg1"/>
                  </a:solidFill>
                  <a:latin typeface="Segoe UI" panose="020B0502040204020203" pitchFamily="34" charset="0"/>
                  <a:cs typeface="Segoe UI" panose="020B0502040204020203" pitchFamily="34" charset="0"/>
                </a:endParaRPr>
              </a:p>
            </p:txBody>
          </p:sp>
          <p:sp>
            <p:nvSpPr>
              <p:cNvPr id="48" name="TextBox 29"/>
              <p:cNvSpPr txBox="1"/>
              <p:nvPr/>
            </p:nvSpPr>
            <p:spPr>
              <a:xfrm>
                <a:off x="7103658" y="3551923"/>
                <a:ext cx="93003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latin typeface="Segoe UI" panose="020B0502040204020203" pitchFamily="34" charset="0"/>
                    <a:cs typeface="Segoe UI" panose="020B0502040204020203" pitchFamily="34" charset="0"/>
                  </a:rPr>
                  <a:t>Xbox</a:t>
                </a:r>
                <a:endParaRPr lang="en-US" sz="1400" dirty="0">
                  <a:solidFill>
                    <a:schemeClr val="bg1"/>
                  </a:solidFill>
                  <a:latin typeface="Segoe UI" panose="020B0502040204020203" pitchFamily="34" charset="0"/>
                  <a:cs typeface="Segoe UI" panose="020B0502040204020203" pitchFamily="34" charset="0"/>
                </a:endParaRPr>
              </a:p>
            </p:txBody>
          </p:sp>
          <p:sp>
            <p:nvSpPr>
              <p:cNvPr id="49" name="TextBox 30"/>
              <p:cNvSpPr txBox="1"/>
              <p:nvPr/>
            </p:nvSpPr>
            <p:spPr>
              <a:xfrm>
                <a:off x="3791115" y="3555492"/>
                <a:ext cx="93003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latin typeface="Segoe UI" panose="020B0502040204020203" pitchFamily="34" charset="0"/>
                    <a:cs typeface="Segoe UI" panose="020B0502040204020203" pitchFamily="34" charset="0"/>
                  </a:rPr>
                  <a:t>IoT</a:t>
                </a:r>
                <a:endParaRPr lang="en-US" sz="1400" dirty="0">
                  <a:solidFill>
                    <a:schemeClr val="bg1"/>
                  </a:solidFill>
                  <a:latin typeface="Segoe UI" panose="020B0502040204020203" pitchFamily="34" charset="0"/>
                  <a:cs typeface="Segoe UI" panose="020B0502040204020203" pitchFamily="34" charset="0"/>
                </a:endParaRPr>
              </a:p>
            </p:txBody>
          </p:sp>
          <p:sp>
            <p:nvSpPr>
              <p:cNvPr id="50" name="TextBox 31"/>
              <p:cNvSpPr txBox="1"/>
              <p:nvPr/>
            </p:nvSpPr>
            <p:spPr>
              <a:xfrm rot="1818755">
                <a:off x="4115526" y="4883253"/>
                <a:ext cx="195143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latin typeface="Segoe UI" panose="020B0502040204020203" pitchFamily="34" charset="0"/>
                    <a:cs typeface="Segoe UI" panose="020B0502040204020203" pitchFamily="34" charset="0"/>
                  </a:rPr>
                  <a:t>Holographic</a:t>
                </a:r>
                <a:endParaRPr lang="en-US" sz="1400" dirty="0">
                  <a:solidFill>
                    <a:schemeClr val="bg1"/>
                  </a:solidFill>
                  <a:latin typeface="Segoe UI" panose="020B0502040204020203" pitchFamily="34" charset="0"/>
                  <a:cs typeface="Segoe UI" panose="020B0502040204020203" pitchFamily="34" charset="0"/>
                </a:endParaRPr>
              </a:p>
            </p:txBody>
          </p:sp>
          <p:sp>
            <p:nvSpPr>
              <p:cNvPr id="51" name="TextBox 32"/>
              <p:cNvSpPr txBox="1"/>
              <p:nvPr/>
            </p:nvSpPr>
            <p:spPr>
              <a:xfrm rot="19849316">
                <a:off x="5864330" y="4927222"/>
                <a:ext cx="167746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latin typeface="Segoe UI" panose="020B0502040204020203" pitchFamily="34" charset="0"/>
                    <a:cs typeface="Segoe UI" panose="020B0502040204020203" pitchFamily="34" charset="0"/>
                  </a:rPr>
                  <a:t>Surface Hub</a:t>
                </a:r>
                <a:endParaRPr lang="en-US" sz="1400" dirty="0">
                  <a:solidFill>
                    <a:schemeClr val="bg1"/>
                  </a:solidFill>
                  <a:latin typeface="Segoe UI" panose="020B0502040204020203" pitchFamily="34" charset="0"/>
                  <a:cs typeface="Segoe UI" panose="020B0502040204020203" pitchFamily="34" charset="0"/>
                </a:endParaRPr>
              </a:p>
            </p:txBody>
          </p:sp>
        </p:grpSp>
        <p:grpSp>
          <p:nvGrpSpPr>
            <p:cNvPr id="42" name="Group 41"/>
            <p:cNvGrpSpPr/>
            <p:nvPr/>
          </p:nvGrpSpPr>
          <p:grpSpPr>
            <a:xfrm>
              <a:off x="4913729" y="2712495"/>
              <a:ext cx="2743200" cy="2743200"/>
              <a:chOff x="4548248" y="2315688"/>
              <a:chExt cx="2743200" cy="2743200"/>
            </a:xfrm>
          </p:grpSpPr>
          <p:sp>
            <p:nvSpPr>
              <p:cNvPr id="43" name="Oval 42"/>
              <p:cNvSpPr/>
              <p:nvPr/>
            </p:nvSpPr>
            <p:spPr>
              <a:xfrm>
                <a:off x="4548248" y="2315688"/>
                <a:ext cx="2743200" cy="27432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pPr>
                <a:endParaRPr lang="en-US" sz="2000" dirty="0" smtClean="0">
                  <a:ln w="38100">
                    <a:noFill/>
                  </a:ln>
                </a:endParaRPr>
              </a:p>
            </p:txBody>
          </p:sp>
          <p:sp>
            <p:nvSpPr>
              <p:cNvPr id="44" name="TextBox 43"/>
              <p:cNvSpPr txBox="1"/>
              <p:nvPr/>
            </p:nvSpPr>
            <p:spPr>
              <a:xfrm>
                <a:off x="4548248" y="3060379"/>
                <a:ext cx="2743200" cy="1283428"/>
              </a:xfrm>
              <a:prstGeom prst="rect">
                <a:avLst/>
              </a:prstGeom>
              <a:noFill/>
            </p:spPr>
            <p:txBody>
              <a:bodyPr wrap="square" lIns="137160" tIns="109728" rIns="137160" bIns="109728" rtlCol="0" anchor="ctr">
                <a:spAutoFit/>
              </a:bodyPr>
              <a:lstStyle/>
              <a:p>
                <a:pPr algn="ctr">
                  <a:lnSpc>
                    <a:spcPct val="90000"/>
                  </a:lnSpc>
                  <a:spcBef>
                    <a:spcPts val="600"/>
                  </a:spcBef>
                  <a:spcAft>
                    <a:spcPts val="1200"/>
                  </a:spcAft>
                </a:pPr>
                <a:r>
                  <a:rPr lang="en-US" sz="2000" dirty="0" smtClean="0">
                    <a:solidFill>
                      <a:schemeClr val="bg1"/>
                    </a:solidFill>
                    <a:latin typeface="Segoe Pro Semibold" panose="020B0702040504020203" pitchFamily="34" charset="0"/>
                  </a:rPr>
                  <a:t>Universal </a:t>
                </a:r>
                <a:br>
                  <a:rPr lang="en-US" sz="2000" dirty="0" smtClean="0">
                    <a:solidFill>
                      <a:schemeClr val="bg1"/>
                    </a:solidFill>
                    <a:latin typeface="Segoe Pro Semibold" panose="020B0702040504020203" pitchFamily="34" charset="0"/>
                  </a:rPr>
                </a:br>
                <a:r>
                  <a:rPr lang="en-US" sz="2000" dirty="0" smtClean="0">
                    <a:solidFill>
                      <a:schemeClr val="bg1"/>
                    </a:solidFill>
                    <a:latin typeface="Segoe Pro Semibold" panose="020B0702040504020203" pitchFamily="34" charset="0"/>
                  </a:rPr>
                  <a:t>Windows Platform</a:t>
                </a:r>
              </a:p>
              <a:p>
                <a:pPr algn="ctr">
                  <a:lnSpc>
                    <a:spcPct val="90000"/>
                  </a:lnSpc>
                  <a:spcBef>
                    <a:spcPts val="600"/>
                  </a:spcBef>
                  <a:spcAft>
                    <a:spcPts val="1200"/>
                  </a:spcAft>
                </a:pPr>
                <a:r>
                  <a:rPr lang="en-US" sz="2000" dirty="0" smtClean="0">
                    <a:solidFill>
                      <a:schemeClr val="bg1"/>
                    </a:solidFill>
                    <a:latin typeface="+mj-lt"/>
                  </a:rPr>
                  <a:t>Core APIs</a:t>
                </a:r>
              </a:p>
            </p:txBody>
          </p:sp>
        </p:grpSp>
      </p:grpSp>
    </p:spTree>
    <p:extLst>
      <p:ext uri="{BB962C8B-B14F-4D97-AF65-F5344CB8AC3E}">
        <p14:creationId xmlns:p14="http://schemas.microsoft.com/office/powerpoint/2010/main" val="348671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80" dirty="0">
                <a:gradFill>
                  <a:gsLst>
                    <a:gs pos="0">
                      <a:srgbClr val="0078D7"/>
                    </a:gs>
                    <a:gs pos="100000">
                      <a:srgbClr val="0078D7"/>
                    </a:gs>
                  </a:gsLst>
                  <a:lin ang="5400000" scaled="1"/>
                </a:gradFill>
              </a:rPr>
              <a:t>Adaptive UX</a:t>
            </a:r>
            <a:endParaRPr lang="en-US" sz="4080" dirty="0"/>
          </a:p>
        </p:txBody>
      </p:sp>
      <p:sp>
        <p:nvSpPr>
          <p:cNvPr id="4" name="Content Placeholder 3"/>
          <p:cNvSpPr txBox="1">
            <a:spLocks/>
          </p:cNvSpPr>
          <p:nvPr/>
        </p:nvSpPr>
        <p:spPr>
          <a:xfrm>
            <a:off x="6776374" y="1843205"/>
            <a:ext cx="5231080" cy="2068626"/>
          </a:xfrm>
          <a:prstGeom prst="rect">
            <a:avLst/>
          </a:prstGeom>
        </p:spPr>
        <p:txBody>
          <a:bodyPr/>
          <a:lstStyle>
            <a:lvl1pPr marL="0" indent="0" algn="l" defTabSz="914377" rtl="0" eaLnBrk="1" latinLnBrk="0" hangingPunct="1">
              <a:lnSpc>
                <a:spcPct val="90000"/>
              </a:lnSpc>
              <a:spcBef>
                <a:spcPts val="2400"/>
              </a:spcBef>
              <a:buFont typeface="Arial" panose="020B0604020202020204" pitchFamily="34" charset="0"/>
              <a:buNone/>
              <a:defRPr sz="3733" b="0" kern="1200">
                <a:gradFill>
                  <a:gsLst>
                    <a:gs pos="0">
                      <a:schemeClr val="accent1"/>
                    </a:gs>
                    <a:gs pos="100000">
                      <a:schemeClr val="accent1"/>
                    </a:gs>
                  </a:gsLst>
                  <a:lin ang="5400000" scaled="1"/>
                </a:gradFill>
                <a:latin typeface="+mj-lt"/>
                <a:ea typeface="+mn-ea"/>
                <a:cs typeface="+mn-cs"/>
              </a:defRPr>
            </a:lvl1pPr>
            <a:lvl2pPr marL="0" indent="0" algn="l" defTabSz="914377" rtl="0" eaLnBrk="1" latinLnBrk="0" hangingPunct="1">
              <a:lnSpc>
                <a:spcPct val="90000"/>
              </a:lnSpc>
              <a:spcBef>
                <a:spcPts val="600"/>
              </a:spcBef>
              <a:buFont typeface="Arial" panose="020B0604020202020204" pitchFamily="34" charset="0"/>
              <a:buNone/>
              <a:defRPr sz="1867" kern="1200">
                <a:gradFill>
                  <a:gsLst>
                    <a:gs pos="0">
                      <a:schemeClr val="tx1"/>
                    </a:gs>
                    <a:gs pos="100000">
                      <a:schemeClr val="tx1"/>
                    </a:gs>
                  </a:gsLst>
                  <a:lin ang="5400000" scaled="1"/>
                </a:gradFill>
                <a:latin typeface="+mn-lt"/>
                <a:ea typeface="+mn-ea"/>
                <a:cs typeface="+mn-cs"/>
              </a:defRPr>
            </a:lvl2pPr>
            <a:lvl3pPr marL="233357" indent="-228594" algn="l" defTabSz="914377" rtl="0" eaLnBrk="1" latinLnBrk="0" hangingPunct="1">
              <a:lnSpc>
                <a:spcPct val="90000"/>
              </a:lnSpc>
              <a:spcBef>
                <a:spcPts val="600"/>
              </a:spcBef>
              <a:buFont typeface="Arial" panose="020B0604020202020204" pitchFamily="34" charset="0"/>
              <a:buChar char="•"/>
              <a:defRPr sz="1867" kern="1200">
                <a:gradFill>
                  <a:gsLst>
                    <a:gs pos="0">
                      <a:schemeClr val="tx1"/>
                    </a:gs>
                    <a:gs pos="100000">
                      <a:schemeClr val="tx1"/>
                    </a:gs>
                  </a:gsLst>
                  <a:lin ang="5400000" scaled="1"/>
                </a:gradFill>
                <a:latin typeface="+mn-lt"/>
                <a:ea typeface="+mn-ea"/>
                <a:cs typeface="+mn-cs"/>
              </a:defRPr>
            </a:lvl3pPr>
            <a:lvl4pPr marL="457189" indent="-228594" algn="l" defTabSz="914377" rtl="0" eaLnBrk="1" latinLnBrk="0" hangingPunct="1">
              <a:lnSpc>
                <a:spcPct val="90000"/>
              </a:lnSpc>
              <a:spcBef>
                <a:spcPts val="600"/>
              </a:spcBef>
              <a:buFont typeface="Arial" panose="020B0604020202020204" pitchFamily="34" charset="0"/>
              <a:buChar char="•"/>
              <a:defRPr sz="1867" kern="1200">
                <a:gradFill>
                  <a:gsLst>
                    <a:gs pos="0">
                      <a:schemeClr val="tx1"/>
                    </a:gs>
                    <a:gs pos="100000">
                      <a:schemeClr val="tx1"/>
                    </a:gs>
                  </a:gsLst>
                  <a:lin ang="5400000" scaled="1"/>
                </a:gradFill>
                <a:latin typeface="+mn-lt"/>
                <a:ea typeface="+mn-ea"/>
                <a:cs typeface="+mn-cs"/>
              </a:defRPr>
            </a:lvl4pPr>
            <a:lvl5pPr marL="690545" indent="-228594" algn="l" defTabSz="914377" rtl="0" eaLnBrk="1" latinLnBrk="0" hangingPunct="1">
              <a:lnSpc>
                <a:spcPct val="90000"/>
              </a:lnSpc>
              <a:spcBef>
                <a:spcPts val="600"/>
              </a:spcBef>
              <a:buFont typeface="Arial" panose="020B0604020202020204" pitchFamily="34" charset="0"/>
              <a:buChar char="•"/>
              <a:defRPr sz="1867" kern="1200">
                <a:gradFill>
                  <a:gsLst>
                    <a:gs pos="0">
                      <a:schemeClr val="tx1"/>
                    </a:gs>
                    <a:gs pos="100000">
                      <a:schemeClr val="tx1"/>
                    </a:gs>
                  </a:gsLst>
                  <a:lin ang="5400000" scaled="1"/>
                </a:gra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spcBef>
                <a:spcPts val="0"/>
              </a:spcBef>
              <a:spcAft>
                <a:spcPts val="1224"/>
              </a:spcAft>
            </a:pPr>
            <a:r>
              <a:rPr lang="en-US" sz="2856" dirty="0"/>
              <a:t>Base building blocks:</a:t>
            </a:r>
          </a:p>
          <a:p>
            <a:pPr>
              <a:spcBef>
                <a:spcPts val="0"/>
              </a:spcBef>
              <a:spcAft>
                <a:spcPts val="1836"/>
              </a:spcAft>
            </a:pPr>
            <a:r>
              <a:rPr lang="en-US" sz="2040" dirty="0">
                <a:solidFill>
                  <a:schemeClr val="tx1"/>
                </a:solidFill>
              </a:rPr>
              <a:t>Ensure large and small screen appropriateness</a:t>
            </a:r>
          </a:p>
          <a:p>
            <a:pPr>
              <a:spcBef>
                <a:spcPts val="0"/>
              </a:spcBef>
              <a:spcAft>
                <a:spcPts val="1836"/>
              </a:spcAft>
            </a:pPr>
            <a:r>
              <a:rPr lang="en-US" sz="2040" dirty="0">
                <a:solidFill>
                  <a:schemeClr val="tx1"/>
                </a:solidFill>
              </a:rPr>
              <a:t>Deliver polished and attractive user experience</a:t>
            </a:r>
          </a:p>
          <a:p>
            <a:pPr>
              <a:spcBef>
                <a:spcPts val="0"/>
              </a:spcBef>
              <a:spcAft>
                <a:spcPts val="1836"/>
              </a:spcAft>
            </a:pPr>
            <a:r>
              <a:rPr lang="en-US" sz="2040" dirty="0">
                <a:solidFill>
                  <a:schemeClr val="tx1"/>
                </a:solidFill>
              </a:rPr>
              <a:t>Support mouse, keyboard, touch, etc.</a:t>
            </a:r>
          </a:p>
        </p:txBody>
      </p:sp>
      <p:sp>
        <p:nvSpPr>
          <p:cNvPr id="16" name="Rectangle 15"/>
          <p:cNvSpPr/>
          <p:nvPr/>
        </p:nvSpPr>
        <p:spPr>
          <a:xfrm>
            <a:off x="307041" y="883255"/>
            <a:ext cx="9561537" cy="382308"/>
          </a:xfrm>
          <a:prstGeom prst="rect">
            <a:avLst/>
          </a:prstGeom>
        </p:spPr>
        <p:txBody>
          <a:bodyPr wrap="square">
            <a:spAutoFit/>
          </a:bodyPr>
          <a:lstStyle/>
          <a:p>
            <a:r>
              <a:rPr lang="en-US" sz="1836" dirty="0"/>
              <a:t>Based on a set of adaptive controls and enable an experience tailored to the device</a:t>
            </a:r>
          </a:p>
        </p:txBody>
      </p:sp>
      <p:pic>
        <p:nvPicPr>
          <p:cNvPr id="20" name="Picture 19"/>
          <p:cNvPicPr>
            <a:picLocks noChangeAspect="1"/>
          </p:cNvPicPr>
          <p:nvPr/>
        </p:nvPicPr>
        <p:blipFill rotWithShape="1">
          <a:blip r:embed="rId3"/>
          <a:srcRect l="70137"/>
          <a:stretch/>
        </p:blipFill>
        <p:spPr>
          <a:xfrm>
            <a:off x="416264" y="1802313"/>
            <a:ext cx="2146880" cy="3640249"/>
          </a:xfrm>
          <a:prstGeom prst="rect">
            <a:avLst/>
          </a:prstGeom>
          <a:ln>
            <a:solidFill>
              <a:schemeClr val="bg1">
                <a:lumMod val="75000"/>
              </a:schemeClr>
            </a:solidFill>
          </a:ln>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56902" r="87679" b="14383"/>
          <a:stretch/>
        </p:blipFill>
        <p:spPr>
          <a:xfrm>
            <a:off x="2726587" y="1805026"/>
            <a:ext cx="1308654" cy="1973558"/>
          </a:xfrm>
          <a:prstGeom prst="rect">
            <a:avLst/>
          </a:prstGeom>
          <a:ln>
            <a:solidFill>
              <a:srgbClr val="BFBFBF"/>
            </a:solidFill>
          </a:ln>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8386" t="2920" r="59958" b="57098"/>
          <a:stretch/>
        </p:blipFill>
        <p:spPr>
          <a:xfrm>
            <a:off x="2722993" y="3951507"/>
            <a:ext cx="2544666" cy="2227172"/>
          </a:xfrm>
          <a:prstGeom prst="rect">
            <a:avLst/>
          </a:prstGeom>
          <a:ln>
            <a:solidFill>
              <a:srgbClr val="BFBFBF"/>
            </a:solidFill>
          </a:ln>
        </p:spPr>
      </p:pic>
    </p:spTree>
    <p:extLst>
      <p:ext uri="{BB962C8B-B14F-4D97-AF65-F5344CB8AC3E}">
        <p14:creationId xmlns:p14="http://schemas.microsoft.com/office/powerpoint/2010/main" val="35088094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80" dirty="0"/>
              <a:t>Adaptive UX</a:t>
            </a:r>
            <a:endParaRPr lang="en-US" sz="1836" dirty="0">
              <a:solidFill>
                <a:schemeClr val="tx1"/>
              </a:solidFill>
              <a:latin typeface="+mn-lt"/>
              <a:cs typeface="+mn-cs"/>
            </a:endParaRPr>
          </a:p>
        </p:txBody>
      </p:sp>
      <p:sp>
        <p:nvSpPr>
          <p:cNvPr id="10" name="TextBox 9"/>
          <p:cNvSpPr txBox="1"/>
          <p:nvPr/>
        </p:nvSpPr>
        <p:spPr>
          <a:xfrm>
            <a:off x="810777" y="1769959"/>
            <a:ext cx="2444427" cy="313756"/>
          </a:xfrm>
          <a:prstGeom prst="rect">
            <a:avLst/>
          </a:prstGeom>
          <a:noFill/>
        </p:spPr>
        <p:txBody>
          <a:bodyPr wrap="square" lIns="93248" tIns="46622" rIns="93248" bIns="46622" rtlCol="0">
            <a:spAutoFit/>
          </a:bodyPr>
          <a:lstStyle/>
          <a:p>
            <a:pPr algn="ctr"/>
            <a:r>
              <a:rPr lang="en-US" sz="1399" dirty="0">
                <a:solidFill>
                  <a:prstClr val="black"/>
                </a:solidFill>
              </a:rPr>
              <a:t>Phone (portrait)</a:t>
            </a:r>
          </a:p>
        </p:txBody>
      </p:sp>
      <p:sp>
        <p:nvSpPr>
          <p:cNvPr id="12" name="TextBox 11"/>
          <p:cNvSpPr txBox="1"/>
          <p:nvPr/>
        </p:nvSpPr>
        <p:spPr>
          <a:xfrm>
            <a:off x="4757558" y="1483358"/>
            <a:ext cx="6717735" cy="313756"/>
          </a:xfrm>
          <a:prstGeom prst="rect">
            <a:avLst/>
          </a:prstGeom>
          <a:noFill/>
        </p:spPr>
        <p:txBody>
          <a:bodyPr wrap="square" lIns="93248" tIns="46622" rIns="93248" bIns="46622" rtlCol="0">
            <a:spAutoFit/>
          </a:bodyPr>
          <a:lstStyle/>
          <a:p>
            <a:pPr algn="ctr"/>
            <a:r>
              <a:rPr lang="en-US" sz="1399" dirty="0">
                <a:solidFill>
                  <a:prstClr val="black"/>
                </a:solidFill>
              </a:rPr>
              <a:t>Tablet (landscape) / Desktop</a:t>
            </a:r>
          </a:p>
        </p:txBody>
      </p:sp>
      <p:sp>
        <p:nvSpPr>
          <p:cNvPr id="17" name="Rectangle 16"/>
          <p:cNvSpPr/>
          <p:nvPr/>
        </p:nvSpPr>
        <p:spPr>
          <a:xfrm>
            <a:off x="307041" y="883255"/>
            <a:ext cx="9561537" cy="382308"/>
          </a:xfrm>
          <a:prstGeom prst="rect">
            <a:avLst/>
          </a:prstGeom>
        </p:spPr>
        <p:txBody>
          <a:bodyPr wrap="square">
            <a:spAutoFit/>
          </a:bodyPr>
          <a:lstStyle/>
          <a:p>
            <a:r>
              <a:rPr lang="en-US" sz="1836" dirty="0"/>
              <a:t>Same code, Same controls, Optimized layout</a:t>
            </a:r>
          </a:p>
        </p:txBody>
      </p:sp>
      <p:grpSp>
        <p:nvGrpSpPr>
          <p:cNvPr id="4" name="Group 3"/>
          <p:cNvGrpSpPr/>
          <p:nvPr/>
        </p:nvGrpSpPr>
        <p:grpSpPr>
          <a:xfrm>
            <a:off x="3543644" y="1933616"/>
            <a:ext cx="9026636" cy="4880082"/>
            <a:chOff x="3473611" y="1895875"/>
            <a:chExt cx="8850447" cy="4784828"/>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611" y="1895875"/>
              <a:ext cx="8850447" cy="4784828"/>
            </a:xfrm>
            <a:prstGeom prst="rect">
              <a:avLst/>
            </a:prstGeom>
            <a:effectLst>
              <a:outerShdw blurRad="206375" dir="14220000" sy="23000" kx="1200000" algn="br" rotWithShape="0">
                <a:prstClr val="black">
                  <a:alpha val="8000"/>
                </a:prstClr>
              </a:outerShdw>
            </a:effectLst>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33193" t="11857" r="5829" b="17633"/>
            <a:stretch/>
          </p:blipFill>
          <p:spPr>
            <a:xfrm>
              <a:off x="4539699" y="2219494"/>
              <a:ext cx="6714975" cy="3868204"/>
            </a:xfrm>
            <a:prstGeom prst="rect">
              <a:avLst/>
            </a:prstGeom>
          </p:spPr>
        </p:pic>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750" y="2253192"/>
            <a:ext cx="2243442" cy="4089239"/>
          </a:xfrm>
          <a:prstGeom prst="rect">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698" t="13856" r="76510" b="19250"/>
          <a:stretch/>
        </p:blipFill>
        <p:spPr>
          <a:xfrm>
            <a:off x="1066712" y="2575761"/>
            <a:ext cx="1970625" cy="3622418"/>
          </a:xfrm>
          <a:prstGeom prst="rect">
            <a:avLst/>
          </a:prstGeom>
        </p:spPr>
      </p:pic>
      <p:sp>
        <p:nvSpPr>
          <p:cNvPr id="3" name="Oval 2"/>
          <p:cNvSpPr/>
          <p:nvPr/>
        </p:nvSpPr>
        <p:spPr>
          <a:xfrm>
            <a:off x="1482076" y="5319971"/>
            <a:ext cx="1152038" cy="630879"/>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3" name="Oval 12"/>
          <p:cNvSpPr/>
          <p:nvPr/>
        </p:nvSpPr>
        <p:spPr>
          <a:xfrm>
            <a:off x="2391073" y="4221580"/>
            <a:ext cx="780225" cy="982921"/>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4" name="Oval 13"/>
          <p:cNvSpPr/>
          <p:nvPr/>
        </p:nvSpPr>
        <p:spPr>
          <a:xfrm>
            <a:off x="9703816" y="4932237"/>
            <a:ext cx="1257186" cy="980853"/>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5" name="Oval 14"/>
          <p:cNvSpPr/>
          <p:nvPr/>
        </p:nvSpPr>
        <p:spPr>
          <a:xfrm>
            <a:off x="8671818" y="5265293"/>
            <a:ext cx="637805" cy="534195"/>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Tree>
    <p:extLst>
      <p:ext uri="{BB962C8B-B14F-4D97-AF65-F5344CB8AC3E}">
        <p14:creationId xmlns:p14="http://schemas.microsoft.com/office/powerpoint/2010/main" val="3069768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1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80" dirty="0"/>
              <a:t>Adaptive UX</a:t>
            </a:r>
            <a:endParaRPr lang="en-US" sz="1836" dirty="0">
              <a:solidFill>
                <a:schemeClr val="tx1"/>
              </a:solidFill>
              <a:latin typeface="+mn-lt"/>
              <a:cs typeface="+mn-cs"/>
            </a:endParaRPr>
          </a:p>
        </p:txBody>
      </p:sp>
      <p:sp>
        <p:nvSpPr>
          <p:cNvPr id="10" name="TextBox 9"/>
          <p:cNvSpPr txBox="1"/>
          <p:nvPr/>
        </p:nvSpPr>
        <p:spPr>
          <a:xfrm>
            <a:off x="810777" y="1769959"/>
            <a:ext cx="2444427" cy="313756"/>
          </a:xfrm>
          <a:prstGeom prst="rect">
            <a:avLst/>
          </a:prstGeom>
          <a:noFill/>
        </p:spPr>
        <p:txBody>
          <a:bodyPr wrap="square" lIns="93248" tIns="46622" rIns="93248" bIns="46622" rtlCol="0">
            <a:spAutoFit/>
          </a:bodyPr>
          <a:lstStyle/>
          <a:p>
            <a:pPr algn="ctr"/>
            <a:r>
              <a:rPr lang="en-US" sz="1399" dirty="0">
                <a:solidFill>
                  <a:prstClr val="black"/>
                </a:solidFill>
              </a:rPr>
              <a:t>Phone (portrait)</a:t>
            </a:r>
          </a:p>
        </p:txBody>
      </p:sp>
      <p:sp>
        <p:nvSpPr>
          <p:cNvPr id="12" name="TextBox 11"/>
          <p:cNvSpPr txBox="1"/>
          <p:nvPr/>
        </p:nvSpPr>
        <p:spPr>
          <a:xfrm>
            <a:off x="4757558" y="1483358"/>
            <a:ext cx="6717735" cy="313756"/>
          </a:xfrm>
          <a:prstGeom prst="rect">
            <a:avLst/>
          </a:prstGeom>
          <a:noFill/>
        </p:spPr>
        <p:txBody>
          <a:bodyPr wrap="square" lIns="93248" tIns="46622" rIns="93248" bIns="46622" rtlCol="0">
            <a:spAutoFit/>
          </a:bodyPr>
          <a:lstStyle/>
          <a:p>
            <a:pPr algn="ctr"/>
            <a:r>
              <a:rPr lang="en-US" sz="1399" dirty="0">
                <a:solidFill>
                  <a:prstClr val="black"/>
                </a:solidFill>
              </a:rPr>
              <a:t>Tablet (landscape) / Desktop</a:t>
            </a:r>
          </a:p>
        </p:txBody>
      </p:sp>
      <p:sp>
        <p:nvSpPr>
          <p:cNvPr id="17" name="Rectangle 16"/>
          <p:cNvSpPr/>
          <p:nvPr/>
        </p:nvSpPr>
        <p:spPr>
          <a:xfrm>
            <a:off x="307041" y="883255"/>
            <a:ext cx="9561537" cy="382308"/>
          </a:xfrm>
          <a:prstGeom prst="rect">
            <a:avLst/>
          </a:prstGeom>
        </p:spPr>
        <p:txBody>
          <a:bodyPr wrap="square">
            <a:spAutoFit/>
          </a:bodyPr>
          <a:lstStyle/>
          <a:p>
            <a:r>
              <a:rPr lang="en-US" sz="1836" dirty="0"/>
              <a:t>Same code, Same controls, Optimized layout</a:t>
            </a:r>
          </a:p>
        </p:txBody>
      </p:sp>
      <p:grpSp>
        <p:nvGrpSpPr>
          <p:cNvPr id="3" name="Group 2"/>
          <p:cNvGrpSpPr>
            <a:grpSpLocks noChangeAspect="1"/>
          </p:cNvGrpSpPr>
          <p:nvPr/>
        </p:nvGrpSpPr>
        <p:grpSpPr>
          <a:xfrm>
            <a:off x="3543644" y="1933616"/>
            <a:ext cx="9026636" cy="4880082"/>
            <a:chOff x="-504029" y="1268872"/>
            <a:chExt cx="6808036" cy="3680637"/>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29" y="1268872"/>
              <a:ext cx="6808036" cy="3680637"/>
            </a:xfrm>
            <a:prstGeom prst="rect">
              <a:avLst/>
            </a:prstGeom>
            <a:effectLst>
              <a:outerShdw blurRad="206375" dir="14220000" sy="23000" kx="1200000" algn="br" rotWithShape="0">
                <a:prstClr val="black">
                  <a:alpha val="8000"/>
                </a:prstClr>
              </a:outerShdw>
            </a:effec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43" y="1536404"/>
              <a:ext cx="5149596" cy="2890724"/>
            </a:xfrm>
            <a:prstGeom prst="rect">
              <a:avLst/>
            </a:prstGeom>
          </p:spPr>
        </p:pic>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750" y="2253192"/>
            <a:ext cx="2243442" cy="4089239"/>
          </a:xfrm>
          <a:prstGeom prst="rect">
            <a:avLst/>
          </a:prstGeom>
          <a:effectLst>
            <a:outerShdw blurRad="76200" dir="13500000" sy="23000" kx="1200000" algn="br" rotWithShape="0">
              <a:prstClr val="black">
                <a:alpha val="20000"/>
              </a:prstClr>
            </a:outerShdw>
          </a:effectLst>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717" y="2566466"/>
            <a:ext cx="1974788" cy="3554618"/>
          </a:xfrm>
          <a:prstGeom prst="rect">
            <a:avLst/>
          </a:prstGeom>
        </p:spPr>
      </p:pic>
      <p:sp>
        <p:nvSpPr>
          <p:cNvPr id="25" name="Oval 24"/>
          <p:cNvSpPr/>
          <p:nvPr/>
        </p:nvSpPr>
        <p:spPr>
          <a:xfrm>
            <a:off x="1065717" y="2727494"/>
            <a:ext cx="199844" cy="199844"/>
          </a:xfrm>
          <a:prstGeom prst="ellipse">
            <a:avLst/>
          </a:prstGeom>
          <a:solidFill>
            <a:srgbClr val="D83B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710" y="2577703"/>
            <a:ext cx="1968804" cy="3530681"/>
          </a:xfrm>
          <a:prstGeom prst="rect">
            <a:avLst/>
          </a:prstGeom>
        </p:spPr>
      </p:pic>
      <p:sp>
        <p:nvSpPr>
          <p:cNvPr id="14" name="Oval 13"/>
          <p:cNvSpPr/>
          <p:nvPr/>
        </p:nvSpPr>
        <p:spPr>
          <a:xfrm>
            <a:off x="6446340" y="2288333"/>
            <a:ext cx="3968612" cy="1429128"/>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5" name="Oval 14"/>
          <p:cNvSpPr/>
          <p:nvPr/>
        </p:nvSpPr>
        <p:spPr>
          <a:xfrm>
            <a:off x="901073" y="2566466"/>
            <a:ext cx="619050" cy="630879"/>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18" name="Oval 17"/>
          <p:cNvSpPr/>
          <p:nvPr/>
        </p:nvSpPr>
        <p:spPr>
          <a:xfrm>
            <a:off x="4969468" y="2288332"/>
            <a:ext cx="2095934" cy="3460592"/>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20" name="Oval 19"/>
          <p:cNvSpPr/>
          <p:nvPr/>
        </p:nvSpPr>
        <p:spPr>
          <a:xfrm>
            <a:off x="774279" y="2616220"/>
            <a:ext cx="2467544" cy="754852"/>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24" name="Oval 23"/>
          <p:cNvSpPr/>
          <p:nvPr/>
        </p:nvSpPr>
        <p:spPr>
          <a:xfrm>
            <a:off x="1943917" y="5374305"/>
            <a:ext cx="1365243" cy="571636"/>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26" name="Oval 25"/>
          <p:cNvSpPr/>
          <p:nvPr/>
        </p:nvSpPr>
        <p:spPr>
          <a:xfrm>
            <a:off x="7065402" y="2433158"/>
            <a:ext cx="1365243" cy="571636"/>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
        <p:nvSpPr>
          <p:cNvPr id="27" name="Oval 26"/>
          <p:cNvSpPr/>
          <p:nvPr/>
        </p:nvSpPr>
        <p:spPr>
          <a:xfrm>
            <a:off x="960084" y="2392739"/>
            <a:ext cx="2095934" cy="3460592"/>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p>
        </p:txBody>
      </p:sp>
    </p:spTree>
    <p:extLst>
      <p:ext uri="{BB962C8B-B14F-4D97-AF65-F5344CB8AC3E}">
        <p14:creationId xmlns:p14="http://schemas.microsoft.com/office/powerpoint/2010/main" val="817467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0"/>
                            </p:stCondLst>
                            <p:childTnLst>
                              <p:par>
                                <p:cTn id="27" presetID="1" presetClass="exit" presetSubtype="0" fill="hold" grpId="1" nodeType="after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4" grpId="0" animBg="1"/>
      <p:bldP spid="14" grpId="1" animBg="1"/>
      <p:bldP spid="15" grpId="0" animBg="1"/>
      <p:bldP spid="15" grpId="1" animBg="1"/>
      <p:bldP spid="18" grpId="0" animBg="1"/>
      <p:bldP spid="18" grpId="1" animBg="1"/>
      <p:bldP spid="20" grpId="0" animBg="1"/>
      <p:bldP spid="20" grpId="1" animBg="1"/>
      <p:bldP spid="24" grpId="0" animBg="1"/>
      <p:bldP spid="26" grpId="0" animBg="1"/>
      <p:bldP spid="27" grpId="0" animBg="1"/>
      <p:bldP spid="2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94ACA0B4-5F57-43EA-BA49-971E555AC2AE}"/>
  <p:tag name="ATHENA.CUSTOMXMLCONTENT" val="&lt;?xml version=&quot;1.0&quot;?&gt;&lt;athena xmlns=&quot;http://schemas.microsoft.com/edu/athena&quot; version=&quot;0.1.3396.0&quot;&gt;&lt;timings duration=&quot;81307&quot;&gt;&lt;event time=&quot;9839&quot; type=&quot;OnNext&quot; clickIndex=&quot;1&quot; wacClickIndex=&quot;1&quot;/&gt;&lt;event time=&quot;12339&quot; type=&quot;OnNext&quot; clickIndex=&quot;2&quot; wacClickIndex=&quot;2&quot;/&gt;&lt;event time=&quot;15349&quot; type=&quot;OnNext&quot; clickIndex=&quot;3&quot; wacClickIndex=&quot;3&quot;/&gt;&lt;event time=&quot;17870&quot; type=&quot;OnNext&quot; clickIndex=&quot;4&quot; wacClickIndex=&quot;4&quot;/&gt;&lt;event time=&quot;20156&quot; type=&quot;OnNext&quot; clickIndex=&quot;5&quot; wacClickIndex=&quot;5&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1C21D0C8-C204-41F5-A3D9-2E3FC4B24B9E}"/>
  <p:tag name="ATHENA.CUSTOMXMLCONTENT" val="&lt;?xml version=&quot;1.0&quot;?&gt;&lt;athena xmlns=&quot;http://schemas.microsoft.com/edu/athena&quot; version=&quot;0.1.3396.0&quot;&gt;&lt;timings duration=&quot;15200&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938B2ECE-C99E-46F7-8C94-26D50877BCD6}"/>
  <p:tag name="ATHENA.CUSTOMXMLCONTENT" val="&lt;?xml version=&quot;1.0&quot;?&gt;&lt;athena xmlns=&quot;http://schemas.microsoft.com/edu/athena&quot; version=&quot;0.1.3396.0&quot;&gt;&lt;timings duration=&quot;34077&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64E6BEDB-7CCB-476C-AF8E-C9DBE275B21F}"/>
  <p:tag name="ATHENA.CUSTOMXMLCONTENT" val="&lt;?xml version=&quot;1.0&quot;?&gt;&lt;athena xmlns=&quot;http://schemas.microsoft.com/edu/athena&quot; version=&quot;0.1.3396.0&quot;&gt;&lt;timings duration=&quot;10261&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C6CDCA4E-EF2C-4E4F-9884-E54DC4964248}"/>
  <p:tag name="ATHENA.CUSTOMXMLCONTENT" val="&lt;?xml version=&quot;1.0&quot;?&gt;&lt;athena xmlns=&quot;http://schemas.microsoft.com/edu/athena&quot; version=&quot;0.1.3396.0&quot;&gt;&lt;timings duration=&quot;12975&quot;&gt;&lt;event time=&quot;10274&quot; type=&quot;OnNext&quot; clickIndex=&quot;1&quot; wacClickIndex=&quot;1&quot;/&gt;&lt;/timings&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BF5AD089-A8D0-4539-89DC-90FB8679FE8D}"/>
  <p:tag name="ATHENA.CUSTOMXMLCONTENT" val="&lt;?xml version=&quot;1.0&quot;?&gt;&lt;athena xmlns=&quot;http://schemas.microsoft.com/edu/athena&quot; version=&quot;0.1.3396.0&quot;&gt;&lt;timings duration=&quot;67288&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C556B207-714A-467E-AC42-E37FA114FFC3}"/>
  <p:tag name="ATHENA.CUSTOMXMLCONTENT" val="&lt;?xml version=&quot;1.0&quot;?&gt;&lt;athena xmlns=&quot;http://schemas.microsoft.com/edu/athena&quot; version=&quot;0.1.3396.0&quot;&gt;&lt;ink scale=&quot;0.5713244&quot;&gt;AAEAAAD/////AQAAAAAAAAAMAgAAAE9BdXRob3JQUFQsIFZlcnNpb249MC4xLjMzOTY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5O8AAAAAAAAF+P///wxBY3Rpb25UeXBlVjEBAAAAB3ZhbHVlX18ACAIAAAAAAAAABQUAAAANQ2xlYXJDYW52YXNWMQIAAAAJU3RhcnRUaW1lBFR5cGUABBAMQWN0aW9uVHlwZVYxAgAAAAIAAADYB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CAAAAAOA/IAAAAAAA4D8AAAA/AAAAAAAAAAAL&lt;/ink&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54B9BD1B-7B60-4B01-97FA-386735183546}"/>
  <p:tag name="ATHENA.CUSTOMXMLCONTENT" val="&lt;?xml version=&quot;1.0&quot;?&gt;&lt;athena xmlns=&quot;http://schemas.microsoft.com/edu/athena&quot; version=&quot;0.1.3396.0&quot;&gt;&lt;timings duration=&quot;17581&quot;&gt;&lt;event time=&quot;15800&quot; type=&quot;OnNext&quot; clickIndex=&quot;1&quot; wacClickIndex=&quot;1&quot;/&gt;&lt;/timings&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5DDEAC1A-AC83-4B88-A38F-3FCE89979233}"/>
  <p:tag name="ATHENA.CUSTOMXMLCONTENT" val="&lt;?xml version=&quot;1.0&quot;?&gt;&lt;athena xmlns=&quot;http://schemas.microsoft.com/edu/athena&quot; version=&quot;0.1.3396.0&quot;&gt;&lt;timings duration=&quot;21241&quot;&gt;&lt;event time=&quot;580&quot; type=&quot;OnNext&quot; clickIndex=&quot;0&quot; wacClickIndex=&quot;1&quot;/&gt;&lt;event time=&quot;3989&quot; type=&quot;OnNext&quot; clickIndex=&quot;1&quot; wacClickIndex=&quot;2&quot;/&gt;&lt;/timings&gt;&lt;/athena&gt;"/>
</p:tagLst>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8A0926CE-FFCE-40A6-A065-050108FA55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396.0">
  <timings duration="15200"/>
</athena>
</file>

<file path=customXml/item10.xml><?xml version="1.0" encoding="utf-8"?>
<athena xmlns="http://schemas.microsoft.com/edu/athena" version="0.1.3396.0">
  <timings duration="10261"/>
</athena>
</file>

<file path=customXml/item1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2015-05-01T00:00:00-07:00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Chakkaradeep Chandran</External_x0020_Speaker>
    <Session_x0020_Code xmlns="12a172fe-0250-434a-85cf-03b10810c5e5">3-767</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12.xml><?xml version="1.0" encoding="utf-8"?>
<athena xmlns="http://schemas.microsoft.com/edu/athena" version="0.1.3396.0">
  <timings duration="17581">
    <event time="15800" type="OnNext" clickIndex="1" wacClickIndex="1"/>
  </timings>
</athena>
</file>

<file path=customXml/item2.xml><?xml version="1.0" encoding="utf-8"?>
<athena xmlns="http://schemas.microsoft.com/edu/athena" version="0.1.3396.0">
  <timings duration="12975">
    <event time="10274" type="OnNext" clickIndex="1" wacClickIndex="1"/>
  </timings>
</athen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athena xmlns="http://schemas.microsoft.com/edu/athena" version="0.1.3396.0">
  <timings duration="21241">
    <event time="580" type="OnNext" clickIndex="0" wacClickIndex="1"/>
    <event time="3989" type="OnNext" clickIndex="1" wacClickIndex="2"/>
  </timings>
</athena>
</file>

<file path=customXml/item5.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athena xmlns="http://schemas.microsoft.com/edu/athena" version="0.1.3396.0">
  <timings duration="34077"/>
</athena>
</file>

<file path=customXml/item7.xml><?xml version="1.0" encoding="utf-8"?>
<athena xmlns="http://schemas.microsoft.com/edu/athena" version="0.1.3396.0">
  <timings duration="67288"/>
</athena>
</file>

<file path=customXml/item8.xml><?xml version="1.0" encoding="utf-8"?>
<athena xmlns="http://schemas.microsoft.com/edu/athena" version="0.1.3396.0">
  <timings duration="81307">
    <event time="9839" type="OnNext" clickIndex="1" wacClickIndex="1"/>
    <event time="12339" type="OnNext" clickIndex="2" wacClickIndex="2"/>
    <event time="15349" type="OnNext" clickIndex="3" wacClickIndex="3"/>
    <event time="17870" type="OnNext" clickIndex="4" wacClickIndex="4"/>
    <event time="20156" type="OnNext" clickIndex="5" wacClickIndex="5"/>
  </timings>
</athena>
</file>

<file path=customXml/item9.xml><?xml version="1.0" encoding="utf-8"?>
<athena xmlns="http://schemas.microsoft.com/edu/athena" version="0.1.3396.0">
  <ink scale="0.5713244">AAEAAAD/////AQAAAAAAAAAMAgAAAE9BdXRob3JQUFQsIFZlcnNpb249MC4xLjMzOTY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5O8AAAAAAAAF+P///wxBY3Rpb25UeXBlVjEBAAAAB3ZhbHVlX18ACAIAAAAAAAAABQUAAAANQ2xlYXJDYW52YXNWMQIAAAAJU3RhcnRUaW1lBFR5cGUABBAMQWN0aW9uVHlwZVYxAgAAAAIAAADYB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CAAAAAOA/IAAAAAAA4D8AAAA/AAAAAAAAAAAL</ink>
</athena>
</file>

<file path=customXml/itemProps1.xml><?xml version="1.0" encoding="utf-8"?>
<ds:datastoreItem xmlns:ds="http://schemas.openxmlformats.org/officeDocument/2006/customXml" ds:itemID="{F065E894-1ABD-4C81-B8E7-11B6DB1607DD}">
  <ds:schemaRefs>
    <ds:schemaRef ds:uri="http://schemas.microsoft.com/edu/athena"/>
  </ds:schemaRefs>
</ds:datastoreItem>
</file>

<file path=customXml/itemProps10.xml><?xml version="1.0" encoding="utf-8"?>
<ds:datastoreItem xmlns:ds="http://schemas.openxmlformats.org/officeDocument/2006/customXml" ds:itemID="{1178DC4F-1F71-4381-B7F7-C44B9876A51B}">
  <ds:schemaRefs>
    <ds:schemaRef ds:uri="http://schemas.microsoft.com/edu/athena"/>
  </ds:schemaRefs>
</ds:datastoreItem>
</file>

<file path=customXml/itemProps11.xml><?xml version="1.0" encoding="utf-8"?>
<ds:datastoreItem xmlns:ds="http://schemas.openxmlformats.org/officeDocument/2006/customXml" ds:itemID="{F990F116-B58F-4255-B05B-DA3808E0E5C6}">
  <ds:schemaRefs>
    <ds:schemaRef ds:uri="12a172fe-0250-434a-85cf-03b10810c5e5"/>
    <ds:schemaRef ds:uri="http://purl.org/dc/elements/1.1/"/>
    <ds:schemaRef ds:uri="http://schemas.microsoft.com/office/infopath/2007/PartnerControls"/>
    <ds:schemaRef ds:uri="230e9df3-be65-4c73-a93b-d1236ebd677e"/>
    <ds:schemaRef ds:uri="http://schemas.microsoft.com/sharepoint/v3"/>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12.xml><?xml version="1.0" encoding="utf-8"?>
<ds:datastoreItem xmlns:ds="http://schemas.openxmlformats.org/officeDocument/2006/customXml" ds:itemID="{0E3AC584-4E23-472C-871A-67771B4C18E1}">
  <ds:schemaRefs>
    <ds:schemaRef ds:uri="http://schemas.microsoft.com/edu/athena"/>
  </ds:schemaRefs>
</ds:datastoreItem>
</file>

<file path=customXml/itemProps2.xml><?xml version="1.0" encoding="utf-8"?>
<ds:datastoreItem xmlns:ds="http://schemas.openxmlformats.org/officeDocument/2006/customXml" ds:itemID="{1E064484-8644-4C9B-B855-8C5609D80FF0}">
  <ds:schemaRefs>
    <ds:schemaRef ds:uri="http://schemas.microsoft.com/edu/athena"/>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A13CF24E-509F-4EAB-BB34-0EF93B880442}">
  <ds:schemaRefs>
    <ds:schemaRef ds:uri="http://schemas.microsoft.com/edu/athena"/>
  </ds:schemaRefs>
</ds:datastoreItem>
</file>

<file path=customXml/itemProps5.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07725E7C-69DC-47C4-BF0C-4DCE7D8A3E6B}">
  <ds:schemaRefs>
    <ds:schemaRef ds:uri="http://schemas.microsoft.com/edu/athena"/>
  </ds:schemaRefs>
</ds:datastoreItem>
</file>

<file path=customXml/itemProps7.xml><?xml version="1.0" encoding="utf-8"?>
<ds:datastoreItem xmlns:ds="http://schemas.openxmlformats.org/officeDocument/2006/customXml" ds:itemID="{E1FCC3CD-0DBA-431A-9F0F-01D39079F82F}">
  <ds:schemaRefs>
    <ds:schemaRef ds:uri="http://schemas.microsoft.com/edu/athena"/>
  </ds:schemaRefs>
</ds:datastoreItem>
</file>

<file path=customXml/itemProps8.xml><?xml version="1.0" encoding="utf-8"?>
<ds:datastoreItem xmlns:ds="http://schemas.openxmlformats.org/officeDocument/2006/customXml" ds:itemID="{DB5FB26F-6D79-49D5-B208-98A8DC27FE12}">
  <ds:schemaRefs>
    <ds:schemaRef ds:uri="http://schemas.microsoft.com/edu/athena"/>
  </ds:schemaRefs>
</ds:datastoreItem>
</file>

<file path=customXml/itemProps9.xml><?xml version="1.0" encoding="utf-8"?>
<ds:datastoreItem xmlns:ds="http://schemas.openxmlformats.org/officeDocument/2006/customXml" ds:itemID="{EA2707E7-FCA8-4B9C-8079-771A04C4D7EB}">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Build_2015_Template_v02</Template>
  <TotalTime>655</TotalTime>
  <Words>2724</Words>
  <Application>Microsoft Office PowerPoint</Application>
  <PresentationFormat>Custom</PresentationFormat>
  <Paragraphs>740</Paragraphs>
  <Slides>55</Slides>
  <Notes>39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55</vt:i4>
      </vt:variant>
    </vt:vector>
  </HeadingPairs>
  <TitlesOfParts>
    <vt:vector size="70" baseType="lpstr">
      <vt:lpstr>ＭＳ Ｐゴシック</vt:lpstr>
      <vt:lpstr>Arial</vt:lpstr>
      <vt:lpstr>Avenir LT Pro 45 Book</vt:lpstr>
      <vt:lpstr>Calibri</vt:lpstr>
      <vt:lpstr>Consolas</vt:lpstr>
      <vt:lpstr>Segoe Pro Semibold</vt:lpstr>
      <vt:lpstr>Segoe Semibold</vt:lpstr>
      <vt:lpstr>Segoe UI</vt:lpstr>
      <vt:lpstr>Segoe UI Light</vt:lpstr>
      <vt:lpstr>Segoe UI Semibold</vt:lpstr>
      <vt:lpstr>Segoe UI Semilight</vt:lpstr>
      <vt:lpstr>Wingdings</vt:lpstr>
      <vt:lpstr>5-30629_Build_Template_WHITE</vt:lpstr>
      <vt:lpstr>5-30629_Build_Template_DARK BLUE</vt:lpstr>
      <vt:lpstr>1_5-30629_Build_Template_WHITE</vt:lpstr>
      <vt:lpstr>PowerPoint Presentation</vt:lpstr>
      <vt:lpstr>Building Universal Windows Apps with Office 365 APIs</vt:lpstr>
      <vt:lpstr>Developer vision</vt:lpstr>
      <vt:lpstr>Agenda</vt:lpstr>
      <vt:lpstr>Build one app for all Windows devices</vt:lpstr>
      <vt:lpstr>Universal Windows Platform</vt:lpstr>
      <vt:lpstr>Adaptive UX</vt:lpstr>
      <vt:lpstr>Adaptive UX</vt:lpstr>
      <vt:lpstr>Adaptive UX</vt:lpstr>
      <vt:lpstr>Tailored experiences</vt:lpstr>
      <vt:lpstr>Acquiring Windows 10 Tools/SDKs/Emulators</vt:lpstr>
      <vt:lpstr>DEMO</vt:lpstr>
      <vt:lpstr>Data silos in the enterprise</vt:lpstr>
      <vt:lpstr>Developer vision</vt:lpstr>
      <vt:lpstr>Office 365 APIs</vt:lpstr>
      <vt:lpstr>Office 365 Platform Overview</vt:lpstr>
      <vt:lpstr>Azure AD and Office 365 APIs</vt:lpstr>
      <vt:lpstr>Office 365 API Features</vt:lpstr>
      <vt:lpstr>Directory</vt:lpstr>
      <vt:lpstr>Extended Profile</vt:lpstr>
      <vt:lpstr>Mail, calendar, contacts and conversations</vt:lpstr>
      <vt:lpstr>Files</vt:lpstr>
      <vt:lpstr>Office 365 Discovery Service API</vt:lpstr>
      <vt:lpstr>Rich Query Syntax using OData</vt:lpstr>
      <vt:lpstr>Authenticating to Office 365 APIs in Windows Apps</vt:lpstr>
      <vt:lpstr>Windows 10 takes a bold step forward…</vt:lpstr>
      <vt:lpstr>Web Account Provider API</vt:lpstr>
      <vt:lpstr>PowerPoint Presentation</vt:lpstr>
      <vt:lpstr>PowerPoint Presentation</vt:lpstr>
      <vt:lpstr>Active Directory Authentication Library (ADAL)</vt:lpstr>
      <vt:lpstr>Web Account Manager vs ADAL</vt:lpstr>
      <vt:lpstr>Building your app</vt:lpstr>
      <vt:lpstr>Registering a Windows App with Azure AD</vt:lpstr>
      <vt:lpstr>Office 365 API Tools for Visual Studio 2015</vt:lpstr>
      <vt:lpstr>Office 365 API SDKs</vt:lpstr>
      <vt:lpstr>DEMO</vt:lpstr>
      <vt:lpstr>DEMO</vt:lpstr>
      <vt:lpstr>Office 365 unified API</vt:lpstr>
      <vt:lpstr>Breaking silos</vt:lpstr>
      <vt:lpstr>/me</vt:lpstr>
      <vt:lpstr>/users</vt:lpstr>
      <vt:lpstr>/messages</vt:lpstr>
      <vt:lpstr>/events</vt:lpstr>
      <vt:lpstr>/files</vt:lpstr>
      <vt:lpstr>/groups</vt:lpstr>
      <vt:lpstr>/workingWith</vt:lpstr>
      <vt:lpstr>/trendingAround</vt:lpstr>
      <vt:lpstr>/tasks (future)</vt:lpstr>
      <vt:lpstr>/notes (future)</vt:lpstr>
      <vt:lpstr>API</vt:lpstr>
      <vt:lpstr>API</vt:lpstr>
      <vt:lpstr>Office 365 unified API Code Samples</vt:lpstr>
      <vt:lpstr>Developer Program Launch</vt:lpstr>
      <vt:lpstr>Call to action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Universal Windows Apps with Office 365 APIs</dc:title>
  <dc:subject>Build 2015</dc:subject>
  <dc:creator>Chakkaradeep (Chaks) Chinnakonda Chandran</dc:creator>
  <cp:keywords>Build 2015</cp:keywords>
  <dc:description>Template: Mitchell Derrey, Silver Fox Productions
Formatting: 
Audience Type:</dc:description>
  <cp:lastModifiedBy>Amber Templeton</cp:lastModifiedBy>
  <cp:revision>79</cp:revision>
  <dcterms:created xsi:type="dcterms:W3CDTF">2015-04-22T05:42:03Z</dcterms:created>
  <dcterms:modified xsi:type="dcterms:W3CDTF">2015-04-29T22:25:45Z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