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</p:sldMasterIdLst>
  <p:notesMasterIdLst>
    <p:notesMasterId r:id="rId22"/>
  </p:notesMasterIdLst>
  <p:handoutMasterIdLst>
    <p:handoutMasterId r:id="rId23"/>
  </p:handoutMasterIdLst>
  <p:sldIdLst>
    <p:sldId id="1661" r:id="rId5"/>
    <p:sldId id="1806" r:id="rId6"/>
    <p:sldId id="1831" r:id="rId7"/>
    <p:sldId id="1822" r:id="rId8"/>
    <p:sldId id="1826" r:id="rId9"/>
    <p:sldId id="1815" r:id="rId10"/>
    <p:sldId id="1829" r:id="rId11"/>
    <p:sldId id="1816" r:id="rId12"/>
    <p:sldId id="1830" r:id="rId13"/>
    <p:sldId id="1817" r:id="rId14"/>
    <p:sldId id="1818" r:id="rId15"/>
    <p:sldId id="1821" r:id="rId16"/>
    <p:sldId id="1828" r:id="rId17"/>
    <p:sldId id="1820" r:id="rId18"/>
    <p:sldId id="1825" r:id="rId19"/>
    <p:sldId id="1824" r:id="rId20"/>
    <p:sldId id="1532" r:id="rId21"/>
  </p:sldIdLst>
  <p:sldSz cx="12192000" cy="6858000"/>
  <p:notesSz cx="6858000" cy="9144000"/>
  <p:defaultTextStyle>
    <a:defPPr>
      <a:defRPr lang="en-US"/>
    </a:defPPr>
    <a:lvl1pPr marL="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1pPr>
    <a:lvl2pPr marL="457183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3pPr>
    <a:lvl4pPr marL="137155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4pPr>
    <a:lvl5pPr marL="182873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5pPr>
    <a:lvl6pPr marL="2285918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crosoft Build Template" id="{A073DAE3-B461-442F-A3D3-6642BD875E45}">
          <p14:sldIdLst>
            <p14:sldId id="1661"/>
            <p14:sldId id="1806"/>
            <p14:sldId id="1831"/>
            <p14:sldId id="1822"/>
            <p14:sldId id="1826"/>
            <p14:sldId id="1815"/>
            <p14:sldId id="1829"/>
            <p14:sldId id="1816"/>
            <p14:sldId id="1830"/>
            <p14:sldId id="1817"/>
            <p14:sldId id="1818"/>
            <p14:sldId id="1821"/>
            <p14:sldId id="1828"/>
            <p14:sldId id="1820"/>
            <p14:sldId id="1825"/>
            <p14:sldId id="1824"/>
            <p14:sldId id="153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8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1A1A1A"/>
    <a:srgbClr val="FFFFFF"/>
    <a:srgbClr val="0078D4"/>
    <a:srgbClr val="107C10"/>
    <a:srgbClr val="EAEAEA"/>
    <a:srgbClr val="004B50"/>
    <a:srgbClr val="008272"/>
    <a:srgbClr val="00BCF2"/>
    <a:srgbClr val="001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6793FF-C857-4AF8-B34D-CCA39DFD482E}" v="4506" dt="2018-04-23T14:23:32.2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75" autoAdjust="0"/>
    <p:restoredTop sz="93693" autoAdjust="0"/>
  </p:normalViewPr>
  <p:slideViewPr>
    <p:cSldViewPr snapToGrid="0">
      <p:cViewPr varScale="1">
        <p:scale>
          <a:sx n="107" d="100"/>
          <a:sy n="107" d="100"/>
        </p:scale>
        <p:origin x="78" y="102"/>
      </p:cViewPr>
      <p:guideLst/>
    </p:cSldViewPr>
  </p:slideViewPr>
  <p:outlineViewPr>
    <p:cViewPr>
      <p:scale>
        <a:sx n="33" d="100"/>
        <a:sy n="33" d="100"/>
      </p:scale>
      <p:origin x="0" y="-65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2766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Solis" userId="d4da82b8-a69b-4da3-bd88-3c7208a1dcc1" providerId="ADAL" clId="{456793FF-C857-4AF8-B34D-CCA39DFD482E}"/>
    <pc:docChg chg="undo redo custSel addSld delSld modSld sldOrd modSection">
      <pc:chgData name="Adrian Solis" userId="d4da82b8-a69b-4da3-bd88-3c7208a1dcc1" providerId="ADAL" clId="{456793FF-C857-4AF8-B34D-CCA39DFD482E}" dt="2018-04-23T14:23:32.261" v="4496" actId="20577"/>
      <pc:docMkLst>
        <pc:docMk/>
      </pc:docMkLst>
      <pc:sldChg chg="addSp delSp modSp">
        <pc:chgData name="Adrian Solis" userId="d4da82b8-a69b-4da3-bd88-3c7208a1dcc1" providerId="ADAL" clId="{456793FF-C857-4AF8-B34D-CCA39DFD482E}" dt="2018-04-23T04:27:36.540" v="4055" actId="20577"/>
        <pc:sldMkLst>
          <pc:docMk/>
          <pc:sldMk cId="1985850764" sldId="1806"/>
        </pc:sldMkLst>
        <pc:spChg chg="mod">
          <ac:chgData name="Adrian Solis" userId="d4da82b8-a69b-4da3-bd88-3c7208a1dcc1" providerId="ADAL" clId="{456793FF-C857-4AF8-B34D-CCA39DFD482E}" dt="2018-04-23T04:27:36.540" v="4055" actId="20577"/>
          <ac:spMkLst>
            <pc:docMk/>
            <pc:sldMk cId="1985850764" sldId="1806"/>
            <ac:spMk id="2" creationId="{66BA1452-18F6-4F4D-B541-49744E4B70ED}"/>
          </ac:spMkLst>
        </pc:spChg>
        <pc:spChg chg="mod">
          <ac:chgData name="Adrian Solis" userId="d4da82b8-a69b-4da3-bd88-3c7208a1dcc1" providerId="ADAL" clId="{456793FF-C857-4AF8-B34D-CCA39DFD482E}" dt="2018-04-20T21:00:37.846" v="49" actId="20577"/>
          <ac:spMkLst>
            <pc:docMk/>
            <pc:sldMk cId="1985850764" sldId="1806"/>
            <ac:spMk id="3" creationId="{20FD0DDA-D58B-433E-B8E3-A11E83188545}"/>
          </ac:spMkLst>
        </pc:spChg>
        <pc:spChg chg="add mod">
          <ac:chgData name="Adrian Solis" userId="d4da82b8-a69b-4da3-bd88-3c7208a1dcc1" providerId="ADAL" clId="{456793FF-C857-4AF8-B34D-CCA39DFD482E}" dt="2018-04-23T04:27:14.140" v="4045" actId="478"/>
          <ac:spMkLst>
            <pc:docMk/>
            <pc:sldMk cId="1985850764" sldId="1806"/>
            <ac:spMk id="5" creationId="{7E6A4D5A-906A-42F4-A2D5-2318D6B5AFE1}"/>
          </ac:spMkLst>
        </pc:spChg>
        <pc:spChg chg="del mod">
          <ac:chgData name="Adrian Solis" userId="d4da82b8-a69b-4da3-bd88-3c7208a1dcc1" providerId="ADAL" clId="{456793FF-C857-4AF8-B34D-CCA39DFD482E}" dt="2018-04-23T04:27:14.140" v="4045" actId="478"/>
          <ac:spMkLst>
            <pc:docMk/>
            <pc:sldMk cId="1985850764" sldId="1806"/>
            <ac:spMk id="6" creationId="{4E70D65E-D155-4B5F-AC8B-BEDE86DACF68}"/>
          </ac:spMkLst>
        </pc:spChg>
      </pc:sldChg>
      <pc:sldChg chg="addSp delSp modSp add">
        <pc:chgData name="Adrian Solis" userId="d4da82b8-a69b-4da3-bd88-3c7208a1dcc1" providerId="ADAL" clId="{456793FF-C857-4AF8-B34D-CCA39DFD482E}" dt="2018-04-23T13:28:57.656" v="4076" actId="20577"/>
        <pc:sldMkLst>
          <pc:docMk/>
          <pc:sldMk cId="1114485712" sldId="1815"/>
        </pc:sldMkLst>
        <pc:spChg chg="mod">
          <ac:chgData name="Adrian Solis" userId="d4da82b8-a69b-4da3-bd88-3c7208a1dcc1" providerId="ADAL" clId="{456793FF-C857-4AF8-B34D-CCA39DFD482E}" dt="2018-04-21T01:22:59.825" v="85" actId="20577"/>
          <ac:spMkLst>
            <pc:docMk/>
            <pc:sldMk cId="1114485712" sldId="1815"/>
            <ac:spMk id="2" creationId="{00000000-0000-0000-0000-000000000000}"/>
          </ac:spMkLst>
        </pc:spChg>
        <pc:spChg chg="add del">
          <ac:chgData name="Adrian Solis" userId="d4da82b8-a69b-4da3-bd88-3c7208a1dcc1" providerId="ADAL" clId="{456793FF-C857-4AF8-B34D-CCA39DFD482E}" dt="2018-04-23T13:28:57.656" v="4076" actId="20577"/>
          <ac:spMkLst>
            <pc:docMk/>
            <pc:sldMk cId="1114485712" sldId="1815"/>
            <ac:spMk id="3" creationId="{3FBD17C2-AA7A-46F4-BB2F-116A5DEDAB03}"/>
          </ac:spMkLst>
        </pc:spChg>
      </pc:sldChg>
      <pc:sldChg chg="modSp add">
        <pc:chgData name="Adrian Solis" userId="d4da82b8-a69b-4da3-bd88-3c7208a1dcc1" providerId="ADAL" clId="{456793FF-C857-4AF8-B34D-CCA39DFD482E}" dt="2018-04-21T01:23:07.211" v="106" actId="20577"/>
        <pc:sldMkLst>
          <pc:docMk/>
          <pc:sldMk cId="950302058" sldId="1816"/>
        </pc:sldMkLst>
        <pc:spChg chg="mod">
          <ac:chgData name="Adrian Solis" userId="d4da82b8-a69b-4da3-bd88-3c7208a1dcc1" providerId="ADAL" clId="{456793FF-C857-4AF8-B34D-CCA39DFD482E}" dt="2018-04-21T01:23:07.211" v="106" actId="20577"/>
          <ac:spMkLst>
            <pc:docMk/>
            <pc:sldMk cId="950302058" sldId="1816"/>
            <ac:spMk id="2" creationId="{00000000-0000-0000-0000-000000000000}"/>
          </ac:spMkLst>
        </pc:spChg>
      </pc:sldChg>
      <pc:sldChg chg="modSp add">
        <pc:chgData name="Adrian Solis" userId="d4da82b8-a69b-4da3-bd88-3c7208a1dcc1" providerId="ADAL" clId="{456793FF-C857-4AF8-B34D-CCA39DFD482E}" dt="2018-04-21T01:24:27.481" v="219" actId="20577"/>
        <pc:sldMkLst>
          <pc:docMk/>
          <pc:sldMk cId="2229570234" sldId="1817"/>
        </pc:sldMkLst>
        <pc:spChg chg="mod">
          <ac:chgData name="Adrian Solis" userId="d4da82b8-a69b-4da3-bd88-3c7208a1dcc1" providerId="ADAL" clId="{456793FF-C857-4AF8-B34D-CCA39DFD482E}" dt="2018-04-21T01:24:27.481" v="219" actId="20577"/>
          <ac:spMkLst>
            <pc:docMk/>
            <pc:sldMk cId="2229570234" sldId="1817"/>
            <ac:spMk id="2" creationId="{00000000-0000-0000-0000-000000000000}"/>
          </ac:spMkLst>
        </pc:spChg>
      </pc:sldChg>
      <pc:sldChg chg="addSp delSp modSp add">
        <pc:chgData name="Adrian Solis" userId="d4da82b8-a69b-4da3-bd88-3c7208a1dcc1" providerId="ADAL" clId="{456793FF-C857-4AF8-B34D-CCA39DFD482E}" dt="2018-04-23T04:17:17.018" v="3502" actId="20577"/>
        <pc:sldMkLst>
          <pc:docMk/>
          <pc:sldMk cId="1700913739" sldId="1818"/>
        </pc:sldMkLst>
        <pc:spChg chg="add del">
          <ac:chgData name="Adrian Solis" userId="d4da82b8-a69b-4da3-bd88-3c7208a1dcc1" providerId="ADAL" clId="{456793FF-C857-4AF8-B34D-CCA39DFD482E}" dt="2018-04-21T01:27:10.585" v="338" actId="478"/>
          <ac:spMkLst>
            <pc:docMk/>
            <pc:sldMk cId="1700913739" sldId="1818"/>
            <ac:spMk id="3" creationId="{A1EA93FE-94A9-4D66-9D98-9CA4C6DF2917}"/>
          </ac:spMkLst>
        </pc:spChg>
        <pc:spChg chg="add mod">
          <ac:chgData name="Adrian Solis" userId="d4da82b8-a69b-4da3-bd88-3c7208a1dcc1" providerId="ADAL" clId="{456793FF-C857-4AF8-B34D-CCA39DFD482E}" dt="2018-04-23T04:17:13.669" v="3496" actId="20577"/>
          <ac:spMkLst>
            <pc:docMk/>
            <pc:sldMk cId="1700913739" sldId="1818"/>
            <ac:spMk id="4" creationId="{70C7B45F-1F03-4273-A270-E598C5C8BD30}"/>
          </ac:spMkLst>
        </pc:spChg>
        <pc:spChg chg="mod">
          <ac:chgData name="Adrian Solis" userId="d4da82b8-a69b-4da3-bd88-3c7208a1dcc1" providerId="ADAL" clId="{456793FF-C857-4AF8-B34D-CCA39DFD482E}" dt="2018-04-23T04:17:17.018" v="3502" actId="20577"/>
          <ac:spMkLst>
            <pc:docMk/>
            <pc:sldMk cId="1700913739" sldId="1818"/>
            <ac:spMk id="6" creationId="{00000000-0000-0000-0000-000000000000}"/>
          </ac:spMkLst>
        </pc:spChg>
        <pc:spChg chg="add del mod">
          <ac:chgData name="Adrian Solis" userId="d4da82b8-a69b-4da3-bd88-3c7208a1dcc1" providerId="ADAL" clId="{456793FF-C857-4AF8-B34D-CCA39DFD482E}" dt="2018-04-23T01:09:28.550" v="2059" actId="478"/>
          <ac:spMkLst>
            <pc:docMk/>
            <pc:sldMk cId="1700913739" sldId="1818"/>
            <ac:spMk id="7" creationId="{6C841FA6-19E1-446E-953A-ECD877227828}"/>
          </ac:spMkLst>
        </pc:spChg>
        <pc:spChg chg="add del mod">
          <ac:chgData name="Adrian Solis" userId="d4da82b8-a69b-4da3-bd88-3c7208a1dcc1" providerId="ADAL" clId="{456793FF-C857-4AF8-B34D-CCA39DFD482E}" dt="2018-04-23T01:06:40.053" v="1976" actId="478"/>
          <ac:spMkLst>
            <pc:docMk/>
            <pc:sldMk cId="1700913739" sldId="1818"/>
            <ac:spMk id="8" creationId="{FAAD969F-E271-4EE5-89DA-8418FB390261}"/>
          </ac:spMkLst>
        </pc:spChg>
        <pc:spChg chg="add mod">
          <ac:chgData name="Adrian Solis" userId="d4da82b8-a69b-4da3-bd88-3c7208a1dcc1" providerId="ADAL" clId="{456793FF-C857-4AF8-B34D-CCA39DFD482E}" dt="2018-04-23T04:15:06.347" v="3405" actId="1076"/>
          <ac:spMkLst>
            <pc:docMk/>
            <pc:sldMk cId="1700913739" sldId="1818"/>
            <ac:spMk id="9" creationId="{B0FA1A18-32FE-44C3-8937-3FA02CD43A9D}"/>
          </ac:spMkLst>
        </pc:spChg>
        <pc:spChg chg="add mod">
          <ac:chgData name="Adrian Solis" userId="d4da82b8-a69b-4da3-bd88-3c7208a1dcc1" providerId="ADAL" clId="{456793FF-C857-4AF8-B34D-CCA39DFD482E}" dt="2018-04-23T04:15:06.347" v="3405" actId="1076"/>
          <ac:spMkLst>
            <pc:docMk/>
            <pc:sldMk cId="1700913739" sldId="1818"/>
            <ac:spMk id="10" creationId="{0206F4B6-9CEB-4717-A951-E5A1C135E0BF}"/>
          </ac:spMkLst>
        </pc:spChg>
        <pc:spChg chg="add mod">
          <ac:chgData name="Adrian Solis" userId="d4da82b8-a69b-4da3-bd88-3c7208a1dcc1" providerId="ADAL" clId="{456793FF-C857-4AF8-B34D-CCA39DFD482E}" dt="2018-04-23T04:15:06.347" v="3405" actId="1076"/>
          <ac:spMkLst>
            <pc:docMk/>
            <pc:sldMk cId="1700913739" sldId="1818"/>
            <ac:spMk id="11" creationId="{9D2C5F57-E6DD-4E4D-9986-C95AECB59F6D}"/>
          </ac:spMkLst>
        </pc:spChg>
        <pc:spChg chg="add del mod">
          <ac:chgData name="Adrian Solis" userId="d4da82b8-a69b-4da3-bd88-3c7208a1dcc1" providerId="ADAL" clId="{456793FF-C857-4AF8-B34D-CCA39DFD482E}" dt="2018-04-23T01:08:05.821" v="2043" actId="478"/>
          <ac:spMkLst>
            <pc:docMk/>
            <pc:sldMk cId="1700913739" sldId="1818"/>
            <ac:spMk id="16" creationId="{E5FC4940-BB03-45CD-AB27-23ED0FB39FEC}"/>
          </ac:spMkLst>
        </pc:spChg>
        <pc:spChg chg="mod">
          <ac:chgData name="Adrian Solis" userId="d4da82b8-a69b-4da3-bd88-3c7208a1dcc1" providerId="ADAL" clId="{456793FF-C857-4AF8-B34D-CCA39DFD482E}" dt="2018-04-23T04:11:05.539" v="3361" actId="1036"/>
          <ac:spMkLst>
            <pc:docMk/>
            <pc:sldMk cId="1700913739" sldId="1818"/>
            <ac:spMk id="17" creationId="{00000000-0000-0000-0000-000000000000}"/>
          </ac:spMkLst>
        </pc:spChg>
        <pc:spChg chg="add del mod">
          <ac:chgData name="Adrian Solis" userId="d4da82b8-a69b-4da3-bd88-3c7208a1dcc1" providerId="ADAL" clId="{456793FF-C857-4AF8-B34D-CCA39DFD482E}" dt="2018-04-23T01:08:05.821" v="2043" actId="478"/>
          <ac:spMkLst>
            <pc:docMk/>
            <pc:sldMk cId="1700913739" sldId="1818"/>
            <ac:spMk id="18" creationId="{0D48F2AE-B68B-4D0B-A3A0-013E58A3D3A2}"/>
          </ac:spMkLst>
        </pc:spChg>
        <pc:spChg chg="add del mod">
          <ac:chgData name="Adrian Solis" userId="d4da82b8-a69b-4da3-bd88-3c7208a1dcc1" providerId="ADAL" clId="{456793FF-C857-4AF8-B34D-CCA39DFD482E}" dt="2018-04-23T01:08:05.821" v="2043" actId="478"/>
          <ac:spMkLst>
            <pc:docMk/>
            <pc:sldMk cId="1700913739" sldId="1818"/>
            <ac:spMk id="19" creationId="{09C13B61-3037-47FB-9814-650909618844}"/>
          </ac:spMkLst>
        </pc:spChg>
        <pc:spChg chg="add mod ord">
          <ac:chgData name="Adrian Solis" userId="d4da82b8-a69b-4da3-bd88-3c7208a1dcc1" providerId="ADAL" clId="{456793FF-C857-4AF8-B34D-CCA39DFD482E}" dt="2018-04-23T04:15:06.347" v="3405" actId="1076"/>
          <ac:spMkLst>
            <pc:docMk/>
            <pc:sldMk cId="1700913739" sldId="1818"/>
            <ac:spMk id="60" creationId="{F4636F57-115B-43EC-8FEE-B5355DC2E29C}"/>
          </ac:spMkLst>
        </pc:spChg>
        <pc:spChg chg="add mod">
          <ac:chgData name="Adrian Solis" userId="d4da82b8-a69b-4da3-bd88-3c7208a1dcc1" providerId="ADAL" clId="{456793FF-C857-4AF8-B34D-CCA39DFD482E}" dt="2018-04-23T04:15:06.347" v="3405" actId="1076"/>
          <ac:spMkLst>
            <pc:docMk/>
            <pc:sldMk cId="1700913739" sldId="1818"/>
            <ac:spMk id="69" creationId="{6A3A0A94-CABD-4521-9E19-36F14527D123}"/>
          </ac:spMkLst>
        </pc:spChg>
        <pc:spChg chg="add mod">
          <ac:chgData name="Adrian Solis" userId="d4da82b8-a69b-4da3-bd88-3c7208a1dcc1" providerId="ADAL" clId="{456793FF-C857-4AF8-B34D-CCA39DFD482E}" dt="2018-04-23T04:15:06.347" v="3405" actId="1076"/>
          <ac:spMkLst>
            <pc:docMk/>
            <pc:sldMk cId="1700913739" sldId="1818"/>
            <ac:spMk id="76" creationId="{5360C050-487F-4E5C-BD21-3F6B16576A39}"/>
          </ac:spMkLst>
        </pc:spChg>
        <pc:spChg chg="add del mod">
          <ac:chgData name="Adrian Solis" userId="d4da82b8-a69b-4da3-bd88-3c7208a1dcc1" providerId="ADAL" clId="{456793FF-C857-4AF8-B34D-CCA39DFD482E}" dt="2018-04-23T01:15:44.024" v="2115" actId="478"/>
          <ac:spMkLst>
            <pc:docMk/>
            <pc:sldMk cId="1700913739" sldId="1818"/>
            <ac:spMk id="77" creationId="{BA919070-63F5-4523-9109-DC4979DBA551}"/>
          </ac:spMkLst>
        </pc:spChg>
        <pc:spChg chg="add mod">
          <ac:chgData name="Adrian Solis" userId="d4da82b8-a69b-4da3-bd88-3c7208a1dcc1" providerId="ADAL" clId="{456793FF-C857-4AF8-B34D-CCA39DFD482E}" dt="2018-04-23T04:15:06.347" v="3405" actId="1076"/>
          <ac:spMkLst>
            <pc:docMk/>
            <pc:sldMk cId="1700913739" sldId="1818"/>
            <ac:spMk id="78" creationId="{56EA9601-5665-43A0-AEAD-ECDC21653AE5}"/>
          </ac:spMkLst>
        </pc:spChg>
        <pc:spChg chg="add mod">
          <ac:chgData name="Adrian Solis" userId="d4da82b8-a69b-4da3-bd88-3c7208a1dcc1" providerId="ADAL" clId="{456793FF-C857-4AF8-B34D-CCA39DFD482E}" dt="2018-04-23T04:15:06.347" v="3405" actId="1076"/>
          <ac:spMkLst>
            <pc:docMk/>
            <pc:sldMk cId="1700913739" sldId="1818"/>
            <ac:spMk id="79" creationId="{E160759A-8EE9-447A-9523-4F0556736BEA}"/>
          </ac:spMkLst>
        </pc:spChg>
        <pc:spChg chg="add mod">
          <ac:chgData name="Adrian Solis" userId="d4da82b8-a69b-4da3-bd88-3c7208a1dcc1" providerId="ADAL" clId="{456793FF-C857-4AF8-B34D-CCA39DFD482E}" dt="2018-04-23T04:15:06.347" v="3405" actId="1076"/>
          <ac:spMkLst>
            <pc:docMk/>
            <pc:sldMk cId="1700913739" sldId="1818"/>
            <ac:spMk id="82" creationId="{82FE1FEC-72AA-4D9C-A0F7-5C7C2D14DDF2}"/>
          </ac:spMkLst>
        </pc:spChg>
        <pc:spChg chg="add del mod">
          <ac:chgData name="Adrian Solis" userId="d4da82b8-a69b-4da3-bd88-3c7208a1dcc1" providerId="ADAL" clId="{456793FF-C857-4AF8-B34D-CCA39DFD482E}" dt="2018-04-23T01:16:16.496" v="2123" actId="478"/>
          <ac:spMkLst>
            <pc:docMk/>
            <pc:sldMk cId="1700913739" sldId="1818"/>
            <ac:spMk id="85" creationId="{8871E764-C92B-4002-8B91-7F3B542BA782}"/>
          </ac:spMkLst>
        </pc:spChg>
        <pc:spChg chg="add del mod">
          <ac:chgData name="Adrian Solis" userId="d4da82b8-a69b-4da3-bd88-3c7208a1dcc1" providerId="ADAL" clId="{456793FF-C857-4AF8-B34D-CCA39DFD482E}" dt="2018-04-23T01:16:16.496" v="2123" actId="478"/>
          <ac:spMkLst>
            <pc:docMk/>
            <pc:sldMk cId="1700913739" sldId="1818"/>
            <ac:spMk id="86" creationId="{52D9248A-BA87-4797-AC9B-D773637A90F4}"/>
          </ac:spMkLst>
        </pc:spChg>
        <pc:spChg chg="add mod">
          <ac:chgData name="Adrian Solis" userId="d4da82b8-a69b-4da3-bd88-3c7208a1dcc1" providerId="ADAL" clId="{456793FF-C857-4AF8-B34D-CCA39DFD482E}" dt="2018-04-23T04:15:24.665" v="3406" actId="1076"/>
          <ac:spMkLst>
            <pc:docMk/>
            <pc:sldMk cId="1700913739" sldId="1818"/>
            <ac:spMk id="100" creationId="{8690E743-F33C-455F-83EB-4AFBB9E64666}"/>
          </ac:spMkLst>
        </pc:spChg>
        <pc:cxnChg chg="add mod">
          <ac:chgData name="Adrian Solis" userId="d4da82b8-a69b-4da3-bd88-3c7208a1dcc1" providerId="ADAL" clId="{456793FF-C857-4AF8-B34D-CCA39DFD482E}" dt="2018-04-23T04:15:06.347" v="3405" actId="1076"/>
          <ac:cxnSpMkLst>
            <pc:docMk/>
            <pc:sldMk cId="1700913739" sldId="1818"/>
            <ac:cxnSpMk id="12" creationId="{C08848FC-92F3-4604-8985-73AF86643A0E}"/>
          </ac:cxnSpMkLst>
        </pc:cxnChg>
        <pc:cxnChg chg="add mod">
          <ac:chgData name="Adrian Solis" userId="d4da82b8-a69b-4da3-bd88-3c7208a1dcc1" providerId="ADAL" clId="{456793FF-C857-4AF8-B34D-CCA39DFD482E}" dt="2018-04-23T04:15:06.347" v="3405" actId="1076"/>
          <ac:cxnSpMkLst>
            <pc:docMk/>
            <pc:sldMk cId="1700913739" sldId="1818"/>
            <ac:cxnSpMk id="13" creationId="{DE70B9AB-865B-4429-A6EE-15CCAF6C1356}"/>
          </ac:cxnSpMkLst>
        </pc:cxnChg>
        <pc:cxnChg chg="add del mod">
          <ac:chgData name="Adrian Solis" userId="d4da82b8-a69b-4da3-bd88-3c7208a1dcc1" providerId="ADAL" clId="{456793FF-C857-4AF8-B34D-CCA39DFD482E}" dt="2018-04-23T01:07:57.023" v="2041" actId="478"/>
          <ac:cxnSpMkLst>
            <pc:docMk/>
            <pc:sldMk cId="1700913739" sldId="1818"/>
            <ac:cxnSpMk id="14" creationId="{FE245733-4AB0-4BC6-B5AE-DA2B49CDCC67}"/>
          </ac:cxnSpMkLst>
        </pc:cxnChg>
        <pc:cxnChg chg="add del mod">
          <ac:chgData name="Adrian Solis" userId="d4da82b8-a69b-4da3-bd88-3c7208a1dcc1" providerId="ADAL" clId="{456793FF-C857-4AF8-B34D-CCA39DFD482E}" dt="2018-04-23T01:06:42.627" v="1977" actId="478"/>
          <ac:cxnSpMkLst>
            <pc:docMk/>
            <pc:sldMk cId="1700913739" sldId="1818"/>
            <ac:cxnSpMk id="15" creationId="{2E9E9FE9-2C78-4DB0-87A3-57E2F60C493E}"/>
          </ac:cxnSpMkLst>
        </pc:cxnChg>
        <pc:cxnChg chg="add mod">
          <ac:chgData name="Adrian Solis" userId="d4da82b8-a69b-4da3-bd88-3c7208a1dcc1" providerId="ADAL" clId="{456793FF-C857-4AF8-B34D-CCA39DFD482E}" dt="2018-04-23T04:15:06.347" v="3405" actId="1076"/>
          <ac:cxnSpMkLst>
            <pc:docMk/>
            <pc:sldMk cId="1700913739" sldId="1818"/>
            <ac:cxnSpMk id="72" creationId="{2A09709D-ED8C-456C-B840-1F647F063BF2}"/>
          </ac:cxnSpMkLst>
        </pc:cxnChg>
        <pc:cxnChg chg="add mod">
          <ac:chgData name="Adrian Solis" userId="d4da82b8-a69b-4da3-bd88-3c7208a1dcc1" providerId="ADAL" clId="{456793FF-C857-4AF8-B34D-CCA39DFD482E}" dt="2018-04-23T04:15:06.347" v="3405" actId="1076"/>
          <ac:cxnSpMkLst>
            <pc:docMk/>
            <pc:sldMk cId="1700913739" sldId="1818"/>
            <ac:cxnSpMk id="75" creationId="{EB9FD8EC-48DB-4BF1-90E8-C002C7887D3E}"/>
          </ac:cxnSpMkLst>
        </pc:cxnChg>
        <pc:cxnChg chg="add del mod">
          <ac:chgData name="Adrian Solis" userId="d4da82b8-a69b-4da3-bd88-3c7208a1dcc1" providerId="ADAL" clId="{456793FF-C857-4AF8-B34D-CCA39DFD482E}" dt="2018-04-23T01:16:20.224" v="2124" actId="478"/>
          <ac:cxnSpMkLst>
            <pc:docMk/>
            <pc:sldMk cId="1700913739" sldId="1818"/>
            <ac:cxnSpMk id="80" creationId="{179E3C11-41E1-4CB9-9387-1057BF242A68}"/>
          </ac:cxnSpMkLst>
        </pc:cxnChg>
        <pc:cxnChg chg="add mod">
          <ac:chgData name="Adrian Solis" userId="d4da82b8-a69b-4da3-bd88-3c7208a1dcc1" providerId="ADAL" clId="{456793FF-C857-4AF8-B34D-CCA39DFD482E}" dt="2018-04-23T04:15:06.347" v="3405" actId="1076"/>
          <ac:cxnSpMkLst>
            <pc:docMk/>
            <pc:sldMk cId="1700913739" sldId="1818"/>
            <ac:cxnSpMk id="81" creationId="{FFD9B5A7-528E-4B15-B4A2-0A311DB96684}"/>
          </ac:cxnSpMkLst>
        </pc:cxnChg>
        <pc:cxnChg chg="add mod">
          <ac:chgData name="Adrian Solis" userId="d4da82b8-a69b-4da3-bd88-3c7208a1dcc1" providerId="ADAL" clId="{456793FF-C857-4AF8-B34D-CCA39DFD482E}" dt="2018-04-23T04:15:06.347" v="3405" actId="1076"/>
          <ac:cxnSpMkLst>
            <pc:docMk/>
            <pc:sldMk cId="1700913739" sldId="1818"/>
            <ac:cxnSpMk id="83" creationId="{A347288E-38D3-49B5-AD2B-2E192D971DA1}"/>
          </ac:cxnSpMkLst>
        </pc:cxnChg>
        <pc:cxnChg chg="add mod">
          <ac:chgData name="Adrian Solis" userId="d4da82b8-a69b-4da3-bd88-3c7208a1dcc1" providerId="ADAL" clId="{456793FF-C857-4AF8-B34D-CCA39DFD482E}" dt="2018-04-23T04:15:06.347" v="3405" actId="1076"/>
          <ac:cxnSpMkLst>
            <pc:docMk/>
            <pc:sldMk cId="1700913739" sldId="1818"/>
            <ac:cxnSpMk id="84" creationId="{81B13BA2-3260-487A-B518-8B86F2F0F552}"/>
          </ac:cxnSpMkLst>
        </pc:cxnChg>
        <pc:cxnChg chg="add del mod">
          <ac:chgData name="Adrian Solis" userId="d4da82b8-a69b-4da3-bd88-3c7208a1dcc1" providerId="ADAL" clId="{456793FF-C857-4AF8-B34D-CCA39DFD482E}" dt="2018-04-23T01:16:16.496" v="2123" actId="478"/>
          <ac:cxnSpMkLst>
            <pc:docMk/>
            <pc:sldMk cId="1700913739" sldId="1818"/>
            <ac:cxnSpMk id="87" creationId="{0C8A1AC4-3A3B-40F5-9923-BECCA43A266E}"/>
          </ac:cxnSpMkLst>
        </pc:cxnChg>
      </pc:sldChg>
      <pc:sldChg chg="addSp modSp add">
        <pc:chgData name="Adrian Solis" userId="d4da82b8-a69b-4da3-bd88-3c7208a1dcc1" providerId="ADAL" clId="{456793FF-C857-4AF8-B34D-CCA39DFD482E}" dt="2018-04-23T04:25:02.392" v="4039" actId="20577"/>
        <pc:sldMkLst>
          <pc:docMk/>
          <pc:sldMk cId="3251342861" sldId="1820"/>
        </pc:sldMkLst>
        <pc:spChg chg="mod">
          <ac:chgData name="Adrian Solis" userId="d4da82b8-a69b-4da3-bd88-3c7208a1dcc1" providerId="ADAL" clId="{456793FF-C857-4AF8-B34D-CCA39DFD482E}" dt="2018-04-23T04:24:28.753" v="4029" actId="20577"/>
          <ac:spMkLst>
            <pc:docMk/>
            <pc:sldMk cId="3251342861" sldId="1820"/>
            <ac:spMk id="6" creationId="{00000000-0000-0000-0000-000000000000}"/>
          </ac:spMkLst>
        </pc:spChg>
        <pc:spChg chg="mod">
          <ac:chgData name="Adrian Solis" userId="d4da82b8-a69b-4da3-bd88-3c7208a1dcc1" providerId="ADAL" clId="{456793FF-C857-4AF8-B34D-CCA39DFD482E}" dt="2018-04-23T04:24:24.730" v="4018" actId="20577"/>
          <ac:spMkLst>
            <pc:docMk/>
            <pc:sldMk cId="3251342861" sldId="1820"/>
            <ac:spMk id="17" creationId="{00000000-0000-0000-0000-000000000000}"/>
          </ac:spMkLst>
        </pc:spChg>
        <pc:graphicFrameChg chg="add mod modGraphic">
          <ac:chgData name="Adrian Solis" userId="d4da82b8-a69b-4da3-bd88-3c7208a1dcc1" providerId="ADAL" clId="{456793FF-C857-4AF8-B34D-CCA39DFD482E}" dt="2018-04-23T04:25:02.392" v="4039" actId="20577"/>
          <ac:graphicFrameMkLst>
            <pc:docMk/>
            <pc:sldMk cId="3251342861" sldId="1820"/>
            <ac:graphicFrameMk id="2" creationId="{43B3D810-460D-4DF2-BBA8-F33FFE5FC4A4}"/>
          </ac:graphicFrameMkLst>
        </pc:graphicFrameChg>
      </pc:sldChg>
      <pc:sldChg chg="modSp add">
        <pc:chgData name="Adrian Solis" userId="d4da82b8-a69b-4da3-bd88-3c7208a1dcc1" providerId="ADAL" clId="{456793FF-C857-4AF8-B34D-CCA39DFD482E}" dt="2018-04-23T00:32:24.015" v="1324" actId="255"/>
        <pc:sldMkLst>
          <pc:docMk/>
          <pc:sldMk cId="1231951033" sldId="1821"/>
        </pc:sldMkLst>
        <pc:spChg chg="mod">
          <ac:chgData name="Adrian Solis" userId="d4da82b8-a69b-4da3-bd88-3c7208a1dcc1" providerId="ADAL" clId="{456793FF-C857-4AF8-B34D-CCA39DFD482E}" dt="2018-04-23T00:32:24.015" v="1324" actId="255"/>
          <ac:spMkLst>
            <pc:docMk/>
            <pc:sldMk cId="1231951033" sldId="1821"/>
            <ac:spMk id="6" creationId="{00000000-0000-0000-0000-000000000000}"/>
          </ac:spMkLst>
        </pc:spChg>
        <pc:spChg chg="mod">
          <ac:chgData name="Adrian Solis" userId="d4da82b8-a69b-4da3-bd88-3c7208a1dcc1" providerId="ADAL" clId="{456793FF-C857-4AF8-B34D-CCA39DFD482E}" dt="2018-04-23T00:21:32.525" v="935" actId="20577"/>
          <ac:spMkLst>
            <pc:docMk/>
            <pc:sldMk cId="1231951033" sldId="1821"/>
            <ac:spMk id="17" creationId="{00000000-0000-0000-0000-000000000000}"/>
          </ac:spMkLst>
        </pc:spChg>
      </pc:sldChg>
      <pc:sldChg chg="modSp add">
        <pc:chgData name="Adrian Solis" userId="d4da82b8-a69b-4da3-bd88-3c7208a1dcc1" providerId="ADAL" clId="{456793FF-C857-4AF8-B34D-CCA39DFD482E}" dt="2018-04-21T01:36:04.584" v="874" actId="20577"/>
        <pc:sldMkLst>
          <pc:docMk/>
          <pc:sldMk cId="4238057427" sldId="1822"/>
        </pc:sldMkLst>
        <pc:spChg chg="mod">
          <ac:chgData name="Adrian Solis" userId="d4da82b8-a69b-4da3-bd88-3c7208a1dcc1" providerId="ADAL" clId="{456793FF-C857-4AF8-B34D-CCA39DFD482E}" dt="2018-04-21T01:36:04.584" v="874" actId="20577"/>
          <ac:spMkLst>
            <pc:docMk/>
            <pc:sldMk cId="4238057427" sldId="1822"/>
            <ac:spMk id="2" creationId="{00000000-0000-0000-0000-000000000000}"/>
          </ac:spMkLst>
        </pc:spChg>
      </pc:sldChg>
      <pc:sldChg chg="modSp add">
        <pc:chgData name="Adrian Solis" userId="d4da82b8-a69b-4da3-bd88-3c7208a1dcc1" providerId="ADAL" clId="{456793FF-C857-4AF8-B34D-CCA39DFD482E}" dt="2018-04-23T04:26:59.148" v="4042" actId="20577"/>
        <pc:sldMkLst>
          <pc:docMk/>
          <pc:sldMk cId="3473680515" sldId="1824"/>
        </pc:sldMkLst>
        <pc:spChg chg="mod">
          <ac:chgData name="Adrian Solis" userId="d4da82b8-a69b-4da3-bd88-3c7208a1dcc1" providerId="ADAL" clId="{456793FF-C857-4AF8-B34D-CCA39DFD482E}" dt="2018-04-23T04:26:59.148" v="4042" actId="20577"/>
          <ac:spMkLst>
            <pc:docMk/>
            <pc:sldMk cId="3473680515" sldId="1824"/>
            <ac:spMk id="6" creationId="{00000000-0000-0000-0000-000000000000}"/>
          </ac:spMkLst>
        </pc:spChg>
        <pc:spChg chg="mod">
          <ac:chgData name="Adrian Solis" userId="d4da82b8-a69b-4da3-bd88-3c7208a1dcc1" providerId="ADAL" clId="{456793FF-C857-4AF8-B34D-CCA39DFD482E}" dt="2018-04-21T01:37:11.726" v="886" actId="20577"/>
          <ac:spMkLst>
            <pc:docMk/>
            <pc:sldMk cId="3473680515" sldId="1824"/>
            <ac:spMk id="17" creationId="{00000000-0000-0000-0000-000000000000}"/>
          </ac:spMkLst>
        </pc:spChg>
      </pc:sldChg>
      <pc:sldChg chg="modSp add">
        <pc:chgData name="Adrian Solis" userId="d4da82b8-a69b-4da3-bd88-3c7208a1dcc1" providerId="ADAL" clId="{456793FF-C857-4AF8-B34D-CCA39DFD482E}" dt="2018-04-23T01:04:57.087" v="1956" actId="20577"/>
        <pc:sldMkLst>
          <pc:docMk/>
          <pc:sldMk cId="52768139" sldId="1825"/>
        </pc:sldMkLst>
        <pc:spChg chg="mod">
          <ac:chgData name="Adrian Solis" userId="d4da82b8-a69b-4da3-bd88-3c7208a1dcc1" providerId="ADAL" clId="{456793FF-C857-4AF8-B34D-CCA39DFD482E}" dt="2018-04-23T00:30:55.790" v="1264" actId="113"/>
          <ac:spMkLst>
            <pc:docMk/>
            <pc:sldMk cId="52768139" sldId="1825"/>
            <ac:spMk id="6" creationId="{00000000-0000-0000-0000-000000000000}"/>
          </ac:spMkLst>
        </pc:spChg>
        <pc:spChg chg="mod">
          <ac:chgData name="Adrian Solis" userId="d4da82b8-a69b-4da3-bd88-3c7208a1dcc1" providerId="ADAL" clId="{456793FF-C857-4AF8-B34D-CCA39DFD482E}" dt="2018-04-23T01:04:57.087" v="1956" actId="20577"/>
          <ac:spMkLst>
            <pc:docMk/>
            <pc:sldMk cId="52768139" sldId="1825"/>
            <ac:spMk id="17" creationId="{00000000-0000-0000-0000-000000000000}"/>
          </ac:spMkLst>
        </pc:spChg>
      </pc:sldChg>
      <pc:sldChg chg="addSp delSp modSp add">
        <pc:chgData name="Adrian Solis" userId="d4da82b8-a69b-4da3-bd88-3c7208a1dcc1" providerId="ADAL" clId="{456793FF-C857-4AF8-B34D-CCA39DFD482E}" dt="2018-04-23T04:28:22.930" v="4074" actId="20577"/>
        <pc:sldMkLst>
          <pc:docMk/>
          <pc:sldMk cId="4095241207" sldId="1826"/>
        </pc:sldMkLst>
        <pc:spChg chg="add mod">
          <ac:chgData name="Adrian Solis" userId="d4da82b8-a69b-4da3-bd88-3c7208a1dcc1" providerId="ADAL" clId="{456793FF-C857-4AF8-B34D-CCA39DFD482E}" dt="2018-04-23T01:03:34.518" v="1952" actId="1076"/>
          <ac:spMkLst>
            <pc:docMk/>
            <pc:sldMk cId="4095241207" sldId="1826"/>
            <ac:spMk id="3" creationId="{558B1D87-275C-44F7-9C84-C819E87F04C6}"/>
          </ac:spMkLst>
        </pc:spChg>
        <pc:spChg chg="add del">
          <ac:chgData name="Adrian Solis" userId="d4da82b8-a69b-4da3-bd88-3c7208a1dcc1" providerId="ADAL" clId="{456793FF-C857-4AF8-B34D-CCA39DFD482E}" dt="2018-04-23T00:34:23.525" v="1361" actId="478"/>
          <ac:spMkLst>
            <pc:docMk/>
            <pc:sldMk cId="4095241207" sldId="1826"/>
            <ac:spMk id="5" creationId="{FF01472B-38AE-4678-9A4F-4AED08F723A0}"/>
          </ac:spMkLst>
        </pc:spChg>
        <pc:spChg chg="del mod">
          <ac:chgData name="Adrian Solis" userId="d4da82b8-a69b-4da3-bd88-3c7208a1dcc1" providerId="ADAL" clId="{456793FF-C857-4AF8-B34D-CCA39DFD482E}" dt="2018-04-23T01:02:33.214" v="1932" actId="478"/>
          <ac:spMkLst>
            <pc:docMk/>
            <pc:sldMk cId="4095241207" sldId="1826"/>
            <ac:spMk id="6" creationId="{00000000-0000-0000-0000-000000000000}"/>
          </ac:spMkLst>
        </pc:spChg>
        <pc:spChg chg="add del mod">
          <ac:chgData name="Adrian Solis" userId="d4da82b8-a69b-4da3-bd88-3c7208a1dcc1" providerId="ADAL" clId="{456793FF-C857-4AF8-B34D-CCA39DFD482E}" dt="2018-04-23T00:39:12.831" v="1450" actId="478"/>
          <ac:spMkLst>
            <pc:docMk/>
            <pc:sldMk cId="4095241207" sldId="1826"/>
            <ac:spMk id="8" creationId="{2FB3F045-924C-43AF-8D7D-3FCECD6575D5}"/>
          </ac:spMkLst>
        </pc:spChg>
        <pc:spChg chg="add del mod">
          <ac:chgData name="Adrian Solis" userId="d4da82b8-a69b-4da3-bd88-3c7208a1dcc1" providerId="ADAL" clId="{456793FF-C857-4AF8-B34D-CCA39DFD482E}" dt="2018-04-23T00:45:50.866" v="1453" actId="478"/>
          <ac:spMkLst>
            <pc:docMk/>
            <pc:sldMk cId="4095241207" sldId="1826"/>
            <ac:spMk id="9" creationId="{F57AC223-13DF-4409-9446-653EB8188EC7}"/>
          </ac:spMkLst>
        </pc:spChg>
        <pc:spChg chg="add del mod">
          <ac:chgData name="Adrian Solis" userId="d4da82b8-a69b-4da3-bd88-3c7208a1dcc1" providerId="ADAL" clId="{456793FF-C857-4AF8-B34D-CCA39DFD482E}" dt="2018-04-23T00:45:52.615" v="1454" actId="478"/>
          <ac:spMkLst>
            <pc:docMk/>
            <pc:sldMk cId="4095241207" sldId="1826"/>
            <ac:spMk id="10" creationId="{D12B6EB9-1374-4611-AD9B-7A8BEB6DA506}"/>
          </ac:spMkLst>
        </pc:spChg>
        <pc:spChg chg="mod">
          <ac:chgData name="Adrian Solis" userId="d4da82b8-a69b-4da3-bd88-3c7208a1dcc1" providerId="ADAL" clId="{456793FF-C857-4AF8-B34D-CCA39DFD482E}" dt="2018-04-23T00:50:26.509" v="1673" actId="20577"/>
          <ac:spMkLst>
            <pc:docMk/>
            <pc:sldMk cId="4095241207" sldId="1826"/>
            <ac:spMk id="17" creationId="{00000000-0000-0000-0000-000000000000}"/>
          </ac:spMkLst>
        </pc:spChg>
        <pc:spChg chg="add mod">
          <ac:chgData name="Adrian Solis" userId="d4da82b8-a69b-4da3-bd88-3c7208a1dcc1" providerId="ADAL" clId="{456793FF-C857-4AF8-B34D-CCA39DFD482E}" dt="2018-04-23T01:03:34.518" v="1952" actId="1076"/>
          <ac:spMkLst>
            <pc:docMk/>
            <pc:sldMk cId="4095241207" sldId="1826"/>
            <ac:spMk id="18" creationId="{1853D59E-E388-4588-B799-C1A160767C18}"/>
          </ac:spMkLst>
        </pc:spChg>
        <pc:spChg chg="add mod">
          <ac:chgData name="Adrian Solis" userId="d4da82b8-a69b-4da3-bd88-3c7208a1dcc1" providerId="ADAL" clId="{456793FF-C857-4AF8-B34D-CCA39DFD482E}" dt="2018-04-23T01:03:34.518" v="1952" actId="1076"/>
          <ac:spMkLst>
            <pc:docMk/>
            <pc:sldMk cId="4095241207" sldId="1826"/>
            <ac:spMk id="19" creationId="{8C54BDE1-CE77-4C71-BA8E-73FED2458EC7}"/>
          </ac:spMkLst>
        </pc:spChg>
        <pc:spChg chg="add mod">
          <ac:chgData name="Adrian Solis" userId="d4da82b8-a69b-4da3-bd88-3c7208a1dcc1" providerId="ADAL" clId="{456793FF-C857-4AF8-B34D-CCA39DFD482E}" dt="2018-04-23T04:28:22.930" v="4074" actId="20577"/>
          <ac:spMkLst>
            <pc:docMk/>
            <pc:sldMk cId="4095241207" sldId="1826"/>
            <ac:spMk id="20" creationId="{350021F3-7170-45C2-8060-96AEA182AA00}"/>
          </ac:spMkLst>
        </pc:spChg>
        <pc:spChg chg="add mod ord">
          <ac:chgData name="Adrian Solis" userId="d4da82b8-a69b-4da3-bd88-3c7208a1dcc1" providerId="ADAL" clId="{456793FF-C857-4AF8-B34D-CCA39DFD482E}" dt="2018-04-23T01:03:34.518" v="1952" actId="1076"/>
          <ac:spMkLst>
            <pc:docMk/>
            <pc:sldMk cId="4095241207" sldId="1826"/>
            <ac:spMk id="44" creationId="{3887A353-79CC-43B1-944A-3343BED2E9CA}"/>
          </ac:spMkLst>
        </pc:spChg>
        <pc:spChg chg="add mod">
          <ac:chgData name="Adrian Solis" userId="d4da82b8-a69b-4da3-bd88-3c7208a1dcc1" providerId="ADAL" clId="{456793FF-C857-4AF8-B34D-CCA39DFD482E}" dt="2018-04-23T01:03:34.518" v="1952" actId="1076"/>
          <ac:spMkLst>
            <pc:docMk/>
            <pc:sldMk cId="4095241207" sldId="1826"/>
            <ac:spMk id="54" creationId="{C69F0887-402A-4AD5-A929-D9FB982F1D64}"/>
          </ac:spMkLst>
        </pc:spChg>
        <pc:spChg chg="add del">
          <ac:chgData name="Adrian Solis" userId="d4da82b8-a69b-4da3-bd88-3c7208a1dcc1" providerId="ADAL" clId="{456793FF-C857-4AF8-B34D-CCA39DFD482E}" dt="2018-04-23T00:54:29.754" v="1747" actId="20577"/>
          <ac:spMkLst>
            <pc:docMk/>
            <pc:sldMk cId="4095241207" sldId="1826"/>
            <ac:spMk id="56" creationId="{22F790D5-CFA7-4227-9119-CA60F3158BFF}"/>
          </ac:spMkLst>
        </pc:spChg>
        <pc:spChg chg="add mod">
          <ac:chgData name="Adrian Solis" userId="d4da82b8-a69b-4da3-bd88-3c7208a1dcc1" providerId="ADAL" clId="{456793FF-C857-4AF8-B34D-CCA39DFD482E}" dt="2018-04-23T04:28:14.302" v="4063" actId="20577"/>
          <ac:spMkLst>
            <pc:docMk/>
            <pc:sldMk cId="4095241207" sldId="1826"/>
            <ac:spMk id="57" creationId="{A8E264EE-6D78-4DC2-B870-BC6E28F7F6AB}"/>
          </ac:spMkLst>
        </pc:spChg>
        <pc:spChg chg="add del mod">
          <ac:chgData name="Adrian Solis" userId="d4da82b8-a69b-4da3-bd88-3c7208a1dcc1" providerId="ADAL" clId="{456793FF-C857-4AF8-B34D-CCA39DFD482E}" dt="2018-04-23T00:58:49.973" v="1853" actId="478"/>
          <ac:spMkLst>
            <pc:docMk/>
            <pc:sldMk cId="4095241207" sldId="1826"/>
            <ac:spMk id="58" creationId="{68F61BBF-6891-4F67-8FC0-4609BBCD33D2}"/>
          </ac:spMkLst>
        </pc:spChg>
        <pc:spChg chg="add mod">
          <ac:chgData name="Adrian Solis" userId="d4da82b8-a69b-4da3-bd88-3c7208a1dcc1" providerId="ADAL" clId="{456793FF-C857-4AF8-B34D-CCA39DFD482E}" dt="2018-04-23T01:03:34.518" v="1952" actId="1076"/>
          <ac:spMkLst>
            <pc:docMk/>
            <pc:sldMk cId="4095241207" sldId="1826"/>
            <ac:spMk id="67" creationId="{4BA6A9A7-CF3A-4115-930E-02BA38E90C41}"/>
          </ac:spMkLst>
        </pc:spChg>
        <pc:cxnChg chg="add del mod">
          <ac:chgData name="Adrian Solis" userId="d4da82b8-a69b-4da3-bd88-3c7208a1dcc1" providerId="ADAL" clId="{456793FF-C857-4AF8-B34D-CCA39DFD482E}" dt="2018-04-23T00:45:54.698" v="1455" actId="478"/>
          <ac:cxnSpMkLst>
            <pc:docMk/>
            <pc:sldMk cId="4095241207" sldId="1826"/>
            <ac:cxnSpMk id="12" creationId="{95530237-9A46-4722-8344-67692A7606E4}"/>
          </ac:cxnSpMkLst>
        </pc:cxnChg>
        <pc:cxnChg chg="add mod">
          <ac:chgData name="Adrian Solis" userId="d4da82b8-a69b-4da3-bd88-3c7208a1dcc1" providerId="ADAL" clId="{456793FF-C857-4AF8-B34D-CCA39DFD482E}" dt="2018-04-23T01:03:34.518" v="1952" actId="1076"/>
          <ac:cxnSpMkLst>
            <pc:docMk/>
            <pc:sldMk cId="4095241207" sldId="1826"/>
            <ac:cxnSpMk id="22" creationId="{0387BC4F-F1F2-40AC-A23F-639308DD967A}"/>
          </ac:cxnSpMkLst>
        </pc:cxnChg>
        <pc:cxnChg chg="add mod">
          <ac:chgData name="Adrian Solis" userId="d4da82b8-a69b-4da3-bd88-3c7208a1dcc1" providerId="ADAL" clId="{456793FF-C857-4AF8-B34D-CCA39DFD482E}" dt="2018-04-23T01:03:34.518" v="1952" actId="1076"/>
          <ac:cxnSpMkLst>
            <pc:docMk/>
            <pc:sldMk cId="4095241207" sldId="1826"/>
            <ac:cxnSpMk id="25" creationId="{C53355E3-D369-4A29-A83F-909E4D6C3E33}"/>
          </ac:cxnSpMkLst>
        </pc:cxnChg>
        <pc:cxnChg chg="add mod">
          <ac:chgData name="Adrian Solis" userId="d4da82b8-a69b-4da3-bd88-3c7208a1dcc1" providerId="ADAL" clId="{456793FF-C857-4AF8-B34D-CCA39DFD482E}" dt="2018-04-23T01:03:34.518" v="1952" actId="1076"/>
          <ac:cxnSpMkLst>
            <pc:docMk/>
            <pc:sldMk cId="4095241207" sldId="1826"/>
            <ac:cxnSpMk id="31" creationId="{26E6A138-B75E-4A46-90B4-1A5C0E84B16A}"/>
          </ac:cxnSpMkLst>
        </pc:cxnChg>
        <pc:cxnChg chg="add mod">
          <ac:chgData name="Adrian Solis" userId="d4da82b8-a69b-4da3-bd88-3c7208a1dcc1" providerId="ADAL" clId="{456793FF-C857-4AF8-B34D-CCA39DFD482E}" dt="2018-04-23T01:03:34.518" v="1952" actId="1076"/>
          <ac:cxnSpMkLst>
            <pc:docMk/>
            <pc:sldMk cId="4095241207" sldId="1826"/>
            <ac:cxnSpMk id="47" creationId="{6BC4ECE3-5876-4981-9FFB-E5844A871FB4}"/>
          </ac:cxnSpMkLst>
        </pc:cxnChg>
      </pc:sldChg>
      <pc:sldChg chg="modSp add del">
        <pc:chgData name="Adrian Solis" userId="d4da82b8-a69b-4da3-bd88-3c7208a1dcc1" providerId="ADAL" clId="{456793FF-C857-4AF8-B34D-CCA39DFD482E}" dt="2018-04-23T02:25:04.016" v="3283" actId="47"/>
        <pc:sldMkLst>
          <pc:docMk/>
          <pc:sldMk cId="70122839" sldId="1827"/>
        </pc:sldMkLst>
        <pc:spChg chg="mod">
          <ac:chgData name="Adrian Solis" userId="d4da82b8-a69b-4da3-bd88-3c7208a1dcc1" providerId="ADAL" clId="{456793FF-C857-4AF8-B34D-CCA39DFD482E}" dt="2018-04-23T02:25:00.900" v="3282" actId="20577"/>
          <ac:spMkLst>
            <pc:docMk/>
            <pc:sldMk cId="70122839" sldId="1827"/>
            <ac:spMk id="17" creationId="{00000000-0000-0000-0000-000000000000}"/>
          </ac:spMkLst>
        </pc:spChg>
      </pc:sldChg>
      <pc:sldChg chg="modSp add del">
        <pc:chgData name="Adrian Solis" userId="d4da82b8-a69b-4da3-bd88-3c7208a1dcc1" providerId="ADAL" clId="{456793FF-C857-4AF8-B34D-CCA39DFD482E}" dt="2018-04-23T04:23:04.788" v="3919" actId="47"/>
        <pc:sldMkLst>
          <pc:docMk/>
          <pc:sldMk cId="2467740665" sldId="1827"/>
        </pc:sldMkLst>
        <pc:spChg chg="mod">
          <ac:chgData name="Adrian Solis" userId="d4da82b8-a69b-4da3-bd88-3c7208a1dcc1" providerId="ADAL" clId="{456793FF-C857-4AF8-B34D-CCA39DFD482E}" dt="2018-04-23T04:11:07.741" v="3363" actId="20577"/>
          <ac:spMkLst>
            <pc:docMk/>
            <pc:sldMk cId="2467740665" sldId="1827"/>
            <ac:spMk id="6" creationId="{00000000-0000-0000-0000-000000000000}"/>
          </ac:spMkLst>
        </pc:spChg>
        <pc:spChg chg="mod">
          <ac:chgData name="Adrian Solis" userId="d4da82b8-a69b-4da3-bd88-3c7208a1dcc1" providerId="ADAL" clId="{456793FF-C857-4AF8-B34D-CCA39DFD482E}" dt="2018-04-23T02:33:47.364" v="3345" actId="20577"/>
          <ac:spMkLst>
            <pc:docMk/>
            <pc:sldMk cId="2467740665" sldId="1827"/>
            <ac:spMk id="17" creationId="{00000000-0000-0000-0000-000000000000}"/>
          </ac:spMkLst>
        </pc:spChg>
      </pc:sldChg>
      <pc:sldChg chg="add del">
        <pc:chgData name="Adrian Solis" userId="d4da82b8-a69b-4da3-bd88-3c7208a1dcc1" providerId="ADAL" clId="{456793FF-C857-4AF8-B34D-CCA39DFD482E}" dt="2018-04-23T04:11:21.328" v="3365" actId="20577"/>
        <pc:sldMkLst>
          <pc:docMk/>
          <pc:sldMk cId="161486358" sldId="1828"/>
        </pc:sldMkLst>
      </pc:sldChg>
      <pc:sldChg chg="addSp delSp modSp add ord">
        <pc:chgData name="Adrian Solis" userId="d4da82b8-a69b-4da3-bd88-3c7208a1dcc1" providerId="ADAL" clId="{456793FF-C857-4AF8-B34D-CCA39DFD482E}" dt="2018-04-23T04:22:52.954" v="3918" actId="20577"/>
        <pc:sldMkLst>
          <pc:docMk/>
          <pc:sldMk cId="2094500266" sldId="1828"/>
        </pc:sldMkLst>
        <pc:spChg chg="mod">
          <ac:chgData name="Adrian Solis" userId="d4da82b8-a69b-4da3-bd88-3c7208a1dcc1" providerId="ADAL" clId="{456793FF-C857-4AF8-B34D-CCA39DFD482E}" dt="2018-04-23T04:19:30.776" v="3609" actId="1076"/>
          <ac:spMkLst>
            <pc:docMk/>
            <pc:sldMk cId="2094500266" sldId="1828"/>
            <ac:spMk id="4" creationId="{70C7B45F-1F03-4273-A270-E598C5C8BD30}"/>
          </ac:spMkLst>
        </pc:spChg>
        <pc:spChg chg="mod">
          <ac:chgData name="Adrian Solis" userId="d4da82b8-a69b-4da3-bd88-3c7208a1dcc1" providerId="ADAL" clId="{456793FF-C857-4AF8-B34D-CCA39DFD482E}" dt="2018-04-23T04:19:30.776" v="3609" actId="1076"/>
          <ac:spMkLst>
            <pc:docMk/>
            <pc:sldMk cId="2094500266" sldId="1828"/>
            <ac:spMk id="6" creationId="{00000000-0000-0000-0000-000000000000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9" creationId="{B0FA1A18-32FE-44C3-8937-3FA02CD43A9D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10" creationId="{0206F4B6-9CEB-4717-A951-E5A1C135E0BF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11" creationId="{9D2C5F57-E6DD-4E4D-9986-C95AECB59F6D}"/>
          </ac:spMkLst>
        </pc:spChg>
        <pc:spChg chg="mod">
          <ac:chgData name="Adrian Solis" userId="d4da82b8-a69b-4da3-bd88-3c7208a1dcc1" providerId="ADAL" clId="{456793FF-C857-4AF8-B34D-CCA39DFD482E}" dt="2018-04-23T04:15:48.381" v="3459" actId="20577"/>
          <ac:spMkLst>
            <pc:docMk/>
            <pc:sldMk cId="2094500266" sldId="1828"/>
            <ac:spMk id="17" creationId="{00000000-0000-0000-0000-000000000000}"/>
          </ac:spMkLst>
        </pc:spChg>
        <pc:spChg chg="add mod">
          <ac:chgData name="Adrian Solis" userId="d4da82b8-a69b-4da3-bd88-3c7208a1dcc1" providerId="ADAL" clId="{456793FF-C857-4AF8-B34D-CCA39DFD482E}" dt="2018-04-23T04:19:30.776" v="3609" actId="1076"/>
          <ac:spMkLst>
            <pc:docMk/>
            <pc:sldMk cId="2094500266" sldId="1828"/>
            <ac:spMk id="22" creationId="{E51DF130-95AD-4AAF-9575-1069ADE91CE1}"/>
          </ac:spMkLst>
        </pc:spChg>
        <pc:spChg chg="add del">
          <ac:chgData name="Adrian Solis" userId="d4da82b8-a69b-4da3-bd88-3c7208a1dcc1" providerId="ADAL" clId="{456793FF-C857-4AF8-B34D-CCA39DFD482E}" dt="2018-04-23T04:18:28.398" v="3586" actId="20577"/>
          <ac:spMkLst>
            <pc:docMk/>
            <pc:sldMk cId="2094500266" sldId="1828"/>
            <ac:spMk id="23" creationId="{AABDE240-AC13-46D2-ADAF-A20A136A1526}"/>
          </ac:spMkLst>
        </pc:spChg>
        <pc:spChg chg="add mod">
          <ac:chgData name="Adrian Solis" userId="d4da82b8-a69b-4da3-bd88-3c7208a1dcc1" providerId="ADAL" clId="{456793FF-C857-4AF8-B34D-CCA39DFD482E}" dt="2018-04-23T04:19:30.776" v="3609" actId="1076"/>
          <ac:spMkLst>
            <pc:docMk/>
            <pc:sldMk cId="2094500266" sldId="1828"/>
            <ac:spMk id="24" creationId="{B44A7ED0-8EDD-4265-A0D4-9C0D5417C3FB}"/>
          </ac:spMkLst>
        </pc:spChg>
        <pc:spChg chg="add del mod">
          <ac:chgData name="Adrian Solis" userId="d4da82b8-a69b-4da3-bd88-3c7208a1dcc1" providerId="ADAL" clId="{456793FF-C857-4AF8-B34D-CCA39DFD482E}" dt="2018-04-23T04:22:52.954" v="3918" actId="20577"/>
          <ac:spMkLst>
            <pc:docMk/>
            <pc:sldMk cId="2094500266" sldId="1828"/>
            <ac:spMk id="25" creationId="{4650E3AF-4472-41D4-9C20-27D752866930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60" creationId="{F4636F57-115B-43EC-8FEE-B5355DC2E29C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69" creationId="{6A3A0A94-CABD-4521-9E19-36F14527D123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76" creationId="{5360C050-487F-4E5C-BD21-3F6B16576A39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78" creationId="{56EA9601-5665-43A0-AEAD-ECDC21653AE5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79" creationId="{E160759A-8EE9-447A-9523-4F0556736BEA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82" creationId="{82FE1FEC-72AA-4D9C-A0F7-5C7C2D14DDF2}"/>
          </ac:spMkLst>
        </pc:spChg>
        <pc:spChg chg="del">
          <ac:chgData name="Adrian Solis" userId="d4da82b8-a69b-4da3-bd88-3c7208a1dcc1" providerId="ADAL" clId="{456793FF-C857-4AF8-B34D-CCA39DFD482E}" dt="2018-04-23T04:16:15.325" v="3460" actId="478"/>
          <ac:spMkLst>
            <pc:docMk/>
            <pc:sldMk cId="2094500266" sldId="1828"/>
            <ac:spMk id="100" creationId="{8690E743-F33C-455F-83EB-4AFBB9E64666}"/>
          </ac:spMkLst>
        </pc:spChg>
        <pc:cxnChg chg="del mod">
          <ac:chgData name="Adrian Solis" userId="d4da82b8-a69b-4da3-bd88-3c7208a1dcc1" providerId="ADAL" clId="{456793FF-C857-4AF8-B34D-CCA39DFD482E}" dt="2018-04-23T04:16:15.325" v="3460" actId="478"/>
          <ac:cxnSpMkLst>
            <pc:docMk/>
            <pc:sldMk cId="2094500266" sldId="1828"/>
            <ac:cxnSpMk id="12" creationId="{C08848FC-92F3-4604-8985-73AF86643A0E}"/>
          </ac:cxnSpMkLst>
        </pc:cxnChg>
        <pc:cxnChg chg="del mod">
          <ac:chgData name="Adrian Solis" userId="d4da82b8-a69b-4da3-bd88-3c7208a1dcc1" providerId="ADAL" clId="{456793FF-C857-4AF8-B34D-CCA39DFD482E}" dt="2018-04-23T04:16:15.325" v="3460" actId="478"/>
          <ac:cxnSpMkLst>
            <pc:docMk/>
            <pc:sldMk cId="2094500266" sldId="1828"/>
            <ac:cxnSpMk id="13" creationId="{DE70B9AB-865B-4429-A6EE-15CCAF6C1356}"/>
          </ac:cxnSpMkLst>
        </pc:cxnChg>
        <pc:cxnChg chg="del mod">
          <ac:chgData name="Adrian Solis" userId="d4da82b8-a69b-4da3-bd88-3c7208a1dcc1" providerId="ADAL" clId="{456793FF-C857-4AF8-B34D-CCA39DFD482E}" dt="2018-04-23T04:16:15.325" v="3460" actId="478"/>
          <ac:cxnSpMkLst>
            <pc:docMk/>
            <pc:sldMk cId="2094500266" sldId="1828"/>
            <ac:cxnSpMk id="72" creationId="{2A09709D-ED8C-456C-B840-1F647F063BF2}"/>
          </ac:cxnSpMkLst>
        </pc:cxnChg>
        <pc:cxnChg chg="del mod">
          <ac:chgData name="Adrian Solis" userId="d4da82b8-a69b-4da3-bd88-3c7208a1dcc1" providerId="ADAL" clId="{456793FF-C857-4AF8-B34D-CCA39DFD482E}" dt="2018-04-23T04:16:15.325" v="3460" actId="478"/>
          <ac:cxnSpMkLst>
            <pc:docMk/>
            <pc:sldMk cId="2094500266" sldId="1828"/>
            <ac:cxnSpMk id="75" creationId="{EB9FD8EC-48DB-4BF1-90E8-C002C7887D3E}"/>
          </ac:cxnSpMkLst>
        </pc:cxnChg>
        <pc:cxnChg chg="del mod">
          <ac:chgData name="Adrian Solis" userId="d4da82b8-a69b-4da3-bd88-3c7208a1dcc1" providerId="ADAL" clId="{456793FF-C857-4AF8-B34D-CCA39DFD482E}" dt="2018-04-23T04:16:15.325" v="3460" actId="478"/>
          <ac:cxnSpMkLst>
            <pc:docMk/>
            <pc:sldMk cId="2094500266" sldId="1828"/>
            <ac:cxnSpMk id="81" creationId="{FFD9B5A7-528E-4B15-B4A2-0A311DB96684}"/>
          </ac:cxnSpMkLst>
        </pc:cxnChg>
        <pc:cxnChg chg="del mod">
          <ac:chgData name="Adrian Solis" userId="d4da82b8-a69b-4da3-bd88-3c7208a1dcc1" providerId="ADAL" clId="{456793FF-C857-4AF8-B34D-CCA39DFD482E}" dt="2018-04-23T04:16:15.325" v="3460" actId="478"/>
          <ac:cxnSpMkLst>
            <pc:docMk/>
            <pc:sldMk cId="2094500266" sldId="1828"/>
            <ac:cxnSpMk id="83" creationId="{A347288E-38D3-49B5-AD2B-2E192D971DA1}"/>
          </ac:cxnSpMkLst>
        </pc:cxnChg>
        <pc:cxnChg chg="del mod">
          <ac:chgData name="Adrian Solis" userId="d4da82b8-a69b-4da3-bd88-3c7208a1dcc1" providerId="ADAL" clId="{456793FF-C857-4AF8-B34D-CCA39DFD482E}" dt="2018-04-23T04:16:15.325" v="3460" actId="478"/>
          <ac:cxnSpMkLst>
            <pc:docMk/>
            <pc:sldMk cId="2094500266" sldId="1828"/>
            <ac:cxnSpMk id="84" creationId="{81B13BA2-3260-487A-B518-8B86F2F0F552}"/>
          </ac:cxnSpMkLst>
        </pc:cxnChg>
      </pc:sldChg>
      <pc:sldChg chg="addSp modSp add">
        <pc:chgData name="Adrian Solis" userId="d4da82b8-a69b-4da3-bd88-3c7208a1dcc1" providerId="ADAL" clId="{456793FF-C857-4AF8-B34D-CCA39DFD482E}" dt="2018-04-23T14:23:32.261" v="4496" actId="20577"/>
        <pc:sldMkLst>
          <pc:docMk/>
          <pc:sldMk cId="2479887501" sldId="1829"/>
        </pc:sldMkLst>
        <pc:spChg chg="mod">
          <ac:chgData name="Adrian Solis" userId="d4da82b8-a69b-4da3-bd88-3c7208a1dcc1" providerId="ADAL" clId="{456793FF-C857-4AF8-B34D-CCA39DFD482E}" dt="2018-04-23T13:29:25.515" v="4141" actId="20577"/>
          <ac:spMkLst>
            <pc:docMk/>
            <pc:sldMk cId="2479887501" sldId="1829"/>
            <ac:spMk id="3" creationId="{558B1D87-275C-44F7-9C84-C819E87F04C6}"/>
          </ac:spMkLst>
        </pc:spChg>
        <pc:spChg chg="mod">
          <ac:chgData name="Adrian Solis" userId="d4da82b8-a69b-4da3-bd88-3c7208a1dcc1" providerId="ADAL" clId="{456793FF-C857-4AF8-B34D-CCA39DFD482E}" dt="2018-04-23T13:29:08.775" v="4106" actId="20577"/>
          <ac:spMkLst>
            <pc:docMk/>
            <pc:sldMk cId="2479887501" sldId="1829"/>
            <ac:spMk id="17" creationId="{00000000-0000-0000-0000-000000000000}"/>
          </ac:spMkLst>
        </pc:spChg>
        <pc:spChg chg="mod">
          <ac:chgData name="Adrian Solis" userId="d4da82b8-a69b-4da3-bd88-3c7208a1dcc1" providerId="ADAL" clId="{456793FF-C857-4AF8-B34D-CCA39DFD482E}" dt="2018-04-23T13:29:39.583" v="4142" actId="1076"/>
          <ac:spMkLst>
            <pc:docMk/>
            <pc:sldMk cId="2479887501" sldId="1829"/>
            <ac:spMk id="18" creationId="{1853D59E-E388-4588-B799-C1A160767C18}"/>
          </ac:spMkLst>
        </pc:spChg>
        <pc:spChg chg="mod">
          <ac:chgData name="Adrian Solis" userId="d4da82b8-a69b-4da3-bd88-3c7208a1dcc1" providerId="ADAL" clId="{456793FF-C857-4AF8-B34D-CCA39DFD482E}" dt="2018-04-23T13:29:39.583" v="4142" actId="1076"/>
          <ac:spMkLst>
            <pc:docMk/>
            <pc:sldMk cId="2479887501" sldId="1829"/>
            <ac:spMk id="19" creationId="{8C54BDE1-CE77-4C71-BA8E-73FED2458EC7}"/>
          </ac:spMkLst>
        </pc:spChg>
        <pc:spChg chg="mod">
          <ac:chgData name="Adrian Solis" userId="d4da82b8-a69b-4da3-bd88-3c7208a1dcc1" providerId="ADAL" clId="{456793FF-C857-4AF8-B34D-CCA39DFD482E}" dt="2018-04-23T13:29:39.583" v="4142" actId="1076"/>
          <ac:spMkLst>
            <pc:docMk/>
            <pc:sldMk cId="2479887501" sldId="1829"/>
            <ac:spMk id="20" creationId="{350021F3-7170-45C2-8060-96AEA182AA00}"/>
          </ac:spMkLst>
        </pc:spChg>
        <pc:spChg chg="add mod">
          <ac:chgData name="Adrian Solis" userId="d4da82b8-a69b-4da3-bd88-3c7208a1dcc1" providerId="ADAL" clId="{456793FF-C857-4AF8-B34D-CCA39DFD482E}" dt="2018-04-23T13:29:44.144" v="4144" actId="571"/>
          <ac:spMkLst>
            <pc:docMk/>
            <pc:sldMk cId="2479887501" sldId="1829"/>
            <ac:spMk id="21" creationId="{4CC5EF1D-2964-4E8B-A725-61FC9793CF32}"/>
          </ac:spMkLst>
        </pc:spChg>
        <pc:spChg chg="add mod">
          <ac:chgData name="Adrian Solis" userId="d4da82b8-a69b-4da3-bd88-3c7208a1dcc1" providerId="ADAL" clId="{456793FF-C857-4AF8-B34D-CCA39DFD482E}" dt="2018-04-23T13:29:44.144" v="4144" actId="571"/>
          <ac:spMkLst>
            <pc:docMk/>
            <pc:sldMk cId="2479887501" sldId="1829"/>
            <ac:spMk id="23" creationId="{B2890010-9E1B-47AE-910E-08EDE3528E2E}"/>
          </ac:spMkLst>
        </pc:spChg>
        <pc:spChg chg="add mod">
          <ac:chgData name="Adrian Solis" userId="d4da82b8-a69b-4da3-bd88-3c7208a1dcc1" providerId="ADAL" clId="{456793FF-C857-4AF8-B34D-CCA39DFD482E}" dt="2018-04-23T13:30:00.869" v="4146" actId="571"/>
          <ac:spMkLst>
            <pc:docMk/>
            <pc:sldMk cId="2479887501" sldId="1829"/>
            <ac:spMk id="24" creationId="{C8D9D475-E60C-4802-A415-2631C067300B}"/>
          </ac:spMkLst>
        </pc:spChg>
        <pc:spChg chg="add mod">
          <ac:chgData name="Adrian Solis" userId="d4da82b8-a69b-4da3-bd88-3c7208a1dcc1" providerId="ADAL" clId="{456793FF-C857-4AF8-B34D-CCA39DFD482E}" dt="2018-04-23T13:31:09.175" v="4261" actId="20577"/>
          <ac:spMkLst>
            <pc:docMk/>
            <pc:sldMk cId="2479887501" sldId="1829"/>
            <ac:spMk id="26" creationId="{58383930-3625-4E46-ACD2-B70AAD176C3A}"/>
          </ac:spMkLst>
        </pc:spChg>
        <pc:spChg chg="mod ord">
          <ac:chgData name="Adrian Solis" userId="d4da82b8-a69b-4da3-bd88-3c7208a1dcc1" providerId="ADAL" clId="{456793FF-C857-4AF8-B34D-CCA39DFD482E}" dt="2018-04-23T13:30:51.595" v="4225" actId="167"/>
          <ac:spMkLst>
            <pc:docMk/>
            <pc:sldMk cId="2479887501" sldId="1829"/>
            <ac:spMk id="44" creationId="{3887A353-79CC-43B1-944A-3343BED2E9CA}"/>
          </ac:spMkLst>
        </pc:spChg>
        <pc:spChg chg="mod">
          <ac:chgData name="Adrian Solis" userId="d4da82b8-a69b-4da3-bd88-3c7208a1dcc1" providerId="ADAL" clId="{456793FF-C857-4AF8-B34D-CCA39DFD482E}" dt="2018-04-23T14:23:32.261" v="4496" actId="20577"/>
          <ac:spMkLst>
            <pc:docMk/>
            <pc:sldMk cId="2479887501" sldId="1829"/>
            <ac:spMk id="54" creationId="{C69F0887-402A-4AD5-A929-D9FB982F1D64}"/>
          </ac:spMkLst>
        </pc:spChg>
        <pc:spChg chg="mod">
          <ac:chgData name="Adrian Solis" userId="d4da82b8-a69b-4da3-bd88-3c7208a1dcc1" providerId="ADAL" clId="{456793FF-C857-4AF8-B34D-CCA39DFD482E}" dt="2018-04-23T13:29:39.583" v="4142" actId="1076"/>
          <ac:spMkLst>
            <pc:docMk/>
            <pc:sldMk cId="2479887501" sldId="1829"/>
            <ac:spMk id="57" creationId="{A8E264EE-6D78-4DC2-B870-BC6E28F7F6AB}"/>
          </ac:spMkLst>
        </pc:spChg>
        <pc:spChg chg="mod">
          <ac:chgData name="Adrian Solis" userId="d4da82b8-a69b-4da3-bd88-3c7208a1dcc1" providerId="ADAL" clId="{456793FF-C857-4AF8-B34D-CCA39DFD482E}" dt="2018-04-23T13:29:39.583" v="4142" actId="1076"/>
          <ac:spMkLst>
            <pc:docMk/>
            <pc:sldMk cId="2479887501" sldId="1829"/>
            <ac:spMk id="67" creationId="{4BA6A9A7-CF3A-4115-930E-02BA38E90C41}"/>
          </ac:spMkLst>
        </pc:spChg>
        <pc:cxnChg chg="mod">
          <ac:chgData name="Adrian Solis" userId="d4da82b8-a69b-4da3-bd88-3c7208a1dcc1" providerId="ADAL" clId="{456793FF-C857-4AF8-B34D-CCA39DFD482E}" dt="2018-04-23T13:29:39.583" v="4142" actId="1076"/>
          <ac:cxnSpMkLst>
            <pc:docMk/>
            <pc:sldMk cId="2479887501" sldId="1829"/>
            <ac:cxnSpMk id="22" creationId="{0387BC4F-F1F2-40AC-A23F-639308DD967A}"/>
          </ac:cxnSpMkLst>
        </pc:cxnChg>
        <pc:cxnChg chg="mod">
          <ac:chgData name="Adrian Solis" userId="d4da82b8-a69b-4da3-bd88-3c7208a1dcc1" providerId="ADAL" clId="{456793FF-C857-4AF8-B34D-CCA39DFD482E}" dt="2018-04-23T13:29:39.583" v="4142" actId="1076"/>
          <ac:cxnSpMkLst>
            <pc:docMk/>
            <pc:sldMk cId="2479887501" sldId="1829"/>
            <ac:cxnSpMk id="25" creationId="{C53355E3-D369-4A29-A83F-909E4D6C3E33}"/>
          </ac:cxnSpMkLst>
        </pc:cxnChg>
        <pc:cxnChg chg="mod">
          <ac:chgData name="Adrian Solis" userId="d4da82b8-a69b-4da3-bd88-3c7208a1dcc1" providerId="ADAL" clId="{456793FF-C857-4AF8-B34D-CCA39DFD482E}" dt="2018-04-23T13:29:39.583" v="4142" actId="1076"/>
          <ac:cxnSpMkLst>
            <pc:docMk/>
            <pc:sldMk cId="2479887501" sldId="1829"/>
            <ac:cxnSpMk id="31" creationId="{26E6A138-B75E-4A46-90B4-1A5C0E84B16A}"/>
          </ac:cxnSpMkLst>
        </pc:cxnChg>
        <pc:cxnChg chg="mod">
          <ac:chgData name="Adrian Solis" userId="d4da82b8-a69b-4da3-bd88-3c7208a1dcc1" providerId="ADAL" clId="{456793FF-C857-4AF8-B34D-CCA39DFD482E}" dt="2018-04-23T13:31:28.794" v="4262" actId="14100"/>
          <ac:cxnSpMkLst>
            <pc:docMk/>
            <pc:sldMk cId="2479887501" sldId="1829"/>
            <ac:cxnSpMk id="47" creationId="{6BC4ECE3-5876-4981-9FFB-E5844A871FB4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F9EC6-89FF-47E1-8594-1A32E3B45134}" type="datetime8">
              <a:rPr lang="en-US" smtClean="0">
                <a:latin typeface="Segoe UI" pitchFamily="34" charset="0"/>
              </a:rPr>
              <a:t>4/25/2018 3:41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6CE63F-9E7F-4C04-9D0D-FCA25A8E9E86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367" rtl="0" eaLnBrk="1" latinLnBrk="0" hangingPunct="1">
      <a:lnSpc>
        <a:spcPct val="90000"/>
      </a:lnSpc>
      <a:spcAft>
        <a:spcPts val="333"/>
      </a:spcAft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2982" indent="-105829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28071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82848" indent="-146838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15134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285918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2C61DAB-D93E-49CA-B245-379601CFE8D0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26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2E0C910-0166-48E0-B8EF-5071277A02A8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02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77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2E0C910-0166-48E0-B8EF-5071277A02A8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05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2E0C910-0166-48E0-B8EF-5071277A02A8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98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76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ECFDC7D-F4BE-4668-920D-08874925A5D7}" type="datetime8">
              <a:rPr lang="en-US" smtClean="0">
                <a:solidFill>
                  <a:prstClr val="black"/>
                </a:solidFill>
              </a:rPr>
              <a:t>4/25/2018 3:40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185510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2F19A73-88F5-4B80-A929-CF8E66EE5449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12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2E0C910-0166-48E0-B8EF-5071277A02A8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44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2F19A73-88F5-4B80-A929-CF8E66EE5449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7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2E0C910-0166-48E0-B8EF-5071277A02A8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76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2F19A73-88F5-4B80-A929-CF8E66EE5449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44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2E0C910-0166-48E0-B8EF-5071277A02A8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5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2F19A73-88F5-4B80-A929-CF8E66EE5449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68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4/25/2018 3:40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9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A3051D2-DD0C-4419-9210-74A066BBE5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584200" y="2903438"/>
            <a:ext cx="4343400" cy="527960"/>
          </a:xfrm>
          <a:custGeom>
            <a:avLst/>
            <a:gdLst>
              <a:gd name="T0" fmla="*/ 763 w 809"/>
              <a:gd name="T1" fmla="*/ 64 h 96"/>
              <a:gd name="T2" fmla="*/ 795 w 809"/>
              <a:gd name="T3" fmla="*/ 58 h 96"/>
              <a:gd name="T4" fmla="*/ 795 w 809"/>
              <a:gd name="T5" fmla="*/ 84 h 96"/>
              <a:gd name="T6" fmla="*/ 777 w 809"/>
              <a:gd name="T7" fmla="*/ 30 h 96"/>
              <a:gd name="T8" fmla="*/ 723 w 809"/>
              <a:gd name="T9" fmla="*/ 95 h 96"/>
              <a:gd name="T10" fmla="*/ 701 w 809"/>
              <a:gd name="T11" fmla="*/ 3 h 96"/>
              <a:gd name="T12" fmla="*/ 707 w 809"/>
              <a:gd name="T13" fmla="*/ 16 h 96"/>
              <a:gd name="T14" fmla="*/ 708 w 809"/>
              <a:gd name="T15" fmla="*/ 95 h 96"/>
              <a:gd name="T16" fmla="*/ 661 w 809"/>
              <a:gd name="T17" fmla="*/ 80 h 96"/>
              <a:gd name="T18" fmla="*/ 624 w 809"/>
              <a:gd name="T19" fmla="*/ 69 h 96"/>
              <a:gd name="T20" fmla="*/ 679 w 809"/>
              <a:gd name="T21" fmla="*/ 95 h 96"/>
              <a:gd name="T22" fmla="*/ 579 w 809"/>
              <a:gd name="T23" fmla="*/ 55 h 96"/>
              <a:gd name="T24" fmla="*/ 598 w 809"/>
              <a:gd name="T25" fmla="*/ 69 h 96"/>
              <a:gd name="T26" fmla="*/ 579 w 809"/>
              <a:gd name="T27" fmla="*/ 19 h 96"/>
              <a:gd name="T28" fmla="*/ 605 w 809"/>
              <a:gd name="T29" fmla="*/ 88 h 96"/>
              <a:gd name="T30" fmla="*/ 602 w 809"/>
              <a:gd name="T31" fmla="*/ 12 h 96"/>
              <a:gd name="T32" fmla="*/ 608 w 809"/>
              <a:gd name="T33" fmla="*/ 55 h 96"/>
              <a:gd name="T34" fmla="*/ 471 w 809"/>
              <a:gd name="T35" fmla="*/ 32 h 96"/>
              <a:gd name="T36" fmla="*/ 474 w 809"/>
              <a:gd name="T37" fmla="*/ 2 h 96"/>
              <a:gd name="T38" fmla="*/ 432 w 809"/>
              <a:gd name="T39" fmla="*/ 32 h 96"/>
              <a:gd name="T40" fmla="*/ 457 w 809"/>
              <a:gd name="T41" fmla="*/ 43 h 96"/>
              <a:gd name="T42" fmla="*/ 500 w 809"/>
              <a:gd name="T43" fmla="*/ 96 h 96"/>
              <a:gd name="T44" fmla="*/ 496 w 809"/>
              <a:gd name="T45" fmla="*/ 74 h 96"/>
              <a:gd name="T46" fmla="*/ 496 w 809"/>
              <a:gd name="T47" fmla="*/ 13 h 96"/>
              <a:gd name="T48" fmla="*/ 378 w 809"/>
              <a:gd name="T49" fmla="*/ 64 h 96"/>
              <a:gd name="T50" fmla="*/ 419 w 809"/>
              <a:gd name="T51" fmla="*/ 39 h 96"/>
              <a:gd name="T52" fmla="*/ 363 w 809"/>
              <a:gd name="T53" fmla="*/ 64 h 96"/>
              <a:gd name="T54" fmla="*/ 345 w 809"/>
              <a:gd name="T55" fmla="*/ 62 h 96"/>
              <a:gd name="T56" fmla="*/ 325 w 809"/>
              <a:gd name="T57" fmla="*/ 48 h 96"/>
              <a:gd name="T58" fmla="*/ 352 w 809"/>
              <a:gd name="T59" fmla="*/ 46 h 96"/>
              <a:gd name="T60" fmla="*/ 313 w 809"/>
              <a:gd name="T61" fmla="*/ 41 h 96"/>
              <a:gd name="T62" fmla="*/ 327 w 809"/>
              <a:gd name="T63" fmla="*/ 67 h 96"/>
              <a:gd name="T64" fmla="*/ 328 w 809"/>
              <a:gd name="T65" fmla="*/ 86 h 96"/>
              <a:gd name="T66" fmla="*/ 347 w 809"/>
              <a:gd name="T67" fmla="*/ 91 h 96"/>
              <a:gd name="T68" fmla="*/ 286 w 809"/>
              <a:gd name="T69" fmla="*/ 63 h 96"/>
              <a:gd name="T70" fmla="*/ 256 w 809"/>
              <a:gd name="T71" fmla="*/ 79 h 96"/>
              <a:gd name="T72" fmla="*/ 301 w 809"/>
              <a:gd name="T73" fmla="*/ 63 h 96"/>
              <a:gd name="T74" fmla="*/ 246 w 809"/>
              <a:gd name="T75" fmla="*/ 39 h 96"/>
              <a:gd name="T76" fmla="*/ 210 w 809"/>
              <a:gd name="T77" fmla="*/ 45 h 96"/>
              <a:gd name="T78" fmla="*/ 210 w 809"/>
              <a:gd name="T79" fmla="*/ 65 h 96"/>
              <a:gd name="T80" fmla="*/ 226 w 809"/>
              <a:gd name="T81" fmla="*/ 31 h 96"/>
              <a:gd name="T82" fmla="*/ 165 w 809"/>
              <a:gd name="T83" fmla="*/ 96 h 96"/>
              <a:gd name="T84" fmla="*/ 148 w 809"/>
              <a:gd name="T85" fmla="*/ 64 h 96"/>
              <a:gd name="T86" fmla="*/ 167 w 809"/>
              <a:gd name="T87" fmla="*/ 30 h 96"/>
              <a:gd name="T88" fmla="*/ 108 w 809"/>
              <a:gd name="T89" fmla="*/ 32 h 96"/>
              <a:gd name="T90" fmla="*/ 110 w 809"/>
              <a:gd name="T91" fmla="*/ 17 h 96"/>
              <a:gd name="T92" fmla="*/ 116 w 809"/>
              <a:gd name="T93" fmla="*/ 3 h 96"/>
              <a:gd name="T94" fmla="*/ 80 w 809"/>
              <a:gd name="T95" fmla="*/ 38 h 96"/>
              <a:gd name="T96" fmla="*/ 42 w 809"/>
              <a:gd name="T97" fmla="*/ 95 h 96"/>
              <a:gd name="T98" fmla="*/ 14 w 809"/>
              <a:gd name="T99" fmla="*/ 95 h 96"/>
              <a:gd name="T100" fmla="*/ 47 w 809"/>
              <a:gd name="T101" fmla="*/ 7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09" h="96">
                <a:moveTo>
                  <a:pt x="795" y="58"/>
                </a:moveTo>
                <a:cubicBezTo>
                  <a:pt x="795" y="53"/>
                  <a:pt x="794" y="50"/>
                  <a:pt x="791" y="46"/>
                </a:cubicBezTo>
                <a:cubicBezTo>
                  <a:pt x="788" y="43"/>
                  <a:pt x="784" y="42"/>
                  <a:pt x="780" y="42"/>
                </a:cubicBezTo>
                <a:cubicBezTo>
                  <a:pt x="775" y="42"/>
                  <a:pt x="770" y="44"/>
                  <a:pt x="767" y="48"/>
                </a:cubicBezTo>
                <a:cubicBezTo>
                  <a:pt x="764" y="52"/>
                  <a:pt x="763" y="57"/>
                  <a:pt x="763" y="64"/>
                </a:cubicBezTo>
                <a:cubicBezTo>
                  <a:pt x="763" y="71"/>
                  <a:pt x="764" y="76"/>
                  <a:pt x="767" y="79"/>
                </a:cubicBezTo>
                <a:cubicBezTo>
                  <a:pt x="770" y="83"/>
                  <a:pt x="774" y="85"/>
                  <a:pt x="779" y="85"/>
                </a:cubicBezTo>
                <a:cubicBezTo>
                  <a:pt x="784" y="85"/>
                  <a:pt x="788" y="83"/>
                  <a:pt x="791" y="79"/>
                </a:cubicBezTo>
                <a:cubicBezTo>
                  <a:pt x="794" y="76"/>
                  <a:pt x="795" y="71"/>
                  <a:pt x="795" y="66"/>
                </a:cubicBezTo>
                <a:lnTo>
                  <a:pt x="795" y="58"/>
                </a:lnTo>
                <a:close/>
                <a:moveTo>
                  <a:pt x="809" y="2"/>
                </a:moveTo>
                <a:cubicBezTo>
                  <a:pt x="809" y="95"/>
                  <a:pt x="809" y="95"/>
                  <a:pt x="809" y="95"/>
                </a:cubicBezTo>
                <a:cubicBezTo>
                  <a:pt x="795" y="95"/>
                  <a:pt x="795" y="95"/>
                  <a:pt x="795" y="95"/>
                </a:cubicBezTo>
                <a:cubicBezTo>
                  <a:pt x="795" y="84"/>
                  <a:pt x="795" y="84"/>
                  <a:pt x="795" y="84"/>
                </a:cubicBezTo>
                <a:cubicBezTo>
                  <a:pt x="795" y="84"/>
                  <a:pt x="795" y="84"/>
                  <a:pt x="795" y="84"/>
                </a:cubicBezTo>
                <a:cubicBezTo>
                  <a:pt x="790" y="92"/>
                  <a:pt x="783" y="96"/>
                  <a:pt x="774" y="96"/>
                </a:cubicBezTo>
                <a:cubicBezTo>
                  <a:pt x="766" y="96"/>
                  <a:pt x="760" y="93"/>
                  <a:pt x="755" y="88"/>
                </a:cubicBezTo>
                <a:cubicBezTo>
                  <a:pt x="751" y="82"/>
                  <a:pt x="748" y="74"/>
                  <a:pt x="748" y="65"/>
                </a:cubicBezTo>
                <a:cubicBezTo>
                  <a:pt x="748" y="54"/>
                  <a:pt x="751" y="46"/>
                  <a:pt x="756" y="40"/>
                </a:cubicBezTo>
                <a:cubicBezTo>
                  <a:pt x="761" y="34"/>
                  <a:pt x="768" y="30"/>
                  <a:pt x="777" y="30"/>
                </a:cubicBezTo>
                <a:cubicBezTo>
                  <a:pt x="785" y="30"/>
                  <a:pt x="791" y="34"/>
                  <a:pt x="795" y="41"/>
                </a:cubicBezTo>
                <a:cubicBezTo>
                  <a:pt x="795" y="41"/>
                  <a:pt x="795" y="41"/>
                  <a:pt x="795" y="41"/>
                </a:cubicBezTo>
                <a:cubicBezTo>
                  <a:pt x="795" y="2"/>
                  <a:pt x="795" y="2"/>
                  <a:pt x="795" y="2"/>
                </a:cubicBezTo>
                <a:lnTo>
                  <a:pt x="809" y="2"/>
                </a:lnTo>
                <a:close/>
                <a:moveTo>
                  <a:pt x="723" y="95"/>
                </a:moveTo>
                <a:cubicBezTo>
                  <a:pt x="738" y="95"/>
                  <a:pt x="738" y="95"/>
                  <a:pt x="738" y="95"/>
                </a:cubicBezTo>
                <a:cubicBezTo>
                  <a:pt x="738" y="2"/>
                  <a:pt x="738" y="2"/>
                  <a:pt x="738" y="2"/>
                </a:cubicBezTo>
                <a:cubicBezTo>
                  <a:pt x="723" y="2"/>
                  <a:pt x="723" y="2"/>
                  <a:pt x="723" y="2"/>
                </a:cubicBezTo>
                <a:lnTo>
                  <a:pt x="723" y="95"/>
                </a:lnTo>
                <a:close/>
                <a:moveTo>
                  <a:pt x="701" y="3"/>
                </a:moveTo>
                <a:cubicBezTo>
                  <a:pt x="699" y="3"/>
                  <a:pt x="697" y="3"/>
                  <a:pt x="695" y="5"/>
                </a:cubicBezTo>
                <a:cubicBezTo>
                  <a:pt x="694" y="7"/>
                  <a:pt x="693" y="8"/>
                  <a:pt x="693" y="11"/>
                </a:cubicBezTo>
                <a:cubicBezTo>
                  <a:pt x="693" y="13"/>
                  <a:pt x="694" y="15"/>
                  <a:pt x="695" y="17"/>
                </a:cubicBezTo>
                <a:cubicBezTo>
                  <a:pt x="697" y="18"/>
                  <a:pt x="699" y="19"/>
                  <a:pt x="701" y="19"/>
                </a:cubicBezTo>
                <a:cubicBezTo>
                  <a:pt x="704" y="19"/>
                  <a:pt x="706" y="18"/>
                  <a:pt x="707" y="16"/>
                </a:cubicBezTo>
                <a:cubicBezTo>
                  <a:pt x="709" y="15"/>
                  <a:pt x="710" y="13"/>
                  <a:pt x="710" y="11"/>
                </a:cubicBezTo>
                <a:cubicBezTo>
                  <a:pt x="710" y="8"/>
                  <a:pt x="709" y="7"/>
                  <a:pt x="707" y="5"/>
                </a:cubicBezTo>
                <a:cubicBezTo>
                  <a:pt x="706" y="3"/>
                  <a:pt x="704" y="3"/>
                  <a:pt x="701" y="3"/>
                </a:cubicBezTo>
                <a:moveTo>
                  <a:pt x="694" y="95"/>
                </a:moveTo>
                <a:cubicBezTo>
                  <a:pt x="708" y="95"/>
                  <a:pt x="708" y="95"/>
                  <a:pt x="708" y="95"/>
                </a:cubicBezTo>
                <a:cubicBezTo>
                  <a:pt x="708" y="32"/>
                  <a:pt x="708" y="32"/>
                  <a:pt x="708" y="32"/>
                </a:cubicBezTo>
                <a:cubicBezTo>
                  <a:pt x="694" y="32"/>
                  <a:pt x="694" y="32"/>
                  <a:pt x="694" y="32"/>
                </a:cubicBezTo>
                <a:lnTo>
                  <a:pt x="694" y="95"/>
                </a:lnTo>
                <a:close/>
                <a:moveTo>
                  <a:pt x="665" y="68"/>
                </a:moveTo>
                <a:cubicBezTo>
                  <a:pt x="665" y="73"/>
                  <a:pt x="664" y="77"/>
                  <a:pt x="661" y="80"/>
                </a:cubicBezTo>
                <a:cubicBezTo>
                  <a:pt x="658" y="83"/>
                  <a:pt x="655" y="85"/>
                  <a:pt x="651" y="85"/>
                </a:cubicBezTo>
                <a:cubicBezTo>
                  <a:pt x="642" y="85"/>
                  <a:pt x="638" y="79"/>
                  <a:pt x="638" y="68"/>
                </a:cubicBezTo>
                <a:cubicBezTo>
                  <a:pt x="638" y="32"/>
                  <a:pt x="638" y="32"/>
                  <a:pt x="638" y="32"/>
                </a:cubicBezTo>
                <a:cubicBezTo>
                  <a:pt x="624" y="32"/>
                  <a:pt x="624" y="32"/>
                  <a:pt x="624" y="32"/>
                </a:cubicBezTo>
                <a:cubicBezTo>
                  <a:pt x="624" y="69"/>
                  <a:pt x="624" y="69"/>
                  <a:pt x="624" y="69"/>
                </a:cubicBezTo>
                <a:cubicBezTo>
                  <a:pt x="624" y="87"/>
                  <a:pt x="631" y="96"/>
                  <a:pt x="646" y="96"/>
                </a:cubicBezTo>
                <a:cubicBezTo>
                  <a:pt x="654" y="96"/>
                  <a:pt x="661" y="92"/>
                  <a:pt x="665" y="85"/>
                </a:cubicBezTo>
                <a:cubicBezTo>
                  <a:pt x="665" y="85"/>
                  <a:pt x="665" y="85"/>
                  <a:pt x="665" y="85"/>
                </a:cubicBezTo>
                <a:cubicBezTo>
                  <a:pt x="665" y="95"/>
                  <a:pt x="665" y="95"/>
                  <a:pt x="665" y="95"/>
                </a:cubicBezTo>
                <a:cubicBezTo>
                  <a:pt x="679" y="95"/>
                  <a:pt x="679" y="95"/>
                  <a:pt x="679" y="95"/>
                </a:cubicBezTo>
                <a:cubicBezTo>
                  <a:pt x="679" y="32"/>
                  <a:pt x="679" y="32"/>
                  <a:pt x="679" y="32"/>
                </a:cubicBezTo>
                <a:cubicBezTo>
                  <a:pt x="665" y="32"/>
                  <a:pt x="665" y="32"/>
                  <a:pt x="665" y="32"/>
                </a:cubicBezTo>
                <a:lnTo>
                  <a:pt x="665" y="68"/>
                </a:lnTo>
                <a:close/>
                <a:moveTo>
                  <a:pt x="598" y="69"/>
                </a:moveTo>
                <a:cubicBezTo>
                  <a:pt x="598" y="60"/>
                  <a:pt x="592" y="55"/>
                  <a:pt x="579" y="55"/>
                </a:cubicBezTo>
                <a:cubicBezTo>
                  <a:pt x="569" y="55"/>
                  <a:pt x="569" y="55"/>
                  <a:pt x="569" y="55"/>
                </a:cubicBezTo>
                <a:cubicBezTo>
                  <a:pt x="569" y="83"/>
                  <a:pt x="569" y="83"/>
                  <a:pt x="569" y="83"/>
                </a:cubicBezTo>
                <a:cubicBezTo>
                  <a:pt x="581" y="83"/>
                  <a:pt x="581" y="83"/>
                  <a:pt x="581" y="83"/>
                </a:cubicBezTo>
                <a:cubicBezTo>
                  <a:pt x="587" y="83"/>
                  <a:pt x="591" y="82"/>
                  <a:pt x="594" y="79"/>
                </a:cubicBezTo>
                <a:cubicBezTo>
                  <a:pt x="597" y="77"/>
                  <a:pt x="598" y="73"/>
                  <a:pt x="598" y="69"/>
                </a:cubicBezTo>
                <a:moveTo>
                  <a:pt x="569" y="44"/>
                </a:moveTo>
                <a:cubicBezTo>
                  <a:pt x="578" y="44"/>
                  <a:pt x="578" y="44"/>
                  <a:pt x="578" y="44"/>
                </a:cubicBezTo>
                <a:cubicBezTo>
                  <a:pt x="583" y="44"/>
                  <a:pt x="587" y="42"/>
                  <a:pt x="590" y="40"/>
                </a:cubicBezTo>
                <a:cubicBezTo>
                  <a:pt x="593" y="38"/>
                  <a:pt x="594" y="34"/>
                  <a:pt x="594" y="30"/>
                </a:cubicBezTo>
                <a:cubicBezTo>
                  <a:pt x="594" y="22"/>
                  <a:pt x="589" y="19"/>
                  <a:pt x="579" y="19"/>
                </a:cubicBezTo>
                <a:cubicBezTo>
                  <a:pt x="569" y="19"/>
                  <a:pt x="569" y="19"/>
                  <a:pt x="569" y="19"/>
                </a:cubicBezTo>
                <a:lnTo>
                  <a:pt x="569" y="44"/>
                </a:lnTo>
                <a:close/>
                <a:moveTo>
                  <a:pt x="608" y="55"/>
                </a:moveTo>
                <a:cubicBezTo>
                  <a:pt x="612" y="58"/>
                  <a:pt x="614" y="63"/>
                  <a:pt x="614" y="69"/>
                </a:cubicBezTo>
                <a:cubicBezTo>
                  <a:pt x="614" y="77"/>
                  <a:pt x="611" y="83"/>
                  <a:pt x="605" y="88"/>
                </a:cubicBezTo>
                <a:cubicBezTo>
                  <a:pt x="599" y="92"/>
                  <a:pt x="591" y="95"/>
                  <a:pt x="582" y="95"/>
                </a:cubicBezTo>
                <a:cubicBezTo>
                  <a:pt x="554" y="95"/>
                  <a:pt x="554" y="95"/>
                  <a:pt x="554" y="95"/>
                </a:cubicBezTo>
                <a:cubicBezTo>
                  <a:pt x="554" y="7"/>
                  <a:pt x="554" y="7"/>
                  <a:pt x="554" y="7"/>
                </a:cubicBezTo>
                <a:cubicBezTo>
                  <a:pt x="582" y="7"/>
                  <a:pt x="582" y="7"/>
                  <a:pt x="582" y="7"/>
                </a:cubicBezTo>
                <a:cubicBezTo>
                  <a:pt x="591" y="7"/>
                  <a:pt x="597" y="9"/>
                  <a:pt x="602" y="12"/>
                </a:cubicBezTo>
                <a:cubicBezTo>
                  <a:pt x="607" y="16"/>
                  <a:pt x="610" y="21"/>
                  <a:pt x="610" y="27"/>
                </a:cubicBezTo>
                <a:cubicBezTo>
                  <a:pt x="610" y="32"/>
                  <a:pt x="608" y="36"/>
                  <a:pt x="605" y="40"/>
                </a:cubicBezTo>
                <a:cubicBezTo>
                  <a:pt x="603" y="44"/>
                  <a:pt x="599" y="46"/>
                  <a:pt x="594" y="48"/>
                </a:cubicBezTo>
                <a:cubicBezTo>
                  <a:pt x="594" y="48"/>
                  <a:pt x="594" y="48"/>
                  <a:pt x="594" y="48"/>
                </a:cubicBezTo>
                <a:cubicBezTo>
                  <a:pt x="600" y="49"/>
                  <a:pt x="605" y="51"/>
                  <a:pt x="608" y="55"/>
                </a:cubicBezTo>
                <a:moveTo>
                  <a:pt x="496" y="13"/>
                </a:moveTo>
                <a:cubicBezTo>
                  <a:pt x="482" y="17"/>
                  <a:pt x="482" y="17"/>
                  <a:pt x="482" y="17"/>
                </a:cubicBezTo>
                <a:cubicBezTo>
                  <a:pt x="482" y="32"/>
                  <a:pt x="482" y="32"/>
                  <a:pt x="482" y="32"/>
                </a:cubicBezTo>
                <a:cubicBezTo>
                  <a:pt x="471" y="32"/>
                  <a:pt x="471" y="32"/>
                  <a:pt x="471" y="32"/>
                </a:cubicBezTo>
                <a:cubicBezTo>
                  <a:pt x="471" y="32"/>
                  <a:pt x="471" y="32"/>
                  <a:pt x="471" y="32"/>
                </a:cubicBezTo>
                <a:cubicBezTo>
                  <a:pt x="457" y="32"/>
                  <a:pt x="457" y="32"/>
                  <a:pt x="457" y="32"/>
                </a:cubicBezTo>
                <a:cubicBezTo>
                  <a:pt x="457" y="23"/>
                  <a:pt x="457" y="23"/>
                  <a:pt x="457" y="23"/>
                </a:cubicBezTo>
                <a:cubicBezTo>
                  <a:pt x="457" y="16"/>
                  <a:pt x="460" y="12"/>
                  <a:pt x="467" y="12"/>
                </a:cubicBezTo>
                <a:cubicBezTo>
                  <a:pt x="470" y="12"/>
                  <a:pt x="472" y="12"/>
                  <a:pt x="474" y="13"/>
                </a:cubicBezTo>
                <a:cubicBezTo>
                  <a:pt x="474" y="2"/>
                  <a:pt x="474" y="2"/>
                  <a:pt x="474" y="2"/>
                </a:cubicBezTo>
                <a:cubicBezTo>
                  <a:pt x="472" y="1"/>
                  <a:pt x="469" y="0"/>
                  <a:pt x="465" y="0"/>
                </a:cubicBezTo>
                <a:cubicBezTo>
                  <a:pt x="459" y="0"/>
                  <a:pt x="454" y="2"/>
                  <a:pt x="449" y="6"/>
                </a:cubicBezTo>
                <a:cubicBezTo>
                  <a:pt x="445" y="10"/>
                  <a:pt x="443" y="15"/>
                  <a:pt x="443" y="22"/>
                </a:cubicBezTo>
                <a:cubicBezTo>
                  <a:pt x="443" y="32"/>
                  <a:pt x="443" y="32"/>
                  <a:pt x="443" y="32"/>
                </a:cubicBezTo>
                <a:cubicBezTo>
                  <a:pt x="432" y="32"/>
                  <a:pt x="432" y="32"/>
                  <a:pt x="432" y="32"/>
                </a:cubicBezTo>
                <a:cubicBezTo>
                  <a:pt x="432" y="43"/>
                  <a:pt x="432" y="43"/>
                  <a:pt x="432" y="43"/>
                </a:cubicBezTo>
                <a:cubicBezTo>
                  <a:pt x="443" y="43"/>
                  <a:pt x="443" y="43"/>
                  <a:pt x="443" y="43"/>
                </a:cubicBezTo>
                <a:cubicBezTo>
                  <a:pt x="443" y="95"/>
                  <a:pt x="443" y="95"/>
                  <a:pt x="443" y="95"/>
                </a:cubicBezTo>
                <a:cubicBezTo>
                  <a:pt x="457" y="95"/>
                  <a:pt x="457" y="95"/>
                  <a:pt x="457" y="95"/>
                </a:cubicBezTo>
                <a:cubicBezTo>
                  <a:pt x="457" y="43"/>
                  <a:pt x="457" y="43"/>
                  <a:pt x="457" y="43"/>
                </a:cubicBezTo>
                <a:cubicBezTo>
                  <a:pt x="471" y="43"/>
                  <a:pt x="471" y="43"/>
                  <a:pt x="471" y="43"/>
                </a:cubicBezTo>
                <a:cubicBezTo>
                  <a:pt x="471" y="43"/>
                  <a:pt x="471" y="43"/>
                  <a:pt x="471" y="43"/>
                </a:cubicBezTo>
                <a:cubicBezTo>
                  <a:pt x="482" y="43"/>
                  <a:pt x="482" y="43"/>
                  <a:pt x="482" y="43"/>
                </a:cubicBezTo>
                <a:cubicBezTo>
                  <a:pt x="482" y="79"/>
                  <a:pt x="482" y="79"/>
                  <a:pt x="482" y="79"/>
                </a:cubicBezTo>
                <a:cubicBezTo>
                  <a:pt x="482" y="90"/>
                  <a:pt x="488" y="96"/>
                  <a:pt x="500" y="96"/>
                </a:cubicBezTo>
                <a:cubicBezTo>
                  <a:pt x="504" y="96"/>
                  <a:pt x="508" y="95"/>
                  <a:pt x="511" y="94"/>
                </a:cubicBezTo>
                <a:cubicBezTo>
                  <a:pt x="511" y="83"/>
                  <a:pt x="511" y="83"/>
                  <a:pt x="511" y="83"/>
                </a:cubicBezTo>
                <a:cubicBezTo>
                  <a:pt x="509" y="84"/>
                  <a:pt x="507" y="85"/>
                  <a:pt x="505" y="85"/>
                </a:cubicBezTo>
                <a:cubicBezTo>
                  <a:pt x="501" y="85"/>
                  <a:pt x="499" y="84"/>
                  <a:pt x="498" y="82"/>
                </a:cubicBezTo>
                <a:cubicBezTo>
                  <a:pt x="496" y="81"/>
                  <a:pt x="496" y="78"/>
                  <a:pt x="496" y="74"/>
                </a:cubicBezTo>
                <a:cubicBezTo>
                  <a:pt x="496" y="43"/>
                  <a:pt x="496" y="43"/>
                  <a:pt x="496" y="43"/>
                </a:cubicBezTo>
                <a:cubicBezTo>
                  <a:pt x="511" y="43"/>
                  <a:pt x="511" y="43"/>
                  <a:pt x="511" y="43"/>
                </a:cubicBezTo>
                <a:cubicBezTo>
                  <a:pt x="511" y="32"/>
                  <a:pt x="511" y="32"/>
                  <a:pt x="511" y="32"/>
                </a:cubicBezTo>
                <a:cubicBezTo>
                  <a:pt x="496" y="32"/>
                  <a:pt x="496" y="32"/>
                  <a:pt x="496" y="32"/>
                </a:cubicBezTo>
                <a:lnTo>
                  <a:pt x="496" y="13"/>
                </a:lnTo>
                <a:close/>
                <a:moveTo>
                  <a:pt x="413" y="63"/>
                </a:moveTo>
                <a:cubicBezTo>
                  <a:pt x="413" y="56"/>
                  <a:pt x="412" y="51"/>
                  <a:pt x="409" y="47"/>
                </a:cubicBezTo>
                <a:cubicBezTo>
                  <a:pt x="406" y="44"/>
                  <a:pt x="401" y="42"/>
                  <a:pt x="396" y="42"/>
                </a:cubicBezTo>
                <a:cubicBezTo>
                  <a:pt x="390" y="42"/>
                  <a:pt x="386" y="44"/>
                  <a:pt x="382" y="48"/>
                </a:cubicBezTo>
                <a:cubicBezTo>
                  <a:pt x="379" y="51"/>
                  <a:pt x="378" y="57"/>
                  <a:pt x="378" y="64"/>
                </a:cubicBezTo>
                <a:cubicBezTo>
                  <a:pt x="378" y="70"/>
                  <a:pt x="379" y="75"/>
                  <a:pt x="383" y="79"/>
                </a:cubicBezTo>
                <a:cubicBezTo>
                  <a:pt x="386" y="83"/>
                  <a:pt x="390" y="85"/>
                  <a:pt x="396" y="85"/>
                </a:cubicBezTo>
                <a:cubicBezTo>
                  <a:pt x="401" y="85"/>
                  <a:pt x="406" y="83"/>
                  <a:pt x="409" y="79"/>
                </a:cubicBezTo>
                <a:cubicBezTo>
                  <a:pt x="412" y="76"/>
                  <a:pt x="413" y="70"/>
                  <a:pt x="413" y="63"/>
                </a:cubicBezTo>
                <a:moveTo>
                  <a:pt x="419" y="39"/>
                </a:moveTo>
                <a:cubicBezTo>
                  <a:pt x="425" y="45"/>
                  <a:pt x="428" y="53"/>
                  <a:pt x="428" y="63"/>
                </a:cubicBezTo>
                <a:cubicBezTo>
                  <a:pt x="428" y="73"/>
                  <a:pt x="425" y="81"/>
                  <a:pt x="419" y="87"/>
                </a:cubicBezTo>
                <a:cubicBezTo>
                  <a:pt x="413" y="93"/>
                  <a:pt x="405" y="96"/>
                  <a:pt x="395" y="96"/>
                </a:cubicBezTo>
                <a:cubicBezTo>
                  <a:pt x="385" y="96"/>
                  <a:pt x="378" y="93"/>
                  <a:pt x="372" y="87"/>
                </a:cubicBezTo>
                <a:cubicBezTo>
                  <a:pt x="366" y="81"/>
                  <a:pt x="363" y="74"/>
                  <a:pt x="363" y="64"/>
                </a:cubicBezTo>
                <a:cubicBezTo>
                  <a:pt x="363" y="53"/>
                  <a:pt x="366" y="45"/>
                  <a:pt x="372" y="39"/>
                </a:cubicBezTo>
                <a:cubicBezTo>
                  <a:pt x="378" y="33"/>
                  <a:pt x="386" y="30"/>
                  <a:pt x="396" y="30"/>
                </a:cubicBezTo>
                <a:cubicBezTo>
                  <a:pt x="406" y="30"/>
                  <a:pt x="414" y="33"/>
                  <a:pt x="419" y="39"/>
                </a:cubicBezTo>
                <a:moveTo>
                  <a:pt x="350" y="66"/>
                </a:moveTo>
                <a:cubicBezTo>
                  <a:pt x="349" y="64"/>
                  <a:pt x="347" y="63"/>
                  <a:pt x="345" y="62"/>
                </a:cubicBezTo>
                <a:cubicBezTo>
                  <a:pt x="343" y="60"/>
                  <a:pt x="340" y="59"/>
                  <a:pt x="337" y="58"/>
                </a:cubicBezTo>
                <a:cubicBezTo>
                  <a:pt x="335" y="58"/>
                  <a:pt x="334" y="57"/>
                  <a:pt x="332" y="56"/>
                </a:cubicBezTo>
                <a:cubicBezTo>
                  <a:pt x="330" y="56"/>
                  <a:pt x="329" y="55"/>
                  <a:pt x="328" y="54"/>
                </a:cubicBezTo>
                <a:cubicBezTo>
                  <a:pt x="327" y="54"/>
                  <a:pt x="326" y="53"/>
                  <a:pt x="325" y="52"/>
                </a:cubicBezTo>
                <a:cubicBezTo>
                  <a:pt x="325" y="51"/>
                  <a:pt x="325" y="50"/>
                  <a:pt x="325" y="48"/>
                </a:cubicBezTo>
                <a:cubicBezTo>
                  <a:pt x="325" y="47"/>
                  <a:pt x="325" y="46"/>
                  <a:pt x="325" y="45"/>
                </a:cubicBezTo>
                <a:cubicBezTo>
                  <a:pt x="326" y="45"/>
                  <a:pt x="327" y="44"/>
                  <a:pt x="328" y="43"/>
                </a:cubicBezTo>
                <a:cubicBezTo>
                  <a:pt x="329" y="42"/>
                  <a:pt x="330" y="42"/>
                  <a:pt x="332" y="42"/>
                </a:cubicBezTo>
                <a:cubicBezTo>
                  <a:pt x="333" y="41"/>
                  <a:pt x="335" y="41"/>
                  <a:pt x="336" y="41"/>
                </a:cubicBezTo>
                <a:cubicBezTo>
                  <a:pt x="342" y="41"/>
                  <a:pt x="347" y="43"/>
                  <a:pt x="352" y="46"/>
                </a:cubicBezTo>
                <a:cubicBezTo>
                  <a:pt x="352" y="33"/>
                  <a:pt x="352" y="33"/>
                  <a:pt x="352" y="33"/>
                </a:cubicBezTo>
                <a:cubicBezTo>
                  <a:pt x="347" y="31"/>
                  <a:pt x="342" y="30"/>
                  <a:pt x="336" y="30"/>
                </a:cubicBezTo>
                <a:cubicBezTo>
                  <a:pt x="333" y="30"/>
                  <a:pt x="330" y="31"/>
                  <a:pt x="327" y="32"/>
                </a:cubicBezTo>
                <a:cubicBezTo>
                  <a:pt x="323" y="32"/>
                  <a:pt x="321" y="34"/>
                  <a:pt x="318" y="35"/>
                </a:cubicBezTo>
                <a:cubicBezTo>
                  <a:pt x="316" y="37"/>
                  <a:pt x="314" y="39"/>
                  <a:pt x="313" y="41"/>
                </a:cubicBezTo>
                <a:cubicBezTo>
                  <a:pt x="311" y="43"/>
                  <a:pt x="310" y="46"/>
                  <a:pt x="310" y="49"/>
                </a:cubicBezTo>
                <a:cubicBezTo>
                  <a:pt x="310" y="51"/>
                  <a:pt x="311" y="54"/>
                  <a:pt x="311" y="55"/>
                </a:cubicBezTo>
                <a:cubicBezTo>
                  <a:pt x="312" y="57"/>
                  <a:pt x="313" y="59"/>
                  <a:pt x="315" y="60"/>
                </a:cubicBezTo>
                <a:cubicBezTo>
                  <a:pt x="316" y="62"/>
                  <a:pt x="318" y="63"/>
                  <a:pt x="320" y="64"/>
                </a:cubicBezTo>
                <a:cubicBezTo>
                  <a:pt x="322" y="65"/>
                  <a:pt x="324" y="66"/>
                  <a:pt x="327" y="67"/>
                </a:cubicBezTo>
                <a:cubicBezTo>
                  <a:pt x="329" y="68"/>
                  <a:pt x="331" y="69"/>
                  <a:pt x="332" y="70"/>
                </a:cubicBezTo>
                <a:cubicBezTo>
                  <a:pt x="334" y="70"/>
                  <a:pt x="335" y="71"/>
                  <a:pt x="337" y="72"/>
                </a:cubicBezTo>
                <a:cubicBezTo>
                  <a:pt x="338" y="72"/>
                  <a:pt x="339" y="73"/>
                  <a:pt x="340" y="74"/>
                </a:cubicBezTo>
                <a:cubicBezTo>
                  <a:pt x="340" y="75"/>
                  <a:pt x="341" y="77"/>
                  <a:pt x="341" y="78"/>
                </a:cubicBezTo>
                <a:cubicBezTo>
                  <a:pt x="341" y="83"/>
                  <a:pt x="336" y="86"/>
                  <a:pt x="328" y="86"/>
                </a:cubicBezTo>
                <a:cubicBezTo>
                  <a:pt x="322" y="86"/>
                  <a:pt x="316" y="84"/>
                  <a:pt x="310" y="79"/>
                </a:cubicBezTo>
                <a:cubicBezTo>
                  <a:pt x="310" y="93"/>
                  <a:pt x="310" y="93"/>
                  <a:pt x="310" y="93"/>
                </a:cubicBezTo>
                <a:cubicBezTo>
                  <a:pt x="315" y="95"/>
                  <a:pt x="321" y="96"/>
                  <a:pt x="328" y="96"/>
                </a:cubicBezTo>
                <a:cubicBezTo>
                  <a:pt x="332" y="96"/>
                  <a:pt x="335" y="96"/>
                  <a:pt x="338" y="95"/>
                </a:cubicBezTo>
                <a:cubicBezTo>
                  <a:pt x="342" y="94"/>
                  <a:pt x="344" y="93"/>
                  <a:pt x="347" y="91"/>
                </a:cubicBezTo>
                <a:cubicBezTo>
                  <a:pt x="349" y="90"/>
                  <a:pt x="351" y="88"/>
                  <a:pt x="353" y="86"/>
                </a:cubicBezTo>
                <a:cubicBezTo>
                  <a:pt x="354" y="83"/>
                  <a:pt x="355" y="80"/>
                  <a:pt x="355" y="77"/>
                </a:cubicBezTo>
                <a:cubicBezTo>
                  <a:pt x="355" y="75"/>
                  <a:pt x="354" y="72"/>
                  <a:pt x="354" y="71"/>
                </a:cubicBezTo>
                <a:cubicBezTo>
                  <a:pt x="353" y="69"/>
                  <a:pt x="352" y="67"/>
                  <a:pt x="350" y="66"/>
                </a:cubicBezTo>
                <a:moveTo>
                  <a:pt x="286" y="63"/>
                </a:moveTo>
                <a:cubicBezTo>
                  <a:pt x="286" y="56"/>
                  <a:pt x="285" y="51"/>
                  <a:pt x="282" y="47"/>
                </a:cubicBezTo>
                <a:cubicBezTo>
                  <a:pt x="279" y="44"/>
                  <a:pt x="275" y="42"/>
                  <a:pt x="269" y="42"/>
                </a:cubicBezTo>
                <a:cubicBezTo>
                  <a:pt x="263" y="42"/>
                  <a:pt x="259" y="44"/>
                  <a:pt x="256" y="48"/>
                </a:cubicBezTo>
                <a:cubicBezTo>
                  <a:pt x="253" y="51"/>
                  <a:pt x="251" y="57"/>
                  <a:pt x="251" y="64"/>
                </a:cubicBezTo>
                <a:cubicBezTo>
                  <a:pt x="251" y="70"/>
                  <a:pt x="253" y="75"/>
                  <a:pt x="256" y="79"/>
                </a:cubicBezTo>
                <a:cubicBezTo>
                  <a:pt x="259" y="83"/>
                  <a:pt x="264" y="85"/>
                  <a:pt x="269" y="85"/>
                </a:cubicBezTo>
                <a:cubicBezTo>
                  <a:pt x="275" y="85"/>
                  <a:pt x="279" y="83"/>
                  <a:pt x="282" y="79"/>
                </a:cubicBezTo>
                <a:cubicBezTo>
                  <a:pt x="285" y="76"/>
                  <a:pt x="286" y="70"/>
                  <a:pt x="286" y="63"/>
                </a:cubicBezTo>
                <a:moveTo>
                  <a:pt x="293" y="39"/>
                </a:moveTo>
                <a:cubicBezTo>
                  <a:pt x="298" y="45"/>
                  <a:pt x="301" y="53"/>
                  <a:pt x="301" y="63"/>
                </a:cubicBezTo>
                <a:cubicBezTo>
                  <a:pt x="301" y="73"/>
                  <a:pt x="298" y="81"/>
                  <a:pt x="292" y="87"/>
                </a:cubicBezTo>
                <a:cubicBezTo>
                  <a:pt x="286" y="93"/>
                  <a:pt x="278" y="96"/>
                  <a:pt x="268" y="96"/>
                </a:cubicBezTo>
                <a:cubicBezTo>
                  <a:pt x="259" y="96"/>
                  <a:pt x="251" y="93"/>
                  <a:pt x="245" y="87"/>
                </a:cubicBezTo>
                <a:cubicBezTo>
                  <a:pt x="239" y="81"/>
                  <a:pt x="237" y="74"/>
                  <a:pt x="237" y="64"/>
                </a:cubicBezTo>
                <a:cubicBezTo>
                  <a:pt x="237" y="53"/>
                  <a:pt x="240" y="45"/>
                  <a:pt x="246" y="39"/>
                </a:cubicBezTo>
                <a:cubicBezTo>
                  <a:pt x="252" y="33"/>
                  <a:pt x="260" y="30"/>
                  <a:pt x="270" y="30"/>
                </a:cubicBezTo>
                <a:cubicBezTo>
                  <a:pt x="280" y="30"/>
                  <a:pt x="287" y="33"/>
                  <a:pt x="293" y="39"/>
                </a:cubicBezTo>
                <a:moveTo>
                  <a:pt x="216" y="35"/>
                </a:moveTo>
                <a:cubicBezTo>
                  <a:pt x="213" y="37"/>
                  <a:pt x="211" y="40"/>
                  <a:pt x="210" y="45"/>
                </a:cubicBezTo>
                <a:cubicBezTo>
                  <a:pt x="210" y="45"/>
                  <a:pt x="210" y="45"/>
                  <a:pt x="210" y="45"/>
                </a:cubicBezTo>
                <a:cubicBezTo>
                  <a:pt x="210" y="32"/>
                  <a:pt x="210" y="32"/>
                  <a:pt x="210" y="32"/>
                </a:cubicBezTo>
                <a:cubicBezTo>
                  <a:pt x="195" y="32"/>
                  <a:pt x="195" y="32"/>
                  <a:pt x="195" y="32"/>
                </a:cubicBezTo>
                <a:cubicBezTo>
                  <a:pt x="195" y="95"/>
                  <a:pt x="195" y="95"/>
                  <a:pt x="195" y="95"/>
                </a:cubicBezTo>
                <a:cubicBezTo>
                  <a:pt x="210" y="95"/>
                  <a:pt x="210" y="95"/>
                  <a:pt x="210" y="95"/>
                </a:cubicBezTo>
                <a:cubicBezTo>
                  <a:pt x="210" y="65"/>
                  <a:pt x="210" y="65"/>
                  <a:pt x="210" y="65"/>
                </a:cubicBezTo>
                <a:cubicBezTo>
                  <a:pt x="210" y="58"/>
                  <a:pt x="211" y="53"/>
                  <a:pt x="214" y="49"/>
                </a:cubicBezTo>
                <a:cubicBezTo>
                  <a:pt x="217" y="45"/>
                  <a:pt x="220" y="43"/>
                  <a:pt x="224" y="43"/>
                </a:cubicBezTo>
                <a:cubicBezTo>
                  <a:pt x="227" y="43"/>
                  <a:pt x="230" y="44"/>
                  <a:pt x="232" y="45"/>
                </a:cubicBezTo>
                <a:cubicBezTo>
                  <a:pt x="232" y="32"/>
                  <a:pt x="232" y="32"/>
                  <a:pt x="232" y="32"/>
                </a:cubicBezTo>
                <a:cubicBezTo>
                  <a:pt x="230" y="31"/>
                  <a:pt x="228" y="31"/>
                  <a:pt x="226" y="31"/>
                </a:cubicBezTo>
                <a:cubicBezTo>
                  <a:pt x="222" y="31"/>
                  <a:pt x="219" y="32"/>
                  <a:pt x="216" y="35"/>
                </a:cubicBezTo>
                <a:moveTo>
                  <a:pt x="143" y="40"/>
                </a:moveTo>
                <a:cubicBezTo>
                  <a:pt x="137" y="46"/>
                  <a:pt x="133" y="54"/>
                  <a:pt x="133" y="65"/>
                </a:cubicBezTo>
                <a:cubicBezTo>
                  <a:pt x="133" y="74"/>
                  <a:pt x="136" y="82"/>
                  <a:pt x="142" y="87"/>
                </a:cubicBezTo>
                <a:cubicBezTo>
                  <a:pt x="148" y="93"/>
                  <a:pt x="155" y="96"/>
                  <a:pt x="165" y="96"/>
                </a:cubicBezTo>
                <a:cubicBezTo>
                  <a:pt x="171" y="96"/>
                  <a:pt x="177" y="95"/>
                  <a:pt x="182" y="92"/>
                </a:cubicBezTo>
                <a:cubicBezTo>
                  <a:pt x="182" y="79"/>
                  <a:pt x="182" y="79"/>
                  <a:pt x="182" y="79"/>
                </a:cubicBezTo>
                <a:cubicBezTo>
                  <a:pt x="178" y="83"/>
                  <a:pt x="173" y="85"/>
                  <a:pt x="168" y="85"/>
                </a:cubicBezTo>
                <a:cubicBezTo>
                  <a:pt x="162" y="85"/>
                  <a:pt x="157" y="83"/>
                  <a:pt x="153" y="79"/>
                </a:cubicBezTo>
                <a:cubicBezTo>
                  <a:pt x="150" y="75"/>
                  <a:pt x="148" y="70"/>
                  <a:pt x="148" y="64"/>
                </a:cubicBezTo>
                <a:cubicBezTo>
                  <a:pt x="148" y="57"/>
                  <a:pt x="150" y="52"/>
                  <a:pt x="154" y="48"/>
                </a:cubicBezTo>
                <a:cubicBezTo>
                  <a:pt x="158" y="44"/>
                  <a:pt x="162" y="42"/>
                  <a:pt x="168" y="42"/>
                </a:cubicBezTo>
                <a:cubicBezTo>
                  <a:pt x="173" y="42"/>
                  <a:pt x="178" y="43"/>
                  <a:pt x="182" y="47"/>
                </a:cubicBezTo>
                <a:cubicBezTo>
                  <a:pt x="182" y="33"/>
                  <a:pt x="182" y="33"/>
                  <a:pt x="182" y="33"/>
                </a:cubicBezTo>
                <a:cubicBezTo>
                  <a:pt x="178" y="31"/>
                  <a:pt x="173" y="30"/>
                  <a:pt x="167" y="30"/>
                </a:cubicBezTo>
                <a:cubicBezTo>
                  <a:pt x="157" y="30"/>
                  <a:pt x="149" y="34"/>
                  <a:pt x="143" y="40"/>
                </a:cubicBezTo>
                <a:moveTo>
                  <a:pt x="108" y="95"/>
                </a:moveTo>
                <a:cubicBezTo>
                  <a:pt x="123" y="95"/>
                  <a:pt x="123" y="95"/>
                  <a:pt x="123" y="95"/>
                </a:cubicBezTo>
                <a:cubicBezTo>
                  <a:pt x="123" y="32"/>
                  <a:pt x="123" y="32"/>
                  <a:pt x="123" y="32"/>
                </a:cubicBezTo>
                <a:cubicBezTo>
                  <a:pt x="108" y="32"/>
                  <a:pt x="108" y="32"/>
                  <a:pt x="108" y="32"/>
                </a:cubicBezTo>
                <a:lnTo>
                  <a:pt x="108" y="95"/>
                </a:lnTo>
                <a:close/>
                <a:moveTo>
                  <a:pt x="116" y="3"/>
                </a:moveTo>
                <a:cubicBezTo>
                  <a:pt x="113" y="3"/>
                  <a:pt x="111" y="3"/>
                  <a:pt x="110" y="5"/>
                </a:cubicBezTo>
                <a:cubicBezTo>
                  <a:pt x="108" y="7"/>
                  <a:pt x="107" y="8"/>
                  <a:pt x="107" y="11"/>
                </a:cubicBezTo>
                <a:cubicBezTo>
                  <a:pt x="107" y="13"/>
                  <a:pt x="108" y="15"/>
                  <a:pt x="110" y="17"/>
                </a:cubicBezTo>
                <a:cubicBezTo>
                  <a:pt x="111" y="18"/>
                  <a:pt x="113" y="19"/>
                  <a:pt x="116" y="19"/>
                </a:cubicBezTo>
                <a:cubicBezTo>
                  <a:pt x="118" y="19"/>
                  <a:pt x="120" y="18"/>
                  <a:pt x="122" y="16"/>
                </a:cubicBezTo>
                <a:cubicBezTo>
                  <a:pt x="123" y="15"/>
                  <a:pt x="124" y="13"/>
                  <a:pt x="124" y="11"/>
                </a:cubicBezTo>
                <a:cubicBezTo>
                  <a:pt x="124" y="8"/>
                  <a:pt x="123" y="7"/>
                  <a:pt x="122" y="5"/>
                </a:cubicBezTo>
                <a:cubicBezTo>
                  <a:pt x="120" y="3"/>
                  <a:pt x="118" y="3"/>
                  <a:pt x="116" y="3"/>
                </a:cubicBezTo>
                <a:moveTo>
                  <a:pt x="75" y="7"/>
                </a:moveTo>
                <a:cubicBezTo>
                  <a:pt x="95" y="7"/>
                  <a:pt x="95" y="7"/>
                  <a:pt x="95" y="7"/>
                </a:cubicBezTo>
                <a:cubicBezTo>
                  <a:pt x="95" y="95"/>
                  <a:pt x="95" y="95"/>
                  <a:pt x="95" y="95"/>
                </a:cubicBezTo>
                <a:cubicBezTo>
                  <a:pt x="80" y="95"/>
                  <a:pt x="80" y="95"/>
                  <a:pt x="80" y="95"/>
                </a:cubicBezTo>
                <a:cubicBezTo>
                  <a:pt x="80" y="38"/>
                  <a:pt x="80" y="38"/>
                  <a:pt x="80" y="38"/>
                </a:cubicBezTo>
                <a:cubicBezTo>
                  <a:pt x="80" y="33"/>
                  <a:pt x="80" y="27"/>
                  <a:pt x="81" y="21"/>
                </a:cubicBezTo>
                <a:cubicBezTo>
                  <a:pt x="81" y="21"/>
                  <a:pt x="81" y="21"/>
                  <a:pt x="81" y="21"/>
                </a:cubicBezTo>
                <a:cubicBezTo>
                  <a:pt x="80" y="25"/>
                  <a:pt x="79" y="27"/>
                  <a:pt x="78" y="29"/>
                </a:cubicBezTo>
                <a:cubicBezTo>
                  <a:pt x="52" y="95"/>
                  <a:pt x="52" y="95"/>
                  <a:pt x="52" y="95"/>
                </a:cubicBezTo>
                <a:cubicBezTo>
                  <a:pt x="42" y="95"/>
                  <a:pt x="42" y="95"/>
                  <a:pt x="42" y="95"/>
                </a:cubicBezTo>
                <a:cubicBezTo>
                  <a:pt x="16" y="29"/>
                  <a:pt x="16" y="29"/>
                  <a:pt x="16" y="29"/>
                </a:cubicBezTo>
                <a:cubicBezTo>
                  <a:pt x="15" y="28"/>
                  <a:pt x="14" y="25"/>
                  <a:pt x="14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4" y="24"/>
                  <a:pt x="14" y="30"/>
                  <a:pt x="14" y="38"/>
                </a:cubicBezTo>
                <a:cubicBezTo>
                  <a:pt x="14" y="95"/>
                  <a:pt x="14" y="95"/>
                  <a:pt x="14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7"/>
                  <a:pt x="0" y="7"/>
                  <a:pt x="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44" y="65"/>
                  <a:pt x="44" y="65"/>
                  <a:pt x="44" y="65"/>
                </a:cubicBezTo>
                <a:cubicBezTo>
                  <a:pt x="46" y="70"/>
                  <a:pt x="47" y="73"/>
                  <a:pt x="47" y="75"/>
                </a:cubicBezTo>
                <a:cubicBezTo>
                  <a:pt x="48" y="75"/>
                  <a:pt x="48" y="75"/>
                  <a:pt x="48" y="75"/>
                </a:cubicBezTo>
                <a:cubicBezTo>
                  <a:pt x="49" y="71"/>
                  <a:pt x="50" y="67"/>
                  <a:pt x="51" y="65"/>
                </a:cubicBezTo>
                <a:lnTo>
                  <a:pt x="7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C73F7E-519C-4D23-B871-7FD985D67D4D}"/>
              </a:ext>
            </a:extLst>
          </p:cNvPr>
          <p:cNvSpPr/>
          <p:nvPr userDrawn="1"/>
        </p:nvSpPr>
        <p:spPr>
          <a:xfrm>
            <a:off x="584200" y="3977148"/>
            <a:ext cx="355097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Segoe UI Semilight" panose="020B0402040204020203" pitchFamily="34" charset="0"/>
              </a:rPr>
              <a:t>May 7–9, 2018   //   Seattle, WA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00149D-DBA5-49F4-9EA0-6801AFB758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1" r="20173" b="58603"/>
          <a:stretch/>
        </p:blipFill>
        <p:spPr>
          <a:xfrm>
            <a:off x="2255245" y="0"/>
            <a:ext cx="9936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04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 userDrawn="1">
          <p15:clr>
            <a:srgbClr val="5ACBF0"/>
          </p15:clr>
        </p15:guide>
        <p15:guide id="2" orient="horz" pos="2496" userDrawn="1">
          <p15:clr>
            <a:srgbClr val="5ACBF0"/>
          </p15:clr>
        </p15:guide>
        <p15:guide id="3" pos="6132" userDrawn="1">
          <p15:clr>
            <a:srgbClr val="5ACBF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54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25650"/>
            <a:ext cx="4161981" cy="1107996"/>
          </a:xfrm>
        </p:spPr>
        <p:txBody>
          <a:bodyPr wrap="square" rIns="0" anchor="b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Title format square photo layout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80C89-4FC1-4FE7-AFCA-1C41A1B09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3535541"/>
            <a:ext cx="4162425" cy="307777"/>
          </a:xfr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61988" indent="0">
              <a:buNone/>
              <a:defRPr/>
            </a:lvl4pPr>
            <a:lvl5pPr marL="85566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6178F5D2-7CA2-4202-8FD2-95D8F7A2E9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16153781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6" orient="horz" pos="904">
          <p15:clr>
            <a:srgbClr val="5ACBF0"/>
          </p15:clr>
        </p15:guide>
        <p15:guide id="7" orient="horz" pos="1276">
          <p15:clr>
            <a:srgbClr val="5ACBF0"/>
          </p15:clr>
        </p15:guide>
        <p15:guide id="8" orient="horz" pos="2226">
          <p15:clr>
            <a:srgbClr val="5ACBF0"/>
          </p15:clr>
        </p15:guide>
        <p15:guide id="10" pos="3729">
          <p15:clr>
            <a:srgbClr val="C35EA4"/>
          </p15:clr>
        </p15:guide>
        <p15:guide id="11" pos="2993">
          <p15:clr>
            <a:srgbClr val="5ACBF0"/>
          </p15:clr>
        </p15:guide>
        <p15:guide id="12" pos="3543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025" y="2875002"/>
            <a:ext cx="4161981" cy="1107996"/>
          </a:xfrm>
        </p:spPr>
        <p:txBody>
          <a:bodyPr wrap="square" rIns="0" anchor="ctr" anchorCtr="0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Title  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3956AAB8-C2DF-40F3-A72B-0FA6F47702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20216356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pos="2991">
          <p15:clr>
            <a:srgbClr val="5ACBF0"/>
          </p15:clr>
        </p15:guide>
        <p15:guide id="7" pos="3728">
          <p15:clr>
            <a:srgbClr val="C35EA4"/>
          </p15:clr>
        </p15:guide>
        <p15:guide id="8" pos="3544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81637"/>
            <a:ext cx="4160520" cy="861774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defRPr sz="2800" b="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smaller text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18102CFD-D7DD-461F-B675-FAE01404E5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343303340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3" orient="horz" pos="1877">
          <p15:clr>
            <a:srgbClr val="5ACBF0"/>
          </p15:clr>
        </p15:guide>
        <p15:guide id="4" pos="3731">
          <p15:clr>
            <a:srgbClr val="C35EA4"/>
          </p15:clr>
        </p15:guide>
        <p15:guide id="5" pos="2993">
          <p15:clr>
            <a:srgbClr val="5ACBF0"/>
          </p15:clr>
        </p15:guide>
        <p15:guide id="6" pos="3547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667512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71028E-16C3-4002-B04C-173B0E47CA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667512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C388-D05E-4BD1-8D7C-196F5BE5DA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05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E48BC3-17FF-42D3-9B26-17258F2E57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10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 userDrawn="1">
          <p15:clr>
            <a:srgbClr val="5ACBF0"/>
          </p15:clr>
        </p15:guide>
        <p15:guide id="3" orient="horz" pos="1914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3FAF49-2747-46DC-BE92-CD844B707A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4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650358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27" userDrawn="1">
          <p15:clr>
            <a:srgbClr val="5ACBF0"/>
          </p15:clr>
        </p15:guide>
        <p15:guide id="3" orient="horz" pos="1911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27829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6675120" cy="553998"/>
          </a:xfrm>
          <a:noFill/>
        </p:spPr>
        <p:txBody>
          <a:bodyPr wrap="square"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667512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020681-E031-438A-87F4-3EF4E311C2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5DB46-DA06-45E4-B8E6-78FFA7D835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91723" y="5961261"/>
            <a:ext cx="3017520" cy="307777"/>
          </a:xfrm>
        </p:spPr>
        <p:txBody>
          <a:bodyPr anchor="b"/>
          <a:lstStyle>
            <a:lvl1pPr marL="0" indent="0" algn="r"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Session code here</a:t>
            </a:r>
          </a:p>
        </p:txBody>
      </p:sp>
    </p:spTree>
    <p:extLst>
      <p:ext uri="{BB962C8B-B14F-4D97-AF65-F5344CB8AC3E}">
        <p14:creationId xmlns:p14="http://schemas.microsoft.com/office/powerpoint/2010/main" val="1215558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4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Software code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1436688"/>
            <a:ext cx="11018520" cy="1908215"/>
          </a:xfrm>
        </p:spPr>
        <p:txBody>
          <a:bodyPr/>
          <a:lstStyle>
            <a:lvl1pPr marL="0" indent="0">
              <a:buNone/>
              <a:defRPr sz="2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 sz="24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 sz="20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5879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5" name="MS logo white - EMF" descr="Microsoft logo white text version">
            <a:extLst>
              <a:ext uri="{FF2B5EF4-FFF2-40B4-BE49-F238E27FC236}">
                <a16:creationId xmlns:a16="http://schemas.microsoft.com/office/drawing/2014/main" id="{70D3778F-A717-44C8-9013-FF206B15D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288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2308324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4" orient="horz" pos="1272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  <p15:guide id="5" orient="horz" pos="904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898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6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3" orient="horz" pos="900" userDrawn="1">
          <p15:clr>
            <a:srgbClr val="5ACBF0"/>
          </p15:clr>
        </p15:guide>
        <p15:guide id="4" orient="horz" pos="1276" userDrawn="1">
          <p15:clr>
            <a:srgbClr val="5ACBF0"/>
          </p15:clr>
        </p15:guide>
        <p15:guide id="5" orient="horz" pos="288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798454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5852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 userDrawn="1">
          <p15:clr>
            <a:srgbClr val="5ACBF0"/>
          </p15:clr>
        </p15:guide>
        <p15:guide id="29" orient="horz" pos="1271" userDrawn="1">
          <p15:clr>
            <a:srgbClr val="5ACBF0"/>
          </p15:clr>
        </p15:guide>
        <p15:guide id="30" orient="horz" pos="288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648" r:id="rId2"/>
    <p:sldLayoutId id="2147484240" r:id="rId3"/>
    <p:sldLayoutId id="2147484241" r:id="rId4"/>
    <p:sldLayoutId id="2147484474" r:id="rId5"/>
    <p:sldLayoutId id="2147484245" r:id="rId6"/>
    <p:sldLayoutId id="2147484247" r:id="rId7"/>
    <p:sldLayoutId id="2147484639" r:id="rId8"/>
    <p:sldLayoutId id="2147484603" r:id="rId9"/>
    <p:sldLayoutId id="2147484649" r:id="rId10"/>
    <p:sldLayoutId id="2147484645" r:id="rId11"/>
    <p:sldLayoutId id="2147484646" r:id="rId12"/>
    <p:sldLayoutId id="2147484647" r:id="rId13"/>
    <p:sldLayoutId id="2147484249" r:id="rId14"/>
    <p:sldLayoutId id="2147484640" r:id="rId15"/>
    <p:sldLayoutId id="2147484582" r:id="rId16"/>
    <p:sldLayoutId id="2147484641" r:id="rId17"/>
    <p:sldLayoutId id="2147484584" r:id="rId18"/>
    <p:sldLayoutId id="2147484583" r:id="rId19"/>
    <p:sldLayoutId id="2147484256" r:id="rId20"/>
    <p:sldLayoutId id="2147484257" r:id="rId21"/>
    <p:sldLayoutId id="2147484585" r:id="rId22"/>
    <p:sldLayoutId id="2147484299" r:id="rId23"/>
    <p:sldLayoutId id="2147484263" r:id="rId24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1" kern="1200" cap="none" spc="-5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6" pos="368" userDrawn="1">
          <p15:clr>
            <a:srgbClr val="C35EA4"/>
          </p15:clr>
        </p15:guide>
        <p15:guide id="17" pos="7313" userDrawn="1">
          <p15:clr>
            <a:srgbClr val="C35EA4"/>
          </p15:clr>
        </p15:guide>
        <p15:guide id="25" orient="horz" pos="369" userDrawn="1">
          <p15:clr>
            <a:srgbClr val="C35EA4"/>
          </p15:clr>
        </p15:guide>
        <p15:guide id="26" orient="horz" pos="3949" userDrawn="1">
          <p15:clr>
            <a:srgbClr val="C35EA4"/>
          </p15:clr>
        </p15:guide>
        <p15:guide id="27" orient="horz" pos="184" userDrawn="1">
          <p15:clr>
            <a:srgbClr val="A4A3A4"/>
          </p15:clr>
        </p15:guide>
        <p15:guide id="28" pos="185" userDrawn="1">
          <p15:clr>
            <a:srgbClr val="A4A3A4"/>
          </p15:clr>
        </p15:guide>
        <p15:guide id="29" orient="horz" pos="4135" userDrawn="1">
          <p15:clr>
            <a:srgbClr val="A4A3A4"/>
          </p15:clr>
        </p15:guide>
        <p15:guide id="30" pos="7495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ka.ms/microsoftteamsde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github.com/OfficeDev/microsoft-teams-sample-auth-node" TargetMode="External"/><Relationship Id="rId5" Type="http://schemas.openxmlformats.org/officeDocument/2006/relationships/hyperlink" Target="https://github.com/OfficeDev/microsoft-teams-sample-complete-csharp" TargetMode="External"/><Relationship Id="rId4" Type="http://schemas.openxmlformats.org/officeDocument/2006/relationships/hyperlink" Target="https://github.com/OfficeDev/microsoft-teams-sample-complete-nod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fficeDev/microsoft-teams-sample-auth-nod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07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3033713"/>
            <a:ext cx="9144000" cy="498598"/>
          </a:xfrm>
        </p:spPr>
        <p:txBody>
          <a:bodyPr/>
          <a:lstStyle/>
          <a:p>
            <a:r>
              <a:rPr lang="en-US" dirty="0"/>
              <a:t>Things to Remember</a:t>
            </a:r>
          </a:p>
        </p:txBody>
      </p:sp>
    </p:spTree>
    <p:extLst>
      <p:ext uri="{BB962C8B-B14F-4D97-AF65-F5344CB8AC3E}">
        <p14:creationId xmlns:p14="http://schemas.microsoft.com/office/powerpoint/2010/main" val="222957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F4636F57-115B-43EC-8FEE-B5355DC2E29C}"/>
              </a:ext>
            </a:extLst>
          </p:cNvPr>
          <p:cNvSpPr/>
          <p:nvPr/>
        </p:nvSpPr>
        <p:spPr bwMode="auto">
          <a:xfrm>
            <a:off x="2993722" y="2265456"/>
            <a:ext cx="2315195" cy="44243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n w="0"/>
                <a:solidFill>
                  <a:schemeClr val="tx1"/>
                </a:solidFill>
                <a:ea typeface="Segoe UI" pitchFamily="34" charset="0"/>
                <a:cs typeface="Segoe UI" pitchFamily="34" charset="0"/>
              </a:rPr>
              <a:t>Popup window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1107996"/>
          </a:xfrm>
        </p:spPr>
        <p:txBody>
          <a:bodyPr/>
          <a:lstStyle/>
          <a:p>
            <a:r>
              <a:rPr lang="en-US" dirty="0"/>
              <a:t>Start and end the authentication flow</a:t>
            </a:r>
            <a:br>
              <a:rPr lang="en-US" dirty="0"/>
            </a:br>
            <a:r>
              <a:rPr lang="en-US" dirty="0"/>
              <a:t>on your app’s domain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2019300"/>
            <a:ext cx="5212080" cy="430887"/>
          </a:xfrm>
        </p:spPr>
        <p:txBody>
          <a:bodyPr/>
          <a:lstStyle/>
          <a:p>
            <a:r>
              <a:rPr lang="en-US" b="1" dirty="0"/>
              <a:t>CORRECT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7B45F-1F03-4273-A270-E598C5C8BD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2019300"/>
            <a:ext cx="5212080" cy="430887"/>
          </a:xfrm>
        </p:spPr>
        <p:txBody>
          <a:bodyPr/>
          <a:lstStyle/>
          <a:p>
            <a:r>
              <a:rPr lang="en-US" b="1" dirty="0"/>
              <a:t>INCORRECT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FA1A18-32FE-44C3-8937-3FA02CD43A9D}"/>
              </a:ext>
            </a:extLst>
          </p:cNvPr>
          <p:cNvSpPr/>
          <p:nvPr/>
        </p:nvSpPr>
        <p:spPr bwMode="auto">
          <a:xfrm>
            <a:off x="3200497" y="2832237"/>
            <a:ext cx="1909666" cy="9697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Start page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(myapp.com)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06F4B6-9CEB-4717-A951-E5A1C135E0BF}"/>
              </a:ext>
            </a:extLst>
          </p:cNvPr>
          <p:cNvSpPr/>
          <p:nvPr/>
        </p:nvSpPr>
        <p:spPr bwMode="auto">
          <a:xfrm>
            <a:off x="3201640" y="4158782"/>
            <a:ext cx="1909666" cy="9713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Identity provider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(</a:t>
            </a:r>
            <a:r>
              <a:rPr lang="en-US" sz="16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AzureAD</a:t>
            </a:r>
            <a:r>
              <a:rPr lang="en-US" sz="16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2C5F57-E6DD-4E4D-9986-C95AECB59F6D}"/>
              </a:ext>
            </a:extLst>
          </p:cNvPr>
          <p:cNvSpPr/>
          <p:nvPr/>
        </p:nvSpPr>
        <p:spPr bwMode="auto">
          <a:xfrm>
            <a:off x="3200497" y="5486865"/>
            <a:ext cx="1909666" cy="9713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Redirect /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End page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(myapp.com)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C08848FC-92F3-4604-8985-73AF86643A0E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16200000" flipH="1">
            <a:off x="3977522" y="3979831"/>
            <a:ext cx="356758" cy="11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DE70B9AB-865B-4429-A6EE-15CCAF6C1356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rot="5400000">
            <a:off x="3977523" y="5307915"/>
            <a:ext cx="356758" cy="11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6A3A0A94-CABD-4521-9E19-36F14527D123}"/>
              </a:ext>
            </a:extLst>
          </p:cNvPr>
          <p:cNvSpPr/>
          <p:nvPr/>
        </p:nvSpPr>
        <p:spPr bwMode="auto">
          <a:xfrm>
            <a:off x="584200" y="3802023"/>
            <a:ext cx="1909666" cy="9697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App</a:t>
            </a:r>
            <a:endParaRPr lang="en-US" sz="16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2A09709D-ED8C-456C-B840-1F647F063BF2}"/>
              </a:ext>
            </a:extLst>
          </p:cNvPr>
          <p:cNvCxnSpPr>
            <a:stCxn id="69" idx="0"/>
            <a:endCxn id="9" idx="1"/>
          </p:cNvCxnSpPr>
          <p:nvPr/>
        </p:nvCxnSpPr>
        <p:spPr>
          <a:xfrm rot="5400000" flipH="1" flipV="1">
            <a:off x="2127319" y="2728845"/>
            <a:ext cx="484892" cy="1661464"/>
          </a:xfrm>
          <a:prstGeom prst="bentConnector2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EB9FD8EC-48DB-4BF1-90E8-C002C7887D3E}"/>
              </a:ext>
            </a:extLst>
          </p:cNvPr>
          <p:cNvCxnSpPr>
            <a:endCxn id="69" idx="2"/>
          </p:cNvCxnSpPr>
          <p:nvPr/>
        </p:nvCxnSpPr>
        <p:spPr>
          <a:xfrm rot="10800000">
            <a:off x="1539034" y="4771810"/>
            <a:ext cx="1661463" cy="1189346"/>
          </a:xfrm>
          <a:prstGeom prst="bentConnector2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5360C050-487F-4E5C-BD21-3F6B16576A39}"/>
              </a:ext>
            </a:extLst>
          </p:cNvPr>
          <p:cNvSpPr/>
          <p:nvPr/>
        </p:nvSpPr>
        <p:spPr bwMode="auto">
          <a:xfrm>
            <a:off x="8805245" y="2265457"/>
            <a:ext cx="2315194" cy="3695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n w="0"/>
                <a:solidFill>
                  <a:schemeClr val="tx1"/>
                </a:solidFill>
                <a:ea typeface="Segoe UI" pitchFamily="34" charset="0"/>
                <a:cs typeface="Segoe UI" pitchFamily="34" charset="0"/>
              </a:rPr>
              <a:t>Popup window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6EA9601-5665-43A0-AEAD-ECDC21653AE5}"/>
              </a:ext>
            </a:extLst>
          </p:cNvPr>
          <p:cNvSpPr/>
          <p:nvPr/>
        </p:nvSpPr>
        <p:spPr bwMode="auto">
          <a:xfrm>
            <a:off x="9012019" y="2915494"/>
            <a:ext cx="1909666" cy="9713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Identity provider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(</a:t>
            </a:r>
            <a:r>
              <a:rPr lang="en-US" sz="16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AzureAD</a:t>
            </a:r>
            <a:r>
              <a:rPr lang="en-US" sz="16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)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60759A-8EE9-447A-9523-4F0556736BEA}"/>
              </a:ext>
            </a:extLst>
          </p:cNvPr>
          <p:cNvSpPr/>
          <p:nvPr/>
        </p:nvSpPr>
        <p:spPr bwMode="auto">
          <a:xfrm>
            <a:off x="9012682" y="4644443"/>
            <a:ext cx="1909666" cy="9713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Redirect /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End page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(myapp.com)</a:t>
            </a:r>
          </a:p>
        </p:txBody>
      </p: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FFD9B5A7-528E-4B15-B4A2-0A311DB96684}"/>
              </a:ext>
            </a:extLst>
          </p:cNvPr>
          <p:cNvCxnSpPr>
            <a:cxnSpLocks/>
            <a:stCxn id="78" idx="2"/>
            <a:endCxn id="79" idx="0"/>
          </p:cNvCxnSpPr>
          <p:nvPr/>
        </p:nvCxnSpPr>
        <p:spPr>
          <a:xfrm rot="16200000" flipH="1">
            <a:off x="9588371" y="4265299"/>
            <a:ext cx="757624" cy="6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82FE1FEC-72AA-4D9C-A0F7-5C7C2D14DDF2}"/>
              </a:ext>
            </a:extLst>
          </p:cNvPr>
          <p:cNvSpPr/>
          <p:nvPr/>
        </p:nvSpPr>
        <p:spPr bwMode="auto">
          <a:xfrm>
            <a:off x="6395722" y="3802023"/>
            <a:ext cx="1909666" cy="9697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App</a:t>
            </a:r>
            <a:endParaRPr lang="en-US" sz="16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A347288E-38D3-49B5-AD2B-2E192D971DA1}"/>
              </a:ext>
            </a:extLst>
          </p:cNvPr>
          <p:cNvCxnSpPr>
            <a:cxnSpLocks/>
            <a:stCxn id="82" idx="0"/>
            <a:endCxn id="78" idx="1"/>
          </p:cNvCxnSpPr>
          <p:nvPr/>
        </p:nvCxnSpPr>
        <p:spPr>
          <a:xfrm rot="5400000" flipH="1" flipV="1">
            <a:off x="7980854" y="2770858"/>
            <a:ext cx="400866" cy="1661464"/>
          </a:xfrm>
          <a:prstGeom prst="bentConnector2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81B13BA2-3260-487A-B518-8B86F2F0F552}"/>
              </a:ext>
            </a:extLst>
          </p:cNvPr>
          <p:cNvCxnSpPr>
            <a:cxnSpLocks/>
            <a:stCxn id="79" idx="1"/>
            <a:endCxn id="82" idx="2"/>
          </p:cNvCxnSpPr>
          <p:nvPr/>
        </p:nvCxnSpPr>
        <p:spPr>
          <a:xfrm rot="10800000">
            <a:off x="7350556" y="4771810"/>
            <a:ext cx="1662127" cy="358296"/>
          </a:xfrm>
          <a:prstGeom prst="bentConnector2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8690E743-F33C-455F-83EB-4AFBB9E64666}"/>
              </a:ext>
            </a:extLst>
          </p:cNvPr>
          <p:cNvSpPr txBox="1"/>
          <p:nvPr/>
        </p:nvSpPr>
        <p:spPr>
          <a:xfrm>
            <a:off x="7005791" y="5308486"/>
            <a:ext cx="14224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Popup will not close!</a:t>
            </a:r>
          </a:p>
        </p:txBody>
      </p:sp>
    </p:spTree>
    <p:extLst>
      <p:ext uri="{BB962C8B-B14F-4D97-AF65-F5344CB8AC3E}">
        <p14:creationId xmlns:p14="http://schemas.microsoft.com/office/powerpoint/2010/main" val="170091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</p:spPr>
        <p:txBody>
          <a:bodyPr/>
          <a:lstStyle/>
          <a:p>
            <a:r>
              <a:rPr lang="en-US" dirty="0"/>
              <a:t>List the domain in your app manifest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6390" y="1446919"/>
            <a:ext cx="11018520" cy="2893100"/>
          </a:xfrm>
        </p:spPr>
        <p:txBody>
          <a:bodyPr/>
          <a:lstStyle/>
          <a:p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...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"</a:t>
            </a:r>
            <a:r>
              <a:rPr lang="en-US" sz="2000" dirty="0" err="1">
                <a:latin typeface="Consolas" panose="020B0609020204030204" pitchFamily="49" charset="0"/>
              </a:rPr>
              <a:t>validDomains</a:t>
            </a:r>
            <a:r>
              <a:rPr lang="en-US" sz="2000" dirty="0">
                <a:latin typeface="Consolas" panose="020B0609020204030204" pitchFamily="49" charset="0"/>
              </a:rPr>
              <a:t>": [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"content.myapp.com",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"authentication.myapp.com"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]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5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</p:spPr>
        <p:txBody>
          <a:bodyPr/>
          <a:lstStyle/>
          <a:p>
            <a:r>
              <a:rPr lang="en-US" dirty="0"/>
              <a:t>Use the tenant-specific endpoint for Azure AD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430887"/>
          </a:xfrm>
        </p:spPr>
        <p:txBody>
          <a:bodyPr/>
          <a:lstStyle/>
          <a:p>
            <a:r>
              <a:rPr lang="en-US" b="1" dirty="0"/>
              <a:t>CORRECT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7B45F-1F03-4273-A270-E598C5C8BD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430887"/>
          </a:xfrm>
        </p:spPr>
        <p:txBody>
          <a:bodyPr/>
          <a:lstStyle/>
          <a:p>
            <a:r>
              <a:rPr lang="en-US" b="1" dirty="0"/>
              <a:t>INCORRECT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E51DF130-95AD-4AAF-9575-1069ADE91CE1}"/>
              </a:ext>
            </a:extLst>
          </p:cNvPr>
          <p:cNvSpPr txBox="1">
            <a:spLocks/>
          </p:cNvSpPr>
          <p:nvPr/>
        </p:nvSpPr>
        <p:spPr>
          <a:xfrm>
            <a:off x="584200" y="2019300"/>
            <a:ext cx="521208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28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55588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0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6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4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4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https://login.microsoftonline.com/</a:t>
            </a:r>
            <a:r>
              <a:rPr lang="en-US" b="1" dirty="0">
                <a:latin typeface="Consolas" panose="020B0609020204030204" pitchFamily="49" charset="0"/>
              </a:rPr>
              <a:t>{tenantId}</a:t>
            </a:r>
            <a:r>
              <a:rPr lang="en-US" dirty="0">
                <a:latin typeface="Consolas" panose="020B0609020204030204" pitchFamily="49" charset="0"/>
              </a:rPr>
              <a:t>/oauth2/authorize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44A7ED0-8EDD-4265-A0D4-9C0D5417C3FB}"/>
              </a:ext>
            </a:extLst>
          </p:cNvPr>
          <p:cNvSpPr txBox="1">
            <a:spLocks/>
          </p:cNvSpPr>
          <p:nvPr/>
        </p:nvSpPr>
        <p:spPr>
          <a:xfrm>
            <a:off x="6394703" y="2019300"/>
            <a:ext cx="521208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28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55588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0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6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4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4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https://login.microsoftonline.com/</a:t>
            </a:r>
            <a:r>
              <a:rPr lang="en-US" b="1" dirty="0">
                <a:latin typeface="Consolas" panose="020B0609020204030204" pitchFamily="49" charset="0"/>
              </a:rPr>
              <a:t>common</a:t>
            </a:r>
            <a:r>
              <a:rPr lang="en-US" dirty="0">
                <a:latin typeface="Consolas" panose="020B0609020204030204" pitchFamily="49" charset="0"/>
              </a:rPr>
              <a:t>/oauth2/authorize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4650E3AF-4472-41D4-9C20-27D752866930}"/>
              </a:ext>
            </a:extLst>
          </p:cNvPr>
          <p:cNvSpPr txBox="1">
            <a:spLocks/>
          </p:cNvSpPr>
          <p:nvPr/>
        </p:nvSpPr>
        <p:spPr>
          <a:xfrm>
            <a:off x="590868" y="3806264"/>
            <a:ext cx="11018520" cy="16004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28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55588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0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6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4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400" b="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Replace {</a:t>
            </a:r>
            <a:r>
              <a:rPr lang="en-US" dirty="0" err="1"/>
              <a:t>tenantId</a:t>
            </a:r>
            <a:r>
              <a:rPr lang="en-US" dirty="0"/>
              <a:t>} with the tenant ID from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latin typeface="Consolas" panose="020B0609020204030204" pitchFamily="49" charset="0"/>
              </a:rPr>
              <a:t>tid</a:t>
            </a:r>
            <a:r>
              <a:rPr lang="en-US" dirty="0"/>
              <a:t> field from tab context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Consolas" panose="020B0609020204030204" pitchFamily="49" charset="0"/>
              </a:rPr>
              <a:t>channelData.tenant.id</a:t>
            </a:r>
            <a:r>
              <a:rPr lang="en-US" dirty="0"/>
              <a:t> in the incoming bot message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0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AAD object id to share data across capabilities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6688"/>
            <a:ext cx="11018520" cy="1895904"/>
          </a:xfrm>
        </p:spPr>
        <p:txBody>
          <a:bodyPr/>
          <a:lstStyle/>
          <a:p>
            <a:r>
              <a:rPr lang="en-US" dirty="0"/>
              <a:t>Store and retrieve user information from your data store with the user’s Azure AD object id as a key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B3D810-460D-4DF2-BBA8-F33FFE5FC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892279"/>
              </p:ext>
            </p:extLst>
          </p:nvPr>
        </p:nvGraphicFramePr>
        <p:xfrm>
          <a:off x="584200" y="2659529"/>
          <a:ext cx="10556838" cy="3119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43718">
                  <a:extLst>
                    <a:ext uri="{9D8B030D-6E8A-4147-A177-3AD203B41FA5}">
                      <a16:colId xmlns:a16="http://schemas.microsoft.com/office/drawing/2014/main" val="795444867"/>
                    </a:ext>
                  </a:extLst>
                </a:gridCol>
                <a:gridCol w="5913120">
                  <a:extLst>
                    <a:ext uri="{9D8B030D-6E8A-4147-A177-3AD203B41FA5}">
                      <a16:colId xmlns:a16="http://schemas.microsoft.com/office/drawing/2014/main" val="355417177"/>
                    </a:ext>
                  </a:extLst>
                </a:gridCol>
              </a:tblGrid>
              <a:tr h="77986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+mj-lt"/>
                        </a:rPr>
                        <a:t>App 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+mj-lt"/>
                        </a:rPr>
                        <a:t>To get AAD object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930349"/>
                  </a:ext>
                </a:extLst>
              </a:tr>
              <a:tr h="7798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Tab (configurable and static)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Acquire </a:t>
                      </a:r>
                      <a:r>
                        <a:rPr lang="en-US" sz="2000" dirty="0" err="1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id_token</a:t>
                      </a:r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from Azure AD, then extract the “</a:t>
                      </a:r>
                      <a:r>
                        <a:rPr lang="en-US" sz="2000" dirty="0" err="1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oid</a:t>
                      </a:r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” claim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925346"/>
                  </a:ext>
                </a:extLst>
              </a:tr>
              <a:tr h="7798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Check “</a:t>
                      </a:r>
                      <a:r>
                        <a:rPr lang="en-US" sz="2000" dirty="0" err="1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from.aadObjectId</a:t>
                      </a:r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” field of incoming 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447457"/>
                  </a:ext>
                </a:extLst>
              </a:tr>
              <a:tr h="7798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Messaging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Check “</a:t>
                      </a:r>
                      <a:r>
                        <a:rPr lang="en-US" sz="2000" dirty="0" err="1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from.aadObjectId</a:t>
                      </a:r>
                      <a:r>
                        <a:rPr lang="en-US" sz="2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” field of incoming 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801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4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</p:spPr>
        <p:txBody>
          <a:bodyPr/>
          <a:lstStyle/>
          <a:p>
            <a:r>
              <a:rPr lang="en-US" dirty="0"/>
              <a:t>Bot messages contain the identity of the sender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6390" y="1446919"/>
            <a:ext cx="11018520" cy="5355312"/>
          </a:xfrm>
        </p:spPr>
        <p:txBody>
          <a:bodyPr/>
          <a:lstStyle/>
          <a:p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...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"from":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"id":  "29:1C7dbRrC_5yzN1RGtZIrcWT0xz88KPGP9sxdpVpV8sODlgPHeQE9RqQ02hnpuKzy6zZ-AaZx6swUOMj_Dsdse3TQ4sIaeebbFBF-VgjJy_nY",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"name": "</a:t>
            </a:r>
            <a:r>
              <a:rPr lang="en-US" sz="2000" b="1" dirty="0">
                <a:latin typeface="Consolas" panose="020B0609020204030204" pitchFamily="49" charset="0"/>
              </a:rPr>
              <a:t>Larry Jin</a:t>
            </a:r>
            <a:r>
              <a:rPr lang="en-US" sz="2000" dirty="0">
                <a:latin typeface="Consolas" panose="020B0609020204030204" pitchFamily="49" charset="0"/>
              </a:rPr>
              <a:t>",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"</a:t>
            </a:r>
            <a:r>
              <a:rPr lang="en-US" sz="2000" dirty="0" err="1">
                <a:latin typeface="Consolas" panose="020B0609020204030204" pitchFamily="49" charset="0"/>
              </a:rPr>
              <a:t>aadObjectId</a:t>
            </a:r>
            <a:r>
              <a:rPr lang="en-US" sz="2000" dirty="0">
                <a:latin typeface="Consolas" panose="020B0609020204030204" pitchFamily="49" charset="0"/>
              </a:rPr>
              <a:t>": "</a:t>
            </a:r>
            <a:r>
              <a:rPr lang="en-US" sz="2000" b="1" dirty="0">
                <a:latin typeface="Consolas" panose="020B0609020204030204" pitchFamily="49" charset="0"/>
              </a:rPr>
              <a:t>cd723fa0-0591-416a-9290-e93ecf3a9b92</a:t>
            </a:r>
            <a:r>
              <a:rPr lang="en-US" sz="2000" dirty="0">
                <a:latin typeface="Consolas" panose="020B0609020204030204" pitchFamily="49" charset="0"/>
              </a:rPr>
              <a:t>"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},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"</a:t>
            </a:r>
            <a:r>
              <a:rPr lang="en-US" sz="2000" dirty="0" err="1">
                <a:latin typeface="Consolas" panose="020B0609020204030204" pitchFamily="49" charset="0"/>
              </a:rPr>
              <a:t>channelData</a:t>
            </a:r>
            <a:r>
              <a:rPr lang="en-US" sz="2000" dirty="0">
                <a:latin typeface="Consolas" panose="020B0609020204030204" pitchFamily="49" charset="0"/>
              </a:rPr>
              <a:t>":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"tenant":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"id": "</a:t>
            </a:r>
            <a:r>
              <a:rPr lang="en-US" sz="2000" b="1" dirty="0">
                <a:latin typeface="Consolas" panose="020B0609020204030204" pitchFamily="49" charset="0"/>
              </a:rPr>
              <a:t>1c0725b8-151e-43ef-a250-30d8a6065c90</a:t>
            </a:r>
            <a:r>
              <a:rPr lang="en-US" sz="2000" dirty="0">
                <a:latin typeface="Consolas" panose="020B0609020204030204" pitchFamily="49" charset="0"/>
              </a:rPr>
              <a:t>"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76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3681008"/>
          </a:xfrm>
        </p:spPr>
        <p:txBody>
          <a:bodyPr/>
          <a:lstStyle/>
          <a:p>
            <a:r>
              <a:rPr lang="en-US" dirty="0"/>
              <a:t>Microsoft Teams developer documentation </a:t>
            </a:r>
          </a:p>
          <a:p>
            <a:pPr lvl="1"/>
            <a:r>
              <a:rPr lang="en-US" dirty="0">
                <a:hlinkClick r:id="rId3"/>
              </a:rPr>
              <a:t>https://aka.ms/microsoftteamsdev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Sample apps for Microsoft Teams</a:t>
            </a:r>
          </a:p>
          <a:p>
            <a:pPr lvl="1"/>
            <a:r>
              <a:rPr lang="en-US" dirty="0"/>
              <a:t>Node.js</a:t>
            </a:r>
          </a:p>
          <a:p>
            <a:pPr lvl="2"/>
            <a:r>
              <a:rPr lang="en-US" dirty="0">
                <a:hlinkClick r:id="rId4"/>
              </a:rPr>
              <a:t>https://github.com/OfficeDev/microsoft-teams-sample-complete-node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C#</a:t>
            </a:r>
          </a:p>
          <a:p>
            <a:pPr lvl="2"/>
            <a:r>
              <a:rPr lang="en-US" dirty="0">
                <a:hlinkClick r:id="rId5"/>
              </a:rPr>
              <a:t>https://github.com/OfficeDev/microsoft-teams-sample-complete-csharp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Authentication</a:t>
            </a:r>
          </a:p>
          <a:p>
            <a:pPr lvl="2"/>
            <a:r>
              <a:rPr lang="en-US" dirty="0">
                <a:hlinkClick r:id="rId6"/>
              </a:rPr>
              <a:t>https://github.com/OfficeDev/microsoft-teams-sample-auth-node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368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8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1452-18F6-4F4D-B541-49744E4B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425780"/>
            <a:ext cx="6675120" cy="1107996"/>
          </a:xfrm>
        </p:spPr>
        <p:txBody>
          <a:bodyPr/>
          <a:lstStyle/>
          <a:p>
            <a:r>
              <a:rPr lang="en-US" dirty="0"/>
              <a:t>Authentication in Apps for Microsoft Teams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D0DDA-D58B-433E-B8E3-A11E831885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Joshua Trick</a:t>
            </a:r>
          </a:p>
        </p:txBody>
      </p:sp>
    </p:spTree>
    <p:extLst>
      <p:ext uri="{BB962C8B-B14F-4D97-AF65-F5344CB8AC3E}">
        <p14:creationId xmlns:p14="http://schemas.microsoft.com/office/powerpoint/2010/main" val="198585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89E9-5913-4918-9E82-8A77487F0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and demo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479FB-4364-4A50-AF80-085BD11194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1982081"/>
          </a:xfrm>
        </p:spPr>
        <p:txBody>
          <a:bodyPr/>
          <a:lstStyle/>
          <a:p>
            <a:r>
              <a:rPr lang="en-US" dirty="0"/>
              <a:t>The examples and demo seen in this presentation can be found here: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https://github.com/OfficeDev/microsoft-teams-sample-auth-node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8272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3033713"/>
            <a:ext cx="9144000" cy="498598"/>
          </a:xfrm>
        </p:spPr>
        <p:txBody>
          <a:bodyPr/>
          <a:lstStyle/>
          <a:p>
            <a:r>
              <a:rPr lang="en-US" dirty="0"/>
              <a:t>Overview of Teams App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423805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887A353-79CC-43B1-944A-3343BED2E9CA}"/>
              </a:ext>
            </a:extLst>
          </p:cNvPr>
          <p:cNvSpPr/>
          <p:nvPr/>
        </p:nvSpPr>
        <p:spPr bwMode="auto">
          <a:xfrm>
            <a:off x="2717497" y="2019300"/>
            <a:ext cx="8889286" cy="286818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n w="0"/>
                <a:solidFill>
                  <a:schemeClr val="tx1"/>
                </a:solidFill>
                <a:ea typeface="Segoe UI" pitchFamily="34" charset="0"/>
                <a:cs typeface="Segoe UI" pitchFamily="34" charset="0"/>
              </a:rPr>
              <a:t>Popup window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authentication pattern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8B1D87-275C-44F7-9C84-C819E87F04C6}"/>
              </a:ext>
            </a:extLst>
          </p:cNvPr>
          <p:cNvSpPr/>
          <p:nvPr/>
        </p:nvSpPr>
        <p:spPr bwMode="auto">
          <a:xfrm>
            <a:off x="579771" y="2703182"/>
            <a:ext cx="1648046" cy="177149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Tab, Bot, or Messaging Extension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53D59E-E388-4588-B799-C1A160767C18}"/>
              </a:ext>
            </a:extLst>
          </p:cNvPr>
          <p:cNvSpPr/>
          <p:nvPr/>
        </p:nvSpPr>
        <p:spPr bwMode="auto">
          <a:xfrm>
            <a:off x="3467864" y="2699637"/>
            <a:ext cx="1673684" cy="17686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Start page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54BDE1-CE77-4C71-BA8E-73FED2458EC7}"/>
              </a:ext>
            </a:extLst>
          </p:cNvPr>
          <p:cNvSpPr/>
          <p:nvPr/>
        </p:nvSpPr>
        <p:spPr bwMode="auto">
          <a:xfrm>
            <a:off x="6380046" y="2696832"/>
            <a:ext cx="1812851" cy="17714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Identity provider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0021F3-7170-45C2-8060-96AEA182AA00}"/>
              </a:ext>
            </a:extLst>
          </p:cNvPr>
          <p:cNvSpPr/>
          <p:nvPr/>
        </p:nvSpPr>
        <p:spPr bwMode="auto">
          <a:xfrm>
            <a:off x="9429706" y="2696832"/>
            <a:ext cx="1648046" cy="17714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Redirect /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End page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387BC4F-F1F2-40AC-A23F-639308DD967A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 flipV="1">
            <a:off x="5141548" y="3582580"/>
            <a:ext cx="1238498" cy="1403"/>
          </a:xfrm>
          <a:prstGeom prst="bentConnector3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6BC4ECE3-5876-4981-9FFB-E5844A871FB4}"/>
              </a:ext>
            </a:extLst>
          </p:cNvPr>
          <p:cNvCxnSpPr>
            <a:cxnSpLocks/>
            <a:stCxn id="20" idx="2"/>
            <a:endCxn id="3" idx="2"/>
          </p:cNvCxnSpPr>
          <p:nvPr/>
        </p:nvCxnSpPr>
        <p:spPr>
          <a:xfrm rot="5400000">
            <a:off x="5825587" y="46536"/>
            <a:ext cx="6350" cy="8849935"/>
          </a:xfrm>
          <a:prstGeom prst="bentConnector3">
            <a:avLst>
              <a:gd name="adj1" fmla="val 13610598"/>
            </a:avLst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C69F0887-402A-4AD5-A929-D9FB982F1D64}"/>
              </a:ext>
            </a:extLst>
          </p:cNvPr>
          <p:cNvSpPr txBox="1"/>
          <p:nvPr/>
        </p:nvSpPr>
        <p:spPr>
          <a:xfrm>
            <a:off x="3881058" y="5427750"/>
            <a:ext cx="28866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Success/failure status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E264EE-6D78-4DC2-B870-BC6E28F7F6AB}"/>
              </a:ext>
            </a:extLst>
          </p:cNvPr>
          <p:cNvSpPr txBox="1"/>
          <p:nvPr/>
        </p:nvSpPr>
        <p:spPr>
          <a:xfrm>
            <a:off x="5104790" y="3696077"/>
            <a:ext cx="123680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Redirect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BA6A9A7-CF3A-4115-930E-02BA38E90C41}"/>
              </a:ext>
            </a:extLst>
          </p:cNvPr>
          <p:cNvSpPr txBox="1"/>
          <p:nvPr/>
        </p:nvSpPr>
        <p:spPr>
          <a:xfrm>
            <a:off x="8192897" y="3696077"/>
            <a:ext cx="123680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User login and consent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1EEFE7-EFFF-4CA2-A3E0-DE662D001EFC}"/>
              </a:ext>
            </a:extLst>
          </p:cNvPr>
          <p:cNvSpPr txBox="1"/>
          <p:nvPr/>
        </p:nvSpPr>
        <p:spPr>
          <a:xfrm>
            <a:off x="2142466" y="3638813"/>
            <a:ext cx="133709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Teams opens popup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1D4F6D0E-9E9F-45F6-BC34-A47F88A1F719}"/>
              </a:ext>
            </a:extLst>
          </p:cNvPr>
          <p:cNvCxnSpPr>
            <a:cxnSpLocks/>
          </p:cNvCxnSpPr>
          <p:nvPr/>
        </p:nvCxnSpPr>
        <p:spPr>
          <a:xfrm flipV="1">
            <a:off x="8192053" y="3588228"/>
            <a:ext cx="1238498" cy="1403"/>
          </a:xfrm>
          <a:prstGeom prst="bentConnector3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F84A8E5D-A3D4-46C6-8DF8-5BBAB15106A4}"/>
              </a:ext>
            </a:extLst>
          </p:cNvPr>
          <p:cNvCxnSpPr>
            <a:cxnSpLocks/>
          </p:cNvCxnSpPr>
          <p:nvPr/>
        </p:nvCxnSpPr>
        <p:spPr>
          <a:xfrm flipV="1">
            <a:off x="2226973" y="3605961"/>
            <a:ext cx="1238498" cy="1403"/>
          </a:xfrm>
          <a:prstGeom prst="bentConnector3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24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3033713"/>
            <a:ext cx="9144000" cy="498598"/>
          </a:xfrm>
        </p:spPr>
        <p:txBody>
          <a:bodyPr/>
          <a:lstStyle/>
          <a:p>
            <a:r>
              <a:rPr lang="en-US" dirty="0"/>
              <a:t>Authentication in Tabs</a:t>
            </a:r>
          </a:p>
        </p:txBody>
      </p:sp>
    </p:spTree>
    <p:extLst>
      <p:ext uri="{BB962C8B-B14F-4D97-AF65-F5344CB8AC3E}">
        <p14:creationId xmlns:p14="http://schemas.microsoft.com/office/powerpoint/2010/main" val="111448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887A353-79CC-43B1-944A-3343BED2E9CA}"/>
              </a:ext>
            </a:extLst>
          </p:cNvPr>
          <p:cNvSpPr/>
          <p:nvPr/>
        </p:nvSpPr>
        <p:spPr bwMode="auto">
          <a:xfrm>
            <a:off x="3009027" y="2019300"/>
            <a:ext cx="8889286" cy="286818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n w="0"/>
                <a:solidFill>
                  <a:schemeClr val="tx1"/>
                </a:solidFill>
                <a:ea typeface="Segoe UI" pitchFamily="34" charset="0"/>
                <a:cs typeface="Segoe UI" pitchFamily="34" charset="0"/>
              </a:rPr>
              <a:t>Popup window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tab login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8B1D87-275C-44F7-9C84-C819E87F04C6}"/>
              </a:ext>
            </a:extLst>
          </p:cNvPr>
          <p:cNvSpPr/>
          <p:nvPr/>
        </p:nvSpPr>
        <p:spPr bwMode="auto">
          <a:xfrm>
            <a:off x="579771" y="2703182"/>
            <a:ext cx="1648046" cy="177149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Tab content or config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53D59E-E388-4588-B799-C1A160767C18}"/>
              </a:ext>
            </a:extLst>
          </p:cNvPr>
          <p:cNvSpPr/>
          <p:nvPr/>
        </p:nvSpPr>
        <p:spPr bwMode="auto">
          <a:xfrm>
            <a:off x="3559845" y="2703182"/>
            <a:ext cx="1673684" cy="17686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Start page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54BDE1-CE77-4C71-BA8E-73FED2458EC7}"/>
              </a:ext>
            </a:extLst>
          </p:cNvPr>
          <p:cNvSpPr/>
          <p:nvPr/>
        </p:nvSpPr>
        <p:spPr bwMode="auto">
          <a:xfrm>
            <a:off x="6580160" y="2700377"/>
            <a:ext cx="1812851" cy="17714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Identity provider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0021F3-7170-45C2-8060-96AEA182AA00}"/>
              </a:ext>
            </a:extLst>
          </p:cNvPr>
          <p:cNvSpPr/>
          <p:nvPr/>
        </p:nvSpPr>
        <p:spPr bwMode="auto">
          <a:xfrm>
            <a:off x="9822143" y="2703182"/>
            <a:ext cx="1648046" cy="17714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Redirect /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End page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387BC4F-F1F2-40AC-A23F-639308DD967A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 flipV="1">
            <a:off x="5233529" y="3586125"/>
            <a:ext cx="1346631" cy="1403"/>
          </a:xfrm>
          <a:prstGeom prst="bentConnector3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C53355E3-D369-4A29-A83F-909E4D6C3E33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>
            <a:off x="8393011" y="3586125"/>
            <a:ext cx="1429132" cy="2805"/>
          </a:xfrm>
          <a:prstGeom prst="bentConnector3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26E6A138-B75E-4A46-90B4-1A5C0E84B16A}"/>
              </a:ext>
            </a:extLst>
          </p:cNvPr>
          <p:cNvCxnSpPr>
            <a:stCxn id="3" idx="3"/>
            <a:endCxn id="18" idx="1"/>
          </p:cNvCxnSpPr>
          <p:nvPr/>
        </p:nvCxnSpPr>
        <p:spPr>
          <a:xfrm flipV="1">
            <a:off x="2227817" y="3587528"/>
            <a:ext cx="1332028" cy="1402"/>
          </a:xfrm>
          <a:prstGeom prst="bentConnector3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6BC4ECE3-5876-4981-9FFB-E5844A871FB4}"/>
              </a:ext>
            </a:extLst>
          </p:cNvPr>
          <p:cNvCxnSpPr>
            <a:cxnSpLocks/>
            <a:stCxn id="20" idx="2"/>
            <a:endCxn id="3" idx="2"/>
          </p:cNvCxnSpPr>
          <p:nvPr/>
        </p:nvCxnSpPr>
        <p:spPr>
          <a:xfrm rot="5400000">
            <a:off x="6024980" y="-146508"/>
            <a:ext cx="12700" cy="9242372"/>
          </a:xfrm>
          <a:prstGeom prst="bentConnector3">
            <a:avLst>
              <a:gd name="adj1" fmla="val 6364701"/>
            </a:avLst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C69F0887-402A-4AD5-A929-D9FB982F1D64}"/>
              </a:ext>
            </a:extLst>
          </p:cNvPr>
          <p:cNvSpPr txBox="1"/>
          <p:nvPr/>
        </p:nvSpPr>
        <p:spPr>
          <a:xfrm>
            <a:off x="1410144" y="5427750"/>
            <a:ext cx="92423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Set cookie or store auth token in </a:t>
            </a:r>
            <a:r>
              <a:rPr lang="en-US" sz="160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browser localStorage</a:t>
            </a:r>
            <a:endParaRPr lang="en-US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Report success/failure status back to tab content/config page.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E264EE-6D78-4DC2-B870-BC6E28F7F6AB}"/>
              </a:ext>
            </a:extLst>
          </p:cNvPr>
          <p:cNvSpPr txBox="1"/>
          <p:nvPr/>
        </p:nvSpPr>
        <p:spPr>
          <a:xfrm>
            <a:off x="5288439" y="3696077"/>
            <a:ext cx="123680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Redirect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BA6A9A7-CF3A-4115-930E-02BA38E90C41}"/>
              </a:ext>
            </a:extLst>
          </p:cNvPr>
          <p:cNvSpPr txBox="1"/>
          <p:nvPr/>
        </p:nvSpPr>
        <p:spPr>
          <a:xfrm>
            <a:off x="8484427" y="3696077"/>
            <a:ext cx="123680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User login and consent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383930-3625-4E46-ACD2-B70AAD176C3A}"/>
              </a:ext>
            </a:extLst>
          </p:cNvPr>
          <p:cNvSpPr txBox="1"/>
          <p:nvPr/>
        </p:nvSpPr>
        <p:spPr>
          <a:xfrm>
            <a:off x="2272582" y="3696077"/>
            <a:ext cx="123680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User clicks to start auth flow</a:t>
            </a:r>
          </a:p>
        </p:txBody>
      </p:sp>
    </p:spTree>
    <p:extLst>
      <p:ext uri="{BB962C8B-B14F-4D97-AF65-F5344CB8AC3E}">
        <p14:creationId xmlns:p14="http://schemas.microsoft.com/office/powerpoint/2010/main" val="247988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3033713"/>
            <a:ext cx="9144000" cy="498598"/>
          </a:xfrm>
        </p:spPr>
        <p:txBody>
          <a:bodyPr/>
          <a:lstStyle/>
          <a:p>
            <a:r>
              <a:rPr lang="en-US" dirty="0"/>
              <a:t>Authentication in Bots</a:t>
            </a:r>
          </a:p>
        </p:txBody>
      </p:sp>
    </p:spTree>
    <p:extLst>
      <p:ext uri="{BB962C8B-B14F-4D97-AF65-F5344CB8AC3E}">
        <p14:creationId xmlns:p14="http://schemas.microsoft.com/office/powerpoint/2010/main" val="95030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887A353-79CC-43B1-944A-3343BED2E9CA}"/>
              </a:ext>
            </a:extLst>
          </p:cNvPr>
          <p:cNvSpPr/>
          <p:nvPr/>
        </p:nvSpPr>
        <p:spPr bwMode="auto">
          <a:xfrm>
            <a:off x="3009027" y="2019300"/>
            <a:ext cx="8889286" cy="286818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n w="0"/>
                <a:solidFill>
                  <a:schemeClr val="tx1"/>
                </a:solidFill>
                <a:ea typeface="Segoe UI" pitchFamily="34" charset="0"/>
                <a:cs typeface="Segoe UI" pitchFamily="34" charset="0"/>
              </a:rPr>
              <a:t>Popup window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bot login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8B1D87-275C-44F7-9C84-C819E87F04C6}"/>
              </a:ext>
            </a:extLst>
          </p:cNvPr>
          <p:cNvSpPr/>
          <p:nvPr/>
        </p:nvSpPr>
        <p:spPr bwMode="auto">
          <a:xfrm>
            <a:off x="579771" y="2703182"/>
            <a:ext cx="1648046" cy="177149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Bot’s card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53D59E-E388-4588-B799-C1A160767C18}"/>
              </a:ext>
            </a:extLst>
          </p:cNvPr>
          <p:cNvSpPr/>
          <p:nvPr/>
        </p:nvSpPr>
        <p:spPr bwMode="auto">
          <a:xfrm>
            <a:off x="3559845" y="2703182"/>
            <a:ext cx="1673684" cy="17686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Start page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54BDE1-CE77-4C71-BA8E-73FED2458EC7}"/>
              </a:ext>
            </a:extLst>
          </p:cNvPr>
          <p:cNvSpPr/>
          <p:nvPr/>
        </p:nvSpPr>
        <p:spPr bwMode="auto">
          <a:xfrm>
            <a:off x="6580160" y="2700377"/>
            <a:ext cx="1812851" cy="17714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Identity provider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0021F3-7170-45C2-8060-96AEA182AA00}"/>
              </a:ext>
            </a:extLst>
          </p:cNvPr>
          <p:cNvSpPr/>
          <p:nvPr/>
        </p:nvSpPr>
        <p:spPr bwMode="auto">
          <a:xfrm>
            <a:off x="9822143" y="2703182"/>
            <a:ext cx="1648046" cy="17714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Redirect / End page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387BC4F-F1F2-40AC-A23F-639308DD967A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 flipV="1">
            <a:off x="5233529" y="3586125"/>
            <a:ext cx="1346631" cy="1403"/>
          </a:xfrm>
          <a:prstGeom prst="bentConnector3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C53355E3-D369-4A29-A83F-909E4D6C3E33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>
            <a:off x="8393011" y="3586125"/>
            <a:ext cx="1429132" cy="2805"/>
          </a:xfrm>
          <a:prstGeom prst="bentConnector3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26E6A138-B75E-4A46-90B4-1A5C0E84B16A}"/>
              </a:ext>
            </a:extLst>
          </p:cNvPr>
          <p:cNvCxnSpPr>
            <a:stCxn id="3" idx="3"/>
            <a:endCxn id="18" idx="1"/>
          </p:cNvCxnSpPr>
          <p:nvPr/>
        </p:nvCxnSpPr>
        <p:spPr>
          <a:xfrm flipV="1">
            <a:off x="2227817" y="3587528"/>
            <a:ext cx="1332028" cy="1402"/>
          </a:xfrm>
          <a:prstGeom prst="bentConnector3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6BC4ECE3-5876-4981-9FFB-E5844A871FB4}"/>
              </a:ext>
            </a:extLst>
          </p:cNvPr>
          <p:cNvCxnSpPr>
            <a:cxnSpLocks/>
            <a:stCxn id="20" idx="2"/>
            <a:endCxn id="3" idx="2"/>
          </p:cNvCxnSpPr>
          <p:nvPr/>
        </p:nvCxnSpPr>
        <p:spPr>
          <a:xfrm rot="5400000">
            <a:off x="6024980" y="-146508"/>
            <a:ext cx="12700" cy="9242372"/>
          </a:xfrm>
          <a:prstGeom prst="bentConnector3">
            <a:avLst>
              <a:gd name="adj1" fmla="val 6364701"/>
            </a:avLst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C69F0887-402A-4AD5-A929-D9FB982F1D64}"/>
              </a:ext>
            </a:extLst>
          </p:cNvPr>
          <p:cNvSpPr txBox="1"/>
          <p:nvPr/>
        </p:nvSpPr>
        <p:spPr>
          <a:xfrm>
            <a:off x="1410144" y="5427750"/>
            <a:ext cx="924237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Report success/failure status back to the bot with the verification code.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E264EE-6D78-4DC2-B870-BC6E28F7F6AB}"/>
              </a:ext>
            </a:extLst>
          </p:cNvPr>
          <p:cNvSpPr txBox="1"/>
          <p:nvPr/>
        </p:nvSpPr>
        <p:spPr>
          <a:xfrm>
            <a:off x="5288439" y="3696077"/>
            <a:ext cx="123680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Redirect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BA6A9A7-CF3A-4115-930E-02BA38E90C41}"/>
              </a:ext>
            </a:extLst>
          </p:cNvPr>
          <p:cNvSpPr txBox="1"/>
          <p:nvPr/>
        </p:nvSpPr>
        <p:spPr>
          <a:xfrm>
            <a:off x="8484427" y="3696077"/>
            <a:ext cx="123680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User login and consent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383930-3625-4E46-ACD2-B70AAD176C3A}"/>
              </a:ext>
            </a:extLst>
          </p:cNvPr>
          <p:cNvSpPr txBox="1"/>
          <p:nvPr/>
        </p:nvSpPr>
        <p:spPr>
          <a:xfrm>
            <a:off x="2272582" y="3696077"/>
            <a:ext cx="123680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User clicks </a:t>
            </a:r>
            <a:r>
              <a:rPr lang="en-US" sz="16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Signin</a:t>
            </a:r>
            <a:r>
              <a:rPr lang="en-US" sz="16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 button</a:t>
            </a:r>
          </a:p>
        </p:txBody>
      </p:sp>
    </p:spTree>
    <p:extLst>
      <p:ext uri="{BB962C8B-B14F-4D97-AF65-F5344CB8AC3E}">
        <p14:creationId xmlns:p14="http://schemas.microsoft.com/office/powerpoint/2010/main" val="191159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50195_Microsoft_Build_Template">
  <a:themeElements>
    <a:clrScheme name="Microsoft Build 2018">
      <a:dk1>
        <a:srgbClr val="1A1A1A"/>
      </a:dk1>
      <a:lt1>
        <a:srgbClr val="FFFFFF"/>
      </a:lt1>
      <a:dk2>
        <a:srgbClr val="0D0D0D"/>
      </a:dk2>
      <a:lt2>
        <a:srgbClr val="E6E6E6"/>
      </a:lt2>
      <a:accent1>
        <a:srgbClr val="505050"/>
      </a:accent1>
      <a:accent2>
        <a:srgbClr val="D2D2D2"/>
      </a:accent2>
      <a:accent3>
        <a:srgbClr val="E3008C"/>
      </a:accent3>
      <a:accent4>
        <a:srgbClr val="32145A"/>
      </a:accent4>
      <a:accent5>
        <a:srgbClr val="2139B5"/>
      </a:accent5>
      <a:accent6>
        <a:srgbClr val="E6E6E6"/>
      </a:accent6>
      <a:hlink>
        <a:srgbClr val="2139B5"/>
      </a:hlink>
      <a:folHlink>
        <a:srgbClr val="2139B5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_2018_16x9_Breakout_Template.potx" id="{1A72F1D6-8E00-44B7-8612-A96C51648790}" vid="{FC63816D-7A82-403A-9DF6-29F1914C43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E1545B3E40E41B217C355BBC4DAAC" ma:contentTypeVersion="7" ma:contentTypeDescription="Create a new document." ma:contentTypeScope="" ma:versionID="a9ef8fa1d412737a55fa67f6b8ce160d">
  <xsd:schema xmlns:xsd="http://www.w3.org/2001/XMLSchema" xmlns:xs="http://www.w3.org/2001/XMLSchema" xmlns:p="http://schemas.microsoft.com/office/2006/metadata/properties" xmlns:ns2="cbd14868-4932-4ae3-8d2c-b21a478160c0" xmlns:ns3="31ddddc5-43ab-4207-a5ae-8be3c2e59e3c" targetNamespace="http://schemas.microsoft.com/office/2006/metadata/properties" ma:root="true" ma:fieldsID="0bb31eaf2bbf8fdb90d6773083a73062" ns2:_="" ns3:_="">
    <xsd:import namespace="cbd14868-4932-4ae3-8d2c-b21a478160c0"/>
    <xsd:import namespace="31ddddc5-43ab-4207-a5ae-8be3c2e59e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d14868-4932-4ae3-8d2c-b21a47816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dddc5-43ab-4207-a5ae-8be3c2e59e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778B36-0F24-44A9-A853-40155178DE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d14868-4932-4ae3-8d2c-b21a478160c0"/>
    <ds:schemaRef ds:uri="31ddddc5-43ab-4207-a5ae-8be3c2e59e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cbd14868-4932-4ae3-8d2c-b21a478160c0"/>
    <ds:schemaRef ds:uri="http://schemas.microsoft.com/office/infopath/2007/PartnerControls"/>
    <ds:schemaRef ds:uri="http://schemas.openxmlformats.org/package/2006/metadata/core-properties"/>
    <ds:schemaRef ds:uri="31ddddc5-43ab-4207-a5ae-8be3c2e59e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Microsoft_Build_2018_16x9_Breakout_Template</Template>
  <TotalTime>4302</TotalTime>
  <Words>946</Words>
  <Application>Microsoft Office PowerPoint</Application>
  <PresentationFormat>Widescreen</PresentationFormat>
  <Paragraphs>159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Consolas</vt:lpstr>
      <vt:lpstr>Segoe UI</vt:lpstr>
      <vt:lpstr>Segoe UI Light</vt:lpstr>
      <vt:lpstr>Segoe UI Semibold</vt:lpstr>
      <vt:lpstr>Segoe UI Semilight</vt:lpstr>
      <vt:lpstr>Wingdings</vt:lpstr>
      <vt:lpstr>5-50195_Microsoft_Build_Template</vt:lpstr>
      <vt:lpstr>PowerPoint Presentation</vt:lpstr>
      <vt:lpstr>Authentication in Apps for Microsoft Teams</vt:lpstr>
      <vt:lpstr>Example and demo</vt:lpstr>
      <vt:lpstr>Overview of Teams App Authentication</vt:lpstr>
      <vt:lpstr>General authentication pattern</vt:lpstr>
      <vt:lpstr>Authentication in Tabs</vt:lpstr>
      <vt:lpstr>Basic tab login</vt:lpstr>
      <vt:lpstr>Authentication in Bots</vt:lpstr>
      <vt:lpstr>Basic bot login</vt:lpstr>
      <vt:lpstr>Things to Remember</vt:lpstr>
      <vt:lpstr>Start and end the authentication flow on your app’s domain</vt:lpstr>
      <vt:lpstr>List the domain in your app manifest</vt:lpstr>
      <vt:lpstr>Use the tenant-specific endpoint for Azure AD</vt:lpstr>
      <vt:lpstr>Use AAD object id to share data across capabilities</vt:lpstr>
      <vt:lpstr>Bot messages contain the identity of the sender</vt:lpstr>
      <vt:lpstr>Resources</vt:lpstr>
      <vt:lpstr>PowerPoint Presentation</vt:lpstr>
    </vt:vector>
  </TitlesOfParts>
  <Manager>&lt;Comms manager name here&gt;</Manager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Microsoft Build</dc:subject>
  <dc:creator>Paulette Lee</dc:creator>
  <cp:keywords>Microsoft Build</cp:keywords>
  <dc:description/>
  <cp:lastModifiedBy>Golnaz Alibeigi</cp:lastModifiedBy>
  <cp:revision>15</cp:revision>
  <dcterms:created xsi:type="dcterms:W3CDTF">2018-03-22T01:46:09Z</dcterms:created>
  <dcterms:modified xsi:type="dcterms:W3CDTF">2018-04-25T22:41:24Z</dcterms:modified>
  <cp:category>Microsoft Build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0x010100336E1545B3E40E41B217C355BBC4DAAC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20;#Washington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19;#Seattle|54f46ed2-c77e-4a59-b182-a4171fdb0d11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Ref">
    <vt:lpwstr>https://api.informationprotection.azure.com/api/72f988bf-86f1-41af-91ab-2d7cd011db47</vt:lpwstr>
  </property>
  <property fmtid="{D5CDD505-2E9C-101B-9397-08002B2CF9AE}" pid="14" name="MSIP_Label_f42aa342-8706-4288-bd11-ebb85995028c_Owner">
    <vt:lpwstr>maryfj@microsoft.com</vt:lpwstr>
  </property>
  <property fmtid="{D5CDD505-2E9C-101B-9397-08002B2CF9AE}" pid="15" name="MSIP_Label_f42aa342-8706-4288-bd11-ebb85995028c_SetDate">
    <vt:lpwstr>2017-08-29T14:27:20.8568347-07:00</vt:lpwstr>
  </property>
  <property fmtid="{D5CDD505-2E9C-101B-9397-08002B2CF9AE}" pid="16" name="MSIP_Label_f42aa342-8706-4288-bd11-ebb85995028c_Name">
    <vt:lpwstr>General</vt:lpwstr>
  </property>
  <property fmtid="{D5CDD505-2E9C-101B-9397-08002B2CF9AE}" pid="17" name="MSIP_Label_f42aa342-8706-4288-bd11-ebb85995028c_Application">
    <vt:lpwstr>Microsoft Azure Information Protection</vt:lpwstr>
  </property>
  <property fmtid="{D5CDD505-2E9C-101B-9397-08002B2CF9AE}" pid="18" name="MSIP_Label_f42aa342-8706-4288-bd11-ebb85995028c_Extended_MSFT_Method">
    <vt:lpwstr>Automatic</vt:lpwstr>
  </property>
  <property fmtid="{D5CDD505-2E9C-101B-9397-08002B2CF9AE}" pid="19" name="Sensitivity">
    <vt:lpwstr>General</vt:lpwstr>
  </property>
  <property fmtid="{D5CDD505-2E9C-101B-9397-08002B2CF9AE}" pid="20" name="TaxKeyword">
    <vt:lpwstr>42;#Microsoft Build|98156d08-f86c-467a-ad79-de9e9c534df7</vt:lpwstr>
  </property>
  <property fmtid="{D5CDD505-2E9C-101B-9397-08002B2CF9AE}" pid="21" name="Event Name">
    <vt:lpwstr>45;#Build|58542b36-5bf5-46a6-a53f-a41fb7a73785</vt:lpwstr>
  </property>
  <property fmtid="{D5CDD505-2E9C-101B-9397-08002B2CF9AE}" pid="22" name="Audience1">
    <vt:lpwstr/>
  </property>
</Properties>
</file>