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9"/>
  </p:notesMasterIdLst>
  <p:handoutMasterIdLst>
    <p:handoutMasterId r:id="rId20"/>
  </p:handoutMasterIdLst>
  <p:sldIdLst>
    <p:sldId id="1661" r:id="rId5"/>
    <p:sldId id="1806" r:id="rId6"/>
    <p:sldId id="1856" r:id="rId7"/>
    <p:sldId id="1859" r:id="rId8"/>
    <p:sldId id="1860" r:id="rId9"/>
    <p:sldId id="1862" r:id="rId10"/>
    <p:sldId id="1863" r:id="rId11"/>
    <p:sldId id="1689" r:id="rId12"/>
    <p:sldId id="1815" r:id="rId13"/>
    <p:sldId id="1861" r:id="rId14"/>
    <p:sldId id="1527" r:id="rId15"/>
    <p:sldId id="1864" r:id="rId16"/>
    <p:sldId id="1606" r:id="rId17"/>
    <p:sldId id="1532" r:id="rId18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C10"/>
    <a:srgbClr val="767676"/>
    <a:srgbClr val="E6E6E6"/>
    <a:srgbClr val="1A1A1A"/>
    <a:srgbClr val="FFFFFF"/>
    <a:srgbClr val="0078D4"/>
    <a:srgbClr val="EAEAEA"/>
    <a:srgbClr val="004B50"/>
    <a:srgbClr val="008272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41B1E-012A-43A1-8B55-A3C172BEEF03}" v="203" dt="2018-04-24T15:58:09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5" autoAdjust="0"/>
    <p:restoredTop sz="80726" autoAdjust="0"/>
  </p:normalViewPr>
  <p:slideViewPr>
    <p:cSldViewPr snapToGrid="0">
      <p:cViewPr varScale="1">
        <p:scale>
          <a:sx n="90" d="100"/>
          <a:sy n="90" d="100"/>
        </p:scale>
        <p:origin x="132" y="84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ay Chou" userId="b748ed9b-41e8-445a-910c-32de1d5311b9" providerId="ADAL" clId="{62A23FD6-4863-4323-A84D-0CD98B3729C6}"/>
    <pc:docChg chg="undo custSel addSld delSld modSld sldOrd">
      <pc:chgData name="Eray Chou" userId="b748ed9b-41e8-445a-910c-32de1d5311b9" providerId="ADAL" clId="{62A23FD6-4863-4323-A84D-0CD98B3729C6}" dt="2018-04-24T14:59:28.420" v="1400" actId="14100"/>
      <pc:docMkLst>
        <pc:docMk/>
      </pc:docMkLst>
      <pc:sldChg chg="del">
        <pc:chgData name="Eray Chou" userId="b748ed9b-41e8-445a-910c-32de1d5311b9" providerId="ADAL" clId="{62A23FD6-4863-4323-A84D-0CD98B3729C6}" dt="2018-04-24T14:13:49.097" v="1139" actId="2696"/>
        <pc:sldMkLst>
          <pc:docMk/>
          <pc:sldMk cId="1798601719" sldId="1523"/>
        </pc:sldMkLst>
      </pc:sldChg>
      <pc:sldChg chg="del">
        <pc:chgData name="Eray Chou" userId="b748ed9b-41e8-445a-910c-32de1d5311b9" providerId="ADAL" clId="{62A23FD6-4863-4323-A84D-0CD98B3729C6}" dt="2018-04-24T14:13:49.100" v="1141" actId="2696"/>
        <pc:sldMkLst>
          <pc:docMk/>
          <pc:sldMk cId="707776805" sldId="1524"/>
        </pc:sldMkLst>
      </pc:sldChg>
      <pc:sldChg chg="modSp">
        <pc:chgData name="Eray Chou" userId="b748ed9b-41e8-445a-910c-32de1d5311b9" providerId="ADAL" clId="{62A23FD6-4863-4323-A84D-0CD98B3729C6}" dt="2018-04-24T14:58:31.628" v="1368" actId="6549"/>
        <pc:sldMkLst>
          <pc:docMk/>
          <pc:sldMk cId="203203085" sldId="1527"/>
        </pc:sldMkLst>
        <pc:spChg chg="mod">
          <ac:chgData name="Eray Chou" userId="b748ed9b-41e8-445a-910c-32de1d5311b9" providerId="ADAL" clId="{62A23FD6-4863-4323-A84D-0CD98B3729C6}" dt="2018-04-24T14:58:31.628" v="1368" actId="6549"/>
          <ac:spMkLst>
            <pc:docMk/>
            <pc:sldMk cId="203203085" sldId="1527"/>
            <ac:spMk id="4" creationId="{00000000-0000-0000-0000-000000000000}"/>
          </ac:spMkLst>
        </pc:spChg>
      </pc:sldChg>
      <pc:sldChg chg="del">
        <pc:chgData name="Eray Chou" userId="b748ed9b-41e8-445a-910c-32de1d5311b9" providerId="ADAL" clId="{62A23FD6-4863-4323-A84D-0CD98B3729C6}" dt="2018-04-24T14:13:31.753" v="1127" actId="2696"/>
        <pc:sldMkLst>
          <pc:docMk/>
          <pc:sldMk cId="3249496989" sldId="1529"/>
        </pc:sldMkLst>
      </pc:sldChg>
      <pc:sldChg chg="del">
        <pc:chgData name="Eray Chou" userId="b748ed9b-41e8-445a-910c-32de1d5311b9" providerId="ADAL" clId="{62A23FD6-4863-4323-A84D-0CD98B3729C6}" dt="2018-04-24T14:13:31.767" v="1128" actId="2696"/>
        <pc:sldMkLst>
          <pc:docMk/>
          <pc:sldMk cId="1041029672" sldId="1530"/>
        </pc:sldMkLst>
      </pc:sldChg>
      <pc:sldChg chg="del">
        <pc:chgData name="Eray Chou" userId="b748ed9b-41e8-445a-910c-32de1d5311b9" providerId="ADAL" clId="{62A23FD6-4863-4323-A84D-0CD98B3729C6}" dt="2018-04-24T14:13:49.088" v="1134" actId="2696"/>
        <pc:sldMkLst>
          <pc:docMk/>
          <pc:sldMk cId="1789865309" sldId="1531"/>
        </pc:sldMkLst>
      </pc:sldChg>
      <pc:sldChg chg="del">
        <pc:chgData name="Eray Chou" userId="b748ed9b-41e8-445a-910c-32de1d5311b9" providerId="ADAL" clId="{62A23FD6-4863-4323-A84D-0CD98B3729C6}" dt="2018-04-24T14:13:49.093" v="1137" actId="2696"/>
        <pc:sldMkLst>
          <pc:docMk/>
          <pc:sldMk cId="1884581474" sldId="1548"/>
        </pc:sldMkLst>
      </pc:sldChg>
      <pc:sldChg chg="del">
        <pc:chgData name="Eray Chou" userId="b748ed9b-41e8-445a-910c-32de1d5311b9" providerId="ADAL" clId="{62A23FD6-4863-4323-A84D-0CD98B3729C6}" dt="2018-04-24T14:13:49.095" v="1138" actId="2696"/>
        <pc:sldMkLst>
          <pc:docMk/>
          <pc:sldMk cId="843391357" sldId="1635"/>
        </pc:sldMkLst>
      </pc:sldChg>
      <pc:sldChg chg="del">
        <pc:chgData name="Eray Chou" userId="b748ed9b-41e8-445a-910c-32de1d5311b9" providerId="ADAL" clId="{62A23FD6-4863-4323-A84D-0CD98B3729C6}" dt="2018-04-24T14:13:49.090" v="1135" actId="2696"/>
        <pc:sldMkLst>
          <pc:docMk/>
          <pc:sldMk cId="2970789412" sldId="1660"/>
        </pc:sldMkLst>
      </pc:sldChg>
      <pc:sldChg chg="del">
        <pc:chgData name="Eray Chou" userId="b748ed9b-41e8-445a-910c-32de1d5311b9" providerId="ADAL" clId="{62A23FD6-4863-4323-A84D-0CD98B3729C6}" dt="2018-04-24T14:13:49.092" v="1136" actId="2696"/>
        <pc:sldMkLst>
          <pc:docMk/>
          <pc:sldMk cId="2526971175" sldId="1670"/>
        </pc:sldMkLst>
      </pc:sldChg>
      <pc:sldChg chg="modNotesTx">
        <pc:chgData name="Eray Chou" userId="b748ed9b-41e8-445a-910c-32de1d5311b9" providerId="ADAL" clId="{62A23FD6-4863-4323-A84D-0CD98B3729C6}" dt="2018-04-24T14:40:37.228" v="1319" actId="6549"/>
        <pc:sldMkLst>
          <pc:docMk/>
          <pc:sldMk cId="3063434190" sldId="1689"/>
        </pc:sldMkLst>
      </pc:sldChg>
      <pc:sldChg chg="del">
        <pc:chgData name="Eray Chou" userId="b748ed9b-41e8-445a-910c-32de1d5311b9" providerId="ADAL" clId="{62A23FD6-4863-4323-A84D-0CD98B3729C6}" dt="2018-04-24T14:13:49.098" v="1140" actId="2696"/>
        <pc:sldMkLst>
          <pc:docMk/>
          <pc:sldMk cId="4080467211" sldId="1716"/>
        </pc:sldMkLst>
      </pc:sldChg>
      <pc:sldChg chg="del">
        <pc:chgData name="Eray Chou" userId="b748ed9b-41e8-445a-910c-32de1d5311b9" providerId="ADAL" clId="{62A23FD6-4863-4323-A84D-0CD98B3729C6}" dt="2018-04-24T14:13:49.102" v="1142" actId="2696"/>
        <pc:sldMkLst>
          <pc:docMk/>
          <pc:sldMk cId="3142663662" sldId="1802"/>
        </pc:sldMkLst>
      </pc:sldChg>
      <pc:sldChg chg="del">
        <pc:chgData name="Eray Chou" userId="b748ed9b-41e8-445a-910c-32de1d5311b9" providerId="ADAL" clId="{62A23FD6-4863-4323-A84D-0CD98B3729C6}" dt="2018-04-24T14:13:49.110" v="1143" actId="2696"/>
        <pc:sldMkLst>
          <pc:docMk/>
          <pc:sldMk cId="2209399456" sldId="1803"/>
        </pc:sldMkLst>
      </pc:sldChg>
      <pc:sldChg chg="del">
        <pc:chgData name="Eray Chou" userId="b748ed9b-41e8-445a-910c-32de1d5311b9" providerId="ADAL" clId="{62A23FD6-4863-4323-A84D-0CD98B3729C6}" dt="2018-04-24T14:13:49.076" v="1129" actId="2696"/>
        <pc:sldMkLst>
          <pc:docMk/>
          <pc:sldMk cId="3543425462" sldId="1804"/>
        </pc:sldMkLst>
      </pc:sldChg>
      <pc:sldChg chg="modSp">
        <pc:chgData name="Eray Chou" userId="b748ed9b-41e8-445a-910c-32de1d5311b9" providerId="ADAL" clId="{62A23FD6-4863-4323-A84D-0CD98B3729C6}" dt="2018-04-24T14:57:34.604" v="1320" actId="14100"/>
        <pc:sldMkLst>
          <pc:docMk/>
          <pc:sldMk cId="1985850764" sldId="1806"/>
        </pc:sldMkLst>
        <pc:spChg chg="mod">
          <ac:chgData name="Eray Chou" userId="b748ed9b-41e8-445a-910c-32de1d5311b9" providerId="ADAL" clId="{62A23FD6-4863-4323-A84D-0CD98B3729C6}" dt="2018-04-24T14:57:34.604" v="1320" actId="14100"/>
          <ac:spMkLst>
            <pc:docMk/>
            <pc:sldMk cId="1985850764" sldId="1806"/>
            <ac:spMk id="2" creationId="{66BA1452-18F6-4F4D-B541-49744E4B70ED}"/>
          </ac:spMkLst>
        </pc:spChg>
        <pc:spChg chg="mod">
          <ac:chgData name="Eray Chou" userId="b748ed9b-41e8-445a-910c-32de1d5311b9" providerId="ADAL" clId="{62A23FD6-4863-4323-A84D-0CD98B3729C6}" dt="2018-04-24T12:39:18.586" v="4" actId="20577"/>
          <ac:spMkLst>
            <pc:docMk/>
            <pc:sldMk cId="1985850764" sldId="1806"/>
            <ac:spMk id="3" creationId="{20FD0DDA-D58B-433E-B8E3-A11E83188545}"/>
          </ac:spMkLst>
        </pc:spChg>
      </pc:sldChg>
      <pc:sldChg chg="del">
        <pc:chgData name="Eray Chou" userId="b748ed9b-41e8-445a-910c-32de1d5311b9" providerId="ADAL" clId="{62A23FD6-4863-4323-A84D-0CD98B3729C6}" dt="2018-04-24T14:13:49.112" v="1144" actId="2696"/>
        <pc:sldMkLst>
          <pc:docMk/>
          <pc:sldMk cId="753901605" sldId="1807"/>
        </pc:sldMkLst>
      </pc:sldChg>
      <pc:sldChg chg="del">
        <pc:chgData name="Eray Chou" userId="b748ed9b-41e8-445a-910c-32de1d5311b9" providerId="ADAL" clId="{62A23FD6-4863-4323-A84D-0CD98B3729C6}" dt="2018-04-24T14:13:49.120" v="1145" actId="2696"/>
        <pc:sldMkLst>
          <pc:docMk/>
          <pc:sldMk cId="1013685907" sldId="1808"/>
        </pc:sldMkLst>
      </pc:sldChg>
      <pc:sldChg chg="del">
        <pc:chgData name="Eray Chou" userId="b748ed9b-41e8-445a-910c-32de1d5311b9" providerId="ADAL" clId="{62A23FD6-4863-4323-A84D-0CD98B3729C6}" dt="2018-04-24T14:13:49.079" v="1130" actId="2696"/>
        <pc:sldMkLst>
          <pc:docMk/>
          <pc:sldMk cId="186183397" sldId="1809"/>
        </pc:sldMkLst>
      </pc:sldChg>
      <pc:sldChg chg="del">
        <pc:chgData name="Eray Chou" userId="b748ed9b-41e8-445a-910c-32de1d5311b9" providerId="ADAL" clId="{62A23FD6-4863-4323-A84D-0CD98B3729C6}" dt="2018-04-24T14:13:49.084" v="1132" actId="2696"/>
        <pc:sldMkLst>
          <pc:docMk/>
          <pc:sldMk cId="4033223992" sldId="1811"/>
        </pc:sldMkLst>
      </pc:sldChg>
      <pc:sldChg chg="del">
        <pc:chgData name="Eray Chou" userId="b748ed9b-41e8-445a-910c-32de1d5311b9" providerId="ADAL" clId="{62A23FD6-4863-4323-A84D-0CD98B3729C6}" dt="2018-04-24T14:13:49.086" v="1133" actId="2696"/>
        <pc:sldMkLst>
          <pc:docMk/>
          <pc:sldMk cId="4129653868" sldId="1812"/>
        </pc:sldMkLst>
      </pc:sldChg>
      <pc:sldChg chg="del">
        <pc:chgData name="Eray Chou" userId="b748ed9b-41e8-445a-910c-32de1d5311b9" providerId="ADAL" clId="{62A23FD6-4863-4323-A84D-0CD98B3729C6}" dt="2018-04-24T14:13:49.082" v="1131" actId="2696"/>
        <pc:sldMkLst>
          <pc:docMk/>
          <pc:sldMk cId="980971300" sldId="1813"/>
        </pc:sldMkLst>
      </pc:sldChg>
      <pc:sldChg chg="del">
        <pc:chgData name="Eray Chou" userId="b748ed9b-41e8-445a-910c-32de1d5311b9" providerId="ADAL" clId="{62A23FD6-4863-4323-A84D-0CD98B3729C6}" dt="2018-04-24T12:40:16.881" v="5" actId="2696"/>
        <pc:sldMkLst>
          <pc:docMk/>
          <pc:sldMk cId="3793227798" sldId="1814"/>
        </pc:sldMkLst>
      </pc:sldChg>
      <pc:sldChg chg="addSp delSp modSp">
        <pc:chgData name="Eray Chou" userId="b748ed9b-41e8-445a-910c-32de1d5311b9" providerId="ADAL" clId="{62A23FD6-4863-4323-A84D-0CD98B3729C6}" dt="2018-04-24T14:37:58.169" v="1318" actId="20577"/>
        <pc:sldMkLst>
          <pc:docMk/>
          <pc:sldMk cId="1489953331" sldId="1815"/>
        </pc:sldMkLst>
        <pc:spChg chg="mod">
          <ac:chgData name="Eray Chou" userId="b748ed9b-41e8-445a-910c-32de1d5311b9" providerId="ADAL" clId="{62A23FD6-4863-4323-A84D-0CD98B3729C6}" dt="2018-04-24T14:36:47.721" v="1296" actId="27636"/>
          <ac:spMkLst>
            <pc:docMk/>
            <pc:sldMk cId="1489953331" sldId="1815"/>
            <ac:spMk id="3" creationId="{022F9F17-F94A-4AFC-AEBA-FE8B32B060DC}"/>
          </ac:spMkLst>
        </pc:spChg>
        <pc:spChg chg="add mod">
          <ac:chgData name="Eray Chou" userId="b748ed9b-41e8-445a-910c-32de1d5311b9" providerId="ADAL" clId="{62A23FD6-4863-4323-A84D-0CD98B3729C6}" dt="2018-04-24T14:37:58.169" v="1318" actId="20577"/>
          <ac:spMkLst>
            <pc:docMk/>
            <pc:sldMk cId="1489953331" sldId="1815"/>
            <ac:spMk id="4" creationId="{83815490-CE5A-4688-8AE3-03C770A4C00D}"/>
          </ac:spMkLst>
        </pc:spChg>
        <pc:picChg chg="del">
          <ac:chgData name="Eray Chou" userId="b748ed9b-41e8-445a-910c-32de1d5311b9" providerId="ADAL" clId="{62A23FD6-4863-4323-A84D-0CD98B3729C6}" dt="2018-04-24T14:36:33.473" v="1292" actId="478"/>
          <ac:picMkLst>
            <pc:docMk/>
            <pc:sldMk cId="1489953331" sldId="1815"/>
            <ac:picMk id="86" creationId="{85C80009-AC33-4B0E-9154-22FE55079778}"/>
          </ac:picMkLst>
        </pc:picChg>
      </pc:sldChg>
      <pc:sldChg chg="del">
        <pc:chgData name="Eray Chou" userId="b748ed9b-41e8-445a-910c-32de1d5311b9" providerId="ADAL" clId="{62A23FD6-4863-4323-A84D-0CD98B3729C6}" dt="2018-04-24T14:13:13.970" v="1100" actId="2696"/>
        <pc:sldMkLst>
          <pc:docMk/>
          <pc:sldMk cId="2434699692" sldId="1816"/>
        </pc:sldMkLst>
      </pc:sldChg>
      <pc:sldChg chg="del">
        <pc:chgData name="Eray Chou" userId="b748ed9b-41e8-445a-910c-32de1d5311b9" providerId="ADAL" clId="{62A23FD6-4863-4323-A84D-0CD98B3729C6}" dt="2018-04-24T14:14:10.311" v="1148" actId="2696"/>
        <pc:sldMkLst>
          <pc:docMk/>
          <pc:sldMk cId="456996011" sldId="1843"/>
        </pc:sldMkLst>
      </pc:sldChg>
      <pc:sldChg chg="del ord">
        <pc:chgData name="Eray Chou" userId="b748ed9b-41e8-445a-910c-32de1d5311b9" providerId="ADAL" clId="{62A23FD6-4863-4323-A84D-0CD98B3729C6}" dt="2018-04-24T14:13:09.913" v="1099" actId="2696"/>
        <pc:sldMkLst>
          <pc:docMk/>
          <pc:sldMk cId="785955358" sldId="1853"/>
        </pc:sldMkLst>
      </pc:sldChg>
      <pc:sldChg chg="del">
        <pc:chgData name="Eray Chou" userId="b748ed9b-41e8-445a-910c-32de1d5311b9" providerId="ADAL" clId="{62A23FD6-4863-4323-A84D-0CD98B3729C6}" dt="2018-04-24T14:13:19.643" v="1101" actId="2696"/>
        <pc:sldMkLst>
          <pc:docMk/>
          <pc:sldMk cId="992042755" sldId="1855"/>
        </pc:sldMkLst>
      </pc:sldChg>
      <pc:sldChg chg="addSp delSp modSp add modTransition">
        <pc:chgData name="Eray Chou" userId="b748ed9b-41e8-445a-910c-32de1d5311b9" providerId="ADAL" clId="{62A23FD6-4863-4323-A84D-0CD98B3729C6}" dt="2018-04-24T14:57:58.261" v="1363" actId="6549"/>
        <pc:sldMkLst>
          <pc:docMk/>
          <pc:sldMk cId="3420427040" sldId="1856"/>
        </pc:sldMkLst>
        <pc:spChg chg="del">
          <ac:chgData name="Eray Chou" userId="b748ed9b-41e8-445a-910c-32de1d5311b9" providerId="ADAL" clId="{62A23FD6-4863-4323-A84D-0CD98B3729C6}" dt="2018-04-24T12:40:42.192" v="7" actId="6549"/>
          <ac:spMkLst>
            <pc:docMk/>
            <pc:sldMk cId="3420427040" sldId="1856"/>
            <ac:spMk id="2" creationId="{3AD0961A-4FEF-4746-A96D-8B6A0CFEA2F6}"/>
          </ac:spMkLst>
        </pc:spChg>
        <pc:spChg chg="del">
          <ac:chgData name="Eray Chou" userId="b748ed9b-41e8-445a-910c-32de1d5311b9" providerId="ADAL" clId="{62A23FD6-4863-4323-A84D-0CD98B3729C6}" dt="2018-04-24T12:40:42.192" v="7" actId="6549"/>
          <ac:spMkLst>
            <pc:docMk/>
            <pc:sldMk cId="3420427040" sldId="1856"/>
            <ac:spMk id="3" creationId="{95789769-20C0-4F7C-934E-9ECD8BF4852E}"/>
          </ac:spMkLst>
        </pc:spChg>
        <pc:spChg chg="del">
          <ac:chgData name="Eray Chou" userId="b748ed9b-41e8-445a-910c-32de1d5311b9" providerId="ADAL" clId="{62A23FD6-4863-4323-A84D-0CD98B3729C6}" dt="2018-04-24T12:40:42.192" v="7" actId="6549"/>
          <ac:spMkLst>
            <pc:docMk/>
            <pc:sldMk cId="3420427040" sldId="1856"/>
            <ac:spMk id="4" creationId="{099BB6F8-4409-4C3B-9F00-DD43BA697196}"/>
          </ac:spMkLst>
        </pc:spChg>
        <pc:spChg chg="add mod">
          <ac:chgData name="Eray Chou" userId="b748ed9b-41e8-445a-910c-32de1d5311b9" providerId="ADAL" clId="{62A23FD6-4863-4323-A84D-0CD98B3729C6}" dt="2018-04-24T12:40:52.038" v="13" actId="20577"/>
          <ac:spMkLst>
            <pc:docMk/>
            <pc:sldMk cId="3420427040" sldId="1856"/>
            <ac:spMk id="5" creationId="{E0C37485-7607-4750-922C-CAFA9A1DEFF9}"/>
          </ac:spMkLst>
        </pc:spChg>
        <pc:spChg chg="add mod">
          <ac:chgData name="Eray Chou" userId="b748ed9b-41e8-445a-910c-32de1d5311b9" providerId="ADAL" clId="{62A23FD6-4863-4323-A84D-0CD98B3729C6}" dt="2018-04-24T14:57:58.261" v="1363" actId="6549"/>
          <ac:spMkLst>
            <pc:docMk/>
            <pc:sldMk cId="3420427040" sldId="1856"/>
            <ac:spMk id="6" creationId="{5855EFD3-9469-40C9-89C6-4F212AD192BA}"/>
          </ac:spMkLst>
        </pc:spChg>
      </pc:sldChg>
      <pc:sldChg chg="add del ord">
        <pc:chgData name="Eray Chou" userId="b748ed9b-41e8-445a-910c-32de1d5311b9" providerId="ADAL" clId="{62A23FD6-4863-4323-A84D-0CD98B3729C6}" dt="2018-04-24T14:12:45.710" v="1096" actId="2696"/>
        <pc:sldMkLst>
          <pc:docMk/>
          <pc:sldMk cId="110163424" sldId="1857"/>
        </pc:sldMkLst>
      </pc:sldChg>
      <pc:sldChg chg="add del">
        <pc:chgData name="Eray Chou" userId="b748ed9b-41e8-445a-910c-32de1d5311b9" providerId="ADAL" clId="{62A23FD6-4863-4323-A84D-0CD98B3729C6}" dt="2018-04-24T14:12:47.964" v="1097" actId="2696"/>
        <pc:sldMkLst>
          <pc:docMk/>
          <pc:sldMk cId="3604551707" sldId="1858"/>
        </pc:sldMkLst>
      </pc:sldChg>
      <pc:sldChg chg="addSp delSp modSp add modTransition">
        <pc:chgData name="Eray Chou" userId="b748ed9b-41e8-445a-910c-32de1d5311b9" providerId="ADAL" clId="{62A23FD6-4863-4323-A84D-0CD98B3729C6}" dt="2018-04-24T14:12:32.379" v="1092" actId="14100"/>
        <pc:sldMkLst>
          <pc:docMk/>
          <pc:sldMk cId="1013545481" sldId="1859"/>
        </pc:sldMkLst>
        <pc:spChg chg="mod">
          <ac:chgData name="Eray Chou" userId="b748ed9b-41e8-445a-910c-32de1d5311b9" providerId="ADAL" clId="{62A23FD6-4863-4323-A84D-0CD98B3729C6}" dt="2018-04-24T14:12:32.379" v="1092" actId="14100"/>
          <ac:spMkLst>
            <pc:docMk/>
            <pc:sldMk cId="1013545481" sldId="1859"/>
            <ac:spMk id="2" creationId="{01756A44-ED6B-43F8-ABA9-978CD96CA21C}"/>
          </ac:spMkLst>
        </pc:spChg>
        <pc:spChg chg="del">
          <ac:chgData name="Eray Chou" userId="b748ed9b-41e8-445a-910c-32de1d5311b9" providerId="ADAL" clId="{62A23FD6-4863-4323-A84D-0CD98B3729C6}" dt="2018-04-24T13:48:58.087" v="537" actId="478"/>
          <ac:spMkLst>
            <pc:docMk/>
            <pc:sldMk cId="1013545481" sldId="1859"/>
            <ac:spMk id="3" creationId="{5CFB1341-B64C-42A5-A45E-C854C8A17F89}"/>
          </ac:spMkLst>
        </pc:spChg>
        <pc:spChg chg="add mod">
          <ac:chgData name="Eray Chou" userId="b748ed9b-41e8-445a-910c-32de1d5311b9" providerId="ADAL" clId="{62A23FD6-4863-4323-A84D-0CD98B3729C6}" dt="2018-04-24T13:51:16.849" v="603" actId="20577"/>
          <ac:spMkLst>
            <pc:docMk/>
            <pc:sldMk cId="1013545481" sldId="1859"/>
            <ac:spMk id="9" creationId="{A91DCB76-7F5E-46C2-A875-7536D142E5E0}"/>
          </ac:spMkLst>
        </pc:spChg>
        <pc:spChg chg="add mod">
          <ac:chgData name="Eray Chou" userId="b748ed9b-41e8-445a-910c-32de1d5311b9" providerId="ADAL" clId="{62A23FD6-4863-4323-A84D-0CD98B3729C6}" dt="2018-04-24T13:51:08.844" v="590" actId="14100"/>
          <ac:spMkLst>
            <pc:docMk/>
            <pc:sldMk cId="1013545481" sldId="1859"/>
            <ac:spMk id="10" creationId="{6A17803B-32E6-4C5C-8AF6-B177B71313D3}"/>
          </ac:spMkLst>
        </pc:spChg>
        <pc:picChg chg="add del">
          <ac:chgData name="Eray Chou" userId="b748ed9b-41e8-445a-910c-32de1d5311b9" providerId="ADAL" clId="{62A23FD6-4863-4323-A84D-0CD98B3729C6}" dt="2018-04-24T13:48:51.871" v="534" actId="14100"/>
          <ac:picMkLst>
            <pc:docMk/>
            <pc:sldMk cId="1013545481" sldId="1859"/>
            <ac:picMk id="4" creationId="{C59DC029-C1D8-4110-AB0F-8ECA1571FD9B}"/>
          </ac:picMkLst>
        </pc:picChg>
        <pc:picChg chg="add del mod">
          <ac:chgData name="Eray Chou" userId="b748ed9b-41e8-445a-910c-32de1d5311b9" providerId="ADAL" clId="{62A23FD6-4863-4323-A84D-0CD98B3729C6}" dt="2018-04-24T13:49:27.642" v="540" actId="478"/>
          <ac:picMkLst>
            <pc:docMk/>
            <pc:sldMk cId="1013545481" sldId="1859"/>
            <ac:picMk id="5" creationId="{248454DD-9CB5-40BD-8DC2-F2E1895E948B}"/>
          </ac:picMkLst>
        </pc:picChg>
        <pc:picChg chg="mod">
          <ac:chgData name="Eray Chou" userId="b748ed9b-41e8-445a-910c-32de1d5311b9" providerId="ADAL" clId="{62A23FD6-4863-4323-A84D-0CD98B3729C6}" dt="2018-04-24T13:50:17.013" v="551" actId="1076"/>
          <ac:picMkLst>
            <pc:docMk/>
            <pc:sldMk cId="1013545481" sldId="1859"/>
            <ac:picMk id="6" creationId="{D7402D3D-587E-41CF-8AE5-5707CAB0FA28}"/>
          </ac:picMkLst>
        </pc:picChg>
        <pc:picChg chg="add mod">
          <ac:chgData name="Eray Chou" userId="b748ed9b-41e8-445a-910c-32de1d5311b9" providerId="ADAL" clId="{62A23FD6-4863-4323-A84D-0CD98B3729C6}" dt="2018-04-24T13:50:15.315" v="550" actId="1076"/>
          <ac:picMkLst>
            <pc:docMk/>
            <pc:sldMk cId="1013545481" sldId="1859"/>
            <ac:picMk id="7" creationId="{BC360156-AB56-474E-BFEC-EF6DB2AD7034}"/>
          </ac:picMkLst>
        </pc:picChg>
        <pc:picChg chg="add mod">
          <ac:chgData name="Eray Chou" userId="b748ed9b-41e8-445a-910c-32de1d5311b9" providerId="ADAL" clId="{62A23FD6-4863-4323-A84D-0CD98B3729C6}" dt="2018-04-24T13:50:36.503" v="555" actId="14100"/>
          <ac:picMkLst>
            <pc:docMk/>
            <pc:sldMk cId="1013545481" sldId="1859"/>
            <ac:picMk id="8" creationId="{7D093039-48B1-4ACA-B3F1-C90C4F88C2AA}"/>
          </ac:picMkLst>
        </pc:picChg>
      </pc:sldChg>
      <pc:sldChg chg="addSp delSp modSp add ord modTransition">
        <pc:chgData name="Eray Chou" userId="b748ed9b-41e8-445a-910c-32de1d5311b9" providerId="ADAL" clId="{62A23FD6-4863-4323-A84D-0CD98B3729C6}" dt="2018-04-24T14:12:40.099" v="1094" actId="14100"/>
        <pc:sldMkLst>
          <pc:docMk/>
          <pc:sldMk cId="231309277" sldId="1860"/>
        </pc:sldMkLst>
        <pc:spChg chg="mod">
          <ac:chgData name="Eray Chou" userId="b748ed9b-41e8-445a-910c-32de1d5311b9" providerId="ADAL" clId="{62A23FD6-4863-4323-A84D-0CD98B3729C6}" dt="2018-04-24T14:12:40.099" v="1094" actId="14100"/>
          <ac:spMkLst>
            <pc:docMk/>
            <pc:sldMk cId="231309277" sldId="1860"/>
            <ac:spMk id="2" creationId="{7493A8AF-D335-4006-AE77-FB02F4346B05}"/>
          </ac:spMkLst>
        </pc:spChg>
        <pc:spChg chg="del">
          <ac:chgData name="Eray Chou" userId="b748ed9b-41e8-445a-910c-32de1d5311b9" providerId="ADAL" clId="{62A23FD6-4863-4323-A84D-0CD98B3729C6}" dt="2018-04-24T13:29:30.420" v="274" actId="14100"/>
          <ac:spMkLst>
            <pc:docMk/>
            <pc:sldMk cId="231309277" sldId="1860"/>
            <ac:spMk id="3" creationId="{E2984E64-34DA-4653-9D7B-A98626639839}"/>
          </ac:spMkLst>
        </pc:spChg>
        <pc:spChg chg="add mod">
          <ac:chgData name="Eray Chou" userId="b748ed9b-41e8-445a-910c-32de1d5311b9" providerId="ADAL" clId="{62A23FD6-4863-4323-A84D-0CD98B3729C6}" dt="2018-04-24T13:46:03.816" v="474" actId="20577"/>
          <ac:spMkLst>
            <pc:docMk/>
            <pc:sldMk cId="231309277" sldId="1860"/>
            <ac:spMk id="7" creationId="{ABAEB409-1D26-41F3-A873-137594AD692B}"/>
          </ac:spMkLst>
        </pc:spChg>
        <pc:spChg chg="add del">
          <ac:chgData name="Eray Chou" userId="b748ed9b-41e8-445a-910c-32de1d5311b9" providerId="ADAL" clId="{62A23FD6-4863-4323-A84D-0CD98B3729C6}" dt="2018-04-24T13:46:08.381" v="476" actId="14100"/>
          <ac:spMkLst>
            <pc:docMk/>
            <pc:sldMk cId="231309277" sldId="1860"/>
            <ac:spMk id="8" creationId="{9F56D84F-4D81-4542-80EE-D5A49950D7B1}"/>
          </ac:spMkLst>
        </pc:spChg>
        <pc:spChg chg="add mod">
          <ac:chgData name="Eray Chou" userId="b748ed9b-41e8-445a-910c-32de1d5311b9" providerId="ADAL" clId="{62A23FD6-4863-4323-A84D-0CD98B3729C6}" dt="2018-04-24T13:46:23.548" v="489" actId="20577"/>
          <ac:spMkLst>
            <pc:docMk/>
            <pc:sldMk cId="231309277" sldId="1860"/>
            <ac:spMk id="9" creationId="{D1211B19-4115-4CFA-BFD3-41D996380143}"/>
          </ac:spMkLst>
        </pc:spChg>
        <pc:spChg chg="add mod">
          <ac:chgData name="Eray Chou" userId="b748ed9b-41e8-445a-910c-32de1d5311b9" providerId="ADAL" clId="{62A23FD6-4863-4323-A84D-0CD98B3729C6}" dt="2018-04-24T13:46:40.213" v="511" actId="20577"/>
          <ac:spMkLst>
            <pc:docMk/>
            <pc:sldMk cId="231309277" sldId="1860"/>
            <ac:spMk id="10" creationId="{4830AED5-12A5-4B7B-B3AB-0FAE7972C755}"/>
          </ac:spMkLst>
        </pc:spChg>
        <pc:picChg chg="add del mod ord">
          <ac:chgData name="Eray Chou" userId="b748ed9b-41e8-445a-910c-32de1d5311b9" providerId="ADAL" clId="{62A23FD6-4863-4323-A84D-0CD98B3729C6}" dt="2018-04-24T13:51:47.878" v="608" actId="478"/>
          <ac:picMkLst>
            <pc:docMk/>
            <pc:sldMk cId="231309277" sldId="1860"/>
            <ac:picMk id="4" creationId="{72A5E3E4-D9D6-4FED-839E-32ADF66725B4}"/>
          </ac:picMkLst>
        </pc:picChg>
        <pc:picChg chg="add mod">
          <ac:chgData name="Eray Chou" userId="b748ed9b-41e8-445a-910c-32de1d5311b9" providerId="ADAL" clId="{62A23FD6-4863-4323-A84D-0CD98B3729C6}" dt="2018-04-24T13:45:32.891" v="439" actId="208"/>
          <ac:picMkLst>
            <pc:docMk/>
            <pc:sldMk cId="231309277" sldId="1860"/>
            <ac:picMk id="5" creationId="{A8133CAD-B839-4CAA-BD00-692D960AEF5F}"/>
          </ac:picMkLst>
        </pc:picChg>
        <pc:picChg chg="add mod">
          <ac:chgData name="Eray Chou" userId="b748ed9b-41e8-445a-910c-32de1d5311b9" providerId="ADAL" clId="{62A23FD6-4863-4323-A84D-0CD98B3729C6}" dt="2018-04-24T13:45:32.891" v="439" actId="208"/>
          <ac:picMkLst>
            <pc:docMk/>
            <pc:sldMk cId="231309277" sldId="1860"/>
            <ac:picMk id="6" creationId="{7305CD91-6452-4FD5-A821-CDCE70B8B135}"/>
          </ac:picMkLst>
        </pc:picChg>
        <pc:picChg chg="add mod">
          <ac:chgData name="Eray Chou" userId="b748ed9b-41e8-445a-910c-32de1d5311b9" providerId="ADAL" clId="{62A23FD6-4863-4323-A84D-0CD98B3729C6}" dt="2018-04-24T13:51:57.450" v="613" actId="1076"/>
          <ac:picMkLst>
            <pc:docMk/>
            <pc:sldMk cId="231309277" sldId="1860"/>
            <ac:picMk id="12" creationId="{2430BBDB-D50B-472D-BAAC-24CBF52BFA37}"/>
          </ac:picMkLst>
        </pc:picChg>
        <pc:picChg chg="add mod ord modCrop">
          <ac:chgData name="Eray Chou" userId="b748ed9b-41e8-445a-910c-32de1d5311b9" providerId="ADAL" clId="{62A23FD6-4863-4323-A84D-0CD98B3729C6}" dt="2018-04-24T13:51:52.686" v="611" actId="166"/>
          <ac:picMkLst>
            <pc:docMk/>
            <pc:sldMk cId="231309277" sldId="1860"/>
            <ac:picMk id="1026" creationId="{7CD26C1C-1AC5-49B8-A615-4EF1AD781115}"/>
          </ac:picMkLst>
        </pc:picChg>
      </pc:sldChg>
      <pc:sldChg chg="addSp modSp add ord">
        <pc:chgData name="Eray Chou" userId="b748ed9b-41e8-445a-910c-32de1d5311b9" providerId="ADAL" clId="{62A23FD6-4863-4323-A84D-0CD98B3729C6}" dt="2018-04-24T14:21:47.783" v="1279" actId="20577"/>
        <pc:sldMkLst>
          <pc:docMk/>
          <pc:sldMk cId="2582694821" sldId="1861"/>
        </pc:sldMkLst>
        <pc:spChg chg="mod">
          <ac:chgData name="Eray Chou" userId="b748ed9b-41e8-445a-910c-32de1d5311b9" providerId="ADAL" clId="{62A23FD6-4863-4323-A84D-0CD98B3729C6}" dt="2018-04-24T14:15:41.029" v="1209" actId="20577"/>
          <ac:spMkLst>
            <pc:docMk/>
            <pc:sldMk cId="2582694821" sldId="1861"/>
            <ac:spMk id="2" creationId="{A35EBEE0-9D98-440E-8426-25E1A7E1D572}"/>
          </ac:spMkLst>
        </pc:spChg>
        <pc:spChg chg="add mod">
          <ac:chgData name="Eray Chou" userId="b748ed9b-41e8-445a-910c-32de1d5311b9" providerId="ADAL" clId="{62A23FD6-4863-4323-A84D-0CD98B3729C6}" dt="2018-04-24T14:21:47.783" v="1279" actId="20577"/>
          <ac:spMkLst>
            <pc:docMk/>
            <pc:sldMk cId="2582694821" sldId="1861"/>
            <ac:spMk id="3" creationId="{92E118F6-1AF2-498B-8B4B-3E1BD821C681}"/>
          </ac:spMkLst>
        </pc:spChg>
        <pc:picChg chg="add mod">
          <ac:chgData name="Eray Chou" userId="b748ed9b-41e8-445a-910c-32de1d5311b9" providerId="ADAL" clId="{62A23FD6-4863-4323-A84D-0CD98B3729C6}" dt="2018-04-24T14:21:31.671" v="1265" actId="1076"/>
          <ac:picMkLst>
            <pc:docMk/>
            <pc:sldMk cId="2582694821" sldId="1861"/>
            <ac:picMk id="4" creationId="{CCCB9ECB-C43F-4B0F-B9AE-10ABA5968CEE}"/>
          </ac:picMkLst>
        </pc:picChg>
      </pc:sldChg>
      <pc:sldChg chg="addSp delSp modSp add modAnim">
        <pc:chgData name="Eray Chou" userId="b748ed9b-41e8-445a-910c-32de1d5311b9" providerId="ADAL" clId="{62A23FD6-4863-4323-A84D-0CD98B3729C6}" dt="2018-04-24T14:11:28.516" v="1073" actId="1076"/>
        <pc:sldMkLst>
          <pc:docMk/>
          <pc:sldMk cId="1255151736" sldId="1862"/>
        </pc:sldMkLst>
        <pc:spChg chg="mod">
          <ac:chgData name="Eray Chou" userId="b748ed9b-41e8-445a-910c-32de1d5311b9" providerId="ADAL" clId="{62A23FD6-4863-4323-A84D-0CD98B3729C6}" dt="2018-04-24T14:04:43.205" v="853" actId="20577"/>
          <ac:spMkLst>
            <pc:docMk/>
            <pc:sldMk cId="1255151736" sldId="1862"/>
            <ac:spMk id="2" creationId="{01756A44-ED6B-43F8-ABA9-978CD96CA21C}"/>
          </ac:spMkLst>
        </pc:spChg>
        <pc:spChg chg="mod">
          <ac:chgData name="Eray Chou" userId="b748ed9b-41e8-445a-910c-32de1d5311b9" providerId="ADAL" clId="{62A23FD6-4863-4323-A84D-0CD98B3729C6}" dt="2018-04-24T13:53:32.796" v="623" actId="1076"/>
          <ac:spMkLst>
            <pc:docMk/>
            <pc:sldMk cId="1255151736" sldId="1862"/>
            <ac:spMk id="9" creationId="{A91DCB76-7F5E-46C2-A875-7536D142E5E0}"/>
          </ac:spMkLst>
        </pc:spChg>
        <pc:spChg chg="del">
          <ac:chgData name="Eray Chou" userId="b748ed9b-41e8-445a-910c-32de1d5311b9" providerId="ADAL" clId="{62A23FD6-4863-4323-A84D-0CD98B3729C6}" dt="2018-04-24T13:52:35.076" v="616" actId="478"/>
          <ac:spMkLst>
            <pc:docMk/>
            <pc:sldMk cId="1255151736" sldId="1862"/>
            <ac:spMk id="10" creationId="{6A17803B-32E6-4C5C-8AF6-B177B71313D3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1" creationId="{B4874464-1262-47C6-B0F8-E20CAD7B4615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2" creationId="{6B9EFF86-D743-401E-AD39-474E2FD7B6B7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3" creationId="{1E6EB076-917A-4515-B911-57E66396E212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4" creationId="{6C984D01-81A3-4152-8301-3B36A8D085C1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5" creationId="{0DAB0075-D456-46BD-AEC7-E0C6A22B292A}"/>
          </ac:spMkLst>
        </pc:spChg>
        <pc:spChg chg="add del">
          <ac:chgData name="Eray Chou" userId="b748ed9b-41e8-445a-910c-32de1d5311b9" providerId="ADAL" clId="{62A23FD6-4863-4323-A84D-0CD98B3729C6}" dt="2018-04-24T13:53:12.210" v="618" actId="1076"/>
          <ac:spMkLst>
            <pc:docMk/>
            <pc:sldMk cId="1255151736" sldId="1862"/>
            <ac:spMk id="16" creationId="{D53799AF-7168-4ECF-975E-218AFD1EDEF3}"/>
          </ac:spMkLst>
        </pc:spChg>
        <pc:spChg chg="add mod">
          <ac:chgData name="Eray Chou" userId="b748ed9b-41e8-445a-910c-32de1d5311b9" providerId="ADAL" clId="{62A23FD6-4863-4323-A84D-0CD98B3729C6}" dt="2018-04-24T13:53:32.796" v="623" actId="1076"/>
          <ac:spMkLst>
            <pc:docMk/>
            <pc:sldMk cId="1255151736" sldId="1862"/>
            <ac:spMk id="17" creationId="{F8FB1E7B-7804-480D-BB24-2D7123A0950A}"/>
          </ac:spMkLst>
        </pc:spChg>
        <pc:spChg chg="add mod">
          <ac:chgData name="Eray Chou" userId="b748ed9b-41e8-445a-910c-32de1d5311b9" providerId="ADAL" clId="{62A23FD6-4863-4323-A84D-0CD98B3729C6}" dt="2018-04-24T14:06:04.070" v="909" actId="404"/>
          <ac:spMkLst>
            <pc:docMk/>
            <pc:sldMk cId="1255151736" sldId="1862"/>
            <ac:spMk id="18" creationId="{7C86DA1E-AB5D-4C6A-949B-1C526BD19C6B}"/>
          </ac:spMkLst>
        </pc:spChg>
        <pc:spChg chg="add mod">
          <ac:chgData name="Eray Chou" userId="b748ed9b-41e8-445a-910c-32de1d5311b9" providerId="ADAL" clId="{62A23FD6-4863-4323-A84D-0CD98B3729C6}" dt="2018-04-24T14:06:04.070" v="909" actId="404"/>
          <ac:spMkLst>
            <pc:docMk/>
            <pc:sldMk cId="1255151736" sldId="1862"/>
            <ac:spMk id="19" creationId="{04D618A1-B51F-442F-8E26-8BE2912A2DBA}"/>
          </ac:spMkLst>
        </pc:spChg>
        <pc:spChg chg="add mod">
          <ac:chgData name="Eray Chou" userId="b748ed9b-41e8-445a-910c-32de1d5311b9" providerId="ADAL" clId="{62A23FD6-4863-4323-A84D-0CD98B3729C6}" dt="2018-04-24T14:06:04.070" v="909" actId="404"/>
          <ac:spMkLst>
            <pc:docMk/>
            <pc:sldMk cId="1255151736" sldId="1862"/>
            <ac:spMk id="20" creationId="{651D8489-A227-47EE-A0BD-F359362B371A}"/>
          </ac:spMkLst>
        </pc:spChg>
        <pc:spChg chg="add mod">
          <ac:chgData name="Eray Chou" userId="b748ed9b-41e8-445a-910c-32de1d5311b9" providerId="ADAL" clId="{62A23FD6-4863-4323-A84D-0CD98B3729C6}" dt="2018-04-24T14:06:04.070" v="909" actId="404"/>
          <ac:spMkLst>
            <pc:docMk/>
            <pc:sldMk cId="1255151736" sldId="1862"/>
            <ac:spMk id="21" creationId="{C939DDE2-4EA5-427D-9E46-E2A697CB379F}"/>
          </ac:spMkLst>
        </pc:spChg>
        <pc:spChg chg="add mod">
          <ac:chgData name="Eray Chou" userId="b748ed9b-41e8-445a-910c-32de1d5311b9" providerId="ADAL" clId="{62A23FD6-4863-4323-A84D-0CD98B3729C6}" dt="2018-04-24T14:06:04.070" v="909" actId="404"/>
          <ac:spMkLst>
            <pc:docMk/>
            <pc:sldMk cId="1255151736" sldId="1862"/>
            <ac:spMk id="22" creationId="{70F92256-E728-4615-8DDF-C34741B0C7D2}"/>
          </ac:spMkLst>
        </pc:spChg>
        <pc:spChg chg="add mod">
          <ac:chgData name="Eray Chou" userId="b748ed9b-41e8-445a-910c-32de1d5311b9" providerId="ADAL" clId="{62A23FD6-4863-4323-A84D-0CD98B3729C6}" dt="2018-04-24T14:06:06.605" v="911" actId="404"/>
          <ac:spMkLst>
            <pc:docMk/>
            <pc:sldMk cId="1255151736" sldId="1862"/>
            <ac:spMk id="23" creationId="{AC92E698-A7B9-46AB-AF22-82B4D573757D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24" creationId="{FD77A32F-6CDB-4D89-82CF-5695E958A386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25" creationId="{31F399CA-6CBD-4C48-A0B3-7093BB4933FD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26" creationId="{721FB212-9CFB-4E8F-84EA-2FB2E10F5999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27" creationId="{22C4230A-2AEB-40F0-A856-27AB109EFCDC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28" creationId="{D9ACAE34-9E3F-455E-AAD7-807E0C264776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31" creationId="{2B47BDD0-DD2F-4FE3-A0A1-196C551F20D2}"/>
          </ac:spMkLst>
        </pc:spChg>
        <pc:spChg chg="add del mod">
          <ac:chgData name="Eray Chou" userId="b748ed9b-41e8-445a-910c-32de1d5311b9" providerId="ADAL" clId="{62A23FD6-4863-4323-A84D-0CD98B3729C6}" dt="2018-04-24T13:54:21.684" v="645" actId="1076"/>
          <ac:spMkLst>
            <pc:docMk/>
            <pc:sldMk cId="1255151736" sldId="1862"/>
            <ac:spMk id="34" creationId="{393D2D8F-D7CF-4A75-B38D-409FD3486C02}"/>
          </ac:spMkLst>
        </pc:spChg>
        <pc:spChg chg="add mod">
          <ac:chgData name="Eray Chou" userId="b748ed9b-41e8-445a-910c-32de1d5311b9" providerId="ADAL" clId="{62A23FD6-4863-4323-A84D-0CD98B3729C6}" dt="2018-04-24T13:57:49.500" v="726" actId="14100"/>
          <ac:spMkLst>
            <pc:docMk/>
            <pc:sldMk cId="1255151736" sldId="1862"/>
            <ac:spMk id="35" creationId="{F599058B-BDF3-429E-8029-4992C1B79A17}"/>
          </ac:spMkLst>
        </pc:spChg>
        <pc:spChg chg="add mod">
          <ac:chgData name="Eray Chou" userId="b748ed9b-41e8-445a-910c-32de1d5311b9" providerId="ADAL" clId="{62A23FD6-4863-4323-A84D-0CD98B3729C6}" dt="2018-04-24T13:57:57.470" v="728" actId="1076"/>
          <ac:spMkLst>
            <pc:docMk/>
            <pc:sldMk cId="1255151736" sldId="1862"/>
            <ac:spMk id="36" creationId="{3C7D33E8-50D4-4367-9669-6250BE27B762}"/>
          </ac:spMkLst>
        </pc:spChg>
        <pc:spChg chg="add mod">
          <ac:chgData name="Eray Chou" userId="b748ed9b-41e8-445a-910c-32de1d5311b9" providerId="ADAL" clId="{62A23FD6-4863-4323-A84D-0CD98B3729C6}" dt="2018-04-24T14:11:26.051" v="1072" actId="14100"/>
          <ac:spMkLst>
            <pc:docMk/>
            <pc:sldMk cId="1255151736" sldId="1862"/>
            <ac:spMk id="37" creationId="{E312E41A-D2B8-4B03-A854-79B35B36FDA1}"/>
          </ac:spMkLst>
        </pc:spChg>
        <pc:spChg chg="add mod">
          <ac:chgData name="Eray Chou" userId="b748ed9b-41e8-445a-910c-32de1d5311b9" providerId="ADAL" clId="{62A23FD6-4863-4323-A84D-0CD98B3729C6}" dt="2018-04-24T14:11:28.516" v="1073" actId="1076"/>
          <ac:spMkLst>
            <pc:docMk/>
            <pc:sldMk cId="1255151736" sldId="1862"/>
            <ac:spMk id="38" creationId="{DC011ADD-1A55-4030-99AC-2D1E00F0E04E}"/>
          </ac:spMkLst>
        </pc:spChg>
        <pc:spChg chg="add mod">
          <ac:chgData name="Eray Chou" userId="b748ed9b-41e8-445a-910c-32de1d5311b9" providerId="ADAL" clId="{62A23FD6-4863-4323-A84D-0CD98B3729C6}" dt="2018-04-24T14:11:17.842" v="1069" actId="14100"/>
          <ac:spMkLst>
            <pc:docMk/>
            <pc:sldMk cId="1255151736" sldId="1862"/>
            <ac:spMk id="39" creationId="{9BEEAE6E-F79A-4C1E-B776-3824C75B3B73}"/>
          </ac:spMkLst>
        </pc:spChg>
        <pc:spChg chg="add del mod">
          <ac:chgData name="Eray Chou" userId="b748ed9b-41e8-445a-910c-32de1d5311b9" providerId="ADAL" clId="{62A23FD6-4863-4323-A84D-0CD98B3729C6}" dt="2018-04-24T13:57:52.205" v="727" actId="478"/>
          <ac:spMkLst>
            <pc:docMk/>
            <pc:sldMk cId="1255151736" sldId="1862"/>
            <ac:spMk id="42" creationId="{58EF8D4B-77A3-4669-9A91-53F4E7DD5CC9}"/>
          </ac:spMkLst>
        </pc:spChg>
        <pc:spChg chg="add del mod">
          <ac:chgData name="Eray Chou" userId="b748ed9b-41e8-445a-910c-32de1d5311b9" providerId="ADAL" clId="{62A23FD6-4863-4323-A84D-0CD98B3729C6}" dt="2018-04-24T13:55:23.750" v="665" actId="478"/>
          <ac:spMkLst>
            <pc:docMk/>
            <pc:sldMk cId="1255151736" sldId="1862"/>
            <ac:spMk id="45" creationId="{CF363716-85A8-4DA4-B87E-5B8564A12CE8}"/>
          </ac:spMkLst>
        </pc:spChg>
        <pc:spChg chg="add mod">
          <ac:chgData name="Eray Chou" userId="b748ed9b-41e8-445a-910c-32de1d5311b9" providerId="ADAL" clId="{62A23FD6-4863-4323-A84D-0CD98B3729C6}" dt="2018-04-24T14:11:19.754" v="1070" actId="14100"/>
          <ac:spMkLst>
            <pc:docMk/>
            <pc:sldMk cId="1255151736" sldId="1862"/>
            <ac:spMk id="72" creationId="{4C5D5280-24DA-44D3-B55E-6032C71E01A8}"/>
          </ac:spMkLst>
        </pc:spChg>
        <pc:spChg chg="add mod">
          <ac:chgData name="Eray Chou" userId="b748ed9b-41e8-445a-910c-32de1d5311b9" providerId="ADAL" clId="{62A23FD6-4863-4323-A84D-0CD98B3729C6}" dt="2018-04-24T13:58:14.622" v="736" actId="1076"/>
          <ac:spMkLst>
            <pc:docMk/>
            <pc:sldMk cId="1255151736" sldId="1862"/>
            <ac:spMk id="95" creationId="{0A62ED71-5328-4795-A3B7-E7D6F90D2DE3}"/>
          </ac:spMkLst>
        </pc:spChg>
        <pc:picChg chg="del mod">
          <ac:chgData name="Eray Chou" userId="b748ed9b-41e8-445a-910c-32de1d5311b9" providerId="ADAL" clId="{62A23FD6-4863-4323-A84D-0CD98B3729C6}" dt="2018-04-24T13:54:31.603" v="650" actId="1076"/>
          <ac:picMkLst>
            <pc:docMk/>
            <pc:sldMk cId="1255151736" sldId="1862"/>
            <ac:picMk id="3" creationId="{3343B018-50B8-4163-AD1C-CD111FCD7D29}"/>
          </ac:picMkLst>
        </pc:picChg>
        <pc:picChg chg="mod">
          <ac:chgData name="Eray Chou" userId="b748ed9b-41e8-445a-910c-32de1d5311b9" providerId="ADAL" clId="{62A23FD6-4863-4323-A84D-0CD98B3729C6}" dt="2018-04-24T13:53:32.796" v="623" actId="1076"/>
          <ac:picMkLst>
            <pc:docMk/>
            <pc:sldMk cId="1255151736" sldId="1862"/>
            <ac:picMk id="6" creationId="{D7402D3D-587E-41CF-8AE5-5707CAB0FA28}"/>
          </ac:picMkLst>
        </pc:picChg>
        <pc:picChg chg="del">
          <ac:chgData name="Eray Chou" userId="b748ed9b-41e8-445a-910c-32de1d5311b9" providerId="ADAL" clId="{62A23FD6-4863-4323-A84D-0CD98B3729C6}" dt="2018-04-24T13:52:35.076" v="616" actId="478"/>
          <ac:picMkLst>
            <pc:docMk/>
            <pc:sldMk cId="1255151736" sldId="1862"/>
            <ac:picMk id="7" creationId="{BC360156-AB56-474E-BFEC-EF6DB2AD7034}"/>
          </ac:picMkLst>
        </pc:picChg>
        <pc:picChg chg="del">
          <ac:chgData name="Eray Chou" userId="b748ed9b-41e8-445a-910c-32de1d5311b9" providerId="ADAL" clId="{62A23FD6-4863-4323-A84D-0CD98B3729C6}" dt="2018-04-24T13:52:35.076" v="616" actId="478"/>
          <ac:picMkLst>
            <pc:docMk/>
            <pc:sldMk cId="1255151736" sldId="1862"/>
            <ac:picMk id="8" creationId="{7D093039-48B1-4ACA-B3F1-C90C4F88C2AA}"/>
          </ac:picMkLst>
        </pc:picChg>
        <pc:cxnChg chg="add del mod">
          <ac:chgData name="Eray Chou" userId="b748ed9b-41e8-445a-910c-32de1d5311b9" providerId="ADAL" clId="{62A23FD6-4863-4323-A84D-0CD98B3729C6}" dt="2018-04-24T13:54:21.684" v="645" actId="1076"/>
          <ac:cxnSpMkLst>
            <pc:docMk/>
            <pc:sldMk cId="1255151736" sldId="1862"/>
            <ac:cxnSpMk id="29" creationId="{2716BCC4-95C7-4DB9-A2A9-4CCCC11FF503}"/>
          </ac:cxnSpMkLst>
        </pc:cxnChg>
        <pc:cxnChg chg="add del mod">
          <ac:chgData name="Eray Chou" userId="b748ed9b-41e8-445a-910c-32de1d5311b9" providerId="ADAL" clId="{62A23FD6-4863-4323-A84D-0CD98B3729C6}" dt="2018-04-24T13:54:21.684" v="645" actId="1076"/>
          <ac:cxnSpMkLst>
            <pc:docMk/>
            <pc:sldMk cId="1255151736" sldId="1862"/>
            <ac:cxnSpMk id="30" creationId="{EE3D9CF6-7825-45BD-83B7-CCFA9D20AED8}"/>
          </ac:cxnSpMkLst>
        </pc:cxnChg>
        <pc:cxnChg chg="add del mod">
          <ac:chgData name="Eray Chou" userId="b748ed9b-41e8-445a-910c-32de1d5311b9" providerId="ADAL" clId="{62A23FD6-4863-4323-A84D-0CD98B3729C6}" dt="2018-04-24T13:54:21.684" v="645" actId="1076"/>
          <ac:cxnSpMkLst>
            <pc:docMk/>
            <pc:sldMk cId="1255151736" sldId="1862"/>
            <ac:cxnSpMk id="32" creationId="{202E2353-6445-46F4-8F12-220B7F3E4F19}"/>
          </ac:cxnSpMkLst>
        </pc:cxnChg>
        <pc:cxnChg chg="add del mod">
          <ac:chgData name="Eray Chou" userId="b748ed9b-41e8-445a-910c-32de1d5311b9" providerId="ADAL" clId="{62A23FD6-4863-4323-A84D-0CD98B3729C6}" dt="2018-04-24T13:54:21.684" v="645" actId="1076"/>
          <ac:cxnSpMkLst>
            <pc:docMk/>
            <pc:sldMk cId="1255151736" sldId="1862"/>
            <ac:cxnSpMk id="33" creationId="{11D9372F-52C7-4694-A8C6-6B402C631764}"/>
          </ac:cxnSpMkLst>
        </pc:cxnChg>
        <pc:cxnChg chg="add mod">
          <ac:chgData name="Eray Chou" userId="b748ed9b-41e8-445a-910c-32de1d5311b9" providerId="ADAL" clId="{62A23FD6-4863-4323-A84D-0CD98B3729C6}" dt="2018-04-24T14:01:01.861" v="756" actId="208"/>
          <ac:cxnSpMkLst>
            <pc:docMk/>
            <pc:sldMk cId="1255151736" sldId="1862"/>
            <ac:cxnSpMk id="40" creationId="{601B6CC6-8C7C-402F-9716-0BDE397E5056}"/>
          </ac:cxnSpMkLst>
        </pc:cxnChg>
        <pc:cxnChg chg="add del mod">
          <ac:chgData name="Eray Chou" userId="b748ed9b-41e8-445a-910c-32de1d5311b9" providerId="ADAL" clId="{62A23FD6-4863-4323-A84D-0CD98B3729C6}" dt="2018-04-24T14:00:22.375" v="745" actId="478"/>
          <ac:cxnSpMkLst>
            <pc:docMk/>
            <pc:sldMk cId="1255151736" sldId="1862"/>
            <ac:cxnSpMk id="41" creationId="{60BC1DEB-2764-4B24-ACAB-3E5CE52ACC2E}"/>
          </ac:cxnSpMkLst>
        </pc:cxnChg>
        <pc:cxnChg chg="add del mod">
          <ac:chgData name="Eray Chou" userId="b748ed9b-41e8-445a-910c-32de1d5311b9" providerId="ADAL" clId="{62A23FD6-4863-4323-A84D-0CD98B3729C6}" dt="2018-04-24T14:00:23.048" v="746" actId="478"/>
          <ac:cxnSpMkLst>
            <pc:docMk/>
            <pc:sldMk cId="1255151736" sldId="1862"/>
            <ac:cxnSpMk id="43" creationId="{F3A90D4A-78C4-4629-838C-5A17BE80C21B}"/>
          </ac:cxnSpMkLst>
        </pc:cxnChg>
        <pc:cxnChg chg="add mod">
          <ac:chgData name="Eray Chou" userId="b748ed9b-41e8-445a-910c-32de1d5311b9" providerId="ADAL" clId="{62A23FD6-4863-4323-A84D-0CD98B3729C6}" dt="2018-04-24T14:11:17.842" v="1069" actId="14100"/>
          <ac:cxnSpMkLst>
            <pc:docMk/>
            <pc:sldMk cId="1255151736" sldId="1862"/>
            <ac:cxnSpMk id="44" creationId="{DA110602-33A4-45D2-8AD5-AA09762778DF}"/>
          </ac:cxnSpMkLst>
        </pc:cxnChg>
        <pc:cxnChg chg="add mod">
          <ac:chgData name="Eray Chou" userId="b748ed9b-41e8-445a-910c-32de1d5311b9" providerId="ADAL" clId="{62A23FD6-4863-4323-A84D-0CD98B3729C6}" dt="2018-04-24T14:11:19.754" v="1070" actId="14100"/>
          <ac:cxnSpMkLst>
            <pc:docMk/>
            <pc:sldMk cId="1255151736" sldId="1862"/>
            <ac:cxnSpMk id="73" creationId="{1FB48075-5D4B-42CD-BAED-0FA2002D0386}"/>
          </ac:cxnSpMkLst>
        </pc:cxnChg>
        <pc:cxnChg chg="add mod">
          <ac:chgData name="Eray Chou" userId="b748ed9b-41e8-445a-910c-32de1d5311b9" providerId="ADAL" clId="{62A23FD6-4863-4323-A84D-0CD98B3729C6}" dt="2018-04-24T14:11:28.516" v="1073" actId="1076"/>
          <ac:cxnSpMkLst>
            <pc:docMk/>
            <pc:sldMk cId="1255151736" sldId="1862"/>
            <ac:cxnSpMk id="96" creationId="{0E44190A-6DC9-4C64-AD5F-DEDF0DAD06C5}"/>
          </ac:cxnSpMkLst>
        </pc:cxnChg>
        <pc:cxnChg chg="add mod">
          <ac:chgData name="Eray Chou" userId="b748ed9b-41e8-445a-910c-32de1d5311b9" providerId="ADAL" clId="{62A23FD6-4863-4323-A84D-0CD98B3729C6}" dt="2018-04-24T14:11:26.051" v="1072" actId="14100"/>
          <ac:cxnSpMkLst>
            <pc:docMk/>
            <pc:sldMk cId="1255151736" sldId="1862"/>
            <ac:cxnSpMk id="99" creationId="{43A1DEC2-0C87-435A-B68C-288D8ADDBAB7}"/>
          </ac:cxnSpMkLst>
        </pc:cxnChg>
      </pc:sldChg>
      <pc:sldChg chg="addSp delSp modSp add modTransition delAnim modAnim">
        <pc:chgData name="Eray Chou" userId="b748ed9b-41e8-445a-910c-32de1d5311b9" providerId="ADAL" clId="{62A23FD6-4863-4323-A84D-0CD98B3729C6}" dt="2018-04-24T14:59:28.420" v="1400" actId="14100"/>
        <pc:sldMkLst>
          <pc:docMk/>
          <pc:sldMk cId="6441025" sldId="1863"/>
        </pc:sldMkLst>
        <pc:spChg chg="mod">
          <ac:chgData name="Eray Chou" userId="b748ed9b-41e8-445a-910c-32de1d5311b9" providerId="ADAL" clId="{62A23FD6-4863-4323-A84D-0CD98B3729C6}" dt="2018-04-24T14:06:45.087" v="1006" actId="20577"/>
          <ac:spMkLst>
            <pc:docMk/>
            <pc:sldMk cId="6441025" sldId="1863"/>
            <ac:spMk id="2" creationId="{01756A44-ED6B-43F8-ABA9-978CD96CA21C}"/>
          </ac:spMkLst>
        </pc:spChg>
        <pc:spChg chg="add mod">
          <ac:chgData name="Eray Chou" userId="b748ed9b-41e8-445a-910c-32de1d5311b9" providerId="ADAL" clId="{62A23FD6-4863-4323-A84D-0CD98B3729C6}" dt="2018-04-24T14:03:49.160" v="814" actId="207"/>
          <ac:spMkLst>
            <pc:docMk/>
            <pc:sldMk cId="6441025" sldId="1863"/>
            <ac:spMk id="4" creationId="{456209FC-AB4E-4D4B-88BC-76621005CBC7}"/>
          </ac:spMkLst>
        </pc:spChg>
        <pc:spChg chg="add del">
          <ac:chgData name="Eray Chou" userId="b748ed9b-41e8-445a-910c-32de1d5311b9" providerId="ADAL" clId="{62A23FD6-4863-4323-A84D-0CD98B3729C6}" dt="2018-04-24T14:06:25.596" v="914" actId="478"/>
          <ac:spMkLst>
            <pc:docMk/>
            <pc:sldMk cId="6441025" sldId="1863"/>
            <ac:spMk id="9" creationId="{A91DCB76-7F5E-46C2-A875-7536D142E5E0}"/>
          </ac:spMkLst>
        </pc:spChg>
        <pc:spChg chg="del">
          <ac:chgData name="Eray Chou" userId="b748ed9b-41e8-445a-910c-32de1d5311b9" providerId="ADAL" clId="{62A23FD6-4863-4323-A84D-0CD98B3729C6}" dt="2018-04-24T14:01:57.764" v="763" actId="478"/>
          <ac:spMkLst>
            <pc:docMk/>
            <pc:sldMk cId="6441025" sldId="1863"/>
            <ac:spMk id="17" creationId="{F8FB1E7B-7804-480D-BB24-2D7123A0950A}"/>
          </ac:spMkLst>
        </pc:spChg>
        <pc:spChg chg="del">
          <ac:chgData name="Eray Chou" userId="b748ed9b-41e8-445a-910c-32de1d5311b9" providerId="ADAL" clId="{62A23FD6-4863-4323-A84D-0CD98B3729C6}" dt="2018-04-24T14:01:59.603" v="767" actId="478"/>
          <ac:spMkLst>
            <pc:docMk/>
            <pc:sldMk cId="6441025" sldId="1863"/>
            <ac:spMk id="18" creationId="{7C86DA1E-AB5D-4C6A-949B-1C526BD19C6B}"/>
          </ac:spMkLst>
        </pc:spChg>
        <pc:spChg chg="del">
          <ac:chgData name="Eray Chou" userId="b748ed9b-41e8-445a-910c-32de1d5311b9" providerId="ADAL" clId="{62A23FD6-4863-4323-A84D-0CD98B3729C6}" dt="2018-04-24T14:01:59.988" v="768" actId="478"/>
          <ac:spMkLst>
            <pc:docMk/>
            <pc:sldMk cId="6441025" sldId="1863"/>
            <ac:spMk id="19" creationId="{04D618A1-B51F-442F-8E26-8BE2912A2DBA}"/>
          </ac:spMkLst>
        </pc:spChg>
        <pc:spChg chg="del">
          <ac:chgData name="Eray Chou" userId="b748ed9b-41e8-445a-910c-32de1d5311b9" providerId="ADAL" clId="{62A23FD6-4863-4323-A84D-0CD98B3729C6}" dt="2018-04-24T14:01:59.219" v="766" actId="478"/>
          <ac:spMkLst>
            <pc:docMk/>
            <pc:sldMk cId="6441025" sldId="1863"/>
            <ac:spMk id="20" creationId="{651D8489-A227-47EE-A0BD-F359362B371A}"/>
          </ac:spMkLst>
        </pc:spChg>
        <pc:spChg chg="del">
          <ac:chgData name="Eray Chou" userId="b748ed9b-41e8-445a-910c-32de1d5311b9" providerId="ADAL" clId="{62A23FD6-4863-4323-A84D-0CD98B3729C6}" dt="2018-04-24T14:01:58.180" v="764" actId="478"/>
          <ac:spMkLst>
            <pc:docMk/>
            <pc:sldMk cId="6441025" sldId="1863"/>
            <ac:spMk id="21" creationId="{C939DDE2-4EA5-427D-9E46-E2A697CB379F}"/>
          </ac:spMkLst>
        </pc:spChg>
        <pc:spChg chg="del">
          <ac:chgData name="Eray Chou" userId="b748ed9b-41e8-445a-910c-32de1d5311b9" providerId="ADAL" clId="{62A23FD6-4863-4323-A84D-0CD98B3729C6}" dt="2018-04-24T14:01:58.682" v="765" actId="478"/>
          <ac:spMkLst>
            <pc:docMk/>
            <pc:sldMk cId="6441025" sldId="1863"/>
            <ac:spMk id="22" creationId="{70F92256-E728-4615-8DDF-C34741B0C7D2}"/>
          </ac:spMkLst>
        </pc:spChg>
        <pc:spChg chg="del">
          <ac:chgData name="Eray Chou" userId="b748ed9b-41e8-445a-910c-32de1d5311b9" providerId="ADAL" clId="{62A23FD6-4863-4323-A84D-0CD98B3729C6}" dt="2018-04-24T14:01:57.221" v="762" actId="478"/>
          <ac:spMkLst>
            <pc:docMk/>
            <pc:sldMk cId="6441025" sldId="1863"/>
            <ac:spMk id="23" creationId="{AC92E698-A7B9-46AB-AF22-82B4D573757D}"/>
          </ac:spMkLst>
        </pc:spChg>
        <pc:spChg chg="add mod">
          <ac:chgData name="Eray Chou" userId="b748ed9b-41e8-445a-910c-32de1d5311b9" providerId="ADAL" clId="{62A23FD6-4863-4323-A84D-0CD98B3729C6}" dt="2018-04-24T14:03:49.160" v="814" actId="207"/>
          <ac:spMkLst>
            <pc:docMk/>
            <pc:sldMk cId="6441025" sldId="1863"/>
            <ac:spMk id="26" creationId="{DB9D9FDC-0E2F-4EF1-AEA8-72E18E1FE3B0}"/>
          </ac:spMkLst>
        </pc:spChg>
        <pc:spChg chg="add mod">
          <ac:chgData name="Eray Chou" userId="b748ed9b-41e8-445a-910c-32de1d5311b9" providerId="ADAL" clId="{62A23FD6-4863-4323-A84D-0CD98B3729C6}" dt="2018-04-24T14:06:12.670" v="912" actId="404"/>
          <ac:spMkLst>
            <pc:docMk/>
            <pc:sldMk cId="6441025" sldId="1863"/>
            <ac:spMk id="27" creationId="{CF8C7279-3401-47B9-A01A-20D6E011D746}"/>
          </ac:spMkLst>
        </pc:spChg>
        <pc:spChg chg="add mod">
          <ac:chgData name="Eray Chou" userId="b748ed9b-41e8-445a-910c-32de1d5311b9" providerId="ADAL" clId="{62A23FD6-4863-4323-A84D-0CD98B3729C6}" dt="2018-04-24T14:06:12.670" v="912" actId="404"/>
          <ac:spMkLst>
            <pc:docMk/>
            <pc:sldMk cId="6441025" sldId="1863"/>
            <ac:spMk id="28" creationId="{31B63F08-62FF-47E5-BC92-F7E3F7CE6584}"/>
          </ac:spMkLst>
        </pc:spChg>
        <pc:spChg chg="add mod">
          <ac:chgData name="Eray Chou" userId="b748ed9b-41e8-445a-910c-32de1d5311b9" providerId="ADAL" clId="{62A23FD6-4863-4323-A84D-0CD98B3729C6}" dt="2018-04-24T14:06:12.670" v="912" actId="404"/>
          <ac:spMkLst>
            <pc:docMk/>
            <pc:sldMk cId="6441025" sldId="1863"/>
            <ac:spMk id="29" creationId="{668CC0C6-644C-4466-B398-4AB40B53B51F}"/>
          </ac:spMkLst>
        </pc:spChg>
        <pc:spChg chg="add del">
          <ac:chgData name="Eray Chou" userId="b748ed9b-41e8-445a-910c-32de1d5311b9" providerId="ADAL" clId="{62A23FD6-4863-4323-A84D-0CD98B3729C6}" dt="2018-04-24T14:07:08.980" v="1010" actId="14100"/>
          <ac:spMkLst>
            <pc:docMk/>
            <pc:sldMk cId="6441025" sldId="1863"/>
            <ac:spMk id="30" creationId="{625B5972-2D1A-46C4-AF22-DE8EE33E1165}"/>
          </ac:spMkLst>
        </pc:spChg>
        <pc:spChg chg="add del">
          <ac:chgData name="Eray Chou" userId="b748ed9b-41e8-445a-910c-32de1d5311b9" providerId="ADAL" clId="{62A23FD6-4863-4323-A84D-0CD98B3729C6}" dt="2018-04-24T14:07:08.980" v="1010" actId="14100"/>
          <ac:spMkLst>
            <pc:docMk/>
            <pc:sldMk cId="6441025" sldId="1863"/>
            <ac:spMk id="31" creationId="{A04C5361-AC5E-4787-A6D7-D7672A109EF6}"/>
          </ac:spMkLst>
        </pc:spChg>
        <pc:spChg chg="add del mod">
          <ac:chgData name="Eray Chou" userId="b748ed9b-41e8-445a-910c-32de1d5311b9" providerId="ADAL" clId="{62A23FD6-4863-4323-A84D-0CD98B3729C6}" dt="2018-04-24T14:08:42.595" v="1057" actId="478"/>
          <ac:spMkLst>
            <pc:docMk/>
            <pc:sldMk cId="6441025" sldId="1863"/>
            <ac:spMk id="34" creationId="{4A08C116-A6C2-4400-B862-DF662473A5D6}"/>
          </ac:spMkLst>
        </pc:spChg>
        <pc:spChg chg="del">
          <ac:chgData name="Eray Chou" userId="b748ed9b-41e8-445a-910c-32de1d5311b9" providerId="ADAL" clId="{62A23FD6-4863-4323-A84D-0CD98B3729C6}" dt="2018-04-24T14:01:56.558" v="761" actId="478"/>
          <ac:spMkLst>
            <pc:docMk/>
            <pc:sldMk cId="6441025" sldId="1863"/>
            <ac:spMk id="35" creationId="{F599058B-BDF3-429E-8029-4992C1B79A17}"/>
          </ac:spMkLst>
        </pc:spChg>
        <pc:spChg chg="del">
          <ac:chgData name="Eray Chou" userId="b748ed9b-41e8-445a-910c-32de1d5311b9" providerId="ADAL" clId="{62A23FD6-4863-4323-A84D-0CD98B3729C6}" dt="2018-04-24T14:01:56.558" v="761" actId="478"/>
          <ac:spMkLst>
            <pc:docMk/>
            <pc:sldMk cId="6441025" sldId="1863"/>
            <ac:spMk id="36" creationId="{3C7D33E8-50D4-4367-9669-6250BE27B762}"/>
          </ac:spMkLst>
        </pc:spChg>
        <pc:spChg chg="del">
          <ac:chgData name="Eray Chou" userId="b748ed9b-41e8-445a-910c-32de1d5311b9" providerId="ADAL" clId="{62A23FD6-4863-4323-A84D-0CD98B3729C6}" dt="2018-04-24T14:01:54.648" v="760" actId="478"/>
          <ac:spMkLst>
            <pc:docMk/>
            <pc:sldMk cId="6441025" sldId="1863"/>
            <ac:spMk id="37" creationId="{E312E41A-D2B8-4B03-A854-79B35B36FDA1}"/>
          </ac:spMkLst>
        </pc:spChg>
        <pc:spChg chg="del">
          <ac:chgData name="Eray Chou" userId="b748ed9b-41e8-445a-910c-32de1d5311b9" providerId="ADAL" clId="{62A23FD6-4863-4323-A84D-0CD98B3729C6}" dt="2018-04-24T14:01:54.648" v="760" actId="478"/>
          <ac:spMkLst>
            <pc:docMk/>
            <pc:sldMk cId="6441025" sldId="1863"/>
            <ac:spMk id="38" creationId="{DC011ADD-1A55-4030-99AC-2D1E00F0E04E}"/>
          </ac:spMkLst>
        </pc:spChg>
        <pc:spChg chg="del">
          <ac:chgData name="Eray Chou" userId="b748ed9b-41e8-445a-910c-32de1d5311b9" providerId="ADAL" clId="{62A23FD6-4863-4323-A84D-0CD98B3729C6}" dt="2018-04-24T14:01:54.648" v="760" actId="478"/>
          <ac:spMkLst>
            <pc:docMk/>
            <pc:sldMk cId="6441025" sldId="1863"/>
            <ac:spMk id="39" creationId="{9BEEAE6E-F79A-4C1E-B776-3824C75B3B73}"/>
          </ac:spMkLst>
        </pc:spChg>
        <pc:spChg chg="add mod">
          <ac:chgData name="Eray Chou" userId="b748ed9b-41e8-445a-910c-32de1d5311b9" providerId="ADAL" clId="{62A23FD6-4863-4323-A84D-0CD98B3729C6}" dt="2018-04-24T14:59:28.420" v="1400" actId="14100"/>
          <ac:spMkLst>
            <pc:docMk/>
            <pc:sldMk cId="6441025" sldId="1863"/>
            <ac:spMk id="53" creationId="{06C09144-B003-4F9B-BCCF-D67D0B285ED6}"/>
          </ac:spMkLst>
        </pc:spChg>
        <pc:spChg chg="del">
          <ac:chgData name="Eray Chou" userId="b748ed9b-41e8-445a-910c-32de1d5311b9" providerId="ADAL" clId="{62A23FD6-4863-4323-A84D-0CD98B3729C6}" dt="2018-04-24T14:01:56.558" v="761" actId="478"/>
          <ac:spMkLst>
            <pc:docMk/>
            <pc:sldMk cId="6441025" sldId="1863"/>
            <ac:spMk id="72" creationId="{4C5D5280-24DA-44D3-B55E-6032C71E01A8}"/>
          </ac:spMkLst>
        </pc:spChg>
        <pc:spChg chg="del">
          <ac:chgData name="Eray Chou" userId="b748ed9b-41e8-445a-910c-32de1d5311b9" providerId="ADAL" clId="{62A23FD6-4863-4323-A84D-0CD98B3729C6}" dt="2018-04-24T14:01:54.648" v="760" actId="478"/>
          <ac:spMkLst>
            <pc:docMk/>
            <pc:sldMk cId="6441025" sldId="1863"/>
            <ac:spMk id="95" creationId="{0A62ED71-5328-4795-A3B7-E7D6F90D2DE3}"/>
          </ac:spMkLst>
        </pc:spChg>
        <pc:picChg chg="add mod">
          <ac:chgData name="Eray Chou" userId="b748ed9b-41e8-445a-910c-32de1d5311b9" providerId="ADAL" clId="{62A23FD6-4863-4323-A84D-0CD98B3729C6}" dt="2018-04-24T14:05:03.504" v="857" actId="208"/>
          <ac:picMkLst>
            <pc:docMk/>
            <pc:sldMk cId="6441025" sldId="1863"/>
            <ac:picMk id="3" creationId="{9806B37E-2A58-45A3-B383-70B23733BF43}"/>
          </ac:picMkLst>
        </pc:picChg>
        <pc:picChg chg="mod">
          <ac:chgData name="Eray Chou" userId="b748ed9b-41e8-445a-910c-32de1d5311b9" providerId="ADAL" clId="{62A23FD6-4863-4323-A84D-0CD98B3729C6}" dt="2018-04-24T14:02:53.896" v="778" actId="14100"/>
          <ac:picMkLst>
            <pc:docMk/>
            <pc:sldMk cId="6441025" sldId="1863"/>
            <ac:picMk id="6" creationId="{D7402D3D-587E-41CF-8AE5-5707CAB0FA28}"/>
          </ac:picMkLst>
        </pc:picChg>
        <pc:cxnChg chg="add del mod">
          <ac:chgData name="Eray Chou" userId="b748ed9b-41e8-445a-910c-32de1d5311b9" providerId="ADAL" clId="{62A23FD6-4863-4323-A84D-0CD98B3729C6}" dt="2018-04-24T14:07:08.980" v="1010" actId="14100"/>
          <ac:cxnSpMkLst>
            <pc:docMk/>
            <pc:sldMk cId="6441025" sldId="1863"/>
            <ac:cxnSpMk id="32" creationId="{1E0FC10B-9B22-44C3-9EC9-4ABE3268EB0B}"/>
          </ac:cxnSpMkLst>
        </pc:cxnChg>
        <pc:cxnChg chg="add del">
          <ac:chgData name="Eray Chou" userId="b748ed9b-41e8-445a-910c-32de1d5311b9" providerId="ADAL" clId="{62A23FD6-4863-4323-A84D-0CD98B3729C6}" dt="2018-04-24T14:07:08.980" v="1010" actId="14100"/>
          <ac:cxnSpMkLst>
            <pc:docMk/>
            <pc:sldMk cId="6441025" sldId="1863"/>
            <ac:cxnSpMk id="33" creationId="{489A1461-8785-4F31-8E9C-96AEBE54826A}"/>
          </ac:cxnSpMkLst>
        </pc:cxnChg>
        <pc:cxnChg chg="del mod">
          <ac:chgData name="Eray Chou" userId="b748ed9b-41e8-445a-910c-32de1d5311b9" providerId="ADAL" clId="{62A23FD6-4863-4323-A84D-0CD98B3729C6}" dt="2018-04-24T14:01:54.648" v="760" actId="478"/>
          <ac:cxnSpMkLst>
            <pc:docMk/>
            <pc:sldMk cId="6441025" sldId="1863"/>
            <ac:cxnSpMk id="40" creationId="{601B6CC6-8C7C-402F-9716-0BDE397E5056}"/>
          </ac:cxnSpMkLst>
        </pc:cxnChg>
        <pc:cxnChg chg="add del mod">
          <ac:chgData name="Eray Chou" userId="b748ed9b-41e8-445a-910c-32de1d5311b9" providerId="ADAL" clId="{62A23FD6-4863-4323-A84D-0CD98B3729C6}" dt="2018-04-24T14:08:43.936" v="1058" actId="478"/>
          <ac:cxnSpMkLst>
            <pc:docMk/>
            <pc:sldMk cId="6441025" sldId="1863"/>
            <ac:cxnSpMk id="41" creationId="{0C8AA4D3-438C-463E-9831-E4AA664561FD}"/>
          </ac:cxnSpMkLst>
        </pc:cxnChg>
        <pc:cxnChg chg="add del mod">
          <ac:chgData name="Eray Chou" userId="b748ed9b-41e8-445a-910c-32de1d5311b9" providerId="ADAL" clId="{62A23FD6-4863-4323-A84D-0CD98B3729C6}" dt="2018-04-24T14:08:44.722" v="1059" actId="478"/>
          <ac:cxnSpMkLst>
            <pc:docMk/>
            <pc:sldMk cId="6441025" sldId="1863"/>
            <ac:cxnSpMk id="42" creationId="{7BA7D1C7-6D7D-433B-BC92-85A986A1C0D2}"/>
          </ac:cxnSpMkLst>
        </pc:cxnChg>
        <pc:cxnChg chg="del mod">
          <ac:chgData name="Eray Chou" userId="b748ed9b-41e8-445a-910c-32de1d5311b9" providerId="ADAL" clId="{62A23FD6-4863-4323-A84D-0CD98B3729C6}" dt="2018-04-24T14:01:54.648" v="760" actId="478"/>
          <ac:cxnSpMkLst>
            <pc:docMk/>
            <pc:sldMk cId="6441025" sldId="1863"/>
            <ac:cxnSpMk id="44" creationId="{DA110602-33A4-45D2-8AD5-AA09762778DF}"/>
          </ac:cxnSpMkLst>
        </pc:cxnChg>
        <pc:cxnChg chg="add mod">
          <ac:chgData name="Eray Chou" userId="b748ed9b-41e8-445a-910c-32de1d5311b9" providerId="ADAL" clId="{62A23FD6-4863-4323-A84D-0CD98B3729C6}" dt="2018-04-24T14:59:13.233" v="1394" actId="14100"/>
          <ac:cxnSpMkLst>
            <pc:docMk/>
            <pc:sldMk cId="6441025" sldId="1863"/>
            <ac:cxnSpMk id="54" creationId="{92EFE540-24BB-40DF-A7F9-F5325FB55C8E}"/>
          </ac:cxnSpMkLst>
        </pc:cxnChg>
        <pc:cxnChg chg="add mod">
          <ac:chgData name="Eray Chou" userId="b748ed9b-41e8-445a-910c-32de1d5311b9" providerId="ADAL" clId="{62A23FD6-4863-4323-A84D-0CD98B3729C6}" dt="2018-04-24T14:59:23.035" v="1399" actId="14100"/>
          <ac:cxnSpMkLst>
            <pc:docMk/>
            <pc:sldMk cId="6441025" sldId="1863"/>
            <ac:cxnSpMk id="57" creationId="{E7817977-0623-48C5-A3B2-A9E9432C8EF9}"/>
          </ac:cxnSpMkLst>
        </pc:cxnChg>
        <pc:cxnChg chg="del mod">
          <ac:chgData name="Eray Chou" userId="b748ed9b-41e8-445a-910c-32de1d5311b9" providerId="ADAL" clId="{62A23FD6-4863-4323-A84D-0CD98B3729C6}" dt="2018-04-24T14:01:54.648" v="760" actId="478"/>
          <ac:cxnSpMkLst>
            <pc:docMk/>
            <pc:sldMk cId="6441025" sldId="1863"/>
            <ac:cxnSpMk id="73" creationId="{1FB48075-5D4B-42CD-BAED-0FA2002D0386}"/>
          </ac:cxnSpMkLst>
        </pc:cxnChg>
        <pc:cxnChg chg="del mod">
          <ac:chgData name="Eray Chou" userId="b748ed9b-41e8-445a-910c-32de1d5311b9" providerId="ADAL" clId="{62A23FD6-4863-4323-A84D-0CD98B3729C6}" dt="2018-04-24T14:01:54.648" v="760" actId="478"/>
          <ac:cxnSpMkLst>
            <pc:docMk/>
            <pc:sldMk cId="6441025" sldId="1863"/>
            <ac:cxnSpMk id="96" creationId="{0E44190A-6DC9-4C64-AD5F-DEDF0DAD06C5}"/>
          </ac:cxnSpMkLst>
        </pc:cxnChg>
        <pc:cxnChg chg="del mod">
          <ac:chgData name="Eray Chou" userId="b748ed9b-41e8-445a-910c-32de1d5311b9" providerId="ADAL" clId="{62A23FD6-4863-4323-A84D-0CD98B3729C6}" dt="2018-04-24T14:01:54.648" v="760" actId="478"/>
          <ac:cxnSpMkLst>
            <pc:docMk/>
            <pc:sldMk cId="6441025" sldId="1863"/>
            <ac:cxnSpMk id="99" creationId="{43A1DEC2-0C87-435A-B68C-288D8ADDBAB7}"/>
          </ac:cxnSpMkLst>
        </pc:cxnChg>
      </pc:sldChg>
      <pc:sldChg chg="addSp delSp modSp add">
        <pc:chgData name="Eray Chou" userId="b748ed9b-41e8-445a-910c-32de1d5311b9" providerId="ADAL" clId="{62A23FD6-4863-4323-A84D-0CD98B3729C6}" dt="2018-04-24T14:33:38.178" v="1291" actId="20577"/>
        <pc:sldMkLst>
          <pc:docMk/>
          <pc:sldMk cId="2444397763" sldId="1864"/>
        </pc:sldMkLst>
        <pc:spChg chg="del">
          <ac:chgData name="Eray Chou" userId="b748ed9b-41e8-445a-910c-32de1d5311b9" providerId="ADAL" clId="{62A23FD6-4863-4323-A84D-0CD98B3729C6}" dt="2018-04-24T14:33:34.909" v="1281" actId="20577"/>
          <ac:spMkLst>
            <pc:docMk/>
            <pc:sldMk cId="2444397763" sldId="1864"/>
            <ac:spMk id="2" creationId="{FF0BFD06-6EE7-44E8-A626-ACB61ADCBF4D}"/>
          </ac:spMkLst>
        </pc:spChg>
        <pc:spChg chg="del">
          <ac:chgData name="Eray Chou" userId="b748ed9b-41e8-445a-910c-32de1d5311b9" providerId="ADAL" clId="{62A23FD6-4863-4323-A84D-0CD98B3729C6}" dt="2018-04-24T14:33:34.909" v="1281" actId="20577"/>
          <ac:spMkLst>
            <pc:docMk/>
            <pc:sldMk cId="2444397763" sldId="1864"/>
            <ac:spMk id="3" creationId="{D0DB6501-9E54-4ECA-9212-B97CBBA6E5B1}"/>
          </ac:spMkLst>
        </pc:spChg>
        <pc:spChg chg="add mod">
          <ac:chgData name="Eray Chou" userId="b748ed9b-41e8-445a-910c-32de1d5311b9" providerId="ADAL" clId="{62A23FD6-4863-4323-A84D-0CD98B3729C6}" dt="2018-04-24T14:33:38.178" v="1291" actId="20577"/>
          <ac:spMkLst>
            <pc:docMk/>
            <pc:sldMk cId="2444397763" sldId="1864"/>
            <ac:spMk id="4" creationId="{BB4D09D2-3C0B-4A0B-8F9B-DDAC3DC15C58}"/>
          </ac:spMkLst>
        </pc:spChg>
      </pc:sldChg>
      <pc:sldChg chg="add del">
        <pc:chgData name="Eray Chou" userId="b748ed9b-41e8-445a-910c-32de1d5311b9" providerId="ADAL" clId="{62A23FD6-4863-4323-A84D-0CD98B3729C6}" dt="2018-04-24T14:21:34.138" v="1266" actId="2696"/>
        <pc:sldMkLst>
          <pc:docMk/>
          <pc:sldMk cId="3469674385" sldId="1864"/>
        </pc:sldMkLst>
      </pc:sldChg>
      <pc:sldChg chg="addSp delSp modSp add del modTransition">
        <pc:chgData name="Eray Chou" userId="b748ed9b-41e8-445a-910c-32de1d5311b9" providerId="ADAL" clId="{62A23FD6-4863-4323-A84D-0CD98B3729C6}" dt="2018-04-24T14:58:24.421" v="1366" actId="2696"/>
        <pc:sldMkLst>
          <pc:docMk/>
          <pc:sldMk cId="936774871" sldId="1865"/>
        </pc:sldMkLst>
        <pc:spChg chg="del">
          <ac:chgData name="Eray Chou" userId="b748ed9b-41e8-445a-910c-32de1d5311b9" providerId="ADAL" clId="{62A23FD6-4863-4323-A84D-0CD98B3729C6}" dt="2018-04-24T14:58:13.777" v="1365" actId="2696"/>
          <ac:spMkLst>
            <pc:docMk/>
            <pc:sldMk cId="936774871" sldId="1865"/>
            <ac:spMk id="2" creationId="{59624319-A674-4321-A34A-264672290CA9}"/>
          </ac:spMkLst>
        </pc:spChg>
        <pc:spChg chg="del">
          <ac:chgData name="Eray Chou" userId="b748ed9b-41e8-445a-910c-32de1d5311b9" providerId="ADAL" clId="{62A23FD6-4863-4323-A84D-0CD98B3729C6}" dt="2018-04-24T14:58:13.777" v="1365" actId="2696"/>
          <ac:spMkLst>
            <pc:docMk/>
            <pc:sldMk cId="936774871" sldId="1865"/>
            <ac:spMk id="3" creationId="{257E041D-CCB3-4DDF-B864-21F6D0049590}"/>
          </ac:spMkLst>
        </pc:spChg>
        <pc:spChg chg="add mod">
          <ac:chgData name="Eray Chou" userId="b748ed9b-41e8-445a-910c-32de1d5311b9" providerId="ADAL" clId="{62A23FD6-4863-4323-A84D-0CD98B3729C6}" dt="2018-04-24T14:58:13.777" v="1365" actId="2696"/>
          <ac:spMkLst>
            <pc:docMk/>
            <pc:sldMk cId="936774871" sldId="1865"/>
            <ac:spMk id="4" creationId="{C76B6302-CA2F-4498-AFE6-FF448A8A6D1C}"/>
          </ac:spMkLst>
        </pc:spChg>
        <pc:spChg chg="add mod">
          <ac:chgData name="Eray Chou" userId="b748ed9b-41e8-445a-910c-32de1d5311b9" providerId="ADAL" clId="{62A23FD6-4863-4323-A84D-0CD98B3729C6}" dt="2018-04-24T14:58:13.777" v="1365" actId="2696"/>
          <ac:spMkLst>
            <pc:docMk/>
            <pc:sldMk cId="936774871" sldId="1865"/>
            <ac:spMk id="5" creationId="{37AD7955-ABB1-4327-A1D5-F928CC9B6E6D}"/>
          </ac:spMkLst>
        </pc:spChg>
      </pc:sldChg>
    </pc:docChg>
  </pc:docChgLst>
  <pc:docChgLst>
    <pc:chgData name="Eray Chou" userId="b748ed9b-41e8-445a-910c-32de1d5311b9" providerId="ADAL" clId="{BA241B1E-012A-43A1-8B55-A3C172BEEF03}"/>
    <pc:docChg chg="undo custSel modSld">
      <pc:chgData name="Eray Chou" userId="b748ed9b-41e8-445a-910c-32de1d5311b9" providerId="ADAL" clId="{BA241B1E-012A-43A1-8B55-A3C172BEEF03}" dt="2018-04-24T15:58:09.854" v="202" actId="478"/>
      <pc:docMkLst>
        <pc:docMk/>
      </pc:docMkLst>
      <pc:sldChg chg="addSp delSp modSp">
        <pc:chgData name="Eray Chou" userId="b748ed9b-41e8-445a-910c-32de1d5311b9" providerId="ADAL" clId="{BA241B1E-012A-43A1-8B55-A3C172BEEF03}" dt="2018-04-24T15:58:09.854" v="202" actId="478"/>
        <pc:sldMkLst>
          <pc:docMk/>
          <pc:sldMk cId="1985850764" sldId="1806"/>
        </pc:sldMkLst>
        <pc:spChg chg="mod">
          <ac:chgData name="Eray Chou" userId="b748ed9b-41e8-445a-910c-32de1d5311b9" providerId="ADAL" clId="{BA241B1E-012A-43A1-8B55-A3C172BEEF03}" dt="2018-04-24T15:51:01.367" v="0" actId="20577"/>
          <ac:spMkLst>
            <pc:docMk/>
            <pc:sldMk cId="1985850764" sldId="1806"/>
            <ac:spMk id="3" creationId="{20FD0DDA-D58B-433E-B8E3-A11E83188545}"/>
          </ac:spMkLst>
        </pc:spChg>
        <pc:spChg chg="add del mod">
          <ac:chgData name="Eray Chou" userId="b748ed9b-41e8-445a-910c-32de1d5311b9" providerId="ADAL" clId="{BA241B1E-012A-43A1-8B55-A3C172BEEF03}" dt="2018-04-24T15:58:09.854" v="202" actId="478"/>
          <ac:spMkLst>
            <pc:docMk/>
            <pc:sldMk cId="1985850764" sldId="1806"/>
            <ac:spMk id="5" creationId="{97DE3DC9-BFA0-4C3B-B73F-4651EE17CDD7}"/>
          </ac:spMkLst>
        </pc:spChg>
        <pc:spChg chg="del">
          <ac:chgData name="Eray Chou" userId="b748ed9b-41e8-445a-910c-32de1d5311b9" providerId="ADAL" clId="{BA241B1E-012A-43A1-8B55-A3C172BEEF03}" dt="2018-04-24T15:58:01.384" v="201" actId="478"/>
          <ac:spMkLst>
            <pc:docMk/>
            <pc:sldMk cId="1985850764" sldId="1806"/>
            <ac:spMk id="6" creationId="{4E70D65E-D155-4B5F-AC8B-BEDE86DACF68}"/>
          </ac:spMkLst>
        </pc:spChg>
      </pc:sldChg>
      <pc:sldChg chg="modSp">
        <pc:chgData name="Eray Chou" userId="b748ed9b-41e8-445a-910c-32de1d5311b9" providerId="ADAL" clId="{BA241B1E-012A-43A1-8B55-A3C172BEEF03}" dt="2018-04-24T15:57:07.287" v="200" actId="207"/>
        <pc:sldMkLst>
          <pc:docMk/>
          <pc:sldMk cId="1489953331" sldId="1815"/>
        </pc:sldMkLst>
        <pc:spChg chg="mod">
          <ac:chgData name="Eray Chou" userId="b748ed9b-41e8-445a-910c-32de1d5311b9" providerId="ADAL" clId="{BA241B1E-012A-43A1-8B55-A3C172BEEF03}" dt="2018-04-24T15:57:07.287" v="200" actId="207"/>
          <ac:spMkLst>
            <pc:docMk/>
            <pc:sldMk cId="1489953331" sldId="1815"/>
            <ac:spMk id="3" creationId="{022F9F17-F94A-4AFC-AEBA-FE8B32B060DC}"/>
          </ac:spMkLst>
        </pc:spChg>
      </pc:sldChg>
      <pc:sldChg chg="modSp">
        <pc:chgData name="Eray Chou" userId="b748ed9b-41e8-445a-910c-32de1d5311b9" providerId="ADAL" clId="{BA241B1E-012A-43A1-8B55-A3C172BEEF03}" dt="2018-04-24T15:53:18.004" v="193" actId="14100"/>
        <pc:sldMkLst>
          <pc:docMk/>
          <pc:sldMk cId="231309277" sldId="1860"/>
        </pc:sldMkLst>
        <pc:spChg chg="mod">
          <ac:chgData name="Eray Chou" userId="b748ed9b-41e8-445a-910c-32de1d5311b9" providerId="ADAL" clId="{BA241B1E-012A-43A1-8B55-A3C172BEEF03}" dt="2018-04-24T15:53:18.004" v="193" actId="14100"/>
          <ac:spMkLst>
            <pc:docMk/>
            <pc:sldMk cId="231309277" sldId="1860"/>
            <ac:spMk id="2" creationId="{7493A8AF-D335-4006-AE77-FB02F4346B05}"/>
          </ac:spMkLst>
        </pc:spChg>
      </pc:sldChg>
      <pc:sldChg chg="modSp">
        <pc:chgData name="Eray Chou" userId="b748ed9b-41e8-445a-910c-32de1d5311b9" providerId="ADAL" clId="{BA241B1E-012A-43A1-8B55-A3C172BEEF03}" dt="2018-04-24T15:54:34.419" v="194" actId="20577"/>
        <pc:sldMkLst>
          <pc:docMk/>
          <pc:sldMk cId="1255151736" sldId="1862"/>
        </pc:sldMkLst>
        <pc:spChg chg="mod">
          <ac:chgData name="Eray Chou" userId="b748ed9b-41e8-445a-910c-32de1d5311b9" providerId="ADAL" clId="{BA241B1E-012A-43A1-8B55-A3C172BEEF03}" dt="2018-04-24T15:54:34.419" v="194" actId="20577"/>
          <ac:spMkLst>
            <pc:docMk/>
            <pc:sldMk cId="1255151736" sldId="1862"/>
            <ac:spMk id="36" creationId="{3C7D33E8-50D4-4367-9669-6250BE27B762}"/>
          </ac:spMkLst>
        </pc:spChg>
      </pc:sldChg>
      <pc:sldChg chg="modAnim">
        <pc:chgData name="Eray Chou" userId="b748ed9b-41e8-445a-910c-32de1d5311b9" providerId="ADAL" clId="{BA241B1E-012A-43A1-8B55-A3C172BEEF03}" dt="2018-04-24T15:55:23.652" v="195" actId="478"/>
        <pc:sldMkLst>
          <pc:docMk/>
          <pc:sldMk cId="6441025" sldId="18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4/24/2018 9:17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C61DAB-D93E-49CA-B245-379601CFE8D0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3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156DD3D-56F4-4FF1-BB12-AA342B3D84A6}" type="datetime8">
              <a:rPr lang="en-US" smtClean="0"/>
              <a:t>4/24/2018 9:17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8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16574EE-8191-4BCC-ABE6-D00A4F4D7690}" type="datetime8">
              <a:rPr lang="en-US" smtClean="0"/>
              <a:t>4/24/2018 9:17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1263891-4BE5-4C79-A3E1-19CBD656F6F7}" type="datetime8">
              <a:rPr lang="en-US" smtClean="0"/>
              <a:t>4/24/2018 9:17 AM</a:t>
            </a:fld>
            <a:endParaRPr lang="en-US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2452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CFDC7D-F4BE-4668-920D-08874925A5D7}" type="datetime8">
              <a:rPr lang="en-US" smtClean="0">
                <a:solidFill>
                  <a:prstClr val="black"/>
                </a:solidFill>
              </a:rPr>
              <a:t>4/24/2018 9:17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A3051D2-DD0C-4419-9210-74A066BBE5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84200" y="2903438"/>
            <a:ext cx="4343400" cy="527960"/>
          </a:xfrm>
          <a:custGeom>
            <a:avLst/>
            <a:gdLst>
              <a:gd name="T0" fmla="*/ 763 w 809"/>
              <a:gd name="T1" fmla="*/ 64 h 96"/>
              <a:gd name="T2" fmla="*/ 795 w 809"/>
              <a:gd name="T3" fmla="*/ 58 h 96"/>
              <a:gd name="T4" fmla="*/ 795 w 809"/>
              <a:gd name="T5" fmla="*/ 84 h 96"/>
              <a:gd name="T6" fmla="*/ 777 w 809"/>
              <a:gd name="T7" fmla="*/ 30 h 96"/>
              <a:gd name="T8" fmla="*/ 723 w 809"/>
              <a:gd name="T9" fmla="*/ 95 h 96"/>
              <a:gd name="T10" fmla="*/ 701 w 809"/>
              <a:gd name="T11" fmla="*/ 3 h 96"/>
              <a:gd name="T12" fmla="*/ 707 w 809"/>
              <a:gd name="T13" fmla="*/ 16 h 96"/>
              <a:gd name="T14" fmla="*/ 708 w 809"/>
              <a:gd name="T15" fmla="*/ 95 h 96"/>
              <a:gd name="T16" fmla="*/ 661 w 809"/>
              <a:gd name="T17" fmla="*/ 80 h 96"/>
              <a:gd name="T18" fmla="*/ 624 w 809"/>
              <a:gd name="T19" fmla="*/ 69 h 96"/>
              <a:gd name="T20" fmla="*/ 679 w 809"/>
              <a:gd name="T21" fmla="*/ 95 h 96"/>
              <a:gd name="T22" fmla="*/ 579 w 809"/>
              <a:gd name="T23" fmla="*/ 55 h 96"/>
              <a:gd name="T24" fmla="*/ 598 w 809"/>
              <a:gd name="T25" fmla="*/ 69 h 96"/>
              <a:gd name="T26" fmla="*/ 579 w 809"/>
              <a:gd name="T27" fmla="*/ 19 h 96"/>
              <a:gd name="T28" fmla="*/ 605 w 809"/>
              <a:gd name="T29" fmla="*/ 88 h 96"/>
              <a:gd name="T30" fmla="*/ 602 w 809"/>
              <a:gd name="T31" fmla="*/ 12 h 96"/>
              <a:gd name="T32" fmla="*/ 608 w 809"/>
              <a:gd name="T33" fmla="*/ 55 h 96"/>
              <a:gd name="T34" fmla="*/ 471 w 809"/>
              <a:gd name="T35" fmla="*/ 32 h 96"/>
              <a:gd name="T36" fmla="*/ 474 w 809"/>
              <a:gd name="T37" fmla="*/ 2 h 96"/>
              <a:gd name="T38" fmla="*/ 432 w 809"/>
              <a:gd name="T39" fmla="*/ 32 h 96"/>
              <a:gd name="T40" fmla="*/ 457 w 809"/>
              <a:gd name="T41" fmla="*/ 43 h 96"/>
              <a:gd name="T42" fmla="*/ 500 w 809"/>
              <a:gd name="T43" fmla="*/ 96 h 96"/>
              <a:gd name="T44" fmla="*/ 496 w 809"/>
              <a:gd name="T45" fmla="*/ 74 h 96"/>
              <a:gd name="T46" fmla="*/ 496 w 809"/>
              <a:gd name="T47" fmla="*/ 13 h 96"/>
              <a:gd name="T48" fmla="*/ 378 w 809"/>
              <a:gd name="T49" fmla="*/ 64 h 96"/>
              <a:gd name="T50" fmla="*/ 419 w 809"/>
              <a:gd name="T51" fmla="*/ 39 h 96"/>
              <a:gd name="T52" fmla="*/ 363 w 809"/>
              <a:gd name="T53" fmla="*/ 64 h 96"/>
              <a:gd name="T54" fmla="*/ 345 w 809"/>
              <a:gd name="T55" fmla="*/ 62 h 96"/>
              <a:gd name="T56" fmla="*/ 325 w 809"/>
              <a:gd name="T57" fmla="*/ 48 h 96"/>
              <a:gd name="T58" fmla="*/ 352 w 809"/>
              <a:gd name="T59" fmla="*/ 46 h 96"/>
              <a:gd name="T60" fmla="*/ 313 w 809"/>
              <a:gd name="T61" fmla="*/ 41 h 96"/>
              <a:gd name="T62" fmla="*/ 327 w 809"/>
              <a:gd name="T63" fmla="*/ 67 h 96"/>
              <a:gd name="T64" fmla="*/ 328 w 809"/>
              <a:gd name="T65" fmla="*/ 86 h 96"/>
              <a:gd name="T66" fmla="*/ 347 w 809"/>
              <a:gd name="T67" fmla="*/ 91 h 96"/>
              <a:gd name="T68" fmla="*/ 286 w 809"/>
              <a:gd name="T69" fmla="*/ 63 h 96"/>
              <a:gd name="T70" fmla="*/ 256 w 809"/>
              <a:gd name="T71" fmla="*/ 79 h 96"/>
              <a:gd name="T72" fmla="*/ 301 w 809"/>
              <a:gd name="T73" fmla="*/ 63 h 96"/>
              <a:gd name="T74" fmla="*/ 246 w 809"/>
              <a:gd name="T75" fmla="*/ 39 h 96"/>
              <a:gd name="T76" fmla="*/ 210 w 809"/>
              <a:gd name="T77" fmla="*/ 45 h 96"/>
              <a:gd name="T78" fmla="*/ 210 w 809"/>
              <a:gd name="T79" fmla="*/ 65 h 96"/>
              <a:gd name="T80" fmla="*/ 226 w 809"/>
              <a:gd name="T81" fmla="*/ 31 h 96"/>
              <a:gd name="T82" fmla="*/ 165 w 809"/>
              <a:gd name="T83" fmla="*/ 96 h 96"/>
              <a:gd name="T84" fmla="*/ 148 w 809"/>
              <a:gd name="T85" fmla="*/ 64 h 96"/>
              <a:gd name="T86" fmla="*/ 167 w 809"/>
              <a:gd name="T87" fmla="*/ 30 h 96"/>
              <a:gd name="T88" fmla="*/ 108 w 809"/>
              <a:gd name="T89" fmla="*/ 32 h 96"/>
              <a:gd name="T90" fmla="*/ 110 w 809"/>
              <a:gd name="T91" fmla="*/ 17 h 96"/>
              <a:gd name="T92" fmla="*/ 116 w 809"/>
              <a:gd name="T93" fmla="*/ 3 h 96"/>
              <a:gd name="T94" fmla="*/ 80 w 809"/>
              <a:gd name="T95" fmla="*/ 38 h 96"/>
              <a:gd name="T96" fmla="*/ 42 w 809"/>
              <a:gd name="T97" fmla="*/ 95 h 96"/>
              <a:gd name="T98" fmla="*/ 14 w 809"/>
              <a:gd name="T99" fmla="*/ 95 h 96"/>
              <a:gd name="T100" fmla="*/ 47 w 809"/>
              <a:gd name="T101" fmla="*/ 7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09" h="96">
                <a:moveTo>
                  <a:pt x="795" y="58"/>
                </a:moveTo>
                <a:cubicBezTo>
                  <a:pt x="795" y="53"/>
                  <a:pt x="794" y="50"/>
                  <a:pt x="791" y="46"/>
                </a:cubicBezTo>
                <a:cubicBezTo>
                  <a:pt x="788" y="43"/>
                  <a:pt x="784" y="42"/>
                  <a:pt x="780" y="42"/>
                </a:cubicBezTo>
                <a:cubicBezTo>
                  <a:pt x="775" y="42"/>
                  <a:pt x="770" y="44"/>
                  <a:pt x="767" y="48"/>
                </a:cubicBezTo>
                <a:cubicBezTo>
                  <a:pt x="764" y="52"/>
                  <a:pt x="763" y="57"/>
                  <a:pt x="763" y="64"/>
                </a:cubicBezTo>
                <a:cubicBezTo>
                  <a:pt x="763" y="71"/>
                  <a:pt x="764" y="76"/>
                  <a:pt x="767" y="79"/>
                </a:cubicBezTo>
                <a:cubicBezTo>
                  <a:pt x="770" y="83"/>
                  <a:pt x="774" y="85"/>
                  <a:pt x="779" y="85"/>
                </a:cubicBezTo>
                <a:cubicBezTo>
                  <a:pt x="784" y="85"/>
                  <a:pt x="788" y="83"/>
                  <a:pt x="791" y="79"/>
                </a:cubicBezTo>
                <a:cubicBezTo>
                  <a:pt x="794" y="76"/>
                  <a:pt x="795" y="71"/>
                  <a:pt x="795" y="66"/>
                </a:cubicBezTo>
                <a:lnTo>
                  <a:pt x="795" y="58"/>
                </a:lnTo>
                <a:close/>
                <a:moveTo>
                  <a:pt x="809" y="2"/>
                </a:moveTo>
                <a:cubicBezTo>
                  <a:pt x="809" y="95"/>
                  <a:pt x="809" y="95"/>
                  <a:pt x="809" y="95"/>
                </a:cubicBezTo>
                <a:cubicBezTo>
                  <a:pt x="795" y="95"/>
                  <a:pt x="795" y="95"/>
                  <a:pt x="795" y="95"/>
                </a:cubicBezTo>
                <a:cubicBezTo>
                  <a:pt x="795" y="84"/>
                  <a:pt x="795" y="84"/>
                  <a:pt x="795" y="84"/>
                </a:cubicBezTo>
                <a:cubicBezTo>
                  <a:pt x="795" y="84"/>
                  <a:pt x="795" y="84"/>
                  <a:pt x="795" y="84"/>
                </a:cubicBezTo>
                <a:cubicBezTo>
                  <a:pt x="790" y="92"/>
                  <a:pt x="783" y="96"/>
                  <a:pt x="774" y="96"/>
                </a:cubicBezTo>
                <a:cubicBezTo>
                  <a:pt x="766" y="96"/>
                  <a:pt x="760" y="93"/>
                  <a:pt x="755" y="88"/>
                </a:cubicBezTo>
                <a:cubicBezTo>
                  <a:pt x="751" y="82"/>
                  <a:pt x="748" y="74"/>
                  <a:pt x="748" y="65"/>
                </a:cubicBezTo>
                <a:cubicBezTo>
                  <a:pt x="748" y="54"/>
                  <a:pt x="751" y="46"/>
                  <a:pt x="756" y="40"/>
                </a:cubicBezTo>
                <a:cubicBezTo>
                  <a:pt x="761" y="34"/>
                  <a:pt x="768" y="30"/>
                  <a:pt x="777" y="30"/>
                </a:cubicBezTo>
                <a:cubicBezTo>
                  <a:pt x="785" y="30"/>
                  <a:pt x="791" y="34"/>
                  <a:pt x="795" y="41"/>
                </a:cubicBezTo>
                <a:cubicBezTo>
                  <a:pt x="795" y="41"/>
                  <a:pt x="795" y="41"/>
                  <a:pt x="795" y="41"/>
                </a:cubicBezTo>
                <a:cubicBezTo>
                  <a:pt x="795" y="2"/>
                  <a:pt x="795" y="2"/>
                  <a:pt x="795" y="2"/>
                </a:cubicBezTo>
                <a:lnTo>
                  <a:pt x="809" y="2"/>
                </a:lnTo>
                <a:close/>
                <a:moveTo>
                  <a:pt x="723" y="95"/>
                </a:moveTo>
                <a:cubicBezTo>
                  <a:pt x="738" y="95"/>
                  <a:pt x="738" y="95"/>
                  <a:pt x="738" y="95"/>
                </a:cubicBezTo>
                <a:cubicBezTo>
                  <a:pt x="738" y="2"/>
                  <a:pt x="738" y="2"/>
                  <a:pt x="738" y="2"/>
                </a:cubicBezTo>
                <a:cubicBezTo>
                  <a:pt x="723" y="2"/>
                  <a:pt x="723" y="2"/>
                  <a:pt x="723" y="2"/>
                </a:cubicBezTo>
                <a:lnTo>
                  <a:pt x="723" y="95"/>
                </a:lnTo>
                <a:close/>
                <a:moveTo>
                  <a:pt x="701" y="3"/>
                </a:moveTo>
                <a:cubicBezTo>
                  <a:pt x="699" y="3"/>
                  <a:pt x="697" y="3"/>
                  <a:pt x="695" y="5"/>
                </a:cubicBezTo>
                <a:cubicBezTo>
                  <a:pt x="694" y="7"/>
                  <a:pt x="693" y="8"/>
                  <a:pt x="693" y="11"/>
                </a:cubicBezTo>
                <a:cubicBezTo>
                  <a:pt x="693" y="13"/>
                  <a:pt x="694" y="15"/>
                  <a:pt x="695" y="17"/>
                </a:cubicBezTo>
                <a:cubicBezTo>
                  <a:pt x="697" y="18"/>
                  <a:pt x="699" y="19"/>
                  <a:pt x="701" y="19"/>
                </a:cubicBezTo>
                <a:cubicBezTo>
                  <a:pt x="704" y="19"/>
                  <a:pt x="706" y="18"/>
                  <a:pt x="707" y="16"/>
                </a:cubicBezTo>
                <a:cubicBezTo>
                  <a:pt x="709" y="15"/>
                  <a:pt x="710" y="13"/>
                  <a:pt x="710" y="11"/>
                </a:cubicBezTo>
                <a:cubicBezTo>
                  <a:pt x="710" y="8"/>
                  <a:pt x="709" y="7"/>
                  <a:pt x="707" y="5"/>
                </a:cubicBezTo>
                <a:cubicBezTo>
                  <a:pt x="706" y="3"/>
                  <a:pt x="704" y="3"/>
                  <a:pt x="701" y="3"/>
                </a:cubicBezTo>
                <a:moveTo>
                  <a:pt x="694" y="95"/>
                </a:moveTo>
                <a:cubicBezTo>
                  <a:pt x="708" y="95"/>
                  <a:pt x="708" y="95"/>
                  <a:pt x="708" y="95"/>
                </a:cubicBezTo>
                <a:cubicBezTo>
                  <a:pt x="708" y="32"/>
                  <a:pt x="708" y="32"/>
                  <a:pt x="708" y="32"/>
                </a:cubicBezTo>
                <a:cubicBezTo>
                  <a:pt x="694" y="32"/>
                  <a:pt x="694" y="32"/>
                  <a:pt x="694" y="32"/>
                </a:cubicBezTo>
                <a:lnTo>
                  <a:pt x="694" y="95"/>
                </a:lnTo>
                <a:close/>
                <a:moveTo>
                  <a:pt x="665" y="68"/>
                </a:moveTo>
                <a:cubicBezTo>
                  <a:pt x="665" y="73"/>
                  <a:pt x="664" y="77"/>
                  <a:pt x="661" y="80"/>
                </a:cubicBezTo>
                <a:cubicBezTo>
                  <a:pt x="658" y="83"/>
                  <a:pt x="655" y="85"/>
                  <a:pt x="651" y="85"/>
                </a:cubicBezTo>
                <a:cubicBezTo>
                  <a:pt x="642" y="85"/>
                  <a:pt x="638" y="79"/>
                  <a:pt x="638" y="68"/>
                </a:cubicBezTo>
                <a:cubicBezTo>
                  <a:pt x="638" y="32"/>
                  <a:pt x="638" y="32"/>
                  <a:pt x="638" y="32"/>
                </a:cubicBezTo>
                <a:cubicBezTo>
                  <a:pt x="624" y="32"/>
                  <a:pt x="624" y="32"/>
                  <a:pt x="624" y="32"/>
                </a:cubicBezTo>
                <a:cubicBezTo>
                  <a:pt x="624" y="69"/>
                  <a:pt x="624" y="69"/>
                  <a:pt x="624" y="69"/>
                </a:cubicBezTo>
                <a:cubicBezTo>
                  <a:pt x="624" y="87"/>
                  <a:pt x="631" y="96"/>
                  <a:pt x="646" y="96"/>
                </a:cubicBezTo>
                <a:cubicBezTo>
                  <a:pt x="654" y="96"/>
                  <a:pt x="661" y="92"/>
                  <a:pt x="665" y="85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95"/>
                  <a:pt x="665" y="95"/>
                  <a:pt x="665" y="95"/>
                </a:cubicBezTo>
                <a:cubicBezTo>
                  <a:pt x="679" y="95"/>
                  <a:pt x="679" y="95"/>
                  <a:pt x="679" y="95"/>
                </a:cubicBezTo>
                <a:cubicBezTo>
                  <a:pt x="679" y="32"/>
                  <a:pt x="679" y="32"/>
                  <a:pt x="679" y="32"/>
                </a:cubicBezTo>
                <a:cubicBezTo>
                  <a:pt x="665" y="32"/>
                  <a:pt x="665" y="32"/>
                  <a:pt x="665" y="32"/>
                </a:cubicBezTo>
                <a:lnTo>
                  <a:pt x="665" y="68"/>
                </a:lnTo>
                <a:close/>
                <a:moveTo>
                  <a:pt x="598" y="69"/>
                </a:moveTo>
                <a:cubicBezTo>
                  <a:pt x="598" y="60"/>
                  <a:pt x="592" y="55"/>
                  <a:pt x="579" y="55"/>
                </a:cubicBezTo>
                <a:cubicBezTo>
                  <a:pt x="569" y="55"/>
                  <a:pt x="569" y="55"/>
                  <a:pt x="569" y="55"/>
                </a:cubicBezTo>
                <a:cubicBezTo>
                  <a:pt x="569" y="83"/>
                  <a:pt x="569" y="83"/>
                  <a:pt x="569" y="83"/>
                </a:cubicBezTo>
                <a:cubicBezTo>
                  <a:pt x="581" y="83"/>
                  <a:pt x="581" y="83"/>
                  <a:pt x="581" y="83"/>
                </a:cubicBezTo>
                <a:cubicBezTo>
                  <a:pt x="587" y="83"/>
                  <a:pt x="591" y="82"/>
                  <a:pt x="594" y="79"/>
                </a:cubicBezTo>
                <a:cubicBezTo>
                  <a:pt x="597" y="77"/>
                  <a:pt x="598" y="73"/>
                  <a:pt x="598" y="69"/>
                </a:cubicBezTo>
                <a:moveTo>
                  <a:pt x="569" y="44"/>
                </a:moveTo>
                <a:cubicBezTo>
                  <a:pt x="578" y="44"/>
                  <a:pt x="578" y="44"/>
                  <a:pt x="578" y="44"/>
                </a:cubicBezTo>
                <a:cubicBezTo>
                  <a:pt x="583" y="44"/>
                  <a:pt x="587" y="42"/>
                  <a:pt x="590" y="40"/>
                </a:cubicBezTo>
                <a:cubicBezTo>
                  <a:pt x="593" y="38"/>
                  <a:pt x="594" y="34"/>
                  <a:pt x="594" y="30"/>
                </a:cubicBezTo>
                <a:cubicBezTo>
                  <a:pt x="594" y="22"/>
                  <a:pt x="589" y="19"/>
                  <a:pt x="579" y="19"/>
                </a:cubicBezTo>
                <a:cubicBezTo>
                  <a:pt x="569" y="19"/>
                  <a:pt x="569" y="19"/>
                  <a:pt x="569" y="19"/>
                </a:cubicBezTo>
                <a:lnTo>
                  <a:pt x="569" y="44"/>
                </a:lnTo>
                <a:close/>
                <a:moveTo>
                  <a:pt x="608" y="55"/>
                </a:moveTo>
                <a:cubicBezTo>
                  <a:pt x="612" y="58"/>
                  <a:pt x="614" y="63"/>
                  <a:pt x="614" y="69"/>
                </a:cubicBezTo>
                <a:cubicBezTo>
                  <a:pt x="614" y="77"/>
                  <a:pt x="611" y="83"/>
                  <a:pt x="605" y="88"/>
                </a:cubicBezTo>
                <a:cubicBezTo>
                  <a:pt x="599" y="92"/>
                  <a:pt x="591" y="95"/>
                  <a:pt x="582" y="95"/>
                </a:cubicBezTo>
                <a:cubicBezTo>
                  <a:pt x="554" y="95"/>
                  <a:pt x="554" y="95"/>
                  <a:pt x="554" y="95"/>
                </a:cubicBezTo>
                <a:cubicBezTo>
                  <a:pt x="554" y="7"/>
                  <a:pt x="554" y="7"/>
                  <a:pt x="554" y="7"/>
                </a:cubicBezTo>
                <a:cubicBezTo>
                  <a:pt x="582" y="7"/>
                  <a:pt x="582" y="7"/>
                  <a:pt x="582" y="7"/>
                </a:cubicBezTo>
                <a:cubicBezTo>
                  <a:pt x="591" y="7"/>
                  <a:pt x="597" y="9"/>
                  <a:pt x="602" y="12"/>
                </a:cubicBezTo>
                <a:cubicBezTo>
                  <a:pt x="607" y="16"/>
                  <a:pt x="610" y="21"/>
                  <a:pt x="610" y="27"/>
                </a:cubicBezTo>
                <a:cubicBezTo>
                  <a:pt x="610" y="32"/>
                  <a:pt x="608" y="36"/>
                  <a:pt x="605" y="40"/>
                </a:cubicBezTo>
                <a:cubicBezTo>
                  <a:pt x="603" y="44"/>
                  <a:pt x="599" y="46"/>
                  <a:pt x="594" y="48"/>
                </a:cubicBezTo>
                <a:cubicBezTo>
                  <a:pt x="594" y="48"/>
                  <a:pt x="594" y="48"/>
                  <a:pt x="594" y="48"/>
                </a:cubicBezTo>
                <a:cubicBezTo>
                  <a:pt x="600" y="49"/>
                  <a:pt x="605" y="51"/>
                  <a:pt x="608" y="55"/>
                </a:cubicBezTo>
                <a:moveTo>
                  <a:pt x="496" y="13"/>
                </a:moveTo>
                <a:cubicBezTo>
                  <a:pt x="482" y="17"/>
                  <a:pt x="482" y="17"/>
                  <a:pt x="482" y="17"/>
                </a:cubicBezTo>
                <a:cubicBezTo>
                  <a:pt x="482" y="32"/>
                  <a:pt x="482" y="32"/>
                  <a:pt x="482" y="32"/>
                </a:cubicBezTo>
                <a:cubicBezTo>
                  <a:pt x="471" y="32"/>
                  <a:pt x="471" y="32"/>
                  <a:pt x="471" y="32"/>
                </a:cubicBezTo>
                <a:cubicBezTo>
                  <a:pt x="471" y="32"/>
                  <a:pt x="471" y="32"/>
                  <a:pt x="471" y="32"/>
                </a:cubicBezTo>
                <a:cubicBezTo>
                  <a:pt x="457" y="32"/>
                  <a:pt x="457" y="32"/>
                  <a:pt x="457" y="32"/>
                </a:cubicBezTo>
                <a:cubicBezTo>
                  <a:pt x="457" y="23"/>
                  <a:pt x="457" y="23"/>
                  <a:pt x="457" y="23"/>
                </a:cubicBezTo>
                <a:cubicBezTo>
                  <a:pt x="457" y="16"/>
                  <a:pt x="460" y="12"/>
                  <a:pt x="467" y="12"/>
                </a:cubicBezTo>
                <a:cubicBezTo>
                  <a:pt x="470" y="12"/>
                  <a:pt x="472" y="12"/>
                  <a:pt x="474" y="13"/>
                </a:cubicBezTo>
                <a:cubicBezTo>
                  <a:pt x="474" y="2"/>
                  <a:pt x="474" y="2"/>
                  <a:pt x="474" y="2"/>
                </a:cubicBezTo>
                <a:cubicBezTo>
                  <a:pt x="472" y="1"/>
                  <a:pt x="469" y="0"/>
                  <a:pt x="465" y="0"/>
                </a:cubicBezTo>
                <a:cubicBezTo>
                  <a:pt x="459" y="0"/>
                  <a:pt x="454" y="2"/>
                  <a:pt x="449" y="6"/>
                </a:cubicBezTo>
                <a:cubicBezTo>
                  <a:pt x="445" y="10"/>
                  <a:pt x="443" y="15"/>
                  <a:pt x="443" y="22"/>
                </a:cubicBezTo>
                <a:cubicBezTo>
                  <a:pt x="443" y="32"/>
                  <a:pt x="443" y="32"/>
                  <a:pt x="443" y="32"/>
                </a:cubicBezTo>
                <a:cubicBezTo>
                  <a:pt x="432" y="32"/>
                  <a:pt x="432" y="32"/>
                  <a:pt x="432" y="32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43" y="43"/>
                  <a:pt x="443" y="43"/>
                  <a:pt x="443" y="43"/>
                </a:cubicBezTo>
                <a:cubicBezTo>
                  <a:pt x="443" y="95"/>
                  <a:pt x="443" y="95"/>
                  <a:pt x="443" y="95"/>
                </a:cubicBezTo>
                <a:cubicBezTo>
                  <a:pt x="457" y="95"/>
                  <a:pt x="457" y="95"/>
                  <a:pt x="457" y="95"/>
                </a:cubicBezTo>
                <a:cubicBezTo>
                  <a:pt x="457" y="43"/>
                  <a:pt x="457" y="43"/>
                  <a:pt x="457" y="43"/>
                </a:cubicBezTo>
                <a:cubicBezTo>
                  <a:pt x="471" y="43"/>
                  <a:pt x="471" y="43"/>
                  <a:pt x="471" y="43"/>
                </a:cubicBezTo>
                <a:cubicBezTo>
                  <a:pt x="471" y="43"/>
                  <a:pt x="471" y="43"/>
                  <a:pt x="471" y="43"/>
                </a:cubicBezTo>
                <a:cubicBezTo>
                  <a:pt x="482" y="43"/>
                  <a:pt x="482" y="43"/>
                  <a:pt x="482" y="43"/>
                </a:cubicBezTo>
                <a:cubicBezTo>
                  <a:pt x="482" y="79"/>
                  <a:pt x="482" y="79"/>
                  <a:pt x="482" y="79"/>
                </a:cubicBezTo>
                <a:cubicBezTo>
                  <a:pt x="482" y="90"/>
                  <a:pt x="488" y="96"/>
                  <a:pt x="500" y="96"/>
                </a:cubicBezTo>
                <a:cubicBezTo>
                  <a:pt x="504" y="96"/>
                  <a:pt x="508" y="95"/>
                  <a:pt x="511" y="94"/>
                </a:cubicBezTo>
                <a:cubicBezTo>
                  <a:pt x="511" y="83"/>
                  <a:pt x="511" y="83"/>
                  <a:pt x="511" y="83"/>
                </a:cubicBezTo>
                <a:cubicBezTo>
                  <a:pt x="509" y="84"/>
                  <a:pt x="507" y="85"/>
                  <a:pt x="505" y="85"/>
                </a:cubicBezTo>
                <a:cubicBezTo>
                  <a:pt x="501" y="85"/>
                  <a:pt x="499" y="84"/>
                  <a:pt x="498" y="82"/>
                </a:cubicBezTo>
                <a:cubicBezTo>
                  <a:pt x="496" y="81"/>
                  <a:pt x="496" y="78"/>
                  <a:pt x="496" y="74"/>
                </a:cubicBezTo>
                <a:cubicBezTo>
                  <a:pt x="496" y="43"/>
                  <a:pt x="496" y="43"/>
                  <a:pt x="496" y="43"/>
                </a:cubicBezTo>
                <a:cubicBezTo>
                  <a:pt x="511" y="43"/>
                  <a:pt x="511" y="43"/>
                  <a:pt x="511" y="43"/>
                </a:cubicBezTo>
                <a:cubicBezTo>
                  <a:pt x="511" y="32"/>
                  <a:pt x="511" y="32"/>
                  <a:pt x="511" y="32"/>
                </a:cubicBezTo>
                <a:cubicBezTo>
                  <a:pt x="496" y="32"/>
                  <a:pt x="496" y="32"/>
                  <a:pt x="496" y="32"/>
                </a:cubicBezTo>
                <a:lnTo>
                  <a:pt x="496" y="13"/>
                </a:lnTo>
                <a:close/>
                <a:moveTo>
                  <a:pt x="413" y="63"/>
                </a:moveTo>
                <a:cubicBezTo>
                  <a:pt x="413" y="56"/>
                  <a:pt x="412" y="51"/>
                  <a:pt x="409" y="47"/>
                </a:cubicBezTo>
                <a:cubicBezTo>
                  <a:pt x="406" y="44"/>
                  <a:pt x="401" y="42"/>
                  <a:pt x="396" y="42"/>
                </a:cubicBezTo>
                <a:cubicBezTo>
                  <a:pt x="390" y="42"/>
                  <a:pt x="386" y="44"/>
                  <a:pt x="382" y="48"/>
                </a:cubicBezTo>
                <a:cubicBezTo>
                  <a:pt x="379" y="51"/>
                  <a:pt x="378" y="57"/>
                  <a:pt x="378" y="64"/>
                </a:cubicBezTo>
                <a:cubicBezTo>
                  <a:pt x="378" y="70"/>
                  <a:pt x="379" y="75"/>
                  <a:pt x="383" y="79"/>
                </a:cubicBezTo>
                <a:cubicBezTo>
                  <a:pt x="386" y="83"/>
                  <a:pt x="390" y="85"/>
                  <a:pt x="396" y="85"/>
                </a:cubicBezTo>
                <a:cubicBezTo>
                  <a:pt x="401" y="85"/>
                  <a:pt x="406" y="83"/>
                  <a:pt x="409" y="79"/>
                </a:cubicBezTo>
                <a:cubicBezTo>
                  <a:pt x="412" y="76"/>
                  <a:pt x="413" y="70"/>
                  <a:pt x="413" y="63"/>
                </a:cubicBezTo>
                <a:moveTo>
                  <a:pt x="419" y="39"/>
                </a:moveTo>
                <a:cubicBezTo>
                  <a:pt x="425" y="45"/>
                  <a:pt x="428" y="53"/>
                  <a:pt x="428" y="63"/>
                </a:cubicBezTo>
                <a:cubicBezTo>
                  <a:pt x="428" y="73"/>
                  <a:pt x="425" y="81"/>
                  <a:pt x="419" y="87"/>
                </a:cubicBezTo>
                <a:cubicBezTo>
                  <a:pt x="413" y="93"/>
                  <a:pt x="405" y="96"/>
                  <a:pt x="395" y="96"/>
                </a:cubicBezTo>
                <a:cubicBezTo>
                  <a:pt x="385" y="96"/>
                  <a:pt x="378" y="93"/>
                  <a:pt x="372" y="87"/>
                </a:cubicBezTo>
                <a:cubicBezTo>
                  <a:pt x="366" y="81"/>
                  <a:pt x="363" y="74"/>
                  <a:pt x="363" y="64"/>
                </a:cubicBezTo>
                <a:cubicBezTo>
                  <a:pt x="363" y="53"/>
                  <a:pt x="366" y="45"/>
                  <a:pt x="372" y="39"/>
                </a:cubicBezTo>
                <a:cubicBezTo>
                  <a:pt x="378" y="33"/>
                  <a:pt x="386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moveTo>
                  <a:pt x="350" y="66"/>
                </a:moveTo>
                <a:cubicBezTo>
                  <a:pt x="349" y="64"/>
                  <a:pt x="347" y="63"/>
                  <a:pt x="345" y="62"/>
                </a:cubicBezTo>
                <a:cubicBezTo>
                  <a:pt x="343" y="60"/>
                  <a:pt x="340" y="59"/>
                  <a:pt x="337" y="58"/>
                </a:cubicBezTo>
                <a:cubicBezTo>
                  <a:pt x="335" y="58"/>
                  <a:pt x="334" y="57"/>
                  <a:pt x="332" y="56"/>
                </a:cubicBezTo>
                <a:cubicBezTo>
                  <a:pt x="330" y="56"/>
                  <a:pt x="329" y="55"/>
                  <a:pt x="328" y="54"/>
                </a:cubicBezTo>
                <a:cubicBezTo>
                  <a:pt x="327" y="54"/>
                  <a:pt x="326" y="53"/>
                  <a:pt x="325" y="52"/>
                </a:cubicBezTo>
                <a:cubicBezTo>
                  <a:pt x="325" y="51"/>
                  <a:pt x="325" y="50"/>
                  <a:pt x="325" y="48"/>
                </a:cubicBezTo>
                <a:cubicBezTo>
                  <a:pt x="325" y="47"/>
                  <a:pt x="325" y="46"/>
                  <a:pt x="325" y="45"/>
                </a:cubicBezTo>
                <a:cubicBezTo>
                  <a:pt x="326" y="45"/>
                  <a:pt x="327" y="44"/>
                  <a:pt x="328" y="43"/>
                </a:cubicBezTo>
                <a:cubicBezTo>
                  <a:pt x="329" y="42"/>
                  <a:pt x="330" y="42"/>
                  <a:pt x="332" y="42"/>
                </a:cubicBezTo>
                <a:cubicBezTo>
                  <a:pt x="333" y="41"/>
                  <a:pt x="335" y="41"/>
                  <a:pt x="336" y="41"/>
                </a:cubicBezTo>
                <a:cubicBezTo>
                  <a:pt x="342" y="41"/>
                  <a:pt x="347" y="43"/>
                  <a:pt x="352" y="46"/>
                </a:cubicBezTo>
                <a:cubicBezTo>
                  <a:pt x="352" y="33"/>
                  <a:pt x="352" y="33"/>
                  <a:pt x="352" y="33"/>
                </a:cubicBezTo>
                <a:cubicBezTo>
                  <a:pt x="347" y="31"/>
                  <a:pt x="342" y="30"/>
                  <a:pt x="336" y="30"/>
                </a:cubicBezTo>
                <a:cubicBezTo>
                  <a:pt x="333" y="30"/>
                  <a:pt x="330" y="31"/>
                  <a:pt x="327" y="32"/>
                </a:cubicBezTo>
                <a:cubicBezTo>
                  <a:pt x="323" y="32"/>
                  <a:pt x="321" y="34"/>
                  <a:pt x="318" y="35"/>
                </a:cubicBezTo>
                <a:cubicBezTo>
                  <a:pt x="316" y="37"/>
                  <a:pt x="314" y="39"/>
                  <a:pt x="313" y="41"/>
                </a:cubicBezTo>
                <a:cubicBezTo>
                  <a:pt x="311" y="43"/>
                  <a:pt x="310" y="46"/>
                  <a:pt x="310" y="49"/>
                </a:cubicBezTo>
                <a:cubicBezTo>
                  <a:pt x="310" y="51"/>
                  <a:pt x="311" y="54"/>
                  <a:pt x="311" y="55"/>
                </a:cubicBezTo>
                <a:cubicBezTo>
                  <a:pt x="312" y="57"/>
                  <a:pt x="313" y="59"/>
                  <a:pt x="315" y="60"/>
                </a:cubicBezTo>
                <a:cubicBezTo>
                  <a:pt x="316" y="62"/>
                  <a:pt x="318" y="63"/>
                  <a:pt x="320" y="64"/>
                </a:cubicBezTo>
                <a:cubicBezTo>
                  <a:pt x="322" y="65"/>
                  <a:pt x="324" y="66"/>
                  <a:pt x="327" y="67"/>
                </a:cubicBezTo>
                <a:cubicBezTo>
                  <a:pt x="329" y="68"/>
                  <a:pt x="331" y="69"/>
                  <a:pt x="332" y="70"/>
                </a:cubicBezTo>
                <a:cubicBezTo>
                  <a:pt x="334" y="70"/>
                  <a:pt x="335" y="71"/>
                  <a:pt x="337" y="72"/>
                </a:cubicBezTo>
                <a:cubicBezTo>
                  <a:pt x="338" y="72"/>
                  <a:pt x="339" y="73"/>
                  <a:pt x="340" y="74"/>
                </a:cubicBezTo>
                <a:cubicBezTo>
                  <a:pt x="340" y="75"/>
                  <a:pt x="341" y="77"/>
                  <a:pt x="341" y="78"/>
                </a:cubicBezTo>
                <a:cubicBezTo>
                  <a:pt x="341" y="83"/>
                  <a:pt x="336" y="86"/>
                  <a:pt x="328" y="86"/>
                </a:cubicBezTo>
                <a:cubicBezTo>
                  <a:pt x="322" y="86"/>
                  <a:pt x="316" y="84"/>
                  <a:pt x="310" y="79"/>
                </a:cubicBezTo>
                <a:cubicBezTo>
                  <a:pt x="310" y="93"/>
                  <a:pt x="310" y="93"/>
                  <a:pt x="310" y="93"/>
                </a:cubicBezTo>
                <a:cubicBezTo>
                  <a:pt x="315" y="95"/>
                  <a:pt x="321" y="96"/>
                  <a:pt x="328" y="96"/>
                </a:cubicBezTo>
                <a:cubicBezTo>
                  <a:pt x="332" y="96"/>
                  <a:pt x="335" y="96"/>
                  <a:pt x="338" y="95"/>
                </a:cubicBezTo>
                <a:cubicBezTo>
                  <a:pt x="342" y="94"/>
                  <a:pt x="344" y="93"/>
                  <a:pt x="347" y="91"/>
                </a:cubicBezTo>
                <a:cubicBezTo>
                  <a:pt x="349" y="90"/>
                  <a:pt x="351" y="88"/>
                  <a:pt x="353" y="86"/>
                </a:cubicBezTo>
                <a:cubicBezTo>
                  <a:pt x="354" y="83"/>
                  <a:pt x="355" y="80"/>
                  <a:pt x="355" y="77"/>
                </a:cubicBezTo>
                <a:cubicBezTo>
                  <a:pt x="355" y="75"/>
                  <a:pt x="354" y="72"/>
                  <a:pt x="354" y="71"/>
                </a:cubicBezTo>
                <a:cubicBezTo>
                  <a:pt x="353" y="69"/>
                  <a:pt x="352" y="67"/>
                  <a:pt x="350" y="66"/>
                </a:cubicBezTo>
                <a:moveTo>
                  <a:pt x="286" y="63"/>
                </a:moveTo>
                <a:cubicBezTo>
                  <a:pt x="286" y="56"/>
                  <a:pt x="285" y="51"/>
                  <a:pt x="282" y="47"/>
                </a:cubicBezTo>
                <a:cubicBezTo>
                  <a:pt x="279" y="44"/>
                  <a:pt x="275" y="42"/>
                  <a:pt x="269" y="42"/>
                </a:cubicBezTo>
                <a:cubicBezTo>
                  <a:pt x="263" y="42"/>
                  <a:pt x="259" y="44"/>
                  <a:pt x="256" y="48"/>
                </a:cubicBezTo>
                <a:cubicBezTo>
                  <a:pt x="253" y="51"/>
                  <a:pt x="251" y="57"/>
                  <a:pt x="251" y="64"/>
                </a:cubicBezTo>
                <a:cubicBezTo>
                  <a:pt x="251" y="70"/>
                  <a:pt x="253" y="75"/>
                  <a:pt x="256" y="79"/>
                </a:cubicBezTo>
                <a:cubicBezTo>
                  <a:pt x="259" y="83"/>
                  <a:pt x="264" y="85"/>
                  <a:pt x="269" y="85"/>
                </a:cubicBezTo>
                <a:cubicBezTo>
                  <a:pt x="275" y="85"/>
                  <a:pt x="279" y="83"/>
                  <a:pt x="282" y="79"/>
                </a:cubicBezTo>
                <a:cubicBezTo>
                  <a:pt x="285" y="76"/>
                  <a:pt x="286" y="70"/>
                  <a:pt x="286" y="63"/>
                </a:cubicBezTo>
                <a:moveTo>
                  <a:pt x="293" y="39"/>
                </a:moveTo>
                <a:cubicBezTo>
                  <a:pt x="298" y="45"/>
                  <a:pt x="301" y="53"/>
                  <a:pt x="301" y="63"/>
                </a:cubicBezTo>
                <a:cubicBezTo>
                  <a:pt x="301" y="73"/>
                  <a:pt x="298" y="81"/>
                  <a:pt x="292" y="87"/>
                </a:cubicBezTo>
                <a:cubicBezTo>
                  <a:pt x="286" y="93"/>
                  <a:pt x="278" y="96"/>
                  <a:pt x="268" y="96"/>
                </a:cubicBezTo>
                <a:cubicBezTo>
                  <a:pt x="259" y="96"/>
                  <a:pt x="251" y="93"/>
                  <a:pt x="245" y="87"/>
                </a:cubicBezTo>
                <a:cubicBezTo>
                  <a:pt x="239" y="81"/>
                  <a:pt x="237" y="74"/>
                  <a:pt x="237" y="64"/>
                </a:cubicBezTo>
                <a:cubicBezTo>
                  <a:pt x="237" y="53"/>
                  <a:pt x="240" y="45"/>
                  <a:pt x="246" y="39"/>
                </a:cubicBezTo>
                <a:cubicBezTo>
                  <a:pt x="252" y="33"/>
                  <a:pt x="260" y="30"/>
                  <a:pt x="270" y="30"/>
                </a:cubicBezTo>
                <a:cubicBezTo>
                  <a:pt x="280" y="30"/>
                  <a:pt x="287" y="33"/>
                  <a:pt x="293" y="39"/>
                </a:cubicBezTo>
                <a:moveTo>
                  <a:pt x="216" y="35"/>
                </a:moveTo>
                <a:cubicBezTo>
                  <a:pt x="213" y="37"/>
                  <a:pt x="211" y="40"/>
                  <a:pt x="210" y="45"/>
                </a:cubicBezTo>
                <a:cubicBezTo>
                  <a:pt x="210" y="45"/>
                  <a:pt x="210" y="45"/>
                  <a:pt x="210" y="45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195" y="32"/>
                  <a:pt x="195" y="32"/>
                  <a:pt x="195" y="32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0" y="58"/>
                  <a:pt x="211" y="53"/>
                  <a:pt x="214" y="49"/>
                </a:cubicBezTo>
                <a:cubicBezTo>
                  <a:pt x="217" y="45"/>
                  <a:pt x="220" y="43"/>
                  <a:pt x="224" y="43"/>
                </a:cubicBezTo>
                <a:cubicBezTo>
                  <a:pt x="227" y="43"/>
                  <a:pt x="230" y="44"/>
                  <a:pt x="232" y="45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0" y="31"/>
                  <a:pt x="228" y="31"/>
                  <a:pt x="226" y="31"/>
                </a:cubicBezTo>
                <a:cubicBezTo>
                  <a:pt x="222" y="31"/>
                  <a:pt x="219" y="32"/>
                  <a:pt x="216" y="35"/>
                </a:cubicBezTo>
                <a:moveTo>
                  <a:pt x="143" y="40"/>
                </a:moveTo>
                <a:cubicBezTo>
                  <a:pt x="137" y="46"/>
                  <a:pt x="133" y="54"/>
                  <a:pt x="133" y="65"/>
                </a:cubicBezTo>
                <a:cubicBezTo>
                  <a:pt x="133" y="74"/>
                  <a:pt x="136" y="82"/>
                  <a:pt x="142" y="87"/>
                </a:cubicBezTo>
                <a:cubicBezTo>
                  <a:pt x="148" y="93"/>
                  <a:pt x="155" y="96"/>
                  <a:pt x="165" y="96"/>
                </a:cubicBezTo>
                <a:cubicBezTo>
                  <a:pt x="171" y="96"/>
                  <a:pt x="177" y="95"/>
                  <a:pt x="182" y="92"/>
                </a:cubicBezTo>
                <a:cubicBezTo>
                  <a:pt x="182" y="79"/>
                  <a:pt x="182" y="79"/>
                  <a:pt x="182" y="79"/>
                </a:cubicBezTo>
                <a:cubicBezTo>
                  <a:pt x="178" y="83"/>
                  <a:pt x="173" y="85"/>
                  <a:pt x="168" y="85"/>
                </a:cubicBezTo>
                <a:cubicBezTo>
                  <a:pt x="162" y="85"/>
                  <a:pt x="157" y="83"/>
                  <a:pt x="153" y="79"/>
                </a:cubicBezTo>
                <a:cubicBezTo>
                  <a:pt x="150" y="75"/>
                  <a:pt x="148" y="70"/>
                  <a:pt x="148" y="64"/>
                </a:cubicBezTo>
                <a:cubicBezTo>
                  <a:pt x="148" y="57"/>
                  <a:pt x="150" y="52"/>
                  <a:pt x="154" y="48"/>
                </a:cubicBezTo>
                <a:cubicBezTo>
                  <a:pt x="158" y="44"/>
                  <a:pt x="162" y="42"/>
                  <a:pt x="168" y="42"/>
                </a:cubicBezTo>
                <a:cubicBezTo>
                  <a:pt x="173" y="42"/>
                  <a:pt x="178" y="43"/>
                  <a:pt x="182" y="47"/>
                </a:cubicBezTo>
                <a:cubicBezTo>
                  <a:pt x="182" y="33"/>
                  <a:pt x="182" y="33"/>
                  <a:pt x="182" y="33"/>
                </a:cubicBezTo>
                <a:cubicBezTo>
                  <a:pt x="178" y="31"/>
                  <a:pt x="173" y="30"/>
                  <a:pt x="167" y="30"/>
                </a:cubicBezTo>
                <a:cubicBezTo>
                  <a:pt x="157" y="30"/>
                  <a:pt x="149" y="34"/>
                  <a:pt x="143" y="40"/>
                </a:cubicBezTo>
                <a:moveTo>
                  <a:pt x="108" y="95"/>
                </a:moveTo>
                <a:cubicBezTo>
                  <a:pt x="123" y="95"/>
                  <a:pt x="123" y="95"/>
                  <a:pt x="123" y="95"/>
                </a:cubicBezTo>
                <a:cubicBezTo>
                  <a:pt x="123" y="32"/>
                  <a:pt x="123" y="32"/>
                  <a:pt x="123" y="32"/>
                </a:cubicBezTo>
                <a:cubicBezTo>
                  <a:pt x="108" y="32"/>
                  <a:pt x="108" y="32"/>
                  <a:pt x="108" y="32"/>
                </a:cubicBezTo>
                <a:lnTo>
                  <a:pt x="108" y="95"/>
                </a:lnTo>
                <a:close/>
                <a:moveTo>
                  <a:pt x="116" y="3"/>
                </a:moveTo>
                <a:cubicBezTo>
                  <a:pt x="113" y="3"/>
                  <a:pt x="111" y="3"/>
                  <a:pt x="110" y="5"/>
                </a:cubicBezTo>
                <a:cubicBezTo>
                  <a:pt x="108" y="7"/>
                  <a:pt x="107" y="8"/>
                  <a:pt x="107" y="11"/>
                </a:cubicBezTo>
                <a:cubicBezTo>
                  <a:pt x="107" y="13"/>
                  <a:pt x="108" y="15"/>
                  <a:pt x="110" y="17"/>
                </a:cubicBezTo>
                <a:cubicBezTo>
                  <a:pt x="111" y="18"/>
                  <a:pt x="113" y="19"/>
                  <a:pt x="116" y="19"/>
                </a:cubicBezTo>
                <a:cubicBezTo>
                  <a:pt x="118" y="19"/>
                  <a:pt x="120" y="18"/>
                  <a:pt x="122" y="16"/>
                </a:cubicBezTo>
                <a:cubicBezTo>
                  <a:pt x="123" y="15"/>
                  <a:pt x="124" y="13"/>
                  <a:pt x="124" y="11"/>
                </a:cubicBezTo>
                <a:cubicBezTo>
                  <a:pt x="124" y="8"/>
                  <a:pt x="123" y="7"/>
                  <a:pt x="122" y="5"/>
                </a:cubicBezTo>
                <a:cubicBezTo>
                  <a:pt x="120" y="3"/>
                  <a:pt x="118" y="3"/>
                  <a:pt x="116" y="3"/>
                </a:cubicBezTo>
                <a:moveTo>
                  <a:pt x="75" y="7"/>
                </a:moveTo>
                <a:cubicBezTo>
                  <a:pt x="95" y="7"/>
                  <a:pt x="95" y="7"/>
                  <a:pt x="95" y="7"/>
                </a:cubicBezTo>
                <a:cubicBezTo>
                  <a:pt x="95" y="95"/>
                  <a:pt x="95" y="95"/>
                  <a:pt x="95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27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0" y="25"/>
                  <a:pt x="79" y="27"/>
                  <a:pt x="78" y="29"/>
                </a:cubicBezTo>
                <a:cubicBezTo>
                  <a:pt x="52" y="95"/>
                  <a:pt x="52" y="95"/>
                  <a:pt x="52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8"/>
                  <a:pt x="14" y="25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4"/>
                  <a:pt x="14" y="30"/>
                  <a:pt x="14" y="38"/>
                </a:cubicBezTo>
                <a:cubicBezTo>
                  <a:pt x="14" y="95"/>
                  <a:pt x="14" y="95"/>
                  <a:pt x="14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"/>
                  <a:pt x="0" y="7"/>
                  <a:pt x="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44" y="65"/>
                  <a:pt x="44" y="65"/>
                  <a:pt x="44" y="65"/>
                </a:cubicBezTo>
                <a:cubicBezTo>
                  <a:pt x="46" y="70"/>
                  <a:pt x="47" y="73"/>
                  <a:pt x="47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9" y="71"/>
                  <a:pt x="50" y="67"/>
                  <a:pt x="51" y="65"/>
                </a:cubicBezTo>
                <a:lnTo>
                  <a:pt x="7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73F7E-519C-4D23-B871-7FD985D67D4D}"/>
              </a:ext>
            </a:extLst>
          </p:cNvPr>
          <p:cNvSpPr/>
          <p:nvPr userDrawn="1"/>
        </p:nvSpPr>
        <p:spPr>
          <a:xfrm>
            <a:off x="584200" y="3977148"/>
            <a:ext cx="35509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May 7–9, 2018   //   Seattle, WA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0149D-DBA5-49F4-9EA0-6801AFB75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1" r="20173" b="58603"/>
          <a:stretch/>
        </p:blipFill>
        <p:spPr>
          <a:xfrm>
            <a:off x="2255245" y="0"/>
            <a:ext cx="993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6153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21635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4330334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67512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67512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1028E-16C3-4002-B04C-173B0E47C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45" r="7128" b="16745"/>
          <a:stretch/>
        </p:blipFill>
        <p:spPr>
          <a:xfrm>
            <a:off x="4920482" y="0"/>
            <a:ext cx="717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67512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67512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1C388-D05E-4BD1-8D7C-196F5BE5D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45" r="7128" b="16745"/>
          <a:stretch/>
        </p:blipFill>
        <p:spPr>
          <a:xfrm>
            <a:off x="4920482" y="0"/>
            <a:ext cx="717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67512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48BC3-17FF-42D3-9B26-17258F2E5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45" r="7128" b="16745"/>
          <a:stretch/>
        </p:blipFill>
        <p:spPr>
          <a:xfrm>
            <a:off x="4920482" y="0"/>
            <a:ext cx="717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67512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FAF49-2747-46DC-BE92-CD844B707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45" r="7128" b="16745"/>
          <a:stretch/>
        </p:blipFill>
        <p:spPr>
          <a:xfrm>
            <a:off x="4920482" y="0"/>
            <a:ext cx="717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6675120" cy="553998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667512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20681-E031-438A-87F4-3EF4E311C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745" r="7128" b="16745"/>
          <a:stretch/>
        </p:blipFill>
        <p:spPr>
          <a:xfrm>
            <a:off x="4920482" y="0"/>
            <a:ext cx="7176267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5DB46-DA06-45E4-B8E6-78FFA7D83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1723" y="5961261"/>
            <a:ext cx="3017520" cy="307777"/>
          </a:xfr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Session code here</a:t>
            </a:r>
          </a:p>
        </p:txBody>
      </p:sp>
    </p:spTree>
    <p:extLst>
      <p:ext uri="{BB962C8B-B14F-4D97-AF65-F5344CB8AC3E}">
        <p14:creationId xmlns:p14="http://schemas.microsoft.com/office/powerpoint/2010/main" val="121555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648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639" r:id="rId8"/>
    <p:sldLayoutId id="2147484603" r:id="rId9"/>
    <p:sldLayoutId id="2147484649" r:id="rId10"/>
    <p:sldLayoutId id="2147484645" r:id="rId11"/>
    <p:sldLayoutId id="2147484646" r:id="rId12"/>
    <p:sldLayoutId id="2147484647" r:id="rId13"/>
    <p:sldLayoutId id="2147484249" r:id="rId14"/>
    <p:sldLayoutId id="2147484640" r:id="rId15"/>
    <p:sldLayoutId id="2147484582" r:id="rId16"/>
    <p:sldLayoutId id="2147484641" r:id="rId17"/>
    <p:sldLayoutId id="2147484584" r:id="rId18"/>
    <p:sldLayoutId id="2147484583" r:id="rId19"/>
    <p:sldLayoutId id="2147484256" r:id="rId20"/>
    <p:sldLayoutId id="2147484257" r:id="rId21"/>
    <p:sldLayoutId id="2147484585" r:id="rId22"/>
    <p:sldLayoutId id="2147484299" r:id="rId23"/>
    <p:sldLayoutId id="2147484263" r:id="rId24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BEE0-9D98-440E-8426-25E1A7E1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API Updates: Favorite and Recent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118F6-1AF2-498B-8B4B-3E1BD821C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4" y="1436688"/>
            <a:ext cx="6305832" cy="4789003"/>
          </a:xfrm>
        </p:spPr>
        <p:txBody>
          <a:bodyPr/>
          <a:lstStyle/>
          <a:p>
            <a:r>
              <a:rPr lang="en-US" dirty="0"/>
              <a:t>Favorite Plans</a:t>
            </a:r>
          </a:p>
          <a:p>
            <a:r>
              <a:rPr lang="en-US" sz="2400" dirty="0"/>
              <a:t>/beta/me/planner/favoritePlans</a:t>
            </a:r>
          </a:p>
          <a:p>
            <a:endParaRPr lang="en-US" dirty="0"/>
          </a:p>
          <a:p>
            <a:r>
              <a:rPr lang="en-US" dirty="0"/>
              <a:t>Recent Plans</a:t>
            </a:r>
          </a:p>
          <a:p>
            <a:r>
              <a:rPr lang="en-US" sz="2400" dirty="0"/>
              <a:t>/beta/me/planner/recentPlans</a:t>
            </a:r>
          </a:p>
          <a:p>
            <a:endParaRPr lang="en-US" dirty="0"/>
          </a:p>
          <a:p>
            <a:r>
              <a:rPr lang="en-US" dirty="0"/>
              <a:t>Favorite and Recent Plans</a:t>
            </a:r>
          </a:p>
          <a:p>
            <a:r>
              <a:rPr lang="en-US" sz="2000" dirty="0"/>
              <a:t>https://graph.microsoft.com/beta/me/planner/</a:t>
            </a:r>
          </a:p>
          <a:p>
            <a:endParaRPr lang="en-US" dirty="0"/>
          </a:p>
          <a:p>
            <a:r>
              <a:rPr lang="en-US" dirty="0"/>
              <a:t>Plan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B9ECB-C43F-4B0F-B9AE-10ABA596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573" y="1436688"/>
            <a:ext cx="4910865" cy="3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948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216" y="3033223"/>
            <a:ext cx="9144000" cy="498598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5216" y="3977319"/>
            <a:ext cx="9144000" cy="307777"/>
          </a:xfrm>
        </p:spPr>
        <p:txBody>
          <a:bodyPr/>
          <a:lstStyle/>
          <a:p>
            <a:r>
              <a:rPr lang="en-US" dirty="0"/>
              <a:t>Planner API</a:t>
            </a:r>
          </a:p>
        </p:txBody>
      </p:sp>
    </p:spTree>
    <p:extLst>
      <p:ext uri="{BB962C8B-B14F-4D97-AF65-F5344CB8AC3E}">
        <p14:creationId xmlns:p14="http://schemas.microsoft.com/office/powerpoint/2010/main" val="2032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4D09D2-3C0B-4A0B-8F9B-DDAC3DC1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443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754047"/>
            <a:ext cx="12192000" cy="3884508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9241" y="289957"/>
            <a:ext cx="11655840" cy="553998"/>
          </a:xfrm>
        </p:spPr>
        <p:txBody>
          <a:bodyPr/>
          <a:lstStyle/>
          <a:p>
            <a:r>
              <a:rPr lang="en-US" dirty="0"/>
              <a:t>Get started today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" y="2014126"/>
            <a:ext cx="12176437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https://graph.microsoft.com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3EC50-A65A-46A1-A652-E105C31C153D}"/>
              </a:ext>
            </a:extLst>
          </p:cNvPr>
          <p:cNvSpPr txBox="1"/>
          <p:nvPr/>
        </p:nvSpPr>
        <p:spPr>
          <a:xfrm>
            <a:off x="13469" y="3198955"/>
            <a:ext cx="4140278" cy="217846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7058">
                <a:solidFill>
                  <a:schemeClr val="bg1"/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2353">
                <a:solidFill>
                  <a:schemeClr val="bg1"/>
                </a:solidFill>
              </a:rPr>
              <a:t>Twitter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3137">
                <a:solidFill>
                  <a:schemeClr val="bg1"/>
                </a:solidFill>
              </a:rPr>
              <a:t>#</a:t>
            </a:r>
            <a:r>
              <a:rPr lang="en-US" sz="3137" err="1">
                <a:solidFill>
                  <a:schemeClr val="bg1"/>
                </a:solidFill>
              </a:rPr>
              <a:t>MicrosoftGraph</a:t>
            </a:r>
            <a:r>
              <a:rPr lang="en-US" sz="3137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F86FB-D316-464D-8ED9-103EFD390FC8}"/>
              </a:ext>
            </a:extLst>
          </p:cNvPr>
          <p:cNvSpPr txBox="1"/>
          <p:nvPr/>
        </p:nvSpPr>
        <p:spPr>
          <a:xfrm>
            <a:off x="4025862" y="3198954"/>
            <a:ext cx="4140278" cy="218139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7058">
                <a:solidFill>
                  <a:schemeClr val="bg1"/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2353">
                <a:solidFill>
                  <a:schemeClr val="bg1"/>
                </a:solidFill>
              </a:rPr>
              <a:t>GitHub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3137">
                <a:solidFill>
                  <a:schemeClr val="bg1"/>
                </a:solidFill>
              </a:rPr>
              <a:t>/</a:t>
            </a:r>
            <a:r>
              <a:rPr lang="en-US" sz="3137" err="1">
                <a:solidFill>
                  <a:schemeClr val="bg1"/>
                </a:solidFill>
              </a:rPr>
              <a:t>MicrosoftGraph</a:t>
            </a:r>
            <a:r>
              <a:rPr lang="en-US" sz="3137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A4132-710F-4193-ACED-6704232CBEC4}"/>
              </a:ext>
            </a:extLst>
          </p:cNvPr>
          <p:cNvSpPr txBox="1"/>
          <p:nvPr/>
        </p:nvSpPr>
        <p:spPr>
          <a:xfrm>
            <a:off x="8081292" y="3198954"/>
            <a:ext cx="4140278" cy="218139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7058">
                <a:solidFill>
                  <a:schemeClr val="bg1"/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2353" err="1">
                <a:solidFill>
                  <a:schemeClr val="bg1"/>
                </a:solidFill>
              </a:rPr>
              <a:t>StackOverflow</a:t>
            </a:r>
            <a:endParaRPr lang="en-US" sz="2353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US" sz="3137">
                <a:solidFill>
                  <a:schemeClr val="bg1"/>
                </a:solidFill>
              </a:rPr>
              <a:t>[</a:t>
            </a:r>
            <a:r>
              <a:rPr lang="en-US" sz="3137" err="1">
                <a:solidFill>
                  <a:schemeClr val="bg1"/>
                </a:solidFill>
              </a:rPr>
              <a:t>MicrosoftGraph</a:t>
            </a:r>
            <a:r>
              <a:rPr lang="en-US" sz="3137">
                <a:solidFill>
                  <a:schemeClr val="bg1"/>
                </a:solidFill>
              </a:rPr>
              <a:t>]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0F552-BB4A-4633-A46A-71312EB3C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73" y="5949315"/>
            <a:ext cx="2026295" cy="908200"/>
          </a:xfrm>
          <a:prstGeom prst="rect">
            <a:avLst/>
          </a:prstGeom>
        </p:spPr>
      </p:pic>
      <p:pic>
        <p:nvPicPr>
          <p:cNvPr id="7" name="Picture 6" descr="A picture containing ax, tool&#10;&#10;Description generated with very high confidence">
            <a:extLst>
              <a:ext uri="{FF2B5EF4-FFF2-40B4-BE49-F238E27FC236}">
                <a16:creationId xmlns:a16="http://schemas.microsoft.com/office/drawing/2014/main" id="{01EAB90C-465A-4E0B-9E59-67C589A4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79" y="3198954"/>
            <a:ext cx="1057055" cy="859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63A9B-AEB0-45AF-9B3E-DF7D4973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97" t="13884" r="16396" b="14582"/>
          <a:stretch/>
        </p:blipFill>
        <p:spPr>
          <a:xfrm>
            <a:off x="5474746" y="2905171"/>
            <a:ext cx="1230518" cy="1266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2BEA8-1CB9-4493-B1DF-E397880A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6771" y="3049030"/>
            <a:ext cx="1066205" cy="10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1452-18F6-4F4D-B541-49744E4B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871783"/>
            <a:ext cx="6675120" cy="1661993"/>
          </a:xfrm>
        </p:spPr>
        <p:txBody>
          <a:bodyPr/>
          <a:lstStyle/>
          <a:p>
            <a:r>
              <a:rPr lang="en-US" sz="5400" dirty="0"/>
              <a:t>Planner APIs in Microsoft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D0DDA-D58B-433E-B8E3-A11E831885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6675120" cy="1292662"/>
          </a:xfrm>
        </p:spPr>
        <p:txBody>
          <a:bodyPr/>
          <a:lstStyle/>
          <a:p>
            <a:r>
              <a:rPr lang="en-US" sz="2400" dirty="0"/>
              <a:t>Eray Chou (@</a:t>
            </a:r>
            <a:r>
              <a:rPr lang="en-US" sz="2400" dirty="0" err="1"/>
              <a:t>erayc</a:t>
            </a:r>
            <a:r>
              <a:rPr lang="en-US" sz="2400" dirty="0"/>
              <a:t>)</a:t>
            </a:r>
          </a:p>
          <a:p>
            <a:r>
              <a:rPr lang="en-US" dirty="0"/>
              <a:t>Principal PM Manager</a:t>
            </a:r>
          </a:p>
          <a:p>
            <a:r>
              <a:rPr lang="en-US" dirty="0"/>
              <a:t>Microsoft Planner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7485-7607-4750-922C-CAFA9A1D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55EFD3-9469-40C9-89C6-4F212AD19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499146"/>
          </a:xfrm>
        </p:spPr>
        <p:txBody>
          <a:bodyPr/>
          <a:lstStyle/>
          <a:p>
            <a:r>
              <a:rPr lang="en-US" dirty="0"/>
              <a:t>Overview of Planner and Planner API</a:t>
            </a:r>
          </a:p>
          <a:p>
            <a:endParaRPr lang="en-US" dirty="0"/>
          </a:p>
          <a:p>
            <a:r>
              <a:rPr lang="en-US" dirty="0"/>
              <a:t>Updates to the Planner API</a:t>
            </a:r>
          </a:p>
          <a:p>
            <a:endParaRPr lang="en-US" dirty="0"/>
          </a:p>
          <a:p>
            <a:r>
              <a:rPr lang="en-US" dirty="0"/>
              <a:t>Demo of Planner API </a:t>
            </a:r>
          </a:p>
        </p:txBody>
      </p:sp>
    </p:spTree>
    <p:extLst>
      <p:ext uri="{BB962C8B-B14F-4D97-AF65-F5344CB8AC3E}">
        <p14:creationId xmlns:p14="http://schemas.microsoft.com/office/powerpoint/2010/main" val="34204270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6A44-ED6B-43F8-ABA9-978CD96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371126" cy="1107996"/>
          </a:xfrm>
        </p:spPr>
        <p:txBody>
          <a:bodyPr/>
          <a:lstStyle/>
          <a:p>
            <a:r>
              <a:rPr lang="en-US" dirty="0"/>
              <a:t>Planner: Collaborative task management for Office 365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02D3D-587E-41CF-8AE5-5707CAB0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7" y="1297305"/>
            <a:ext cx="7515607" cy="451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60156-AB56-474E-BFEC-EF6DB2AD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15" y="1297305"/>
            <a:ext cx="3584028" cy="2156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3039-48B1-4ACA-B3F1-C90C4F88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214" y="3675534"/>
            <a:ext cx="3584027" cy="2151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DCB76-7F5E-46C2-A875-7536D142E5E0}"/>
              </a:ext>
            </a:extLst>
          </p:cNvPr>
          <p:cNvSpPr txBox="1"/>
          <p:nvPr/>
        </p:nvSpPr>
        <p:spPr>
          <a:xfrm>
            <a:off x="333757" y="618535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Board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7803B-32E6-4C5C-8AF6-B177B71313D3}"/>
              </a:ext>
            </a:extLst>
          </p:cNvPr>
          <p:cNvSpPr txBox="1"/>
          <p:nvPr/>
        </p:nvSpPr>
        <p:spPr>
          <a:xfrm>
            <a:off x="8274213" y="6185356"/>
            <a:ext cx="35840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Charts and Schedule views</a:t>
            </a:r>
          </a:p>
        </p:txBody>
      </p:sp>
    </p:spTree>
    <p:extLst>
      <p:ext uri="{BB962C8B-B14F-4D97-AF65-F5344CB8AC3E}">
        <p14:creationId xmlns:p14="http://schemas.microsoft.com/office/powerpoint/2010/main" val="1013545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A8AF-D335-4006-AE77-FB02F434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457200"/>
            <a:ext cx="11603737" cy="1107996"/>
          </a:xfrm>
        </p:spPr>
        <p:txBody>
          <a:bodyPr/>
          <a:lstStyle/>
          <a:p>
            <a:r>
              <a:rPr lang="en-US" dirty="0"/>
              <a:t>Planner: Built on Groups, integrated in Teams, SharePoint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33CAD-B839-4CAA-BD00-692D960A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9" y="1272619"/>
            <a:ext cx="4849739" cy="2902467"/>
          </a:xfrm>
          <a:prstGeom prst="rect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CD91-6452-4FD5-A821-CDCE70B8B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562" y="1271866"/>
            <a:ext cx="4849739" cy="2903220"/>
          </a:xfrm>
          <a:prstGeom prst="rect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AEB409-1D26-41F3-A873-137594AD692B}"/>
              </a:ext>
            </a:extLst>
          </p:cNvPr>
          <p:cNvSpPr txBox="1"/>
          <p:nvPr/>
        </p:nvSpPr>
        <p:spPr>
          <a:xfrm>
            <a:off x="160020" y="430706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in Microsoft Teams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11B19-4115-4CFA-BFD3-41D996380143}"/>
              </a:ext>
            </a:extLst>
          </p:cNvPr>
          <p:cNvSpPr txBox="1"/>
          <p:nvPr/>
        </p:nvSpPr>
        <p:spPr>
          <a:xfrm>
            <a:off x="9408991" y="430706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in SharePoint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0AED5-12A5-4B7B-B3AB-0FAE7972C755}"/>
              </a:ext>
            </a:extLst>
          </p:cNvPr>
          <p:cNvSpPr txBox="1"/>
          <p:nvPr/>
        </p:nvSpPr>
        <p:spPr>
          <a:xfrm>
            <a:off x="4855844" y="618535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Clients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0BBDB-D50B-472D-BAAC-24CBF52BF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464" y="3235002"/>
            <a:ext cx="4627070" cy="2781165"/>
          </a:xfrm>
          <a:prstGeom prst="rect">
            <a:avLst/>
          </a:prstGeom>
        </p:spPr>
      </p:pic>
      <p:pic>
        <p:nvPicPr>
          <p:cNvPr id="1026" name="Picture 2" descr="Microsoft Planner mobile app on iPhone and Android phone">
            <a:extLst>
              <a:ext uri="{FF2B5EF4-FFF2-40B4-BE49-F238E27FC236}">
                <a16:creationId xmlns:a16="http://schemas.microsoft.com/office/drawing/2014/main" id="{7CD26C1C-1AC5-49B8-A615-4EF1AD781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3"/>
          <a:stretch/>
        </p:blipFill>
        <p:spPr bwMode="auto">
          <a:xfrm>
            <a:off x="7497262" y="4513463"/>
            <a:ext cx="1102380" cy="22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6A44-ED6B-43F8-ABA9-978CD96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Planner: Groups, Plans, Buckets, and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02D3D-587E-41CF-8AE5-5707CAB0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7" y="1297305"/>
            <a:ext cx="7515607" cy="4517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DCB76-7F5E-46C2-A875-7536D142E5E0}"/>
              </a:ext>
            </a:extLst>
          </p:cNvPr>
          <p:cNvSpPr txBox="1"/>
          <p:nvPr/>
        </p:nvSpPr>
        <p:spPr>
          <a:xfrm>
            <a:off x="333757" y="618535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Board 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FB1E7B-7804-480D-BB24-2D7123A0950A}"/>
              </a:ext>
            </a:extLst>
          </p:cNvPr>
          <p:cNvSpPr/>
          <p:nvPr/>
        </p:nvSpPr>
        <p:spPr bwMode="auto">
          <a:xfrm>
            <a:off x="566360" y="2082316"/>
            <a:ext cx="7283004" cy="3732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86DA1E-AB5D-4C6A-949B-1C526BD19C6B}"/>
              </a:ext>
            </a:extLst>
          </p:cNvPr>
          <p:cNvSpPr/>
          <p:nvPr/>
        </p:nvSpPr>
        <p:spPr bwMode="auto">
          <a:xfrm>
            <a:off x="2596055" y="2082318"/>
            <a:ext cx="1905000" cy="37323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Bucket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D618A1-B51F-442F-8E26-8BE2912A2DBA}"/>
              </a:ext>
            </a:extLst>
          </p:cNvPr>
          <p:cNvSpPr/>
          <p:nvPr/>
        </p:nvSpPr>
        <p:spPr bwMode="auto">
          <a:xfrm>
            <a:off x="628708" y="2082317"/>
            <a:ext cx="1905000" cy="37323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1D8489-A227-47EE-A0BD-F359362B371A}"/>
              </a:ext>
            </a:extLst>
          </p:cNvPr>
          <p:cNvSpPr/>
          <p:nvPr/>
        </p:nvSpPr>
        <p:spPr bwMode="auto">
          <a:xfrm>
            <a:off x="4563402" y="2082317"/>
            <a:ext cx="1905000" cy="37323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39DDE2-4EA5-427D-9E46-E2A697CB379F}"/>
              </a:ext>
            </a:extLst>
          </p:cNvPr>
          <p:cNvSpPr/>
          <p:nvPr/>
        </p:nvSpPr>
        <p:spPr bwMode="auto">
          <a:xfrm>
            <a:off x="4649664" y="2647087"/>
            <a:ext cx="1707896" cy="1369136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Task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F92256-E728-4615-8DDF-C34741B0C7D2}"/>
              </a:ext>
            </a:extLst>
          </p:cNvPr>
          <p:cNvSpPr/>
          <p:nvPr/>
        </p:nvSpPr>
        <p:spPr bwMode="auto">
          <a:xfrm>
            <a:off x="4649664" y="4061721"/>
            <a:ext cx="1732476" cy="73951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Task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92E698-A7B9-46AB-AF22-82B4D573757D}"/>
              </a:ext>
            </a:extLst>
          </p:cNvPr>
          <p:cNvSpPr/>
          <p:nvPr/>
        </p:nvSpPr>
        <p:spPr bwMode="auto">
          <a:xfrm>
            <a:off x="613268" y="1565592"/>
            <a:ext cx="7236096" cy="498625"/>
          </a:xfrm>
          <a:prstGeom prst="rect">
            <a:avLst/>
          </a:prstGeom>
          <a:solidFill>
            <a:srgbClr val="FF8C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Group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99058B-BDF3-429E-8029-4992C1B79A17}"/>
              </a:ext>
            </a:extLst>
          </p:cNvPr>
          <p:cNvSpPr/>
          <p:nvPr/>
        </p:nvSpPr>
        <p:spPr bwMode="auto">
          <a:xfrm>
            <a:off x="8238001" y="1476891"/>
            <a:ext cx="3907171" cy="605426"/>
          </a:xfrm>
          <a:prstGeom prst="rect">
            <a:avLst/>
          </a:prstGeom>
          <a:solidFill>
            <a:srgbClr val="FF8C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cs typeface="Segoe UI" pitchFamily="34" charset="0"/>
              </a:rPr>
              <a:t>Group</a:t>
            </a:r>
            <a:endParaRPr lang="en-US" sz="2400" dirty="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7D33E8-50D4-4367-9669-6250BE27B762}"/>
              </a:ext>
            </a:extLst>
          </p:cNvPr>
          <p:cNvSpPr/>
          <p:nvPr/>
        </p:nvSpPr>
        <p:spPr bwMode="auto">
          <a:xfrm>
            <a:off x="8238000" y="2647087"/>
            <a:ext cx="3907172" cy="6054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cs typeface="Segoe UI" pitchFamily="34" charset="0"/>
              </a:rPr>
              <a:t>Plans</a:t>
            </a:r>
            <a:endParaRPr lang="en-US" sz="2400" dirty="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12E41A-D2B8-4B03-A854-79B35B36FDA1}"/>
              </a:ext>
            </a:extLst>
          </p:cNvPr>
          <p:cNvSpPr/>
          <p:nvPr/>
        </p:nvSpPr>
        <p:spPr bwMode="auto">
          <a:xfrm>
            <a:off x="8238000" y="5294689"/>
            <a:ext cx="925090" cy="519975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577" rIns="0" bIns="46577" numCol="1" rtlCol="0" anchor="ctr" anchorCtr="0" compatLnSpc="1">
            <a:prstTxWarp prst="textNoShape">
              <a:avLst/>
            </a:prstTxWarp>
          </a:bodyPr>
          <a:lstStyle/>
          <a:p>
            <a:pPr algn="ctr" defTabSz="93126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Task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011ADD-1A55-4030-99AC-2D1E00F0E04E}"/>
              </a:ext>
            </a:extLst>
          </p:cNvPr>
          <p:cNvSpPr/>
          <p:nvPr/>
        </p:nvSpPr>
        <p:spPr bwMode="auto">
          <a:xfrm>
            <a:off x="9205871" y="5294688"/>
            <a:ext cx="925090" cy="519975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577" rIns="0" bIns="46577" numCol="1" rtlCol="0" anchor="ctr" anchorCtr="0" compatLnSpc="1">
            <a:prstTxWarp prst="textNoShape">
              <a:avLst/>
            </a:prstTxWarp>
          </a:bodyPr>
          <a:lstStyle/>
          <a:p>
            <a:pPr algn="ctr" defTabSz="93126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Task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EEAE6E-F79A-4C1E-B776-3824C75B3B73}"/>
              </a:ext>
            </a:extLst>
          </p:cNvPr>
          <p:cNvSpPr/>
          <p:nvPr/>
        </p:nvSpPr>
        <p:spPr bwMode="auto">
          <a:xfrm>
            <a:off x="8238000" y="3718206"/>
            <a:ext cx="1868526" cy="36013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cs typeface="Segoe UI" pitchFamily="34" charset="0"/>
              </a:rPr>
              <a:t>Bucket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01B6CC6-8C7C-402F-9716-0BDE397E5056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10191586" y="2082317"/>
            <a:ext cx="1" cy="56477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110602-33A4-45D2-8AD5-AA09762778DF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flipH="1">
            <a:off x="9172263" y="3252513"/>
            <a:ext cx="1019323" cy="46569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C5D5280-24DA-44D3-B55E-6032C71E01A8}"/>
              </a:ext>
            </a:extLst>
          </p:cNvPr>
          <p:cNvSpPr/>
          <p:nvPr/>
        </p:nvSpPr>
        <p:spPr bwMode="auto">
          <a:xfrm>
            <a:off x="10372374" y="3733401"/>
            <a:ext cx="1769988" cy="36013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cs typeface="Segoe UI" pitchFamily="34" charset="0"/>
              </a:rPr>
              <a:t>Bucket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FB48075-5D4B-42CD-BAED-0FA2002D0386}"/>
              </a:ext>
            </a:extLst>
          </p:cNvPr>
          <p:cNvCxnSpPr>
            <a:cxnSpLocks/>
            <a:stCxn id="36" idx="2"/>
            <a:endCxn id="72" idx="0"/>
          </p:cNvCxnSpPr>
          <p:nvPr/>
        </p:nvCxnSpPr>
        <p:spPr>
          <a:xfrm>
            <a:off x="10191586" y="3252513"/>
            <a:ext cx="1065782" cy="4808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0A62ED71-5328-4795-A3B7-E7D6F90D2DE3}"/>
              </a:ext>
            </a:extLst>
          </p:cNvPr>
          <p:cNvSpPr txBox="1"/>
          <p:nvPr/>
        </p:nvSpPr>
        <p:spPr>
          <a:xfrm>
            <a:off x="10372374" y="2256980"/>
            <a:ext cx="8136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Owns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44190A-6DC9-4C64-AD5F-DEDF0DAD06C5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9172263" y="4078340"/>
            <a:ext cx="496153" cy="121634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3A1DEC2-0C87-435A-B68C-288D8ADDBAB7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 flipH="1">
            <a:off x="8700545" y="4078340"/>
            <a:ext cx="471718" cy="121634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151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6A44-ED6B-43F8-ABA9-978CD96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Planner: Task Details, Attachments, Conversations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02D3D-587E-41CF-8AE5-5707CAB0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7" y="1297304"/>
            <a:ext cx="7520939" cy="4520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DCB76-7F5E-46C2-A875-7536D142E5E0}"/>
              </a:ext>
            </a:extLst>
          </p:cNvPr>
          <p:cNvSpPr txBox="1"/>
          <p:nvPr/>
        </p:nvSpPr>
        <p:spPr>
          <a:xfrm>
            <a:off x="333757" y="6185356"/>
            <a:ext cx="248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Planner Board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6B37E-2A58-45A3-B383-70B23733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23" y="1300509"/>
            <a:ext cx="4380613" cy="451736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6209FC-AB4E-4D4B-88BC-76621005CBC7}"/>
              </a:ext>
            </a:extLst>
          </p:cNvPr>
          <p:cNvSpPr/>
          <p:nvPr/>
        </p:nvSpPr>
        <p:spPr bwMode="auto">
          <a:xfrm>
            <a:off x="333757" y="1297304"/>
            <a:ext cx="1924811" cy="452056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9D9FDC-0E2F-4EF1-AEA8-72E18E1FE3B0}"/>
              </a:ext>
            </a:extLst>
          </p:cNvPr>
          <p:cNvSpPr/>
          <p:nvPr/>
        </p:nvSpPr>
        <p:spPr bwMode="auto">
          <a:xfrm>
            <a:off x="6652137" y="1297303"/>
            <a:ext cx="1202560" cy="452056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8C7279-3401-47B9-A01A-20D6E011D746}"/>
              </a:ext>
            </a:extLst>
          </p:cNvPr>
          <p:cNvSpPr/>
          <p:nvPr/>
        </p:nvSpPr>
        <p:spPr bwMode="auto">
          <a:xfrm>
            <a:off x="2258568" y="1297302"/>
            <a:ext cx="4393568" cy="19571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Planner Task Details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B63F08-62FF-47E5-BC92-F7E3F7CE6584}"/>
              </a:ext>
            </a:extLst>
          </p:cNvPr>
          <p:cNvSpPr/>
          <p:nvPr/>
        </p:nvSpPr>
        <p:spPr bwMode="auto">
          <a:xfrm>
            <a:off x="2271521" y="3253894"/>
            <a:ext cx="4393567" cy="82649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File Attachments powered by SharePoint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8CC0C6-644C-4466-B398-4AB40B53B51F}"/>
              </a:ext>
            </a:extLst>
          </p:cNvPr>
          <p:cNvSpPr/>
          <p:nvPr/>
        </p:nvSpPr>
        <p:spPr bwMode="auto">
          <a:xfrm>
            <a:off x="2271520" y="4080388"/>
            <a:ext cx="4393566" cy="172305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Comments powered by Outlook Group Conversations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C09144-B003-4F9B-BCCF-D67D0B285ED6}"/>
              </a:ext>
            </a:extLst>
          </p:cNvPr>
          <p:cNvSpPr/>
          <p:nvPr/>
        </p:nvSpPr>
        <p:spPr bwMode="auto">
          <a:xfrm>
            <a:off x="9610344" y="2852927"/>
            <a:ext cx="2123348" cy="295051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cs typeface="Segoe UI" pitchFamily="34" charset="0"/>
              </a:rPr>
              <a:t>Microsoft Graph</a:t>
            </a:r>
            <a:endParaRPr lang="en-US" sz="2400" dirty="0">
              <a:solidFill>
                <a:schemeClr val="tx1"/>
              </a:solidFill>
              <a:cs typeface="Segoe UI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EFE540-24BB-40DF-A7F9-F5325FB55C8E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6665088" y="3667141"/>
            <a:ext cx="294525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817977-0623-48C5-A3B2-A9E9432C8EF9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6665086" y="4941914"/>
            <a:ext cx="294525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336C3A3-DAA7-4321-8E9A-3AC86DD63F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80" y="790295"/>
            <a:ext cx="11062841" cy="5277412"/>
          </a:xfrm>
          <a:prstGeom prst="rect">
            <a:avLst/>
          </a:prstGeom>
        </p:spPr>
      </p:pic>
      <p:sp>
        <p:nvSpPr>
          <p:cNvPr id="546" name="Rectangle 545"/>
          <p:cNvSpPr/>
          <p:nvPr/>
        </p:nvSpPr>
        <p:spPr>
          <a:xfrm>
            <a:off x="-6543" y="-10630"/>
            <a:ext cx="12192000" cy="6868144"/>
          </a:xfrm>
          <a:prstGeom prst="rect">
            <a:avLst/>
          </a:prstGeom>
          <a:solidFill>
            <a:srgbClr val="525252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0" name="microsoft">
            <a:extLst>
              <a:ext uri="{FF2B5EF4-FFF2-40B4-BE49-F238E27FC236}">
                <a16:creationId xmlns:a16="http://schemas.microsoft.com/office/drawing/2014/main" id="{C7B2E1F7-0709-4348-A27A-5BF0FC8166BA}"/>
              </a:ext>
            </a:extLst>
          </p:cNvPr>
          <p:cNvSpPr/>
          <p:nvPr/>
        </p:nvSpPr>
        <p:spPr>
          <a:xfrm>
            <a:off x="881465" y="790295"/>
            <a:ext cx="8101169" cy="1041181"/>
          </a:xfrm>
          <a:prstGeom prst="rect">
            <a:avLst/>
          </a:prstGeom>
        </p:spPr>
        <p:txBody>
          <a:bodyPr vert="horz" wrap="square" lIns="0" tIns="89642" rIns="143428" bIns="89642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470" spc="-100" dirty="0">
                <a:ln w="3175">
                  <a:noFill/>
                </a:ln>
                <a:latin typeface="+mj-lt"/>
                <a:cs typeface="Segoe UI" pitchFamily="34" charset="0"/>
              </a:rPr>
              <a:t>Microsoft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4D2B4-516F-45B5-A9EF-245B883F499D}"/>
              </a:ext>
            </a:extLst>
          </p:cNvPr>
          <p:cNvSpPr txBox="1"/>
          <p:nvPr/>
        </p:nvSpPr>
        <p:spPr>
          <a:xfrm>
            <a:off x="1735331" y="2050601"/>
            <a:ext cx="9570042" cy="3797541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21" dirty="0"/>
              <a:t>a unified REST API</a:t>
            </a:r>
          </a:p>
          <a:p>
            <a:pPr>
              <a:lnSpc>
                <a:spcPct val="150000"/>
              </a:lnSpc>
            </a:pPr>
            <a:r>
              <a:rPr lang="en-US" sz="3921" dirty="0"/>
              <a:t>and comprehensive developer experience</a:t>
            </a:r>
          </a:p>
          <a:p>
            <a:pPr>
              <a:lnSpc>
                <a:spcPct val="150000"/>
              </a:lnSpc>
            </a:pPr>
            <a:r>
              <a:rPr lang="en-US" sz="3921" dirty="0"/>
              <a:t>for integrating the data and intelligence</a:t>
            </a:r>
          </a:p>
          <a:p>
            <a:pPr>
              <a:lnSpc>
                <a:spcPct val="150000"/>
              </a:lnSpc>
            </a:pPr>
            <a:r>
              <a:rPr lang="en-US" sz="3921" dirty="0"/>
              <a:t>exposed by Microsoft services.</a:t>
            </a:r>
            <a:endParaRPr lang="en-US" sz="3529" dirty="0"/>
          </a:p>
        </p:txBody>
      </p:sp>
    </p:spTree>
    <p:extLst>
      <p:ext uri="{BB962C8B-B14F-4D97-AF65-F5344CB8AC3E}">
        <p14:creationId xmlns:p14="http://schemas.microsoft.com/office/powerpoint/2010/main" val="30634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CEA2-DA71-4D23-BC48-7C6424B1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F9F17-F94A-4AFC-AEBA-FE8B32B06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53428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Unified REST API for Microsoft 365: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>
                <a:solidFill>
                  <a:srgbClr val="107C10"/>
                </a:solidFill>
              </a:rPr>
              <a:t>Azure Active Directory</a:t>
            </a:r>
          </a:p>
          <a:p>
            <a:pPr marL="428625" lvl="2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Office 365 services: </a:t>
            </a:r>
          </a:p>
          <a:p>
            <a:pPr marL="428625" lvl="2" indent="0">
              <a:buNone/>
            </a:pPr>
            <a:r>
              <a:rPr lang="en-US" dirty="0">
                <a:solidFill>
                  <a:srgbClr val="107C10"/>
                </a:solidFill>
              </a:rPr>
              <a:t>SharePoint</a:t>
            </a:r>
            <a:r>
              <a:rPr lang="en-US" dirty="0"/>
              <a:t>, </a:t>
            </a:r>
            <a:r>
              <a:rPr lang="en-US" dirty="0">
                <a:solidFill>
                  <a:srgbClr val="107C10"/>
                </a:solidFill>
              </a:rPr>
              <a:t>OneDrive</a:t>
            </a:r>
            <a:r>
              <a:rPr lang="en-US" dirty="0"/>
              <a:t>, </a:t>
            </a:r>
            <a:r>
              <a:rPr lang="en-US" dirty="0">
                <a:solidFill>
                  <a:srgbClr val="107C10"/>
                </a:solidFill>
              </a:rPr>
              <a:t>Outlook/Exchange</a:t>
            </a:r>
            <a:r>
              <a:rPr lang="en-US" dirty="0"/>
              <a:t>, </a:t>
            </a:r>
            <a:r>
              <a:rPr lang="en-US" dirty="0">
                <a:solidFill>
                  <a:srgbClr val="107C10"/>
                </a:solidFill>
              </a:rPr>
              <a:t>Microsoft Teams</a:t>
            </a:r>
            <a:r>
              <a:rPr lang="en-US" dirty="0"/>
              <a:t>, OneNote, </a:t>
            </a:r>
            <a:r>
              <a:rPr lang="en-US" sz="2400" b="1" dirty="0">
                <a:solidFill>
                  <a:srgbClr val="107C10"/>
                </a:solidFill>
              </a:rPr>
              <a:t>Planner</a:t>
            </a:r>
            <a:r>
              <a:rPr lang="en-US" dirty="0"/>
              <a:t>, and Excel</a:t>
            </a:r>
          </a:p>
          <a:p>
            <a:pPr marL="428625" lvl="2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Enterprise Security and Mobility services: 	</a:t>
            </a:r>
          </a:p>
          <a:p>
            <a:pPr marL="428625" lvl="2" indent="0">
              <a:buNone/>
            </a:pPr>
            <a:r>
              <a:rPr lang="en-US" dirty="0"/>
              <a:t>Identity Manager, Intune, Advanced Threat Analytics and Advanced Threat Protection.</a:t>
            </a:r>
          </a:p>
          <a:p>
            <a:pPr marL="428625" lvl="2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Windows 10 services: </a:t>
            </a:r>
          </a:p>
          <a:p>
            <a:pPr marL="428625" lvl="2" indent="0">
              <a:buNone/>
            </a:pPr>
            <a:r>
              <a:rPr lang="en-US" dirty="0"/>
              <a:t>Activities and Devices</a:t>
            </a:r>
          </a:p>
          <a:p>
            <a:pPr marL="428625" lvl="2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15490-CE5A-4688-8AE3-03C770A4C0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2726900"/>
          </a:xfrm>
        </p:spPr>
        <p:txBody>
          <a:bodyPr/>
          <a:lstStyle/>
          <a:p>
            <a:pPr lvl="1"/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Read and write to the Tasks API at: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/v1.0/me/planner/tasks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/v1.0/planner/plans/&lt;id&gt;/tasks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/v1.0/groups/&lt;id&gt;/planner/plans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533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195_Microsoft_Build_Template">
  <a:themeElements>
    <a:clrScheme name="Microsoft Build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505050"/>
      </a:accent1>
      <a:accent2>
        <a:srgbClr val="D2D2D2"/>
      </a:accent2>
      <a:accent3>
        <a:srgbClr val="E3008C"/>
      </a:accent3>
      <a:accent4>
        <a:srgbClr val="32145A"/>
      </a:accent4>
      <a:accent5>
        <a:srgbClr val="2139B5"/>
      </a:accent5>
      <a:accent6>
        <a:srgbClr val="E6E6E6"/>
      </a:accent6>
      <a:hlink>
        <a:srgbClr val="2139B5"/>
      </a:hlink>
      <a:folHlink>
        <a:srgbClr val="2139B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8_16x9_Breakout_Template.potx" id="{1A72F1D6-8E00-44B7-8612-A96C51648790}" vid="{FC63816D-7A82-403A-9DF6-29F1914C43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17B93EE9F2F41994D2F228468D10E" ma:contentTypeVersion="9" ma:contentTypeDescription="Create a new document." ma:contentTypeScope="" ma:versionID="1d7df939d0e0183c4d933bdcd73dfaf5">
  <xsd:schema xmlns:xsd="http://www.w3.org/2001/XMLSchema" xmlns:xs="http://www.w3.org/2001/XMLSchema" xmlns:p="http://schemas.microsoft.com/office/2006/metadata/properties" xmlns:ns1="http://schemas.microsoft.com/sharepoint/v3" xmlns:ns2="646976ae-59cf-49eb-9f2b-1314aabf2719" xmlns:ns3="6e5b7a07-ac60-4ed9-8ae1-da25a1fdee41" targetNamespace="http://schemas.microsoft.com/office/2006/metadata/properties" ma:root="true" ma:fieldsID="bcaf99bb35c5210c75ccf9e06410fea1" ns1:_="" ns2:_="" ns3:_="">
    <xsd:import namespace="http://schemas.microsoft.com/sharepoint/v3"/>
    <xsd:import namespace="646976ae-59cf-49eb-9f2b-1314aabf2719"/>
    <xsd:import namespace="6e5b7a07-ac60-4ed9-8ae1-da25a1fdee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976ae-59cf-49eb-9f2b-1314aabf2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b7a07-ac60-4ed9-8ae1-da25a1fde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e5b7a07-ac60-4ed9-8ae1-da25a1fdee4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46976ae-59cf-49eb-9f2b-1314aabf27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144A31-C499-4962-8AE8-3656532AA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6976ae-59cf-49eb-9f2b-1314aabf2719"/>
    <ds:schemaRef ds:uri="6e5b7a07-ac60-4ed9-8ae1-da25a1fde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Microsoft_Build_2018_16x9_Breakout_Template</Template>
  <TotalTime>3919</TotalTime>
  <Words>528</Words>
  <Application>Microsoft Office PowerPoint</Application>
  <PresentationFormat>Widescreen</PresentationFormat>
  <Paragraphs>115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Consolas</vt:lpstr>
      <vt:lpstr>FontAwesome</vt:lpstr>
      <vt:lpstr>Segoe UI</vt:lpstr>
      <vt:lpstr>Segoe UI Light</vt:lpstr>
      <vt:lpstr>Segoe UI Semibold</vt:lpstr>
      <vt:lpstr>Segoe UI Semilight</vt:lpstr>
      <vt:lpstr>Wingdings</vt:lpstr>
      <vt:lpstr>5-50195_Microsoft_Build_Template</vt:lpstr>
      <vt:lpstr>PowerPoint Presentation</vt:lpstr>
      <vt:lpstr>Planner APIs in Microsoft Graph</vt:lpstr>
      <vt:lpstr>Agenda</vt:lpstr>
      <vt:lpstr>Planner: Collaborative task management for Office 365</vt:lpstr>
      <vt:lpstr>Planner: Built on Groups, integrated in Teams, SharePoint </vt:lpstr>
      <vt:lpstr>Planner: Groups, Plans, Buckets, and Tasks</vt:lpstr>
      <vt:lpstr>Planner: Task Details, Attachments, Conversations</vt:lpstr>
      <vt:lpstr>PowerPoint Presentation</vt:lpstr>
      <vt:lpstr>Microsoft Graph</vt:lpstr>
      <vt:lpstr>Recent API Updates: Favorite and Recent Plans</vt:lpstr>
      <vt:lpstr>Demo</vt:lpstr>
      <vt:lpstr>Thank you!</vt:lpstr>
      <vt:lpstr>Get started today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Golnaz Alibeigi</cp:lastModifiedBy>
  <cp:revision>19</cp:revision>
  <dcterms:created xsi:type="dcterms:W3CDTF">2018-03-22T01:46:09Z</dcterms:created>
  <dcterms:modified xsi:type="dcterms:W3CDTF">2018-04-24T16:17:19Z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0x01010016D17B93EE9F2F41994D2F228468D10E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20;#Washington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19;#Seattle|54f46ed2-c77e-4a59-b182-a4171fdb0d11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42;#Microsoft Build|98156d08-f86c-467a-ad79-de9e9c534df7</vt:lpwstr>
  </property>
  <property fmtid="{D5CDD505-2E9C-101B-9397-08002B2CF9AE}" pid="21" name="Event Name">
    <vt:lpwstr>45;#Build|58542b36-5bf5-46a6-a53f-a41fb7a73785</vt:lpwstr>
  </property>
  <property fmtid="{D5CDD505-2E9C-101B-9397-08002B2CF9AE}" pid="22" name="Audience1">
    <vt:lpwstr/>
  </property>
</Properties>
</file>