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29" r:id="rId4"/>
  </p:sldMasterIdLst>
  <p:notesMasterIdLst>
    <p:notesMasterId r:id="rId12"/>
  </p:notesMasterIdLst>
  <p:handoutMasterIdLst>
    <p:handoutMasterId r:id="rId13"/>
  </p:handoutMasterIdLst>
  <p:sldIdLst>
    <p:sldId id="1661" r:id="rId5"/>
    <p:sldId id="1806" r:id="rId6"/>
    <p:sldId id="1856" r:id="rId7"/>
    <p:sldId id="1858" r:id="rId8"/>
    <p:sldId id="1859" r:id="rId9"/>
    <p:sldId id="1857" r:id="rId10"/>
    <p:sldId id="1532" r:id="rId11"/>
  </p:sldIdLst>
  <p:sldSz cx="12192000" cy="6858000"/>
  <p:notesSz cx="6858000" cy="9144000"/>
  <p:defaultTextStyle>
    <a:defPPr>
      <a:defRPr lang="en-US"/>
    </a:defPPr>
    <a:lvl1pPr marL="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1pPr>
    <a:lvl2pPr marL="457183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2pPr>
    <a:lvl3pPr marL="914367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3pPr>
    <a:lvl4pPr marL="1371550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4pPr>
    <a:lvl5pPr marL="182873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5pPr>
    <a:lvl6pPr marL="2285918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7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8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7676"/>
    <a:srgbClr val="E6E6E6"/>
    <a:srgbClr val="1A1A1A"/>
    <a:srgbClr val="FFFFFF"/>
    <a:srgbClr val="0078D4"/>
    <a:srgbClr val="107C10"/>
    <a:srgbClr val="EAEAEA"/>
    <a:srgbClr val="004B50"/>
    <a:srgbClr val="008272"/>
    <a:srgbClr val="00BC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AC3D2F-60C4-4A70-B3D2-CB019B4A6D0F}" v="24" dt="2018-04-17T05:37:36.0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59" autoAdjust="0"/>
    <p:restoredTop sz="80749" autoAdjust="0"/>
  </p:normalViewPr>
  <p:slideViewPr>
    <p:cSldViewPr snapToGrid="0">
      <p:cViewPr varScale="1">
        <p:scale>
          <a:sx n="75" d="100"/>
          <a:sy n="75" d="100"/>
        </p:scale>
        <p:origin x="54" y="1656"/>
      </p:cViewPr>
      <p:guideLst/>
    </p:cSldViewPr>
  </p:slideViewPr>
  <p:outlineViewPr>
    <p:cViewPr>
      <p:scale>
        <a:sx n="33" d="100"/>
        <a:sy n="33" d="100"/>
      </p:scale>
      <p:origin x="0" y="-651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5" d="100"/>
          <a:sy n="75" d="100"/>
        </p:scale>
        <p:origin x="2766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57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Segoe UI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F9EC6-89FF-47E1-8594-1A32E3B45134}" type="datetime8">
              <a:rPr lang="en-US" smtClean="0">
                <a:latin typeface="Segoe UI" pitchFamily="34" charset="0"/>
              </a:rPr>
              <a:t>4/25/2018 12:08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5795010" cy="332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398463" defTabSz="914099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783579" y="8685213"/>
            <a:ext cx="107283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686800"/>
            <a:ext cx="5920740" cy="3559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marL="571500" indent="0" algn="l">
              <a:defRPr sz="1200"/>
            </a:lvl1pPr>
          </a:lstStyle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386CE63F-9E7F-4C04-9D0D-FCA25A8E9E86}" type="datetime8">
              <a:rPr lang="en-US" smtClean="0"/>
              <a:t>4/25/2018 12:08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5909309" y="8685213"/>
            <a:ext cx="94710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367" rtl="0" eaLnBrk="1" latinLnBrk="0" hangingPunct="1">
      <a:lnSpc>
        <a:spcPct val="90000"/>
      </a:lnSpc>
      <a:spcAft>
        <a:spcPts val="333"/>
      </a:spcAft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2982" indent="-105829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28071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82848" indent="-146838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15134" indent="-115090" algn="l" defTabSz="914367" rtl="0" eaLnBrk="1" latinLnBrk="0" hangingPunct="1">
      <a:lnSpc>
        <a:spcPct val="90000"/>
      </a:lnSpc>
      <a:spcAft>
        <a:spcPts val="333"/>
      </a:spcAft>
      <a:buFont typeface="Arial" pitchFamily="34" charset="0"/>
      <a:buChar char="•"/>
      <a:defRPr sz="882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285918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6pPr>
    <a:lvl7pPr marL="2743101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7pPr>
    <a:lvl8pPr marL="3200284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8pPr>
    <a:lvl9pPr marL="3657469" algn="l" defTabSz="914367" rtl="0" eaLnBrk="1" latinLnBrk="0" hangingPunct="1">
      <a:defRPr sz="11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62C61DAB-D93E-49CA-B245-379601CFE8D0}" type="datetime8">
              <a:rPr lang="en-US" smtClean="0"/>
              <a:t>4/25/2018 12:08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26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6CE63F-9E7F-4C04-9D0D-FCA25A8E9E86}" type="datetime8">
              <a:rPr lang="en-US" smtClean="0"/>
              <a:t>4/25/2018 12:08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>
                <a:latin typeface="Segoe UI" pitchFamily="34" charset="0"/>
              </a:rPr>
              <a:t>Build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2015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4/25/2018 12:08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18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>
                <a:latin typeface="Segoe UI" pitchFamily="34" charset="0"/>
              </a:rPr>
              <a:t>Build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099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2015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8EEC551-8CDA-4EB6-89BB-2A86C9F091C8}" type="datetime8">
              <a:rPr lang="en-US" smtClean="0"/>
              <a:t>4/25/2018 12:08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95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ECFDC7D-F4BE-4668-920D-08874925A5D7}" type="datetime8">
              <a:rPr lang="en-US" smtClean="0">
                <a:solidFill>
                  <a:prstClr val="black"/>
                </a:solidFill>
              </a:rPr>
              <a:t>4/25/2018 12:08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14099" eaLnBrk="0" hangingPunct="0"/>
            <a:r>
              <a:rPr lang="en-US" sz="400" dirty="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185510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Slide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white - EMF" descr="Microsoft logo white text version">
            <a:extLst>
              <a:ext uri="{FF2B5EF4-FFF2-40B4-BE49-F238E27FC236}">
                <a16:creationId xmlns:a16="http://schemas.microsoft.com/office/drawing/2014/main" id="{0FD32619-3819-428A-8565-629596C91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3A3051D2-DD0C-4419-9210-74A066BBE509}"/>
              </a:ext>
            </a:extLst>
          </p:cNvPr>
          <p:cNvSpPr>
            <a:spLocks noChangeAspect="1" noEditPoints="1"/>
          </p:cNvSpPr>
          <p:nvPr userDrawn="1"/>
        </p:nvSpPr>
        <p:spPr bwMode="black">
          <a:xfrm>
            <a:off x="584200" y="2903438"/>
            <a:ext cx="4343400" cy="527960"/>
          </a:xfrm>
          <a:custGeom>
            <a:avLst/>
            <a:gdLst>
              <a:gd name="T0" fmla="*/ 763 w 809"/>
              <a:gd name="T1" fmla="*/ 64 h 96"/>
              <a:gd name="T2" fmla="*/ 795 w 809"/>
              <a:gd name="T3" fmla="*/ 58 h 96"/>
              <a:gd name="T4" fmla="*/ 795 w 809"/>
              <a:gd name="T5" fmla="*/ 84 h 96"/>
              <a:gd name="T6" fmla="*/ 777 w 809"/>
              <a:gd name="T7" fmla="*/ 30 h 96"/>
              <a:gd name="T8" fmla="*/ 723 w 809"/>
              <a:gd name="T9" fmla="*/ 95 h 96"/>
              <a:gd name="T10" fmla="*/ 701 w 809"/>
              <a:gd name="T11" fmla="*/ 3 h 96"/>
              <a:gd name="T12" fmla="*/ 707 w 809"/>
              <a:gd name="T13" fmla="*/ 16 h 96"/>
              <a:gd name="T14" fmla="*/ 708 w 809"/>
              <a:gd name="T15" fmla="*/ 95 h 96"/>
              <a:gd name="T16" fmla="*/ 661 w 809"/>
              <a:gd name="T17" fmla="*/ 80 h 96"/>
              <a:gd name="T18" fmla="*/ 624 w 809"/>
              <a:gd name="T19" fmla="*/ 69 h 96"/>
              <a:gd name="T20" fmla="*/ 679 w 809"/>
              <a:gd name="T21" fmla="*/ 95 h 96"/>
              <a:gd name="T22" fmla="*/ 579 w 809"/>
              <a:gd name="T23" fmla="*/ 55 h 96"/>
              <a:gd name="T24" fmla="*/ 598 w 809"/>
              <a:gd name="T25" fmla="*/ 69 h 96"/>
              <a:gd name="T26" fmla="*/ 579 w 809"/>
              <a:gd name="T27" fmla="*/ 19 h 96"/>
              <a:gd name="T28" fmla="*/ 605 w 809"/>
              <a:gd name="T29" fmla="*/ 88 h 96"/>
              <a:gd name="T30" fmla="*/ 602 w 809"/>
              <a:gd name="T31" fmla="*/ 12 h 96"/>
              <a:gd name="T32" fmla="*/ 608 w 809"/>
              <a:gd name="T33" fmla="*/ 55 h 96"/>
              <a:gd name="T34" fmla="*/ 471 w 809"/>
              <a:gd name="T35" fmla="*/ 32 h 96"/>
              <a:gd name="T36" fmla="*/ 474 w 809"/>
              <a:gd name="T37" fmla="*/ 2 h 96"/>
              <a:gd name="T38" fmla="*/ 432 w 809"/>
              <a:gd name="T39" fmla="*/ 32 h 96"/>
              <a:gd name="T40" fmla="*/ 457 w 809"/>
              <a:gd name="T41" fmla="*/ 43 h 96"/>
              <a:gd name="T42" fmla="*/ 500 w 809"/>
              <a:gd name="T43" fmla="*/ 96 h 96"/>
              <a:gd name="T44" fmla="*/ 496 w 809"/>
              <a:gd name="T45" fmla="*/ 74 h 96"/>
              <a:gd name="T46" fmla="*/ 496 w 809"/>
              <a:gd name="T47" fmla="*/ 13 h 96"/>
              <a:gd name="T48" fmla="*/ 378 w 809"/>
              <a:gd name="T49" fmla="*/ 64 h 96"/>
              <a:gd name="T50" fmla="*/ 419 w 809"/>
              <a:gd name="T51" fmla="*/ 39 h 96"/>
              <a:gd name="T52" fmla="*/ 363 w 809"/>
              <a:gd name="T53" fmla="*/ 64 h 96"/>
              <a:gd name="T54" fmla="*/ 345 w 809"/>
              <a:gd name="T55" fmla="*/ 62 h 96"/>
              <a:gd name="T56" fmla="*/ 325 w 809"/>
              <a:gd name="T57" fmla="*/ 48 h 96"/>
              <a:gd name="T58" fmla="*/ 352 w 809"/>
              <a:gd name="T59" fmla="*/ 46 h 96"/>
              <a:gd name="T60" fmla="*/ 313 w 809"/>
              <a:gd name="T61" fmla="*/ 41 h 96"/>
              <a:gd name="T62" fmla="*/ 327 w 809"/>
              <a:gd name="T63" fmla="*/ 67 h 96"/>
              <a:gd name="T64" fmla="*/ 328 w 809"/>
              <a:gd name="T65" fmla="*/ 86 h 96"/>
              <a:gd name="T66" fmla="*/ 347 w 809"/>
              <a:gd name="T67" fmla="*/ 91 h 96"/>
              <a:gd name="T68" fmla="*/ 286 w 809"/>
              <a:gd name="T69" fmla="*/ 63 h 96"/>
              <a:gd name="T70" fmla="*/ 256 w 809"/>
              <a:gd name="T71" fmla="*/ 79 h 96"/>
              <a:gd name="T72" fmla="*/ 301 w 809"/>
              <a:gd name="T73" fmla="*/ 63 h 96"/>
              <a:gd name="T74" fmla="*/ 246 w 809"/>
              <a:gd name="T75" fmla="*/ 39 h 96"/>
              <a:gd name="T76" fmla="*/ 210 w 809"/>
              <a:gd name="T77" fmla="*/ 45 h 96"/>
              <a:gd name="T78" fmla="*/ 210 w 809"/>
              <a:gd name="T79" fmla="*/ 65 h 96"/>
              <a:gd name="T80" fmla="*/ 226 w 809"/>
              <a:gd name="T81" fmla="*/ 31 h 96"/>
              <a:gd name="T82" fmla="*/ 165 w 809"/>
              <a:gd name="T83" fmla="*/ 96 h 96"/>
              <a:gd name="T84" fmla="*/ 148 w 809"/>
              <a:gd name="T85" fmla="*/ 64 h 96"/>
              <a:gd name="T86" fmla="*/ 167 w 809"/>
              <a:gd name="T87" fmla="*/ 30 h 96"/>
              <a:gd name="T88" fmla="*/ 108 w 809"/>
              <a:gd name="T89" fmla="*/ 32 h 96"/>
              <a:gd name="T90" fmla="*/ 110 w 809"/>
              <a:gd name="T91" fmla="*/ 17 h 96"/>
              <a:gd name="T92" fmla="*/ 116 w 809"/>
              <a:gd name="T93" fmla="*/ 3 h 96"/>
              <a:gd name="T94" fmla="*/ 80 w 809"/>
              <a:gd name="T95" fmla="*/ 38 h 96"/>
              <a:gd name="T96" fmla="*/ 42 w 809"/>
              <a:gd name="T97" fmla="*/ 95 h 96"/>
              <a:gd name="T98" fmla="*/ 14 w 809"/>
              <a:gd name="T99" fmla="*/ 95 h 96"/>
              <a:gd name="T100" fmla="*/ 47 w 809"/>
              <a:gd name="T101" fmla="*/ 75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09" h="96">
                <a:moveTo>
                  <a:pt x="795" y="58"/>
                </a:moveTo>
                <a:cubicBezTo>
                  <a:pt x="795" y="53"/>
                  <a:pt x="794" y="50"/>
                  <a:pt x="791" y="46"/>
                </a:cubicBezTo>
                <a:cubicBezTo>
                  <a:pt x="788" y="43"/>
                  <a:pt x="784" y="42"/>
                  <a:pt x="780" y="42"/>
                </a:cubicBezTo>
                <a:cubicBezTo>
                  <a:pt x="775" y="42"/>
                  <a:pt x="770" y="44"/>
                  <a:pt x="767" y="48"/>
                </a:cubicBezTo>
                <a:cubicBezTo>
                  <a:pt x="764" y="52"/>
                  <a:pt x="763" y="57"/>
                  <a:pt x="763" y="64"/>
                </a:cubicBezTo>
                <a:cubicBezTo>
                  <a:pt x="763" y="71"/>
                  <a:pt x="764" y="76"/>
                  <a:pt x="767" y="79"/>
                </a:cubicBezTo>
                <a:cubicBezTo>
                  <a:pt x="770" y="83"/>
                  <a:pt x="774" y="85"/>
                  <a:pt x="779" y="85"/>
                </a:cubicBezTo>
                <a:cubicBezTo>
                  <a:pt x="784" y="85"/>
                  <a:pt x="788" y="83"/>
                  <a:pt x="791" y="79"/>
                </a:cubicBezTo>
                <a:cubicBezTo>
                  <a:pt x="794" y="76"/>
                  <a:pt x="795" y="71"/>
                  <a:pt x="795" y="66"/>
                </a:cubicBezTo>
                <a:lnTo>
                  <a:pt x="795" y="58"/>
                </a:lnTo>
                <a:close/>
                <a:moveTo>
                  <a:pt x="809" y="2"/>
                </a:moveTo>
                <a:cubicBezTo>
                  <a:pt x="809" y="95"/>
                  <a:pt x="809" y="95"/>
                  <a:pt x="809" y="95"/>
                </a:cubicBezTo>
                <a:cubicBezTo>
                  <a:pt x="795" y="95"/>
                  <a:pt x="795" y="95"/>
                  <a:pt x="795" y="95"/>
                </a:cubicBezTo>
                <a:cubicBezTo>
                  <a:pt x="795" y="84"/>
                  <a:pt x="795" y="84"/>
                  <a:pt x="795" y="84"/>
                </a:cubicBezTo>
                <a:cubicBezTo>
                  <a:pt x="795" y="84"/>
                  <a:pt x="795" y="84"/>
                  <a:pt x="795" y="84"/>
                </a:cubicBezTo>
                <a:cubicBezTo>
                  <a:pt x="790" y="92"/>
                  <a:pt x="783" y="96"/>
                  <a:pt x="774" y="96"/>
                </a:cubicBezTo>
                <a:cubicBezTo>
                  <a:pt x="766" y="96"/>
                  <a:pt x="760" y="93"/>
                  <a:pt x="755" y="88"/>
                </a:cubicBezTo>
                <a:cubicBezTo>
                  <a:pt x="751" y="82"/>
                  <a:pt x="748" y="74"/>
                  <a:pt x="748" y="65"/>
                </a:cubicBezTo>
                <a:cubicBezTo>
                  <a:pt x="748" y="54"/>
                  <a:pt x="751" y="46"/>
                  <a:pt x="756" y="40"/>
                </a:cubicBezTo>
                <a:cubicBezTo>
                  <a:pt x="761" y="34"/>
                  <a:pt x="768" y="30"/>
                  <a:pt x="777" y="30"/>
                </a:cubicBezTo>
                <a:cubicBezTo>
                  <a:pt x="785" y="30"/>
                  <a:pt x="791" y="34"/>
                  <a:pt x="795" y="41"/>
                </a:cubicBezTo>
                <a:cubicBezTo>
                  <a:pt x="795" y="41"/>
                  <a:pt x="795" y="41"/>
                  <a:pt x="795" y="41"/>
                </a:cubicBezTo>
                <a:cubicBezTo>
                  <a:pt x="795" y="2"/>
                  <a:pt x="795" y="2"/>
                  <a:pt x="795" y="2"/>
                </a:cubicBezTo>
                <a:lnTo>
                  <a:pt x="809" y="2"/>
                </a:lnTo>
                <a:close/>
                <a:moveTo>
                  <a:pt x="723" y="95"/>
                </a:moveTo>
                <a:cubicBezTo>
                  <a:pt x="738" y="95"/>
                  <a:pt x="738" y="95"/>
                  <a:pt x="738" y="95"/>
                </a:cubicBezTo>
                <a:cubicBezTo>
                  <a:pt x="738" y="2"/>
                  <a:pt x="738" y="2"/>
                  <a:pt x="738" y="2"/>
                </a:cubicBezTo>
                <a:cubicBezTo>
                  <a:pt x="723" y="2"/>
                  <a:pt x="723" y="2"/>
                  <a:pt x="723" y="2"/>
                </a:cubicBezTo>
                <a:lnTo>
                  <a:pt x="723" y="95"/>
                </a:lnTo>
                <a:close/>
                <a:moveTo>
                  <a:pt x="701" y="3"/>
                </a:moveTo>
                <a:cubicBezTo>
                  <a:pt x="699" y="3"/>
                  <a:pt x="697" y="3"/>
                  <a:pt x="695" y="5"/>
                </a:cubicBezTo>
                <a:cubicBezTo>
                  <a:pt x="694" y="7"/>
                  <a:pt x="693" y="8"/>
                  <a:pt x="693" y="11"/>
                </a:cubicBezTo>
                <a:cubicBezTo>
                  <a:pt x="693" y="13"/>
                  <a:pt x="694" y="15"/>
                  <a:pt x="695" y="17"/>
                </a:cubicBezTo>
                <a:cubicBezTo>
                  <a:pt x="697" y="18"/>
                  <a:pt x="699" y="19"/>
                  <a:pt x="701" y="19"/>
                </a:cubicBezTo>
                <a:cubicBezTo>
                  <a:pt x="704" y="19"/>
                  <a:pt x="706" y="18"/>
                  <a:pt x="707" y="16"/>
                </a:cubicBezTo>
                <a:cubicBezTo>
                  <a:pt x="709" y="15"/>
                  <a:pt x="710" y="13"/>
                  <a:pt x="710" y="11"/>
                </a:cubicBezTo>
                <a:cubicBezTo>
                  <a:pt x="710" y="8"/>
                  <a:pt x="709" y="7"/>
                  <a:pt x="707" y="5"/>
                </a:cubicBezTo>
                <a:cubicBezTo>
                  <a:pt x="706" y="3"/>
                  <a:pt x="704" y="3"/>
                  <a:pt x="701" y="3"/>
                </a:cubicBezTo>
                <a:moveTo>
                  <a:pt x="694" y="95"/>
                </a:moveTo>
                <a:cubicBezTo>
                  <a:pt x="708" y="95"/>
                  <a:pt x="708" y="95"/>
                  <a:pt x="708" y="95"/>
                </a:cubicBezTo>
                <a:cubicBezTo>
                  <a:pt x="708" y="32"/>
                  <a:pt x="708" y="32"/>
                  <a:pt x="708" y="32"/>
                </a:cubicBezTo>
                <a:cubicBezTo>
                  <a:pt x="694" y="32"/>
                  <a:pt x="694" y="32"/>
                  <a:pt x="694" y="32"/>
                </a:cubicBezTo>
                <a:lnTo>
                  <a:pt x="694" y="95"/>
                </a:lnTo>
                <a:close/>
                <a:moveTo>
                  <a:pt x="665" y="68"/>
                </a:moveTo>
                <a:cubicBezTo>
                  <a:pt x="665" y="73"/>
                  <a:pt x="664" y="77"/>
                  <a:pt x="661" y="80"/>
                </a:cubicBezTo>
                <a:cubicBezTo>
                  <a:pt x="658" y="83"/>
                  <a:pt x="655" y="85"/>
                  <a:pt x="651" y="85"/>
                </a:cubicBezTo>
                <a:cubicBezTo>
                  <a:pt x="642" y="85"/>
                  <a:pt x="638" y="79"/>
                  <a:pt x="638" y="68"/>
                </a:cubicBezTo>
                <a:cubicBezTo>
                  <a:pt x="638" y="32"/>
                  <a:pt x="638" y="32"/>
                  <a:pt x="638" y="32"/>
                </a:cubicBezTo>
                <a:cubicBezTo>
                  <a:pt x="624" y="32"/>
                  <a:pt x="624" y="32"/>
                  <a:pt x="624" y="32"/>
                </a:cubicBezTo>
                <a:cubicBezTo>
                  <a:pt x="624" y="69"/>
                  <a:pt x="624" y="69"/>
                  <a:pt x="624" y="69"/>
                </a:cubicBezTo>
                <a:cubicBezTo>
                  <a:pt x="624" y="87"/>
                  <a:pt x="631" y="96"/>
                  <a:pt x="646" y="96"/>
                </a:cubicBezTo>
                <a:cubicBezTo>
                  <a:pt x="654" y="96"/>
                  <a:pt x="661" y="92"/>
                  <a:pt x="665" y="85"/>
                </a:cubicBezTo>
                <a:cubicBezTo>
                  <a:pt x="665" y="85"/>
                  <a:pt x="665" y="85"/>
                  <a:pt x="665" y="85"/>
                </a:cubicBezTo>
                <a:cubicBezTo>
                  <a:pt x="665" y="95"/>
                  <a:pt x="665" y="95"/>
                  <a:pt x="665" y="95"/>
                </a:cubicBezTo>
                <a:cubicBezTo>
                  <a:pt x="679" y="95"/>
                  <a:pt x="679" y="95"/>
                  <a:pt x="679" y="95"/>
                </a:cubicBezTo>
                <a:cubicBezTo>
                  <a:pt x="679" y="32"/>
                  <a:pt x="679" y="32"/>
                  <a:pt x="679" y="32"/>
                </a:cubicBezTo>
                <a:cubicBezTo>
                  <a:pt x="665" y="32"/>
                  <a:pt x="665" y="32"/>
                  <a:pt x="665" y="32"/>
                </a:cubicBezTo>
                <a:lnTo>
                  <a:pt x="665" y="68"/>
                </a:lnTo>
                <a:close/>
                <a:moveTo>
                  <a:pt x="598" y="69"/>
                </a:moveTo>
                <a:cubicBezTo>
                  <a:pt x="598" y="60"/>
                  <a:pt x="592" y="55"/>
                  <a:pt x="579" y="55"/>
                </a:cubicBezTo>
                <a:cubicBezTo>
                  <a:pt x="569" y="55"/>
                  <a:pt x="569" y="55"/>
                  <a:pt x="569" y="55"/>
                </a:cubicBezTo>
                <a:cubicBezTo>
                  <a:pt x="569" y="83"/>
                  <a:pt x="569" y="83"/>
                  <a:pt x="569" y="83"/>
                </a:cubicBezTo>
                <a:cubicBezTo>
                  <a:pt x="581" y="83"/>
                  <a:pt x="581" y="83"/>
                  <a:pt x="581" y="83"/>
                </a:cubicBezTo>
                <a:cubicBezTo>
                  <a:pt x="587" y="83"/>
                  <a:pt x="591" y="82"/>
                  <a:pt x="594" y="79"/>
                </a:cubicBezTo>
                <a:cubicBezTo>
                  <a:pt x="597" y="77"/>
                  <a:pt x="598" y="73"/>
                  <a:pt x="598" y="69"/>
                </a:cubicBezTo>
                <a:moveTo>
                  <a:pt x="569" y="44"/>
                </a:moveTo>
                <a:cubicBezTo>
                  <a:pt x="578" y="44"/>
                  <a:pt x="578" y="44"/>
                  <a:pt x="578" y="44"/>
                </a:cubicBezTo>
                <a:cubicBezTo>
                  <a:pt x="583" y="44"/>
                  <a:pt x="587" y="42"/>
                  <a:pt x="590" y="40"/>
                </a:cubicBezTo>
                <a:cubicBezTo>
                  <a:pt x="593" y="38"/>
                  <a:pt x="594" y="34"/>
                  <a:pt x="594" y="30"/>
                </a:cubicBezTo>
                <a:cubicBezTo>
                  <a:pt x="594" y="22"/>
                  <a:pt x="589" y="19"/>
                  <a:pt x="579" y="19"/>
                </a:cubicBezTo>
                <a:cubicBezTo>
                  <a:pt x="569" y="19"/>
                  <a:pt x="569" y="19"/>
                  <a:pt x="569" y="19"/>
                </a:cubicBezTo>
                <a:lnTo>
                  <a:pt x="569" y="44"/>
                </a:lnTo>
                <a:close/>
                <a:moveTo>
                  <a:pt x="608" y="55"/>
                </a:moveTo>
                <a:cubicBezTo>
                  <a:pt x="612" y="58"/>
                  <a:pt x="614" y="63"/>
                  <a:pt x="614" y="69"/>
                </a:cubicBezTo>
                <a:cubicBezTo>
                  <a:pt x="614" y="77"/>
                  <a:pt x="611" y="83"/>
                  <a:pt x="605" y="88"/>
                </a:cubicBezTo>
                <a:cubicBezTo>
                  <a:pt x="599" y="92"/>
                  <a:pt x="591" y="95"/>
                  <a:pt x="582" y="95"/>
                </a:cubicBezTo>
                <a:cubicBezTo>
                  <a:pt x="554" y="95"/>
                  <a:pt x="554" y="95"/>
                  <a:pt x="554" y="95"/>
                </a:cubicBezTo>
                <a:cubicBezTo>
                  <a:pt x="554" y="7"/>
                  <a:pt x="554" y="7"/>
                  <a:pt x="554" y="7"/>
                </a:cubicBezTo>
                <a:cubicBezTo>
                  <a:pt x="582" y="7"/>
                  <a:pt x="582" y="7"/>
                  <a:pt x="582" y="7"/>
                </a:cubicBezTo>
                <a:cubicBezTo>
                  <a:pt x="591" y="7"/>
                  <a:pt x="597" y="9"/>
                  <a:pt x="602" y="12"/>
                </a:cubicBezTo>
                <a:cubicBezTo>
                  <a:pt x="607" y="16"/>
                  <a:pt x="610" y="21"/>
                  <a:pt x="610" y="27"/>
                </a:cubicBezTo>
                <a:cubicBezTo>
                  <a:pt x="610" y="32"/>
                  <a:pt x="608" y="36"/>
                  <a:pt x="605" y="40"/>
                </a:cubicBezTo>
                <a:cubicBezTo>
                  <a:pt x="603" y="44"/>
                  <a:pt x="599" y="46"/>
                  <a:pt x="594" y="48"/>
                </a:cubicBezTo>
                <a:cubicBezTo>
                  <a:pt x="594" y="48"/>
                  <a:pt x="594" y="48"/>
                  <a:pt x="594" y="48"/>
                </a:cubicBezTo>
                <a:cubicBezTo>
                  <a:pt x="600" y="49"/>
                  <a:pt x="605" y="51"/>
                  <a:pt x="608" y="55"/>
                </a:cubicBezTo>
                <a:moveTo>
                  <a:pt x="496" y="13"/>
                </a:moveTo>
                <a:cubicBezTo>
                  <a:pt x="482" y="17"/>
                  <a:pt x="482" y="17"/>
                  <a:pt x="482" y="17"/>
                </a:cubicBezTo>
                <a:cubicBezTo>
                  <a:pt x="482" y="32"/>
                  <a:pt x="482" y="32"/>
                  <a:pt x="482" y="32"/>
                </a:cubicBezTo>
                <a:cubicBezTo>
                  <a:pt x="471" y="32"/>
                  <a:pt x="471" y="32"/>
                  <a:pt x="471" y="32"/>
                </a:cubicBezTo>
                <a:cubicBezTo>
                  <a:pt x="471" y="32"/>
                  <a:pt x="471" y="32"/>
                  <a:pt x="471" y="32"/>
                </a:cubicBezTo>
                <a:cubicBezTo>
                  <a:pt x="457" y="32"/>
                  <a:pt x="457" y="32"/>
                  <a:pt x="457" y="32"/>
                </a:cubicBezTo>
                <a:cubicBezTo>
                  <a:pt x="457" y="23"/>
                  <a:pt x="457" y="23"/>
                  <a:pt x="457" y="23"/>
                </a:cubicBezTo>
                <a:cubicBezTo>
                  <a:pt x="457" y="16"/>
                  <a:pt x="460" y="12"/>
                  <a:pt x="467" y="12"/>
                </a:cubicBezTo>
                <a:cubicBezTo>
                  <a:pt x="470" y="12"/>
                  <a:pt x="472" y="12"/>
                  <a:pt x="474" y="13"/>
                </a:cubicBezTo>
                <a:cubicBezTo>
                  <a:pt x="474" y="2"/>
                  <a:pt x="474" y="2"/>
                  <a:pt x="474" y="2"/>
                </a:cubicBezTo>
                <a:cubicBezTo>
                  <a:pt x="472" y="1"/>
                  <a:pt x="469" y="0"/>
                  <a:pt x="465" y="0"/>
                </a:cubicBezTo>
                <a:cubicBezTo>
                  <a:pt x="459" y="0"/>
                  <a:pt x="454" y="2"/>
                  <a:pt x="449" y="6"/>
                </a:cubicBezTo>
                <a:cubicBezTo>
                  <a:pt x="445" y="10"/>
                  <a:pt x="443" y="15"/>
                  <a:pt x="443" y="22"/>
                </a:cubicBezTo>
                <a:cubicBezTo>
                  <a:pt x="443" y="32"/>
                  <a:pt x="443" y="32"/>
                  <a:pt x="443" y="32"/>
                </a:cubicBezTo>
                <a:cubicBezTo>
                  <a:pt x="432" y="32"/>
                  <a:pt x="432" y="32"/>
                  <a:pt x="432" y="32"/>
                </a:cubicBezTo>
                <a:cubicBezTo>
                  <a:pt x="432" y="43"/>
                  <a:pt x="432" y="43"/>
                  <a:pt x="432" y="43"/>
                </a:cubicBezTo>
                <a:cubicBezTo>
                  <a:pt x="443" y="43"/>
                  <a:pt x="443" y="43"/>
                  <a:pt x="443" y="43"/>
                </a:cubicBezTo>
                <a:cubicBezTo>
                  <a:pt x="443" y="95"/>
                  <a:pt x="443" y="95"/>
                  <a:pt x="443" y="95"/>
                </a:cubicBezTo>
                <a:cubicBezTo>
                  <a:pt x="457" y="95"/>
                  <a:pt x="457" y="95"/>
                  <a:pt x="457" y="95"/>
                </a:cubicBezTo>
                <a:cubicBezTo>
                  <a:pt x="457" y="43"/>
                  <a:pt x="457" y="43"/>
                  <a:pt x="457" y="43"/>
                </a:cubicBezTo>
                <a:cubicBezTo>
                  <a:pt x="471" y="43"/>
                  <a:pt x="471" y="43"/>
                  <a:pt x="471" y="43"/>
                </a:cubicBezTo>
                <a:cubicBezTo>
                  <a:pt x="471" y="43"/>
                  <a:pt x="471" y="43"/>
                  <a:pt x="471" y="43"/>
                </a:cubicBezTo>
                <a:cubicBezTo>
                  <a:pt x="482" y="43"/>
                  <a:pt x="482" y="43"/>
                  <a:pt x="482" y="43"/>
                </a:cubicBezTo>
                <a:cubicBezTo>
                  <a:pt x="482" y="79"/>
                  <a:pt x="482" y="79"/>
                  <a:pt x="482" y="79"/>
                </a:cubicBezTo>
                <a:cubicBezTo>
                  <a:pt x="482" y="90"/>
                  <a:pt x="488" y="96"/>
                  <a:pt x="500" y="96"/>
                </a:cubicBezTo>
                <a:cubicBezTo>
                  <a:pt x="504" y="96"/>
                  <a:pt x="508" y="95"/>
                  <a:pt x="511" y="94"/>
                </a:cubicBezTo>
                <a:cubicBezTo>
                  <a:pt x="511" y="83"/>
                  <a:pt x="511" y="83"/>
                  <a:pt x="511" y="83"/>
                </a:cubicBezTo>
                <a:cubicBezTo>
                  <a:pt x="509" y="84"/>
                  <a:pt x="507" y="85"/>
                  <a:pt x="505" y="85"/>
                </a:cubicBezTo>
                <a:cubicBezTo>
                  <a:pt x="501" y="85"/>
                  <a:pt x="499" y="84"/>
                  <a:pt x="498" y="82"/>
                </a:cubicBezTo>
                <a:cubicBezTo>
                  <a:pt x="496" y="81"/>
                  <a:pt x="496" y="78"/>
                  <a:pt x="496" y="74"/>
                </a:cubicBezTo>
                <a:cubicBezTo>
                  <a:pt x="496" y="43"/>
                  <a:pt x="496" y="43"/>
                  <a:pt x="496" y="43"/>
                </a:cubicBezTo>
                <a:cubicBezTo>
                  <a:pt x="511" y="43"/>
                  <a:pt x="511" y="43"/>
                  <a:pt x="511" y="43"/>
                </a:cubicBezTo>
                <a:cubicBezTo>
                  <a:pt x="511" y="32"/>
                  <a:pt x="511" y="32"/>
                  <a:pt x="511" y="32"/>
                </a:cubicBezTo>
                <a:cubicBezTo>
                  <a:pt x="496" y="32"/>
                  <a:pt x="496" y="32"/>
                  <a:pt x="496" y="32"/>
                </a:cubicBezTo>
                <a:lnTo>
                  <a:pt x="496" y="13"/>
                </a:lnTo>
                <a:close/>
                <a:moveTo>
                  <a:pt x="413" y="63"/>
                </a:moveTo>
                <a:cubicBezTo>
                  <a:pt x="413" y="56"/>
                  <a:pt x="412" y="51"/>
                  <a:pt x="409" y="47"/>
                </a:cubicBezTo>
                <a:cubicBezTo>
                  <a:pt x="406" y="44"/>
                  <a:pt x="401" y="42"/>
                  <a:pt x="396" y="42"/>
                </a:cubicBezTo>
                <a:cubicBezTo>
                  <a:pt x="390" y="42"/>
                  <a:pt x="386" y="44"/>
                  <a:pt x="382" y="48"/>
                </a:cubicBezTo>
                <a:cubicBezTo>
                  <a:pt x="379" y="51"/>
                  <a:pt x="378" y="57"/>
                  <a:pt x="378" y="64"/>
                </a:cubicBezTo>
                <a:cubicBezTo>
                  <a:pt x="378" y="70"/>
                  <a:pt x="379" y="75"/>
                  <a:pt x="383" y="79"/>
                </a:cubicBezTo>
                <a:cubicBezTo>
                  <a:pt x="386" y="83"/>
                  <a:pt x="390" y="85"/>
                  <a:pt x="396" y="85"/>
                </a:cubicBezTo>
                <a:cubicBezTo>
                  <a:pt x="401" y="85"/>
                  <a:pt x="406" y="83"/>
                  <a:pt x="409" y="79"/>
                </a:cubicBezTo>
                <a:cubicBezTo>
                  <a:pt x="412" y="76"/>
                  <a:pt x="413" y="70"/>
                  <a:pt x="413" y="63"/>
                </a:cubicBezTo>
                <a:moveTo>
                  <a:pt x="419" y="39"/>
                </a:moveTo>
                <a:cubicBezTo>
                  <a:pt x="425" y="45"/>
                  <a:pt x="428" y="53"/>
                  <a:pt x="428" y="63"/>
                </a:cubicBezTo>
                <a:cubicBezTo>
                  <a:pt x="428" y="73"/>
                  <a:pt x="425" y="81"/>
                  <a:pt x="419" y="87"/>
                </a:cubicBezTo>
                <a:cubicBezTo>
                  <a:pt x="413" y="93"/>
                  <a:pt x="405" y="96"/>
                  <a:pt x="395" y="96"/>
                </a:cubicBezTo>
                <a:cubicBezTo>
                  <a:pt x="385" y="96"/>
                  <a:pt x="378" y="93"/>
                  <a:pt x="372" y="87"/>
                </a:cubicBezTo>
                <a:cubicBezTo>
                  <a:pt x="366" y="81"/>
                  <a:pt x="363" y="74"/>
                  <a:pt x="363" y="64"/>
                </a:cubicBezTo>
                <a:cubicBezTo>
                  <a:pt x="363" y="53"/>
                  <a:pt x="366" y="45"/>
                  <a:pt x="372" y="39"/>
                </a:cubicBezTo>
                <a:cubicBezTo>
                  <a:pt x="378" y="33"/>
                  <a:pt x="386" y="30"/>
                  <a:pt x="396" y="30"/>
                </a:cubicBezTo>
                <a:cubicBezTo>
                  <a:pt x="406" y="30"/>
                  <a:pt x="414" y="33"/>
                  <a:pt x="419" y="39"/>
                </a:cubicBezTo>
                <a:moveTo>
                  <a:pt x="350" y="66"/>
                </a:moveTo>
                <a:cubicBezTo>
                  <a:pt x="349" y="64"/>
                  <a:pt x="347" y="63"/>
                  <a:pt x="345" y="62"/>
                </a:cubicBezTo>
                <a:cubicBezTo>
                  <a:pt x="343" y="60"/>
                  <a:pt x="340" y="59"/>
                  <a:pt x="337" y="58"/>
                </a:cubicBezTo>
                <a:cubicBezTo>
                  <a:pt x="335" y="58"/>
                  <a:pt x="334" y="57"/>
                  <a:pt x="332" y="56"/>
                </a:cubicBezTo>
                <a:cubicBezTo>
                  <a:pt x="330" y="56"/>
                  <a:pt x="329" y="55"/>
                  <a:pt x="328" y="54"/>
                </a:cubicBezTo>
                <a:cubicBezTo>
                  <a:pt x="327" y="54"/>
                  <a:pt x="326" y="53"/>
                  <a:pt x="325" y="52"/>
                </a:cubicBezTo>
                <a:cubicBezTo>
                  <a:pt x="325" y="51"/>
                  <a:pt x="325" y="50"/>
                  <a:pt x="325" y="48"/>
                </a:cubicBezTo>
                <a:cubicBezTo>
                  <a:pt x="325" y="47"/>
                  <a:pt x="325" y="46"/>
                  <a:pt x="325" y="45"/>
                </a:cubicBezTo>
                <a:cubicBezTo>
                  <a:pt x="326" y="45"/>
                  <a:pt x="327" y="44"/>
                  <a:pt x="328" y="43"/>
                </a:cubicBezTo>
                <a:cubicBezTo>
                  <a:pt x="329" y="42"/>
                  <a:pt x="330" y="42"/>
                  <a:pt x="332" y="42"/>
                </a:cubicBezTo>
                <a:cubicBezTo>
                  <a:pt x="333" y="41"/>
                  <a:pt x="335" y="41"/>
                  <a:pt x="336" y="41"/>
                </a:cubicBezTo>
                <a:cubicBezTo>
                  <a:pt x="342" y="41"/>
                  <a:pt x="347" y="43"/>
                  <a:pt x="352" y="46"/>
                </a:cubicBezTo>
                <a:cubicBezTo>
                  <a:pt x="352" y="33"/>
                  <a:pt x="352" y="33"/>
                  <a:pt x="352" y="33"/>
                </a:cubicBezTo>
                <a:cubicBezTo>
                  <a:pt x="347" y="31"/>
                  <a:pt x="342" y="30"/>
                  <a:pt x="336" y="30"/>
                </a:cubicBezTo>
                <a:cubicBezTo>
                  <a:pt x="333" y="30"/>
                  <a:pt x="330" y="31"/>
                  <a:pt x="327" y="32"/>
                </a:cubicBezTo>
                <a:cubicBezTo>
                  <a:pt x="323" y="32"/>
                  <a:pt x="321" y="34"/>
                  <a:pt x="318" y="35"/>
                </a:cubicBezTo>
                <a:cubicBezTo>
                  <a:pt x="316" y="37"/>
                  <a:pt x="314" y="39"/>
                  <a:pt x="313" y="41"/>
                </a:cubicBezTo>
                <a:cubicBezTo>
                  <a:pt x="311" y="43"/>
                  <a:pt x="310" y="46"/>
                  <a:pt x="310" y="49"/>
                </a:cubicBezTo>
                <a:cubicBezTo>
                  <a:pt x="310" y="51"/>
                  <a:pt x="311" y="54"/>
                  <a:pt x="311" y="55"/>
                </a:cubicBezTo>
                <a:cubicBezTo>
                  <a:pt x="312" y="57"/>
                  <a:pt x="313" y="59"/>
                  <a:pt x="315" y="60"/>
                </a:cubicBezTo>
                <a:cubicBezTo>
                  <a:pt x="316" y="62"/>
                  <a:pt x="318" y="63"/>
                  <a:pt x="320" y="64"/>
                </a:cubicBezTo>
                <a:cubicBezTo>
                  <a:pt x="322" y="65"/>
                  <a:pt x="324" y="66"/>
                  <a:pt x="327" y="67"/>
                </a:cubicBezTo>
                <a:cubicBezTo>
                  <a:pt x="329" y="68"/>
                  <a:pt x="331" y="69"/>
                  <a:pt x="332" y="70"/>
                </a:cubicBezTo>
                <a:cubicBezTo>
                  <a:pt x="334" y="70"/>
                  <a:pt x="335" y="71"/>
                  <a:pt x="337" y="72"/>
                </a:cubicBezTo>
                <a:cubicBezTo>
                  <a:pt x="338" y="72"/>
                  <a:pt x="339" y="73"/>
                  <a:pt x="340" y="74"/>
                </a:cubicBezTo>
                <a:cubicBezTo>
                  <a:pt x="340" y="75"/>
                  <a:pt x="341" y="77"/>
                  <a:pt x="341" y="78"/>
                </a:cubicBezTo>
                <a:cubicBezTo>
                  <a:pt x="341" y="83"/>
                  <a:pt x="336" y="86"/>
                  <a:pt x="328" y="86"/>
                </a:cubicBezTo>
                <a:cubicBezTo>
                  <a:pt x="322" y="86"/>
                  <a:pt x="316" y="84"/>
                  <a:pt x="310" y="79"/>
                </a:cubicBezTo>
                <a:cubicBezTo>
                  <a:pt x="310" y="93"/>
                  <a:pt x="310" y="93"/>
                  <a:pt x="310" y="93"/>
                </a:cubicBezTo>
                <a:cubicBezTo>
                  <a:pt x="315" y="95"/>
                  <a:pt x="321" y="96"/>
                  <a:pt x="328" y="96"/>
                </a:cubicBezTo>
                <a:cubicBezTo>
                  <a:pt x="332" y="96"/>
                  <a:pt x="335" y="96"/>
                  <a:pt x="338" y="95"/>
                </a:cubicBezTo>
                <a:cubicBezTo>
                  <a:pt x="342" y="94"/>
                  <a:pt x="344" y="93"/>
                  <a:pt x="347" y="91"/>
                </a:cubicBezTo>
                <a:cubicBezTo>
                  <a:pt x="349" y="90"/>
                  <a:pt x="351" y="88"/>
                  <a:pt x="353" y="86"/>
                </a:cubicBezTo>
                <a:cubicBezTo>
                  <a:pt x="354" y="83"/>
                  <a:pt x="355" y="80"/>
                  <a:pt x="355" y="77"/>
                </a:cubicBezTo>
                <a:cubicBezTo>
                  <a:pt x="355" y="75"/>
                  <a:pt x="354" y="72"/>
                  <a:pt x="354" y="71"/>
                </a:cubicBezTo>
                <a:cubicBezTo>
                  <a:pt x="353" y="69"/>
                  <a:pt x="352" y="67"/>
                  <a:pt x="350" y="66"/>
                </a:cubicBezTo>
                <a:moveTo>
                  <a:pt x="286" y="63"/>
                </a:moveTo>
                <a:cubicBezTo>
                  <a:pt x="286" y="56"/>
                  <a:pt x="285" y="51"/>
                  <a:pt x="282" y="47"/>
                </a:cubicBezTo>
                <a:cubicBezTo>
                  <a:pt x="279" y="44"/>
                  <a:pt x="275" y="42"/>
                  <a:pt x="269" y="42"/>
                </a:cubicBezTo>
                <a:cubicBezTo>
                  <a:pt x="263" y="42"/>
                  <a:pt x="259" y="44"/>
                  <a:pt x="256" y="48"/>
                </a:cubicBezTo>
                <a:cubicBezTo>
                  <a:pt x="253" y="51"/>
                  <a:pt x="251" y="57"/>
                  <a:pt x="251" y="64"/>
                </a:cubicBezTo>
                <a:cubicBezTo>
                  <a:pt x="251" y="70"/>
                  <a:pt x="253" y="75"/>
                  <a:pt x="256" y="79"/>
                </a:cubicBezTo>
                <a:cubicBezTo>
                  <a:pt x="259" y="83"/>
                  <a:pt x="264" y="85"/>
                  <a:pt x="269" y="85"/>
                </a:cubicBezTo>
                <a:cubicBezTo>
                  <a:pt x="275" y="85"/>
                  <a:pt x="279" y="83"/>
                  <a:pt x="282" y="79"/>
                </a:cubicBezTo>
                <a:cubicBezTo>
                  <a:pt x="285" y="76"/>
                  <a:pt x="286" y="70"/>
                  <a:pt x="286" y="63"/>
                </a:cubicBezTo>
                <a:moveTo>
                  <a:pt x="293" y="39"/>
                </a:moveTo>
                <a:cubicBezTo>
                  <a:pt x="298" y="45"/>
                  <a:pt x="301" y="53"/>
                  <a:pt x="301" y="63"/>
                </a:cubicBezTo>
                <a:cubicBezTo>
                  <a:pt x="301" y="73"/>
                  <a:pt x="298" y="81"/>
                  <a:pt x="292" y="87"/>
                </a:cubicBezTo>
                <a:cubicBezTo>
                  <a:pt x="286" y="93"/>
                  <a:pt x="278" y="96"/>
                  <a:pt x="268" y="96"/>
                </a:cubicBezTo>
                <a:cubicBezTo>
                  <a:pt x="259" y="96"/>
                  <a:pt x="251" y="93"/>
                  <a:pt x="245" y="87"/>
                </a:cubicBezTo>
                <a:cubicBezTo>
                  <a:pt x="239" y="81"/>
                  <a:pt x="237" y="74"/>
                  <a:pt x="237" y="64"/>
                </a:cubicBezTo>
                <a:cubicBezTo>
                  <a:pt x="237" y="53"/>
                  <a:pt x="240" y="45"/>
                  <a:pt x="246" y="39"/>
                </a:cubicBezTo>
                <a:cubicBezTo>
                  <a:pt x="252" y="33"/>
                  <a:pt x="260" y="30"/>
                  <a:pt x="270" y="30"/>
                </a:cubicBezTo>
                <a:cubicBezTo>
                  <a:pt x="280" y="30"/>
                  <a:pt x="287" y="33"/>
                  <a:pt x="293" y="39"/>
                </a:cubicBezTo>
                <a:moveTo>
                  <a:pt x="216" y="35"/>
                </a:moveTo>
                <a:cubicBezTo>
                  <a:pt x="213" y="37"/>
                  <a:pt x="211" y="40"/>
                  <a:pt x="210" y="45"/>
                </a:cubicBezTo>
                <a:cubicBezTo>
                  <a:pt x="210" y="45"/>
                  <a:pt x="210" y="45"/>
                  <a:pt x="210" y="45"/>
                </a:cubicBezTo>
                <a:cubicBezTo>
                  <a:pt x="210" y="32"/>
                  <a:pt x="210" y="32"/>
                  <a:pt x="210" y="32"/>
                </a:cubicBezTo>
                <a:cubicBezTo>
                  <a:pt x="195" y="32"/>
                  <a:pt x="195" y="32"/>
                  <a:pt x="195" y="32"/>
                </a:cubicBezTo>
                <a:cubicBezTo>
                  <a:pt x="195" y="95"/>
                  <a:pt x="195" y="95"/>
                  <a:pt x="195" y="95"/>
                </a:cubicBezTo>
                <a:cubicBezTo>
                  <a:pt x="210" y="95"/>
                  <a:pt x="210" y="95"/>
                  <a:pt x="210" y="95"/>
                </a:cubicBezTo>
                <a:cubicBezTo>
                  <a:pt x="210" y="65"/>
                  <a:pt x="210" y="65"/>
                  <a:pt x="210" y="65"/>
                </a:cubicBezTo>
                <a:cubicBezTo>
                  <a:pt x="210" y="58"/>
                  <a:pt x="211" y="53"/>
                  <a:pt x="214" y="49"/>
                </a:cubicBezTo>
                <a:cubicBezTo>
                  <a:pt x="217" y="45"/>
                  <a:pt x="220" y="43"/>
                  <a:pt x="224" y="43"/>
                </a:cubicBezTo>
                <a:cubicBezTo>
                  <a:pt x="227" y="43"/>
                  <a:pt x="230" y="44"/>
                  <a:pt x="232" y="45"/>
                </a:cubicBezTo>
                <a:cubicBezTo>
                  <a:pt x="232" y="32"/>
                  <a:pt x="232" y="32"/>
                  <a:pt x="232" y="32"/>
                </a:cubicBezTo>
                <a:cubicBezTo>
                  <a:pt x="230" y="31"/>
                  <a:pt x="228" y="31"/>
                  <a:pt x="226" y="31"/>
                </a:cubicBezTo>
                <a:cubicBezTo>
                  <a:pt x="222" y="31"/>
                  <a:pt x="219" y="32"/>
                  <a:pt x="216" y="35"/>
                </a:cubicBezTo>
                <a:moveTo>
                  <a:pt x="143" y="40"/>
                </a:moveTo>
                <a:cubicBezTo>
                  <a:pt x="137" y="46"/>
                  <a:pt x="133" y="54"/>
                  <a:pt x="133" y="65"/>
                </a:cubicBezTo>
                <a:cubicBezTo>
                  <a:pt x="133" y="74"/>
                  <a:pt x="136" y="82"/>
                  <a:pt x="142" y="87"/>
                </a:cubicBezTo>
                <a:cubicBezTo>
                  <a:pt x="148" y="93"/>
                  <a:pt x="155" y="96"/>
                  <a:pt x="165" y="96"/>
                </a:cubicBezTo>
                <a:cubicBezTo>
                  <a:pt x="171" y="96"/>
                  <a:pt x="177" y="95"/>
                  <a:pt x="182" y="92"/>
                </a:cubicBezTo>
                <a:cubicBezTo>
                  <a:pt x="182" y="79"/>
                  <a:pt x="182" y="79"/>
                  <a:pt x="182" y="79"/>
                </a:cubicBezTo>
                <a:cubicBezTo>
                  <a:pt x="178" y="83"/>
                  <a:pt x="173" y="85"/>
                  <a:pt x="168" y="85"/>
                </a:cubicBezTo>
                <a:cubicBezTo>
                  <a:pt x="162" y="85"/>
                  <a:pt x="157" y="83"/>
                  <a:pt x="153" y="79"/>
                </a:cubicBezTo>
                <a:cubicBezTo>
                  <a:pt x="150" y="75"/>
                  <a:pt x="148" y="70"/>
                  <a:pt x="148" y="64"/>
                </a:cubicBezTo>
                <a:cubicBezTo>
                  <a:pt x="148" y="57"/>
                  <a:pt x="150" y="52"/>
                  <a:pt x="154" y="48"/>
                </a:cubicBezTo>
                <a:cubicBezTo>
                  <a:pt x="158" y="44"/>
                  <a:pt x="162" y="42"/>
                  <a:pt x="168" y="42"/>
                </a:cubicBezTo>
                <a:cubicBezTo>
                  <a:pt x="173" y="42"/>
                  <a:pt x="178" y="43"/>
                  <a:pt x="182" y="47"/>
                </a:cubicBezTo>
                <a:cubicBezTo>
                  <a:pt x="182" y="33"/>
                  <a:pt x="182" y="33"/>
                  <a:pt x="182" y="33"/>
                </a:cubicBezTo>
                <a:cubicBezTo>
                  <a:pt x="178" y="31"/>
                  <a:pt x="173" y="30"/>
                  <a:pt x="167" y="30"/>
                </a:cubicBezTo>
                <a:cubicBezTo>
                  <a:pt x="157" y="30"/>
                  <a:pt x="149" y="34"/>
                  <a:pt x="143" y="40"/>
                </a:cubicBezTo>
                <a:moveTo>
                  <a:pt x="108" y="95"/>
                </a:moveTo>
                <a:cubicBezTo>
                  <a:pt x="123" y="95"/>
                  <a:pt x="123" y="95"/>
                  <a:pt x="123" y="95"/>
                </a:cubicBezTo>
                <a:cubicBezTo>
                  <a:pt x="123" y="32"/>
                  <a:pt x="123" y="32"/>
                  <a:pt x="123" y="32"/>
                </a:cubicBezTo>
                <a:cubicBezTo>
                  <a:pt x="108" y="32"/>
                  <a:pt x="108" y="32"/>
                  <a:pt x="108" y="32"/>
                </a:cubicBezTo>
                <a:lnTo>
                  <a:pt x="108" y="95"/>
                </a:lnTo>
                <a:close/>
                <a:moveTo>
                  <a:pt x="116" y="3"/>
                </a:moveTo>
                <a:cubicBezTo>
                  <a:pt x="113" y="3"/>
                  <a:pt x="111" y="3"/>
                  <a:pt x="110" y="5"/>
                </a:cubicBezTo>
                <a:cubicBezTo>
                  <a:pt x="108" y="7"/>
                  <a:pt x="107" y="8"/>
                  <a:pt x="107" y="11"/>
                </a:cubicBezTo>
                <a:cubicBezTo>
                  <a:pt x="107" y="13"/>
                  <a:pt x="108" y="15"/>
                  <a:pt x="110" y="17"/>
                </a:cubicBezTo>
                <a:cubicBezTo>
                  <a:pt x="111" y="18"/>
                  <a:pt x="113" y="19"/>
                  <a:pt x="116" y="19"/>
                </a:cubicBezTo>
                <a:cubicBezTo>
                  <a:pt x="118" y="19"/>
                  <a:pt x="120" y="18"/>
                  <a:pt x="122" y="16"/>
                </a:cubicBezTo>
                <a:cubicBezTo>
                  <a:pt x="123" y="15"/>
                  <a:pt x="124" y="13"/>
                  <a:pt x="124" y="11"/>
                </a:cubicBezTo>
                <a:cubicBezTo>
                  <a:pt x="124" y="8"/>
                  <a:pt x="123" y="7"/>
                  <a:pt x="122" y="5"/>
                </a:cubicBezTo>
                <a:cubicBezTo>
                  <a:pt x="120" y="3"/>
                  <a:pt x="118" y="3"/>
                  <a:pt x="116" y="3"/>
                </a:cubicBezTo>
                <a:moveTo>
                  <a:pt x="75" y="7"/>
                </a:moveTo>
                <a:cubicBezTo>
                  <a:pt x="95" y="7"/>
                  <a:pt x="95" y="7"/>
                  <a:pt x="95" y="7"/>
                </a:cubicBezTo>
                <a:cubicBezTo>
                  <a:pt x="95" y="95"/>
                  <a:pt x="95" y="95"/>
                  <a:pt x="95" y="95"/>
                </a:cubicBezTo>
                <a:cubicBezTo>
                  <a:pt x="80" y="95"/>
                  <a:pt x="80" y="95"/>
                  <a:pt x="80" y="95"/>
                </a:cubicBezTo>
                <a:cubicBezTo>
                  <a:pt x="80" y="38"/>
                  <a:pt x="80" y="38"/>
                  <a:pt x="80" y="38"/>
                </a:cubicBezTo>
                <a:cubicBezTo>
                  <a:pt x="80" y="33"/>
                  <a:pt x="80" y="27"/>
                  <a:pt x="81" y="21"/>
                </a:cubicBezTo>
                <a:cubicBezTo>
                  <a:pt x="81" y="21"/>
                  <a:pt x="81" y="21"/>
                  <a:pt x="81" y="21"/>
                </a:cubicBezTo>
                <a:cubicBezTo>
                  <a:pt x="80" y="25"/>
                  <a:pt x="79" y="27"/>
                  <a:pt x="78" y="29"/>
                </a:cubicBezTo>
                <a:cubicBezTo>
                  <a:pt x="52" y="95"/>
                  <a:pt x="52" y="95"/>
                  <a:pt x="52" y="95"/>
                </a:cubicBezTo>
                <a:cubicBezTo>
                  <a:pt x="42" y="95"/>
                  <a:pt x="42" y="95"/>
                  <a:pt x="42" y="95"/>
                </a:cubicBezTo>
                <a:cubicBezTo>
                  <a:pt x="16" y="29"/>
                  <a:pt x="16" y="29"/>
                  <a:pt x="16" y="29"/>
                </a:cubicBezTo>
                <a:cubicBezTo>
                  <a:pt x="15" y="28"/>
                  <a:pt x="14" y="25"/>
                  <a:pt x="14" y="21"/>
                </a:cubicBezTo>
                <a:cubicBezTo>
                  <a:pt x="13" y="21"/>
                  <a:pt x="13" y="21"/>
                  <a:pt x="13" y="21"/>
                </a:cubicBezTo>
                <a:cubicBezTo>
                  <a:pt x="14" y="24"/>
                  <a:pt x="14" y="30"/>
                  <a:pt x="14" y="38"/>
                </a:cubicBezTo>
                <a:cubicBezTo>
                  <a:pt x="14" y="95"/>
                  <a:pt x="14" y="95"/>
                  <a:pt x="14" y="95"/>
                </a:cubicBezTo>
                <a:cubicBezTo>
                  <a:pt x="0" y="95"/>
                  <a:pt x="0" y="95"/>
                  <a:pt x="0" y="95"/>
                </a:cubicBezTo>
                <a:cubicBezTo>
                  <a:pt x="0" y="7"/>
                  <a:pt x="0" y="7"/>
                  <a:pt x="0" y="7"/>
                </a:cubicBezTo>
                <a:cubicBezTo>
                  <a:pt x="21" y="7"/>
                  <a:pt x="21" y="7"/>
                  <a:pt x="21" y="7"/>
                </a:cubicBezTo>
                <a:cubicBezTo>
                  <a:pt x="44" y="65"/>
                  <a:pt x="44" y="65"/>
                  <a:pt x="44" y="65"/>
                </a:cubicBezTo>
                <a:cubicBezTo>
                  <a:pt x="46" y="70"/>
                  <a:pt x="47" y="73"/>
                  <a:pt x="47" y="75"/>
                </a:cubicBezTo>
                <a:cubicBezTo>
                  <a:pt x="48" y="75"/>
                  <a:pt x="48" y="75"/>
                  <a:pt x="48" y="75"/>
                </a:cubicBezTo>
                <a:cubicBezTo>
                  <a:pt x="49" y="71"/>
                  <a:pt x="50" y="67"/>
                  <a:pt x="51" y="65"/>
                </a:cubicBezTo>
                <a:lnTo>
                  <a:pt x="75" y="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C73F7E-519C-4D23-B871-7FD985D67D4D}"/>
              </a:ext>
            </a:extLst>
          </p:cNvPr>
          <p:cNvSpPr/>
          <p:nvPr userDrawn="1"/>
        </p:nvSpPr>
        <p:spPr>
          <a:xfrm>
            <a:off x="584200" y="3977148"/>
            <a:ext cx="3550972" cy="30777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125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ffectLst/>
                <a:uLnTx/>
                <a:uFillTx/>
                <a:latin typeface="+mn-lt"/>
                <a:ea typeface="+mn-ea"/>
                <a:cs typeface="Segoe UI Semilight" panose="020B0402040204020203" pitchFamily="34" charset="0"/>
              </a:rPr>
              <a:t>May 7–9, 2018   //   Seattle, WA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00149D-DBA5-49F4-9EA0-6801AFB758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11" r="20173" b="58603"/>
          <a:stretch/>
        </p:blipFill>
        <p:spPr>
          <a:xfrm>
            <a:off x="2255245" y="0"/>
            <a:ext cx="9936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504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 userDrawn="1">
          <p15:clr>
            <a:srgbClr val="5ACBF0"/>
          </p15:clr>
        </p15:guide>
        <p15:guide id="2" orient="horz" pos="2496" userDrawn="1">
          <p15:clr>
            <a:srgbClr val="5ACBF0"/>
          </p15:clr>
        </p15:guide>
        <p15:guide id="3" pos="6132" userDrawn="1">
          <p15:clr>
            <a:srgbClr val="5ACBF0"/>
          </p15:clr>
        </p15:guide>
        <p15:guide id="4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half page (dark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72410"/>
          </a:xfrm>
        </p:spPr>
        <p:txBody>
          <a:bodyPr tIns="64008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54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025650"/>
            <a:ext cx="4161981" cy="1107996"/>
          </a:xfrm>
        </p:spPr>
        <p:txBody>
          <a:bodyPr wrap="square" rIns="0" anchor="b">
            <a:spAutoFit/>
          </a:bodyPr>
          <a:lstStyle>
            <a:lvl1pPr>
              <a:lnSpc>
                <a:spcPct val="100000"/>
              </a:lnSpc>
              <a:defRPr sz="3600" b="1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Title format square photo layout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80C89-4FC1-4FE7-AFCA-1C41A1B094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0" y="3535541"/>
            <a:ext cx="4162425" cy="307777"/>
          </a:xfrm>
        </p:spPr>
        <p:txBody>
          <a:bodyPr/>
          <a:lstStyle>
            <a:lvl1pPr marL="0" indent="0">
              <a:buNone/>
              <a:defRPr sz="2000">
                <a:latin typeface="+mn-lt"/>
              </a:defRPr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61988" indent="0">
              <a:buNone/>
              <a:defRPr/>
            </a:lvl4pPr>
            <a:lvl5pPr marL="855663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">
            <a:extLst>
              <a:ext uri="{FF2B5EF4-FFF2-40B4-BE49-F238E27FC236}">
                <a16:creationId xmlns:a16="http://schemas.microsoft.com/office/drawing/2014/main" id="{6178F5D2-7CA2-4202-8FD2-95D8F7A2E98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416153781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6" orient="horz" pos="904">
          <p15:clr>
            <a:srgbClr val="5ACBF0"/>
          </p15:clr>
        </p15:guide>
        <p15:guide id="7" orient="horz" pos="1276">
          <p15:clr>
            <a:srgbClr val="5ACBF0"/>
          </p15:clr>
        </p15:guide>
        <p15:guide id="8" orient="horz" pos="2226">
          <p15:clr>
            <a:srgbClr val="5ACBF0"/>
          </p15:clr>
        </p15:guide>
        <p15:guide id="10" pos="3729">
          <p15:clr>
            <a:srgbClr val="C35EA4"/>
          </p15:clr>
        </p15:guide>
        <p15:guide id="11" pos="2993">
          <p15:clr>
            <a:srgbClr val="5ACBF0"/>
          </p15:clr>
        </p15:guide>
        <p15:guide id="12" pos="3543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025" y="2875002"/>
            <a:ext cx="4161981" cy="1107996"/>
          </a:xfrm>
        </p:spPr>
        <p:txBody>
          <a:bodyPr wrap="square" rIns="0" anchor="ctr" anchorCtr="0">
            <a:spAutoFit/>
          </a:bodyPr>
          <a:lstStyle>
            <a:lvl1pPr>
              <a:lnSpc>
                <a:spcPct val="100000"/>
              </a:lnSpc>
              <a:defRPr sz="3600" b="1" spc="-49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Title  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3956AAB8-C2DF-40F3-A72B-0FA6F47702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420216356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5" orient="horz" pos="2160">
          <p15:clr>
            <a:srgbClr val="FBAE40"/>
          </p15:clr>
        </p15:guide>
        <p15:guide id="6" pos="2991">
          <p15:clr>
            <a:srgbClr val="5ACBF0"/>
          </p15:clr>
        </p15:guide>
        <p15:guide id="7" pos="3728">
          <p15:clr>
            <a:srgbClr val="C35EA4"/>
          </p15:clr>
        </p15:guide>
        <p15:guide id="8" pos="3544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81637"/>
            <a:ext cx="4160520" cy="861774"/>
          </a:xfrm>
        </p:spPr>
        <p:txBody>
          <a:bodyPr wrap="square" anchor="t">
            <a:spAutoFit/>
          </a:bodyPr>
          <a:lstStyle>
            <a:lvl1pPr>
              <a:lnSpc>
                <a:spcPct val="100000"/>
              </a:lnSpc>
              <a:defRPr sz="2800" b="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cs typeface="Segoe UI Semilight" panose="020B0402040204020203" pitchFamily="34" charset="0"/>
              </a:defRPr>
            </a:lvl1pPr>
          </a:lstStyle>
          <a:p>
            <a:r>
              <a:rPr lang="en-US" dirty="0"/>
              <a:t>Square photo layout with smaller text</a:t>
            </a:r>
          </a:p>
        </p:txBody>
      </p:sp>
      <p:sp>
        <p:nvSpPr>
          <p:cNvPr id="4" name="Picture Placeholder">
            <a:extLst>
              <a:ext uri="{FF2B5EF4-FFF2-40B4-BE49-F238E27FC236}">
                <a16:creationId xmlns:a16="http://schemas.microsoft.com/office/drawing/2014/main" id="{18102CFD-D7DD-461F-B675-FAE01404E55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5334000" y="0"/>
            <a:ext cx="6858000" cy="6858000"/>
          </a:xfrm>
          <a:blipFill>
            <a:blip r:embed="rId2"/>
            <a:stretch>
              <a:fillRect/>
            </a:stretch>
          </a:blipFill>
        </p:spPr>
        <p:txBody>
          <a:bodyPr lIns="0" tIns="2011680" rIns="0" anchor="t" anchorCtr="0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b="1">
                <a:solidFill>
                  <a:srgbClr val="FFFFFF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drag &amp; drop your photo here </a:t>
            </a:r>
            <a:br>
              <a:rPr lang="en-US" dirty="0"/>
            </a:br>
            <a:r>
              <a:rPr lang="en-US" dirty="0"/>
              <a:t>or click or tap icon below </a:t>
            </a:r>
            <a:br>
              <a:rPr lang="en-US" dirty="0"/>
            </a:br>
            <a:r>
              <a:rPr lang="en-US" dirty="0"/>
              <a:t>to insert</a:t>
            </a:r>
          </a:p>
        </p:txBody>
      </p:sp>
    </p:spTree>
    <p:extLst>
      <p:ext uri="{BB962C8B-B14F-4D97-AF65-F5344CB8AC3E}">
        <p14:creationId xmlns:p14="http://schemas.microsoft.com/office/powerpoint/2010/main" val="343303340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pos="3360">
          <p15:clr>
            <a:srgbClr val="FBAE40"/>
          </p15:clr>
        </p15:guide>
        <p15:guide id="3" orient="horz" pos="1877">
          <p15:clr>
            <a:srgbClr val="5ACBF0"/>
          </p15:clr>
        </p15:guide>
        <p15:guide id="4" pos="3731">
          <p15:clr>
            <a:srgbClr val="C35EA4"/>
          </p15:clr>
        </p15:guide>
        <p15:guide id="5" pos="2993">
          <p15:clr>
            <a:srgbClr val="5ACBF0"/>
          </p15:clr>
        </p15:guide>
        <p15:guide id="6" pos="3547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667512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71028E-16C3-4002-B04C-173B0E47CA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02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135" userDrawn="1">
          <p15:clr>
            <a:srgbClr val="5ACBF0"/>
          </p15:clr>
        </p15:guide>
        <p15:guide id="3" orient="horz" pos="1910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3223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5216" y="3977319"/>
            <a:ext cx="6675120" cy="307777"/>
          </a:xfrm>
          <a:noFill/>
        </p:spPr>
        <p:txBody>
          <a:bodyPr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0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1C388-D05E-4BD1-8D7C-196F5BE5DA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05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>
          <p15:clr>
            <a:srgbClr val="5ACBF0"/>
          </p15:clr>
        </p15:guide>
        <p15:guide id="3" orient="horz" pos="1910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E48BC3-17FF-42D3-9B26-17258F2E57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510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 userDrawn="1">
          <p15:clr>
            <a:srgbClr val="5ACBF0"/>
          </p15:clr>
        </p15:guide>
        <p15:guide id="3" orient="horz" pos="1914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667512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3FAF49-2747-46DC-BE92-CD844B707A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148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1">
          <p15:clr>
            <a:srgbClr val="5ACBF0"/>
          </p15:clr>
        </p15:guide>
        <p15:guide id="3" orient="horz" pos="1914">
          <p15:clr>
            <a:srgbClr val="5ACBF0"/>
          </p15:clr>
        </p15:guide>
        <p15:guide id="4" orient="horz" pos="2505">
          <p15:clr>
            <a:srgbClr val="5ACBF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36503582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6127" userDrawn="1">
          <p15:clr>
            <a:srgbClr val="5ACBF0"/>
          </p15:clr>
        </p15:guide>
        <p15:guide id="3" orient="horz" pos="1911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5216" y="3035808"/>
            <a:ext cx="9144000" cy="498598"/>
          </a:xfrm>
          <a:noFill/>
        </p:spPr>
        <p:txBody>
          <a:bodyPr lIns="0" tIns="0" rIns="0" bIns="0" anchor="b" anchorCtr="0">
            <a:spAutoFit/>
          </a:bodyPr>
          <a:lstStyle>
            <a:lvl1pPr algn="l" defTabSz="93274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cap="none" spc="-50" baseline="0" dirty="0">
                <a:ln w="3175">
                  <a:noFill/>
                </a:ln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27829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6135" userDrawn="1">
          <p15:clr>
            <a:srgbClr val="5ACBF0"/>
          </p15:clr>
        </p15:guide>
        <p15:guide id="3" orient="horz" pos="1910" userDrawn="1">
          <p15:clr>
            <a:srgbClr val="5ACBF0"/>
          </p15:clr>
        </p15:guide>
        <p15:guide id="4" orient="horz" pos="2505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D0D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S logo white - EMF" descr="Microsoft logo white text version">
            <a:extLst>
              <a:ext uri="{FF2B5EF4-FFF2-40B4-BE49-F238E27FC236}">
                <a16:creationId xmlns:a16="http://schemas.microsoft.com/office/drawing/2014/main" id="{0FD32619-3819-428A-8565-629596C91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84200" y="2979778"/>
            <a:ext cx="6675120" cy="553998"/>
          </a:xfrm>
          <a:noFill/>
        </p:spPr>
        <p:txBody>
          <a:bodyPr wrap="square" lIns="0" tIns="0" rIns="0" bIns="0" anchor="b" anchorCtr="0">
            <a:spAutoFit/>
          </a:bodyPr>
          <a:lstStyle>
            <a:lvl1pPr>
              <a:defRPr sz="360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Presentation title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4200" y="3962400"/>
            <a:ext cx="6675120" cy="307777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20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020681-E031-438A-87F4-3EF4E311C2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16745" r="7128" b="16745"/>
          <a:stretch/>
        </p:blipFill>
        <p:spPr>
          <a:xfrm>
            <a:off x="4920482" y="0"/>
            <a:ext cx="7176267" cy="6858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5DB46-DA06-45E4-B8E6-78FFA7D835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91723" y="5961261"/>
            <a:ext cx="3017520" cy="307777"/>
          </a:xfrm>
        </p:spPr>
        <p:txBody>
          <a:bodyPr anchor="b"/>
          <a:lstStyle>
            <a:lvl1pPr marL="0" indent="0" algn="r"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28600" indent="0">
              <a:buNone/>
              <a:defRPr/>
            </a:lvl2pPr>
          </a:lstStyle>
          <a:p>
            <a:pPr lvl="0"/>
            <a:r>
              <a:rPr lang="en-US" dirty="0"/>
              <a:t>Session code here</a:t>
            </a:r>
          </a:p>
        </p:txBody>
      </p:sp>
    </p:spTree>
    <p:extLst>
      <p:ext uri="{BB962C8B-B14F-4D97-AF65-F5344CB8AC3E}">
        <p14:creationId xmlns:p14="http://schemas.microsoft.com/office/powerpoint/2010/main" val="1215558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228">
          <p15:clr>
            <a:srgbClr val="5ACBF0"/>
          </p15:clr>
        </p15:guide>
        <p15:guide id="2" orient="horz" pos="2496">
          <p15:clr>
            <a:srgbClr val="5ACBF0"/>
          </p15:clr>
        </p15:guide>
        <p15:guide id="3" pos="6132">
          <p15:clr>
            <a:srgbClr val="5ACBF0"/>
          </p15:clr>
        </p15:guide>
        <p15:guide id="4" orient="horz" pos="216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155672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 userDrawn="1">
          <p15:clr>
            <a:srgbClr val="5ACBF0"/>
          </p15:clr>
        </p15:guide>
        <p15:guide id="2" orient="horz" pos="904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675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 userDrawn="1">
          <p15:clr>
            <a:srgbClr val="5ACBF0"/>
          </p15:clr>
        </p15:guide>
        <p15:guide id="2" orient="horz" pos="1272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D0DF2A6-26A8-4810-95DF-F65F123C6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Software code slide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9F61CF-FF79-485A-A6C8-A1952EFD58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8263" y="1436688"/>
            <a:ext cx="11018520" cy="1908215"/>
          </a:xfrm>
        </p:spPr>
        <p:txBody>
          <a:bodyPr/>
          <a:lstStyle>
            <a:lvl1pPr marL="0" indent="0">
              <a:buNone/>
              <a:defRPr sz="2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 sz="24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 sz="20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 sz="1800">
                <a:gradFill>
                  <a:gsLst>
                    <a:gs pos="61049">
                      <a:schemeClr val="tx1"/>
                    </a:gs>
                    <a:gs pos="43000">
                      <a:schemeClr val="tx1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5879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1272" userDrawn="1">
          <p15:clr>
            <a:srgbClr val="5ACBF0"/>
          </p15:clr>
        </p15:guide>
        <p15:guide id="2" orient="horz" pos="905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584200" y="6161316"/>
            <a:ext cx="4482124" cy="1077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5" name="MS logo white - EMF" descr="Microsoft logo white text version">
            <a:extLst>
              <a:ext uri="{FF2B5EF4-FFF2-40B4-BE49-F238E27FC236}">
                <a16:creationId xmlns:a16="http://schemas.microsoft.com/office/drawing/2014/main" id="{70D3778F-A717-44C8-9013-FF206B15DD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584200" y="585788"/>
            <a:ext cx="1366245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0691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 b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6606D-2DF9-48CD-BBE9-B751BF55CD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 bwMode="white">
          <a:xfrm>
            <a:off x="584200" y="1436688"/>
            <a:ext cx="11018838" cy="221599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Next slide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269038"/>
            <a:ext cx="12192001" cy="588963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45720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</p:spTree>
    <p:extLst>
      <p:ext uri="{BB962C8B-B14F-4D97-AF65-F5344CB8AC3E}">
        <p14:creationId xmlns:p14="http://schemas.microsoft.com/office/powerpoint/2010/main" val="3482969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904" userDrawn="1">
          <p15:clr>
            <a:srgbClr val="5ACBF0"/>
          </p15:clr>
        </p15:guide>
        <p15:guide id="2" orient="horz" pos="288" userDrawn="1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B655BA-10A4-4A57-89DB-CFFBE1CA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6390" y="1434370"/>
            <a:ext cx="11018520" cy="2308324"/>
          </a:xfr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3736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905" userDrawn="1">
          <p15:clr>
            <a:srgbClr val="5ACBF0"/>
          </p15:clr>
        </p15:guide>
        <p15:guide id="4" orient="horz" pos="1272" userDrawn="1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FEFD-88E5-4869-B5C3-1611B0B5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23083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6847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2" orient="horz" pos="1272" userDrawn="1">
          <p15:clr>
            <a:srgbClr val="5ACBF0"/>
          </p15:clr>
        </p15:guide>
        <p15:guide id="3" orient="horz" pos="288" userDrawn="1">
          <p15:clr>
            <a:srgbClr val="5ACBF0"/>
          </p15:clr>
        </p15:guide>
        <p15:guide id="5" orient="horz" pos="904" userDrawn="1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76633-3E8D-4CF4-A5D4-D4E9D88A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E9CDCB4-03E1-4763-B83E-A1334BCDB0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97171" y="1435100"/>
            <a:ext cx="5212080" cy="1649682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255588" indent="0">
              <a:buFont typeface="Wingdings" panose="05000000000000000000" pitchFamily="2" charset="2"/>
              <a:buNone/>
              <a:defRPr sz="2000" b="0"/>
            </a:lvl2pPr>
            <a:lvl3pPr marL="450850" indent="0">
              <a:buFont typeface="Wingdings" panose="05000000000000000000" pitchFamily="2" charset="2"/>
              <a:buNone/>
              <a:tabLst/>
              <a:defRPr sz="1600" b="0"/>
            </a:lvl3pPr>
            <a:lvl4pPr marL="652462" indent="0">
              <a:buFont typeface="Wingdings" panose="05000000000000000000" pitchFamily="2" charset="2"/>
              <a:buNone/>
              <a:defRPr sz="1400" b="0"/>
            </a:lvl4pPr>
            <a:lvl5pPr marL="854075" indent="0">
              <a:buFont typeface="Wingdings" panose="05000000000000000000" pitchFamily="2" charset="2"/>
              <a:buNone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18982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1272" userDrawn="1">
          <p15:clr>
            <a:srgbClr val="5ACBF0"/>
          </p15:clr>
        </p15:guide>
        <p15:guide id="3" orient="horz" pos="904" userDrawn="1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2550-DA43-453C-A328-33C740E6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84200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5278796-7B84-4D67-88CD-BF78BB06D2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89914" y="1437481"/>
            <a:ext cx="5212080" cy="1649682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2800" b="0"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0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1600" b="0"/>
            </a:lvl3pPr>
            <a:lvl4pPr marL="828675" indent="-176213">
              <a:buFont typeface="Wingdings" panose="05000000000000000000" pitchFamily="2" charset="2"/>
              <a:buChar char=""/>
              <a:defRPr sz="14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1400" b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670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88" userDrawn="1">
          <p15:clr>
            <a:srgbClr val="5ACBF0"/>
          </p15:clr>
        </p15:guide>
        <p15:guide id="2" orient="horz" pos="1276" userDrawn="1">
          <p15:clr>
            <a:srgbClr val="5ACBF0"/>
          </p15:clr>
        </p15:guide>
        <p15:guide id="3" orient="horz" pos="904" userDrawn="1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754DF-CB0E-46F9-AA3C-00BC673E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8933552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3" orient="horz" pos="900" userDrawn="1">
          <p15:clr>
            <a:srgbClr val="5ACBF0"/>
          </p15:clr>
        </p15:guide>
        <p15:guide id="4" orient="horz" pos="1276" userDrawn="1">
          <p15:clr>
            <a:srgbClr val="5ACBF0"/>
          </p15:clr>
        </p15:guide>
        <p15:guide id="5" orient="horz" pos="288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ith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31026A-4A74-439D-A8F5-DB82A03E7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7984548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 - half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72410"/>
          </a:xfrm>
        </p:spPr>
        <p:txBody>
          <a:bodyPr tIns="64008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85852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 userDrawn="1">
          <p15:clr>
            <a:srgbClr val="5ACBF0"/>
          </p15:clr>
        </p15:guide>
        <p15:guide id="29" orient="horz" pos="1271" userDrawn="1">
          <p15:clr>
            <a:srgbClr val="5ACBF0"/>
          </p15:clr>
        </p15:guide>
        <p15:guide id="30" orient="horz" pos="288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 userDrawn="1"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9" name="NEW Brand Colors 2018">
            <a:extLst>
              <a:ext uri="{FF2B5EF4-FFF2-40B4-BE49-F238E27FC236}">
                <a16:creationId xmlns:a16="http://schemas.microsoft.com/office/drawing/2014/main" id="{9D5783B5-1069-4509-929A-C02C0B0887F7}"/>
              </a:ext>
            </a:extLst>
          </p:cNvPr>
          <p:cNvPicPr>
            <a:picLocks noChangeAspect="1"/>
          </p:cNvPicPr>
          <p:nvPr userDrawn="1"/>
        </p:nvPicPr>
        <p:blipFill>
          <a:blip r:embed="rId26"/>
          <a:stretch>
            <a:fillRect/>
          </a:stretch>
        </p:blipFill>
        <p:spPr>
          <a:xfrm rot="5400000">
            <a:off x="9288988" y="2942644"/>
            <a:ext cx="6858000" cy="972712"/>
          </a:xfrm>
          <a:prstGeom prst="rect">
            <a:avLst/>
          </a:prstGeom>
        </p:spPr>
      </p:pic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 userDrawn="1"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 userDrawn="1"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 userDrawn="1"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 userDrawn="1"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 userDrawn="1"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 userDrawn="1"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 userDrawn="1"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 userDrawn="1"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 userDrawn="1"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 userDrawn="1"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2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7" r:id="rId1"/>
    <p:sldLayoutId id="2147484648" r:id="rId2"/>
    <p:sldLayoutId id="2147484240" r:id="rId3"/>
    <p:sldLayoutId id="2147484241" r:id="rId4"/>
    <p:sldLayoutId id="2147484474" r:id="rId5"/>
    <p:sldLayoutId id="2147484245" r:id="rId6"/>
    <p:sldLayoutId id="2147484247" r:id="rId7"/>
    <p:sldLayoutId id="2147484639" r:id="rId8"/>
    <p:sldLayoutId id="2147484603" r:id="rId9"/>
    <p:sldLayoutId id="2147484649" r:id="rId10"/>
    <p:sldLayoutId id="2147484645" r:id="rId11"/>
    <p:sldLayoutId id="2147484646" r:id="rId12"/>
    <p:sldLayoutId id="2147484647" r:id="rId13"/>
    <p:sldLayoutId id="2147484249" r:id="rId14"/>
    <p:sldLayoutId id="2147484640" r:id="rId15"/>
    <p:sldLayoutId id="2147484582" r:id="rId16"/>
    <p:sldLayoutId id="2147484641" r:id="rId17"/>
    <p:sldLayoutId id="2147484584" r:id="rId18"/>
    <p:sldLayoutId id="2147484583" r:id="rId19"/>
    <p:sldLayoutId id="2147484256" r:id="rId20"/>
    <p:sldLayoutId id="2147484257" r:id="rId21"/>
    <p:sldLayoutId id="2147484585" r:id="rId22"/>
    <p:sldLayoutId id="2147484299" r:id="rId23"/>
    <p:sldLayoutId id="2147484263" r:id="rId24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1" kern="1200" cap="none" spc="-50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6" pos="368" userDrawn="1">
          <p15:clr>
            <a:srgbClr val="C35EA4"/>
          </p15:clr>
        </p15:guide>
        <p15:guide id="17" pos="7313" userDrawn="1">
          <p15:clr>
            <a:srgbClr val="C35EA4"/>
          </p15:clr>
        </p15:guide>
        <p15:guide id="25" orient="horz" pos="369" userDrawn="1">
          <p15:clr>
            <a:srgbClr val="C35EA4"/>
          </p15:clr>
        </p15:guide>
        <p15:guide id="26" orient="horz" pos="3949" userDrawn="1">
          <p15:clr>
            <a:srgbClr val="C35EA4"/>
          </p15:clr>
        </p15:guide>
        <p15:guide id="27" orient="horz" pos="184" userDrawn="1">
          <p15:clr>
            <a:srgbClr val="A4A3A4"/>
          </p15:clr>
        </p15:guide>
        <p15:guide id="28" pos="185" userDrawn="1">
          <p15:clr>
            <a:srgbClr val="A4A3A4"/>
          </p15:clr>
        </p15:guide>
        <p15:guide id="29" orient="horz" pos="4135" userDrawn="1">
          <p15:clr>
            <a:srgbClr val="A4A3A4"/>
          </p15:clr>
        </p15:guide>
        <p15:guide id="30" pos="7495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ka.ms/graphsdk-js" TargetMode="External"/><Relationship Id="rId2" Type="http://schemas.openxmlformats.org/officeDocument/2006/relationships/hyperlink" Target="http://aka.ms/graphsdks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ithub.com/microsoftgraph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07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A1452-18F6-4F4D-B541-49744E4B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209789"/>
            <a:ext cx="7001933" cy="3323987"/>
          </a:xfrm>
        </p:spPr>
        <p:txBody>
          <a:bodyPr/>
          <a:lstStyle/>
          <a:p>
            <a:r>
              <a:rPr lang="en-US" sz="5400" dirty="0"/>
              <a:t>Build smart productivity apps with Microsoft Graph JavaScript SDK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D0DDA-D58B-433E-B8E3-A11E831885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3962400"/>
            <a:ext cx="6675120" cy="1538883"/>
          </a:xfrm>
        </p:spPr>
        <p:txBody>
          <a:bodyPr/>
          <a:lstStyle/>
          <a:p>
            <a:r>
              <a:rPr lang="en-US" sz="2800" dirty="0"/>
              <a:t>Richard diZerega (@</a:t>
            </a:r>
            <a:r>
              <a:rPr lang="en-US" sz="2800" dirty="0" err="1"/>
              <a:t>richdizz</a:t>
            </a:r>
            <a:r>
              <a:rPr lang="en-US" sz="2800" dirty="0"/>
              <a:t>)</a:t>
            </a:r>
          </a:p>
          <a:p>
            <a:r>
              <a:rPr lang="en-US" sz="2400" dirty="0"/>
              <a:t>Principal Software Engineer</a:t>
            </a:r>
          </a:p>
          <a:p>
            <a:r>
              <a:rPr lang="en-US" sz="2400" dirty="0"/>
              <a:t>Commercial Software Engineering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585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SDK Features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1D9CAEA-26F5-7D47-B4CF-3CEC96F05D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5109091"/>
          </a:xfrm>
        </p:spPr>
        <p:txBody>
          <a:bodyPr/>
          <a:lstStyle/>
          <a:p>
            <a:r>
              <a:rPr lang="en-US" dirty="0"/>
              <a:t>Built for Node.js and client-side applications</a:t>
            </a:r>
          </a:p>
          <a:p>
            <a:pPr marL="0" indent="0">
              <a:buNone/>
            </a:pPr>
            <a:r>
              <a:rPr lang="en-US" sz="2400" dirty="0"/>
              <a:t>	(NODE)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000" dirty="0" err="1">
                <a:latin typeface="Source Code Pro" panose="020B0509030403020204" pitchFamily="49" charset="77"/>
              </a:rPr>
              <a:t>npm</a:t>
            </a:r>
            <a:r>
              <a:rPr lang="en-US" sz="2000" dirty="0">
                <a:latin typeface="Source Code Pro" panose="020B0509030403020204" pitchFamily="49" charset="77"/>
              </a:rPr>
              <a:t> install @</a:t>
            </a:r>
            <a:r>
              <a:rPr lang="en-US" sz="2000" dirty="0" err="1">
                <a:latin typeface="Source Code Pro" panose="020B0509030403020204" pitchFamily="49" charset="77"/>
              </a:rPr>
              <a:t>microsoft</a:t>
            </a:r>
            <a:r>
              <a:rPr lang="en-US" sz="2000" dirty="0">
                <a:latin typeface="Source Code Pro" panose="020B0509030403020204" pitchFamily="49" charset="77"/>
              </a:rPr>
              <a:t>/</a:t>
            </a:r>
            <a:r>
              <a:rPr lang="en-US" sz="2000" dirty="0" err="1">
                <a:latin typeface="Source Code Pro" panose="020B0509030403020204" pitchFamily="49" charset="77"/>
              </a:rPr>
              <a:t>microsoft</a:t>
            </a:r>
            <a:r>
              <a:rPr lang="en-US" sz="2000" dirty="0">
                <a:latin typeface="Source Code Pro" panose="020B0509030403020204" pitchFamily="49" charset="77"/>
              </a:rPr>
              <a:t>-graph-client</a:t>
            </a:r>
            <a:br>
              <a:rPr lang="en-US" sz="2000" dirty="0">
                <a:latin typeface="Source Code Pro" panose="020B0509030403020204" pitchFamily="49" charset="77"/>
              </a:rPr>
            </a:br>
            <a:r>
              <a:rPr lang="en-US" sz="2000" dirty="0">
                <a:latin typeface="Source Code Pro" panose="020B0509030403020204" pitchFamily="49" charset="77"/>
              </a:rPr>
              <a:t>	</a:t>
            </a:r>
          </a:p>
          <a:p>
            <a:pPr marL="0" indent="0">
              <a:buNone/>
            </a:pPr>
            <a:r>
              <a:rPr lang="en-US" sz="2000" dirty="0">
                <a:latin typeface="Source Code Pro" panose="020B0509030403020204" pitchFamily="49" charset="77"/>
              </a:rPr>
              <a:t>	</a:t>
            </a:r>
            <a:r>
              <a:rPr lang="en-US" sz="2400" dirty="0"/>
              <a:t>(Client-side)</a:t>
            </a:r>
          </a:p>
          <a:p>
            <a:pPr marL="0" indent="0">
              <a:buNone/>
            </a:pPr>
            <a:r>
              <a:rPr lang="en-US" sz="2000" dirty="0">
                <a:latin typeface="Source Code Pro" panose="020B0509030403020204" pitchFamily="49" charset="77"/>
              </a:rPr>
              <a:t>	&lt;script type="text/</a:t>
            </a:r>
            <a:r>
              <a:rPr lang="en-US" sz="2000" dirty="0" err="1">
                <a:latin typeface="Source Code Pro" panose="020B0509030403020204" pitchFamily="49" charset="77"/>
              </a:rPr>
              <a:t>javascript</a:t>
            </a:r>
            <a:r>
              <a:rPr lang="en-US" sz="2000" dirty="0">
                <a:latin typeface="Source Code Pro" panose="020B0509030403020204" pitchFamily="49" charset="77"/>
              </a:rPr>
              <a:t>" </a:t>
            </a:r>
            <a:r>
              <a:rPr lang="en-US" sz="2000" dirty="0" err="1">
                <a:latin typeface="Source Code Pro" panose="020B0509030403020204" pitchFamily="49" charset="77"/>
              </a:rPr>
              <a:t>src</a:t>
            </a:r>
            <a:r>
              <a:rPr lang="en-US" sz="2000" dirty="0">
                <a:latin typeface="Source Code Pro" panose="020B0509030403020204" pitchFamily="49" charset="77"/>
              </a:rPr>
              <a:t>="graph-</a:t>
            </a:r>
            <a:r>
              <a:rPr lang="en-US" sz="2000" dirty="0" err="1">
                <a:latin typeface="Source Code Pro" panose="020B0509030403020204" pitchFamily="49" charset="77"/>
              </a:rPr>
              <a:t>js</a:t>
            </a:r>
            <a:r>
              <a:rPr lang="en-US" sz="2000" dirty="0">
                <a:latin typeface="Source Code Pro" panose="020B0509030403020204" pitchFamily="49" charset="77"/>
              </a:rPr>
              <a:t>-</a:t>
            </a:r>
            <a:r>
              <a:rPr lang="en-US" sz="2000" dirty="0" err="1">
                <a:latin typeface="Source Code Pro" panose="020B0509030403020204" pitchFamily="49" charset="77"/>
              </a:rPr>
              <a:t>sdk-web.js</a:t>
            </a:r>
            <a:r>
              <a:rPr lang="en-US" sz="2000" dirty="0">
                <a:latin typeface="Source Code Pro" panose="020B0509030403020204" pitchFamily="49" charset="77"/>
              </a:rPr>
              <a:t>"&gt;&lt;/script&gt;</a:t>
            </a:r>
            <a:br>
              <a:rPr lang="en-US" sz="2400" dirty="0">
                <a:latin typeface="Source Code Pro" panose="020B0509030403020204" pitchFamily="49" charset="77"/>
              </a:rPr>
            </a:br>
            <a:endParaRPr lang="en-US" dirty="0">
              <a:latin typeface="Source Code Pro" panose="020B0509030403020204" pitchFamily="49" charset="77"/>
            </a:endParaRPr>
          </a:p>
          <a:p>
            <a:r>
              <a:rPr lang="en-US" dirty="0"/>
              <a:t>Decoupled from authentication</a:t>
            </a:r>
            <a:br>
              <a:rPr lang="en-US" dirty="0"/>
            </a:br>
            <a:r>
              <a:rPr lang="en-US" sz="2400" dirty="0"/>
              <a:t>	</a:t>
            </a:r>
            <a:r>
              <a:rPr lang="en-US" sz="2000" dirty="0" err="1">
                <a:latin typeface="Source Code Pro" panose="020B0509030403020204" pitchFamily="49" charset="77"/>
              </a:rPr>
              <a:t>var</a:t>
            </a:r>
            <a:r>
              <a:rPr lang="en-US" sz="2000" dirty="0">
                <a:latin typeface="Source Code Pro" panose="020B0509030403020204" pitchFamily="49" charset="77"/>
              </a:rPr>
              <a:t> client = </a:t>
            </a:r>
            <a:r>
              <a:rPr lang="en-US" sz="2000" dirty="0" err="1">
                <a:latin typeface="Source Code Pro" panose="020B0509030403020204" pitchFamily="49" charset="77"/>
              </a:rPr>
              <a:t>MicrosoftGraph.Client.init</a:t>
            </a:r>
            <a:r>
              <a:rPr lang="en-US" sz="2000" dirty="0">
                <a:latin typeface="Source Code Pro" panose="020B0509030403020204" pitchFamily="49" charset="77"/>
              </a:rPr>
              <a:t>({ </a:t>
            </a:r>
            <a:br>
              <a:rPr lang="en-US" sz="2000" dirty="0">
                <a:latin typeface="Source Code Pro" panose="020B0509030403020204" pitchFamily="49" charset="77"/>
              </a:rPr>
            </a:br>
            <a:r>
              <a:rPr lang="en-US" sz="2000" dirty="0">
                <a:latin typeface="Source Code Pro" panose="020B0509030403020204" pitchFamily="49" charset="77"/>
              </a:rPr>
              <a:t>		</a:t>
            </a:r>
            <a:r>
              <a:rPr lang="en-US" sz="2000" dirty="0" err="1">
                <a:latin typeface="Source Code Pro" panose="020B0509030403020204" pitchFamily="49" charset="77"/>
              </a:rPr>
              <a:t>authProvider</a:t>
            </a:r>
            <a:r>
              <a:rPr lang="en-US" sz="2000" dirty="0">
                <a:latin typeface="Source Code Pro" panose="020B0509030403020204" pitchFamily="49" charset="77"/>
              </a:rPr>
              <a:t>: (done) =&gt; { </a:t>
            </a:r>
            <a:br>
              <a:rPr lang="en-US" sz="2000" dirty="0">
                <a:latin typeface="Source Code Pro" panose="020B0509030403020204" pitchFamily="49" charset="77"/>
              </a:rPr>
            </a:br>
            <a:r>
              <a:rPr lang="en-US" sz="2000" dirty="0">
                <a:latin typeface="Source Code Pro" panose="020B0509030403020204" pitchFamily="49" charset="77"/>
              </a:rPr>
              <a:t>			done(null, "ACCESS_TOKEN_HERE");</a:t>
            </a:r>
          </a:p>
          <a:p>
            <a:pPr marL="0" indent="0">
              <a:buNone/>
            </a:pPr>
            <a:r>
              <a:rPr lang="en-US" sz="2000" dirty="0">
                <a:latin typeface="Source Code Pro" panose="020B0509030403020204" pitchFamily="49" charset="77"/>
              </a:rPr>
              <a:t>		} </a:t>
            </a:r>
          </a:p>
          <a:p>
            <a:pPr marL="0" indent="0">
              <a:buNone/>
            </a:pPr>
            <a:r>
              <a:rPr lang="en-US" sz="2000" dirty="0">
                <a:latin typeface="Source Code Pro" panose="020B0509030403020204" pitchFamily="49" charset="77"/>
              </a:rPr>
              <a:t>	});</a:t>
            </a:r>
            <a:endParaRPr lang="en-US" sz="2400" dirty="0">
              <a:latin typeface="Source Code Pro" panose="020B05090304030202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1204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SDK Features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1D9CAEA-26F5-7D47-B4CF-3CEC96F05D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0" y="1435497"/>
            <a:ext cx="11018520" cy="4456605"/>
          </a:xfrm>
        </p:spPr>
        <p:txBody>
          <a:bodyPr/>
          <a:lstStyle/>
          <a:p>
            <a:r>
              <a:rPr lang="en-US" dirty="0"/>
              <a:t>API + Query Parameter(s) + Action returns Promise</a:t>
            </a:r>
            <a:br>
              <a:rPr lang="en-US" dirty="0"/>
            </a:br>
            <a:r>
              <a:rPr lang="en-US" dirty="0"/>
              <a:t>	</a:t>
            </a:r>
            <a:r>
              <a:rPr lang="en-US" sz="2000" dirty="0">
                <a:latin typeface="Source Code Pro" panose="020B0509030403020204" pitchFamily="49" charset="77"/>
              </a:rPr>
              <a:t>// get the names of my top 5 contacts on the beta endpoint </a:t>
            </a:r>
            <a:br>
              <a:rPr lang="en-US" sz="2000" dirty="0">
                <a:latin typeface="Source Code Pro" panose="020B0509030403020204" pitchFamily="49" charset="77"/>
              </a:rPr>
            </a:br>
            <a:r>
              <a:rPr lang="en-US" sz="2000" dirty="0">
                <a:latin typeface="Source Code Pro" panose="020B0509030403020204" pitchFamily="49" charset="77"/>
              </a:rPr>
              <a:t>	</a:t>
            </a:r>
            <a:r>
              <a:rPr lang="en-US" sz="2000" dirty="0" err="1">
                <a:latin typeface="Source Code Pro" panose="020B0509030403020204" pitchFamily="49" charset="77"/>
              </a:rPr>
              <a:t>client.api</a:t>
            </a:r>
            <a:r>
              <a:rPr lang="en-US" sz="2000" dirty="0">
                <a:latin typeface="Source Code Pro" panose="020B0509030403020204" pitchFamily="49" charset="77"/>
              </a:rPr>
              <a:t>('me/people') </a:t>
            </a:r>
            <a:br>
              <a:rPr lang="en-US" sz="2000" dirty="0">
                <a:latin typeface="Source Code Pro" panose="020B0509030403020204" pitchFamily="49" charset="77"/>
              </a:rPr>
            </a:br>
            <a:r>
              <a:rPr lang="en-US" sz="2000" dirty="0">
                <a:latin typeface="Source Code Pro" panose="020B0509030403020204" pitchFamily="49" charset="77"/>
              </a:rPr>
              <a:t>		.version("beta") //optional</a:t>
            </a:r>
            <a:br>
              <a:rPr lang="en-US" sz="2000" dirty="0">
                <a:latin typeface="Source Code Pro" panose="020B0509030403020204" pitchFamily="49" charset="77"/>
              </a:rPr>
            </a:br>
            <a:r>
              <a:rPr lang="en-US" sz="2000" dirty="0">
                <a:latin typeface="Source Code Pro" panose="020B0509030403020204" pitchFamily="49" charset="77"/>
              </a:rPr>
              <a:t>		.top(5) </a:t>
            </a:r>
            <a:br>
              <a:rPr lang="en-US" sz="2000" dirty="0">
                <a:latin typeface="Source Code Pro" panose="020B0509030403020204" pitchFamily="49" charset="77"/>
              </a:rPr>
            </a:br>
            <a:r>
              <a:rPr lang="en-US" sz="2000" dirty="0">
                <a:latin typeface="Source Code Pro" panose="020B0509030403020204" pitchFamily="49" charset="77"/>
              </a:rPr>
              <a:t>		.select("</a:t>
            </a:r>
            <a:r>
              <a:rPr lang="en-US" sz="2000" dirty="0" err="1">
                <a:latin typeface="Source Code Pro" panose="020B0509030403020204" pitchFamily="49" charset="77"/>
              </a:rPr>
              <a:t>displayName</a:t>
            </a:r>
            <a:r>
              <a:rPr lang="en-US" sz="2000" dirty="0">
                <a:latin typeface="Source Code Pro" panose="020B0509030403020204" pitchFamily="49" charset="77"/>
              </a:rPr>
              <a:t>") </a:t>
            </a:r>
            <a:br>
              <a:rPr lang="en-US" sz="2000" dirty="0">
                <a:latin typeface="Source Code Pro" panose="020B0509030403020204" pitchFamily="49" charset="77"/>
              </a:rPr>
            </a:br>
            <a:r>
              <a:rPr lang="en-US" sz="2000" dirty="0">
                <a:latin typeface="Source Code Pro" panose="020B0509030403020204" pitchFamily="49" charset="77"/>
              </a:rPr>
              <a:t>		.get((err, res) =&gt; { </a:t>
            </a:r>
            <a:br>
              <a:rPr lang="en-US" sz="2000" dirty="0">
                <a:latin typeface="Source Code Pro" panose="020B0509030403020204" pitchFamily="49" charset="77"/>
              </a:rPr>
            </a:br>
            <a:r>
              <a:rPr lang="en-US" sz="2000" dirty="0">
                <a:latin typeface="Source Code Pro" panose="020B0509030403020204" pitchFamily="49" charset="77"/>
              </a:rPr>
              <a:t>			</a:t>
            </a:r>
            <a:r>
              <a:rPr lang="en-US" sz="2000" dirty="0" err="1">
                <a:latin typeface="Source Code Pro" panose="020B0509030403020204" pitchFamily="49" charset="77"/>
              </a:rPr>
              <a:t>const</a:t>
            </a:r>
            <a:r>
              <a:rPr lang="en-US" sz="2000" dirty="0">
                <a:latin typeface="Source Code Pro" panose="020B0509030403020204" pitchFamily="49" charset="77"/>
              </a:rPr>
              <a:t> </a:t>
            </a:r>
            <a:r>
              <a:rPr lang="en-US" sz="2000" dirty="0" err="1">
                <a:latin typeface="Source Code Pro" panose="020B0509030403020204" pitchFamily="49" charset="77"/>
              </a:rPr>
              <a:t>topContacts</a:t>
            </a:r>
            <a:r>
              <a:rPr lang="en-US" sz="2000" dirty="0">
                <a:latin typeface="Source Code Pro" panose="020B0509030403020204" pitchFamily="49" charset="77"/>
              </a:rPr>
              <a:t> = </a:t>
            </a:r>
            <a:r>
              <a:rPr lang="en-US" sz="2000" dirty="0" err="1">
                <a:latin typeface="Source Code Pro" panose="020B0509030403020204" pitchFamily="49" charset="77"/>
              </a:rPr>
              <a:t>res.value.map</a:t>
            </a:r>
            <a:r>
              <a:rPr lang="en-US" sz="2000" dirty="0">
                <a:latin typeface="Source Code Pro" panose="020B0509030403020204" pitchFamily="49" charset="77"/>
              </a:rPr>
              <a:t>((u) =&gt; {</a:t>
            </a:r>
            <a:br>
              <a:rPr lang="en-US" sz="2000" dirty="0">
                <a:latin typeface="Source Code Pro" panose="020B0509030403020204" pitchFamily="49" charset="77"/>
              </a:rPr>
            </a:br>
            <a:r>
              <a:rPr lang="en-US" sz="2000" dirty="0">
                <a:latin typeface="Source Code Pro" panose="020B0509030403020204" pitchFamily="49" charset="77"/>
              </a:rPr>
              <a:t>				return </a:t>
            </a:r>
            <a:r>
              <a:rPr lang="en-US" sz="2000" dirty="0" err="1">
                <a:latin typeface="Source Code Pro" panose="020B0509030403020204" pitchFamily="49" charset="77"/>
              </a:rPr>
              <a:t>u.displayName</a:t>
            </a:r>
            <a:br>
              <a:rPr lang="en-US" sz="2000" dirty="0">
                <a:latin typeface="Source Code Pro" panose="020B0509030403020204" pitchFamily="49" charset="77"/>
              </a:rPr>
            </a:br>
            <a:r>
              <a:rPr lang="en-US" sz="2000" dirty="0">
                <a:latin typeface="Source Code Pro" panose="020B0509030403020204" pitchFamily="49" charset="77"/>
              </a:rPr>
              <a:t>			}); </a:t>
            </a:r>
            <a:br>
              <a:rPr lang="en-US" sz="2000" dirty="0">
                <a:latin typeface="Source Code Pro" panose="020B0509030403020204" pitchFamily="49" charset="77"/>
              </a:rPr>
            </a:br>
            <a:r>
              <a:rPr lang="en-US" sz="2000" dirty="0">
                <a:latin typeface="Source Code Pro" panose="020B0509030403020204" pitchFamily="49" charset="77"/>
              </a:rPr>
              <a:t>			</a:t>
            </a:r>
            <a:r>
              <a:rPr lang="en-US" sz="2000" dirty="0" err="1">
                <a:latin typeface="Source Code Pro" panose="020B0509030403020204" pitchFamily="49" charset="77"/>
              </a:rPr>
              <a:t>console.log</a:t>
            </a:r>
            <a:r>
              <a:rPr lang="en-US" sz="2000" dirty="0">
                <a:latin typeface="Source Code Pro" panose="020B0509030403020204" pitchFamily="49" charset="77"/>
              </a:rPr>
              <a:t>("Top contacts:", </a:t>
            </a:r>
            <a:r>
              <a:rPr lang="en-US" sz="2000" dirty="0" err="1">
                <a:latin typeface="Source Code Pro" panose="020B0509030403020204" pitchFamily="49" charset="77"/>
              </a:rPr>
              <a:t>topContacts.join</a:t>
            </a:r>
            <a:r>
              <a:rPr lang="en-US" sz="2000" dirty="0">
                <a:latin typeface="Source Code Pro" panose="020B0509030403020204" pitchFamily="49" charset="77"/>
              </a:rPr>
              <a:t>(", ")); </a:t>
            </a:r>
            <a:br>
              <a:rPr lang="en-US" sz="2000" dirty="0">
                <a:latin typeface="Source Code Pro" panose="020B0509030403020204" pitchFamily="49" charset="77"/>
              </a:rPr>
            </a:br>
            <a:r>
              <a:rPr lang="en-US" sz="2000" dirty="0">
                <a:latin typeface="Source Code Pro" panose="020B0509030403020204" pitchFamily="49" charset="77"/>
              </a:rPr>
              <a:t>		});</a:t>
            </a:r>
            <a:endParaRPr lang="en-US" dirty="0"/>
          </a:p>
          <a:p>
            <a:r>
              <a:rPr lang="en-US" dirty="0" err="1"/>
              <a:t>Typings</a:t>
            </a:r>
            <a:r>
              <a:rPr lang="en-US" dirty="0"/>
              <a:t> available for TypeScript/IntelliSense</a:t>
            </a:r>
          </a:p>
        </p:txBody>
      </p:sp>
    </p:spTree>
    <p:extLst>
      <p:ext uri="{BB962C8B-B14F-4D97-AF65-F5344CB8AC3E}">
        <p14:creationId xmlns:p14="http://schemas.microsoft.com/office/powerpoint/2010/main" val="275933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94B1C3-73B6-2B4C-8B2D-59E78BC8B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3FA2E7-71ED-614B-8487-46AF9D8444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Graph SDK for PHP</a:t>
            </a:r>
          </a:p>
        </p:txBody>
      </p:sp>
    </p:spTree>
    <p:extLst>
      <p:ext uri="{BB962C8B-B14F-4D97-AF65-F5344CB8AC3E}">
        <p14:creationId xmlns:p14="http://schemas.microsoft.com/office/powerpoint/2010/main" val="194560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943648-49EC-1948-B364-E64E1C39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Developing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5F7244-780F-A34D-911C-005F104F43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6390" y="1434370"/>
            <a:ext cx="11018520" cy="5084469"/>
          </a:xfrm>
        </p:spPr>
        <p:txBody>
          <a:bodyPr/>
          <a:lstStyle/>
          <a:p>
            <a:r>
              <a:rPr lang="en-US" dirty="0"/>
              <a:t>Graph SDKs</a:t>
            </a:r>
          </a:p>
          <a:p>
            <a:r>
              <a:rPr lang="en-US" dirty="0">
                <a:hlinkClick r:id="rId2"/>
              </a:rPr>
              <a:t>http://aka.ms/graphsdks</a:t>
            </a:r>
            <a:endParaRPr lang="en-US" dirty="0"/>
          </a:p>
          <a:p>
            <a:endParaRPr lang="en-US" dirty="0"/>
          </a:p>
          <a:p>
            <a:r>
              <a:rPr lang="en-US" dirty="0"/>
              <a:t>Graph SDK for JavaScript</a:t>
            </a:r>
          </a:p>
          <a:p>
            <a:r>
              <a:rPr lang="en-US" dirty="0">
                <a:hlinkClick r:id="rId3"/>
              </a:rPr>
              <a:t>http://aka.ms/graphsdk-js</a:t>
            </a:r>
            <a:endParaRPr lang="en-US" dirty="0"/>
          </a:p>
          <a:p>
            <a:endParaRPr lang="en-US" dirty="0"/>
          </a:p>
          <a:p>
            <a:r>
              <a:rPr lang="en-US" dirty="0"/>
              <a:t>Microsoft Graph </a:t>
            </a:r>
            <a:r>
              <a:rPr lang="en-US" dirty="0" err="1"/>
              <a:t>Github</a:t>
            </a:r>
            <a:endParaRPr lang="en-US" dirty="0"/>
          </a:p>
          <a:p>
            <a:r>
              <a:rPr lang="en-US" dirty="0">
                <a:hlinkClick r:id="rId4"/>
              </a:rPr>
              <a:t>https://github.com/microsoftgraph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StackOverflow</a:t>
            </a:r>
            <a:r>
              <a:rPr lang="en-US" dirty="0"/>
              <a:t> [</a:t>
            </a:r>
            <a:r>
              <a:rPr lang="en-US" dirty="0" err="1"/>
              <a:t>microsoftgraph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0443035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82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5-50195_Microsoft_Build_Template">
  <a:themeElements>
    <a:clrScheme name="Microsoft Build 2018">
      <a:dk1>
        <a:srgbClr val="1A1A1A"/>
      </a:dk1>
      <a:lt1>
        <a:srgbClr val="FFFFFF"/>
      </a:lt1>
      <a:dk2>
        <a:srgbClr val="0D0D0D"/>
      </a:dk2>
      <a:lt2>
        <a:srgbClr val="E6E6E6"/>
      </a:lt2>
      <a:accent1>
        <a:srgbClr val="505050"/>
      </a:accent1>
      <a:accent2>
        <a:srgbClr val="D2D2D2"/>
      </a:accent2>
      <a:accent3>
        <a:srgbClr val="E3008C"/>
      </a:accent3>
      <a:accent4>
        <a:srgbClr val="32145A"/>
      </a:accent4>
      <a:accent5>
        <a:srgbClr val="2139B5"/>
      </a:accent5>
      <a:accent6>
        <a:srgbClr val="E6E6E6"/>
      </a:accent6>
      <a:hlink>
        <a:srgbClr val="2139B5"/>
      </a:hlink>
      <a:folHlink>
        <a:srgbClr val="2139B5"/>
      </a:folHlink>
    </a:clrScheme>
    <a:fontScheme name="Segoe UI Semibold - Segoe UI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_2018_16x9_Breakout_Template.potx" id="{1A72F1D6-8E00-44B7-8612-A96C51648790}" vid="{FC63816D-7A82-403A-9DF6-29F1914C43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17B93EE9F2F41994D2F228468D10E" ma:contentTypeVersion="9" ma:contentTypeDescription="Create a new document." ma:contentTypeScope="" ma:versionID="1d7df939d0e0183c4d933bdcd73dfaf5">
  <xsd:schema xmlns:xsd="http://www.w3.org/2001/XMLSchema" xmlns:xs="http://www.w3.org/2001/XMLSchema" xmlns:p="http://schemas.microsoft.com/office/2006/metadata/properties" xmlns:ns1="http://schemas.microsoft.com/sharepoint/v3" xmlns:ns2="646976ae-59cf-49eb-9f2b-1314aabf2719" xmlns:ns3="6e5b7a07-ac60-4ed9-8ae1-da25a1fdee41" targetNamespace="http://schemas.microsoft.com/office/2006/metadata/properties" ma:root="true" ma:fieldsID="bcaf99bb35c5210c75ccf9e06410fea1" ns1:_="" ns2:_="" ns3:_="">
    <xsd:import namespace="http://schemas.microsoft.com/sharepoint/v3"/>
    <xsd:import namespace="646976ae-59cf-49eb-9f2b-1314aabf2719"/>
    <xsd:import namespace="6e5b7a07-ac60-4ed9-8ae1-da25a1fdee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6976ae-59cf-49eb-9f2b-1314aabf27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5b7a07-ac60-4ed9-8ae1-da25a1fdee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90F116-B58F-4255-B05B-DA3808E0E5C6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6e5b7a07-ac60-4ed9-8ae1-da25a1fdee41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646976ae-59cf-49eb-9f2b-1314aabf2719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144A31-C499-4962-8AE8-3656532AA4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46976ae-59cf-49eb-9f2b-1314aabf2719"/>
    <ds:schemaRef ds:uri="6e5b7a07-ac60-4ed9-8ae1-da25a1fdee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Microsoft_Build_2018_16x9_Breakout_Template</Template>
  <TotalTime>4870</TotalTime>
  <Words>235</Words>
  <Application>Microsoft Office PowerPoint</Application>
  <PresentationFormat>Widescreen</PresentationFormat>
  <Paragraphs>46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Consolas</vt:lpstr>
      <vt:lpstr>Segoe UI</vt:lpstr>
      <vt:lpstr>Segoe UI Light</vt:lpstr>
      <vt:lpstr>Segoe UI Semibold</vt:lpstr>
      <vt:lpstr>Segoe UI Semilight</vt:lpstr>
      <vt:lpstr>Source Code Pro</vt:lpstr>
      <vt:lpstr>Wingdings</vt:lpstr>
      <vt:lpstr>5-50195_Microsoft_Build_Template</vt:lpstr>
      <vt:lpstr>PowerPoint Presentation</vt:lpstr>
      <vt:lpstr>Build smart productivity apps with Microsoft Graph JavaScript SDK</vt:lpstr>
      <vt:lpstr>SDK Features</vt:lpstr>
      <vt:lpstr>SDK Features</vt:lpstr>
      <vt:lpstr>Demo</vt:lpstr>
      <vt:lpstr>Start Developing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Golnaz Alibeigi</cp:lastModifiedBy>
  <cp:revision>26</cp:revision>
  <dcterms:created xsi:type="dcterms:W3CDTF">2018-03-22T01:46:09Z</dcterms:created>
  <dcterms:modified xsi:type="dcterms:W3CDTF">2018-04-25T19:09:10Z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0x01010016D17B93EE9F2F41994D2F228468D10E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20;#Washington State Convention and Trade Center|2ebf141d-f871-4cc9-bf08-f87f112ab464</vt:lpwstr>
  </property>
  <property fmtid="{D5CDD505-2E9C-101B-9397-08002B2CF9AE}" pid="7" name="Track">
    <vt:lpwstr/>
  </property>
  <property fmtid="{D5CDD505-2E9C-101B-9397-08002B2CF9AE}" pid="8" name="Event Location">
    <vt:lpwstr>19;#Seattle|54f46ed2-c77e-4a59-b182-a4171fdb0d11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MSIP_Label_f42aa342-8706-4288-bd11-ebb85995028c_Enabled">
    <vt:lpwstr>True</vt:lpwstr>
  </property>
  <property fmtid="{D5CDD505-2E9C-101B-9397-08002B2CF9AE}" pid="12" name="MSIP_Label_f42aa342-8706-4288-bd11-ebb85995028c_SiteId">
    <vt:lpwstr>72f988bf-86f1-41af-91ab-2d7cd011db47</vt:lpwstr>
  </property>
  <property fmtid="{D5CDD505-2E9C-101B-9397-08002B2CF9AE}" pid="13" name="MSIP_Label_f42aa342-8706-4288-bd11-ebb85995028c_Ref">
    <vt:lpwstr>https://api.informationprotection.azure.com/api/72f988bf-86f1-41af-91ab-2d7cd011db47</vt:lpwstr>
  </property>
  <property fmtid="{D5CDD505-2E9C-101B-9397-08002B2CF9AE}" pid="14" name="MSIP_Label_f42aa342-8706-4288-bd11-ebb85995028c_Owner">
    <vt:lpwstr>maryfj@microsoft.com</vt:lpwstr>
  </property>
  <property fmtid="{D5CDD505-2E9C-101B-9397-08002B2CF9AE}" pid="15" name="MSIP_Label_f42aa342-8706-4288-bd11-ebb85995028c_SetDate">
    <vt:lpwstr>2017-08-29T14:27:20.8568347-07:00</vt:lpwstr>
  </property>
  <property fmtid="{D5CDD505-2E9C-101B-9397-08002B2CF9AE}" pid="16" name="MSIP_Label_f42aa342-8706-4288-bd11-ebb85995028c_Name">
    <vt:lpwstr>General</vt:lpwstr>
  </property>
  <property fmtid="{D5CDD505-2E9C-101B-9397-08002B2CF9AE}" pid="17" name="MSIP_Label_f42aa342-8706-4288-bd11-ebb85995028c_Application">
    <vt:lpwstr>Microsoft Azure Information Protection</vt:lpwstr>
  </property>
  <property fmtid="{D5CDD505-2E9C-101B-9397-08002B2CF9AE}" pid="18" name="MSIP_Label_f42aa342-8706-4288-bd11-ebb85995028c_Extended_MSFT_Method">
    <vt:lpwstr>Automatic</vt:lpwstr>
  </property>
  <property fmtid="{D5CDD505-2E9C-101B-9397-08002B2CF9AE}" pid="19" name="Sensitivity">
    <vt:lpwstr>General</vt:lpwstr>
  </property>
  <property fmtid="{D5CDD505-2E9C-101B-9397-08002B2CF9AE}" pid="20" name="TaxKeyword">
    <vt:lpwstr>42;#Microsoft Build|98156d08-f86c-467a-ad79-de9e9c534df7</vt:lpwstr>
  </property>
  <property fmtid="{D5CDD505-2E9C-101B-9397-08002B2CF9AE}" pid="21" name="Event Name">
    <vt:lpwstr>45;#Build|58542b36-5bf5-46a6-a53f-a41fb7a73785</vt:lpwstr>
  </property>
  <property fmtid="{D5CDD505-2E9C-101B-9397-08002B2CF9AE}" pid="22" name="Audience1">
    <vt:lpwstr/>
  </property>
</Properties>
</file>