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475" r:id="rId4"/>
    <p:sldMasterId id="2147484495" r:id="rId5"/>
  </p:sldMasterIdLst>
  <p:notesMasterIdLst>
    <p:notesMasterId r:id="rId25"/>
  </p:notesMasterIdLst>
  <p:handoutMasterIdLst>
    <p:handoutMasterId r:id="rId26"/>
  </p:handoutMasterIdLst>
  <p:sldIdLst>
    <p:sldId id="1486" r:id="rId6"/>
    <p:sldId id="1502" r:id="rId7"/>
    <p:sldId id="1588" r:id="rId8"/>
    <p:sldId id="1575" r:id="rId9"/>
    <p:sldId id="1586" r:id="rId10"/>
    <p:sldId id="1576" r:id="rId11"/>
    <p:sldId id="1584" r:id="rId12"/>
    <p:sldId id="1583" r:id="rId13"/>
    <p:sldId id="1574" r:id="rId14"/>
    <p:sldId id="1572" r:id="rId15"/>
    <p:sldId id="1578" r:id="rId16"/>
    <p:sldId id="1589" r:id="rId17"/>
    <p:sldId id="1579" r:id="rId18"/>
    <p:sldId id="1581" r:id="rId19"/>
    <p:sldId id="1582" r:id="rId20"/>
    <p:sldId id="1587" r:id="rId21"/>
    <p:sldId id="1557" r:id="rId22"/>
    <p:sldId id="1555" r:id="rId23"/>
    <p:sldId id="1516" r:id="rId24"/>
  </p:sldIdLst>
  <p:sldSz cx="12436475" cy="6994525"/>
  <p:notesSz cx="6858000" cy="9144000"/>
  <p:defaultTextStyle>
    <a:defPPr>
      <a:defRPr lang="en-US"/>
    </a:defPPr>
    <a:lvl1pPr marL="0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6371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32742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99113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65484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3185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Build 2017 Light Gray Template" id="{E1C8FB21-FF75-44A0-8090-B2FB240B014B}">
          <p14:sldIdLst>
            <p14:sldId id="1486"/>
            <p14:sldId id="1502"/>
            <p14:sldId id="1588"/>
            <p14:sldId id="1575"/>
            <p14:sldId id="1586"/>
            <p14:sldId id="1576"/>
            <p14:sldId id="1584"/>
            <p14:sldId id="1583"/>
            <p14:sldId id="1574"/>
            <p14:sldId id="1572"/>
            <p14:sldId id="1578"/>
            <p14:sldId id="1589"/>
            <p14:sldId id="1579"/>
            <p14:sldId id="1581"/>
            <p14:sldId id="1582"/>
            <p14:sldId id="1587"/>
            <p14:sldId id="1557"/>
            <p14:sldId id="1555"/>
            <p14:sldId id="1516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2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  <p:cmAuthor id="4" name="Mitchell Derrey" initials="MD" lastIdx="8" clrIdx="4">
    <p:extLst>
      <p:ext uri="{19B8F6BF-5375-455C-9EA6-DF929625EA0E}">
        <p15:presenceInfo xmlns:p15="http://schemas.microsoft.com/office/powerpoint/2012/main" userId="S-1-5-21-383413107-1061881802-891584314-485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737373"/>
    <a:srgbClr val="323232"/>
    <a:srgbClr val="000000"/>
    <a:srgbClr val="E6E6E6"/>
    <a:srgbClr val="D2D2D2"/>
    <a:srgbClr val="505050"/>
    <a:srgbClr val="525252"/>
    <a:srgbClr val="0078D7"/>
    <a:srgbClr val="FF8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85" autoAdjust="0"/>
    <p:restoredTop sz="80632" autoAdjust="0"/>
  </p:normalViewPr>
  <p:slideViewPr>
    <p:cSldViewPr>
      <p:cViewPr varScale="1">
        <p:scale>
          <a:sx n="94" d="100"/>
          <a:sy n="94" d="100"/>
        </p:scale>
        <p:origin x="44" y="640"/>
      </p:cViewPr>
      <p:guideLst/>
    </p:cSldViewPr>
  </p:slideViewPr>
  <p:outlineViewPr>
    <p:cViewPr>
      <p:scale>
        <a:sx n="33" d="100"/>
        <a:sy n="33" d="100"/>
      </p:scale>
      <p:origin x="0" y="-966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-2102"/>
    </p:cViewPr>
  </p:sorterViewPr>
  <p:notesViewPr>
    <p:cSldViewPr showGuides="1">
      <p:cViewPr varScale="1">
        <p:scale>
          <a:sx n="81" d="100"/>
          <a:sy n="81" d="100"/>
        </p:scale>
        <p:origin x="3280" y="8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stin Conway" userId="27f79321-6279-42ff-9149-e1b28fc08644" providerId="ADAL" clId="{BA29BE12-7F7B-4898-A8BC-F2E518EDF34D}"/>
    <pc:docChg chg="undo redo custSel addSld delSld modSld sldOrd delSection modSection">
      <pc:chgData name="Justin Conway" userId="27f79321-6279-42ff-9149-e1b28fc08644" providerId="ADAL" clId="{BA29BE12-7F7B-4898-A8BC-F2E518EDF34D}" dt="2017-04-26T21:10:30.490" v="6636" actId="20577"/>
      <pc:docMkLst>
        <pc:docMk/>
      </pc:docMkLst>
      <pc:sldChg chg="del">
        <pc:chgData name="Justin Conway" userId="27f79321-6279-42ff-9149-e1b28fc08644" providerId="ADAL" clId="{BA29BE12-7F7B-4898-A8BC-F2E518EDF34D}" dt="2017-04-24T04:38:12.177" v="1397" actId="2696"/>
        <pc:sldMkLst>
          <pc:docMk/>
          <pc:sldMk cId="3941056257" sldId="1419"/>
        </pc:sldMkLst>
      </pc:sldChg>
      <pc:sldChg chg="del">
        <pc:chgData name="Justin Conway" userId="27f79321-6279-42ff-9149-e1b28fc08644" providerId="ADAL" clId="{BA29BE12-7F7B-4898-A8BC-F2E518EDF34D}" dt="2017-04-24T04:38:11.545" v="1384" actId="2696"/>
        <pc:sldMkLst>
          <pc:docMk/>
          <pc:sldMk cId="1434677114" sldId="1488"/>
        </pc:sldMkLst>
      </pc:sldChg>
      <pc:sldChg chg="modSp modTransition">
        <pc:chgData name="Justin Conway" userId="27f79321-6279-42ff-9149-e1b28fc08644" providerId="ADAL" clId="{BA29BE12-7F7B-4898-A8BC-F2E518EDF34D}" dt="2017-04-25T03:14:15.153" v="3881" actId="0"/>
        <pc:sldMkLst>
          <pc:docMk/>
          <pc:sldMk cId="3788647698" sldId="1502"/>
        </pc:sldMkLst>
        <pc:spChg chg="mod">
          <ac:chgData name="Justin Conway" userId="27f79321-6279-42ff-9149-e1b28fc08644" providerId="ADAL" clId="{BA29BE12-7F7B-4898-A8BC-F2E518EDF34D}" dt="2017-04-25T03:05:54.678" v="3873" actId="20577"/>
          <ac:spMkLst>
            <pc:docMk/>
            <pc:sldMk cId="3788647698" sldId="1502"/>
            <ac:spMk id="6" creationId="{00000000-0000-0000-0000-000000000000}"/>
          </ac:spMkLst>
        </pc:spChg>
      </pc:sldChg>
      <pc:sldChg chg="del">
        <pc:chgData name="Justin Conway" userId="27f79321-6279-42ff-9149-e1b28fc08644" providerId="ADAL" clId="{BA29BE12-7F7B-4898-A8BC-F2E518EDF34D}" dt="2017-04-25T05:56:23.263" v="4318" actId="2696"/>
        <pc:sldMkLst>
          <pc:docMk/>
          <pc:sldMk cId="4234473174" sldId="1504"/>
        </pc:sldMkLst>
      </pc:sldChg>
      <pc:sldChg chg="del">
        <pc:chgData name="Justin Conway" userId="27f79321-6279-42ff-9149-e1b28fc08644" providerId="ADAL" clId="{BA29BE12-7F7B-4898-A8BC-F2E518EDF34D}" dt="2017-04-25T05:13:29.898" v="4254" actId="2696"/>
        <pc:sldMkLst>
          <pc:docMk/>
          <pc:sldMk cId="3887587415" sldId="1507"/>
        </pc:sldMkLst>
      </pc:sldChg>
      <pc:sldChg chg="del">
        <pc:chgData name="Justin Conway" userId="27f79321-6279-42ff-9149-e1b28fc08644" providerId="ADAL" clId="{BA29BE12-7F7B-4898-A8BC-F2E518EDF34D}" dt="2017-04-25T05:56:36.729" v="4320" actId="2696"/>
        <pc:sldMkLst>
          <pc:docMk/>
          <pc:sldMk cId="491487794" sldId="1508"/>
        </pc:sldMkLst>
      </pc:sldChg>
      <pc:sldChg chg="del">
        <pc:chgData name="Justin Conway" userId="27f79321-6279-42ff-9149-e1b28fc08644" providerId="ADAL" clId="{BA29BE12-7F7B-4898-A8BC-F2E518EDF34D}" dt="2017-04-25T05:56:40.809" v="4321" actId="2696"/>
        <pc:sldMkLst>
          <pc:docMk/>
          <pc:sldMk cId="3726030789" sldId="1509"/>
        </pc:sldMkLst>
      </pc:sldChg>
      <pc:sldChg chg="del">
        <pc:chgData name="Justin Conway" userId="27f79321-6279-42ff-9149-e1b28fc08644" providerId="ADAL" clId="{BA29BE12-7F7B-4898-A8BC-F2E518EDF34D}" dt="2017-04-25T05:11:23.891" v="4235" actId="2696"/>
        <pc:sldMkLst>
          <pc:docMk/>
          <pc:sldMk cId="4151172388" sldId="1511"/>
        </pc:sldMkLst>
      </pc:sldChg>
      <pc:sldChg chg="del">
        <pc:chgData name="Justin Conway" userId="27f79321-6279-42ff-9149-e1b28fc08644" providerId="ADAL" clId="{BA29BE12-7F7B-4898-A8BC-F2E518EDF34D}" dt="2017-04-25T05:11:27.795" v="4236" actId="2696"/>
        <pc:sldMkLst>
          <pc:docMk/>
          <pc:sldMk cId="1702666910" sldId="1512"/>
        </pc:sldMkLst>
      </pc:sldChg>
      <pc:sldChg chg="del">
        <pc:chgData name="Justin Conway" userId="27f79321-6279-42ff-9149-e1b28fc08644" providerId="ADAL" clId="{BA29BE12-7F7B-4898-A8BC-F2E518EDF34D}" dt="2017-04-25T05:11:49.231" v="4238" actId="2696"/>
        <pc:sldMkLst>
          <pc:docMk/>
          <pc:sldMk cId="1666887711" sldId="1513"/>
        </pc:sldMkLst>
      </pc:sldChg>
      <pc:sldChg chg="del">
        <pc:chgData name="Justin Conway" userId="27f79321-6279-42ff-9149-e1b28fc08644" providerId="ADAL" clId="{BA29BE12-7F7B-4898-A8BC-F2E518EDF34D}" dt="2017-04-25T05:11:35.158" v="4237" actId="2696"/>
        <pc:sldMkLst>
          <pc:docMk/>
          <pc:sldMk cId="4207219918" sldId="1514"/>
        </pc:sldMkLst>
      </pc:sldChg>
      <pc:sldChg chg="del">
        <pc:chgData name="Justin Conway" userId="27f79321-6279-42ff-9149-e1b28fc08644" providerId="ADAL" clId="{BA29BE12-7F7B-4898-A8BC-F2E518EDF34D}" dt="2017-04-26T01:57:49.478" v="5043" actId="2696"/>
        <pc:sldMkLst>
          <pc:docMk/>
          <pc:sldMk cId="3726924698" sldId="1515"/>
        </pc:sldMkLst>
      </pc:sldChg>
      <pc:sldChg chg="addSp modSp">
        <pc:chgData name="Justin Conway" userId="27f79321-6279-42ff-9149-e1b28fc08644" providerId="ADAL" clId="{BA29BE12-7F7B-4898-A8BC-F2E518EDF34D}" dt="2017-04-25T05:13:16.321" v="4253" actId="1076"/>
        <pc:sldMkLst>
          <pc:docMk/>
          <pc:sldMk cId="1897784522" sldId="1516"/>
        </pc:sldMkLst>
        <pc:spChg chg="add mod">
          <ac:chgData name="Justin Conway" userId="27f79321-6279-42ff-9149-e1b28fc08644" providerId="ADAL" clId="{BA29BE12-7F7B-4898-A8BC-F2E518EDF34D}" dt="2017-04-25T05:13:16.321" v="4253" actId="1076"/>
          <ac:spMkLst>
            <pc:docMk/>
            <pc:sldMk cId="1897784522" sldId="1516"/>
            <ac:spMk id="2" creationId="{1A0AF820-E08B-4576-8623-D89D40BF859F}"/>
          </ac:spMkLst>
        </pc:spChg>
      </pc:sldChg>
      <pc:sldChg chg="del">
        <pc:chgData name="Justin Conway" userId="27f79321-6279-42ff-9149-e1b28fc08644" providerId="ADAL" clId="{BA29BE12-7F7B-4898-A8BC-F2E518EDF34D}" dt="2017-04-25T05:56:31.482" v="4319" actId="2696"/>
        <pc:sldMkLst>
          <pc:docMk/>
          <pc:sldMk cId="1332049140" sldId="1517"/>
        </pc:sldMkLst>
      </pc:sldChg>
      <pc:sldChg chg="del">
        <pc:chgData name="Justin Conway" userId="27f79321-6279-42ff-9149-e1b28fc08644" providerId="ADAL" clId="{BA29BE12-7F7B-4898-A8BC-F2E518EDF34D}" dt="2017-04-24T04:38:11.618" v="1385" actId="2696"/>
        <pc:sldMkLst>
          <pc:docMk/>
          <pc:sldMk cId="2089720119" sldId="1534"/>
        </pc:sldMkLst>
      </pc:sldChg>
      <pc:sldChg chg="del">
        <pc:chgData name="Justin Conway" userId="27f79321-6279-42ff-9149-e1b28fc08644" providerId="ADAL" clId="{BA29BE12-7F7B-4898-A8BC-F2E518EDF34D}" dt="2017-04-24T04:38:12.091" v="1394" actId="2696"/>
        <pc:sldMkLst>
          <pc:docMk/>
          <pc:sldMk cId="3387827643" sldId="1537"/>
        </pc:sldMkLst>
      </pc:sldChg>
      <pc:sldChg chg="del">
        <pc:chgData name="Justin Conway" userId="27f79321-6279-42ff-9149-e1b28fc08644" providerId="ADAL" clId="{BA29BE12-7F7B-4898-A8BC-F2E518EDF34D}" dt="2017-04-24T04:38:12.108" v="1395" actId="2696"/>
        <pc:sldMkLst>
          <pc:docMk/>
          <pc:sldMk cId="2341120333" sldId="1538"/>
        </pc:sldMkLst>
      </pc:sldChg>
      <pc:sldChg chg="del">
        <pc:chgData name="Justin Conway" userId="27f79321-6279-42ff-9149-e1b28fc08644" providerId="ADAL" clId="{BA29BE12-7F7B-4898-A8BC-F2E518EDF34D}" dt="2017-04-24T04:38:12.160" v="1396" actId="2696"/>
        <pc:sldMkLst>
          <pc:docMk/>
          <pc:sldMk cId="4258783568" sldId="1539"/>
        </pc:sldMkLst>
      </pc:sldChg>
      <pc:sldChg chg="del">
        <pc:chgData name="Justin Conway" userId="27f79321-6279-42ff-9149-e1b28fc08644" providerId="ADAL" clId="{BA29BE12-7F7B-4898-A8BC-F2E518EDF34D}" dt="2017-04-24T04:38:12.188" v="1398" actId="2696"/>
        <pc:sldMkLst>
          <pc:docMk/>
          <pc:sldMk cId="323764925" sldId="1542"/>
        </pc:sldMkLst>
      </pc:sldChg>
      <pc:sldChg chg="del">
        <pc:chgData name="Justin Conway" userId="27f79321-6279-42ff-9149-e1b28fc08644" providerId="ADAL" clId="{BA29BE12-7F7B-4898-A8BC-F2E518EDF34D}" dt="2017-04-24T04:38:12.205" v="1399" actId="2696"/>
        <pc:sldMkLst>
          <pc:docMk/>
          <pc:sldMk cId="2128580388" sldId="1543"/>
        </pc:sldMkLst>
      </pc:sldChg>
      <pc:sldChg chg="del">
        <pc:chgData name="Justin Conway" userId="27f79321-6279-42ff-9149-e1b28fc08644" providerId="ADAL" clId="{BA29BE12-7F7B-4898-A8BC-F2E518EDF34D}" dt="2017-04-24T04:38:12.239" v="1400" actId="2696"/>
        <pc:sldMkLst>
          <pc:docMk/>
          <pc:sldMk cId="862097769" sldId="1544"/>
        </pc:sldMkLst>
      </pc:sldChg>
      <pc:sldChg chg="del">
        <pc:chgData name="Justin Conway" userId="27f79321-6279-42ff-9149-e1b28fc08644" providerId="ADAL" clId="{BA29BE12-7F7B-4898-A8BC-F2E518EDF34D}" dt="2017-04-24T04:38:12.282" v="1402" actId="2696"/>
        <pc:sldMkLst>
          <pc:docMk/>
          <pc:sldMk cId="2389561763" sldId="1546"/>
        </pc:sldMkLst>
      </pc:sldChg>
      <pc:sldChg chg="del">
        <pc:chgData name="Justin Conway" userId="27f79321-6279-42ff-9149-e1b28fc08644" providerId="ADAL" clId="{BA29BE12-7F7B-4898-A8BC-F2E518EDF34D}" dt="2017-04-24T04:38:12.319" v="1404" actId="2696"/>
        <pc:sldMkLst>
          <pc:docMk/>
          <pc:sldMk cId="3250383161" sldId="1547"/>
        </pc:sldMkLst>
      </pc:sldChg>
      <pc:sldChg chg="del">
        <pc:chgData name="Justin Conway" userId="27f79321-6279-42ff-9149-e1b28fc08644" providerId="ADAL" clId="{BA29BE12-7F7B-4898-A8BC-F2E518EDF34D}" dt="2017-04-24T04:38:12.064" v="1393" actId="2696"/>
        <pc:sldMkLst>
          <pc:docMk/>
          <pc:sldMk cId="687074080" sldId="1549"/>
        </pc:sldMkLst>
      </pc:sldChg>
      <pc:sldChg chg="del">
        <pc:chgData name="Justin Conway" userId="27f79321-6279-42ff-9149-e1b28fc08644" providerId="ADAL" clId="{BA29BE12-7F7B-4898-A8BC-F2E518EDF34D}" dt="2017-04-23T00:42:47.897" v="519" actId="2696"/>
        <pc:sldMkLst>
          <pc:docMk/>
          <pc:sldMk cId="3355163219" sldId="1550"/>
        </pc:sldMkLst>
      </pc:sldChg>
      <pc:sldChg chg="del">
        <pc:chgData name="Justin Conway" userId="27f79321-6279-42ff-9149-e1b28fc08644" providerId="ADAL" clId="{BA29BE12-7F7B-4898-A8BC-F2E518EDF34D}" dt="2017-04-23T00:43:36.396" v="520" actId="2696"/>
        <pc:sldMkLst>
          <pc:docMk/>
          <pc:sldMk cId="1918676128" sldId="1551"/>
        </pc:sldMkLst>
      </pc:sldChg>
      <pc:sldChg chg="del">
        <pc:chgData name="Justin Conway" userId="27f79321-6279-42ff-9149-e1b28fc08644" providerId="ADAL" clId="{BA29BE12-7F7B-4898-A8BC-F2E518EDF34D}" dt="2017-04-23T00:44:09.415" v="521" actId="2696"/>
        <pc:sldMkLst>
          <pc:docMk/>
          <pc:sldMk cId="2528545129" sldId="1552"/>
        </pc:sldMkLst>
      </pc:sldChg>
      <pc:sldChg chg="del">
        <pc:chgData name="Justin Conway" userId="27f79321-6279-42ff-9149-e1b28fc08644" providerId="ADAL" clId="{BA29BE12-7F7B-4898-A8BC-F2E518EDF34D}" dt="2017-04-23T00:44:36.172" v="522" actId="2696"/>
        <pc:sldMkLst>
          <pc:docMk/>
          <pc:sldMk cId="281029544" sldId="1553"/>
        </pc:sldMkLst>
      </pc:sldChg>
      <pc:sldChg chg="del ord">
        <pc:chgData name="Justin Conway" userId="27f79321-6279-42ff-9149-e1b28fc08644" providerId="ADAL" clId="{BA29BE12-7F7B-4898-A8BC-F2E518EDF34D}" dt="2017-04-25T05:13:51.857" v="4255" actId="2696"/>
        <pc:sldMkLst>
          <pc:docMk/>
          <pc:sldMk cId="3752774609" sldId="1554"/>
        </pc:sldMkLst>
      </pc:sldChg>
      <pc:sldChg chg="modSp ord">
        <pc:chgData name="Justin Conway" userId="27f79321-6279-42ff-9149-e1b28fc08644" providerId="ADAL" clId="{BA29BE12-7F7B-4898-A8BC-F2E518EDF34D}" dt="2017-04-26T15:09:43.863" v="5639" actId="20577"/>
        <pc:sldMkLst>
          <pc:docMk/>
          <pc:sldMk cId="694723384" sldId="1555"/>
        </pc:sldMkLst>
        <pc:spChg chg="mod">
          <ac:chgData name="Justin Conway" userId="27f79321-6279-42ff-9149-e1b28fc08644" providerId="ADAL" clId="{BA29BE12-7F7B-4898-A8BC-F2E518EDF34D}" dt="2017-04-26T15:09:43.863" v="5639" actId="20577"/>
          <ac:spMkLst>
            <pc:docMk/>
            <pc:sldMk cId="694723384" sldId="1555"/>
            <ac:spMk id="6" creationId="{00000000-0000-0000-0000-000000000000}"/>
          </ac:spMkLst>
        </pc:spChg>
      </pc:sldChg>
      <pc:sldChg chg="del">
        <pc:chgData name="Justin Conway" userId="27f79321-6279-42ff-9149-e1b28fc08644" providerId="ADAL" clId="{BA29BE12-7F7B-4898-A8BC-F2E518EDF34D}" dt="2017-04-24T04:38:12.263" v="1401" actId="2696"/>
        <pc:sldMkLst>
          <pc:docMk/>
          <pc:sldMk cId="828366079" sldId="1556"/>
        </pc:sldMkLst>
      </pc:sldChg>
      <pc:sldChg chg="addSp delSp modSp">
        <pc:chgData name="Justin Conway" userId="27f79321-6279-42ff-9149-e1b28fc08644" providerId="ADAL" clId="{BA29BE12-7F7B-4898-A8BC-F2E518EDF34D}" dt="2017-04-26T06:06:47.296" v="5620" actId="1076"/>
        <pc:sldMkLst>
          <pc:docMk/>
          <pc:sldMk cId="3075939631" sldId="1557"/>
        </pc:sldMkLst>
        <pc:spChg chg="mod">
          <ac:chgData name="Justin Conway" userId="27f79321-6279-42ff-9149-e1b28fc08644" providerId="ADAL" clId="{BA29BE12-7F7B-4898-A8BC-F2E518EDF34D}" dt="2017-04-25T05:04:52.818" v="4195" actId="20577"/>
          <ac:spMkLst>
            <pc:docMk/>
            <pc:sldMk cId="3075939631" sldId="1557"/>
            <ac:spMk id="2" creationId="{00000000-0000-0000-0000-000000000000}"/>
          </ac:spMkLst>
        </pc:spChg>
        <pc:spChg chg="mod">
          <ac:chgData name="Justin Conway" userId="27f79321-6279-42ff-9149-e1b28fc08644" providerId="ADAL" clId="{BA29BE12-7F7B-4898-A8BC-F2E518EDF34D}" dt="2017-04-26T01:58:32.790" v="5044" actId="113"/>
          <ac:spMkLst>
            <pc:docMk/>
            <pc:sldMk cId="3075939631" sldId="1557"/>
            <ac:spMk id="3" creationId="{00000000-0000-0000-0000-000000000000}"/>
          </ac:spMkLst>
        </pc:spChg>
        <pc:picChg chg="add mod">
          <ac:chgData name="Justin Conway" userId="27f79321-6279-42ff-9149-e1b28fc08644" providerId="ADAL" clId="{BA29BE12-7F7B-4898-A8BC-F2E518EDF34D}" dt="2017-04-26T06:06:47.296" v="5620" actId="1076"/>
          <ac:picMkLst>
            <pc:docMk/>
            <pc:sldMk cId="3075939631" sldId="1557"/>
            <ac:picMk id="6" creationId="{05CE2E94-0CDC-486C-B614-D7B5044E146E}"/>
          </ac:picMkLst>
        </pc:picChg>
        <pc:picChg chg="add del mod">
          <ac:chgData name="Justin Conway" userId="27f79321-6279-42ff-9149-e1b28fc08644" providerId="ADAL" clId="{BA29BE12-7F7B-4898-A8BC-F2E518EDF34D}" dt="2017-04-26T06:06:11.623" v="5615" actId="478"/>
          <ac:picMkLst>
            <pc:docMk/>
            <pc:sldMk cId="3075939631" sldId="1557"/>
            <ac:picMk id="5" creationId="{23ECBBBF-C19B-4EF3-8C73-7C0C2E3AEAC0}"/>
          </ac:picMkLst>
        </pc:picChg>
      </pc:sldChg>
      <pc:sldChg chg="del">
        <pc:chgData name="Justin Conway" userId="27f79321-6279-42ff-9149-e1b28fc08644" providerId="ADAL" clId="{BA29BE12-7F7B-4898-A8BC-F2E518EDF34D}" dt="2017-04-24T04:38:11.692" v="1386" actId="2696"/>
        <pc:sldMkLst>
          <pc:docMk/>
          <pc:sldMk cId="2541376930" sldId="1560"/>
        </pc:sldMkLst>
      </pc:sldChg>
      <pc:sldChg chg="del">
        <pc:chgData name="Justin Conway" userId="27f79321-6279-42ff-9149-e1b28fc08644" providerId="ADAL" clId="{BA29BE12-7F7B-4898-A8BC-F2E518EDF34D}" dt="2017-04-24T04:38:11.777" v="1387" actId="2696"/>
        <pc:sldMkLst>
          <pc:docMk/>
          <pc:sldMk cId="1450035112" sldId="1561"/>
        </pc:sldMkLst>
      </pc:sldChg>
      <pc:sldChg chg="del">
        <pc:chgData name="Justin Conway" userId="27f79321-6279-42ff-9149-e1b28fc08644" providerId="ADAL" clId="{BA29BE12-7F7B-4898-A8BC-F2E518EDF34D}" dt="2017-04-24T04:38:11.823" v="1388" actId="2696"/>
        <pc:sldMkLst>
          <pc:docMk/>
          <pc:sldMk cId="461797596" sldId="1562"/>
        </pc:sldMkLst>
      </pc:sldChg>
      <pc:sldChg chg="del">
        <pc:chgData name="Justin Conway" userId="27f79321-6279-42ff-9149-e1b28fc08644" providerId="ADAL" clId="{BA29BE12-7F7B-4898-A8BC-F2E518EDF34D}" dt="2017-04-24T04:38:11.912" v="1389" actId="2696"/>
        <pc:sldMkLst>
          <pc:docMk/>
          <pc:sldMk cId="680838565" sldId="1563"/>
        </pc:sldMkLst>
      </pc:sldChg>
      <pc:sldChg chg="del">
        <pc:chgData name="Justin Conway" userId="27f79321-6279-42ff-9149-e1b28fc08644" providerId="ADAL" clId="{BA29BE12-7F7B-4898-A8BC-F2E518EDF34D}" dt="2017-04-24T04:38:11.948" v="1390" actId="2696"/>
        <pc:sldMkLst>
          <pc:docMk/>
          <pc:sldMk cId="825134752" sldId="1564"/>
        </pc:sldMkLst>
      </pc:sldChg>
      <pc:sldChg chg="del">
        <pc:chgData name="Justin Conway" userId="27f79321-6279-42ff-9149-e1b28fc08644" providerId="ADAL" clId="{BA29BE12-7F7B-4898-A8BC-F2E518EDF34D}" dt="2017-04-24T04:38:11.979" v="1391" actId="2696"/>
        <pc:sldMkLst>
          <pc:docMk/>
          <pc:sldMk cId="3801175348" sldId="1565"/>
        </pc:sldMkLst>
      </pc:sldChg>
      <pc:sldChg chg="del">
        <pc:chgData name="Justin Conway" userId="27f79321-6279-42ff-9149-e1b28fc08644" providerId="ADAL" clId="{BA29BE12-7F7B-4898-A8BC-F2E518EDF34D}" dt="2017-04-24T04:38:12" v="1392" actId="2696"/>
        <pc:sldMkLst>
          <pc:docMk/>
          <pc:sldMk cId="1548747570" sldId="1566"/>
        </pc:sldMkLst>
      </pc:sldChg>
      <pc:sldChg chg="del">
        <pc:chgData name="Justin Conway" userId="27f79321-6279-42ff-9149-e1b28fc08644" providerId="ADAL" clId="{BA29BE12-7F7B-4898-A8BC-F2E518EDF34D}" dt="2017-04-24T04:38:12.295" v="1403" actId="2696"/>
        <pc:sldMkLst>
          <pc:docMk/>
          <pc:sldMk cId="277789581" sldId="1567"/>
        </pc:sldMkLst>
      </pc:sldChg>
      <pc:sldChg chg="del">
        <pc:chgData name="Justin Conway" userId="27f79321-6279-42ff-9149-e1b28fc08644" providerId="ADAL" clId="{BA29BE12-7F7B-4898-A8BC-F2E518EDF34D}" dt="2017-04-24T06:17:27.697" v="2742" actId="2696"/>
        <pc:sldMkLst>
          <pc:docMk/>
          <pc:sldMk cId="3632234397" sldId="1568"/>
        </pc:sldMkLst>
      </pc:sldChg>
      <pc:sldChg chg="del ord">
        <pc:chgData name="Justin Conway" userId="27f79321-6279-42ff-9149-e1b28fc08644" providerId="ADAL" clId="{BA29BE12-7F7B-4898-A8BC-F2E518EDF34D}" dt="2017-04-26T05:46:37.155" v="5561" actId="2696"/>
        <pc:sldMkLst>
          <pc:docMk/>
          <pc:sldMk cId="565664448" sldId="1569"/>
        </pc:sldMkLst>
      </pc:sldChg>
      <pc:sldChg chg="del ord">
        <pc:chgData name="Justin Conway" userId="27f79321-6279-42ff-9149-e1b28fc08644" providerId="ADAL" clId="{BA29BE12-7F7B-4898-A8BC-F2E518EDF34D}" dt="2017-04-26T05:46:39.959" v="5562" actId="2696"/>
        <pc:sldMkLst>
          <pc:docMk/>
          <pc:sldMk cId="2790085327" sldId="1570"/>
        </pc:sldMkLst>
      </pc:sldChg>
      <pc:sldChg chg="modSp add del">
        <pc:chgData name="Justin Conway" userId="27f79321-6279-42ff-9149-e1b28fc08644" providerId="ADAL" clId="{BA29BE12-7F7B-4898-A8BC-F2E518EDF34D}" dt="2017-04-21T18:57:25.565" v="226" actId="2696"/>
        <pc:sldMkLst>
          <pc:docMk/>
          <pc:sldMk cId="3439419318" sldId="1571"/>
        </pc:sldMkLst>
        <pc:spChg chg="mod">
          <ac:chgData name="Justin Conway" userId="27f79321-6279-42ff-9149-e1b28fc08644" providerId="ADAL" clId="{BA29BE12-7F7B-4898-A8BC-F2E518EDF34D}" dt="2017-04-21T18:57:09.430" v="224" actId="20577"/>
          <ac:spMkLst>
            <pc:docMk/>
            <pc:sldMk cId="3439419318" sldId="1571"/>
            <ac:spMk id="2" creationId="{1147B6EA-766A-43F3-9BE2-A072607BC13E}"/>
          </ac:spMkLst>
        </pc:spChg>
      </pc:sldChg>
      <pc:sldChg chg="addSp delSp modSp add ord">
        <pc:chgData name="Justin Conway" userId="27f79321-6279-42ff-9149-e1b28fc08644" providerId="ADAL" clId="{BA29BE12-7F7B-4898-A8BC-F2E518EDF34D}" dt="2017-04-26T03:27:49.595" v="5501" actId="20577"/>
        <pc:sldMkLst>
          <pc:docMk/>
          <pc:sldMk cId="3654010597" sldId="1572"/>
        </pc:sldMkLst>
        <pc:spChg chg="mod">
          <ac:chgData name="Justin Conway" userId="27f79321-6279-42ff-9149-e1b28fc08644" providerId="ADAL" clId="{BA29BE12-7F7B-4898-A8BC-F2E518EDF34D}" dt="2017-04-26T03:27:49.595" v="5501" actId="20577"/>
          <ac:spMkLst>
            <pc:docMk/>
            <pc:sldMk cId="3654010597" sldId="1572"/>
            <ac:spMk id="3" creationId="{780D163E-7A16-4510-A110-685733BC6E22}"/>
          </ac:spMkLst>
        </pc:spChg>
        <pc:spChg chg="mod">
          <ac:chgData name="Justin Conway" userId="27f79321-6279-42ff-9149-e1b28fc08644" providerId="ADAL" clId="{BA29BE12-7F7B-4898-A8BC-F2E518EDF34D}" dt="2017-04-21T18:57:37.386" v="253" actId="20577"/>
          <ac:spMkLst>
            <pc:docMk/>
            <pc:sldMk cId="3654010597" sldId="1572"/>
            <ac:spMk id="2" creationId="{A6651510-349D-4A1F-BF73-F47C6E56FD50}"/>
          </ac:spMkLst>
        </pc:spChg>
        <pc:grpChg chg="add mod">
          <ac:chgData name="Justin Conway" userId="27f79321-6279-42ff-9149-e1b28fc08644" providerId="ADAL" clId="{BA29BE12-7F7B-4898-A8BC-F2E518EDF34D}" dt="2017-04-24T22:14:50.952" v="3688" actId="1037"/>
          <ac:grpSpMkLst>
            <pc:docMk/>
            <pc:sldMk cId="3654010597" sldId="1572"/>
            <ac:grpSpMk id="60" creationId="{573CBEAA-811F-41F6-AB83-2DD7E04EFF59}"/>
          </ac:grpSpMkLst>
        </pc:grpChg>
        <pc:grpChg chg="add del mod">
          <ac:chgData name="Justin Conway" userId="27f79321-6279-42ff-9149-e1b28fc08644" providerId="ADAL" clId="{BA29BE12-7F7B-4898-A8BC-F2E518EDF34D}" dt="2017-04-24T22:14:44.934" v="3684" actId="1076"/>
          <ac:grpSpMkLst>
            <pc:docMk/>
            <pc:sldMk cId="3654010597" sldId="1572"/>
            <ac:grpSpMk id="66" creationId="{0D5CDD23-CC91-42CD-B5B9-6DADE67773F4}"/>
          </ac:grpSpMkLst>
        </pc:grpChg>
        <pc:grpChg chg="add mod">
          <ac:chgData name="Justin Conway" userId="27f79321-6279-42ff-9149-e1b28fc08644" providerId="ADAL" clId="{BA29BE12-7F7B-4898-A8BC-F2E518EDF34D}" dt="2017-04-24T22:13:50.972" v="3673" actId="1037"/>
          <ac:grpSpMkLst>
            <pc:docMk/>
            <pc:sldMk cId="3654010597" sldId="1572"/>
            <ac:grpSpMk id="6" creationId="{85BB1AB1-CA85-48CD-AB9F-011AB134BC63}"/>
          </ac:grpSpMkLst>
        </pc:grpChg>
        <pc:grpChg chg="add del mod">
          <ac:chgData name="Justin Conway" userId="27f79321-6279-42ff-9149-e1b28fc08644" providerId="ADAL" clId="{BA29BE12-7F7B-4898-A8BC-F2E518EDF34D}" dt="2017-04-24T21:03:15.682" v="3501" actId="478"/>
          <ac:grpSpMkLst>
            <pc:docMk/>
            <pc:sldMk cId="3654010597" sldId="1572"/>
            <ac:grpSpMk id="9" creationId="{28354D83-C7FF-4717-9223-0CC02EA68A40}"/>
          </ac:grpSpMkLst>
        </pc:grpChg>
        <pc:picChg chg="add mod">
          <ac:chgData name="Justin Conway" userId="27f79321-6279-42ff-9149-e1b28fc08644" providerId="ADAL" clId="{BA29BE12-7F7B-4898-A8BC-F2E518EDF34D}" dt="2017-04-24T22:14:12.623" v="3676" actId="1076"/>
          <ac:picMkLst>
            <pc:docMk/>
            <pc:sldMk cId="3654010597" sldId="1572"/>
            <ac:picMk id="5" creationId="{6D305636-8E99-47F4-9C97-6BBC10ADDFD8}"/>
          </ac:picMkLst>
        </pc:picChg>
      </pc:sldChg>
      <pc:sldChg chg="modSp add del">
        <pc:chgData name="Justin Conway" userId="27f79321-6279-42ff-9149-e1b28fc08644" providerId="ADAL" clId="{BA29BE12-7F7B-4898-A8BC-F2E518EDF34D}" dt="2017-04-25T05:55:44.133" v="4317" actId="2696"/>
        <pc:sldMkLst>
          <pc:docMk/>
          <pc:sldMk cId="3710874824" sldId="1573"/>
        </pc:sldMkLst>
        <pc:spChg chg="mod">
          <ac:chgData name="Justin Conway" userId="27f79321-6279-42ff-9149-e1b28fc08644" providerId="ADAL" clId="{BA29BE12-7F7B-4898-A8BC-F2E518EDF34D}" dt="2017-04-21T18:57:50.204" v="273" actId="20577"/>
          <ac:spMkLst>
            <pc:docMk/>
            <pc:sldMk cId="3710874824" sldId="1573"/>
            <ac:spMk id="2" creationId="{4666BFE4-BB82-4AC1-B157-F1A26DAD346F}"/>
          </ac:spMkLst>
        </pc:spChg>
      </pc:sldChg>
      <pc:sldChg chg="modSp add ord">
        <pc:chgData name="Justin Conway" userId="27f79321-6279-42ff-9149-e1b28fc08644" providerId="ADAL" clId="{BA29BE12-7F7B-4898-A8BC-F2E518EDF34D}" dt="2017-04-24T22:07:48.451" v="3645" actId="20577"/>
        <pc:sldMkLst>
          <pc:docMk/>
          <pc:sldMk cId="2598938775" sldId="1574"/>
        </pc:sldMkLst>
        <pc:spChg chg="mod">
          <ac:chgData name="Justin Conway" userId="27f79321-6279-42ff-9149-e1b28fc08644" providerId="ADAL" clId="{BA29BE12-7F7B-4898-A8BC-F2E518EDF34D}" dt="2017-04-24T22:07:48.451" v="3645" actId="20577"/>
          <ac:spMkLst>
            <pc:docMk/>
            <pc:sldMk cId="2598938775" sldId="1574"/>
            <ac:spMk id="3" creationId="{C53D1265-7B32-49D7-AFD7-BA1A416B31A9}"/>
          </ac:spMkLst>
        </pc:spChg>
        <pc:spChg chg="mod">
          <ac:chgData name="Justin Conway" userId="27f79321-6279-42ff-9149-e1b28fc08644" providerId="ADAL" clId="{BA29BE12-7F7B-4898-A8BC-F2E518EDF34D}" dt="2017-04-24T04:50:10.018" v="1621" actId="20577"/>
          <ac:spMkLst>
            <pc:docMk/>
            <pc:sldMk cId="2598938775" sldId="1574"/>
            <ac:spMk id="2" creationId="{B163B754-F56E-4691-B4AF-32EB5F34F7C0}"/>
          </ac:spMkLst>
        </pc:spChg>
      </pc:sldChg>
      <pc:sldChg chg="addSp modSp add ord modTransition modAnim modNotesTx">
        <pc:chgData name="Justin Conway" userId="27f79321-6279-42ff-9149-e1b28fc08644" providerId="ADAL" clId="{BA29BE12-7F7B-4898-A8BC-F2E518EDF34D}" dt="2017-04-26T21:09:45.412" v="6630" actId="20577"/>
        <pc:sldMkLst>
          <pc:docMk/>
          <pc:sldMk cId="427920073" sldId="1575"/>
        </pc:sldMkLst>
        <pc:spChg chg="mod">
          <ac:chgData name="Justin Conway" userId="27f79321-6279-42ff-9149-e1b28fc08644" providerId="ADAL" clId="{BA29BE12-7F7B-4898-A8BC-F2E518EDF34D}" dt="2017-04-21T19:00:13.922" v="518" actId="20577"/>
          <ac:spMkLst>
            <pc:docMk/>
            <pc:sldMk cId="427920073" sldId="1575"/>
            <ac:spMk id="2" creationId="{599413DC-C1CA-4F92-B85E-9EFC5FB8A5EC}"/>
          </ac:spMkLst>
        </pc:spChg>
        <pc:spChg chg="mod">
          <ac:chgData name="Justin Conway" userId="27f79321-6279-42ff-9149-e1b28fc08644" providerId="ADAL" clId="{BA29BE12-7F7B-4898-A8BC-F2E518EDF34D}" dt="2017-04-25T02:10:08.702" v="3770" actId="115"/>
          <ac:spMkLst>
            <pc:docMk/>
            <pc:sldMk cId="427920073" sldId="1575"/>
            <ac:spMk id="3" creationId="{0F69E017-A9B8-4782-BD5D-BEDBF5737081}"/>
          </ac:spMkLst>
        </pc:spChg>
        <pc:picChg chg="add mod">
          <ac:chgData name="Justin Conway" userId="27f79321-6279-42ff-9149-e1b28fc08644" providerId="ADAL" clId="{BA29BE12-7F7B-4898-A8BC-F2E518EDF34D}" dt="2017-04-24T04:44:03.872" v="1531" actId="1440"/>
          <ac:picMkLst>
            <pc:docMk/>
            <pc:sldMk cId="427920073" sldId="1575"/>
            <ac:picMk id="5" creationId="{1F6C412D-7AA5-4FB7-897B-9B637CB51305}"/>
          </ac:picMkLst>
        </pc:picChg>
      </pc:sldChg>
      <pc:sldChg chg="addSp delSp modSp add modAnim modNotesTx">
        <pc:chgData name="Justin Conway" userId="27f79321-6279-42ff-9149-e1b28fc08644" providerId="ADAL" clId="{BA29BE12-7F7B-4898-A8BC-F2E518EDF34D}" dt="2017-04-26T21:10:11.448" v="6634" actId="20577"/>
        <pc:sldMkLst>
          <pc:docMk/>
          <pc:sldMk cId="3583982036" sldId="1576"/>
        </pc:sldMkLst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79" creationId="{E9CD31DA-EFAB-4715-965B-2F342C884A7B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74" creationId="{08586726-54EE-489C-9A95-F5811D5064E2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28" creationId="{5D327B5C-0680-4DD3-ACCD-023D5AF65B71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1" creationId="{E544D67B-2AE1-46A2-B1EF-300F0680E54E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61" creationId="{DC777333-4CF5-4C54-A980-CD42049817AC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9" creationId="{4D63198F-45A7-4FA0-A7DF-0D65FEE753E0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69" creationId="{5CEAC0C0-9473-487A-B324-4CE0D0A60BA9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66" creationId="{13CF5CAE-74F0-467D-9FA1-2A3EE965BCBD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6" creationId="{649328E4-0754-4597-9145-B48182B9388B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44" creationId="{BD9ED308-3049-4541-B840-B0CB95F49452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64" creationId="{50DDABE8-447F-4E32-80DA-26E171B8893D}"/>
          </ac:spMkLst>
        </pc:spChg>
        <pc:spChg chg="mod">
          <ac:chgData name="Justin Conway" userId="27f79321-6279-42ff-9149-e1b28fc08644" providerId="ADAL" clId="{BA29BE12-7F7B-4898-A8BC-F2E518EDF34D}" dt="2017-04-25T22:46:47.138" v="4884" actId="0"/>
          <ac:spMkLst>
            <pc:docMk/>
            <pc:sldMk cId="3583982036" sldId="1576"/>
            <ac:spMk id="3" creationId="{4A42669D-FD9B-400B-A0E9-A80106AE6433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71" creationId="{630C2C63-79EE-4D4D-B437-2A118C48B048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4" creationId="{BD7E03E4-7BE0-4EE1-BFDE-9A3CA85B2A06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27" creationId="{0DE55B27-9F62-42F7-A264-6F7EDE53C9A0}"/>
          </ac:spMkLst>
        </pc:spChg>
        <pc:spChg chg="add del mod">
          <ac:chgData name="Justin Conway" userId="27f79321-6279-42ff-9149-e1b28fc08644" providerId="ADAL" clId="{BA29BE12-7F7B-4898-A8BC-F2E518EDF34D}" dt="2017-04-25T04:28:14.058" v="4058" actId="0"/>
          <ac:spMkLst>
            <pc:docMk/>
            <pc:sldMk cId="3583982036" sldId="1576"/>
            <ac:spMk id="179" creationId="{FC0CFADF-6EEB-475A-A759-8883CB28628D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57" creationId="{84C80977-87D9-461E-938D-B0F847B299F5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46" creationId="{D7839532-3CCA-4556-BF87-44E335BB473E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45" creationId="{AC84AA57-4D50-49E5-BF1A-7B7BF61FB990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36" creationId="{3F02F797-8CD7-4D73-8614-412BE09ACC71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24" creationId="{AF74A56B-7689-4355-9F95-BBD82E8666B9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26" creationId="{D6BC4930-0E57-4F92-A28E-24B026B6AC72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37" creationId="{7231C1FA-F531-4468-B8DF-B55DB1AF124C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49" creationId="{9DB86611-078A-4F23-ACBB-F3385543383E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40" creationId="{5C5C7340-3B8D-4DA2-AEB0-A072B4807CC2}"/>
          </ac:spMkLst>
        </pc:spChg>
        <pc:spChg chg="mod">
          <ac:chgData name="Justin Conway" userId="27f79321-6279-42ff-9149-e1b28fc08644" providerId="ADAL" clId="{BA29BE12-7F7B-4898-A8BC-F2E518EDF34D}" dt="2017-04-25T04:04:14.124" v="4002" actId="1076"/>
          <ac:spMkLst>
            <pc:docMk/>
            <pc:sldMk cId="3583982036" sldId="1576"/>
            <ac:spMk id="1123" creationId="{ED4F1640-E817-46F0-8E9F-B50B4E49F813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58" creationId="{30550426-994F-4366-B28F-E1FC6565C602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2" creationId="{B6A7002D-94A4-4351-82B8-0FE5BFDC7096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30" creationId="{9EA29F84-9865-4517-B3B6-513D1D3FD9BE}"/>
          </ac:spMkLst>
        </pc:spChg>
        <pc:spChg chg="mod">
          <ac:chgData name="Justin Conway" userId="27f79321-6279-42ff-9149-e1b28fc08644" providerId="ADAL" clId="{BA29BE12-7F7B-4898-A8BC-F2E518EDF34D}" dt="2017-04-25T04:02:59.593" v="3997" actId="1076"/>
          <ac:spMkLst>
            <pc:docMk/>
            <pc:sldMk cId="3583982036" sldId="1576"/>
            <ac:spMk id="1105" creationId="{BA5F4BEA-F9A4-415F-BCF1-2A484C9D914E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51" creationId="{4E6FF407-4581-4CA3-869E-14CF6C93FC47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59" creationId="{605B6F8F-ECD4-4AC4-9B4D-32620569E6F2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5" creationId="{8D67ED06-F06F-4631-A71B-829D54FE099F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7" creationId="{3C568F7F-90C1-4D9D-B7ED-FC89568469EB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20" creationId="{6BBD2D0B-EA65-4216-83EB-E1A3111078A4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75" creationId="{669E0403-58F7-4358-9682-DFDA4BCF9252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5" creationId="{08C2F329-0435-4015-9DED-924D9BADFF8E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29" creationId="{A617D39A-C072-4349-B748-C7093F9C0DBA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47" creationId="{B5A05E9F-F6D4-4A1A-901B-3A8E34232679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31" creationId="{C62F6056-AF80-4A78-9A9B-EED9AF3E65BF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54" creationId="{B7EA7236-1EB2-48A4-8EF3-3A9BF27BE6C3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8" creationId="{76E7E547-F978-42DB-B5D1-8DBF7233A2D2}"/>
          </ac:spMkLst>
        </pc:spChg>
        <pc:spChg chg="add del mod">
          <ac:chgData name="Justin Conway" userId="27f79321-6279-42ff-9149-e1b28fc08644" providerId="ADAL" clId="{BA29BE12-7F7B-4898-A8BC-F2E518EDF34D}" dt="2017-04-25T04:08:38.986" v="4026" actId="0"/>
          <ac:spMkLst>
            <pc:docMk/>
            <pc:sldMk cId="3583982036" sldId="1576"/>
            <ac:spMk id="180" creationId="{E2A7A287-97B4-4304-8AE5-0144B8B3A332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39" creationId="{313E487D-7EF2-4E01-864E-398EC6A55611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50" creationId="{E3F9AF08-F65D-4C75-A50F-8122F2D1B2DF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" creationId="{BBB241AE-FC14-41B5-A21D-AB76D8825944}"/>
          </ac:spMkLst>
        </pc:spChg>
        <pc:spChg chg="mod">
          <ac:chgData name="Justin Conway" userId="27f79321-6279-42ff-9149-e1b28fc08644" providerId="ADAL" clId="{BA29BE12-7F7B-4898-A8BC-F2E518EDF34D}" dt="2017-04-24T04:23:28" v="540" actId="20577"/>
          <ac:spMkLst>
            <pc:docMk/>
            <pc:sldMk cId="3583982036" sldId="1576"/>
            <ac:spMk id="2" creationId="{341080E2-2290-440B-8B1C-4AEC5A115E55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52" creationId="{D4E82E2C-2437-4B5E-B371-F87849C9FF1E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43" creationId="{438F4686-B3FE-47DB-8F17-F10937669ACB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35" creationId="{98131307-FE32-46EB-B9DD-AF94657A0A32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22" creationId="{E8C8A166-10EA-4DA9-BA0E-FC38D1A3861C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78" creationId="{A01A74FE-0E52-4491-9DE9-540F09639D40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33" creationId="{7E999402-67F5-40C9-B55E-A9C25DBE4696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31" creationId="{17E552CE-E34D-4C2E-8F8F-8A29AECF8393}"/>
          </ac:spMkLst>
        </pc:spChg>
        <pc:spChg chg="add del mod">
          <ac:chgData name="Justin Conway" userId="27f79321-6279-42ff-9149-e1b28fc08644" providerId="ADAL" clId="{BA29BE12-7F7B-4898-A8BC-F2E518EDF34D}" dt="2017-04-25T04:28:23.887" v="4062" actId="478"/>
          <ac:spMkLst>
            <pc:docMk/>
            <pc:sldMk cId="3583982036" sldId="1576"/>
            <ac:spMk id="178" creationId="{06EBB6D5-A253-4900-8F7D-2432B2CEBFEC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73" creationId="{340AED15-4724-49F8-B9CA-240B5B279B5D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7" creationId="{2C4C37F4-DC37-45C4-8B1E-2B1F55CA1D7C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6" creationId="{4A84C427-8A8A-4688-9C62-74350BDA5F38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65" creationId="{C3148998-0930-4379-9328-678FAE51053F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60" creationId="{6005E293-F637-4173-96BB-9B2DBD96ACF7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56" creationId="{FA4EC0EF-EE63-40DE-B03D-E2963FF14273}"/>
          </ac:spMkLst>
        </pc:spChg>
        <pc:spChg chg="add del mod">
          <ac:chgData name="Justin Conway" userId="27f79321-6279-42ff-9149-e1b28fc08644" providerId="ADAL" clId="{BA29BE12-7F7B-4898-A8BC-F2E518EDF34D}" dt="2017-04-25T04:04:14.496" v="4003" actId="1076"/>
          <ac:spMkLst>
            <pc:docMk/>
            <pc:sldMk cId="3583982036" sldId="1576"/>
            <ac:spMk id="1082" creationId="{218A7AE7-1141-4D8D-922D-ECFB5243EAFC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34" creationId="{0E0B3E98-2E9A-412A-B7BC-341C36B05F60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67" creationId="{EB0ADEFF-363D-404C-B239-9DDFAF1414DF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53" creationId="{B1A6B4B3-8091-4224-8976-621CFD39132A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23" creationId="{5584893C-C375-43F4-81BE-C40375EBD437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68" creationId="{42AAA1CC-FBFB-4CFA-AD2E-09A3E6D5062A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38" creationId="{2AF24579-D2D5-4901-BB9B-9E8F45AC79BA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77" creationId="{DF7609A1-10CC-46F4-9DA7-ACF571D062F3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72" creationId="{99E712D0-3752-4EE9-9303-BD62507348E0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62" creationId="{68150138-2F5F-48B3-AD3A-6E11B2FAB099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55" creationId="{3F9F3471-F6BB-4C8C-B3BA-9DD325E39F6B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41" creationId="{525CB13A-4F3B-4517-A240-431CC12225E7}"/>
          </ac:spMkLst>
        </pc:spChg>
        <pc:spChg chg="add del mod">
          <ac:chgData name="Justin Conway" userId="27f79321-6279-42ff-9149-e1b28fc08644" providerId="ADAL" clId="{BA29BE12-7F7B-4898-A8BC-F2E518EDF34D}" dt="2017-04-25T04:11:31.818" v="4040" actId="0"/>
          <ac:spMkLst>
            <pc:docMk/>
            <pc:sldMk cId="3583982036" sldId="1576"/>
            <ac:spMk id="183" creationId="{3A4D9D95-25A5-4028-AC9E-37A0E5CDC710}"/>
          </ac:spMkLst>
        </pc:spChg>
        <pc:spChg chg="add del mod">
          <ac:chgData name="Justin Conway" userId="27f79321-6279-42ff-9149-e1b28fc08644" providerId="ADAL" clId="{BA29BE12-7F7B-4898-A8BC-F2E518EDF34D}" dt="2017-04-25T04:25:57.207" v="4043" actId="478"/>
          <ac:spMkLst>
            <pc:docMk/>
            <pc:sldMk cId="3583982036" sldId="1576"/>
            <ac:spMk id="181" creationId="{B346C17A-4D58-4FBD-A320-462581BC080C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27" creationId="{673A3219-FA96-4BD7-A611-7CAA6D94C1E9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21" creationId="{5285D2EF-0217-434A-BC63-339521D8A8FA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63" creationId="{698D8998-9B36-4EBD-85B4-5D6B3A5FC768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70" creationId="{4298219E-1910-4AFD-98FD-2AAE53C12507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24" creationId="{DA8CD5EB-4D0C-46B1-AD1A-25F3CBED481F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25" creationId="{1E5A8795-E7DE-4E27-94DA-2DF6B47C67F7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3" creationId="{C3FADC83-FF56-4133-B564-38E4BD52BE91}"/>
          </ac:spMkLst>
        </pc:spChg>
        <pc:spChg chg="add del mod">
          <ac:chgData name="Justin Conway" userId="27f79321-6279-42ff-9149-e1b28fc08644" providerId="ADAL" clId="{BA29BE12-7F7B-4898-A8BC-F2E518EDF34D}" dt="2017-04-25T04:11:33.077" v="4042" actId="0"/>
          <ac:spMkLst>
            <pc:docMk/>
            <pc:sldMk cId="3583982036" sldId="1576"/>
            <ac:spMk id="182" creationId="{95222C2C-7666-48CE-B2E9-4FE9C577F5C7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48" creationId="{A043B6AB-DD0F-4196-B474-3632DBD60917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76" creationId="{B1483C6C-7897-45D2-ACD1-0888542C4145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1042" creationId="{4E91B899-8799-4CB7-9AAD-91D5031BF69B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29" creationId="{03E5D7F8-3B8E-4B43-AC4F-E85F69B47C16}"/>
          </ac:spMkLst>
        </pc:spChg>
        <pc:spChg chg="mod topLvl">
          <ac:chgData name="Justin Conway" userId="27f79321-6279-42ff-9149-e1b28fc08644" providerId="ADAL" clId="{BA29BE12-7F7B-4898-A8BC-F2E518EDF34D}" dt="2017-04-25T04:04:22.230" v="4010" actId="0"/>
          <ac:spMkLst>
            <pc:docMk/>
            <pc:sldMk cId="3583982036" sldId="1576"/>
            <ac:spMk id="25" creationId="{57BAB9E8-A6B9-4E81-8AF5-174CA5E55F6B}"/>
          </ac:spMkLst>
        </pc:spChg>
        <pc:grpChg chg="mod">
          <ac:chgData name="Justin Conway" userId="27f79321-6279-42ff-9149-e1b28fc08644" providerId="ADAL" clId="{BA29BE12-7F7B-4898-A8BC-F2E518EDF34D}" dt="2017-04-25T04:03:56.146" v="3999" actId="0"/>
          <ac:grpSpMkLst>
            <pc:docMk/>
            <pc:sldMk cId="3583982036" sldId="1576"/>
            <ac:grpSpMk id="1080" creationId="{D6C7EE54-9538-4038-9101-172B412B60E7}"/>
          </ac:grpSpMkLst>
        </pc:grpChg>
        <pc:grpChg chg="add del mod">
          <ac:chgData name="Justin Conway" userId="27f79321-6279-42ff-9149-e1b28fc08644" providerId="ADAL" clId="{BA29BE12-7F7B-4898-A8BC-F2E518EDF34D}" dt="2017-04-25T04:04:22.230" v="4010" actId="0"/>
          <ac:grpSpMkLst>
            <pc:docMk/>
            <pc:sldMk cId="3583982036" sldId="1576"/>
            <ac:grpSpMk id="4" creationId="{34008241-E41C-4504-A52C-7155FE7CA9FF}"/>
          </ac:grpSpMkLst>
        </pc:grpChg>
        <pc:picChg chg="add mod">
          <ac:chgData name="Justin Conway" userId="27f79321-6279-42ff-9149-e1b28fc08644" providerId="ADAL" clId="{BA29BE12-7F7B-4898-A8BC-F2E518EDF34D}" dt="2017-04-25T22:42:09.588" v="4857" actId="1076"/>
          <ac:picMkLst>
            <pc:docMk/>
            <pc:sldMk cId="3583982036" sldId="1576"/>
            <ac:picMk id="186" creationId="{564FF494-BB46-49D3-8B03-32BD5BEEDFD9}"/>
          </ac:picMkLst>
        </pc:picChg>
        <pc:picChg chg="add mod">
          <ac:chgData name="Justin Conway" userId="27f79321-6279-42ff-9149-e1b28fc08644" providerId="ADAL" clId="{BA29BE12-7F7B-4898-A8BC-F2E518EDF34D}" dt="2017-04-25T05:15:54.661" v="4314" actId="1036"/>
          <ac:picMkLst>
            <pc:docMk/>
            <pc:sldMk cId="3583982036" sldId="1576"/>
            <ac:picMk id="1138" creationId="{7E303EB1-6C49-4E99-8E04-FB81CAA084E7}"/>
          </ac:picMkLst>
        </pc:picChg>
        <pc:picChg chg="add mod">
          <ac:chgData name="Justin Conway" userId="27f79321-6279-42ff-9149-e1b28fc08644" providerId="ADAL" clId="{BA29BE12-7F7B-4898-A8BC-F2E518EDF34D}" dt="2017-04-25T22:47:12.192" v="4885" actId="1036"/>
          <ac:picMkLst>
            <pc:docMk/>
            <pc:sldMk cId="3583982036" sldId="1576"/>
            <ac:picMk id="188" creationId="{C7B9F7E7-BF18-48C9-8B7E-F50D140052BE}"/>
          </ac:picMkLst>
        </pc:picChg>
        <pc:picChg chg="add del mod ord">
          <ac:chgData name="Justin Conway" userId="27f79321-6279-42ff-9149-e1b28fc08644" providerId="ADAL" clId="{BA29BE12-7F7B-4898-A8BC-F2E518EDF34D}" dt="2017-04-25T04:26:00.550" v="4044" actId="0"/>
          <ac:picMkLst>
            <pc:docMk/>
            <pc:sldMk cId="3583982036" sldId="1576"/>
            <ac:picMk id="1028" creationId="{FFAD1B07-3F61-4B49-83F6-9591D5D63064}"/>
          </ac:picMkLst>
        </pc:picChg>
        <pc:picChg chg="add del mod">
          <ac:chgData name="Justin Conway" userId="27f79321-6279-42ff-9149-e1b28fc08644" providerId="ADAL" clId="{BA29BE12-7F7B-4898-A8BC-F2E518EDF34D}" dt="2017-04-25T04:04:27.585" v="4013" actId="0"/>
          <ac:picMkLst>
            <pc:docMk/>
            <pc:sldMk cId="3583982036" sldId="1576"/>
            <ac:picMk id="9" creationId="{5BF9DE00-8BDB-4606-B8E7-1C42C99CD059}"/>
          </ac:picMkLst>
        </pc:picChg>
        <pc:picChg chg="add del mod">
          <ac:chgData name="Justin Conway" userId="27f79321-6279-42ff-9149-e1b28fc08644" providerId="ADAL" clId="{BA29BE12-7F7B-4898-A8BC-F2E518EDF34D}" dt="2017-04-25T04:41:44.100" v="4092" actId="478"/>
          <ac:picMkLst>
            <pc:docMk/>
            <pc:sldMk cId="3583982036" sldId="1576"/>
            <ac:picMk id="184" creationId="{D31B980B-53D8-4936-AABE-1FCD05EAE553}"/>
          </ac:picMkLst>
        </pc:picChg>
        <pc:picChg chg="add del">
          <ac:chgData name="Justin Conway" userId="27f79321-6279-42ff-9149-e1b28fc08644" providerId="ADAL" clId="{BA29BE12-7F7B-4898-A8BC-F2E518EDF34D}" dt="2017-04-25T04:04:18.338" v="4007" actId="0"/>
          <ac:picMkLst>
            <pc:docMk/>
            <pc:sldMk cId="3583982036" sldId="1576"/>
            <ac:picMk id="89" creationId="{37AC4801-9371-4BEA-AD1E-B1CC6DE5BB78}"/>
          </ac:picMkLst>
        </pc:picChg>
        <pc:picChg chg="add del mod">
          <ac:chgData name="Justin Conway" userId="27f79321-6279-42ff-9149-e1b28fc08644" providerId="ADAL" clId="{BA29BE12-7F7B-4898-A8BC-F2E518EDF34D}" dt="2017-04-25T04:26:16.083" v="4050" actId="0"/>
          <ac:picMkLst>
            <pc:docMk/>
            <pc:sldMk cId="3583982036" sldId="1576"/>
            <ac:picMk id="1032" creationId="{F5B69CFA-C707-4CC2-ABCD-8165FA54329D}"/>
          </ac:picMkLst>
        </pc:picChg>
        <pc:picChg chg="add del mod">
          <ac:chgData name="Justin Conway" userId="27f79321-6279-42ff-9149-e1b28fc08644" providerId="ADAL" clId="{BA29BE12-7F7B-4898-A8BC-F2E518EDF34D}" dt="2017-04-25T03:30:30.260" v="3942" actId="0"/>
          <ac:picMkLst>
            <pc:docMk/>
            <pc:sldMk cId="3583982036" sldId="1576"/>
            <ac:picMk id="1026" creationId="{639AF353-354B-4C7C-972C-957A8E77F110}"/>
          </ac:picMkLst>
        </pc:picChg>
        <pc:picChg chg="add del mod">
          <ac:chgData name="Justin Conway" userId="27f79321-6279-42ff-9149-e1b28fc08644" providerId="ADAL" clId="{BA29BE12-7F7B-4898-A8BC-F2E518EDF34D}" dt="2017-04-25T04:26:08.934" v="4047" actId="0"/>
          <ac:picMkLst>
            <pc:docMk/>
            <pc:sldMk cId="3583982036" sldId="1576"/>
            <ac:picMk id="1030" creationId="{C30A303F-B8D3-46D9-82CB-B78E7BA12996}"/>
          </ac:picMkLst>
        </pc:picChg>
        <pc:picChg chg="add del mod">
          <ac:chgData name="Justin Conway" userId="27f79321-6279-42ff-9149-e1b28fc08644" providerId="ADAL" clId="{BA29BE12-7F7B-4898-A8BC-F2E518EDF34D}" dt="2017-04-25T03:40:35.630" v="3979" actId="0"/>
          <ac:picMkLst>
            <pc:docMk/>
            <pc:sldMk cId="3583982036" sldId="1576"/>
            <ac:picMk id="8" creationId="{55880085-8B4F-4866-BF97-DE5AE2B4AA91}"/>
          </ac:picMkLst>
        </pc:picChg>
        <pc:picChg chg="add del mod">
          <ac:chgData name="Justin Conway" userId="27f79321-6279-42ff-9149-e1b28fc08644" providerId="ADAL" clId="{BA29BE12-7F7B-4898-A8BC-F2E518EDF34D}" dt="2017-04-25T04:04:20.849" v="4009" actId="1076"/>
          <ac:picMkLst>
            <pc:docMk/>
            <pc:sldMk cId="3583982036" sldId="1576"/>
            <ac:picMk id="88" creationId="{11E7F247-9028-43B2-AE2C-4A288A7FD99E}"/>
          </ac:picMkLst>
        </pc:picChg>
        <pc:picChg chg="add mod">
          <ac:chgData name="Justin Conway" userId="27f79321-6279-42ff-9149-e1b28fc08644" providerId="ADAL" clId="{BA29BE12-7F7B-4898-A8BC-F2E518EDF34D}" dt="2017-04-25T22:40:54.613" v="4850" actId="1076"/>
          <ac:picMkLst>
            <pc:docMk/>
            <pc:sldMk cId="3583982036" sldId="1576"/>
            <ac:picMk id="187" creationId="{E3D3A0BD-E2CD-4773-8354-FC3065BE7B48}"/>
          </ac:picMkLst>
        </pc:picChg>
      </pc:sldChg>
      <pc:sldChg chg="addSp delSp modSp add del ord">
        <pc:chgData name="Justin Conway" userId="27f79321-6279-42ff-9149-e1b28fc08644" providerId="ADAL" clId="{BA29BE12-7F7B-4898-A8BC-F2E518EDF34D}" dt="2017-04-26T05:46:45.403" v="5564" actId="2696"/>
        <pc:sldMkLst>
          <pc:docMk/>
          <pc:sldMk cId="3169678252" sldId="1577"/>
        </pc:sldMkLst>
        <pc:spChg chg="del">
          <ac:chgData name="Justin Conway" userId="27f79321-6279-42ff-9149-e1b28fc08644" providerId="ADAL" clId="{BA29BE12-7F7B-4898-A8BC-F2E518EDF34D}" dt="2017-04-24T20:50:05.187" v="3439" actId="478"/>
          <ac:spMkLst>
            <pc:docMk/>
            <pc:sldMk cId="3169678252" sldId="1577"/>
            <ac:spMk id="46" creationId="{CB5D32FF-4D09-496E-956F-3A2C69EE7895}"/>
          </ac:spMkLst>
        </pc:spChg>
        <pc:spChg chg="mod">
          <ac:chgData name="Justin Conway" userId="27f79321-6279-42ff-9149-e1b28fc08644" providerId="ADAL" clId="{BA29BE12-7F7B-4898-A8BC-F2E518EDF34D}" dt="2017-04-24T20:51:03.687" v="3452" actId="1076"/>
          <ac:spMkLst>
            <pc:docMk/>
            <pc:sldMk cId="3169678252" sldId="1577"/>
            <ac:spMk id="36" creationId="{348549B9-ED8B-4603-9DA5-8CB678726B29}"/>
          </ac:spMkLst>
        </pc:spChg>
        <pc:spChg chg="add mod ord">
          <ac:chgData name="Justin Conway" userId="27f79321-6279-42ff-9149-e1b28fc08644" providerId="ADAL" clId="{BA29BE12-7F7B-4898-A8BC-F2E518EDF34D}" dt="2017-04-25T04:40:54.437" v="4091" actId="170"/>
          <ac:spMkLst>
            <pc:docMk/>
            <pc:sldMk cId="3169678252" sldId="1577"/>
            <ac:spMk id="349" creationId="{890F4A3D-5028-4387-AACA-5AC3ED32321F}"/>
          </ac:spMkLst>
        </pc:spChg>
        <pc:spChg chg="add mod">
          <ac:chgData name="Justin Conway" userId="27f79321-6279-42ff-9149-e1b28fc08644" providerId="ADAL" clId="{BA29BE12-7F7B-4898-A8BC-F2E518EDF34D}" dt="2017-04-24T20:54:40.252" v="3498" actId="1076"/>
          <ac:spMkLst>
            <pc:docMk/>
            <pc:sldMk cId="3169678252" sldId="1577"/>
            <ac:spMk id="62" creationId="{CC6568C6-5619-427D-BB11-3B61899CA8D7}"/>
          </ac:spMkLst>
        </pc:spChg>
        <pc:spChg chg="del">
          <ac:chgData name="Justin Conway" userId="27f79321-6279-42ff-9149-e1b28fc08644" providerId="ADAL" clId="{BA29BE12-7F7B-4898-A8BC-F2E518EDF34D}" dt="2017-04-24T20:50:08.512" v="3440" actId="478"/>
          <ac:spMkLst>
            <pc:docMk/>
            <pc:sldMk cId="3169678252" sldId="1577"/>
            <ac:spMk id="47" creationId="{E88C192A-42CC-41E5-AE20-3346C13EEFD9}"/>
          </ac:spMkLst>
        </pc:spChg>
        <pc:spChg chg="mod">
          <ac:chgData name="Justin Conway" userId="27f79321-6279-42ff-9149-e1b28fc08644" providerId="ADAL" clId="{BA29BE12-7F7B-4898-A8BC-F2E518EDF34D}" dt="2017-04-25T04:02:37.126" v="3994" actId="1076"/>
          <ac:spMkLst>
            <pc:docMk/>
            <pc:sldMk cId="3169678252" sldId="1577"/>
            <ac:spMk id="154" creationId="{39EB7F50-319F-44FC-AD3E-C68C6A3C839A}"/>
          </ac:spMkLst>
        </pc:spChg>
        <pc:spChg chg="add mod">
          <ac:chgData name="Justin Conway" userId="27f79321-6279-42ff-9149-e1b28fc08644" providerId="ADAL" clId="{BA29BE12-7F7B-4898-A8BC-F2E518EDF34D}" dt="2017-04-25T04:31:34.201" v="4084" actId="1076"/>
          <ac:spMkLst>
            <pc:docMk/>
            <pc:sldMk cId="3169678252" sldId="1577"/>
            <ac:spMk id="60" creationId="{218EB82E-753A-451D-AF8C-C530B524F4C3}"/>
          </ac:spMkLst>
        </pc:spChg>
        <pc:spChg chg="mod">
          <ac:chgData name="Justin Conway" userId="27f79321-6279-42ff-9149-e1b28fc08644" providerId="ADAL" clId="{BA29BE12-7F7B-4898-A8BC-F2E518EDF34D}" dt="2017-04-24T04:50:21.630" v="1625" actId="20577"/>
          <ac:spMkLst>
            <pc:docMk/>
            <pc:sldMk cId="3169678252" sldId="1577"/>
            <ac:spMk id="2" creationId="{4DA97161-3CFE-422A-B8F1-176B280DEB7D}"/>
          </ac:spMkLst>
        </pc:spChg>
        <pc:spChg chg="add mod">
          <ac:chgData name="Justin Conway" userId="27f79321-6279-42ff-9149-e1b28fc08644" providerId="ADAL" clId="{BA29BE12-7F7B-4898-A8BC-F2E518EDF34D}" dt="2017-04-24T20:54:12.367" v="3489" actId="1076"/>
          <ac:spMkLst>
            <pc:docMk/>
            <pc:sldMk cId="3169678252" sldId="1577"/>
            <ac:spMk id="59" creationId="{8E89D249-894A-4836-B1CC-5D2B8DD6970D}"/>
          </ac:spMkLst>
        </pc:spChg>
        <pc:spChg chg="add mod">
          <ac:chgData name="Justin Conway" userId="27f79321-6279-42ff-9149-e1b28fc08644" providerId="ADAL" clId="{BA29BE12-7F7B-4898-A8BC-F2E518EDF34D}" dt="2017-04-24T20:52:50.028" v="3469" actId="1076"/>
          <ac:spMkLst>
            <pc:docMk/>
            <pc:sldMk cId="3169678252" sldId="1577"/>
            <ac:spMk id="56" creationId="{EE984345-E3FB-47D8-AF4D-162831DC6DB0}"/>
          </ac:spMkLst>
        </pc:spChg>
        <pc:spChg chg="add mod">
          <ac:chgData name="Justin Conway" userId="27f79321-6279-42ff-9149-e1b28fc08644" providerId="ADAL" clId="{BA29BE12-7F7B-4898-A8BC-F2E518EDF34D}" dt="2017-04-24T20:53:39.546" v="3482" actId="1076"/>
          <ac:spMkLst>
            <pc:docMk/>
            <pc:sldMk cId="3169678252" sldId="1577"/>
            <ac:spMk id="54" creationId="{729DAD14-FF6F-4B92-B638-AB6DFE068A7B}"/>
          </ac:spMkLst>
        </pc:spChg>
        <pc:spChg chg="add mod">
          <ac:chgData name="Justin Conway" userId="27f79321-6279-42ff-9149-e1b28fc08644" providerId="ADAL" clId="{BA29BE12-7F7B-4898-A8BC-F2E518EDF34D}" dt="2017-04-24T20:53:43.248" v="3483" actId="1076"/>
          <ac:spMkLst>
            <pc:docMk/>
            <pc:sldMk cId="3169678252" sldId="1577"/>
            <ac:spMk id="57" creationId="{C649CE6B-E680-47E2-B6B8-CA547F12A26A}"/>
          </ac:spMkLst>
        </pc:spChg>
        <pc:spChg chg="add mod">
          <ac:chgData name="Justin Conway" userId="27f79321-6279-42ff-9149-e1b28fc08644" providerId="ADAL" clId="{BA29BE12-7F7B-4898-A8BC-F2E518EDF34D}" dt="2017-04-24T20:54:13.577" v="3490" actId="1076"/>
          <ac:spMkLst>
            <pc:docMk/>
            <pc:sldMk cId="3169678252" sldId="1577"/>
            <ac:spMk id="61" creationId="{E6B559F3-6380-4758-9F25-DED6DAB844DF}"/>
          </ac:spMkLst>
        </pc:spChg>
        <pc:spChg chg="mod">
          <ac:chgData name="Justin Conway" userId="27f79321-6279-42ff-9149-e1b28fc08644" providerId="ADAL" clId="{BA29BE12-7F7B-4898-A8BC-F2E518EDF34D}" dt="2017-04-24T20:52:06.262" v="3458" actId="0"/>
          <ac:spMkLst>
            <pc:docMk/>
            <pc:sldMk cId="3169678252" sldId="1577"/>
            <ac:spMk id="52" creationId="{F5249925-0A4E-4D9A-8031-FBDFD112A7F1}"/>
          </ac:spMkLst>
        </pc:spChg>
        <pc:spChg chg="add mod">
          <ac:chgData name="Justin Conway" userId="27f79321-6279-42ff-9149-e1b28fc08644" providerId="ADAL" clId="{BA29BE12-7F7B-4898-A8BC-F2E518EDF34D}" dt="2017-04-25T04:31:31.937" v="4083" actId="1076"/>
          <ac:spMkLst>
            <pc:docMk/>
            <pc:sldMk cId="3169678252" sldId="1577"/>
            <ac:spMk id="55" creationId="{F5E1BF1D-1821-40AC-A308-1CCED6B240C8}"/>
          </ac:spMkLst>
        </pc:spChg>
        <pc:spChg chg="add mod">
          <ac:chgData name="Justin Conway" userId="27f79321-6279-42ff-9149-e1b28fc08644" providerId="ADAL" clId="{BA29BE12-7F7B-4898-A8BC-F2E518EDF34D}" dt="2017-04-25T04:28:18.548" v="4060" actId="1076"/>
          <ac:spMkLst>
            <pc:docMk/>
            <pc:sldMk cId="3169678252" sldId="1577"/>
            <ac:spMk id="347" creationId="{16428CA8-4D44-4B5A-B0D3-5A7BBABAFBEA}"/>
          </ac:spMkLst>
        </pc:spChg>
        <pc:spChg chg="mod">
          <ac:chgData name="Justin Conway" userId="27f79321-6279-42ff-9149-e1b28fc08644" providerId="ADAL" clId="{BA29BE12-7F7B-4898-A8BC-F2E518EDF34D}" dt="2017-04-24T20:53:34.609" v="3480" actId="1076"/>
          <ac:spMkLst>
            <pc:docMk/>
            <pc:sldMk cId="3169678252" sldId="1577"/>
            <ac:spMk id="50" creationId="{CCBCDFD7-A75A-48AE-AD8F-34E8B6952D7B}"/>
          </ac:spMkLst>
        </pc:spChg>
        <pc:spChg chg="add mod">
          <ac:chgData name="Justin Conway" userId="27f79321-6279-42ff-9149-e1b28fc08644" providerId="ADAL" clId="{BA29BE12-7F7B-4898-A8BC-F2E518EDF34D}" dt="2017-04-25T04:40:44.226" v="4090" actId="1076"/>
          <ac:spMkLst>
            <pc:docMk/>
            <pc:sldMk cId="3169678252" sldId="1577"/>
            <ac:spMk id="350" creationId="{F028C192-D21E-4510-B22A-6577B682ED21}"/>
          </ac:spMkLst>
        </pc:spChg>
        <pc:spChg chg="add mod">
          <ac:chgData name="Justin Conway" userId="27f79321-6279-42ff-9149-e1b28fc08644" providerId="ADAL" clId="{BA29BE12-7F7B-4898-A8BC-F2E518EDF34D}" dt="2017-04-24T20:52:57.787" v="3473" actId="1076"/>
          <ac:spMkLst>
            <pc:docMk/>
            <pc:sldMk cId="3169678252" sldId="1577"/>
            <ac:spMk id="58" creationId="{7C35F232-7D5A-45F8-BAA7-651C4B5E31FF}"/>
          </ac:spMkLst>
        </pc:spChg>
        <pc:grpChg chg="add mod">
          <ac:chgData name="Justin Conway" userId="27f79321-6279-42ff-9149-e1b28fc08644" providerId="ADAL" clId="{BA29BE12-7F7B-4898-A8BC-F2E518EDF34D}" dt="2017-04-25T04:31:37.799" v="4086" actId="1076"/>
          <ac:grpSpMkLst>
            <pc:docMk/>
            <pc:sldMk cId="3169678252" sldId="1577"/>
            <ac:grpSpMk id="34" creationId="{99E383BD-F8AB-4960-8F9A-292230F03E28}"/>
          </ac:grpSpMkLst>
        </pc:grpChg>
        <pc:grpChg chg="add del mod">
          <ac:chgData name="Justin Conway" userId="27f79321-6279-42ff-9149-e1b28fc08644" providerId="ADAL" clId="{BA29BE12-7F7B-4898-A8BC-F2E518EDF34D}" dt="2017-04-24T20:54:26.793" v="3495" actId="478"/>
          <ac:grpSpMkLst>
            <pc:docMk/>
            <pc:sldMk cId="3169678252" sldId="1577"/>
            <ac:grpSpMk id="51" creationId="{BE1A1B22-5102-4DDE-884B-0A42022C5837}"/>
          </ac:grpSpMkLst>
        </pc:grpChg>
        <pc:grpChg chg="mod">
          <ac:chgData name="Justin Conway" userId="27f79321-6279-42ff-9149-e1b28fc08644" providerId="ADAL" clId="{BA29BE12-7F7B-4898-A8BC-F2E518EDF34D}" dt="2017-04-25T04:02:21.838" v="3992" actId="0"/>
          <ac:grpSpMkLst>
            <pc:docMk/>
            <pc:sldMk cId="3169678252" sldId="1577"/>
            <ac:grpSpMk id="64" creationId="{8984A127-3EC1-4B17-8F48-B56216EBB7F9}"/>
          </ac:grpSpMkLst>
        </pc:grpChg>
        <pc:grpChg chg="add del mod ord">
          <ac:chgData name="Justin Conway" userId="27f79321-6279-42ff-9149-e1b28fc08644" providerId="ADAL" clId="{BA29BE12-7F7B-4898-A8BC-F2E518EDF34D}" dt="2017-04-24T20:54:27.711" v="3496" actId="478"/>
          <ac:grpSpMkLst>
            <pc:docMk/>
            <pc:sldMk cId="3169678252" sldId="1577"/>
            <ac:grpSpMk id="48" creationId="{E3B4AB54-8070-4BB2-8331-490C6AF3DB53}"/>
          </ac:grpSpMkLst>
        </pc:grpChg>
        <pc:grpChg chg="add del mod">
          <ac:chgData name="Justin Conway" userId="27f79321-6279-42ff-9149-e1b28fc08644" providerId="ADAL" clId="{BA29BE12-7F7B-4898-A8BC-F2E518EDF34D}" dt="2017-04-24T20:54:25.942" v="3494" actId="478"/>
          <ac:grpSpMkLst>
            <pc:docMk/>
            <pc:sldMk cId="3169678252" sldId="1577"/>
            <ac:grpSpMk id="43" creationId="{C41954A7-3D55-40E4-98BC-CDBDAB5DF6AC}"/>
          </ac:grpSpMkLst>
        </pc:grpChg>
        <pc:grpChg chg="add mod">
          <ac:chgData name="Justin Conway" userId="27f79321-6279-42ff-9149-e1b28fc08644" providerId="ADAL" clId="{BA29BE12-7F7B-4898-A8BC-F2E518EDF34D}" dt="2017-04-24T20:48:35.122" v="3434" actId="1076"/>
          <ac:grpSpMkLst>
            <pc:docMk/>
            <pc:sldMk cId="3169678252" sldId="1577"/>
            <ac:grpSpMk id="4" creationId="{ADED054F-BB4E-479D-AA08-D767C2903FDE}"/>
          </ac:grpSpMkLst>
        </pc:grpChg>
        <pc:picChg chg="add mod">
          <ac:chgData name="Justin Conway" userId="27f79321-6279-42ff-9149-e1b28fc08644" providerId="ADAL" clId="{BA29BE12-7F7B-4898-A8BC-F2E518EDF34D}" dt="2017-04-25T04:31:29.044" v="4082" actId="1076"/>
          <ac:picMkLst>
            <pc:docMk/>
            <pc:sldMk cId="3169678252" sldId="1577"/>
            <ac:picMk id="348" creationId="{278385F4-01A0-45B8-B48D-E9936F96E45D}"/>
          </ac:picMkLst>
        </pc:picChg>
        <pc:picChg chg="add mod">
          <ac:chgData name="Justin Conway" userId="27f79321-6279-42ff-9149-e1b28fc08644" providerId="ADAL" clId="{BA29BE12-7F7B-4898-A8BC-F2E518EDF34D}" dt="2017-04-25T04:26:13.368" v="4049" actId="1076"/>
          <ac:picMkLst>
            <pc:docMk/>
            <pc:sldMk cId="3169678252" sldId="1577"/>
            <ac:picMk id="345" creationId="{036C2427-8E3E-498A-8B05-2807B3A1B058}"/>
          </ac:picMkLst>
        </pc:picChg>
        <pc:picChg chg="add mod">
          <ac:chgData name="Justin Conway" userId="27f79321-6279-42ff-9149-e1b28fc08644" providerId="ADAL" clId="{BA29BE12-7F7B-4898-A8BC-F2E518EDF34D}" dt="2017-04-25T04:26:05.820" v="4046" actId="1076"/>
          <ac:picMkLst>
            <pc:docMk/>
            <pc:sldMk cId="3169678252" sldId="1577"/>
            <ac:picMk id="344" creationId="{B15F39E4-B5BA-4728-B1EF-ECEA8F687ECD}"/>
          </ac:picMkLst>
        </pc:picChg>
        <pc:picChg chg="add mod">
          <ac:chgData name="Justin Conway" userId="27f79321-6279-42ff-9149-e1b28fc08644" providerId="ADAL" clId="{BA29BE12-7F7B-4898-A8BC-F2E518EDF34D}" dt="2017-04-25T04:26:21.020" v="4052" actId="1076"/>
          <ac:picMkLst>
            <pc:docMk/>
            <pc:sldMk cId="3169678252" sldId="1577"/>
            <ac:picMk id="346" creationId="{CDF6CA50-98A4-45E9-9CFD-99AC054392A1}"/>
          </ac:picMkLst>
        </pc:picChg>
        <pc:picChg chg="add del mod">
          <ac:chgData name="Justin Conway" userId="27f79321-6279-42ff-9149-e1b28fc08644" providerId="ADAL" clId="{BA29BE12-7F7B-4898-A8BC-F2E518EDF34D}" dt="2017-04-25T04:04:16.104" v="4005" actId="0"/>
          <ac:picMkLst>
            <pc:docMk/>
            <pc:sldMk cId="3169678252" sldId="1577"/>
            <ac:picMk id="63" creationId="{F7EBC32B-8F91-49B5-AC18-42A22CA3CEE7}"/>
          </ac:picMkLst>
        </pc:picChg>
      </pc:sldChg>
      <pc:sldChg chg="addSp delSp modSp add modAnim">
        <pc:chgData name="Justin Conway" userId="27f79321-6279-42ff-9149-e1b28fc08644" providerId="ADAL" clId="{BA29BE12-7F7B-4898-A8BC-F2E518EDF34D}" dt="2017-04-26T05:54:59.420" v="5593" actId="0"/>
        <pc:sldMkLst>
          <pc:docMk/>
          <pc:sldMk cId="1154634866" sldId="1578"/>
        </pc:sldMkLst>
        <pc:spChg chg="mod">
          <ac:chgData name="Justin Conway" userId="27f79321-6279-42ff-9149-e1b28fc08644" providerId="ADAL" clId="{BA29BE12-7F7B-4898-A8BC-F2E518EDF34D}" dt="2017-04-26T02:22:35.542" v="5136" actId="20577"/>
          <ac:spMkLst>
            <pc:docMk/>
            <pc:sldMk cId="1154634866" sldId="1578"/>
            <ac:spMk id="3" creationId="{BBFBA773-6795-4335-AB54-C568BA9B03A0}"/>
          </ac:spMkLst>
        </pc:spChg>
        <pc:spChg chg="mod">
          <ac:chgData name="Justin Conway" userId="27f79321-6279-42ff-9149-e1b28fc08644" providerId="ADAL" clId="{BA29BE12-7F7B-4898-A8BC-F2E518EDF34D}" dt="2017-04-24T05:40:44.388" v="2072" actId="20577"/>
          <ac:spMkLst>
            <pc:docMk/>
            <pc:sldMk cId="1154634866" sldId="1578"/>
            <ac:spMk id="2" creationId="{DACE9E2E-821B-495C-8163-A16BF685AB1A}"/>
          </ac:spMkLst>
        </pc:spChg>
        <pc:grpChg chg="add mod">
          <ac:chgData name="Justin Conway" userId="27f79321-6279-42ff-9149-e1b28fc08644" providerId="ADAL" clId="{BA29BE12-7F7B-4898-A8BC-F2E518EDF34D}" dt="2017-04-24T22:18:52.730" v="3700" actId="1076"/>
          <ac:grpSpMkLst>
            <pc:docMk/>
            <pc:sldMk cId="1154634866" sldId="1578"/>
            <ac:grpSpMk id="35" creationId="{07F6ADAA-42F3-41AA-82F0-C08996AC0BFB}"/>
          </ac:grpSpMkLst>
        </pc:grpChg>
        <pc:grpChg chg="add mod">
          <ac:chgData name="Justin Conway" userId="27f79321-6279-42ff-9149-e1b28fc08644" providerId="ADAL" clId="{BA29BE12-7F7B-4898-A8BC-F2E518EDF34D}" dt="2017-04-24T22:18:57.362" v="3701" actId="1076"/>
          <ac:grpSpMkLst>
            <pc:docMk/>
            <pc:sldMk cId="1154634866" sldId="1578"/>
            <ac:grpSpMk id="31" creationId="{39AF2F1E-8D46-46B1-A0CA-D81EBD69A6CB}"/>
          </ac:grpSpMkLst>
        </pc:grpChg>
        <pc:grpChg chg="add mod">
          <ac:chgData name="Justin Conway" userId="27f79321-6279-42ff-9149-e1b28fc08644" providerId="ADAL" clId="{BA29BE12-7F7B-4898-A8BC-F2E518EDF34D}" dt="2017-04-24T22:15:47.954" v="3690" actId="14100"/>
          <ac:grpSpMkLst>
            <pc:docMk/>
            <pc:sldMk cId="1154634866" sldId="1578"/>
            <ac:grpSpMk id="6" creationId="{FA9BF4B1-E1CB-4F6F-9D89-5B7F4574454E}"/>
          </ac:grpSpMkLst>
        </pc:grpChg>
        <pc:picChg chg="add del mod">
          <ac:chgData name="Justin Conway" userId="27f79321-6279-42ff-9149-e1b28fc08644" providerId="ADAL" clId="{BA29BE12-7F7B-4898-A8BC-F2E518EDF34D}" dt="2017-04-24T04:45:11.811" v="1548" actId="478"/>
          <ac:picMkLst>
            <pc:docMk/>
            <pc:sldMk cId="1154634866" sldId="1578"/>
            <ac:picMk id="5" creationId="{43C4CB33-334B-42EA-87B8-E788218466DD}"/>
          </ac:picMkLst>
        </pc:picChg>
      </pc:sldChg>
      <pc:sldChg chg="addSp delSp modSp add">
        <pc:chgData name="Justin Conway" userId="27f79321-6279-42ff-9149-e1b28fc08644" providerId="ADAL" clId="{BA29BE12-7F7B-4898-A8BC-F2E518EDF34D}" dt="2017-04-26T05:09:21.411" v="5516" actId="20577"/>
        <pc:sldMkLst>
          <pc:docMk/>
          <pc:sldMk cId="431271077" sldId="1579"/>
        </pc:sldMkLst>
        <pc:spChg chg="add mod">
          <ac:chgData name="Justin Conway" userId="27f79321-6279-42ff-9149-e1b28fc08644" providerId="ADAL" clId="{BA29BE12-7F7B-4898-A8BC-F2E518EDF34D}" dt="2017-04-24T05:06:29.609" v="1675" actId="14100"/>
          <ac:spMkLst>
            <pc:docMk/>
            <pc:sldMk cId="431271077" sldId="1579"/>
            <ac:spMk id="8" creationId="{B7F56021-53B6-476A-B2E4-69DC8A76D4FC}"/>
          </ac:spMkLst>
        </pc:spChg>
        <pc:spChg chg="mod ord">
          <ac:chgData name="Justin Conway" userId="27f79321-6279-42ff-9149-e1b28fc08644" providerId="ADAL" clId="{BA29BE12-7F7B-4898-A8BC-F2E518EDF34D}" dt="2017-04-26T05:09:21.411" v="5516" actId="20577"/>
          <ac:spMkLst>
            <pc:docMk/>
            <pc:sldMk cId="431271077" sldId="1579"/>
            <ac:spMk id="3" creationId="{2473CC43-0513-455F-8C93-300443F824FA}"/>
          </ac:spMkLst>
        </pc:spChg>
        <pc:spChg chg="mod">
          <ac:chgData name="Justin Conway" userId="27f79321-6279-42ff-9149-e1b28fc08644" providerId="ADAL" clId="{BA29BE12-7F7B-4898-A8BC-F2E518EDF34D}" dt="2017-04-24T04:49:52.205" v="1617" actId="20577"/>
          <ac:spMkLst>
            <pc:docMk/>
            <pc:sldMk cId="431271077" sldId="1579"/>
            <ac:spMk id="2" creationId="{0FA221BD-D6F5-48BE-B136-882FA61A96AF}"/>
          </ac:spMkLst>
        </pc:spChg>
        <pc:spChg chg="add mod">
          <ac:chgData name="Justin Conway" userId="27f79321-6279-42ff-9149-e1b28fc08644" providerId="ADAL" clId="{BA29BE12-7F7B-4898-A8BC-F2E518EDF34D}" dt="2017-04-24T05:05:52.123" v="1669" actId="0"/>
          <ac:spMkLst>
            <pc:docMk/>
            <pc:sldMk cId="431271077" sldId="1579"/>
            <ac:spMk id="7" creationId="{05E20474-B0D0-43A6-818F-BF528E60643E}"/>
          </ac:spMkLst>
        </pc:spChg>
        <pc:picChg chg="add mod">
          <ac:chgData name="Justin Conway" userId="27f79321-6279-42ff-9149-e1b28fc08644" providerId="ADAL" clId="{BA29BE12-7F7B-4898-A8BC-F2E518EDF34D}" dt="2017-04-24T05:01:48.098" v="1664" actId="1440"/>
          <ac:picMkLst>
            <pc:docMk/>
            <pc:sldMk cId="431271077" sldId="1579"/>
            <ac:picMk id="6" creationId="{D5119AB1-7F26-433C-BD49-8A7E6319D644}"/>
          </ac:picMkLst>
        </pc:picChg>
        <pc:picChg chg="add del mod">
          <ac:chgData name="Justin Conway" userId="27f79321-6279-42ff-9149-e1b28fc08644" providerId="ADAL" clId="{BA29BE12-7F7B-4898-A8BC-F2E518EDF34D}" dt="2017-04-24T04:59:59.019" v="1632" actId="478"/>
          <ac:picMkLst>
            <pc:docMk/>
            <pc:sldMk cId="431271077" sldId="1579"/>
            <ac:picMk id="5" creationId="{272E7B9B-B94D-4CF8-8CAB-6A47B29FB1D9}"/>
          </ac:picMkLst>
        </pc:picChg>
        <pc:picChg chg="add mod ord">
          <ac:chgData name="Justin Conway" userId="27f79321-6279-42ff-9149-e1b28fc08644" providerId="ADAL" clId="{BA29BE12-7F7B-4898-A8BC-F2E518EDF34D}" dt="2017-04-24T05:06:17.885" v="1673" actId="171"/>
          <ac:picMkLst>
            <pc:docMk/>
            <pc:sldMk cId="431271077" sldId="1579"/>
            <ac:picMk id="4" creationId="{291D3307-8355-46CE-8C19-DA3739ED41FF}"/>
          </ac:picMkLst>
        </pc:picChg>
      </pc:sldChg>
      <pc:sldChg chg="modSp add del">
        <pc:chgData name="Justin Conway" userId="27f79321-6279-42ff-9149-e1b28fc08644" providerId="ADAL" clId="{BA29BE12-7F7B-4898-A8BC-F2E518EDF34D}" dt="2017-04-26T02:40:59.669" v="5273" actId="2696"/>
        <pc:sldMkLst>
          <pc:docMk/>
          <pc:sldMk cId="3758898234" sldId="1580"/>
        </pc:sldMkLst>
        <pc:spChg chg="mod">
          <ac:chgData name="Justin Conway" userId="27f79321-6279-42ff-9149-e1b28fc08644" providerId="ADAL" clId="{BA29BE12-7F7B-4898-A8BC-F2E518EDF34D}" dt="2017-04-24T05:11:26.718" v="1872" actId="20577"/>
          <ac:spMkLst>
            <pc:docMk/>
            <pc:sldMk cId="3758898234" sldId="1580"/>
            <ac:spMk id="2" creationId="{B5EA8AFD-72DC-4FFC-9634-455FF1467F43}"/>
          </ac:spMkLst>
        </pc:spChg>
        <pc:spChg chg="mod">
          <ac:chgData name="Justin Conway" userId="27f79321-6279-42ff-9149-e1b28fc08644" providerId="ADAL" clId="{BA29BE12-7F7B-4898-A8BC-F2E518EDF34D}" dt="2017-04-26T01:52:32.652" v="5042" actId="20577"/>
          <ac:spMkLst>
            <pc:docMk/>
            <pc:sldMk cId="3758898234" sldId="1580"/>
            <ac:spMk id="3" creationId="{1AB8A355-C2F7-4A23-B495-448D79F2A912}"/>
          </ac:spMkLst>
        </pc:spChg>
      </pc:sldChg>
      <pc:sldChg chg="addSp delSp modSp add ord modAnim">
        <pc:chgData name="Justin Conway" userId="27f79321-6279-42ff-9149-e1b28fc08644" providerId="ADAL" clId="{BA29BE12-7F7B-4898-A8BC-F2E518EDF34D}" dt="2017-04-26T02:30:11.577" v="5179" actId="14100"/>
        <pc:sldMkLst>
          <pc:docMk/>
          <pc:sldMk cId="2795929810" sldId="1581"/>
        </pc:sldMkLst>
        <pc:spChg chg="mod">
          <ac:chgData name="Justin Conway" userId="27f79321-6279-42ff-9149-e1b28fc08644" providerId="ADAL" clId="{BA29BE12-7F7B-4898-A8BC-F2E518EDF34D}" dt="2017-04-26T02:30:11.577" v="5179" actId="14100"/>
          <ac:spMkLst>
            <pc:docMk/>
            <pc:sldMk cId="2795929810" sldId="1581"/>
            <ac:spMk id="3" creationId="{117915B0-D18B-416D-B373-1B7AF5133845}"/>
          </ac:spMkLst>
        </pc:spChg>
        <pc:spChg chg="mod">
          <ac:chgData name="Justin Conway" userId="27f79321-6279-42ff-9149-e1b28fc08644" providerId="ADAL" clId="{BA29BE12-7F7B-4898-A8BC-F2E518EDF34D}" dt="2017-04-24T05:37:47.896" v="1898" actId="20577"/>
          <ac:spMkLst>
            <pc:docMk/>
            <pc:sldMk cId="2795929810" sldId="1581"/>
            <ac:spMk id="2" creationId="{10789F2B-3F1D-4782-BFBC-BABA560171A0}"/>
          </ac:spMkLst>
        </pc:spChg>
        <pc:grpChg chg="add del mod">
          <ac:chgData name="Justin Conway" userId="27f79321-6279-42ff-9149-e1b28fc08644" providerId="ADAL" clId="{BA29BE12-7F7B-4898-A8BC-F2E518EDF34D}" dt="2017-04-24T22:23:33.446" v="3705" actId="0"/>
          <ac:grpSpMkLst>
            <pc:docMk/>
            <pc:sldMk cId="2795929810" sldId="1581"/>
            <ac:grpSpMk id="4" creationId="{FF9053C0-5C0D-4179-A1AD-4206325DFBC4}"/>
          </ac:grpSpMkLst>
        </pc:grpChg>
        <pc:picChg chg="add mod">
          <ac:chgData name="Justin Conway" userId="27f79321-6279-42ff-9149-e1b28fc08644" providerId="ADAL" clId="{BA29BE12-7F7B-4898-A8BC-F2E518EDF34D}" dt="2017-04-26T02:29:59.181" v="5178" actId="1076"/>
          <ac:picMkLst>
            <pc:docMk/>
            <pc:sldMk cId="2795929810" sldId="1581"/>
            <ac:picMk id="34" creationId="{D37E49DA-9FAC-4E81-AC76-20E311E70782}"/>
          </ac:picMkLst>
        </pc:picChg>
      </pc:sldChg>
      <pc:sldChg chg="addSp delSp modSp add">
        <pc:chgData name="Justin Conway" userId="27f79321-6279-42ff-9149-e1b28fc08644" providerId="ADAL" clId="{BA29BE12-7F7B-4898-A8BC-F2E518EDF34D}" dt="2017-04-25T22:29:42.574" v="4691" actId="14100"/>
        <pc:sldMkLst>
          <pc:docMk/>
          <pc:sldMk cId="1379578659" sldId="1582"/>
        </pc:sldMkLst>
        <pc:spChg chg="mod">
          <ac:chgData name="Justin Conway" userId="27f79321-6279-42ff-9149-e1b28fc08644" providerId="ADAL" clId="{BA29BE12-7F7B-4898-A8BC-F2E518EDF34D}" dt="2017-04-24T05:54:12.352" v="2406" actId="20577"/>
          <ac:spMkLst>
            <pc:docMk/>
            <pc:sldMk cId="1379578659" sldId="1582"/>
            <ac:spMk id="2" creationId="{7070788D-4862-400A-8B53-1E7BA712D74E}"/>
          </ac:spMkLst>
        </pc:spChg>
        <pc:spChg chg="del mod">
          <ac:chgData name="Justin Conway" userId="27f79321-6279-42ff-9149-e1b28fc08644" providerId="ADAL" clId="{BA29BE12-7F7B-4898-A8BC-F2E518EDF34D}" dt="2017-04-25T22:29:31.356" v="4689" actId="478"/>
          <ac:spMkLst>
            <pc:docMk/>
            <pc:sldMk cId="1379578659" sldId="1582"/>
            <ac:spMk id="3" creationId="{36EAC3C1-3B81-4943-B6EB-B05CCDF5CCC4}"/>
          </ac:spMkLst>
        </pc:spChg>
        <pc:picChg chg="add mod">
          <ac:chgData name="Justin Conway" userId="27f79321-6279-42ff-9149-e1b28fc08644" providerId="ADAL" clId="{BA29BE12-7F7B-4898-A8BC-F2E518EDF34D}" dt="2017-04-25T22:29:42.574" v="4691" actId="14100"/>
          <ac:picMkLst>
            <pc:docMk/>
            <pc:sldMk cId="1379578659" sldId="1582"/>
            <ac:picMk id="5" creationId="{7DD46D56-9013-4AA7-940C-856EC69F2EAE}"/>
          </ac:picMkLst>
        </pc:picChg>
      </pc:sldChg>
      <pc:sldChg chg="addSp delSp modSp add modAnim modNotesTx">
        <pc:chgData name="Justin Conway" userId="27f79321-6279-42ff-9149-e1b28fc08644" providerId="ADAL" clId="{BA29BE12-7F7B-4898-A8BC-F2E518EDF34D}" dt="2017-04-26T21:10:30.490" v="6636" actId="20577"/>
        <pc:sldMkLst>
          <pc:docMk/>
          <pc:sldMk cId="1482541954" sldId="1583"/>
        </pc:sldMkLst>
        <pc:spChg chg="mod topLvl">
          <ac:chgData name="Justin Conway" userId="27f79321-6279-42ff-9149-e1b28fc08644" providerId="ADAL" clId="{BA29BE12-7F7B-4898-A8BC-F2E518EDF34D}" dt="2017-04-25T04:46:59.708" v="4127" actId="0"/>
          <ac:spMkLst>
            <pc:docMk/>
            <pc:sldMk cId="1482541954" sldId="1583"/>
            <ac:spMk id="59" creationId="{60917E4C-A863-431A-B5B4-CA42FF2DDDDE}"/>
          </ac:spMkLst>
        </pc:spChg>
        <pc:spChg chg="del mod topLvl">
          <ac:chgData name="Justin Conway" userId="27f79321-6279-42ff-9149-e1b28fc08644" providerId="ADAL" clId="{BA29BE12-7F7B-4898-A8BC-F2E518EDF34D}" dt="2017-04-26T03:21:28.269" v="5414" actId="478"/>
          <ac:spMkLst>
            <pc:docMk/>
            <pc:sldMk cId="1482541954" sldId="1583"/>
            <ac:spMk id="49" creationId="{A95D8201-E447-4A04-B57B-9B65A4BDE5C7}"/>
          </ac:spMkLst>
        </pc:spChg>
        <pc:spChg chg="del mod topLvl">
          <ac:chgData name="Justin Conway" userId="27f79321-6279-42ff-9149-e1b28fc08644" providerId="ADAL" clId="{BA29BE12-7F7B-4898-A8BC-F2E518EDF34D}" dt="2017-04-26T03:21:41.173" v="5429" actId="478"/>
          <ac:spMkLst>
            <pc:docMk/>
            <pc:sldMk cId="1482541954" sldId="1583"/>
            <ac:spMk id="51" creationId="{3C60823A-AD98-451A-A920-9F144870E05B}"/>
          </ac:spMkLst>
        </pc:spChg>
        <pc:spChg chg="mod topLvl">
          <ac:chgData name="Justin Conway" userId="27f79321-6279-42ff-9149-e1b28fc08644" providerId="ADAL" clId="{BA29BE12-7F7B-4898-A8BC-F2E518EDF34D}" dt="2017-04-25T04:46:59.708" v="4127" actId="0"/>
          <ac:spMkLst>
            <pc:docMk/>
            <pc:sldMk cId="1482541954" sldId="1583"/>
            <ac:spMk id="54" creationId="{934C1CE6-5F8D-4F1E-ACE3-69C9B2AB846B}"/>
          </ac:spMkLst>
        </pc:spChg>
        <pc:spChg chg="mod">
          <ac:chgData name="Justin Conway" userId="27f79321-6279-42ff-9149-e1b28fc08644" providerId="ADAL" clId="{BA29BE12-7F7B-4898-A8BC-F2E518EDF34D}" dt="2017-04-26T03:24:06.852" v="5483" actId="113"/>
          <ac:spMkLst>
            <pc:docMk/>
            <pc:sldMk cId="1482541954" sldId="1583"/>
            <ac:spMk id="3" creationId="{00F7A769-DF10-48D1-8CC1-37C63ED7B85D}"/>
          </ac:spMkLst>
        </pc:spChg>
        <pc:spChg chg="del mod topLvl">
          <ac:chgData name="Justin Conway" userId="27f79321-6279-42ff-9149-e1b28fc08644" providerId="ADAL" clId="{BA29BE12-7F7B-4898-A8BC-F2E518EDF34D}" dt="2017-04-26T03:21:44.313" v="5433" actId="478"/>
          <ac:spMkLst>
            <pc:docMk/>
            <pc:sldMk cId="1482541954" sldId="1583"/>
            <ac:spMk id="38" creationId="{7E4C8110-CF64-4E01-A542-FFBC06F7781F}"/>
          </ac:spMkLst>
        </pc:spChg>
        <pc:spChg chg="del mod topLvl">
          <ac:chgData name="Justin Conway" userId="27f79321-6279-42ff-9149-e1b28fc08644" providerId="ADAL" clId="{BA29BE12-7F7B-4898-A8BC-F2E518EDF34D}" dt="2017-04-26T03:21:40.505" v="5428" actId="478"/>
          <ac:spMkLst>
            <pc:docMk/>
            <pc:sldMk cId="1482541954" sldId="1583"/>
            <ac:spMk id="48" creationId="{AE4D863B-A8A1-49AF-9F57-E1049F77FB2A}"/>
          </ac:spMkLst>
        </pc:spChg>
        <pc:spChg chg="del mod topLvl">
          <ac:chgData name="Justin Conway" userId="27f79321-6279-42ff-9149-e1b28fc08644" providerId="ADAL" clId="{BA29BE12-7F7B-4898-A8BC-F2E518EDF34D}" dt="2017-04-26T03:21:37.615" v="5425" actId="478"/>
          <ac:spMkLst>
            <pc:docMk/>
            <pc:sldMk cId="1482541954" sldId="1583"/>
            <ac:spMk id="52" creationId="{08725FDF-AB8D-4078-8A5B-D01E8B97D1DC}"/>
          </ac:spMkLst>
        </pc:spChg>
        <pc:spChg chg="del mod topLvl">
          <ac:chgData name="Justin Conway" userId="27f79321-6279-42ff-9149-e1b28fc08644" providerId="ADAL" clId="{BA29BE12-7F7B-4898-A8BC-F2E518EDF34D}" dt="2017-04-26T03:21:24.927" v="5412" actId="478"/>
          <ac:spMkLst>
            <pc:docMk/>
            <pc:sldMk cId="1482541954" sldId="1583"/>
            <ac:spMk id="53" creationId="{A025DA91-B2FE-4560-9C54-267290790377}"/>
          </ac:spMkLst>
        </pc:spChg>
        <pc:spChg chg="del mod topLvl">
          <ac:chgData name="Justin Conway" userId="27f79321-6279-42ff-9149-e1b28fc08644" providerId="ADAL" clId="{BA29BE12-7F7B-4898-A8BC-F2E518EDF34D}" dt="2017-04-26T03:21:32.212" v="5419" actId="478"/>
          <ac:spMkLst>
            <pc:docMk/>
            <pc:sldMk cId="1482541954" sldId="1583"/>
            <ac:spMk id="55" creationId="{0C645D6A-7617-4B50-BC1F-61E3CFDCF210}"/>
          </ac:spMkLst>
        </pc:spChg>
        <pc:spChg chg="del mod topLvl">
          <ac:chgData name="Justin Conway" userId="27f79321-6279-42ff-9149-e1b28fc08644" providerId="ADAL" clId="{BA29BE12-7F7B-4898-A8BC-F2E518EDF34D}" dt="2017-04-26T03:21:33.897" v="5421" actId="478"/>
          <ac:spMkLst>
            <pc:docMk/>
            <pc:sldMk cId="1482541954" sldId="1583"/>
            <ac:spMk id="46" creationId="{CB159D08-6618-445B-A48D-66704880EE0E}"/>
          </ac:spMkLst>
        </pc:spChg>
        <pc:spChg chg="del mod topLvl">
          <ac:chgData name="Justin Conway" userId="27f79321-6279-42ff-9149-e1b28fc08644" providerId="ADAL" clId="{BA29BE12-7F7B-4898-A8BC-F2E518EDF34D}" dt="2017-04-26T03:21:30.563" v="5417" actId="478"/>
          <ac:spMkLst>
            <pc:docMk/>
            <pc:sldMk cId="1482541954" sldId="1583"/>
            <ac:spMk id="43" creationId="{3A469C21-AEC7-44B9-BD28-5154A746096B}"/>
          </ac:spMkLst>
        </pc:spChg>
        <pc:spChg chg="del mod topLvl">
          <ac:chgData name="Justin Conway" userId="27f79321-6279-42ff-9149-e1b28fc08644" providerId="ADAL" clId="{BA29BE12-7F7B-4898-A8BC-F2E518EDF34D}" dt="2017-04-26T03:21:33.104" v="5420" actId="478"/>
          <ac:spMkLst>
            <pc:docMk/>
            <pc:sldMk cId="1482541954" sldId="1583"/>
            <ac:spMk id="45" creationId="{CDC5A25C-7FA2-42EF-8910-029E25206B11}"/>
          </ac:spMkLst>
        </pc:spChg>
        <pc:spChg chg="del mod topLvl">
          <ac:chgData name="Justin Conway" userId="27f79321-6279-42ff-9149-e1b28fc08644" providerId="ADAL" clId="{BA29BE12-7F7B-4898-A8BC-F2E518EDF34D}" dt="2017-04-26T03:21:39.449" v="5427" actId="478"/>
          <ac:spMkLst>
            <pc:docMk/>
            <pc:sldMk cId="1482541954" sldId="1583"/>
            <ac:spMk id="41" creationId="{DEBB6B02-6F4C-413B-9643-369EC2DF2BA3}"/>
          </ac:spMkLst>
        </pc:spChg>
        <pc:spChg chg="mod">
          <ac:chgData name="Justin Conway" userId="27f79321-6279-42ff-9149-e1b28fc08644" providerId="ADAL" clId="{BA29BE12-7F7B-4898-A8BC-F2E518EDF34D}" dt="2017-04-24T06:05:43.303" v="2716" actId="20577"/>
          <ac:spMkLst>
            <pc:docMk/>
            <pc:sldMk cId="1482541954" sldId="1583"/>
            <ac:spMk id="2" creationId="{D6FB607F-BC2A-4DE0-A377-D8615D89A971}"/>
          </ac:spMkLst>
        </pc:spChg>
        <pc:spChg chg="del mod topLvl">
          <ac:chgData name="Justin Conway" userId="27f79321-6279-42ff-9149-e1b28fc08644" providerId="ADAL" clId="{BA29BE12-7F7B-4898-A8BC-F2E518EDF34D}" dt="2017-04-26T03:21:27.458" v="5413" actId="478"/>
          <ac:spMkLst>
            <pc:docMk/>
            <pc:sldMk cId="1482541954" sldId="1583"/>
            <ac:spMk id="61" creationId="{17D28DA6-F1B0-47B8-A6DE-17E0549BF412}"/>
          </ac:spMkLst>
        </pc:spChg>
        <pc:spChg chg="del mod topLvl">
          <ac:chgData name="Justin Conway" userId="27f79321-6279-42ff-9149-e1b28fc08644" providerId="ADAL" clId="{BA29BE12-7F7B-4898-A8BC-F2E518EDF34D}" dt="2017-04-26T03:21:28.986" v="5415" actId="478"/>
          <ac:spMkLst>
            <pc:docMk/>
            <pc:sldMk cId="1482541954" sldId="1583"/>
            <ac:spMk id="60" creationId="{75E3CF14-9C6B-41FB-B81F-F70B29D2FD0D}"/>
          </ac:spMkLst>
        </pc:spChg>
        <pc:spChg chg="del mod topLvl">
          <ac:chgData name="Justin Conway" userId="27f79321-6279-42ff-9149-e1b28fc08644" providerId="ADAL" clId="{BA29BE12-7F7B-4898-A8BC-F2E518EDF34D}" dt="2017-04-26T03:21:38.478" v="5426" actId="478"/>
          <ac:spMkLst>
            <pc:docMk/>
            <pc:sldMk cId="1482541954" sldId="1583"/>
            <ac:spMk id="50" creationId="{3B2B71FC-87BE-4780-9FBE-ACD261A7C37B}"/>
          </ac:spMkLst>
        </pc:spChg>
        <pc:spChg chg="del mod topLvl">
          <ac:chgData name="Justin Conway" userId="27f79321-6279-42ff-9149-e1b28fc08644" providerId="ADAL" clId="{BA29BE12-7F7B-4898-A8BC-F2E518EDF34D}" dt="2017-04-26T03:21:35.900" v="5423" actId="478"/>
          <ac:spMkLst>
            <pc:docMk/>
            <pc:sldMk cId="1482541954" sldId="1583"/>
            <ac:spMk id="58" creationId="{4D9DBFD2-CDDF-45D9-8EE0-EA5E466D309F}"/>
          </ac:spMkLst>
        </pc:spChg>
        <pc:spChg chg="del mod topLvl">
          <ac:chgData name="Justin Conway" userId="27f79321-6279-42ff-9149-e1b28fc08644" providerId="ADAL" clId="{BA29BE12-7F7B-4898-A8BC-F2E518EDF34D}" dt="2017-04-26T03:21:43.616" v="5432" actId="478"/>
          <ac:spMkLst>
            <pc:docMk/>
            <pc:sldMk cId="1482541954" sldId="1583"/>
            <ac:spMk id="47" creationId="{EC93917A-665F-4E54-AFCD-A80E89AC79E4}"/>
          </ac:spMkLst>
        </pc:spChg>
        <pc:spChg chg="del mod topLvl">
          <ac:chgData name="Justin Conway" userId="27f79321-6279-42ff-9149-e1b28fc08644" providerId="ADAL" clId="{BA29BE12-7F7B-4898-A8BC-F2E518EDF34D}" dt="2017-04-26T03:21:34.704" v="5422" actId="478"/>
          <ac:spMkLst>
            <pc:docMk/>
            <pc:sldMk cId="1482541954" sldId="1583"/>
            <ac:spMk id="57" creationId="{DE4ADD45-54A9-4EF6-AF15-5F3381CB1509}"/>
          </ac:spMkLst>
        </pc:spChg>
        <pc:spChg chg="del mod topLvl">
          <ac:chgData name="Justin Conway" userId="27f79321-6279-42ff-9149-e1b28fc08644" providerId="ADAL" clId="{BA29BE12-7F7B-4898-A8BC-F2E518EDF34D}" dt="2017-04-26T03:20:03.649" v="5352" actId="478"/>
          <ac:spMkLst>
            <pc:docMk/>
            <pc:sldMk cId="1482541954" sldId="1583"/>
            <ac:spMk id="37" creationId="{95C372D6-49BC-4D9B-9B88-1D126914B5FE}"/>
          </ac:spMkLst>
        </pc:spChg>
        <pc:spChg chg="del mod topLvl">
          <ac:chgData name="Justin Conway" userId="27f79321-6279-42ff-9149-e1b28fc08644" providerId="ADAL" clId="{BA29BE12-7F7B-4898-A8BC-F2E518EDF34D}" dt="2017-04-26T03:21:42.887" v="5431" actId="478"/>
          <ac:spMkLst>
            <pc:docMk/>
            <pc:sldMk cId="1482541954" sldId="1583"/>
            <ac:spMk id="44" creationId="{D17CB494-9F25-4BEA-907E-8F080579EE6A}"/>
          </ac:spMkLst>
        </pc:spChg>
        <pc:spChg chg="del mod topLvl">
          <ac:chgData name="Justin Conway" userId="27f79321-6279-42ff-9149-e1b28fc08644" providerId="ADAL" clId="{BA29BE12-7F7B-4898-A8BC-F2E518EDF34D}" dt="2017-04-26T03:21:29.809" v="5416" actId="478"/>
          <ac:spMkLst>
            <pc:docMk/>
            <pc:sldMk cId="1482541954" sldId="1583"/>
            <ac:spMk id="42" creationId="{6CEB8BA3-6479-405C-8497-E4F129A7240F}"/>
          </ac:spMkLst>
        </pc:spChg>
        <pc:spChg chg="del mod topLvl">
          <ac:chgData name="Justin Conway" userId="27f79321-6279-42ff-9149-e1b28fc08644" providerId="ADAL" clId="{BA29BE12-7F7B-4898-A8BC-F2E518EDF34D}" dt="2017-04-26T03:21:36.618" v="5424" actId="478"/>
          <ac:spMkLst>
            <pc:docMk/>
            <pc:sldMk cId="1482541954" sldId="1583"/>
            <ac:spMk id="56" creationId="{9BB9AEC3-EDFA-47BE-9932-77484A5704BB}"/>
          </ac:spMkLst>
        </pc:spChg>
        <pc:spChg chg="del mod topLvl">
          <ac:chgData name="Justin Conway" userId="27f79321-6279-42ff-9149-e1b28fc08644" providerId="ADAL" clId="{BA29BE12-7F7B-4898-A8BC-F2E518EDF34D}" dt="2017-04-26T03:21:41.861" v="5430" actId="478"/>
          <ac:spMkLst>
            <pc:docMk/>
            <pc:sldMk cId="1482541954" sldId="1583"/>
            <ac:spMk id="39" creationId="{ABF31B8D-B960-4C54-B7D0-2F686BEB3955}"/>
          </ac:spMkLst>
        </pc:spChg>
        <pc:spChg chg="del mod topLvl">
          <ac:chgData name="Justin Conway" userId="27f79321-6279-42ff-9149-e1b28fc08644" providerId="ADAL" clId="{BA29BE12-7F7B-4898-A8BC-F2E518EDF34D}" dt="2017-04-26T03:21:31.345" v="5418" actId="478"/>
          <ac:spMkLst>
            <pc:docMk/>
            <pc:sldMk cId="1482541954" sldId="1583"/>
            <ac:spMk id="40" creationId="{267DA024-45BA-440A-9A6B-9114336DDC60}"/>
          </ac:spMkLst>
        </pc:spChg>
        <pc:spChg chg="mod topLvl">
          <ac:chgData name="Justin Conway" userId="27f79321-6279-42ff-9149-e1b28fc08644" providerId="ADAL" clId="{BA29BE12-7F7B-4898-A8BC-F2E518EDF34D}" dt="2017-04-25T04:46:59.708" v="4127" actId="0"/>
          <ac:spMkLst>
            <pc:docMk/>
            <pc:sldMk cId="1482541954" sldId="1583"/>
            <ac:spMk id="36" creationId="{425B12E5-1102-4FCC-887F-CD75D19DA205}"/>
          </ac:spMkLst>
        </pc:spChg>
        <pc:grpChg chg="add del mod">
          <ac:chgData name="Justin Conway" userId="27f79321-6279-42ff-9149-e1b28fc08644" providerId="ADAL" clId="{BA29BE12-7F7B-4898-A8BC-F2E518EDF34D}" dt="2017-04-24T22:28:12.910" v="3731" actId="0"/>
          <ac:grpSpMkLst>
            <pc:docMk/>
            <pc:sldMk cId="1482541954" sldId="1583"/>
            <ac:grpSpMk id="4" creationId="{CF61011E-35AF-4FB3-9CC1-751EEB083FB1}"/>
          </ac:grpSpMkLst>
        </pc:grpChg>
        <pc:grpChg chg="add mod">
          <ac:chgData name="Justin Conway" userId="27f79321-6279-42ff-9149-e1b28fc08644" providerId="ADAL" clId="{BA29BE12-7F7B-4898-A8BC-F2E518EDF34D}" dt="2017-04-26T03:51:24.567" v="5505" actId="1076"/>
          <ac:grpSpMkLst>
            <pc:docMk/>
            <pc:sldMk cId="1482541954" sldId="1583"/>
            <ac:grpSpMk id="30" creationId="{DFE63538-7E52-4317-BAFD-DC041C7BC5A2}"/>
          </ac:grpSpMkLst>
        </pc:grpChg>
        <pc:grpChg chg="del mod">
          <ac:chgData name="Justin Conway" userId="27f79321-6279-42ff-9149-e1b28fc08644" providerId="ADAL" clId="{BA29BE12-7F7B-4898-A8BC-F2E518EDF34D}" dt="2017-04-25T04:46:48.825" v="4125" actId="0"/>
          <ac:grpSpMkLst>
            <pc:docMk/>
            <pc:sldMk cId="1482541954" sldId="1583"/>
            <ac:grpSpMk id="35" creationId="{82EDB272-13B7-4C27-90AE-22C5CCD22269}"/>
          </ac:grpSpMkLst>
        </pc:grpChg>
        <pc:grpChg chg="add mod">
          <ac:chgData name="Justin Conway" userId="27f79321-6279-42ff-9149-e1b28fc08644" providerId="ADAL" clId="{BA29BE12-7F7B-4898-A8BC-F2E518EDF34D}" dt="2017-04-25T04:46:59.708" v="4127" actId="0"/>
          <ac:grpSpMkLst>
            <pc:docMk/>
            <pc:sldMk cId="1482541954" sldId="1583"/>
            <ac:grpSpMk id="62" creationId="{7C1B4C77-4CB0-4253-8B20-F406B0E6FE1F}"/>
          </ac:grpSpMkLst>
        </pc:grpChg>
        <pc:picChg chg="add mod">
          <ac:chgData name="Justin Conway" userId="27f79321-6279-42ff-9149-e1b28fc08644" providerId="ADAL" clId="{BA29BE12-7F7B-4898-A8BC-F2E518EDF34D}" dt="2017-04-26T06:01:05.512" v="5607" actId="1440"/>
          <ac:picMkLst>
            <pc:docMk/>
            <pc:sldMk cId="1482541954" sldId="1583"/>
            <ac:picMk id="89" creationId="{90E06B0A-E984-4E4A-9349-1E43B814897F}"/>
          </ac:picMkLst>
        </pc:picChg>
        <pc:picChg chg="add mod">
          <ac:chgData name="Justin Conway" userId="27f79321-6279-42ff-9149-e1b28fc08644" providerId="ADAL" clId="{BA29BE12-7F7B-4898-A8BC-F2E518EDF34D}" dt="2017-04-26T06:01:13.897" v="5609" actId="14100"/>
          <ac:picMkLst>
            <pc:docMk/>
            <pc:sldMk cId="1482541954" sldId="1583"/>
            <ac:picMk id="86" creationId="{D8D2DF76-9DEF-425F-8DA6-29342D549CFA}"/>
          </ac:picMkLst>
        </pc:picChg>
        <pc:picChg chg="add del mod">
          <ac:chgData name="Justin Conway" userId="27f79321-6279-42ff-9149-e1b28fc08644" providerId="ADAL" clId="{BA29BE12-7F7B-4898-A8BC-F2E518EDF34D}" dt="2017-04-25T04:46:24.231" v="4123" actId="0"/>
          <ac:picMkLst>
            <pc:docMk/>
            <pc:sldMk cId="1482541954" sldId="1583"/>
            <ac:picMk id="34" creationId="{529FE5DD-224D-4217-9484-C4E025799B23}"/>
          </ac:picMkLst>
        </pc:picChg>
        <pc:picChg chg="add del mod">
          <ac:chgData name="Justin Conway" userId="27f79321-6279-42ff-9149-e1b28fc08644" providerId="ADAL" clId="{BA29BE12-7F7B-4898-A8BC-F2E518EDF34D}" dt="2017-04-26T06:00:55.001" v="5604" actId="478"/>
          <ac:picMkLst>
            <pc:docMk/>
            <pc:sldMk cId="1482541954" sldId="1583"/>
            <ac:picMk id="88" creationId="{9BECCF6D-7234-4C21-BDFB-A9B3DE85DB1D}"/>
          </ac:picMkLst>
        </pc:picChg>
        <pc:picChg chg="add del mod">
          <ac:chgData name="Justin Conway" userId="27f79321-6279-42ff-9149-e1b28fc08644" providerId="ADAL" clId="{BA29BE12-7F7B-4898-A8BC-F2E518EDF34D}" dt="2017-04-26T06:00:11.734" v="5600" actId="478"/>
          <ac:picMkLst>
            <pc:docMk/>
            <pc:sldMk cId="1482541954" sldId="1583"/>
            <ac:picMk id="87" creationId="{04377694-2BEB-4902-9546-0A59FD754E69}"/>
          </ac:picMkLst>
        </pc:picChg>
      </pc:sldChg>
      <pc:sldChg chg="addSp delSp modSp add modNotesTx">
        <pc:chgData name="Justin Conway" userId="27f79321-6279-42ff-9149-e1b28fc08644" providerId="ADAL" clId="{BA29BE12-7F7B-4898-A8BC-F2E518EDF34D}" dt="2017-04-26T21:10:20.821" v="6635" actId="20577"/>
        <pc:sldMkLst>
          <pc:docMk/>
          <pc:sldMk cId="3453698300" sldId="1584"/>
        </pc:sldMkLst>
        <pc:spChg chg="mod">
          <ac:chgData name="Justin Conway" userId="27f79321-6279-42ff-9149-e1b28fc08644" providerId="ADAL" clId="{BA29BE12-7F7B-4898-A8BC-F2E518EDF34D}" dt="2017-04-24T19:48:09.141" v="3114" actId="0"/>
          <ac:spMkLst>
            <pc:docMk/>
            <pc:sldMk cId="3453698300" sldId="1584"/>
            <ac:spMk id="2" creationId="{D72599D2-75F2-4127-8D03-77C4A7396C69}"/>
          </ac:spMkLst>
        </pc:spChg>
        <pc:spChg chg="add del mod">
          <ac:chgData name="Justin Conway" userId="27f79321-6279-42ff-9149-e1b28fc08644" providerId="ADAL" clId="{BA29BE12-7F7B-4898-A8BC-F2E518EDF34D}" dt="2017-04-25T22:47:43.348" v="4888" actId="478"/>
          <ac:spMkLst>
            <pc:docMk/>
            <pc:sldMk cId="3453698300" sldId="1584"/>
            <ac:spMk id="6" creationId="{86AB8640-114D-42C0-A618-159CD4A9D8EB}"/>
          </ac:spMkLst>
        </pc:spChg>
        <pc:spChg chg="del mod">
          <ac:chgData name="Justin Conway" userId="27f79321-6279-42ff-9149-e1b28fc08644" providerId="ADAL" clId="{BA29BE12-7F7B-4898-A8BC-F2E518EDF34D}" dt="2017-04-25T22:47:38.101" v="4887" actId="478"/>
          <ac:spMkLst>
            <pc:docMk/>
            <pc:sldMk cId="3453698300" sldId="1584"/>
            <ac:spMk id="3" creationId="{F331FC08-D767-4EA6-972D-30C645779639}"/>
          </ac:spMkLst>
        </pc:spChg>
        <pc:picChg chg="add mod">
          <ac:chgData name="Justin Conway" userId="27f79321-6279-42ff-9149-e1b28fc08644" providerId="ADAL" clId="{BA29BE12-7F7B-4898-A8BC-F2E518EDF34D}" dt="2017-04-25T22:48:00.086" v="4889" actId="1076"/>
          <ac:picMkLst>
            <pc:docMk/>
            <pc:sldMk cId="3453698300" sldId="1584"/>
            <ac:picMk id="4" creationId="{7D28EE2C-4CD0-457B-BCBA-82F05E71C84B}"/>
          </ac:picMkLst>
        </pc:picChg>
      </pc:sldChg>
      <pc:sldChg chg="addSp delSp modSp add del modTransition delAnim modAnim">
        <pc:chgData name="Justin Conway" userId="27f79321-6279-42ff-9149-e1b28fc08644" providerId="ADAL" clId="{BA29BE12-7F7B-4898-A8BC-F2E518EDF34D}" dt="2017-04-25T18:27:26.987" v="4523" actId="2696"/>
        <pc:sldMkLst>
          <pc:docMk/>
          <pc:sldMk cId="3088482185" sldId="1585"/>
        </pc:sldMkLst>
        <pc:spChg chg="mod">
          <ac:chgData name="Justin Conway" userId="27f79321-6279-42ff-9149-e1b28fc08644" providerId="ADAL" clId="{BA29BE12-7F7B-4898-A8BC-F2E518EDF34D}" dt="2017-04-25T02:49:52.904" v="3790" actId="208"/>
          <ac:spMkLst>
            <pc:docMk/>
            <pc:sldMk cId="3088482185" sldId="1585"/>
            <ac:spMk id="65" creationId="{375CBF5A-E049-4EE3-AE49-B055DCB7061F}"/>
          </ac:spMkLst>
        </pc:spChg>
        <pc:spChg chg="mod">
          <ac:chgData name="Justin Conway" userId="27f79321-6279-42ff-9149-e1b28fc08644" providerId="ADAL" clId="{BA29BE12-7F7B-4898-A8BC-F2E518EDF34D}" dt="2017-04-24T23:19:39.799" v="3758" actId="20577"/>
          <ac:spMkLst>
            <pc:docMk/>
            <pc:sldMk cId="3088482185" sldId="1585"/>
            <ac:spMk id="11" creationId="{00000000-0000-0000-0000-000000000000}"/>
          </ac:spMkLst>
        </pc:spChg>
        <pc:spChg chg="mod">
          <ac:chgData name="Justin Conway" userId="27f79321-6279-42ff-9149-e1b28fc08644" providerId="ADAL" clId="{BA29BE12-7F7B-4898-A8BC-F2E518EDF34D}" dt="2017-04-25T02:49:52.904" v="3790" actId="208"/>
          <ac:spMkLst>
            <pc:docMk/>
            <pc:sldMk cId="3088482185" sldId="1585"/>
            <ac:spMk id="92" creationId="{73ECB630-6C07-46AB-B536-70580E5F61F9}"/>
          </ac:spMkLst>
        </pc:spChg>
        <pc:spChg chg="mod">
          <ac:chgData name="Justin Conway" userId="27f79321-6279-42ff-9149-e1b28fc08644" providerId="ADAL" clId="{BA29BE12-7F7B-4898-A8BC-F2E518EDF34D}" dt="2017-04-25T02:56:52.835" v="3844" actId="0"/>
          <ac:spMkLst>
            <pc:docMk/>
            <pc:sldMk cId="3088482185" sldId="1585"/>
            <ac:spMk id="51" creationId="{00000000-0000-0000-0000-000000000000}"/>
          </ac:spMkLst>
        </pc:spChg>
        <pc:spChg chg="mod">
          <ac:chgData name="Justin Conway" userId="27f79321-6279-42ff-9149-e1b28fc08644" providerId="ADAL" clId="{BA29BE12-7F7B-4898-A8BC-F2E518EDF34D}" dt="2017-04-25T02:52:59.029" v="3803" actId="0"/>
          <ac:spMkLst>
            <pc:docMk/>
            <pc:sldMk cId="3088482185" sldId="1585"/>
            <ac:spMk id="32" creationId="{00000000-0000-0000-0000-000000000000}"/>
          </ac:spMkLst>
        </pc:spChg>
        <pc:spChg chg="mod">
          <ac:chgData name="Justin Conway" userId="27f79321-6279-42ff-9149-e1b28fc08644" providerId="ADAL" clId="{BA29BE12-7F7B-4898-A8BC-F2E518EDF34D}" dt="2017-04-25T02:56:36.154" v="3841" actId="0"/>
          <ac:spMkLst>
            <pc:docMk/>
            <pc:sldMk cId="3088482185" sldId="1585"/>
            <ac:spMk id="54" creationId="{00000000-0000-0000-0000-000000000000}"/>
          </ac:spMkLst>
        </pc:spChg>
        <pc:spChg chg="mod">
          <ac:chgData name="Justin Conway" userId="27f79321-6279-42ff-9149-e1b28fc08644" providerId="ADAL" clId="{BA29BE12-7F7B-4898-A8BC-F2E518EDF34D}" dt="2017-04-25T02:49:52.904" v="3790" actId="208"/>
          <ac:spMkLst>
            <pc:docMk/>
            <pc:sldMk cId="3088482185" sldId="1585"/>
            <ac:spMk id="81" creationId="{F77D98E2-9308-45BA-A652-944D2DD8FCA6}"/>
          </ac:spMkLst>
        </pc:spChg>
        <pc:spChg chg="mod">
          <ac:chgData name="Justin Conway" userId="27f79321-6279-42ff-9149-e1b28fc08644" providerId="ADAL" clId="{BA29BE12-7F7B-4898-A8BC-F2E518EDF34D}" dt="2017-04-25T02:54:37.836" v="3810" actId="0"/>
          <ac:spMkLst>
            <pc:docMk/>
            <pc:sldMk cId="3088482185" sldId="1585"/>
            <ac:spMk id="43" creationId="{00000000-0000-0000-0000-000000000000}"/>
          </ac:spMkLst>
        </pc:spChg>
        <pc:spChg chg="mod">
          <ac:chgData name="Justin Conway" userId="27f79321-6279-42ff-9149-e1b28fc08644" providerId="ADAL" clId="{BA29BE12-7F7B-4898-A8BC-F2E518EDF34D}" dt="2017-04-25T02:49:52.904" v="3790" actId="208"/>
          <ac:spMkLst>
            <pc:docMk/>
            <pc:sldMk cId="3088482185" sldId="1585"/>
            <ac:spMk id="70" creationId="{43EB2DD6-4C9F-4098-8801-7C8406B4F32B}"/>
          </ac:spMkLst>
        </pc:spChg>
        <pc:spChg chg="mod">
          <ac:chgData name="Justin Conway" userId="27f79321-6279-42ff-9149-e1b28fc08644" providerId="ADAL" clId="{BA29BE12-7F7B-4898-A8BC-F2E518EDF34D}" dt="2017-04-25T02:53:25.861" v="3804" actId="0"/>
          <ac:spMkLst>
            <pc:docMk/>
            <pc:sldMk cId="3088482185" sldId="1585"/>
            <ac:spMk id="39" creationId="{00000000-0000-0000-0000-000000000000}"/>
          </ac:spMkLst>
        </pc:spChg>
        <pc:spChg chg="mod">
          <ac:chgData name="Justin Conway" userId="27f79321-6279-42ff-9149-e1b28fc08644" providerId="ADAL" clId="{BA29BE12-7F7B-4898-A8BC-F2E518EDF34D}" dt="2017-04-25T02:49:52.904" v="3790" actId="208"/>
          <ac:spMkLst>
            <pc:docMk/>
            <pc:sldMk cId="3088482185" sldId="1585"/>
            <ac:spMk id="93" creationId="{91CBA59B-C0A4-4EE5-84E5-9AE452ABADAE}"/>
          </ac:spMkLst>
        </pc:spChg>
        <pc:spChg chg="mod">
          <ac:chgData name="Justin Conway" userId="27f79321-6279-42ff-9149-e1b28fc08644" providerId="ADAL" clId="{BA29BE12-7F7B-4898-A8BC-F2E518EDF34D}" dt="2017-04-25T02:49:52.904" v="3790" actId="208"/>
          <ac:spMkLst>
            <pc:docMk/>
            <pc:sldMk cId="3088482185" sldId="1585"/>
            <ac:spMk id="82" creationId="{20F2835B-EEAD-44A9-8CC4-CDB759ED845A}"/>
          </ac:spMkLst>
        </pc:spChg>
        <pc:spChg chg="mod">
          <ac:chgData name="Justin Conway" userId="27f79321-6279-42ff-9149-e1b28fc08644" providerId="ADAL" clId="{BA29BE12-7F7B-4898-A8BC-F2E518EDF34D}" dt="2017-04-25T02:49:52.904" v="3790" actId="208"/>
          <ac:spMkLst>
            <pc:docMk/>
            <pc:sldMk cId="3088482185" sldId="1585"/>
            <ac:spMk id="57" creationId="{5573997E-BCB9-4677-8BBC-D7C20222C2F9}"/>
          </ac:spMkLst>
        </pc:spChg>
        <pc:spChg chg="mod">
          <ac:chgData name="Justin Conway" userId="27f79321-6279-42ff-9149-e1b28fc08644" providerId="ADAL" clId="{BA29BE12-7F7B-4898-A8BC-F2E518EDF34D}" dt="2017-04-25T02:49:52.904" v="3790" actId="208"/>
          <ac:spMkLst>
            <pc:docMk/>
            <pc:sldMk cId="3088482185" sldId="1585"/>
            <ac:spMk id="80" creationId="{628BE41D-A8F1-4E98-A554-3603BDCD2E21}"/>
          </ac:spMkLst>
        </pc:spChg>
        <pc:spChg chg="mod">
          <ac:chgData name="Justin Conway" userId="27f79321-6279-42ff-9149-e1b28fc08644" providerId="ADAL" clId="{BA29BE12-7F7B-4898-A8BC-F2E518EDF34D}" dt="2017-04-25T02:49:52.904" v="3790" actId="208"/>
          <ac:spMkLst>
            <pc:docMk/>
            <pc:sldMk cId="3088482185" sldId="1585"/>
            <ac:spMk id="68" creationId="{A859801F-002E-4B96-AF35-330EFD226AE2}"/>
          </ac:spMkLst>
        </pc:spChg>
        <pc:spChg chg="mod">
          <ac:chgData name="Justin Conway" userId="27f79321-6279-42ff-9149-e1b28fc08644" providerId="ADAL" clId="{BA29BE12-7F7B-4898-A8BC-F2E518EDF34D}" dt="2017-04-25T02:49:52.904" v="3790" actId="208"/>
          <ac:spMkLst>
            <pc:docMk/>
            <pc:sldMk cId="3088482185" sldId="1585"/>
            <ac:spMk id="78" creationId="{6617D248-DD00-47AF-8F43-E0A420A043BE}"/>
          </ac:spMkLst>
        </pc:spChg>
        <pc:spChg chg="mod">
          <ac:chgData name="Justin Conway" userId="27f79321-6279-42ff-9149-e1b28fc08644" providerId="ADAL" clId="{BA29BE12-7F7B-4898-A8BC-F2E518EDF34D}" dt="2017-04-25T02:49:52.904" v="3790" actId="208"/>
          <ac:spMkLst>
            <pc:docMk/>
            <pc:sldMk cId="3088482185" sldId="1585"/>
            <ac:spMk id="86" creationId="{5D37ABFB-5003-4BB6-AC59-D228CB656BB5}"/>
          </ac:spMkLst>
        </pc:spChg>
        <pc:spChg chg="mod">
          <ac:chgData name="Justin Conway" userId="27f79321-6279-42ff-9149-e1b28fc08644" providerId="ADAL" clId="{BA29BE12-7F7B-4898-A8BC-F2E518EDF34D}" dt="2017-04-25T02:56:30.751" v="3840" actId="0"/>
          <ac:spMkLst>
            <pc:docMk/>
            <pc:sldMk cId="3088482185" sldId="1585"/>
            <ac:spMk id="52" creationId="{00000000-0000-0000-0000-000000000000}"/>
          </ac:spMkLst>
        </pc:spChg>
        <pc:spChg chg="mod">
          <ac:chgData name="Justin Conway" userId="27f79321-6279-42ff-9149-e1b28fc08644" providerId="ADAL" clId="{BA29BE12-7F7B-4898-A8BC-F2E518EDF34D}" dt="2017-04-25T02:49:52.904" v="3790" actId="208"/>
          <ac:spMkLst>
            <pc:docMk/>
            <pc:sldMk cId="3088482185" sldId="1585"/>
            <ac:spMk id="67" creationId="{5098451F-6F30-499A-ADEC-F00258065F90}"/>
          </ac:spMkLst>
        </pc:spChg>
        <pc:spChg chg="mod">
          <ac:chgData name="Justin Conway" userId="27f79321-6279-42ff-9149-e1b28fc08644" providerId="ADAL" clId="{BA29BE12-7F7B-4898-A8BC-F2E518EDF34D}" dt="2017-04-25T02:56:42.043" v="3842" actId="0"/>
          <ac:spMkLst>
            <pc:docMk/>
            <pc:sldMk cId="3088482185" sldId="1585"/>
            <ac:spMk id="50" creationId="{00000000-0000-0000-0000-000000000000}"/>
          </ac:spMkLst>
        </pc:spChg>
        <pc:spChg chg="mod">
          <ac:chgData name="Justin Conway" userId="27f79321-6279-42ff-9149-e1b28fc08644" providerId="ADAL" clId="{BA29BE12-7F7B-4898-A8BC-F2E518EDF34D}" dt="2017-04-25T02:53:44.609" v="3806" actId="0"/>
          <ac:spMkLst>
            <pc:docMk/>
            <pc:sldMk cId="3088482185" sldId="1585"/>
            <ac:spMk id="41" creationId="{00000000-0000-0000-0000-000000000000}"/>
          </ac:spMkLst>
        </pc:spChg>
        <pc:spChg chg="mod">
          <ac:chgData name="Justin Conway" userId="27f79321-6279-42ff-9149-e1b28fc08644" providerId="ADAL" clId="{BA29BE12-7F7B-4898-A8BC-F2E518EDF34D}" dt="2017-04-25T02:54:29.718" v="3809" actId="0"/>
          <ac:spMkLst>
            <pc:docMk/>
            <pc:sldMk cId="3088482185" sldId="1585"/>
            <ac:spMk id="48" creationId="{00000000-0000-0000-0000-000000000000}"/>
          </ac:spMkLst>
        </pc:spChg>
        <pc:spChg chg="mod">
          <ac:chgData name="Justin Conway" userId="27f79321-6279-42ff-9149-e1b28fc08644" providerId="ADAL" clId="{BA29BE12-7F7B-4898-A8BC-F2E518EDF34D}" dt="2017-04-25T02:49:52.904" v="3790" actId="208"/>
          <ac:spMkLst>
            <pc:docMk/>
            <pc:sldMk cId="3088482185" sldId="1585"/>
            <ac:spMk id="79" creationId="{D0A40CB9-BD95-4CC3-A823-AF873728213E}"/>
          </ac:spMkLst>
        </pc:spChg>
        <pc:spChg chg="mod">
          <ac:chgData name="Justin Conway" userId="27f79321-6279-42ff-9149-e1b28fc08644" providerId="ADAL" clId="{BA29BE12-7F7B-4898-A8BC-F2E518EDF34D}" dt="2017-04-25T02:49:52.904" v="3790" actId="208"/>
          <ac:spMkLst>
            <pc:docMk/>
            <pc:sldMk cId="3088482185" sldId="1585"/>
            <ac:spMk id="83" creationId="{61BAA93A-05F2-4A05-8214-85B6CFD501E9}"/>
          </ac:spMkLst>
        </pc:spChg>
        <pc:spChg chg="mod">
          <ac:chgData name="Justin Conway" userId="27f79321-6279-42ff-9149-e1b28fc08644" providerId="ADAL" clId="{BA29BE12-7F7B-4898-A8BC-F2E518EDF34D}" dt="2017-04-25T02:49:52.904" v="3790" actId="208"/>
          <ac:spMkLst>
            <pc:docMk/>
            <pc:sldMk cId="3088482185" sldId="1585"/>
            <ac:spMk id="85" creationId="{2BA187BF-8ECD-40A0-8377-8D58A1811269}"/>
          </ac:spMkLst>
        </pc:spChg>
        <pc:spChg chg="mod">
          <ac:chgData name="Justin Conway" userId="27f79321-6279-42ff-9149-e1b28fc08644" providerId="ADAL" clId="{BA29BE12-7F7B-4898-A8BC-F2E518EDF34D}" dt="2017-04-25T02:49:52.904" v="3790" actId="208"/>
          <ac:spMkLst>
            <pc:docMk/>
            <pc:sldMk cId="3088482185" sldId="1585"/>
            <ac:spMk id="91" creationId="{6E957DE4-3321-4047-AEAB-0222F1A2C885}"/>
          </ac:spMkLst>
        </pc:spChg>
        <pc:spChg chg="mod">
          <ac:chgData name="Justin Conway" userId="27f79321-6279-42ff-9149-e1b28fc08644" providerId="ADAL" clId="{BA29BE12-7F7B-4898-A8BC-F2E518EDF34D}" dt="2017-04-25T02:49:52.904" v="3790" actId="208"/>
          <ac:spMkLst>
            <pc:docMk/>
            <pc:sldMk cId="3088482185" sldId="1585"/>
            <ac:spMk id="73" creationId="{E2B71671-0929-49EF-A6FE-ACA837F4F3CA}"/>
          </ac:spMkLst>
        </pc:spChg>
        <pc:spChg chg="mod">
          <ac:chgData name="Justin Conway" userId="27f79321-6279-42ff-9149-e1b28fc08644" providerId="ADAL" clId="{BA29BE12-7F7B-4898-A8BC-F2E518EDF34D}" dt="2017-04-25T02:49:52.904" v="3790" actId="208"/>
          <ac:spMkLst>
            <pc:docMk/>
            <pc:sldMk cId="3088482185" sldId="1585"/>
            <ac:spMk id="90" creationId="{8944B065-8C9D-4AE0-A047-85F9BED97ECD}"/>
          </ac:spMkLst>
        </pc:spChg>
        <pc:spChg chg="mod">
          <ac:chgData name="Justin Conway" userId="27f79321-6279-42ff-9149-e1b28fc08644" providerId="ADAL" clId="{BA29BE12-7F7B-4898-A8BC-F2E518EDF34D}" dt="2017-04-25T02:49:52.904" v="3790" actId="208"/>
          <ac:spMkLst>
            <pc:docMk/>
            <pc:sldMk cId="3088482185" sldId="1585"/>
            <ac:spMk id="71" creationId="{D01C6289-0E1F-4B36-ACD9-0DA909E0C763}"/>
          </ac:spMkLst>
        </pc:spChg>
        <pc:spChg chg="mod">
          <ac:chgData name="Justin Conway" userId="27f79321-6279-42ff-9149-e1b28fc08644" providerId="ADAL" clId="{BA29BE12-7F7B-4898-A8BC-F2E518EDF34D}" dt="2017-04-25T02:56:47.510" v="3843" actId="0"/>
          <ac:spMkLst>
            <pc:docMk/>
            <pc:sldMk cId="3088482185" sldId="1585"/>
            <ac:spMk id="49" creationId="{00000000-0000-0000-0000-000000000000}"/>
          </ac:spMkLst>
        </pc:spChg>
        <pc:spChg chg="mod">
          <ac:chgData name="Justin Conway" userId="27f79321-6279-42ff-9149-e1b28fc08644" providerId="ADAL" clId="{BA29BE12-7F7B-4898-A8BC-F2E518EDF34D}" dt="2017-04-25T02:49:52.904" v="3790" actId="208"/>
          <ac:spMkLst>
            <pc:docMk/>
            <pc:sldMk cId="3088482185" sldId="1585"/>
            <ac:spMk id="74" creationId="{28FE3D2D-1FEF-4EB8-B9F0-4D4E12A1598B}"/>
          </ac:spMkLst>
        </pc:spChg>
        <pc:spChg chg="mod">
          <ac:chgData name="Justin Conway" userId="27f79321-6279-42ff-9149-e1b28fc08644" providerId="ADAL" clId="{BA29BE12-7F7B-4898-A8BC-F2E518EDF34D}" dt="2017-04-25T02:49:52.904" v="3790" actId="208"/>
          <ac:spMkLst>
            <pc:docMk/>
            <pc:sldMk cId="3088482185" sldId="1585"/>
            <ac:spMk id="77" creationId="{1C61B1EE-FBBE-4EA7-824B-215ED92AB3AB}"/>
          </ac:spMkLst>
        </pc:spChg>
        <pc:spChg chg="mod">
          <ac:chgData name="Justin Conway" userId="27f79321-6279-42ff-9149-e1b28fc08644" providerId="ADAL" clId="{BA29BE12-7F7B-4898-A8BC-F2E518EDF34D}" dt="2017-04-25T02:59:07.266" v="3866" actId="0"/>
          <ac:spMkLst>
            <pc:docMk/>
            <pc:sldMk cId="3088482185" sldId="1585"/>
            <ac:spMk id="24" creationId="{00000000-0000-0000-0000-000000000000}"/>
          </ac:spMkLst>
        </pc:spChg>
        <pc:spChg chg="mod">
          <ac:chgData name="Justin Conway" userId="27f79321-6279-42ff-9149-e1b28fc08644" providerId="ADAL" clId="{BA29BE12-7F7B-4898-A8BC-F2E518EDF34D}" dt="2017-04-25T02:49:52.904" v="3790" actId="208"/>
          <ac:spMkLst>
            <pc:docMk/>
            <pc:sldMk cId="3088482185" sldId="1585"/>
            <ac:spMk id="89" creationId="{1DB2ABC6-6A6D-4FA2-9771-DFE0445E9E07}"/>
          </ac:spMkLst>
        </pc:spChg>
        <pc:spChg chg="mod">
          <ac:chgData name="Justin Conway" userId="27f79321-6279-42ff-9149-e1b28fc08644" providerId="ADAL" clId="{BA29BE12-7F7B-4898-A8BC-F2E518EDF34D}" dt="2017-04-25T02:54:19.156" v="3807" actId="0"/>
          <ac:spMkLst>
            <pc:docMk/>
            <pc:sldMk cId="3088482185" sldId="1585"/>
            <ac:spMk id="55" creationId="{00000000-0000-0000-0000-000000000000}"/>
          </ac:spMkLst>
        </pc:spChg>
        <pc:spChg chg="mod">
          <ac:chgData name="Justin Conway" userId="27f79321-6279-42ff-9149-e1b28fc08644" providerId="ADAL" clId="{BA29BE12-7F7B-4898-A8BC-F2E518EDF34D}" dt="2017-04-25T02:49:52.904" v="3790" actId="208"/>
          <ac:spMkLst>
            <pc:docMk/>
            <pc:sldMk cId="3088482185" sldId="1585"/>
            <ac:spMk id="63" creationId="{C041BCC5-4E41-4321-9489-54EEC7D7ACF2}"/>
          </ac:spMkLst>
        </pc:spChg>
        <pc:spChg chg="mod">
          <ac:chgData name="Justin Conway" userId="27f79321-6279-42ff-9149-e1b28fc08644" providerId="ADAL" clId="{BA29BE12-7F7B-4898-A8BC-F2E518EDF34D}" dt="2017-04-25T02:49:52.904" v="3790" actId="208"/>
          <ac:spMkLst>
            <pc:docMk/>
            <pc:sldMk cId="3088482185" sldId="1585"/>
            <ac:spMk id="87" creationId="{398FBAA6-53E4-4810-B6F8-5403FA58DBD7}"/>
          </ac:spMkLst>
        </pc:spChg>
        <pc:spChg chg="mod">
          <ac:chgData name="Justin Conway" userId="27f79321-6279-42ff-9149-e1b28fc08644" providerId="ADAL" clId="{BA29BE12-7F7B-4898-A8BC-F2E518EDF34D}" dt="2017-04-25T02:49:52.904" v="3790" actId="208"/>
          <ac:spMkLst>
            <pc:docMk/>
            <pc:sldMk cId="3088482185" sldId="1585"/>
            <ac:spMk id="88" creationId="{03948566-68D9-44F8-B64D-ED479DFC3AE7}"/>
          </ac:spMkLst>
        </pc:spChg>
        <pc:spChg chg="mod">
          <ac:chgData name="Justin Conway" userId="27f79321-6279-42ff-9149-e1b28fc08644" providerId="ADAL" clId="{BA29BE12-7F7B-4898-A8BC-F2E518EDF34D}" dt="2017-04-25T02:49:52.904" v="3790" actId="208"/>
          <ac:spMkLst>
            <pc:docMk/>
            <pc:sldMk cId="3088482185" sldId="1585"/>
            <ac:spMk id="76" creationId="{E5D9C0BF-1494-4DBC-A81E-DDC15D367499}"/>
          </ac:spMkLst>
        </pc:spChg>
        <pc:spChg chg="mod">
          <ac:chgData name="Justin Conway" userId="27f79321-6279-42ff-9149-e1b28fc08644" providerId="ADAL" clId="{BA29BE12-7F7B-4898-A8BC-F2E518EDF34D}" dt="2017-04-25T02:49:52.904" v="3790" actId="208"/>
          <ac:spMkLst>
            <pc:docMk/>
            <pc:sldMk cId="3088482185" sldId="1585"/>
            <ac:spMk id="75" creationId="{664291BC-09F0-4544-8B8D-2465A6C5E72D}"/>
          </ac:spMkLst>
        </pc:spChg>
        <pc:spChg chg="mod">
          <ac:chgData name="Justin Conway" userId="27f79321-6279-42ff-9149-e1b28fc08644" providerId="ADAL" clId="{BA29BE12-7F7B-4898-A8BC-F2E518EDF34D}" dt="2017-04-25T02:54:19.156" v="3807" actId="0"/>
          <ac:spMkLst>
            <pc:docMk/>
            <pc:sldMk cId="3088482185" sldId="1585"/>
            <ac:spMk id="53" creationId="{00000000-0000-0000-0000-000000000000}"/>
          </ac:spMkLst>
        </pc:spChg>
        <pc:spChg chg="mod">
          <ac:chgData name="Justin Conway" userId="27f79321-6279-42ff-9149-e1b28fc08644" providerId="ADAL" clId="{BA29BE12-7F7B-4898-A8BC-F2E518EDF34D}" dt="2017-04-25T02:49:52.904" v="3790" actId="208"/>
          <ac:spMkLst>
            <pc:docMk/>
            <pc:sldMk cId="3088482185" sldId="1585"/>
            <ac:spMk id="72" creationId="{DB5BE41B-108A-4CC0-A03C-F736B5750172}"/>
          </ac:spMkLst>
        </pc:spChg>
        <pc:spChg chg="mod">
          <ac:chgData name="Justin Conway" userId="27f79321-6279-42ff-9149-e1b28fc08644" providerId="ADAL" clId="{BA29BE12-7F7B-4898-A8BC-F2E518EDF34D}" dt="2017-04-25T02:49:52.904" v="3790" actId="208"/>
          <ac:spMkLst>
            <pc:docMk/>
            <pc:sldMk cId="3088482185" sldId="1585"/>
            <ac:spMk id="84" creationId="{6C8D85A6-2E33-4548-8ACA-B4BF270B622B}"/>
          </ac:spMkLst>
        </pc:spChg>
        <pc:spChg chg="mod">
          <ac:chgData name="Justin Conway" userId="27f79321-6279-42ff-9149-e1b28fc08644" providerId="ADAL" clId="{BA29BE12-7F7B-4898-A8BC-F2E518EDF34D}" dt="2017-04-25T02:50:16.462" v="3791" actId="208"/>
          <ac:spMkLst>
            <pc:docMk/>
            <pc:sldMk cId="3088482185" sldId="1585"/>
            <ac:spMk id="58" creationId="{9283E5BF-E474-46FD-AB19-2584D81BC4D5}"/>
          </ac:spMkLst>
        </pc:spChg>
        <pc:spChg chg="mod">
          <ac:chgData name="Justin Conway" userId="27f79321-6279-42ff-9149-e1b28fc08644" providerId="ADAL" clId="{BA29BE12-7F7B-4898-A8BC-F2E518EDF34D}" dt="2017-04-25T02:59:15.888" v="3867" actId="0"/>
          <ac:spMkLst>
            <pc:docMk/>
            <pc:sldMk cId="3088482185" sldId="1585"/>
            <ac:spMk id="22" creationId="{00000000-0000-0000-0000-000000000000}"/>
          </ac:spMkLst>
        </pc:spChg>
        <pc:spChg chg="mod">
          <ac:chgData name="Justin Conway" userId="27f79321-6279-42ff-9149-e1b28fc08644" providerId="ADAL" clId="{BA29BE12-7F7B-4898-A8BC-F2E518EDF34D}" dt="2017-04-25T02:49:52.904" v="3790" actId="208"/>
          <ac:spMkLst>
            <pc:docMk/>
            <pc:sldMk cId="3088482185" sldId="1585"/>
            <ac:spMk id="69" creationId="{15336DC4-0AA9-4692-8493-858E6DBDF24E}"/>
          </ac:spMkLst>
        </pc:spChg>
        <pc:grpChg chg="add del mod">
          <ac:chgData name="Justin Conway" userId="27f79321-6279-42ff-9149-e1b28fc08644" providerId="ADAL" clId="{BA29BE12-7F7B-4898-A8BC-F2E518EDF34D}" dt="2017-04-25T05:22:11.060" v="4316" actId="478"/>
          <ac:grpSpMkLst>
            <pc:docMk/>
            <pc:sldMk cId="3088482185" sldId="1585"/>
            <ac:grpSpMk id="287" creationId="{F7542C0B-D8CC-434F-A6B2-0C3E89C9931A}"/>
          </ac:grpSpMkLst>
        </pc:grpChg>
        <pc:grpChg chg="mod">
          <ac:chgData name="Justin Conway" userId="27f79321-6279-42ff-9149-e1b28fc08644" providerId="ADAL" clId="{BA29BE12-7F7B-4898-A8BC-F2E518EDF34D}" dt="2017-04-25T02:45:58.179" v="3771" actId="0"/>
          <ac:grpSpMkLst>
            <pc:docMk/>
            <pc:sldMk cId="3088482185" sldId="1585"/>
            <ac:grpSpMk id="7" creationId="{00000000-0000-0000-0000-000000000000}"/>
          </ac:grpSpMkLst>
        </pc:grpChg>
        <pc:grpChg chg="add del mod">
          <ac:chgData name="Justin Conway" userId="27f79321-6279-42ff-9149-e1b28fc08644" providerId="ADAL" clId="{BA29BE12-7F7B-4898-A8BC-F2E518EDF34D}" dt="2017-04-25T05:22:11.060" v="4316" actId="478"/>
          <ac:grpSpMkLst>
            <pc:docMk/>
            <pc:sldMk cId="3088482185" sldId="1585"/>
            <ac:grpSpMk id="255" creationId="{6E93A47C-681F-40DD-BF6C-9F07B5760B7B}"/>
          </ac:grpSpMkLst>
        </pc:grpChg>
        <pc:grpChg chg="add del mod">
          <ac:chgData name="Justin Conway" userId="27f79321-6279-42ff-9149-e1b28fc08644" providerId="ADAL" clId="{BA29BE12-7F7B-4898-A8BC-F2E518EDF34D}" dt="2017-04-25T05:22:11.060" v="4316" actId="478"/>
          <ac:grpSpMkLst>
            <pc:docMk/>
            <pc:sldMk cId="3088482185" sldId="1585"/>
            <ac:grpSpMk id="95" creationId="{58160B83-DB8B-47C0-A69F-EC6FE6E95EFA}"/>
          </ac:grpSpMkLst>
        </pc:grpChg>
        <pc:grpChg chg="add del mod">
          <ac:chgData name="Justin Conway" userId="27f79321-6279-42ff-9149-e1b28fc08644" providerId="ADAL" clId="{BA29BE12-7F7B-4898-A8BC-F2E518EDF34D}" dt="2017-04-25T05:22:11.060" v="4316" actId="478"/>
          <ac:grpSpMkLst>
            <pc:docMk/>
            <pc:sldMk cId="3088482185" sldId="1585"/>
            <ac:grpSpMk id="127" creationId="{531E024A-6728-446C-A81D-15837744C4D2}"/>
          </ac:grpSpMkLst>
        </pc:grpChg>
        <pc:grpChg chg="add del mod">
          <ac:chgData name="Justin Conway" userId="27f79321-6279-42ff-9149-e1b28fc08644" providerId="ADAL" clId="{BA29BE12-7F7B-4898-A8BC-F2E518EDF34D}" dt="2017-04-25T05:22:11.060" v="4316" actId="478"/>
          <ac:grpSpMkLst>
            <pc:docMk/>
            <pc:sldMk cId="3088482185" sldId="1585"/>
            <ac:grpSpMk id="191" creationId="{79C96EE2-D419-4E5C-89EC-2B84200B7462}"/>
          </ac:grpSpMkLst>
        </pc:grpChg>
        <pc:grpChg chg="add del mod">
          <ac:chgData name="Justin Conway" userId="27f79321-6279-42ff-9149-e1b28fc08644" providerId="ADAL" clId="{BA29BE12-7F7B-4898-A8BC-F2E518EDF34D}" dt="2017-04-25T05:22:11.060" v="4316" actId="478"/>
          <ac:grpSpMkLst>
            <pc:docMk/>
            <pc:sldMk cId="3088482185" sldId="1585"/>
            <ac:grpSpMk id="159" creationId="{0233AD87-103F-4869-9DEB-EDED9C1C4DEE}"/>
          </ac:grpSpMkLst>
        </pc:grpChg>
        <pc:grpChg chg="add del mod">
          <ac:chgData name="Justin Conway" userId="27f79321-6279-42ff-9149-e1b28fc08644" providerId="ADAL" clId="{BA29BE12-7F7B-4898-A8BC-F2E518EDF34D}" dt="2017-04-25T05:22:11.060" v="4316" actId="478"/>
          <ac:grpSpMkLst>
            <pc:docMk/>
            <pc:sldMk cId="3088482185" sldId="1585"/>
            <ac:grpSpMk id="56" creationId="{1EAB0796-0008-4954-8FC9-E3872784BCE0}"/>
          </ac:grpSpMkLst>
        </pc:grpChg>
        <pc:grpChg chg="add del mod">
          <ac:chgData name="Justin Conway" userId="27f79321-6279-42ff-9149-e1b28fc08644" providerId="ADAL" clId="{BA29BE12-7F7B-4898-A8BC-F2E518EDF34D}" dt="2017-04-25T05:22:11.060" v="4316" actId="478"/>
          <ac:grpSpMkLst>
            <pc:docMk/>
            <pc:sldMk cId="3088482185" sldId="1585"/>
            <ac:grpSpMk id="319" creationId="{8413A65E-7E45-4B48-B451-EC5EB30E03E3}"/>
          </ac:grpSpMkLst>
        </pc:grpChg>
        <pc:grpChg chg="mod">
          <ac:chgData name="Justin Conway" userId="27f79321-6279-42ff-9149-e1b28fc08644" providerId="ADAL" clId="{BA29BE12-7F7B-4898-A8BC-F2E518EDF34D}" dt="2017-04-25T02:52:46.836" v="3802" actId="0"/>
          <ac:grpSpMkLst>
            <pc:docMk/>
            <pc:sldMk cId="3088482185" sldId="1585"/>
            <ac:grpSpMk id="5" creationId="{00000000-0000-0000-0000-000000000000}"/>
          </ac:grpSpMkLst>
        </pc:grpChg>
        <pc:grpChg chg="mod">
          <ac:chgData name="Justin Conway" userId="27f79321-6279-42ff-9149-e1b28fc08644" providerId="ADAL" clId="{BA29BE12-7F7B-4898-A8BC-F2E518EDF34D}" dt="2017-04-25T02:53:32.941" v="3805" actId="0"/>
          <ac:grpSpMkLst>
            <pc:docMk/>
            <pc:sldMk cId="3088482185" sldId="1585"/>
            <ac:grpSpMk id="6" creationId="{00000000-0000-0000-0000-000000000000}"/>
          </ac:grpSpMkLst>
        </pc:grpChg>
        <pc:grpChg chg="add del mod">
          <ac:chgData name="Justin Conway" userId="27f79321-6279-42ff-9149-e1b28fc08644" providerId="ADAL" clId="{BA29BE12-7F7B-4898-A8BC-F2E518EDF34D}" dt="2017-04-25T05:22:11.060" v="4316" actId="478"/>
          <ac:grpSpMkLst>
            <pc:docMk/>
            <pc:sldMk cId="3088482185" sldId="1585"/>
            <ac:grpSpMk id="223" creationId="{499EFC78-8225-45F4-B76F-824AB8C3E419}"/>
          </ac:grpSpMkLst>
        </pc:grpChg>
        <pc:picChg chg="add del mod">
          <ac:chgData name="Justin Conway" userId="27f79321-6279-42ff-9149-e1b28fc08644" providerId="ADAL" clId="{BA29BE12-7F7B-4898-A8BC-F2E518EDF34D}" dt="2017-04-25T05:22:11.060" v="4316" actId="478"/>
          <ac:picMkLst>
            <pc:docMk/>
            <pc:sldMk cId="3088482185" sldId="1585"/>
            <ac:picMk id="352" creationId="{50E0A234-356F-4951-9729-8A3C047E4E68}"/>
          </ac:picMkLst>
        </pc:picChg>
        <pc:picChg chg="add del mod">
          <ac:chgData name="Justin Conway" userId="27f79321-6279-42ff-9149-e1b28fc08644" providerId="ADAL" clId="{BA29BE12-7F7B-4898-A8BC-F2E518EDF34D}" dt="2017-04-25T03:02:12.325" v="3868" actId="478"/>
          <ac:picMkLst>
            <pc:docMk/>
            <pc:sldMk cId="3088482185" sldId="1585"/>
            <ac:picMk id="44" creationId="{EE45E820-319C-4C33-8B92-0C699F1AD664}"/>
          </ac:picMkLst>
        </pc:picChg>
        <pc:picChg chg="add del mod">
          <ac:chgData name="Justin Conway" userId="27f79321-6279-42ff-9149-e1b28fc08644" providerId="ADAL" clId="{BA29BE12-7F7B-4898-A8BC-F2E518EDF34D}" dt="2017-04-25T05:22:11.060" v="4316" actId="478"/>
          <ac:picMkLst>
            <pc:docMk/>
            <pc:sldMk cId="3088482185" sldId="1585"/>
            <ac:picMk id="353" creationId="{8AC0B60B-AE3D-4B7F-819F-97B49188A4C4}"/>
          </ac:picMkLst>
        </pc:picChg>
        <pc:picChg chg="add del mod">
          <ac:chgData name="Justin Conway" userId="27f79321-6279-42ff-9149-e1b28fc08644" providerId="ADAL" clId="{BA29BE12-7F7B-4898-A8BC-F2E518EDF34D}" dt="2017-04-25T05:22:11.060" v="4316" actId="478"/>
          <ac:picMkLst>
            <pc:docMk/>
            <pc:sldMk cId="3088482185" sldId="1585"/>
            <ac:picMk id="351" creationId="{56EC05AE-4013-4D38-9873-D752256B6AC4}"/>
          </ac:picMkLst>
        </pc:picChg>
        <pc:picChg chg="add del mod">
          <ac:chgData name="Justin Conway" userId="27f79321-6279-42ff-9149-e1b28fc08644" providerId="ADAL" clId="{BA29BE12-7F7B-4898-A8BC-F2E518EDF34D}" dt="2017-04-25T05:22:11.060" v="4316" actId="478"/>
          <ac:picMkLst>
            <pc:docMk/>
            <pc:sldMk cId="3088482185" sldId="1585"/>
            <ac:picMk id="354" creationId="{012B9D73-3E52-4E44-B897-511706AA2ED0}"/>
          </ac:picMkLst>
        </pc:picChg>
        <pc:picChg chg="add del mod">
          <ac:chgData name="Justin Conway" userId="27f79321-6279-42ff-9149-e1b28fc08644" providerId="ADAL" clId="{BA29BE12-7F7B-4898-A8BC-F2E518EDF34D}" dt="2017-04-25T05:22:11.060" v="4316" actId="478"/>
          <ac:picMkLst>
            <pc:docMk/>
            <pc:sldMk cId="3088482185" sldId="1585"/>
            <ac:picMk id="94" creationId="{B8A67CE9-7F72-4B15-9BDA-C9AD0FF94855}"/>
          </ac:picMkLst>
        </pc:picChg>
        <pc:picChg chg="add del mod">
          <ac:chgData name="Justin Conway" userId="27f79321-6279-42ff-9149-e1b28fc08644" providerId="ADAL" clId="{BA29BE12-7F7B-4898-A8BC-F2E518EDF34D}" dt="2017-04-25T05:22:11.060" v="4316" actId="478"/>
          <ac:picMkLst>
            <pc:docMk/>
            <pc:sldMk cId="3088482185" sldId="1585"/>
            <ac:picMk id="357" creationId="{F969161E-3629-45BE-B22D-C3B1E8295D7C}"/>
          </ac:picMkLst>
        </pc:picChg>
        <pc:picChg chg="add del mod">
          <ac:chgData name="Justin Conway" userId="27f79321-6279-42ff-9149-e1b28fc08644" providerId="ADAL" clId="{BA29BE12-7F7B-4898-A8BC-F2E518EDF34D}" dt="2017-04-25T05:22:11.060" v="4316" actId="478"/>
          <ac:picMkLst>
            <pc:docMk/>
            <pc:sldMk cId="3088482185" sldId="1585"/>
            <ac:picMk id="358" creationId="{0F00E30F-02EC-4A90-8196-917970FF199D}"/>
          </ac:picMkLst>
        </pc:picChg>
        <pc:picChg chg="add del mod">
          <ac:chgData name="Justin Conway" userId="27f79321-6279-42ff-9149-e1b28fc08644" providerId="ADAL" clId="{BA29BE12-7F7B-4898-A8BC-F2E518EDF34D}" dt="2017-04-25T05:22:11.060" v="4316" actId="478"/>
          <ac:picMkLst>
            <pc:docMk/>
            <pc:sldMk cId="3088482185" sldId="1585"/>
            <ac:picMk id="355" creationId="{5ECF5022-3980-43DD-A4C6-102A265B01BE}"/>
          </ac:picMkLst>
        </pc:picChg>
        <pc:picChg chg="add del mod">
          <ac:chgData name="Justin Conway" userId="27f79321-6279-42ff-9149-e1b28fc08644" providerId="ADAL" clId="{BA29BE12-7F7B-4898-A8BC-F2E518EDF34D}" dt="2017-04-25T05:22:11.060" v="4316" actId="478"/>
          <ac:picMkLst>
            <pc:docMk/>
            <pc:sldMk cId="3088482185" sldId="1585"/>
            <ac:picMk id="356" creationId="{66B75B37-43DD-4859-80AD-1E0A741B77E9}"/>
          </ac:picMkLst>
        </pc:picChg>
      </pc:sldChg>
      <pc:sldChg chg="addSp delSp modSp add delAnim modAnim modNotesTx">
        <pc:chgData name="Justin Conway" userId="27f79321-6279-42ff-9149-e1b28fc08644" providerId="ADAL" clId="{BA29BE12-7F7B-4898-A8BC-F2E518EDF34D}" dt="2017-04-26T21:09:57.021" v="6631" actId="20577"/>
        <pc:sldMkLst>
          <pc:docMk/>
          <pc:sldMk cId="3649099831" sldId="1586"/>
        </pc:sldMkLst>
        <pc:spChg chg="mod">
          <ac:chgData name="Justin Conway" userId="27f79321-6279-42ff-9149-e1b28fc08644" providerId="ADAL" clId="{BA29BE12-7F7B-4898-A8BC-F2E518EDF34D}" dt="2017-04-25T20:39:55.308" v="4608" actId="20577"/>
          <ac:spMkLst>
            <pc:docMk/>
            <pc:sldMk cId="3649099831" sldId="1586"/>
            <ac:spMk id="11" creationId="{00000000-0000-0000-0000-000000000000}"/>
          </ac:spMkLst>
        </pc:spChg>
        <pc:grpChg chg="del">
          <ac:chgData name="Justin Conway" userId="27f79321-6279-42ff-9149-e1b28fc08644" providerId="ADAL" clId="{BA29BE12-7F7B-4898-A8BC-F2E518EDF34D}" dt="2017-04-26T02:46:06.544" v="5296" actId="478"/>
          <ac:grpSpMkLst>
            <pc:docMk/>
            <pc:sldMk cId="3649099831" sldId="1586"/>
            <ac:grpSpMk id="127" creationId="{531E024A-6728-446C-A81D-15837744C4D2}"/>
          </ac:grpSpMkLst>
        </pc:grpChg>
        <pc:grpChg chg="del">
          <ac:chgData name="Justin Conway" userId="27f79321-6279-42ff-9149-e1b28fc08644" providerId="ADAL" clId="{BA29BE12-7F7B-4898-A8BC-F2E518EDF34D}" dt="2017-04-26T02:45:27.187" v="5278" actId="478"/>
          <ac:grpSpMkLst>
            <pc:docMk/>
            <pc:sldMk cId="3649099831" sldId="1586"/>
            <ac:grpSpMk id="159" creationId="{0233AD87-103F-4869-9DEB-EDED9C1C4DEE}"/>
          </ac:grpSpMkLst>
        </pc:grpChg>
        <pc:grpChg chg="del">
          <ac:chgData name="Justin Conway" userId="27f79321-6279-42ff-9149-e1b28fc08644" providerId="ADAL" clId="{BA29BE12-7F7B-4898-A8BC-F2E518EDF34D}" dt="2017-04-26T02:45:41.571" v="5284" actId="478"/>
          <ac:grpSpMkLst>
            <pc:docMk/>
            <pc:sldMk cId="3649099831" sldId="1586"/>
            <ac:grpSpMk id="223" creationId="{499EFC78-8225-45F4-B76F-824AB8C3E419}"/>
          </ac:grpSpMkLst>
        </pc:grpChg>
        <pc:grpChg chg="del">
          <ac:chgData name="Justin Conway" userId="27f79321-6279-42ff-9149-e1b28fc08644" providerId="ADAL" clId="{BA29BE12-7F7B-4898-A8BC-F2E518EDF34D}" dt="2017-04-26T02:46:17.297" v="5299" actId="478"/>
          <ac:grpSpMkLst>
            <pc:docMk/>
            <pc:sldMk cId="3649099831" sldId="1586"/>
            <ac:grpSpMk id="56" creationId="{1EAB0796-0008-4954-8FC9-E3872784BCE0}"/>
          </ac:grpSpMkLst>
        </pc:grpChg>
        <pc:grpChg chg="del">
          <ac:chgData name="Justin Conway" userId="27f79321-6279-42ff-9149-e1b28fc08644" providerId="ADAL" clId="{BA29BE12-7F7B-4898-A8BC-F2E518EDF34D}" dt="2017-04-26T02:45:34.916" v="5281" actId="478"/>
          <ac:grpSpMkLst>
            <pc:docMk/>
            <pc:sldMk cId="3649099831" sldId="1586"/>
            <ac:grpSpMk id="191" creationId="{79C96EE2-D419-4E5C-89EC-2B84200B7462}"/>
          </ac:grpSpMkLst>
        </pc:grpChg>
        <pc:grpChg chg="del">
          <ac:chgData name="Justin Conway" userId="27f79321-6279-42ff-9149-e1b28fc08644" providerId="ADAL" clId="{BA29BE12-7F7B-4898-A8BC-F2E518EDF34D}" dt="2017-04-26T02:45:48.073" v="5287" actId="478"/>
          <ac:grpSpMkLst>
            <pc:docMk/>
            <pc:sldMk cId="3649099831" sldId="1586"/>
            <ac:grpSpMk id="255" creationId="{6E93A47C-681F-40DD-BF6C-9F07B5760B7B}"/>
          </ac:grpSpMkLst>
        </pc:grpChg>
        <pc:grpChg chg="del">
          <ac:chgData name="Justin Conway" userId="27f79321-6279-42ff-9149-e1b28fc08644" providerId="ADAL" clId="{BA29BE12-7F7B-4898-A8BC-F2E518EDF34D}" dt="2017-04-26T02:45:58.747" v="5293" actId="478"/>
          <ac:grpSpMkLst>
            <pc:docMk/>
            <pc:sldMk cId="3649099831" sldId="1586"/>
            <ac:grpSpMk id="319" creationId="{8413A65E-7E45-4B48-B451-EC5EB30E03E3}"/>
          </ac:grpSpMkLst>
        </pc:grpChg>
        <pc:grpChg chg="del">
          <ac:chgData name="Justin Conway" userId="27f79321-6279-42ff-9149-e1b28fc08644" providerId="ADAL" clId="{BA29BE12-7F7B-4898-A8BC-F2E518EDF34D}" dt="2017-04-26T02:45:53.858" v="5290" actId="478"/>
          <ac:grpSpMkLst>
            <pc:docMk/>
            <pc:sldMk cId="3649099831" sldId="1586"/>
            <ac:grpSpMk id="287" creationId="{F7542C0B-D8CC-434F-A6B2-0C3E89C9931A}"/>
          </ac:grpSpMkLst>
        </pc:grpChg>
        <pc:grpChg chg="del">
          <ac:chgData name="Justin Conway" userId="27f79321-6279-42ff-9149-e1b28fc08644" providerId="ADAL" clId="{BA29BE12-7F7B-4898-A8BC-F2E518EDF34D}" dt="2017-04-26T02:45:16.796" v="5276" actId="478"/>
          <ac:grpSpMkLst>
            <pc:docMk/>
            <pc:sldMk cId="3649099831" sldId="1586"/>
            <ac:grpSpMk id="95" creationId="{58160B83-DB8B-47C0-A69F-EC6FE6E95EFA}"/>
          </ac:grpSpMkLst>
        </pc:grpChg>
        <pc:picChg chg="add mod">
          <ac:chgData name="Justin Conway" userId="27f79321-6279-42ff-9149-e1b28fc08644" providerId="ADAL" clId="{BA29BE12-7F7B-4898-A8BC-F2E518EDF34D}" dt="2017-04-26T02:45:57.164" v="5292" actId="1076"/>
          <ac:picMkLst>
            <pc:docMk/>
            <pc:sldMk cId="3649099831" sldId="1586"/>
            <ac:picMk id="364" creationId="{D17D097D-BF5F-43E6-8BDF-5259C1A6A413}"/>
          </ac:picMkLst>
        </pc:picChg>
        <pc:picChg chg="add mod">
          <ac:chgData name="Justin Conway" userId="27f79321-6279-42ff-9149-e1b28fc08644" providerId="ADAL" clId="{BA29BE12-7F7B-4898-A8BC-F2E518EDF34D}" dt="2017-04-26T02:46:34.219" v="5303" actId="1036"/>
          <ac:picMkLst>
            <pc:docMk/>
            <pc:sldMk cId="3649099831" sldId="1586"/>
            <ac:picMk id="366" creationId="{2C49CC07-CC19-475E-9EF0-40469B83ACC7}"/>
          </ac:picMkLst>
        </pc:picChg>
        <pc:picChg chg="add mod">
          <ac:chgData name="Justin Conway" userId="27f79321-6279-42ff-9149-e1b28fc08644" providerId="ADAL" clId="{BA29BE12-7F7B-4898-A8BC-F2E518EDF34D}" dt="2017-04-26T02:46:42.919" v="5306" actId="1036"/>
          <ac:picMkLst>
            <pc:docMk/>
            <pc:sldMk cId="3649099831" sldId="1586"/>
            <ac:picMk id="362" creationId="{9A3AD8AC-3E72-4986-8E23-D7CCE4C17A6F}"/>
          </ac:picMkLst>
        </pc:picChg>
        <pc:picChg chg="add mod">
          <ac:chgData name="Justin Conway" userId="27f79321-6279-42ff-9149-e1b28fc08644" providerId="ADAL" clId="{BA29BE12-7F7B-4898-A8BC-F2E518EDF34D}" dt="2017-04-26T02:48:39.205" v="5314" actId="1036"/>
          <ac:picMkLst>
            <pc:docMk/>
            <pc:sldMk cId="3649099831" sldId="1586"/>
            <ac:picMk id="365" creationId="{C74049D4-45F1-4B8D-91C2-AEC343E006BB}"/>
          </ac:picMkLst>
        </pc:picChg>
        <pc:picChg chg="add mod">
          <ac:chgData name="Justin Conway" userId="27f79321-6279-42ff-9149-e1b28fc08644" providerId="ADAL" clId="{BA29BE12-7F7B-4898-A8BC-F2E518EDF34D}" dt="2017-04-26T02:46:46.798" v="5308" actId="1036"/>
          <ac:picMkLst>
            <pc:docMk/>
            <pc:sldMk cId="3649099831" sldId="1586"/>
            <ac:picMk id="363" creationId="{3EAAA0A7-4167-4A0A-973A-DF741F652F5F}"/>
          </ac:picMkLst>
        </pc:picChg>
        <pc:picChg chg="add mod">
          <ac:chgData name="Justin Conway" userId="27f79321-6279-42ff-9149-e1b28fc08644" providerId="ADAL" clId="{BA29BE12-7F7B-4898-A8BC-F2E518EDF34D}" dt="2017-04-26T02:47:44.653" v="5312" actId="1076"/>
          <ac:picMkLst>
            <pc:docMk/>
            <pc:sldMk cId="3649099831" sldId="1586"/>
            <ac:picMk id="360" creationId="{21EEB625-165B-414D-9F9D-E441E1B84695}"/>
          </ac:picMkLst>
        </pc:picChg>
        <pc:picChg chg="add mod">
          <ac:chgData name="Justin Conway" userId="27f79321-6279-42ff-9149-e1b28fc08644" providerId="ADAL" clId="{BA29BE12-7F7B-4898-A8BC-F2E518EDF34D}" dt="2017-04-26T02:46:23.467" v="5301" actId="1076"/>
          <ac:picMkLst>
            <pc:docMk/>
            <pc:sldMk cId="3649099831" sldId="1586"/>
            <ac:picMk id="367" creationId="{AB782202-5C6E-470B-88A9-17865022DCF6}"/>
          </ac:picMkLst>
        </pc:picChg>
        <pc:picChg chg="add mod">
          <ac:chgData name="Justin Conway" userId="27f79321-6279-42ff-9149-e1b28fc08644" providerId="ADAL" clId="{BA29BE12-7F7B-4898-A8BC-F2E518EDF34D}" dt="2017-04-26T02:46:30.778" v="5302" actId="1076"/>
          <ac:picMkLst>
            <pc:docMk/>
            <pc:sldMk cId="3649099831" sldId="1586"/>
            <ac:picMk id="359" creationId="{7D963C8E-353C-495C-B007-300CFA2E01E8}"/>
          </ac:picMkLst>
        </pc:picChg>
        <pc:picChg chg="add mod">
          <ac:chgData name="Justin Conway" userId="27f79321-6279-42ff-9149-e1b28fc08644" providerId="ADAL" clId="{BA29BE12-7F7B-4898-A8BC-F2E518EDF34D}" dt="2017-04-26T02:46:37.635" v="5304" actId="1036"/>
          <ac:picMkLst>
            <pc:docMk/>
            <pc:sldMk cId="3649099831" sldId="1586"/>
            <ac:picMk id="361" creationId="{C667EB4B-6FA2-4C23-91E0-65002E45752A}"/>
          </ac:picMkLst>
        </pc:picChg>
      </pc:sldChg>
      <pc:sldChg chg="addSp delSp modSp add">
        <pc:chgData name="Justin Conway" userId="27f79321-6279-42ff-9149-e1b28fc08644" providerId="ADAL" clId="{BA29BE12-7F7B-4898-A8BC-F2E518EDF34D}" dt="2017-04-26T05:53:07.136" v="5589" actId="1076"/>
        <pc:sldMkLst>
          <pc:docMk/>
          <pc:sldMk cId="2916446255" sldId="1587"/>
        </pc:sldMkLst>
        <pc:spChg chg="del">
          <ac:chgData name="Justin Conway" userId="27f79321-6279-42ff-9149-e1b28fc08644" providerId="ADAL" clId="{BA29BE12-7F7B-4898-A8BC-F2E518EDF34D}" dt="2017-04-25T22:33:00.927" v="4761" actId="478"/>
          <ac:spMkLst>
            <pc:docMk/>
            <pc:sldMk cId="2916446255" sldId="1587"/>
            <ac:spMk id="3" creationId="{55D028F6-5F22-4D74-A83A-A117E7E764AE}"/>
          </ac:spMkLst>
        </pc:spChg>
        <pc:spChg chg="mod">
          <ac:chgData name="Justin Conway" userId="27f79321-6279-42ff-9149-e1b28fc08644" providerId="ADAL" clId="{BA29BE12-7F7B-4898-A8BC-F2E518EDF34D}" dt="2017-04-25T22:30:15.609" v="4747" actId="20577"/>
          <ac:spMkLst>
            <pc:docMk/>
            <pc:sldMk cId="2916446255" sldId="1587"/>
            <ac:spMk id="2" creationId="{0B422400-08BF-486D-87B9-80BE91C58021}"/>
          </ac:spMkLst>
        </pc:spChg>
        <pc:picChg chg="add mod">
          <ac:chgData name="Justin Conway" userId="27f79321-6279-42ff-9149-e1b28fc08644" providerId="ADAL" clId="{BA29BE12-7F7B-4898-A8BC-F2E518EDF34D}" dt="2017-04-26T05:52:34.781" v="5584" actId="1076"/>
          <ac:picMkLst>
            <pc:docMk/>
            <pc:sldMk cId="2916446255" sldId="1587"/>
            <ac:picMk id="9" creationId="{7B020A28-5E54-4EAE-A311-D8EFAA921771}"/>
          </ac:picMkLst>
        </pc:picChg>
        <pc:picChg chg="add mod">
          <ac:chgData name="Justin Conway" userId="27f79321-6279-42ff-9149-e1b28fc08644" providerId="ADAL" clId="{BA29BE12-7F7B-4898-A8BC-F2E518EDF34D}" dt="2017-04-26T05:52:44.751" v="5586" actId="1076"/>
          <ac:picMkLst>
            <pc:docMk/>
            <pc:sldMk cId="2916446255" sldId="1587"/>
            <ac:picMk id="8" creationId="{BE5C93A2-9E27-49E3-81E6-F0CB57AD2F4F}"/>
          </ac:picMkLst>
        </pc:picChg>
        <pc:picChg chg="add del mod modCrop">
          <ac:chgData name="Justin Conway" userId="27f79321-6279-42ff-9149-e1b28fc08644" providerId="ADAL" clId="{BA29BE12-7F7B-4898-A8BC-F2E518EDF34D}" dt="2017-04-26T03:52:00.181" v="5509" actId="14100"/>
          <ac:picMkLst>
            <pc:docMk/>
            <pc:sldMk cId="2916446255" sldId="1587"/>
            <ac:picMk id="5" creationId="{CE3FA490-3088-4DC2-839F-B8EC7BAEEA8A}"/>
          </ac:picMkLst>
        </pc:picChg>
        <pc:picChg chg="add mod">
          <ac:chgData name="Justin Conway" userId="27f79321-6279-42ff-9149-e1b28fc08644" providerId="ADAL" clId="{BA29BE12-7F7B-4898-A8BC-F2E518EDF34D}" dt="2017-04-26T05:52:25.255" v="5581" actId="1076"/>
          <ac:picMkLst>
            <pc:docMk/>
            <pc:sldMk cId="2916446255" sldId="1587"/>
            <ac:picMk id="10" creationId="{AB14661C-1DBF-4A5B-A63F-3900A602EC21}"/>
          </ac:picMkLst>
        </pc:picChg>
        <pc:picChg chg="add mod">
          <ac:chgData name="Justin Conway" userId="27f79321-6279-42ff-9149-e1b28fc08644" providerId="ADAL" clId="{BA29BE12-7F7B-4898-A8BC-F2E518EDF34D}" dt="2017-04-26T05:53:07.136" v="5589" actId="1076"/>
          <ac:picMkLst>
            <pc:docMk/>
            <pc:sldMk cId="2916446255" sldId="1587"/>
            <ac:picMk id="6" creationId="{BA073BA8-9306-4787-9EB3-10B8A37D8F67}"/>
          </ac:picMkLst>
        </pc:picChg>
        <pc:picChg chg="add mod">
          <ac:chgData name="Justin Conway" userId="27f79321-6279-42ff-9149-e1b28fc08644" providerId="ADAL" clId="{BA29BE12-7F7B-4898-A8BC-F2E518EDF34D}" dt="2017-04-26T05:52:58.376" v="5588" actId="1076"/>
          <ac:picMkLst>
            <pc:docMk/>
            <pc:sldMk cId="2916446255" sldId="1587"/>
            <ac:picMk id="11" creationId="{C4D778BF-219F-479B-9391-7E3E37160C73}"/>
          </ac:picMkLst>
        </pc:picChg>
        <pc:picChg chg="add mod">
          <ac:chgData name="Justin Conway" userId="27f79321-6279-42ff-9149-e1b28fc08644" providerId="ADAL" clId="{BA29BE12-7F7B-4898-A8BC-F2E518EDF34D}" dt="2017-04-26T05:51:42.475" v="5573" actId="1076"/>
          <ac:picMkLst>
            <pc:docMk/>
            <pc:sldMk cId="2916446255" sldId="1587"/>
            <ac:picMk id="7" creationId="{1145673C-DC22-4CEB-818B-0E3603C16525}"/>
          </ac:picMkLst>
        </pc:picChg>
      </pc:sldChg>
      <pc:sldChg chg="modSp add ord modAnim">
        <pc:chgData name="Justin Conway" userId="27f79321-6279-42ff-9149-e1b28fc08644" providerId="ADAL" clId="{BA29BE12-7F7B-4898-A8BC-F2E518EDF34D}" dt="2017-04-26T15:10:16.906" v="5658" actId="0"/>
        <pc:sldMkLst>
          <pc:docMk/>
          <pc:sldMk cId="1362394946" sldId="1588"/>
        </pc:sldMkLst>
        <pc:spChg chg="mod">
          <ac:chgData name="Justin Conway" userId="27f79321-6279-42ff-9149-e1b28fc08644" providerId="ADAL" clId="{BA29BE12-7F7B-4898-A8BC-F2E518EDF34D}" dt="2017-04-26T15:10:16.906" v="5658" actId="0"/>
          <ac:spMkLst>
            <pc:docMk/>
            <pc:sldMk cId="1362394946" sldId="1588"/>
            <ac:spMk id="3" creationId="{2F95B2C6-1275-4702-BC1E-69A15687928C}"/>
          </ac:spMkLst>
        </pc:spChg>
        <pc:spChg chg="mod">
          <ac:chgData name="Justin Conway" userId="27f79321-6279-42ff-9149-e1b28fc08644" providerId="ADAL" clId="{BA29BE12-7F7B-4898-A8BC-F2E518EDF34D}" dt="2017-04-26T01:47:10.524" v="4916" actId="20577"/>
          <ac:spMkLst>
            <pc:docMk/>
            <pc:sldMk cId="1362394946" sldId="1588"/>
            <ac:spMk id="2" creationId="{E2C335A4-6C16-4F73-BE28-E268F8ABAA47}"/>
          </ac:spMkLst>
        </pc:spChg>
      </pc:sldChg>
      <pc:sldChg chg="add del">
        <pc:chgData name="Justin Conway" userId="27f79321-6279-42ff-9149-e1b28fc08644" providerId="ADAL" clId="{BA29BE12-7F7B-4898-A8BC-F2E518EDF34D}" dt="2017-04-26T01:47:00.121" v="4893" actId="0"/>
        <pc:sldMkLst>
          <pc:docMk/>
          <pc:sldMk cId="1988444285" sldId="1588"/>
        </pc:sldMkLst>
      </pc:sldChg>
      <pc:sldChg chg="addSp delSp modSp add">
        <pc:chgData name="Justin Conway" userId="27f79321-6279-42ff-9149-e1b28fc08644" providerId="ADAL" clId="{BA29BE12-7F7B-4898-A8BC-F2E518EDF34D}" dt="2017-04-26T02:23:32.420" v="5141" actId="1076"/>
        <pc:sldMkLst>
          <pc:docMk/>
          <pc:sldMk cId="4213377585" sldId="1589"/>
        </pc:sldMkLst>
        <pc:spChg chg="mod">
          <ac:chgData name="Justin Conway" userId="27f79321-6279-42ff-9149-e1b28fc08644" providerId="ADAL" clId="{BA29BE12-7F7B-4898-A8BC-F2E518EDF34D}" dt="2017-04-26T02:21:27.597" v="5126" actId="20577"/>
          <ac:spMkLst>
            <pc:docMk/>
            <pc:sldMk cId="4213377585" sldId="1589"/>
            <ac:spMk id="2" creationId="{06A2D769-CF1A-44C7-9487-CB6276125558}"/>
          </ac:spMkLst>
        </pc:spChg>
        <pc:spChg chg="del mod">
          <ac:chgData name="Justin Conway" userId="27f79321-6279-42ff-9149-e1b28fc08644" providerId="ADAL" clId="{BA29BE12-7F7B-4898-A8BC-F2E518EDF34D}" dt="2017-04-26T02:20:36.497" v="5100" actId="478"/>
          <ac:spMkLst>
            <pc:docMk/>
            <pc:sldMk cId="4213377585" sldId="1589"/>
            <ac:spMk id="3" creationId="{FE0B243B-813A-4BAF-8E19-14EE06377E00}"/>
          </ac:spMkLst>
        </pc:spChg>
        <pc:picChg chg="add mod">
          <ac:chgData name="Justin Conway" userId="27f79321-6279-42ff-9149-e1b28fc08644" providerId="ADAL" clId="{BA29BE12-7F7B-4898-A8BC-F2E518EDF34D}" dt="2017-04-26T02:23:32.420" v="5141" actId="1076"/>
          <ac:picMkLst>
            <pc:docMk/>
            <pc:sldMk cId="4213377585" sldId="1589"/>
            <ac:picMk id="6" creationId="{E1146D52-2D1E-4481-9BCA-C5E78F6AF6DA}"/>
          </ac:picMkLst>
        </pc:picChg>
        <pc:picChg chg="add del mod">
          <ac:chgData name="Justin Conway" userId="27f79321-6279-42ff-9149-e1b28fc08644" providerId="ADAL" clId="{BA29BE12-7F7B-4898-A8BC-F2E518EDF34D}" dt="2017-04-26T02:06:43.012" v="5095" actId="478"/>
          <ac:picMkLst>
            <pc:docMk/>
            <pc:sldMk cId="4213377585" sldId="1589"/>
            <ac:picMk id="5" creationId="{A6F09724-4579-43A2-BA2E-0D1C976D606C}"/>
          </ac:picMkLst>
        </pc:picChg>
      </pc:sldChg>
      <pc:sldMasterChg chg="delSldLayout">
        <pc:chgData name="Justin Conway" userId="27f79321-6279-42ff-9149-e1b28fc08644" providerId="ADAL" clId="{BA29BE12-7F7B-4898-A8BC-F2E518EDF34D}" dt="2017-04-26T05:46:39.984" v="5563" actId="2696"/>
        <pc:sldMasterMkLst>
          <pc:docMk/>
          <pc:sldMasterMk cId="4059602932" sldId="2147484475"/>
        </pc:sldMasterMkLst>
        <pc:sldLayoutChg chg="del">
          <pc:sldLayoutMkLst>
            <pc:docMk/>
            <pc:sldMasterMk cId="4059602932" sldId="2147484475"/>
            <pc:sldLayoutMk cId="2307086060" sldId="2147484515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>
                <a:latin typeface="Segoe UI" pitchFamily="34" charset="0"/>
              </a:rPr>
              <a:t>Microsoft Build 2017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D0CB2F-F0BF-435A-A27A-2EC15087F634}" type="datetime8">
              <a:rPr lang="en-US" smtClean="0">
                <a:latin typeface="Segoe UI" pitchFamily="34" charset="0"/>
              </a:rPr>
              <a:t>5/5/2017 5:21 PM</a:t>
            </a:fld>
            <a:endParaRPr lang="en-US" dirty="0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 dirty="0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r>
              <a:rPr lang="en-US" dirty="0"/>
              <a:t>Microsoft Build 2017</a:t>
            </a:r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D18B56EA-E28F-4F92-9F16-7A6F2501B303}" type="datetime8">
              <a:rPr lang="en-US" smtClean="0"/>
              <a:t>5/5/2017 5:21 PM</a:t>
            </a:fld>
            <a:endParaRPr lang="en-US" dirty="0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32742" rtl="0" eaLnBrk="1" latinLnBrk="0" hangingPunct="1">
      <a:lnSpc>
        <a:spcPct val="90000"/>
      </a:lnSpc>
      <a:spcAft>
        <a:spcPts val="340"/>
      </a:spcAft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7262" indent="-107956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34664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92551" indent="-149789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27496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33185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1C3D530-3419-45A5-AB8A-2242E8FDFF4E}" type="datetime8">
              <a:rPr lang="en-US" smtClean="0"/>
              <a:t>5/5/2017 5:21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09699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Microsoft Build 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D18B56EA-E28F-4F92-9F16-7A6F2501B303}" type="datetime8">
              <a:rPr lang="en-US" smtClean="0"/>
              <a:t>5/5/2017 5:21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1375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Microsoft Build 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D18B56EA-E28F-4F92-9F16-7A6F2501B303}" type="datetime8">
              <a:rPr lang="en-US" smtClean="0"/>
              <a:t>5/5/2017 5:21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04807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Microsoft Build 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D18B56EA-E28F-4F92-9F16-7A6F2501B303}" type="datetime8">
              <a:rPr lang="en-US" smtClean="0"/>
              <a:t>5/5/2017 5:21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1254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Microsoft Build 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D18B56EA-E28F-4F92-9F16-7A6F2501B303}" type="datetime8">
              <a:rPr lang="en-US" smtClean="0"/>
              <a:t>5/5/2017 5:21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78035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Microsoft Build 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D18B56EA-E28F-4F92-9F16-7A6F2501B303}" type="datetime8">
              <a:rPr lang="en-US" smtClean="0"/>
              <a:t>5/5/2017 5:21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74693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Microsoft Build 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D18B56EA-E28F-4F92-9F16-7A6F2501B303}" type="datetime8">
              <a:rPr lang="en-US" smtClean="0"/>
              <a:t>5/5/2017 5:21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08727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Microsoft Build 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D18B56EA-E28F-4F92-9F16-7A6F2501B303}" type="datetime8">
              <a:rPr lang="en-US" smtClean="0"/>
              <a:t>5/5/2017 5:21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44901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Microsoft Build 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D18B56EA-E28F-4F92-9F16-7A6F2501B303}" type="datetime8">
              <a:rPr lang="en-US" smtClean="0"/>
              <a:t>5/5/2017 5:21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33699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fld id="{5A70A388-5CB4-42F2-85B9-1AE1F63398FA}" type="datetime8">
              <a:rPr lang="en-US" smtClean="0"/>
              <a:t>5/5/2017 5:21 PM</a:t>
            </a:fld>
            <a:endParaRPr lang="en-US" dirty="0"/>
          </a:p>
        </p:txBody>
      </p:sp>
      <p:sp>
        <p:nvSpPr>
          <p:cNvPr id="12" name="Header Placeholder 11"/>
          <p:cNvSpPr>
            <a:spLocks noGrp="1"/>
          </p:cNvSpPr>
          <p:nvPr>
            <p:ph type="hd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64582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8AB9A6D4-FB34-4BDB-BA1E-7271914431FC}" type="datetime8">
              <a:rPr lang="en-US" smtClean="0">
                <a:solidFill>
                  <a:prstClr val="black"/>
                </a:solidFill>
              </a:rPr>
              <a:t>5/5/2017 5:21 PM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EC87E0CF-87F6-4B58-B8B8-DCAB2DAAF3CA}" type="slidenum">
              <a:rPr lang="en-US" smtClean="0">
                <a:solidFill>
                  <a:prstClr val="black"/>
                </a:solidFill>
              </a:rPr>
              <a:pPr/>
              <a:t>19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73298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313C66B-7AF5-40BA-8933-D16874FF94CC}" type="datetime8">
              <a:rPr lang="en-US" smtClean="0"/>
              <a:t>5/5/2017 5:21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22412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Microsoft Build 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D18B56EA-E28F-4F92-9F16-7A6F2501B303}" type="datetime8">
              <a:rPr lang="en-US" smtClean="0"/>
              <a:t>5/5/2017 5:21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42241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Microsoft Build 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D18B56EA-E28F-4F92-9F16-7A6F2501B303}" type="datetime8">
              <a:rPr lang="en-US" smtClean="0"/>
              <a:t>5/5/2017 5:21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34071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defTabSz="931774">
              <a:buFont typeface="Arial" panose="020B0604020202020204" pitchFamily="34" charset="0"/>
              <a:buNone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8C67A6-C0E7-47DF-97C2-CA9B11275397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9037408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2400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Microsoft Build 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D18B56EA-E28F-4F92-9F16-7A6F2501B303}" type="datetime8">
              <a:rPr lang="en-US" smtClean="0"/>
              <a:t>5/5/2017 5:21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12683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Microsoft Build 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D18B56EA-E28F-4F92-9F16-7A6F2501B303}" type="datetime8">
              <a:rPr lang="en-US" smtClean="0"/>
              <a:t>5/5/2017 5:21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4561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Microsoft Build 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D18B56EA-E28F-4F92-9F16-7A6F2501B303}" type="datetime8">
              <a:rPr lang="en-US" smtClean="0"/>
              <a:t>5/5/2017 5:21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20972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Microsoft Build 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D18B56EA-E28F-4F92-9F16-7A6F2501B303}" type="datetime8">
              <a:rPr lang="en-US" smtClean="0"/>
              <a:t>5/5/2017 5:21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3045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Build 2017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436475" cy="5571636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1681" y="4960286"/>
            <a:ext cx="12434794" cy="2034239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60689" y="5357956"/>
            <a:ext cx="2648621" cy="11698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688" y="479424"/>
            <a:ext cx="1451843" cy="30965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523"/>
          <a:stretch/>
        </p:blipFill>
        <p:spPr>
          <a:xfrm>
            <a:off x="7752216" y="4960286"/>
            <a:ext cx="4684259" cy="203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0102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6186366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138322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8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Square photo layout</a:t>
            </a:r>
          </a:p>
        </p:txBody>
      </p:sp>
      <p:sp>
        <p:nvSpPr>
          <p:cNvPr id="6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38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01096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90384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277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1102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81127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Build 2017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436475" cy="5571636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1681" y="4960286"/>
            <a:ext cx="12434794" cy="2034239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60689" y="5357956"/>
            <a:ext cx="2648621" cy="11698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688" y="479424"/>
            <a:ext cx="1451843" cy="30965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523"/>
          <a:stretch/>
        </p:blipFill>
        <p:spPr>
          <a:xfrm>
            <a:off x="7752216" y="4960286"/>
            <a:ext cx="4684259" cy="203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9315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3002"/>
          <a:stretch/>
        </p:blipFill>
        <p:spPr>
          <a:xfrm>
            <a:off x="7752216" y="5084764"/>
            <a:ext cx="4684259" cy="1909762"/>
          </a:xfrm>
          <a:prstGeom prst="rect">
            <a:avLst/>
          </a:prstGeom>
        </p:spPr>
      </p:pic>
      <p:sp>
        <p:nvSpPr>
          <p:cNvPr id="7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9418638" y="296863"/>
            <a:ext cx="2743200" cy="461665"/>
          </a:xfrm>
        </p:spPr>
        <p:txBody>
          <a:bodyPr/>
          <a:lstStyle>
            <a:lvl1pPr marL="0" marR="0" indent="0" algn="r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Session Code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282738" y="6041341"/>
            <a:ext cx="1634102" cy="664797"/>
          </a:xfrm>
          <a:prstGeom prst="rect">
            <a:avLst/>
          </a:prstGeom>
        </p:spPr>
        <p:txBody>
          <a:bodyPr wrap="none" lIns="182880" tIns="146304" rIns="182880" bIns="146304">
            <a:spAutoFit/>
          </a:bodyPr>
          <a:lstStyle/>
          <a:p>
            <a:r>
              <a:rPr lang="en-US" sz="2400" dirty="0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2400" dirty="0" err="1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endParaRPr lang="en-US" sz="2400" dirty="0">
              <a:gradFill>
                <a:gsLst>
                  <a:gs pos="2597">
                    <a:schemeClr val="tx1"/>
                  </a:gs>
                  <a:gs pos="18182">
                    <a:schemeClr val="tx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0986479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3002"/>
          <a:stretch/>
        </p:blipFill>
        <p:spPr>
          <a:xfrm>
            <a:off x="7752216" y="5084764"/>
            <a:ext cx="4684259" cy="1909762"/>
          </a:xfrm>
          <a:prstGeom prst="rect">
            <a:avLst/>
          </a:prstGeom>
        </p:spPr>
      </p:pic>
      <p:sp>
        <p:nvSpPr>
          <p:cNvPr id="8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9418638" y="296863"/>
            <a:ext cx="2743200" cy="461665"/>
          </a:xfrm>
        </p:spPr>
        <p:txBody>
          <a:bodyPr/>
          <a:lstStyle>
            <a:lvl1pPr marL="0" marR="0" indent="0" algn="r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Session Code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282738" y="6041341"/>
            <a:ext cx="1634102" cy="664797"/>
          </a:xfrm>
          <a:prstGeom prst="rect">
            <a:avLst/>
          </a:prstGeom>
        </p:spPr>
        <p:txBody>
          <a:bodyPr wrap="none" lIns="182880" tIns="146304" rIns="182880" bIns="146304">
            <a:spAutoFit/>
          </a:bodyPr>
          <a:lstStyle/>
          <a:p>
            <a:r>
              <a:rPr lang="en-US" sz="2400" dirty="0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2400" dirty="0" err="1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endParaRPr lang="en-US" sz="2400" dirty="0">
              <a:gradFill>
                <a:gsLst>
                  <a:gs pos="2597">
                    <a:schemeClr val="tx1"/>
                  </a:gs>
                  <a:gs pos="18182">
                    <a:schemeClr val="tx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8678132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8787" cy="2308324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17570247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702" y="1211287"/>
            <a:ext cx="11888787" cy="5484813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12321570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88" indent="0">
              <a:buFont typeface="Wingdings" panose="05000000000000000000" pitchFamily="2" charset="2"/>
              <a:buNone/>
              <a:defRPr sz="2400" b="0"/>
            </a:lvl2pPr>
            <a:lvl3pPr marL="450850" indent="0">
              <a:buFont typeface="Wingdings" panose="05000000000000000000" pitchFamily="2" charset="2"/>
              <a:buNone/>
              <a:tabLst/>
              <a:defRPr sz="2200" b="0"/>
            </a:lvl3pPr>
            <a:lvl4pPr marL="652462" indent="0">
              <a:buFont typeface="Wingdings" panose="05000000000000000000" pitchFamily="2" charset="2"/>
              <a:buNone/>
              <a:defRPr sz="2200" b="0"/>
            </a:lvl4pPr>
            <a:lvl5pPr marL="854075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88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850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462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4075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514350" marR="0" lvl="0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 dirty="0"/>
              <a:t>Click to edit Master text styles</a:t>
            </a:r>
          </a:p>
          <a:p>
            <a:pPr marL="712788" marR="0" lvl="1" indent="-4572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Second level</a:t>
            </a:r>
          </a:p>
          <a:p>
            <a:pPr marL="908050" marR="0" lvl="2" indent="-4572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Third level</a:t>
            </a:r>
          </a:p>
          <a:p>
            <a:pPr marL="1109662" marR="0" lvl="3" indent="-4572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Fourth level</a:t>
            </a:r>
          </a:p>
          <a:p>
            <a:pPr marL="1311275" marR="0" lvl="4" indent="-4572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54530601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4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2200" b="0"/>
            </a:lvl3pPr>
            <a:lvl4pPr marL="828675" indent="-176213">
              <a:buFont typeface="Wingdings" panose="05000000000000000000" pitchFamily="2" charset="2"/>
              <a:buChar char=""/>
              <a:defRPr sz="22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488" indent="-342900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750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362" indent="-342900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975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31775" marR="0" lvl="0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Click to edit Master text styles</a:t>
            </a:r>
          </a:p>
          <a:p>
            <a:pPr marL="427038" marR="0" lvl="1" indent="-17145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Second level</a:t>
            </a:r>
          </a:p>
          <a:p>
            <a:pPr marL="639763" marR="0" lvl="2" indent="-188913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Third level</a:t>
            </a:r>
          </a:p>
          <a:p>
            <a:pPr marL="828675" marR="0" lvl="3" indent="-176213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Fourth level</a:t>
            </a:r>
          </a:p>
          <a:p>
            <a:pPr marL="1023938" marR="0" lvl="4" indent="-169863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79650135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81027781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10058401" cy="73866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7962452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200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34050760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574406291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0074542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8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Square photo layout</a:t>
            </a:r>
          </a:p>
        </p:txBody>
      </p:sp>
      <p:sp>
        <p:nvSpPr>
          <p:cNvPr id="6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667155633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8787" cy="2308324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131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6420015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20585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61737675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6120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77246813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702" y="1211287"/>
            <a:ext cx="11888787" cy="54848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5784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88" indent="0">
              <a:buFont typeface="Wingdings" panose="05000000000000000000" pitchFamily="2" charset="2"/>
              <a:buNone/>
              <a:defRPr sz="2400" b="0"/>
            </a:lvl2pPr>
            <a:lvl3pPr marL="450850" indent="0">
              <a:buFont typeface="Wingdings" panose="05000000000000000000" pitchFamily="2" charset="2"/>
              <a:buNone/>
              <a:tabLst/>
              <a:defRPr sz="2200" b="0"/>
            </a:lvl3pPr>
            <a:lvl4pPr marL="652462" indent="0">
              <a:buFont typeface="Wingdings" panose="05000000000000000000" pitchFamily="2" charset="2"/>
              <a:buNone/>
              <a:defRPr sz="2200" b="0"/>
            </a:lvl4pPr>
            <a:lvl5pPr marL="854075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88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850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462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4075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514350" marR="0" lvl="0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Edit Master text styles</a:t>
            </a:r>
          </a:p>
          <a:p>
            <a:pPr marL="514350" marR="0" lvl="1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Second level</a:t>
            </a:r>
          </a:p>
          <a:p>
            <a:pPr marL="514350" marR="0" lvl="2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Third level</a:t>
            </a:r>
          </a:p>
          <a:p>
            <a:pPr marL="514350" marR="0" lvl="3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Fourth level</a:t>
            </a:r>
          </a:p>
          <a:p>
            <a:pPr marL="514350" marR="0" lvl="4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6365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4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2200" b="0"/>
            </a:lvl3pPr>
            <a:lvl4pPr marL="828675" indent="-176213">
              <a:buFont typeface="Wingdings" panose="05000000000000000000" pitchFamily="2" charset="2"/>
              <a:buChar char=""/>
              <a:defRPr sz="22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488" indent="-342900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750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362" indent="-342900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975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31775" marR="0" lvl="0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Edit Master text styles</a:t>
            </a:r>
          </a:p>
          <a:p>
            <a:pPr marL="231775" marR="0" lvl="1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Second level</a:t>
            </a:r>
          </a:p>
          <a:p>
            <a:pPr marL="231775" marR="0" lvl="2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Third level</a:t>
            </a:r>
          </a:p>
          <a:p>
            <a:pPr marL="231775" marR="0" lvl="3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Fourth level</a:t>
            </a:r>
          </a:p>
          <a:p>
            <a:pPr marL="231775" marR="0" lvl="4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193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252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10058401" cy="73866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5919933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200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32809030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308324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71795" y="3072299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602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76" r:id="rId1"/>
    <p:sldLayoutId id="2147484478" r:id="rId2"/>
    <p:sldLayoutId id="2147484480" r:id="rId3"/>
    <p:sldLayoutId id="2147484481" r:id="rId4"/>
    <p:sldLayoutId id="2147484482" r:id="rId5"/>
    <p:sldLayoutId id="2147484483" r:id="rId6"/>
    <p:sldLayoutId id="2147484484" r:id="rId7"/>
    <p:sldLayoutId id="2147484485" r:id="rId8"/>
    <p:sldLayoutId id="2147484486" r:id="rId9"/>
    <p:sldLayoutId id="2147484487" r:id="rId10"/>
    <p:sldLayoutId id="2147484488" r:id="rId11"/>
    <p:sldLayoutId id="2147484489" r:id="rId12"/>
    <p:sldLayoutId id="2147484490" r:id="rId13"/>
    <p:sldLayoutId id="2147484491" r:id="rId14"/>
    <p:sldLayoutId id="2147484492" r:id="rId15"/>
    <p:sldLayoutId id="2147484493" r:id="rId16"/>
    <p:sldLayoutId id="2147484494" r:id="rId17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3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4572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8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44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30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308324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71795" y="3072299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54471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496" r:id="rId1"/>
    <p:sldLayoutId id="2147484498" r:id="rId2"/>
    <p:sldLayoutId id="2147484500" r:id="rId3"/>
    <p:sldLayoutId id="2147484501" r:id="rId4"/>
    <p:sldLayoutId id="2147484502" r:id="rId5"/>
    <p:sldLayoutId id="2147484503" r:id="rId6"/>
    <p:sldLayoutId id="2147484504" r:id="rId7"/>
    <p:sldLayoutId id="2147484505" r:id="rId8"/>
    <p:sldLayoutId id="2147484506" r:id="rId9"/>
    <p:sldLayoutId id="2147484507" r:id="rId10"/>
    <p:sldLayoutId id="2147484508" r:id="rId11"/>
    <p:sldLayoutId id="2147484509" r:id="rId12"/>
    <p:sldLayoutId id="2147484510" r:id="rId13"/>
    <p:sldLayoutId id="2147484511" r:id="rId14"/>
    <p:sldLayoutId id="2147484512" r:id="rId15"/>
    <p:sldLayoutId id="2147484513" r:id="rId16"/>
    <p:sldLayoutId id="2147484514" r:id="rId17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3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4572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8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44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30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3" Type="http://schemas.openxmlformats.org/officeDocument/2006/relationships/image" Target="../media/image19.png"/><Relationship Id="rId7" Type="http://schemas.openxmlformats.org/officeDocument/2006/relationships/image" Target="../media/image23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emf"/><Relationship Id="rId5" Type="http://schemas.openxmlformats.org/officeDocument/2006/relationships/image" Target="../media/image21.emf"/><Relationship Id="rId4" Type="http://schemas.openxmlformats.org/officeDocument/2006/relationships/image" Target="../media/image20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emf"/><Relationship Id="rId3" Type="http://schemas.openxmlformats.org/officeDocument/2006/relationships/image" Target="../media/image30.JPG"/><Relationship Id="rId7" Type="http://schemas.openxmlformats.org/officeDocument/2006/relationships/image" Target="../media/image34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emf"/><Relationship Id="rId5" Type="http://schemas.openxmlformats.org/officeDocument/2006/relationships/image" Target="../media/image32.emf"/><Relationship Id="rId4" Type="http://schemas.openxmlformats.org/officeDocument/2006/relationships/image" Target="../media/image31.emf"/><Relationship Id="rId9" Type="http://schemas.openxmlformats.org/officeDocument/2006/relationships/image" Target="../media/image3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channel9.msdn.com/Events/Build/2017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github.com/azure/azure-relay-node" TargetMode="External"/><Relationship Id="rId3" Type="http://schemas.openxmlformats.org/officeDocument/2006/relationships/hyperlink" Target="https://github.com/Azure/azure-event-hubs-java" TargetMode="External"/><Relationship Id="rId7" Type="http://schemas.openxmlformats.org/officeDocument/2006/relationships/hyperlink" Target="https://github.com/azure/azure-relay-dotnet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github.com/Azure/azure-service-bus-dotnet" TargetMode="External"/><Relationship Id="rId5" Type="http://schemas.openxmlformats.org/officeDocument/2006/relationships/hyperlink" Target="https://github.com/azure/azure-service-bus-java" TargetMode="External"/><Relationship Id="rId4" Type="http://schemas.openxmlformats.org/officeDocument/2006/relationships/hyperlink" Target="https://github.com/azure/azure-event-hubs-dotnet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027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51510-349D-4A1F-BF73-F47C6E56FD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Source Beyond Code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0D163E-7A16-4510-A110-685733BC6E2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4702" y="1211287"/>
            <a:ext cx="11888787" cy="683264"/>
          </a:xfrm>
        </p:spPr>
        <p:txBody>
          <a:bodyPr/>
          <a:lstStyle/>
          <a:p>
            <a:r>
              <a:rPr lang="en-US" dirty="0"/>
              <a:t>Open Documentation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D305636-8E99-47F4-9C97-6BBC10ADDF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037" y="3040062"/>
            <a:ext cx="10820399" cy="360923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85BB1AB1-CA85-48CD-AB9F-011AB134BC63}"/>
              </a:ext>
            </a:extLst>
          </p:cNvPr>
          <p:cNvGrpSpPr/>
          <p:nvPr/>
        </p:nvGrpSpPr>
        <p:grpSpPr>
          <a:xfrm>
            <a:off x="5151437" y="1818711"/>
            <a:ext cx="1219200" cy="1068951"/>
            <a:chOff x="8242301" y="1479550"/>
            <a:chExt cx="420688" cy="442913"/>
          </a:xfrm>
        </p:grpSpPr>
        <p:sp>
          <p:nvSpPr>
            <p:cNvPr id="7" name="Freeform 442">
              <a:extLst>
                <a:ext uri="{FF2B5EF4-FFF2-40B4-BE49-F238E27FC236}">
                  <a16:creationId xmlns:a16="http://schemas.microsoft.com/office/drawing/2014/main" id="{7D8D4F4E-17BA-475E-AA52-2ADACC5DD2C9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0751" y="1479550"/>
              <a:ext cx="122238" cy="442913"/>
            </a:xfrm>
            <a:custGeom>
              <a:avLst/>
              <a:gdLst>
                <a:gd name="T0" fmla="*/ 27 w 35"/>
                <a:gd name="T1" fmla="*/ 96 h 128"/>
                <a:gd name="T2" fmla="*/ 27 w 35"/>
                <a:gd name="T3" fmla="*/ 32 h 128"/>
                <a:gd name="T4" fmla="*/ 35 w 35"/>
                <a:gd name="T5" fmla="*/ 17 h 128"/>
                <a:gd name="T6" fmla="*/ 24 w 35"/>
                <a:gd name="T7" fmla="*/ 0 h 128"/>
                <a:gd name="T8" fmla="*/ 24 w 35"/>
                <a:gd name="T9" fmla="*/ 20 h 128"/>
                <a:gd name="T10" fmla="*/ 11 w 35"/>
                <a:gd name="T11" fmla="*/ 20 h 128"/>
                <a:gd name="T12" fmla="*/ 11 w 35"/>
                <a:gd name="T13" fmla="*/ 0 h 128"/>
                <a:gd name="T14" fmla="*/ 0 w 35"/>
                <a:gd name="T15" fmla="*/ 17 h 128"/>
                <a:gd name="T16" fmla="*/ 8 w 35"/>
                <a:gd name="T17" fmla="*/ 32 h 128"/>
                <a:gd name="T18" fmla="*/ 8 w 35"/>
                <a:gd name="T19" fmla="*/ 96 h 128"/>
                <a:gd name="T20" fmla="*/ 0 w 35"/>
                <a:gd name="T21" fmla="*/ 111 h 128"/>
                <a:gd name="T22" fmla="*/ 11 w 35"/>
                <a:gd name="T23" fmla="*/ 128 h 128"/>
                <a:gd name="T24" fmla="*/ 11 w 35"/>
                <a:gd name="T25" fmla="*/ 108 h 128"/>
                <a:gd name="T26" fmla="*/ 24 w 35"/>
                <a:gd name="T27" fmla="*/ 108 h 128"/>
                <a:gd name="T28" fmla="*/ 24 w 35"/>
                <a:gd name="T29" fmla="*/ 128 h 128"/>
                <a:gd name="T30" fmla="*/ 35 w 35"/>
                <a:gd name="T31" fmla="*/ 111 h 128"/>
                <a:gd name="T32" fmla="*/ 27 w 35"/>
                <a:gd name="T33" fmla="*/ 9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128">
                  <a:moveTo>
                    <a:pt x="27" y="96"/>
                  </a:moveTo>
                  <a:cubicBezTo>
                    <a:pt x="27" y="32"/>
                    <a:pt x="27" y="32"/>
                    <a:pt x="27" y="32"/>
                  </a:cubicBezTo>
                  <a:cubicBezTo>
                    <a:pt x="32" y="29"/>
                    <a:pt x="35" y="24"/>
                    <a:pt x="35" y="17"/>
                  </a:cubicBezTo>
                  <a:cubicBezTo>
                    <a:pt x="35" y="9"/>
                    <a:pt x="31" y="3"/>
                    <a:pt x="24" y="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4" y="3"/>
                    <a:pt x="0" y="9"/>
                    <a:pt x="0" y="17"/>
                  </a:cubicBezTo>
                  <a:cubicBezTo>
                    <a:pt x="0" y="24"/>
                    <a:pt x="3" y="29"/>
                    <a:pt x="8" y="32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3" y="99"/>
                    <a:pt x="0" y="105"/>
                    <a:pt x="0" y="111"/>
                  </a:cubicBezTo>
                  <a:cubicBezTo>
                    <a:pt x="0" y="119"/>
                    <a:pt x="4" y="125"/>
                    <a:pt x="11" y="128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24" y="128"/>
                    <a:pt x="24" y="128"/>
                    <a:pt x="24" y="128"/>
                  </a:cubicBezTo>
                  <a:cubicBezTo>
                    <a:pt x="31" y="125"/>
                    <a:pt x="35" y="119"/>
                    <a:pt x="35" y="111"/>
                  </a:cubicBezTo>
                  <a:cubicBezTo>
                    <a:pt x="35" y="105"/>
                    <a:pt x="32" y="99"/>
                    <a:pt x="27" y="96"/>
                  </a:cubicBezTo>
                  <a:close/>
                </a:path>
              </a:pathLst>
            </a:custGeom>
            <a:solidFill>
              <a:srgbClr val="737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443">
              <a:extLst>
                <a:ext uri="{FF2B5EF4-FFF2-40B4-BE49-F238E27FC236}">
                  <a16:creationId xmlns:a16="http://schemas.microsoft.com/office/drawing/2014/main" id="{8B20EAB9-0992-4350-A148-BE5A83C82C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42301" y="1479550"/>
              <a:ext cx="125413" cy="439738"/>
            </a:xfrm>
            <a:custGeom>
              <a:avLst/>
              <a:gdLst>
                <a:gd name="T0" fmla="*/ 27 w 36"/>
                <a:gd name="T1" fmla="*/ 94 h 127"/>
                <a:gd name="T2" fmla="*/ 27 w 36"/>
                <a:gd name="T3" fmla="*/ 34 h 127"/>
                <a:gd name="T4" fmla="*/ 36 w 36"/>
                <a:gd name="T5" fmla="*/ 18 h 127"/>
                <a:gd name="T6" fmla="*/ 18 w 36"/>
                <a:gd name="T7" fmla="*/ 0 h 127"/>
                <a:gd name="T8" fmla="*/ 0 w 36"/>
                <a:gd name="T9" fmla="*/ 18 h 127"/>
                <a:gd name="T10" fmla="*/ 9 w 36"/>
                <a:gd name="T11" fmla="*/ 34 h 127"/>
                <a:gd name="T12" fmla="*/ 9 w 36"/>
                <a:gd name="T13" fmla="*/ 94 h 127"/>
                <a:gd name="T14" fmla="*/ 0 w 36"/>
                <a:gd name="T15" fmla="*/ 110 h 127"/>
                <a:gd name="T16" fmla="*/ 11 w 36"/>
                <a:gd name="T17" fmla="*/ 127 h 127"/>
                <a:gd name="T18" fmla="*/ 11 w 36"/>
                <a:gd name="T19" fmla="*/ 105 h 127"/>
                <a:gd name="T20" fmla="*/ 25 w 36"/>
                <a:gd name="T21" fmla="*/ 105 h 127"/>
                <a:gd name="T22" fmla="*/ 25 w 36"/>
                <a:gd name="T23" fmla="*/ 127 h 127"/>
                <a:gd name="T24" fmla="*/ 36 w 36"/>
                <a:gd name="T25" fmla="*/ 110 h 127"/>
                <a:gd name="T26" fmla="*/ 27 w 36"/>
                <a:gd name="T27" fmla="*/ 94 h 127"/>
                <a:gd name="T28" fmla="*/ 13 w 36"/>
                <a:gd name="T29" fmla="*/ 9 h 127"/>
                <a:gd name="T30" fmla="*/ 24 w 36"/>
                <a:gd name="T31" fmla="*/ 9 h 127"/>
                <a:gd name="T32" fmla="*/ 29 w 36"/>
                <a:gd name="T33" fmla="*/ 18 h 127"/>
                <a:gd name="T34" fmla="*/ 24 w 36"/>
                <a:gd name="T35" fmla="*/ 28 h 127"/>
                <a:gd name="T36" fmla="*/ 13 w 36"/>
                <a:gd name="T37" fmla="*/ 28 h 127"/>
                <a:gd name="T38" fmla="*/ 8 w 36"/>
                <a:gd name="T39" fmla="*/ 18 h 127"/>
                <a:gd name="T40" fmla="*/ 13 w 36"/>
                <a:gd name="T41" fmla="*/ 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127">
                  <a:moveTo>
                    <a:pt x="27" y="94"/>
                  </a:moveTo>
                  <a:cubicBezTo>
                    <a:pt x="27" y="34"/>
                    <a:pt x="27" y="34"/>
                    <a:pt x="27" y="34"/>
                  </a:cubicBezTo>
                  <a:cubicBezTo>
                    <a:pt x="33" y="31"/>
                    <a:pt x="36" y="25"/>
                    <a:pt x="36" y="18"/>
                  </a:cubicBezTo>
                  <a:cubicBezTo>
                    <a:pt x="36" y="9"/>
                    <a:pt x="28" y="0"/>
                    <a:pt x="18" y="0"/>
                  </a:cubicBezTo>
                  <a:cubicBezTo>
                    <a:pt x="8" y="0"/>
                    <a:pt x="0" y="9"/>
                    <a:pt x="0" y="18"/>
                  </a:cubicBezTo>
                  <a:cubicBezTo>
                    <a:pt x="0" y="25"/>
                    <a:pt x="4" y="31"/>
                    <a:pt x="9" y="34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4" y="97"/>
                    <a:pt x="0" y="103"/>
                    <a:pt x="0" y="110"/>
                  </a:cubicBezTo>
                  <a:cubicBezTo>
                    <a:pt x="0" y="117"/>
                    <a:pt x="5" y="124"/>
                    <a:pt x="11" y="127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25" y="105"/>
                    <a:pt x="25" y="105"/>
                    <a:pt x="25" y="105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32" y="124"/>
                    <a:pt x="36" y="117"/>
                    <a:pt x="36" y="110"/>
                  </a:cubicBezTo>
                  <a:cubicBezTo>
                    <a:pt x="36" y="103"/>
                    <a:pt x="33" y="97"/>
                    <a:pt x="27" y="94"/>
                  </a:cubicBezTo>
                  <a:close/>
                  <a:moveTo>
                    <a:pt x="13" y="9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8" y="18"/>
                    <a:pt x="8" y="18"/>
                    <a:pt x="8" y="18"/>
                  </a:cubicBezTo>
                  <a:lnTo>
                    <a:pt x="13" y="9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573CBEAA-811F-41F6-AB83-2DD7E04EFF59}"/>
              </a:ext>
            </a:extLst>
          </p:cNvPr>
          <p:cNvGrpSpPr/>
          <p:nvPr/>
        </p:nvGrpSpPr>
        <p:grpSpPr>
          <a:xfrm>
            <a:off x="7513637" y="1840730"/>
            <a:ext cx="1371599" cy="1017249"/>
            <a:chOff x="10016212" y="4572867"/>
            <a:chExt cx="1553876" cy="1496431"/>
          </a:xfrm>
        </p:grpSpPr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578035FC-B0B1-4B9A-AF68-13C5F5D8E88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016212" y="4572867"/>
              <a:ext cx="157519" cy="1496431"/>
            </a:xfrm>
            <a:prstGeom prst="rect">
              <a:avLst/>
            </a:prstGeom>
          </p:spPr>
        </p:pic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5E87682E-81BF-4233-A81C-3F664872D8D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282536" y="4572867"/>
              <a:ext cx="170646" cy="1483302"/>
            </a:xfrm>
            <a:prstGeom prst="rect">
              <a:avLst/>
            </a:prstGeom>
          </p:spPr>
        </p:pic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3CAE5BCC-0028-4B18-8185-91D97495BE5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561125" y="4572867"/>
              <a:ext cx="157519" cy="1378292"/>
            </a:xfrm>
            <a:prstGeom prst="rect">
              <a:avLst/>
            </a:prstGeom>
          </p:spPr>
        </p:pic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DED1AC0D-3C38-4B47-9E90-53CBF368E65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838699" y="4572867"/>
              <a:ext cx="170646" cy="1247024"/>
            </a:xfrm>
            <a:prstGeom prst="rect">
              <a:avLst/>
            </a:prstGeom>
          </p:spPr>
        </p:pic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FFD547F7-6FD0-4F84-9054-77D81DD3894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163164" y="4572867"/>
              <a:ext cx="406924" cy="1155137"/>
            </a:xfrm>
            <a:prstGeom prst="rect">
              <a:avLst/>
            </a:prstGeom>
          </p:spPr>
        </p:pic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0D5CDD23-CC91-42CD-B5B9-6DADE67773F4}"/>
              </a:ext>
            </a:extLst>
          </p:cNvPr>
          <p:cNvGrpSpPr/>
          <p:nvPr/>
        </p:nvGrpSpPr>
        <p:grpSpPr>
          <a:xfrm>
            <a:off x="9960774" y="1841639"/>
            <a:ext cx="1667662" cy="876063"/>
            <a:chOff x="7285038" y="1544638"/>
            <a:chExt cx="581026" cy="312737"/>
          </a:xfrm>
        </p:grpSpPr>
        <p:sp>
          <p:nvSpPr>
            <p:cNvPr id="67" name="Freeform 514">
              <a:extLst>
                <a:ext uri="{FF2B5EF4-FFF2-40B4-BE49-F238E27FC236}">
                  <a16:creationId xmlns:a16="http://schemas.microsoft.com/office/drawing/2014/main" id="{845E8F17-2880-4DFD-B697-00A7FC6EEB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7913" y="1544638"/>
              <a:ext cx="134938" cy="119063"/>
            </a:xfrm>
            <a:custGeom>
              <a:avLst/>
              <a:gdLst>
                <a:gd name="T0" fmla="*/ 29 w 39"/>
                <a:gd name="T1" fmla="*/ 0 h 34"/>
                <a:gd name="T2" fmla="*/ 10 w 39"/>
                <a:gd name="T3" fmla="*/ 0 h 34"/>
                <a:gd name="T4" fmla="*/ 0 w 39"/>
                <a:gd name="T5" fmla="*/ 17 h 34"/>
                <a:gd name="T6" fmla="*/ 10 w 39"/>
                <a:gd name="T7" fmla="*/ 34 h 34"/>
                <a:gd name="T8" fmla="*/ 29 w 39"/>
                <a:gd name="T9" fmla="*/ 34 h 34"/>
                <a:gd name="T10" fmla="*/ 39 w 39"/>
                <a:gd name="T11" fmla="*/ 17 h 34"/>
                <a:gd name="T12" fmla="*/ 29 w 39"/>
                <a:gd name="T13" fmla="*/ 0 h 34"/>
                <a:gd name="T14" fmla="*/ 19 w 39"/>
                <a:gd name="T15" fmla="*/ 27 h 34"/>
                <a:gd name="T16" fmla="*/ 10 w 39"/>
                <a:gd name="T17" fmla="*/ 17 h 34"/>
                <a:gd name="T18" fmla="*/ 19 w 39"/>
                <a:gd name="T19" fmla="*/ 8 h 34"/>
                <a:gd name="T20" fmla="*/ 29 w 39"/>
                <a:gd name="T21" fmla="*/ 17 h 34"/>
                <a:gd name="T22" fmla="*/ 19 w 39"/>
                <a:gd name="T23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34">
                  <a:moveTo>
                    <a:pt x="2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39" y="17"/>
                    <a:pt x="39" y="17"/>
                    <a:pt x="39" y="17"/>
                  </a:cubicBezTo>
                  <a:lnTo>
                    <a:pt x="29" y="0"/>
                  </a:lnTo>
                  <a:close/>
                  <a:moveTo>
                    <a:pt x="19" y="27"/>
                  </a:moveTo>
                  <a:cubicBezTo>
                    <a:pt x="14" y="27"/>
                    <a:pt x="10" y="22"/>
                    <a:pt x="10" y="17"/>
                  </a:cubicBezTo>
                  <a:cubicBezTo>
                    <a:pt x="10" y="12"/>
                    <a:pt x="14" y="8"/>
                    <a:pt x="19" y="8"/>
                  </a:cubicBezTo>
                  <a:cubicBezTo>
                    <a:pt x="25" y="8"/>
                    <a:pt x="29" y="12"/>
                    <a:pt x="29" y="17"/>
                  </a:cubicBezTo>
                  <a:cubicBezTo>
                    <a:pt x="29" y="22"/>
                    <a:pt x="25" y="27"/>
                    <a:pt x="19" y="27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515">
              <a:extLst>
                <a:ext uri="{FF2B5EF4-FFF2-40B4-BE49-F238E27FC236}">
                  <a16:creationId xmlns:a16="http://schemas.microsoft.com/office/drawing/2014/main" id="{C377CFE2-DC5B-42F5-BB9D-4476544CE3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08888" y="1544638"/>
              <a:ext cx="114300" cy="119063"/>
            </a:xfrm>
            <a:custGeom>
              <a:avLst/>
              <a:gdLst>
                <a:gd name="T0" fmla="*/ 17 w 33"/>
                <a:gd name="T1" fmla="*/ 0 h 34"/>
                <a:gd name="T2" fmla="*/ 0 w 33"/>
                <a:gd name="T3" fmla="*/ 17 h 34"/>
                <a:gd name="T4" fmla="*/ 17 w 33"/>
                <a:gd name="T5" fmla="*/ 34 h 34"/>
                <a:gd name="T6" fmla="*/ 33 w 33"/>
                <a:gd name="T7" fmla="*/ 17 h 34"/>
                <a:gd name="T8" fmla="*/ 17 w 33"/>
                <a:gd name="T9" fmla="*/ 0 h 34"/>
                <a:gd name="T10" fmla="*/ 17 w 33"/>
                <a:gd name="T11" fmla="*/ 25 h 34"/>
                <a:gd name="T12" fmla="*/ 9 w 33"/>
                <a:gd name="T13" fmla="*/ 17 h 34"/>
                <a:gd name="T14" fmla="*/ 17 w 33"/>
                <a:gd name="T15" fmla="*/ 9 h 34"/>
                <a:gd name="T16" fmla="*/ 25 w 33"/>
                <a:gd name="T17" fmla="*/ 17 h 34"/>
                <a:gd name="T18" fmla="*/ 17 w 33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4">
                  <a:moveTo>
                    <a:pt x="17" y="0"/>
                  </a:moveTo>
                  <a:cubicBezTo>
                    <a:pt x="7" y="0"/>
                    <a:pt x="0" y="8"/>
                    <a:pt x="0" y="17"/>
                  </a:cubicBezTo>
                  <a:cubicBezTo>
                    <a:pt x="0" y="26"/>
                    <a:pt x="7" y="34"/>
                    <a:pt x="17" y="34"/>
                  </a:cubicBezTo>
                  <a:cubicBezTo>
                    <a:pt x="26" y="34"/>
                    <a:pt x="33" y="26"/>
                    <a:pt x="33" y="17"/>
                  </a:cubicBezTo>
                  <a:cubicBezTo>
                    <a:pt x="33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2" y="25"/>
                    <a:pt x="9" y="21"/>
                    <a:pt x="9" y="17"/>
                  </a:cubicBezTo>
                  <a:cubicBezTo>
                    <a:pt x="9" y="13"/>
                    <a:pt x="12" y="9"/>
                    <a:pt x="17" y="9"/>
                  </a:cubicBezTo>
                  <a:cubicBezTo>
                    <a:pt x="21" y="9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516">
              <a:extLst>
                <a:ext uri="{FF2B5EF4-FFF2-40B4-BE49-F238E27FC236}">
                  <a16:creationId xmlns:a16="http://schemas.microsoft.com/office/drawing/2014/main" id="{ED7DE1B5-6588-4453-854E-17F728AB797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9863" y="1587500"/>
              <a:ext cx="58738" cy="179388"/>
            </a:xfrm>
            <a:custGeom>
              <a:avLst/>
              <a:gdLst>
                <a:gd name="T0" fmla="*/ 33 w 37"/>
                <a:gd name="T1" fmla="*/ 113 h 113"/>
                <a:gd name="T2" fmla="*/ 4 w 37"/>
                <a:gd name="T3" fmla="*/ 113 h 113"/>
                <a:gd name="T4" fmla="*/ 0 w 37"/>
                <a:gd name="T5" fmla="*/ 104 h 113"/>
                <a:gd name="T6" fmla="*/ 0 w 37"/>
                <a:gd name="T7" fmla="*/ 0 h 113"/>
                <a:gd name="T8" fmla="*/ 37 w 37"/>
                <a:gd name="T9" fmla="*/ 0 h 113"/>
                <a:gd name="T10" fmla="*/ 37 w 37"/>
                <a:gd name="T11" fmla="*/ 104 h 113"/>
                <a:gd name="T12" fmla="*/ 33 w 37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13">
                  <a:moveTo>
                    <a:pt x="33" y="113"/>
                  </a:moveTo>
                  <a:lnTo>
                    <a:pt x="4" y="113"/>
                  </a:lnTo>
                  <a:lnTo>
                    <a:pt x="0" y="104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104"/>
                  </a:lnTo>
                  <a:lnTo>
                    <a:pt x="33" y="113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Rectangle 517">
              <a:extLst>
                <a:ext uri="{FF2B5EF4-FFF2-40B4-BE49-F238E27FC236}">
                  <a16:creationId xmlns:a16="http://schemas.microsoft.com/office/drawing/2014/main" id="{DAB608E9-F387-4D62-BBA1-3BEF63A947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89863" y="1587500"/>
              <a:ext cx="58738" cy="26988"/>
            </a:xfrm>
            <a:prstGeom prst="rect">
              <a:avLst/>
            </a:prstGeom>
            <a:solidFill>
              <a:srgbClr val="737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Rectangle 518">
              <a:extLst>
                <a:ext uri="{FF2B5EF4-FFF2-40B4-BE49-F238E27FC236}">
                  <a16:creationId xmlns:a16="http://schemas.microsoft.com/office/drawing/2014/main" id="{93F2F29C-46BD-4735-B6D5-F60167FF47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72401" y="1587500"/>
              <a:ext cx="93663" cy="9525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Rectangle 519">
              <a:extLst>
                <a:ext uri="{FF2B5EF4-FFF2-40B4-BE49-F238E27FC236}">
                  <a16:creationId xmlns:a16="http://schemas.microsoft.com/office/drawing/2014/main" id="{6DD223B4-B0CE-4C62-86DA-F843EC88EE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3038" y="1555750"/>
              <a:ext cx="55563" cy="31750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Rectangle 520">
              <a:extLst>
                <a:ext uri="{FF2B5EF4-FFF2-40B4-BE49-F238E27FC236}">
                  <a16:creationId xmlns:a16="http://schemas.microsoft.com/office/drawing/2014/main" id="{1CC7B642-012E-4058-8DD3-757FAF3DF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3038" y="1555750"/>
              <a:ext cx="14288" cy="31750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Rectangle 521">
              <a:extLst>
                <a:ext uri="{FF2B5EF4-FFF2-40B4-BE49-F238E27FC236}">
                  <a16:creationId xmlns:a16="http://schemas.microsoft.com/office/drawing/2014/main" id="{722E3DA0-F731-4734-9695-21979655DA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34313" y="1555750"/>
              <a:ext cx="14288" cy="31750"/>
            </a:xfrm>
            <a:prstGeom prst="rect">
              <a:avLst/>
            </a:prstGeom>
            <a:solidFill>
              <a:srgbClr val="737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Line 522">
              <a:extLst>
                <a:ext uri="{FF2B5EF4-FFF2-40B4-BE49-F238E27FC236}">
                  <a16:creationId xmlns:a16="http://schemas.microsoft.com/office/drawing/2014/main" id="{A196F41E-6058-4C63-9A2B-E8502BA442B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775576" y="1604963"/>
              <a:ext cx="87313" cy="23813"/>
            </a:xfrm>
            <a:prstGeom prst="line">
              <a:avLst/>
            </a:prstGeom>
            <a:noFill/>
            <a:ln w="6350" cap="flat">
              <a:solidFill>
                <a:srgbClr val="73737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Line 523">
              <a:extLst>
                <a:ext uri="{FF2B5EF4-FFF2-40B4-BE49-F238E27FC236}">
                  <a16:creationId xmlns:a16="http://schemas.microsoft.com/office/drawing/2014/main" id="{A3F0F24B-A27E-42F5-BD32-9CFB0568177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775576" y="1620838"/>
              <a:ext cx="87313" cy="22225"/>
            </a:xfrm>
            <a:prstGeom prst="line">
              <a:avLst/>
            </a:prstGeom>
            <a:noFill/>
            <a:ln w="6350" cap="flat">
              <a:solidFill>
                <a:srgbClr val="73737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Line 524">
              <a:extLst>
                <a:ext uri="{FF2B5EF4-FFF2-40B4-BE49-F238E27FC236}">
                  <a16:creationId xmlns:a16="http://schemas.microsoft.com/office/drawing/2014/main" id="{3D3033A1-0610-4910-9DC7-8192955A2AF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775576" y="1635125"/>
              <a:ext cx="87313" cy="23813"/>
            </a:xfrm>
            <a:prstGeom prst="line">
              <a:avLst/>
            </a:prstGeom>
            <a:noFill/>
            <a:ln w="6350" cap="flat">
              <a:solidFill>
                <a:srgbClr val="73737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Line 525">
              <a:extLst>
                <a:ext uri="{FF2B5EF4-FFF2-40B4-BE49-F238E27FC236}">
                  <a16:creationId xmlns:a16="http://schemas.microsoft.com/office/drawing/2014/main" id="{8967EE4F-0471-427F-AE12-9F911B087BB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775576" y="1652588"/>
              <a:ext cx="87313" cy="20638"/>
            </a:xfrm>
            <a:prstGeom prst="line">
              <a:avLst/>
            </a:prstGeom>
            <a:noFill/>
            <a:ln w="6350" cap="flat">
              <a:solidFill>
                <a:srgbClr val="73737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Line 526">
              <a:extLst>
                <a:ext uri="{FF2B5EF4-FFF2-40B4-BE49-F238E27FC236}">
                  <a16:creationId xmlns:a16="http://schemas.microsoft.com/office/drawing/2014/main" id="{CDE8A157-719B-43BE-AEF5-11B010FCAE5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775576" y="1666875"/>
              <a:ext cx="87313" cy="23813"/>
            </a:xfrm>
            <a:prstGeom prst="line">
              <a:avLst/>
            </a:prstGeom>
            <a:noFill/>
            <a:ln w="6350" cap="flat">
              <a:solidFill>
                <a:srgbClr val="73737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Line 527">
              <a:extLst>
                <a:ext uri="{FF2B5EF4-FFF2-40B4-BE49-F238E27FC236}">
                  <a16:creationId xmlns:a16="http://schemas.microsoft.com/office/drawing/2014/main" id="{49A19711-EE40-4C13-91F0-5C5CB7590B4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775576" y="1684338"/>
              <a:ext cx="87313" cy="20638"/>
            </a:xfrm>
            <a:prstGeom prst="line">
              <a:avLst/>
            </a:prstGeom>
            <a:noFill/>
            <a:ln w="6350" cap="flat">
              <a:solidFill>
                <a:srgbClr val="73737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Line 528">
              <a:extLst>
                <a:ext uri="{FF2B5EF4-FFF2-40B4-BE49-F238E27FC236}">
                  <a16:creationId xmlns:a16="http://schemas.microsoft.com/office/drawing/2014/main" id="{F7118062-5F8D-40D5-B396-63096B90FE0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775576" y="1697038"/>
              <a:ext cx="87313" cy="25400"/>
            </a:xfrm>
            <a:prstGeom prst="line">
              <a:avLst/>
            </a:prstGeom>
            <a:noFill/>
            <a:ln w="6350" cap="flat">
              <a:solidFill>
                <a:srgbClr val="73737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Line 529">
              <a:extLst>
                <a:ext uri="{FF2B5EF4-FFF2-40B4-BE49-F238E27FC236}">
                  <a16:creationId xmlns:a16="http://schemas.microsoft.com/office/drawing/2014/main" id="{A41F6132-C661-4DCB-B88C-1E01CE8A58D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775576" y="1714500"/>
              <a:ext cx="87313" cy="20638"/>
            </a:xfrm>
            <a:prstGeom prst="line">
              <a:avLst/>
            </a:prstGeom>
            <a:noFill/>
            <a:ln w="6350" cap="flat">
              <a:solidFill>
                <a:srgbClr val="73737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Line 530">
              <a:extLst>
                <a:ext uri="{FF2B5EF4-FFF2-40B4-BE49-F238E27FC236}">
                  <a16:creationId xmlns:a16="http://schemas.microsoft.com/office/drawing/2014/main" id="{2D7E0274-9CD1-4F9C-951A-1A6DBADDDB2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775576" y="1728788"/>
              <a:ext cx="87313" cy="23813"/>
            </a:xfrm>
            <a:prstGeom prst="line">
              <a:avLst/>
            </a:prstGeom>
            <a:noFill/>
            <a:ln w="6350" cap="flat">
              <a:solidFill>
                <a:srgbClr val="73737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531">
              <a:extLst>
                <a:ext uri="{FF2B5EF4-FFF2-40B4-BE49-F238E27FC236}">
                  <a16:creationId xmlns:a16="http://schemas.microsoft.com/office/drawing/2014/main" id="{17C1619C-C764-454C-9110-B9BE0C6209F3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2026" y="1562100"/>
              <a:ext cx="28575" cy="295275"/>
            </a:xfrm>
            <a:custGeom>
              <a:avLst/>
              <a:gdLst>
                <a:gd name="T0" fmla="*/ 0 w 18"/>
                <a:gd name="T1" fmla="*/ 149 h 186"/>
                <a:gd name="T2" fmla="*/ 9 w 18"/>
                <a:gd name="T3" fmla="*/ 186 h 186"/>
                <a:gd name="T4" fmla="*/ 18 w 18"/>
                <a:gd name="T5" fmla="*/ 149 h 186"/>
                <a:gd name="T6" fmla="*/ 18 w 18"/>
                <a:gd name="T7" fmla="*/ 0 h 186"/>
                <a:gd name="T8" fmla="*/ 0 w 18"/>
                <a:gd name="T9" fmla="*/ 0 h 186"/>
                <a:gd name="T10" fmla="*/ 0 w 18"/>
                <a:gd name="T11" fmla="*/ 14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86">
                  <a:moveTo>
                    <a:pt x="0" y="149"/>
                  </a:moveTo>
                  <a:lnTo>
                    <a:pt x="9" y="186"/>
                  </a:lnTo>
                  <a:lnTo>
                    <a:pt x="18" y="149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149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Rectangle 532">
              <a:extLst>
                <a:ext uri="{FF2B5EF4-FFF2-40B4-BE49-F238E27FC236}">
                  <a16:creationId xmlns:a16="http://schemas.microsoft.com/office/drawing/2014/main" id="{7C32166C-69C6-4BB9-8AFE-F045E918CE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12026" y="1558925"/>
              <a:ext cx="28575" cy="17463"/>
            </a:xfrm>
            <a:prstGeom prst="rect">
              <a:avLst/>
            </a:prstGeom>
            <a:solidFill>
              <a:srgbClr val="737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Rectangle 533">
              <a:extLst>
                <a:ext uri="{FF2B5EF4-FFF2-40B4-BE49-F238E27FC236}">
                  <a16:creationId xmlns:a16="http://schemas.microsoft.com/office/drawing/2014/main" id="{A26B3B5D-F0CC-479D-9069-F7D29D8636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5038" y="1549400"/>
              <a:ext cx="82550" cy="12700"/>
            </a:xfrm>
            <a:prstGeom prst="rect">
              <a:avLst/>
            </a:pr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54010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E9E2E-821B-495C-8163-A16BF685AB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Filing An Issue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FBA773-6795-4335-AB54-C568BA9B03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4702" y="1211287"/>
            <a:ext cx="11888787" cy="4604337"/>
          </a:xfrm>
        </p:spPr>
        <p:txBody>
          <a:bodyPr/>
          <a:lstStyle/>
          <a:p>
            <a:r>
              <a:rPr lang="en-US" dirty="0"/>
              <a:t>Do’s and Don’ts</a:t>
            </a:r>
          </a:p>
          <a:p>
            <a:pPr lvl="1"/>
            <a:r>
              <a:rPr lang="en-US" b="1" dirty="0"/>
              <a:t>Do</a:t>
            </a:r>
            <a:r>
              <a:rPr lang="en-US" dirty="0"/>
              <a:t> be polite even when it comes to bugs that ruined your day (please don’t take it out on us!)</a:t>
            </a:r>
          </a:p>
          <a:p>
            <a:pPr lvl="1"/>
            <a:r>
              <a:rPr lang="en-US" b="1" dirty="0"/>
              <a:t>Don’t</a:t>
            </a:r>
            <a:r>
              <a:rPr lang="en-US" dirty="0"/>
              <a:t> use GitHub as a free support channel for questions and resolving errors (saturation and diluting of it’s true purpose)</a:t>
            </a:r>
          </a:p>
          <a:p>
            <a:pPr lvl="1"/>
            <a:r>
              <a:rPr lang="en-US" b="1" dirty="0"/>
              <a:t>Do</a:t>
            </a:r>
            <a:r>
              <a:rPr lang="en-US" dirty="0"/>
              <a:t> be detailed and provide files such as screenshots and code samples to help us understand the issue</a:t>
            </a:r>
          </a:p>
          <a:p>
            <a:pPr lvl="1"/>
            <a:r>
              <a:rPr lang="en-US" b="1" dirty="0"/>
              <a:t>Don’t</a:t>
            </a:r>
            <a:r>
              <a:rPr lang="en-US" dirty="0"/>
              <a:t> include two issues when you submit a new issue, submit a second issue for the other bug, enhancement, etc. you’ve come across</a:t>
            </a:r>
          </a:p>
          <a:p>
            <a:pPr lvl="1"/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A9BF4B1-E1CB-4F6F-9D89-5B7F4574454E}"/>
              </a:ext>
            </a:extLst>
          </p:cNvPr>
          <p:cNvGrpSpPr/>
          <p:nvPr/>
        </p:nvGrpSpPr>
        <p:grpSpPr>
          <a:xfrm>
            <a:off x="4313237" y="373062"/>
            <a:ext cx="838200" cy="1295400"/>
            <a:chOff x="6276981" y="1336678"/>
            <a:chExt cx="511176" cy="957264"/>
          </a:xfrm>
          <a:solidFill>
            <a:schemeClr val="accent4">
              <a:lumMod val="50000"/>
              <a:lumOff val="50000"/>
            </a:schemeClr>
          </a:solidFill>
        </p:grpSpPr>
        <p:sp>
          <p:nvSpPr>
            <p:cNvPr id="7" name="Freeform 588">
              <a:extLst>
                <a:ext uri="{FF2B5EF4-FFF2-40B4-BE49-F238E27FC236}">
                  <a16:creationId xmlns:a16="http://schemas.microsoft.com/office/drawing/2014/main" id="{F5477166-29E8-4CB1-A22D-80C036AC1C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57956" y="1584328"/>
              <a:ext cx="120650" cy="120650"/>
            </a:xfrm>
            <a:custGeom>
              <a:avLst/>
              <a:gdLst>
                <a:gd name="T0" fmla="*/ 8 w 35"/>
                <a:gd name="T1" fmla="*/ 9 h 35"/>
                <a:gd name="T2" fmla="*/ 8 w 35"/>
                <a:gd name="T3" fmla="*/ 11 h 35"/>
                <a:gd name="T4" fmla="*/ 5 w 35"/>
                <a:gd name="T5" fmla="*/ 13 h 35"/>
                <a:gd name="T6" fmla="*/ 1 w 35"/>
                <a:gd name="T7" fmla="*/ 14 h 35"/>
                <a:gd name="T8" fmla="*/ 1 w 35"/>
                <a:gd name="T9" fmla="*/ 18 h 35"/>
                <a:gd name="T10" fmla="*/ 6 w 35"/>
                <a:gd name="T11" fmla="*/ 20 h 35"/>
                <a:gd name="T12" fmla="*/ 6 w 35"/>
                <a:gd name="T13" fmla="*/ 24 h 35"/>
                <a:gd name="T14" fmla="*/ 3 w 35"/>
                <a:gd name="T15" fmla="*/ 27 h 35"/>
                <a:gd name="T16" fmla="*/ 6 w 35"/>
                <a:gd name="T17" fmla="*/ 30 h 35"/>
                <a:gd name="T18" fmla="*/ 11 w 35"/>
                <a:gd name="T19" fmla="*/ 28 h 35"/>
                <a:gd name="T20" fmla="*/ 13 w 35"/>
                <a:gd name="T21" fmla="*/ 31 h 35"/>
                <a:gd name="T22" fmla="*/ 14 w 35"/>
                <a:gd name="T23" fmla="*/ 35 h 35"/>
                <a:gd name="T24" fmla="*/ 18 w 35"/>
                <a:gd name="T25" fmla="*/ 34 h 35"/>
                <a:gd name="T26" fmla="*/ 20 w 35"/>
                <a:gd name="T27" fmla="*/ 30 h 35"/>
                <a:gd name="T28" fmla="*/ 22 w 35"/>
                <a:gd name="T29" fmla="*/ 29 h 35"/>
                <a:gd name="T30" fmla="*/ 24 w 35"/>
                <a:gd name="T31" fmla="*/ 30 h 35"/>
                <a:gd name="T32" fmla="*/ 27 w 35"/>
                <a:gd name="T33" fmla="*/ 32 h 35"/>
                <a:gd name="T34" fmla="*/ 30 w 35"/>
                <a:gd name="T35" fmla="*/ 29 h 35"/>
                <a:gd name="T36" fmla="*/ 28 w 35"/>
                <a:gd name="T37" fmla="*/ 25 h 35"/>
                <a:gd name="T38" fmla="*/ 29 w 35"/>
                <a:gd name="T39" fmla="*/ 23 h 35"/>
                <a:gd name="T40" fmla="*/ 30 w 35"/>
                <a:gd name="T41" fmla="*/ 22 h 35"/>
                <a:gd name="T42" fmla="*/ 35 w 35"/>
                <a:gd name="T43" fmla="*/ 21 h 35"/>
                <a:gd name="T44" fmla="*/ 34 w 35"/>
                <a:gd name="T45" fmla="*/ 18 h 35"/>
                <a:gd name="T46" fmla="*/ 30 w 35"/>
                <a:gd name="T47" fmla="*/ 15 h 35"/>
                <a:gd name="T48" fmla="*/ 29 w 35"/>
                <a:gd name="T49" fmla="*/ 14 h 35"/>
                <a:gd name="T50" fmla="*/ 30 w 35"/>
                <a:gd name="T51" fmla="*/ 12 h 35"/>
                <a:gd name="T52" fmla="*/ 32 w 35"/>
                <a:gd name="T53" fmla="*/ 8 h 35"/>
                <a:gd name="T54" fmla="*/ 29 w 35"/>
                <a:gd name="T55" fmla="*/ 6 h 35"/>
                <a:gd name="T56" fmla="*/ 24 w 35"/>
                <a:gd name="T57" fmla="*/ 8 h 35"/>
                <a:gd name="T58" fmla="*/ 23 w 35"/>
                <a:gd name="T59" fmla="*/ 7 h 35"/>
                <a:gd name="T60" fmla="*/ 22 w 35"/>
                <a:gd name="T61" fmla="*/ 5 h 35"/>
                <a:gd name="T62" fmla="*/ 21 w 35"/>
                <a:gd name="T63" fmla="*/ 1 h 35"/>
                <a:gd name="T64" fmla="*/ 18 w 35"/>
                <a:gd name="T65" fmla="*/ 1 h 35"/>
                <a:gd name="T66" fmla="*/ 15 w 35"/>
                <a:gd name="T67" fmla="*/ 6 h 35"/>
                <a:gd name="T68" fmla="*/ 14 w 35"/>
                <a:gd name="T69" fmla="*/ 6 h 35"/>
                <a:gd name="T70" fmla="*/ 12 w 35"/>
                <a:gd name="T71" fmla="*/ 6 h 35"/>
                <a:gd name="T72" fmla="*/ 8 w 35"/>
                <a:gd name="T73" fmla="*/ 3 h 35"/>
                <a:gd name="T74" fmla="*/ 6 w 35"/>
                <a:gd name="T75" fmla="*/ 6 h 35"/>
                <a:gd name="T76" fmla="*/ 22 w 35"/>
                <a:gd name="T77" fmla="*/ 23 h 35"/>
                <a:gd name="T78" fmla="*/ 14 w 35"/>
                <a:gd name="T79" fmla="*/ 1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5" h="35">
                  <a:moveTo>
                    <a:pt x="6" y="6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3"/>
                    <a:pt x="6" y="13"/>
                    <a:pt x="5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1" y="18"/>
                    <a:pt x="1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6" y="19"/>
                    <a:pt x="6" y="20"/>
                  </a:cubicBezTo>
                  <a:cubicBezTo>
                    <a:pt x="6" y="21"/>
                    <a:pt x="6" y="21"/>
                    <a:pt x="6" y="22"/>
                  </a:cubicBezTo>
                  <a:cubicBezTo>
                    <a:pt x="6" y="22"/>
                    <a:pt x="6" y="23"/>
                    <a:pt x="6" y="24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7"/>
                    <a:pt x="3" y="27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0"/>
                    <a:pt x="6" y="30"/>
                    <a:pt x="6" y="3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1" y="28"/>
                    <a:pt x="12" y="28"/>
                    <a:pt x="12" y="29"/>
                  </a:cubicBezTo>
                  <a:cubicBezTo>
                    <a:pt x="13" y="29"/>
                    <a:pt x="13" y="29"/>
                    <a:pt x="13" y="31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4" y="35"/>
                    <a:pt x="14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5"/>
                    <a:pt x="18" y="35"/>
                    <a:pt x="18" y="34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0"/>
                    <a:pt x="19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1" y="30"/>
                    <a:pt x="21" y="29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3" y="29"/>
                    <a:pt x="24" y="30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3"/>
                    <a:pt x="27" y="33"/>
                    <a:pt x="27" y="32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0"/>
                    <a:pt x="30" y="30"/>
                    <a:pt x="30" y="29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7" y="26"/>
                    <a:pt x="27" y="25"/>
                    <a:pt x="28" y="25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4"/>
                    <a:pt x="28" y="24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9" y="22"/>
                    <a:pt x="30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5" y="22"/>
                    <a:pt x="35" y="21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8"/>
                    <a:pt x="35" y="18"/>
                    <a:pt x="34" y="18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0" y="17"/>
                    <a:pt x="30" y="16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3"/>
                    <a:pt x="29" y="13"/>
                    <a:pt x="30" y="12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3" y="9"/>
                    <a:pt x="32" y="8"/>
                    <a:pt x="32" y="8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0" y="6"/>
                    <a:pt x="30" y="6"/>
                    <a:pt x="29" y="6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6" y="8"/>
                    <a:pt x="25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7"/>
                    <a:pt x="24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7"/>
                    <a:pt x="22" y="6"/>
                    <a:pt x="22" y="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1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1"/>
                    <a:pt x="18" y="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6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3" y="6"/>
                    <a:pt x="12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6"/>
                    <a:pt x="6" y="6"/>
                  </a:cubicBezTo>
                  <a:close/>
                  <a:moveTo>
                    <a:pt x="23" y="14"/>
                  </a:moveTo>
                  <a:cubicBezTo>
                    <a:pt x="25" y="17"/>
                    <a:pt x="24" y="21"/>
                    <a:pt x="22" y="23"/>
                  </a:cubicBezTo>
                  <a:cubicBezTo>
                    <a:pt x="19" y="25"/>
                    <a:pt x="15" y="24"/>
                    <a:pt x="13" y="22"/>
                  </a:cubicBezTo>
                  <a:cubicBezTo>
                    <a:pt x="11" y="19"/>
                    <a:pt x="11" y="15"/>
                    <a:pt x="14" y="13"/>
                  </a:cubicBezTo>
                  <a:cubicBezTo>
                    <a:pt x="17" y="11"/>
                    <a:pt x="21" y="11"/>
                    <a:pt x="2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589">
              <a:extLst>
                <a:ext uri="{FF2B5EF4-FFF2-40B4-BE49-F238E27FC236}">
                  <a16:creationId xmlns:a16="http://schemas.microsoft.com/office/drawing/2014/main" id="{39F0CCF8-51D5-4CDF-A1B9-EEA46FB6C3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72231" y="1768479"/>
              <a:ext cx="363538" cy="361951"/>
            </a:xfrm>
            <a:custGeom>
              <a:avLst/>
              <a:gdLst>
                <a:gd name="T0" fmla="*/ 95 w 106"/>
                <a:gd name="T1" fmla="*/ 42 h 106"/>
                <a:gd name="T2" fmla="*/ 101 w 106"/>
                <a:gd name="T3" fmla="*/ 30 h 106"/>
                <a:gd name="T4" fmla="*/ 88 w 106"/>
                <a:gd name="T5" fmla="*/ 26 h 106"/>
                <a:gd name="T6" fmla="*/ 89 w 106"/>
                <a:gd name="T7" fmla="*/ 14 h 106"/>
                <a:gd name="T8" fmla="*/ 75 w 106"/>
                <a:gd name="T9" fmla="*/ 15 h 106"/>
                <a:gd name="T10" fmla="*/ 71 w 106"/>
                <a:gd name="T11" fmla="*/ 3 h 106"/>
                <a:gd name="T12" fmla="*/ 59 w 106"/>
                <a:gd name="T13" fmla="*/ 10 h 106"/>
                <a:gd name="T14" fmla="*/ 51 w 106"/>
                <a:gd name="T15" fmla="*/ 0 h 106"/>
                <a:gd name="T16" fmla="*/ 42 w 106"/>
                <a:gd name="T17" fmla="*/ 11 h 106"/>
                <a:gd name="T18" fmla="*/ 31 w 106"/>
                <a:gd name="T19" fmla="*/ 5 h 106"/>
                <a:gd name="T20" fmla="*/ 27 w 106"/>
                <a:gd name="T21" fmla="*/ 18 h 106"/>
                <a:gd name="T22" fmla="*/ 14 w 106"/>
                <a:gd name="T23" fmla="*/ 17 h 106"/>
                <a:gd name="T24" fmla="*/ 16 w 106"/>
                <a:gd name="T25" fmla="*/ 31 h 106"/>
                <a:gd name="T26" fmla="*/ 4 w 106"/>
                <a:gd name="T27" fmla="*/ 35 h 106"/>
                <a:gd name="T28" fmla="*/ 10 w 106"/>
                <a:gd name="T29" fmla="*/ 47 h 106"/>
                <a:gd name="T30" fmla="*/ 0 w 106"/>
                <a:gd name="T31" fmla="*/ 55 h 106"/>
                <a:gd name="T32" fmla="*/ 11 w 106"/>
                <a:gd name="T33" fmla="*/ 64 h 106"/>
                <a:gd name="T34" fmla="*/ 5 w 106"/>
                <a:gd name="T35" fmla="*/ 75 h 106"/>
                <a:gd name="T36" fmla="*/ 19 w 106"/>
                <a:gd name="T37" fmla="*/ 79 h 106"/>
                <a:gd name="T38" fmla="*/ 18 w 106"/>
                <a:gd name="T39" fmla="*/ 92 h 106"/>
                <a:gd name="T40" fmla="*/ 31 w 106"/>
                <a:gd name="T41" fmla="*/ 90 h 106"/>
                <a:gd name="T42" fmla="*/ 35 w 106"/>
                <a:gd name="T43" fmla="*/ 103 h 106"/>
                <a:gd name="T44" fmla="*/ 47 w 106"/>
                <a:gd name="T45" fmla="*/ 96 h 106"/>
                <a:gd name="T46" fmla="*/ 56 w 106"/>
                <a:gd name="T47" fmla="*/ 106 h 106"/>
                <a:gd name="T48" fmla="*/ 64 w 106"/>
                <a:gd name="T49" fmla="*/ 95 h 106"/>
                <a:gd name="T50" fmla="*/ 76 w 106"/>
                <a:gd name="T51" fmla="*/ 101 h 106"/>
                <a:gd name="T52" fmla="*/ 80 w 106"/>
                <a:gd name="T53" fmla="*/ 87 h 106"/>
                <a:gd name="T54" fmla="*/ 93 w 106"/>
                <a:gd name="T55" fmla="*/ 88 h 106"/>
                <a:gd name="T56" fmla="*/ 91 w 106"/>
                <a:gd name="T57" fmla="*/ 75 h 106"/>
                <a:gd name="T58" fmla="*/ 103 w 106"/>
                <a:gd name="T59" fmla="*/ 71 h 106"/>
                <a:gd name="T60" fmla="*/ 96 w 106"/>
                <a:gd name="T61" fmla="*/ 59 h 106"/>
                <a:gd name="T62" fmla="*/ 106 w 106"/>
                <a:gd name="T63" fmla="*/ 50 h 106"/>
                <a:gd name="T64" fmla="*/ 82 w 106"/>
                <a:gd name="T65" fmla="*/ 63 h 106"/>
                <a:gd name="T66" fmla="*/ 82 w 106"/>
                <a:gd name="T67" fmla="*/ 43 h 106"/>
                <a:gd name="T68" fmla="*/ 86 w 106"/>
                <a:gd name="T69" fmla="*/ 61 h 106"/>
                <a:gd name="T70" fmla="*/ 65 w 106"/>
                <a:gd name="T71" fmla="*/ 43 h 106"/>
                <a:gd name="T72" fmla="*/ 70 w 106"/>
                <a:gd name="T73" fmla="*/ 24 h 106"/>
                <a:gd name="T74" fmla="*/ 45 w 106"/>
                <a:gd name="T75" fmla="*/ 20 h 106"/>
                <a:gd name="T76" fmla="*/ 63 w 106"/>
                <a:gd name="T77" fmla="*/ 24 h 106"/>
                <a:gd name="T78" fmla="*/ 43 w 106"/>
                <a:gd name="T79" fmla="*/ 24 h 106"/>
                <a:gd name="T80" fmla="*/ 53 w 106"/>
                <a:gd name="T81" fmla="*/ 61 h 106"/>
                <a:gd name="T82" fmla="*/ 62 w 106"/>
                <a:gd name="T83" fmla="*/ 53 h 106"/>
                <a:gd name="T84" fmla="*/ 44 w 106"/>
                <a:gd name="T85" fmla="*/ 40 h 106"/>
                <a:gd name="T86" fmla="*/ 24 w 106"/>
                <a:gd name="T87" fmla="*/ 35 h 106"/>
                <a:gd name="T88" fmla="*/ 20 w 106"/>
                <a:gd name="T89" fmla="*/ 61 h 106"/>
                <a:gd name="T90" fmla="*/ 24 w 106"/>
                <a:gd name="T91" fmla="*/ 42 h 106"/>
                <a:gd name="T92" fmla="*/ 24 w 106"/>
                <a:gd name="T93" fmla="*/ 62 h 106"/>
                <a:gd name="T94" fmla="*/ 25 w 106"/>
                <a:gd name="T95" fmla="*/ 66 h 106"/>
                <a:gd name="T96" fmla="*/ 40 w 106"/>
                <a:gd name="T97" fmla="*/ 80 h 106"/>
                <a:gd name="T98" fmla="*/ 24 w 106"/>
                <a:gd name="T99" fmla="*/ 69 h 106"/>
                <a:gd name="T100" fmla="*/ 44 w 106"/>
                <a:gd name="T101" fmla="*/ 85 h 106"/>
                <a:gd name="T102" fmla="*/ 55 w 106"/>
                <a:gd name="T103" fmla="*/ 68 h 106"/>
                <a:gd name="T104" fmla="*/ 70 w 106"/>
                <a:gd name="T105" fmla="*/ 82 h 106"/>
                <a:gd name="T106" fmla="*/ 65 w 106"/>
                <a:gd name="T107" fmla="*/ 62 h 106"/>
                <a:gd name="T108" fmla="*/ 77 w 106"/>
                <a:gd name="T109" fmla="*/ 7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6" h="106">
                  <a:moveTo>
                    <a:pt x="104" y="48"/>
                  </a:moveTo>
                  <a:cubicBezTo>
                    <a:pt x="96" y="47"/>
                    <a:pt x="96" y="47"/>
                    <a:pt x="96" y="47"/>
                  </a:cubicBezTo>
                  <a:cubicBezTo>
                    <a:pt x="96" y="45"/>
                    <a:pt x="96" y="44"/>
                    <a:pt x="95" y="42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3" y="37"/>
                    <a:pt x="104" y="36"/>
                    <a:pt x="103" y="35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29"/>
                    <a:pt x="100" y="29"/>
                    <a:pt x="99" y="29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0" y="29"/>
                    <a:pt x="89" y="28"/>
                    <a:pt x="88" y="26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19"/>
                    <a:pt x="93" y="18"/>
                    <a:pt x="93" y="17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8" y="13"/>
                    <a:pt x="87" y="13"/>
                    <a:pt x="86" y="13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78" y="17"/>
                    <a:pt x="77" y="16"/>
                    <a:pt x="75" y="15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8" y="7"/>
                    <a:pt x="77" y="5"/>
                    <a:pt x="76" y="5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0" y="3"/>
                    <a:pt x="69" y="3"/>
                    <a:pt x="69" y="4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3" y="10"/>
                    <a:pt x="61" y="10"/>
                    <a:pt x="59" y="10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1"/>
                    <a:pt x="57" y="0"/>
                    <a:pt x="56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49" y="1"/>
                    <a:pt x="49" y="2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6" y="10"/>
                    <a:pt x="44" y="10"/>
                    <a:pt x="42" y="11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3"/>
                    <a:pt x="37" y="2"/>
                    <a:pt x="36" y="3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0" y="5"/>
                    <a:pt x="29" y="6"/>
                    <a:pt x="30" y="7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0" y="16"/>
                    <a:pt x="28" y="17"/>
                    <a:pt x="27" y="18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18" y="13"/>
                    <a:pt x="18" y="14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8"/>
                    <a:pt x="13" y="19"/>
                    <a:pt x="14" y="20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8" y="28"/>
                    <a:pt x="17" y="29"/>
                    <a:pt x="16" y="31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8"/>
                    <a:pt x="6" y="29"/>
                    <a:pt x="6" y="30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3" y="36"/>
                    <a:pt x="4" y="37"/>
                    <a:pt x="4" y="37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3"/>
                    <a:pt x="10" y="45"/>
                    <a:pt x="10" y="47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1" y="48"/>
                    <a:pt x="0" y="49"/>
                    <a:pt x="0" y="5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" y="57"/>
                    <a:pt x="2" y="57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0" y="60"/>
                    <a:pt x="11" y="62"/>
                    <a:pt x="11" y="64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3" y="68"/>
                    <a:pt x="3" y="69"/>
                    <a:pt x="3" y="70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6"/>
                    <a:pt x="7" y="77"/>
                    <a:pt x="8" y="76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6" y="76"/>
                    <a:pt x="18" y="78"/>
                    <a:pt x="19" y="79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3" y="86"/>
                    <a:pt x="13" y="88"/>
                    <a:pt x="14" y="88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18" y="93"/>
                    <a:pt x="20" y="93"/>
                    <a:pt x="20" y="92"/>
                  </a:cubicBezTo>
                  <a:cubicBezTo>
                    <a:pt x="27" y="87"/>
                    <a:pt x="27" y="87"/>
                    <a:pt x="27" y="87"/>
                  </a:cubicBezTo>
                  <a:cubicBezTo>
                    <a:pt x="28" y="88"/>
                    <a:pt x="30" y="89"/>
                    <a:pt x="31" y="90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0"/>
                    <a:pt x="30" y="100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6" y="103"/>
                    <a:pt x="37" y="103"/>
                    <a:pt x="38" y="102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44" y="95"/>
                    <a:pt x="46" y="96"/>
                    <a:pt x="47" y="96"/>
                  </a:cubicBezTo>
                  <a:cubicBezTo>
                    <a:pt x="49" y="104"/>
                    <a:pt x="49" y="104"/>
                    <a:pt x="49" y="104"/>
                  </a:cubicBezTo>
                  <a:cubicBezTo>
                    <a:pt x="49" y="105"/>
                    <a:pt x="50" y="106"/>
                    <a:pt x="51" y="106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7" y="106"/>
                    <a:pt x="58" y="105"/>
                    <a:pt x="58" y="104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61" y="96"/>
                    <a:pt x="63" y="95"/>
                    <a:pt x="64" y="95"/>
                  </a:cubicBezTo>
                  <a:cubicBezTo>
                    <a:pt x="68" y="102"/>
                    <a:pt x="68" y="102"/>
                    <a:pt x="68" y="102"/>
                  </a:cubicBezTo>
                  <a:cubicBezTo>
                    <a:pt x="69" y="103"/>
                    <a:pt x="70" y="103"/>
                    <a:pt x="71" y="103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7" y="100"/>
                    <a:pt x="77" y="99"/>
                    <a:pt x="77" y="98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7" y="90"/>
                    <a:pt x="78" y="89"/>
                    <a:pt x="80" y="87"/>
                  </a:cubicBezTo>
                  <a:cubicBezTo>
                    <a:pt x="86" y="92"/>
                    <a:pt x="86" y="92"/>
                    <a:pt x="86" y="92"/>
                  </a:cubicBezTo>
                  <a:cubicBezTo>
                    <a:pt x="87" y="93"/>
                    <a:pt x="88" y="93"/>
                    <a:pt x="89" y="92"/>
                  </a:cubicBezTo>
                  <a:cubicBezTo>
                    <a:pt x="93" y="88"/>
                    <a:pt x="93" y="88"/>
                    <a:pt x="93" y="88"/>
                  </a:cubicBezTo>
                  <a:cubicBezTo>
                    <a:pt x="93" y="88"/>
                    <a:pt x="93" y="86"/>
                    <a:pt x="93" y="86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9" y="78"/>
                    <a:pt x="90" y="76"/>
                    <a:pt x="91" y="75"/>
                  </a:cubicBezTo>
                  <a:cubicBezTo>
                    <a:pt x="99" y="77"/>
                    <a:pt x="99" y="77"/>
                    <a:pt x="99" y="77"/>
                  </a:cubicBezTo>
                  <a:cubicBezTo>
                    <a:pt x="99" y="77"/>
                    <a:pt x="101" y="77"/>
                    <a:pt x="101" y="76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103" y="70"/>
                    <a:pt x="103" y="69"/>
                    <a:pt x="102" y="68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6" y="62"/>
                    <a:pt x="96" y="60"/>
                    <a:pt x="96" y="59"/>
                  </a:cubicBezTo>
                  <a:cubicBezTo>
                    <a:pt x="104" y="57"/>
                    <a:pt x="104" y="57"/>
                    <a:pt x="104" y="57"/>
                  </a:cubicBezTo>
                  <a:cubicBezTo>
                    <a:pt x="105" y="57"/>
                    <a:pt x="106" y="56"/>
                    <a:pt x="106" y="55"/>
                  </a:cubicBezTo>
                  <a:cubicBezTo>
                    <a:pt x="106" y="50"/>
                    <a:pt x="106" y="50"/>
                    <a:pt x="106" y="50"/>
                  </a:cubicBezTo>
                  <a:cubicBezTo>
                    <a:pt x="106" y="49"/>
                    <a:pt x="105" y="48"/>
                    <a:pt x="104" y="48"/>
                  </a:cubicBezTo>
                  <a:close/>
                  <a:moveTo>
                    <a:pt x="86" y="61"/>
                  </a:moveTo>
                  <a:cubicBezTo>
                    <a:pt x="85" y="63"/>
                    <a:pt x="83" y="64"/>
                    <a:pt x="82" y="63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67" y="54"/>
                    <a:pt x="67" y="52"/>
                    <a:pt x="68" y="51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83" y="42"/>
                    <a:pt x="85" y="42"/>
                    <a:pt x="86" y="44"/>
                  </a:cubicBezTo>
                  <a:cubicBezTo>
                    <a:pt x="86" y="44"/>
                    <a:pt x="87" y="49"/>
                    <a:pt x="87" y="53"/>
                  </a:cubicBezTo>
                  <a:cubicBezTo>
                    <a:pt x="87" y="57"/>
                    <a:pt x="86" y="61"/>
                    <a:pt x="86" y="61"/>
                  </a:cubicBezTo>
                  <a:close/>
                  <a:moveTo>
                    <a:pt x="82" y="36"/>
                  </a:moveTo>
                  <a:cubicBezTo>
                    <a:pt x="83" y="37"/>
                    <a:pt x="83" y="39"/>
                    <a:pt x="81" y="40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3" y="44"/>
                    <a:pt x="62" y="42"/>
                    <a:pt x="63" y="41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7" y="23"/>
                    <a:pt x="69" y="23"/>
                    <a:pt x="70" y="24"/>
                  </a:cubicBezTo>
                  <a:cubicBezTo>
                    <a:pt x="70" y="24"/>
                    <a:pt x="74" y="26"/>
                    <a:pt x="77" y="29"/>
                  </a:cubicBezTo>
                  <a:cubicBezTo>
                    <a:pt x="80" y="32"/>
                    <a:pt x="82" y="36"/>
                    <a:pt x="82" y="36"/>
                  </a:cubicBezTo>
                  <a:close/>
                  <a:moveTo>
                    <a:pt x="45" y="20"/>
                  </a:moveTo>
                  <a:cubicBezTo>
                    <a:pt x="45" y="20"/>
                    <a:pt x="49" y="19"/>
                    <a:pt x="53" y="19"/>
                  </a:cubicBezTo>
                  <a:cubicBezTo>
                    <a:pt x="57" y="19"/>
                    <a:pt x="62" y="20"/>
                    <a:pt x="62" y="20"/>
                  </a:cubicBezTo>
                  <a:cubicBezTo>
                    <a:pt x="64" y="20"/>
                    <a:pt x="64" y="22"/>
                    <a:pt x="63" y="24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4" y="39"/>
                    <a:pt x="52" y="39"/>
                    <a:pt x="51" y="37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2" y="22"/>
                    <a:pt x="43" y="20"/>
                    <a:pt x="45" y="20"/>
                  </a:cubicBezTo>
                  <a:close/>
                  <a:moveTo>
                    <a:pt x="62" y="53"/>
                  </a:moveTo>
                  <a:cubicBezTo>
                    <a:pt x="62" y="57"/>
                    <a:pt x="58" y="61"/>
                    <a:pt x="53" y="61"/>
                  </a:cubicBezTo>
                  <a:cubicBezTo>
                    <a:pt x="49" y="61"/>
                    <a:pt x="45" y="57"/>
                    <a:pt x="45" y="53"/>
                  </a:cubicBezTo>
                  <a:cubicBezTo>
                    <a:pt x="45" y="48"/>
                    <a:pt x="49" y="45"/>
                    <a:pt x="53" y="45"/>
                  </a:cubicBezTo>
                  <a:cubicBezTo>
                    <a:pt x="58" y="45"/>
                    <a:pt x="62" y="48"/>
                    <a:pt x="62" y="53"/>
                  </a:cubicBezTo>
                  <a:close/>
                  <a:moveTo>
                    <a:pt x="36" y="23"/>
                  </a:moveTo>
                  <a:cubicBezTo>
                    <a:pt x="38" y="22"/>
                    <a:pt x="40" y="23"/>
                    <a:pt x="40" y="25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2"/>
                    <a:pt x="43" y="43"/>
                    <a:pt x="41" y="43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4" y="39"/>
                    <a:pt x="23" y="37"/>
                    <a:pt x="24" y="35"/>
                  </a:cubicBezTo>
                  <a:cubicBezTo>
                    <a:pt x="24" y="35"/>
                    <a:pt x="26" y="31"/>
                    <a:pt x="29" y="28"/>
                  </a:cubicBezTo>
                  <a:cubicBezTo>
                    <a:pt x="32" y="25"/>
                    <a:pt x="36" y="23"/>
                    <a:pt x="36" y="23"/>
                  </a:cubicBezTo>
                  <a:close/>
                  <a:moveTo>
                    <a:pt x="20" y="61"/>
                  </a:moveTo>
                  <a:cubicBezTo>
                    <a:pt x="20" y="61"/>
                    <a:pt x="19" y="57"/>
                    <a:pt x="19" y="52"/>
                  </a:cubicBezTo>
                  <a:cubicBezTo>
                    <a:pt x="19" y="48"/>
                    <a:pt x="20" y="44"/>
                    <a:pt x="20" y="44"/>
                  </a:cubicBezTo>
                  <a:cubicBezTo>
                    <a:pt x="21" y="42"/>
                    <a:pt x="23" y="41"/>
                    <a:pt x="24" y="42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9" y="51"/>
                    <a:pt x="39" y="53"/>
                    <a:pt x="38" y="54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3" y="63"/>
                    <a:pt x="21" y="63"/>
                    <a:pt x="20" y="61"/>
                  </a:cubicBezTo>
                  <a:close/>
                  <a:moveTo>
                    <a:pt x="24" y="69"/>
                  </a:moveTo>
                  <a:cubicBezTo>
                    <a:pt x="23" y="68"/>
                    <a:pt x="24" y="66"/>
                    <a:pt x="25" y="66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3" y="61"/>
                    <a:pt x="44" y="63"/>
                    <a:pt x="43" y="65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9" y="82"/>
                    <a:pt x="37" y="82"/>
                    <a:pt x="36" y="82"/>
                  </a:cubicBezTo>
                  <a:cubicBezTo>
                    <a:pt x="36" y="82"/>
                    <a:pt x="32" y="79"/>
                    <a:pt x="29" y="76"/>
                  </a:cubicBezTo>
                  <a:cubicBezTo>
                    <a:pt x="26" y="73"/>
                    <a:pt x="24" y="69"/>
                    <a:pt x="24" y="69"/>
                  </a:cubicBezTo>
                  <a:close/>
                  <a:moveTo>
                    <a:pt x="61" y="85"/>
                  </a:moveTo>
                  <a:cubicBezTo>
                    <a:pt x="61" y="85"/>
                    <a:pt x="57" y="86"/>
                    <a:pt x="53" y="86"/>
                  </a:cubicBezTo>
                  <a:cubicBezTo>
                    <a:pt x="49" y="86"/>
                    <a:pt x="44" y="85"/>
                    <a:pt x="44" y="85"/>
                  </a:cubicBezTo>
                  <a:cubicBezTo>
                    <a:pt x="42" y="85"/>
                    <a:pt x="42" y="83"/>
                    <a:pt x="43" y="81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2" y="66"/>
                    <a:pt x="54" y="66"/>
                    <a:pt x="55" y="68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4" y="83"/>
                    <a:pt x="63" y="85"/>
                    <a:pt x="61" y="85"/>
                  </a:cubicBezTo>
                  <a:close/>
                  <a:moveTo>
                    <a:pt x="70" y="82"/>
                  </a:moveTo>
                  <a:cubicBezTo>
                    <a:pt x="68" y="83"/>
                    <a:pt x="66" y="82"/>
                    <a:pt x="66" y="80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3"/>
                    <a:pt x="63" y="62"/>
                    <a:pt x="65" y="62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2" y="66"/>
                    <a:pt x="83" y="68"/>
                    <a:pt x="82" y="70"/>
                  </a:cubicBezTo>
                  <a:cubicBezTo>
                    <a:pt x="82" y="70"/>
                    <a:pt x="80" y="74"/>
                    <a:pt x="77" y="77"/>
                  </a:cubicBezTo>
                  <a:cubicBezTo>
                    <a:pt x="74" y="80"/>
                    <a:pt x="70" y="82"/>
                    <a:pt x="7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590">
              <a:extLst>
                <a:ext uri="{FF2B5EF4-FFF2-40B4-BE49-F238E27FC236}">
                  <a16:creationId xmlns:a16="http://schemas.microsoft.com/office/drawing/2014/main" id="{9F8F2BB8-68F2-4D17-BF86-8258E1D5DB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83356" y="1336678"/>
              <a:ext cx="169863" cy="169863"/>
            </a:xfrm>
            <a:custGeom>
              <a:avLst/>
              <a:gdLst>
                <a:gd name="T0" fmla="*/ 49 w 50"/>
                <a:gd name="T1" fmla="*/ 31 h 50"/>
                <a:gd name="T2" fmla="*/ 42 w 50"/>
                <a:gd name="T3" fmla="*/ 27 h 50"/>
                <a:gd name="T4" fmla="*/ 42 w 50"/>
                <a:gd name="T5" fmla="*/ 27 h 50"/>
                <a:gd name="T6" fmla="*/ 42 w 50"/>
                <a:gd name="T7" fmla="*/ 22 h 50"/>
                <a:gd name="T8" fmla="*/ 42 w 50"/>
                <a:gd name="T9" fmla="*/ 22 h 50"/>
                <a:gd name="T10" fmla="*/ 48 w 50"/>
                <a:gd name="T11" fmla="*/ 17 h 50"/>
                <a:gd name="T12" fmla="*/ 49 w 50"/>
                <a:gd name="T13" fmla="*/ 14 h 50"/>
                <a:gd name="T14" fmla="*/ 46 w 50"/>
                <a:gd name="T15" fmla="*/ 13 h 50"/>
                <a:gd name="T16" fmla="*/ 38 w 50"/>
                <a:gd name="T17" fmla="*/ 14 h 50"/>
                <a:gd name="T18" fmla="*/ 38 w 50"/>
                <a:gd name="T19" fmla="*/ 14 h 50"/>
                <a:gd name="T20" fmla="*/ 35 w 50"/>
                <a:gd name="T21" fmla="*/ 12 h 50"/>
                <a:gd name="T22" fmla="*/ 35 w 50"/>
                <a:gd name="T23" fmla="*/ 11 h 50"/>
                <a:gd name="T24" fmla="*/ 35 w 50"/>
                <a:gd name="T25" fmla="*/ 4 h 50"/>
                <a:gd name="T26" fmla="*/ 34 w 50"/>
                <a:gd name="T27" fmla="*/ 1 h 50"/>
                <a:gd name="T28" fmla="*/ 31 w 50"/>
                <a:gd name="T29" fmla="*/ 2 h 50"/>
                <a:gd name="T30" fmla="*/ 26 w 50"/>
                <a:gd name="T31" fmla="*/ 9 h 50"/>
                <a:gd name="T32" fmla="*/ 26 w 50"/>
                <a:gd name="T33" fmla="*/ 9 h 50"/>
                <a:gd name="T34" fmla="*/ 22 w 50"/>
                <a:gd name="T35" fmla="*/ 9 h 50"/>
                <a:gd name="T36" fmla="*/ 22 w 50"/>
                <a:gd name="T37" fmla="*/ 9 h 50"/>
                <a:gd name="T38" fmla="*/ 17 w 50"/>
                <a:gd name="T39" fmla="*/ 3 h 50"/>
                <a:gd name="T40" fmla="*/ 14 w 50"/>
                <a:gd name="T41" fmla="*/ 2 h 50"/>
                <a:gd name="T42" fmla="*/ 12 w 50"/>
                <a:gd name="T43" fmla="*/ 5 h 50"/>
                <a:gd name="T44" fmla="*/ 14 w 50"/>
                <a:gd name="T45" fmla="*/ 13 h 50"/>
                <a:gd name="T46" fmla="*/ 14 w 50"/>
                <a:gd name="T47" fmla="*/ 13 h 50"/>
                <a:gd name="T48" fmla="*/ 11 w 50"/>
                <a:gd name="T49" fmla="*/ 16 h 50"/>
                <a:gd name="T50" fmla="*/ 11 w 50"/>
                <a:gd name="T51" fmla="*/ 16 h 50"/>
                <a:gd name="T52" fmla="*/ 3 w 50"/>
                <a:gd name="T53" fmla="*/ 15 h 50"/>
                <a:gd name="T54" fmla="*/ 1 w 50"/>
                <a:gd name="T55" fmla="*/ 17 h 50"/>
                <a:gd name="T56" fmla="*/ 2 w 50"/>
                <a:gd name="T57" fmla="*/ 20 h 50"/>
                <a:gd name="T58" fmla="*/ 8 w 50"/>
                <a:gd name="T59" fmla="*/ 24 h 50"/>
                <a:gd name="T60" fmla="*/ 9 w 50"/>
                <a:gd name="T61" fmla="*/ 29 h 50"/>
                <a:gd name="T62" fmla="*/ 3 w 50"/>
                <a:gd name="T63" fmla="*/ 33 h 50"/>
                <a:gd name="T64" fmla="*/ 2 w 50"/>
                <a:gd name="T65" fmla="*/ 37 h 50"/>
                <a:gd name="T66" fmla="*/ 5 w 50"/>
                <a:gd name="T67" fmla="*/ 38 h 50"/>
                <a:gd name="T68" fmla="*/ 12 w 50"/>
                <a:gd name="T69" fmla="*/ 36 h 50"/>
                <a:gd name="T70" fmla="*/ 16 w 50"/>
                <a:gd name="T71" fmla="*/ 39 h 50"/>
                <a:gd name="T72" fmla="*/ 15 w 50"/>
                <a:gd name="T73" fmla="*/ 47 h 50"/>
                <a:gd name="T74" fmla="*/ 17 w 50"/>
                <a:gd name="T75" fmla="*/ 50 h 50"/>
                <a:gd name="T76" fmla="*/ 20 w 50"/>
                <a:gd name="T77" fmla="*/ 49 h 50"/>
                <a:gd name="T78" fmla="*/ 24 w 50"/>
                <a:gd name="T79" fmla="*/ 42 h 50"/>
                <a:gd name="T80" fmla="*/ 28 w 50"/>
                <a:gd name="T81" fmla="*/ 42 h 50"/>
                <a:gd name="T82" fmla="*/ 33 w 50"/>
                <a:gd name="T83" fmla="*/ 48 h 50"/>
                <a:gd name="T84" fmla="*/ 37 w 50"/>
                <a:gd name="T85" fmla="*/ 49 h 50"/>
                <a:gd name="T86" fmla="*/ 38 w 50"/>
                <a:gd name="T87" fmla="*/ 46 h 50"/>
                <a:gd name="T88" fmla="*/ 36 w 50"/>
                <a:gd name="T89" fmla="*/ 38 h 50"/>
                <a:gd name="T90" fmla="*/ 39 w 50"/>
                <a:gd name="T91" fmla="*/ 35 h 50"/>
                <a:gd name="T92" fmla="*/ 47 w 50"/>
                <a:gd name="T93" fmla="*/ 36 h 50"/>
                <a:gd name="T94" fmla="*/ 50 w 50"/>
                <a:gd name="T95" fmla="*/ 34 h 50"/>
                <a:gd name="T96" fmla="*/ 49 w 50"/>
                <a:gd name="T97" fmla="*/ 31 h 50"/>
                <a:gd name="T98" fmla="*/ 22 w 50"/>
                <a:gd name="T99" fmla="*/ 36 h 50"/>
                <a:gd name="T100" fmla="*/ 15 w 50"/>
                <a:gd name="T101" fmla="*/ 22 h 50"/>
                <a:gd name="T102" fmla="*/ 29 w 50"/>
                <a:gd name="T103" fmla="*/ 15 h 50"/>
                <a:gd name="T104" fmla="*/ 35 w 50"/>
                <a:gd name="T105" fmla="*/ 29 h 50"/>
                <a:gd name="T106" fmla="*/ 22 w 50"/>
                <a:gd name="T107" fmla="*/ 3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0" h="50">
                  <a:moveTo>
                    <a:pt x="49" y="31"/>
                  </a:move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5"/>
                    <a:pt x="42" y="24"/>
                    <a:pt x="42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9" y="16"/>
                    <a:pt x="49" y="15"/>
                    <a:pt x="49" y="14"/>
                  </a:cubicBezTo>
                  <a:cubicBezTo>
                    <a:pt x="48" y="13"/>
                    <a:pt x="47" y="12"/>
                    <a:pt x="46" y="13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7" y="13"/>
                    <a:pt x="36" y="12"/>
                    <a:pt x="35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6" y="2"/>
                    <a:pt x="35" y="1"/>
                    <a:pt x="34" y="1"/>
                  </a:cubicBezTo>
                  <a:cubicBezTo>
                    <a:pt x="33" y="0"/>
                    <a:pt x="31" y="1"/>
                    <a:pt x="31" y="2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9"/>
                    <a:pt x="23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2"/>
                    <a:pt x="15" y="1"/>
                    <a:pt x="14" y="2"/>
                  </a:cubicBezTo>
                  <a:cubicBezTo>
                    <a:pt x="13" y="2"/>
                    <a:pt x="12" y="4"/>
                    <a:pt x="12" y="5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4"/>
                    <a:pt x="12" y="15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1" y="16"/>
                    <a:pt x="1" y="17"/>
                  </a:cubicBezTo>
                  <a:cubicBezTo>
                    <a:pt x="0" y="18"/>
                    <a:pt x="1" y="19"/>
                    <a:pt x="2" y="20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6"/>
                    <a:pt x="8" y="27"/>
                    <a:pt x="9" y="29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2" y="34"/>
                    <a:pt x="1" y="36"/>
                    <a:pt x="2" y="37"/>
                  </a:cubicBezTo>
                  <a:cubicBezTo>
                    <a:pt x="2" y="38"/>
                    <a:pt x="4" y="38"/>
                    <a:pt x="5" y="38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3" y="38"/>
                    <a:pt x="14" y="39"/>
                    <a:pt x="16" y="39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8"/>
                    <a:pt x="16" y="50"/>
                    <a:pt x="17" y="50"/>
                  </a:cubicBezTo>
                  <a:cubicBezTo>
                    <a:pt x="18" y="50"/>
                    <a:pt x="19" y="50"/>
                    <a:pt x="20" y="49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5" y="42"/>
                    <a:pt x="27" y="42"/>
                    <a:pt x="28" y="42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4" y="49"/>
                    <a:pt x="35" y="49"/>
                    <a:pt x="37" y="49"/>
                  </a:cubicBezTo>
                  <a:cubicBezTo>
                    <a:pt x="38" y="48"/>
                    <a:pt x="38" y="47"/>
                    <a:pt x="38" y="46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7"/>
                    <a:pt x="38" y="36"/>
                    <a:pt x="39" y="35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8" y="36"/>
                    <a:pt x="49" y="35"/>
                    <a:pt x="50" y="34"/>
                  </a:cubicBezTo>
                  <a:cubicBezTo>
                    <a:pt x="50" y="33"/>
                    <a:pt x="50" y="31"/>
                    <a:pt x="49" y="31"/>
                  </a:cubicBezTo>
                  <a:close/>
                  <a:moveTo>
                    <a:pt x="22" y="36"/>
                  </a:moveTo>
                  <a:cubicBezTo>
                    <a:pt x="16" y="34"/>
                    <a:pt x="13" y="28"/>
                    <a:pt x="15" y="22"/>
                  </a:cubicBezTo>
                  <a:cubicBezTo>
                    <a:pt x="17" y="16"/>
                    <a:pt x="23" y="13"/>
                    <a:pt x="29" y="15"/>
                  </a:cubicBezTo>
                  <a:cubicBezTo>
                    <a:pt x="34" y="17"/>
                    <a:pt x="37" y="23"/>
                    <a:pt x="35" y="29"/>
                  </a:cubicBezTo>
                  <a:cubicBezTo>
                    <a:pt x="33" y="35"/>
                    <a:pt x="27" y="38"/>
                    <a:pt x="2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591">
              <a:extLst>
                <a:ext uri="{FF2B5EF4-FFF2-40B4-BE49-F238E27FC236}">
                  <a16:creationId xmlns:a16="http://schemas.microsoft.com/office/drawing/2014/main" id="{F141C766-E34C-40E2-8E55-7F19EB4B1F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76981" y="1622428"/>
              <a:ext cx="212725" cy="211138"/>
            </a:xfrm>
            <a:custGeom>
              <a:avLst/>
              <a:gdLst>
                <a:gd name="T0" fmla="*/ 60 w 62"/>
                <a:gd name="T1" fmla="*/ 35 h 62"/>
                <a:gd name="T2" fmla="*/ 62 w 62"/>
                <a:gd name="T3" fmla="*/ 31 h 62"/>
                <a:gd name="T4" fmla="*/ 58 w 62"/>
                <a:gd name="T5" fmla="*/ 27 h 62"/>
                <a:gd name="T6" fmla="*/ 54 w 62"/>
                <a:gd name="T7" fmla="*/ 26 h 62"/>
                <a:gd name="T8" fmla="*/ 51 w 62"/>
                <a:gd name="T9" fmla="*/ 17 h 62"/>
                <a:gd name="T10" fmla="*/ 54 w 62"/>
                <a:gd name="T11" fmla="*/ 13 h 62"/>
                <a:gd name="T12" fmla="*/ 53 w 62"/>
                <a:gd name="T13" fmla="*/ 9 h 62"/>
                <a:gd name="T14" fmla="*/ 47 w 62"/>
                <a:gd name="T15" fmla="*/ 9 h 62"/>
                <a:gd name="T16" fmla="*/ 44 w 62"/>
                <a:gd name="T17" fmla="*/ 11 h 62"/>
                <a:gd name="T18" fmla="*/ 36 w 62"/>
                <a:gd name="T19" fmla="*/ 7 h 62"/>
                <a:gd name="T20" fmla="*/ 35 w 62"/>
                <a:gd name="T21" fmla="*/ 3 h 62"/>
                <a:gd name="T22" fmla="*/ 31 w 62"/>
                <a:gd name="T23" fmla="*/ 0 h 62"/>
                <a:gd name="T24" fmla="*/ 27 w 62"/>
                <a:gd name="T25" fmla="*/ 4 h 62"/>
                <a:gd name="T26" fmla="*/ 26 w 62"/>
                <a:gd name="T27" fmla="*/ 9 h 62"/>
                <a:gd name="T28" fmla="*/ 17 w 62"/>
                <a:gd name="T29" fmla="*/ 11 h 62"/>
                <a:gd name="T30" fmla="*/ 13 w 62"/>
                <a:gd name="T31" fmla="*/ 9 h 62"/>
                <a:gd name="T32" fmla="*/ 9 w 62"/>
                <a:gd name="T33" fmla="*/ 10 h 62"/>
                <a:gd name="T34" fmla="*/ 9 w 62"/>
                <a:gd name="T35" fmla="*/ 15 h 62"/>
                <a:gd name="T36" fmla="*/ 11 w 62"/>
                <a:gd name="T37" fmla="*/ 19 h 62"/>
                <a:gd name="T38" fmla="*/ 7 w 62"/>
                <a:gd name="T39" fmla="*/ 27 h 62"/>
                <a:gd name="T40" fmla="*/ 3 w 62"/>
                <a:gd name="T41" fmla="*/ 28 h 62"/>
                <a:gd name="T42" fmla="*/ 0 w 62"/>
                <a:gd name="T43" fmla="*/ 32 h 62"/>
                <a:gd name="T44" fmla="*/ 4 w 62"/>
                <a:gd name="T45" fmla="*/ 35 h 62"/>
                <a:gd name="T46" fmla="*/ 8 w 62"/>
                <a:gd name="T47" fmla="*/ 37 h 62"/>
                <a:gd name="T48" fmla="*/ 11 w 62"/>
                <a:gd name="T49" fmla="*/ 45 h 62"/>
                <a:gd name="T50" fmla="*/ 9 w 62"/>
                <a:gd name="T51" fmla="*/ 49 h 62"/>
                <a:gd name="T52" fmla="*/ 10 w 62"/>
                <a:gd name="T53" fmla="*/ 53 h 62"/>
                <a:gd name="T54" fmla="*/ 15 w 62"/>
                <a:gd name="T55" fmla="*/ 53 h 62"/>
                <a:gd name="T56" fmla="*/ 18 w 62"/>
                <a:gd name="T57" fmla="*/ 51 h 62"/>
                <a:gd name="T58" fmla="*/ 27 w 62"/>
                <a:gd name="T59" fmla="*/ 56 h 62"/>
                <a:gd name="T60" fmla="*/ 28 w 62"/>
                <a:gd name="T61" fmla="*/ 60 h 62"/>
                <a:gd name="T62" fmla="*/ 32 w 62"/>
                <a:gd name="T63" fmla="*/ 62 h 62"/>
                <a:gd name="T64" fmla="*/ 35 w 62"/>
                <a:gd name="T65" fmla="*/ 58 h 62"/>
                <a:gd name="T66" fmla="*/ 36 w 62"/>
                <a:gd name="T67" fmla="*/ 55 h 62"/>
                <a:gd name="T68" fmla="*/ 45 w 62"/>
                <a:gd name="T69" fmla="*/ 52 h 62"/>
                <a:gd name="T70" fmla="*/ 49 w 62"/>
                <a:gd name="T71" fmla="*/ 54 h 62"/>
                <a:gd name="T72" fmla="*/ 53 w 62"/>
                <a:gd name="T73" fmla="*/ 53 h 62"/>
                <a:gd name="T74" fmla="*/ 53 w 62"/>
                <a:gd name="T75" fmla="*/ 48 h 62"/>
                <a:gd name="T76" fmla="*/ 51 w 62"/>
                <a:gd name="T77" fmla="*/ 44 h 62"/>
                <a:gd name="T78" fmla="*/ 56 w 62"/>
                <a:gd name="T79" fmla="*/ 36 h 62"/>
                <a:gd name="T80" fmla="*/ 45 w 62"/>
                <a:gd name="T81" fmla="*/ 18 h 62"/>
                <a:gd name="T82" fmla="*/ 38 w 62"/>
                <a:gd name="T83" fmla="*/ 25 h 62"/>
                <a:gd name="T84" fmla="*/ 45 w 62"/>
                <a:gd name="T85" fmla="*/ 18 h 62"/>
                <a:gd name="T86" fmla="*/ 34 w 62"/>
                <a:gd name="T87" fmla="*/ 29 h 62"/>
                <a:gd name="T88" fmla="*/ 28 w 62"/>
                <a:gd name="T89" fmla="*/ 35 h 62"/>
                <a:gd name="T90" fmla="*/ 25 w 62"/>
                <a:gd name="T91" fmla="*/ 25 h 62"/>
                <a:gd name="T92" fmla="*/ 18 w 62"/>
                <a:gd name="T93" fmla="*/ 18 h 62"/>
                <a:gd name="T94" fmla="*/ 25 w 62"/>
                <a:gd name="T95" fmla="*/ 25 h 62"/>
                <a:gd name="T96" fmla="*/ 18 w 62"/>
                <a:gd name="T97" fmla="*/ 38 h 62"/>
                <a:gd name="T98" fmla="*/ 25 w 62"/>
                <a:gd name="T99" fmla="*/ 45 h 62"/>
                <a:gd name="T100" fmla="*/ 38 w 62"/>
                <a:gd name="T101" fmla="*/ 38 h 62"/>
                <a:gd name="T102" fmla="*/ 45 w 62"/>
                <a:gd name="T103" fmla="*/ 45 h 62"/>
                <a:gd name="T104" fmla="*/ 38 w 62"/>
                <a:gd name="T105" fmla="*/ 3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" h="62">
                  <a:moveTo>
                    <a:pt x="58" y="35"/>
                  </a:moveTo>
                  <a:cubicBezTo>
                    <a:pt x="59" y="35"/>
                    <a:pt x="59" y="35"/>
                    <a:pt x="60" y="35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2" y="32"/>
                    <a:pt x="62" y="31"/>
                    <a:pt x="62" y="31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59" y="28"/>
                    <a:pt x="59" y="27"/>
                    <a:pt x="58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5" y="27"/>
                    <a:pt x="54" y="26"/>
                    <a:pt x="54" y="26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1" y="19"/>
                    <a:pt x="51" y="18"/>
                    <a:pt x="51" y="17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4" y="15"/>
                    <a:pt x="54" y="14"/>
                    <a:pt x="54" y="13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4" y="9"/>
                    <a:pt x="53" y="9"/>
                    <a:pt x="53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9"/>
                    <a:pt x="48" y="9"/>
                    <a:pt x="47" y="9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2"/>
                    <a:pt x="44" y="12"/>
                    <a:pt x="44" y="11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6" y="8"/>
                    <a:pt x="36" y="8"/>
                    <a:pt x="36" y="7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3"/>
                    <a:pt x="35" y="3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7" y="4"/>
                    <a:pt x="27" y="4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8"/>
                    <a:pt x="26" y="8"/>
                    <a:pt x="26" y="9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8" y="11"/>
                    <a:pt x="17" y="11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4" y="9"/>
                    <a:pt x="13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9" y="9"/>
                    <a:pt x="9" y="10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9" y="15"/>
                    <a:pt x="9" y="15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8"/>
                    <a:pt x="12" y="18"/>
                    <a:pt x="11" y="19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7"/>
                    <a:pt x="7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8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0" y="31"/>
                    <a:pt x="0" y="32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5"/>
                    <a:pt x="4" y="35"/>
                    <a:pt x="4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8" y="36"/>
                    <a:pt x="8" y="3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4"/>
                    <a:pt x="11" y="45"/>
                    <a:pt x="11" y="45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8"/>
                    <a:pt x="8" y="49"/>
                    <a:pt x="9" y="49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53"/>
                    <a:pt x="9" y="53"/>
                    <a:pt x="10" y="53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4" y="54"/>
                    <a:pt x="14" y="53"/>
                    <a:pt x="15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1"/>
                    <a:pt x="18" y="51"/>
                    <a:pt x="18" y="51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5"/>
                    <a:pt x="27" y="55"/>
                    <a:pt x="27" y="56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9"/>
                    <a:pt x="27" y="59"/>
                    <a:pt x="28" y="60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1" y="62"/>
                    <a:pt x="31" y="62"/>
                    <a:pt x="32" y="62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5" y="59"/>
                    <a:pt x="35" y="59"/>
                    <a:pt x="35" y="58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5"/>
                    <a:pt x="36" y="55"/>
                    <a:pt x="36" y="55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1"/>
                    <a:pt x="45" y="51"/>
                    <a:pt x="45" y="52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8" y="54"/>
                    <a:pt x="48" y="54"/>
                    <a:pt x="49" y="54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3" y="54"/>
                    <a:pt x="53" y="53"/>
                    <a:pt x="53" y="53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4" y="49"/>
                    <a:pt x="53" y="48"/>
                    <a:pt x="53" y="48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1" y="45"/>
                    <a:pt x="51" y="45"/>
                    <a:pt x="51" y="44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6"/>
                    <a:pt x="55" y="36"/>
                    <a:pt x="56" y="36"/>
                  </a:cubicBezTo>
                  <a:lnTo>
                    <a:pt x="58" y="35"/>
                  </a:lnTo>
                  <a:close/>
                  <a:moveTo>
                    <a:pt x="45" y="18"/>
                  </a:moveTo>
                  <a:cubicBezTo>
                    <a:pt x="47" y="20"/>
                    <a:pt x="47" y="23"/>
                    <a:pt x="45" y="25"/>
                  </a:cubicBezTo>
                  <a:cubicBezTo>
                    <a:pt x="43" y="27"/>
                    <a:pt x="40" y="27"/>
                    <a:pt x="38" y="25"/>
                  </a:cubicBezTo>
                  <a:cubicBezTo>
                    <a:pt x="36" y="23"/>
                    <a:pt x="36" y="20"/>
                    <a:pt x="38" y="18"/>
                  </a:cubicBezTo>
                  <a:cubicBezTo>
                    <a:pt x="40" y="16"/>
                    <a:pt x="43" y="16"/>
                    <a:pt x="45" y="18"/>
                  </a:cubicBezTo>
                  <a:close/>
                  <a:moveTo>
                    <a:pt x="28" y="29"/>
                  </a:moveTo>
                  <a:cubicBezTo>
                    <a:pt x="30" y="27"/>
                    <a:pt x="33" y="27"/>
                    <a:pt x="34" y="29"/>
                  </a:cubicBezTo>
                  <a:cubicBezTo>
                    <a:pt x="36" y="30"/>
                    <a:pt x="36" y="33"/>
                    <a:pt x="34" y="35"/>
                  </a:cubicBezTo>
                  <a:cubicBezTo>
                    <a:pt x="33" y="36"/>
                    <a:pt x="30" y="36"/>
                    <a:pt x="28" y="35"/>
                  </a:cubicBezTo>
                  <a:cubicBezTo>
                    <a:pt x="27" y="33"/>
                    <a:pt x="27" y="30"/>
                    <a:pt x="28" y="29"/>
                  </a:cubicBezTo>
                  <a:close/>
                  <a:moveTo>
                    <a:pt x="25" y="25"/>
                  </a:moveTo>
                  <a:cubicBezTo>
                    <a:pt x="23" y="27"/>
                    <a:pt x="20" y="27"/>
                    <a:pt x="18" y="25"/>
                  </a:cubicBezTo>
                  <a:cubicBezTo>
                    <a:pt x="16" y="23"/>
                    <a:pt x="16" y="20"/>
                    <a:pt x="18" y="18"/>
                  </a:cubicBezTo>
                  <a:cubicBezTo>
                    <a:pt x="20" y="16"/>
                    <a:pt x="23" y="16"/>
                    <a:pt x="25" y="18"/>
                  </a:cubicBezTo>
                  <a:cubicBezTo>
                    <a:pt x="27" y="20"/>
                    <a:pt x="27" y="23"/>
                    <a:pt x="25" y="25"/>
                  </a:cubicBezTo>
                  <a:close/>
                  <a:moveTo>
                    <a:pt x="18" y="45"/>
                  </a:moveTo>
                  <a:cubicBezTo>
                    <a:pt x="16" y="43"/>
                    <a:pt x="16" y="40"/>
                    <a:pt x="18" y="38"/>
                  </a:cubicBezTo>
                  <a:cubicBezTo>
                    <a:pt x="20" y="36"/>
                    <a:pt x="23" y="36"/>
                    <a:pt x="25" y="38"/>
                  </a:cubicBezTo>
                  <a:cubicBezTo>
                    <a:pt x="27" y="40"/>
                    <a:pt x="27" y="43"/>
                    <a:pt x="25" y="45"/>
                  </a:cubicBezTo>
                  <a:cubicBezTo>
                    <a:pt x="23" y="47"/>
                    <a:pt x="20" y="47"/>
                    <a:pt x="18" y="45"/>
                  </a:cubicBezTo>
                  <a:close/>
                  <a:moveTo>
                    <a:pt x="38" y="38"/>
                  </a:moveTo>
                  <a:cubicBezTo>
                    <a:pt x="40" y="36"/>
                    <a:pt x="43" y="36"/>
                    <a:pt x="45" y="38"/>
                  </a:cubicBezTo>
                  <a:cubicBezTo>
                    <a:pt x="47" y="40"/>
                    <a:pt x="47" y="43"/>
                    <a:pt x="45" y="45"/>
                  </a:cubicBezTo>
                  <a:cubicBezTo>
                    <a:pt x="43" y="47"/>
                    <a:pt x="40" y="47"/>
                    <a:pt x="38" y="45"/>
                  </a:cubicBezTo>
                  <a:cubicBezTo>
                    <a:pt x="36" y="43"/>
                    <a:pt x="36" y="40"/>
                    <a:pt x="3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592">
              <a:extLst>
                <a:ext uri="{FF2B5EF4-FFF2-40B4-BE49-F238E27FC236}">
                  <a16:creationId xmlns:a16="http://schemas.microsoft.com/office/drawing/2014/main" id="{DB61998C-CC69-42FD-98E0-05551C45B4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84956" y="1492253"/>
              <a:ext cx="182563" cy="184150"/>
            </a:xfrm>
            <a:custGeom>
              <a:avLst/>
              <a:gdLst>
                <a:gd name="T0" fmla="*/ 25 w 53"/>
                <a:gd name="T1" fmla="*/ 1 h 54"/>
                <a:gd name="T2" fmla="*/ 1 w 53"/>
                <a:gd name="T3" fmla="*/ 29 h 54"/>
                <a:gd name="T4" fmla="*/ 28 w 53"/>
                <a:gd name="T5" fmla="*/ 53 h 54"/>
                <a:gd name="T6" fmla="*/ 52 w 53"/>
                <a:gd name="T7" fmla="*/ 25 h 54"/>
                <a:gd name="T8" fmla="*/ 25 w 53"/>
                <a:gd name="T9" fmla="*/ 1 h 54"/>
                <a:gd name="T10" fmla="*/ 27 w 53"/>
                <a:gd name="T11" fmla="*/ 39 h 54"/>
                <a:gd name="T12" fmla="*/ 14 w 53"/>
                <a:gd name="T13" fmla="*/ 28 h 54"/>
                <a:gd name="T14" fmla="*/ 26 w 53"/>
                <a:gd name="T15" fmla="*/ 15 h 54"/>
                <a:gd name="T16" fmla="*/ 39 w 53"/>
                <a:gd name="T17" fmla="*/ 26 h 54"/>
                <a:gd name="T18" fmla="*/ 27 w 53"/>
                <a:gd name="T19" fmla="*/ 3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4">
                  <a:moveTo>
                    <a:pt x="25" y="1"/>
                  </a:moveTo>
                  <a:cubicBezTo>
                    <a:pt x="10" y="2"/>
                    <a:pt x="0" y="14"/>
                    <a:pt x="1" y="29"/>
                  </a:cubicBezTo>
                  <a:cubicBezTo>
                    <a:pt x="2" y="43"/>
                    <a:pt x="14" y="54"/>
                    <a:pt x="28" y="53"/>
                  </a:cubicBezTo>
                  <a:cubicBezTo>
                    <a:pt x="42" y="52"/>
                    <a:pt x="53" y="39"/>
                    <a:pt x="52" y="25"/>
                  </a:cubicBezTo>
                  <a:cubicBezTo>
                    <a:pt x="51" y="11"/>
                    <a:pt x="39" y="0"/>
                    <a:pt x="25" y="1"/>
                  </a:cubicBezTo>
                  <a:close/>
                  <a:moveTo>
                    <a:pt x="27" y="39"/>
                  </a:moveTo>
                  <a:cubicBezTo>
                    <a:pt x="20" y="40"/>
                    <a:pt x="15" y="34"/>
                    <a:pt x="14" y="28"/>
                  </a:cubicBezTo>
                  <a:cubicBezTo>
                    <a:pt x="14" y="21"/>
                    <a:pt x="19" y="15"/>
                    <a:pt x="26" y="15"/>
                  </a:cubicBezTo>
                  <a:cubicBezTo>
                    <a:pt x="32" y="14"/>
                    <a:pt x="38" y="19"/>
                    <a:pt x="39" y="26"/>
                  </a:cubicBezTo>
                  <a:cubicBezTo>
                    <a:pt x="39" y="33"/>
                    <a:pt x="34" y="39"/>
                    <a:pt x="2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593">
              <a:extLst>
                <a:ext uri="{FF2B5EF4-FFF2-40B4-BE49-F238E27FC236}">
                  <a16:creationId xmlns:a16="http://schemas.microsoft.com/office/drawing/2014/main" id="{90F5275A-044F-4BC4-9F03-7B0E7F3446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7981" y="1476378"/>
              <a:ext cx="30163" cy="50800"/>
            </a:xfrm>
            <a:custGeom>
              <a:avLst/>
              <a:gdLst>
                <a:gd name="T0" fmla="*/ 9 w 9"/>
                <a:gd name="T1" fmla="*/ 13 h 15"/>
                <a:gd name="T2" fmla="*/ 7 w 9"/>
                <a:gd name="T3" fmla="*/ 15 h 15"/>
                <a:gd name="T4" fmla="*/ 2 w 9"/>
                <a:gd name="T5" fmla="*/ 15 h 15"/>
                <a:gd name="T6" fmla="*/ 0 w 9"/>
                <a:gd name="T7" fmla="*/ 13 h 15"/>
                <a:gd name="T8" fmla="*/ 1 w 9"/>
                <a:gd name="T9" fmla="*/ 2 h 15"/>
                <a:gd name="T10" fmla="*/ 3 w 9"/>
                <a:gd name="T11" fmla="*/ 0 h 15"/>
                <a:gd name="T12" fmla="*/ 4 w 9"/>
                <a:gd name="T13" fmla="*/ 0 h 15"/>
                <a:gd name="T14" fmla="*/ 6 w 9"/>
                <a:gd name="T15" fmla="*/ 2 h 15"/>
                <a:gd name="T16" fmla="*/ 9 w 9"/>
                <a:gd name="T17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5">
                  <a:moveTo>
                    <a:pt x="9" y="13"/>
                  </a:moveTo>
                  <a:cubicBezTo>
                    <a:pt x="9" y="14"/>
                    <a:pt x="8" y="15"/>
                    <a:pt x="7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0" y="15"/>
                    <a:pt x="0" y="15"/>
                    <a:pt x="0" y="1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6" y="1"/>
                    <a:pt x="6" y="2"/>
                  </a:cubicBezTo>
                  <a:lnTo>
                    <a:pt x="9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594">
              <a:extLst>
                <a:ext uri="{FF2B5EF4-FFF2-40B4-BE49-F238E27FC236}">
                  <a16:creationId xmlns:a16="http://schemas.microsoft.com/office/drawing/2014/main" id="{1953976A-6AA0-4439-A67E-F569DFF01E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4331" y="1639891"/>
              <a:ext cx="30163" cy="53975"/>
            </a:xfrm>
            <a:custGeom>
              <a:avLst/>
              <a:gdLst>
                <a:gd name="T0" fmla="*/ 0 w 9"/>
                <a:gd name="T1" fmla="*/ 3 h 16"/>
                <a:gd name="T2" fmla="*/ 2 w 9"/>
                <a:gd name="T3" fmla="*/ 1 h 16"/>
                <a:gd name="T4" fmla="*/ 7 w 9"/>
                <a:gd name="T5" fmla="*/ 0 h 16"/>
                <a:gd name="T6" fmla="*/ 9 w 9"/>
                <a:gd name="T7" fmla="*/ 2 h 16"/>
                <a:gd name="T8" fmla="*/ 8 w 9"/>
                <a:gd name="T9" fmla="*/ 14 h 16"/>
                <a:gd name="T10" fmla="*/ 6 w 9"/>
                <a:gd name="T11" fmla="*/ 16 h 16"/>
                <a:gd name="T12" fmla="*/ 5 w 9"/>
                <a:gd name="T13" fmla="*/ 16 h 16"/>
                <a:gd name="T14" fmla="*/ 3 w 9"/>
                <a:gd name="T15" fmla="*/ 14 h 16"/>
                <a:gd name="T16" fmla="*/ 0 w 9"/>
                <a:gd name="T17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6">
                  <a:moveTo>
                    <a:pt x="0" y="3"/>
                  </a:moveTo>
                  <a:cubicBezTo>
                    <a:pt x="0" y="2"/>
                    <a:pt x="1" y="1"/>
                    <a:pt x="2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1"/>
                    <a:pt x="9" y="2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7" y="16"/>
                    <a:pt x="6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6"/>
                    <a:pt x="3" y="15"/>
                    <a:pt x="3" y="14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595">
              <a:extLst>
                <a:ext uri="{FF2B5EF4-FFF2-40B4-BE49-F238E27FC236}">
                  <a16:creationId xmlns:a16="http://schemas.microsoft.com/office/drawing/2014/main" id="{F39EB83F-03CA-4BB2-9D6B-72B43B352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4319" y="1571628"/>
              <a:ext cx="55563" cy="33338"/>
            </a:xfrm>
            <a:custGeom>
              <a:avLst/>
              <a:gdLst>
                <a:gd name="T0" fmla="*/ 13 w 16"/>
                <a:gd name="T1" fmla="*/ 1 h 10"/>
                <a:gd name="T2" fmla="*/ 16 w 16"/>
                <a:gd name="T3" fmla="*/ 2 h 10"/>
                <a:gd name="T4" fmla="*/ 16 w 16"/>
                <a:gd name="T5" fmla="*/ 8 h 10"/>
                <a:gd name="T6" fmla="*/ 14 w 16"/>
                <a:gd name="T7" fmla="*/ 10 h 10"/>
                <a:gd name="T8" fmla="*/ 3 w 16"/>
                <a:gd name="T9" fmla="*/ 9 h 10"/>
                <a:gd name="T10" fmla="*/ 0 w 16"/>
                <a:gd name="T11" fmla="*/ 7 h 10"/>
                <a:gd name="T12" fmla="*/ 0 w 16"/>
                <a:gd name="T13" fmla="*/ 5 h 10"/>
                <a:gd name="T14" fmla="*/ 2 w 16"/>
                <a:gd name="T15" fmla="*/ 3 h 10"/>
                <a:gd name="T16" fmla="*/ 13 w 16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0">
                  <a:moveTo>
                    <a:pt x="13" y="1"/>
                  </a:moveTo>
                  <a:cubicBezTo>
                    <a:pt x="15" y="0"/>
                    <a:pt x="16" y="1"/>
                    <a:pt x="16" y="2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5" y="10"/>
                    <a:pt x="14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1" y="8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3"/>
                  </a:cubicBezTo>
                  <a:lnTo>
                    <a:pt x="13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596">
              <a:extLst>
                <a:ext uri="{FF2B5EF4-FFF2-40B4-BE49-F238E27FC236}">
                  <a16:creationId xmlns:a16="http://schemas.microsoft.com/office/drawing/2014/main" id="{7B3D3C77-B089-46CD-B91A-13B097105F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2594" y="1565278"/>
              <a:ext cx="55563" cy="30163"/>
            </a:xfrm>
            <a:custGeom>
              <a:avLst/>
              <a:gdLst>
                <a:gd name="T0" fmla="*/ 2 w 16"/>
                <a:gd name="T1" fmla="*/ 9 h 9"/>
                <a:gd name="T2" fmla="*/ 0 w 16"/>
                <a:gd name="T3" fmla="*/ 7 h 9"/>
                <a:gd name="T4" fmla="*/ 0 w 16"/>
                <a:gd name="T5" fmla="*/ 2 h 9"/>
                <a:gd name="T6" fmla="*/ 2 w 16"/>
                <a:gd name="T7" fmla="*/ 0 h 9"/>
                <a:gd name="T8" fmla="*/ 13 w 16"/>
                <a:gd name="T9" fmla="*/ 1 h 9"/>
                <a:gd name="T10" fmla="*/ 15 w 16"/>
                <a:gd name="T11" fmla="*/ 3 h 9"/>
                <a:gd name="T12" fmla="*/ 15 w 16"/>
                <a:gd name="T13" fmla="*/ 4 h 9"/>
                <a:gd name="T14" fmla="*/ 14 w 16"/>
                <a:gd name="T15" fmla="*/ 7 h 9"/>
                <a:gd name="T16" fmla="*/ 2 w 16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9">
                  <a:moveTo>
                    <a:pt x="2" y="9"/>
                  </a:moveTo>
                  <a:cubicBezTo>
                    <a:pt x="1" y="9"/>
                    <a:pt x="0" y="9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5" y="2"/>
                    <a:pt x="15" y="3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5"/>
                    <a:pt x="15" y="7"/>
                    <a:pt x="14" y="7"/>
                  </a:cubicBezTo>
                  <a:lnTo>
                    <a:pt x="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597">
              <a:extLst>
                <a:ext uri="{FF2B5EF4-FFF2-40B4-BE49-F238E27FC236}">
                  <a16:creationId xmlns:a16="http://schemas.microsoft.com/office/drawing/2014/main" id="{484E6898-7265-46D2-A984-F186F2A510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8131" y="1506541"/>
              <a:ext cx="52388" cy="50800"/>
            </a:xfrm>
            <a:custGeom>
              <a:avLst/>
              <a:gdLst>
                <a:gd name="T0" fmla="*/ 14 w 15"/>
                <a:gd name="T1" fmla="*/ 7 h 15"/>
                <a:gd name="T2" fmla="*/ 15 w 15"/>
                <a:gd name="T3" fmla="*/ 10 h 15"/>
                <a:gd name="T4" fmla="*/ 11 w 15"/>
                <a:gd name="T5" fmla="*/ 14 h 15"/>
                <a:gd name="T6" fmla="*/ 8 w 15"/>
                <a:gd name="T7" fmla="*/ 14 h 15"/>
                <a:gd name="T8" fmla="*/ 1 w 15"/>
                <a:gd name="T9" fmla="*/ 5 h 15"/>
                <a:gd name="T10" fmla="*/ 1 w 15"/>
                <a:gd name="T11" fmla="*/ 2 h 15"/>
                <a:gd name="T12" fmla="*/ 2 w 15"/>
                <a:gd name="T13" fmla="*/ 1 h 15"/>
                <a:gd name="T14" fmla="*/ 5 w 15"/>
                <a:gd name="T15" fmla="*/ 1 h 15"/>
                <a:gd name="T16" fmla="*/ 14 w 15"/>
                <a:gd name="T17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5">
                  <a:moveTo>
                    <a:pt x="14" y="7"/>
                  </a:moveTo>
                  <a:cubicBezTo>
                    <a:pt x="15" y="8"/>
                    <a:pt x="15" y="9"/>
                    <a:pt x="15" y="1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5"/>
                    <a:pt x="9" y="15"/>
                    <a:pt x="8" y="1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4" y="0"/>
                    <a:pt x="5" y="1"/>
                  </a:cubicBezTo>
                  <a:lnTo>
                    <a:pt x="14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598">
              <a:extLst>
                <a:ext uri="{FF2B5EF4-FFF2-40B4-BE49-F238E27FC236}">
                  <a16:creationId xmlns:a16="http://schemas.microsoft.com/office/drawing/2014/main" id="{1925C332-7EE0-41D9-8F05-D0663A360B2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8782" y="1612903"/>
              <a:ext cx="53975" cy="47625"/>
            </a:xfrm>
            <a:custGeom>
              <a:avLst/>
              <a:gdLst>
                <a:gd name="T0" fmla="*/ 2 w 16"/>
                <a:gd name="T1" fmla="*/ 8 h 14"/>
                <a:gd name="T2" fmla="*/ 1 w 16"/>
                <a:gd name="T3" fmla="*/ 5 h 14"/>
                <a:gd name="T4" fmla="*/ 5 w 16"/>
                <a:gd name="T5" fmla="*/ 1 h 14"/>
                <a:gd name="T6" fmla="*/ 7 w 16"/>
                <a:gd name="T7" fmla="*/ 1 h 14"/>
                <a:gd name="T8" fmla="*/ 15 w 16"/>
                <a:gd name="T9" fmla="*/ 9 h 14"/>
                <a:gd name="T10" fmla="*/ 15 w 16"/>
                <a:gd name="T11" fmla="*/ 13 h 14"/>
                <a:gd name="T12" fmla="*/ 14 w 16"/>
                <a:gd name="T13" fmla="*/ 13 h 14"/>
                <a:gd name="T14" fmla="*/ 11 w 16"/>
                <a:gd name="T15" fmla="*/ 14 h 14"/>
                <a:gd name="T16" fmla="*/ 2 w 16"/>
                <a:gd name="T17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4">
                  <a:moveTo>
                    <a:pt x="2" y="8"/>
                  </a:moveTo>
                  <a:cubicBezTo>
                    <a:pt x="1" y="7"/>
                    <a:pt x="0" y="6"/>
                    <a:pt x="1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10"/>
                    <a:pt x="16" y="12"/>
                    <a:pt x="15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4"/>
                    <a:pt x="12" y="14"/>
                    <a:pt x="11" y="14"/>
                  </a:cubicBezTo>
                  <a:lnTo>
                    <a:pt x="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599">
              <a:extLst>
                <a:ext uri="{FF2B5EF4-FFF2-40B4-BE49-F238E27FC236}">
                  <a16:creationId xmlns:a16="http://schemas.microsoft.com/office/drawing/2014/main" id="{42EF6F74-4D78-46B6-8E5E-B373D07C85E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9244" y="1619253"/>
              <a:ext cx="47625" cy="50800"/>
            </a:xfrm>
            <a:custGeom>
              <a:avLst/>
              <a:gdLst>
                <a:gd name="T0" fmla="*/ 7 w 14"/>
                <a:gd name="T1" fmla="*/ 1 h 15"/>
                <a:gd name="T2" fmla="*/ 9 w 14"/>
                <a:gd name="T3" fmla="*/ 1 h 15"/>
                <a:gd name="T4" fmla="*/ 13 w 14"/>
                <a:gd name="T5" fmla="*/ 4 h 15"/>
                <a:gd name="T6" fmla="*/ 13 w 14"/>
                <a:gd name="T7" fmla="*/ 7 h 15"/>
                <a:gd name="T8" fmla="*/ 5 w 14"/>
                <a:gd name="T9" fmla="*/ 14 h 15"/>
                <a:gd name="T10" fmla="*/ 2 w 14"/>
                <a:gd name="T11" fmla="*/ 14 h 15"/>
                <a:gd name="T12" fmla="*/ 1 w 14"/>
                <a:gd name="T13" fmla="*/ 14 h 15"/>
                <a:gd name="T14" fmla="*/ 0 w 14"/>
                <a:gd name="T15" fmla="*/ 11 h 15"/>
                <a:gd name="T16" fmla="*/ 7 w 14"/>
                <a:gd name="T1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5">
                  <a:moveTo>
                    <a:pt x="7" y="1"/>
                  </a:moveTo>
                  <a:cubicBezTo>
                    <a:pt x="7" y="0"/>
                    <a:pt x="9" y="0"/>
                    <a:pt x="9" y="1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5"/>
                    <a:pt x="14" y="6"/>
                    <a:pt x="13" y="7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5"/>
                    <a:pt x="3" y="15"/>
                    <a:pt x="2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0" y="11"/>
                  </a:cubicBezTo>
                  <a:lnTo>
                    <a:pt x="7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600">
              <a:extLst>
                <a:ext uri="{FF2B5EF4-FFF2-40B4-BE49-F238E27FC236}">
                  <a16:creationId xmlns:a16="http://schemas.microsoft.com/office/drawing/2014/main" id="{3B2E8E53-7BDC-47F5-AFD5-BC5BE4FC5C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5606" y="1500191"/>
              <a:ext cx="47625" cy="50800"/>
            </a:xfrm>
            <a:custGeom>
              <a:avLst/>
              <a:gdLst>
                <a:gd name="T0" fmla="*/ 7 w 14"/>
                <a:gd name="T1" fmla="*/ 14 h 15"/>
                <a:gd name="T2" fmla="*/ 4 w 14"/>
                <a:gd name="T3" fmla="*/ 14 h 15"/>
                <a:gd name="T4" fmla="*/ 0 w 14"/>
                <a:gd name="T5" fmla="*/ 10 h 15"/>
                <a:gd name="T6" fmla="*/ 0 w 14"/>
                <a:gd name="T7" fmla="*/ 8 h 15"/>
                <a:gd name="T8" fmla="*/ 9 w 14"/>
                <a:gd name="T9" fmla="*/ 0 h 15"/>
                <a:gd name="T10" fmla="*/ 12 w 14"/>
                <a:gd name="T11" fmla="*/ 0 h 15"/>
                <a:gd name="T12" fmla="*/ 13 w 14"/>
                <a:gd name="T13" fmla="*/ 1 h 15"/>
                <a:gd name="T14" fmla="*/ 13 w 14"/>
                <a:gd name="T15" fmla="*/ 4 h 15"/>
                <a:gd name="T16" fmla="*/ 7 w 14"/>
                <a:gd name="T17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5">
                  <a:moveTo>
                    <a:pt x="7" y="14"/>
                  </a:moveTo>
                  <a:cubicBezTo>
                    <a:pt x="6" y="15"/>
                    <a:pt x="5" y="15"/>
                    <a:pt x="4" y="1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2"/>
                    <a:pt x="14" y="3"/>
                    <a:pt x="13" y="4"/>
                  </a:cubicBezTo>
                  <a:lnTo>
                    <a:pt x="7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601">
              <a:extLst>
                <a:ext uri="{FF2B5EF4-FFF2-40B4-BE49-F238E27FC236}">
                  <a16:creationId xmlns:a16="http://schemas.microsoft.com/office/drawing/2014/main" id="{F55A83E2-1CCC-444C-A786-436D1CD88C5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9881" y="1482728"/>
              <a:ext cx="44450" cy="57150"/>
            </a:xfrm>
            <a:custGeom>
              <a:avLst/>
              <a:gdLst>
                <a:gd name="T0" fmla="*/ 12 w 13"/>
                <a:gd name="T1" fmla="*/ 11 h 17"/>
                <a:gd name="T2" fmla="*/ 11 w 13"/>
                <a:gd name="T3" fmla="*/ 14 h 17"/>
                <a:gd name="T4" fmla="*/ 6 w 13"/>
                <a:gd name="T5" fmla="*/ 16 h 17"/>
                <a:gd name="T6" fmla="*/ 4 w 13"/>
                <a:gd name="T7" fmla="*/ 15 h 17"/>
                <a:gd name="T8" fmla="*/ 0 w 13"/>
                <a:gd name="T9" fmla="*/ 4 h 17"/>
                <a:gd name="T10" fmla="*/ 1 w 13"/>
                <a:gd name="T11" fmla="*/ 1 h 17"/>
                <a:gd name="T12" fmla="*/ 3 w 13"/>
                <a:gd name="T13" fmla="*/ 1 h 17"/>
                <a:gd name="T14" fmla="*/ 5 w 13"/>
                <a:gd name="T15" fmla="*/ 2 h 17"/>
                <a:gd name="T16" fmla="*/ 12 w 13"/>
                <a:gd name="T17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7">
                  <a:moveTo>
                    <a:pt x="12" y="11"/>
                  </a:moveTo>
                  <a:cubicBezTo>
                    <a:pt x="13" y="12"/>
                    <a:pt x="12" y="13"/>
                    <a:pt x="11" y="14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5" y="17"/>
                    <a:pt x="4" y="16"/>
                    <a:pt x="4" y="1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5" y="1"/>
                    <a:pt x="5" y="2"/>
                  </a:cubicBezTo>
                  <a:lnTo>
                    <a:pt x="12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602">
              <a:extLst>
                <a:ext uri="{FF2B5EF4-FFF2-40B4-BE49-F238E27FC236}">
                  <a16:creationId xmlns:a16="http://schemas.microsoft.com/office/drawing/2014/main" id="{488DDF79-D36A-4151-9863-D91FA24D09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8144" y="1628778"/>
              <a:ext cx="44450" cy="55563"/>
            </a:xfrm>
            <a:custGeom>
              <a:avLst/>
              <a:gdLst>
                <a:gd name="T0" fmla="*/ 1 w 13"/>
                <a:gd name="T1" fmla="*/ 6 h 16"/>
                <a:gd name="T2" fmla="*/ 1 w 13"/>
                <a:gd name="T3" fmla="*/ 3 h 16"/>
                <a:gd name="T4" fmla="*/ 6 w 13"/>
                <a:gd name="T5" fmla="*/ 1 h 16"/>
                <a:gd name="T6" fmla="*/ 9 w 13"/>
                <a:gd name="T7" fmla="*/ 2 h 16"/>
                <a:gd name="T8" fmla="*/ 13 w 13"/>
                <a:gd name="T9" fmla="*/ 12 h 16"/>
                <a:gd name="T10" fmla="*/ 11 w 13"/>
                <a:gd name="T11" fmla="*/ 15 h 16"/>
                <a:gd name="T12" fmla="*/ 10 w 13"/>
                <a:gd name="T13" fmla="*/ 16 h 16"/>
                <a:gd name="T14" fmla="*/ 7 w 13"/>
                <a:gd name="T15" fmla="*/ 15 h 16"/>
                <a:gd name="T16" fmla="*/ 1 w 13"/>
                <a:gd name="T1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6">
                  <a:moveTo>
                    <a:pt x="1" y="6"/>
                  </a:moveTo>
                  <a:cubicBezTo>
                    <a:pt x="0" y="5"/>
                    <a:pt x="0" y="3"/>
                    <a:pt x="1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8" y="0"/>
                    <a:pt x="9" y="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3"/>
                    <a:pt x="12" y="15"/>
                    <a:pt x="11" y="15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9" y="16"/>
                    <a:pt x="8" y="16"/>
                    <a:pt x="7" y="15"/>
                  </a:cubicBezTo>
                  <a:lnTo>
                    <a:pt x="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603">
              <a:extLst>
                <a:ext uri="{FF2B5EF4-FFF2-40B4-BE49-F238E27FC236}">
                  <a16:creationId xmlns:a16="http://schemas.microsoft.com/office/drawing/2014/main" id="{1D1B2455-DBB9-4A66-83E6-8E7A765761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5431" y="1598616"/>
              <a:ext cx="53975" cy="41275"/>
            </a:xfrm>
            <a:custGeom>
              <a:avLst/>
              <a:gdLst>
                <a:gd name="T0" fmla="*/ 11 w 16"/>
                <a:gd name="T1" fmla="*/ 0 h 12"/>
                <a:gd name="T2" fmla="*/ 13 w 16"/>
                <a:gd name="T3" fmla="*/ 1 h 12"/>
                <a:gd name="T4" fmla="*/ 16 w 16"/>
                <a:gd name="T5" fmla="*/ 6 h 12"/>
                <a:gd name="T6" fmla="*/ 15 w 16"/>
                <a:gd name="T7" fmla="*/ 8 h 12"/>
                <a:gd name="T8" fmla="*/ 4 w 16"/>
                <a:gd name="T9" fmla="*/ 12 h 12"/>
                <a:gd name="T10" fmla="*/ 1 w 16"/>
                <a:gd name="T11" fmla="*/ 11 h 12"/>
                <a:gd name="T12" fmla="*/ 1 w 16"/>
                <a:gd name="T13" fmla="*/ 10 h 12"/>
                <a:gd name="T14" fmla="*/ 1 w 16"/>
                <a:gd name="T15" fmla="*/ 7 h 12"/>
                <a:gd name="T16" fmla="*/ 11 w 16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2">
                  <a:moveTo>
                    <a:pt x="11" y="0"/>
                  </a:moveTo>
                  <a:cubicBezTo>
                    <a:pt x="12" y="0"/>
                    <a:pt x="13" y="0"/>
                    <a:pt x="13" y="1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7"/>
                    <a:pt x="16" y="8"/>
                    <a:pt x="15" y="8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2"/>
                    <a:pt x="2" y="12"/>
                    <a:pt x="1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7"/>
                    <a:pt x="1" y="7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604">
              <a:extLst>
                <a:ext uri="{FF2B5EF4-FFF2-40B4-BE49-F238E27FC236}">
                  <a16:creationId xmlns:a16="http://schemas.microsoft.com/office/drawing/2014/main" id="{337E3410-CCDD-4BC6-B7A2-075B75822882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3069" y="1527178"/>
              <a:ext cx="53975" cy="44450"/>
            </a:xfrm>
            <a:custGeom>
              <a:avLst/>
              <a:gdLst>
                <a:gd name="T0" fmla="*/ 5 w 16"/>
                <a:gd name="T1" fmla="*/ 12 h 13"/>
                <a:gd name="T2" fmla="*/ 3 w 16"/>
                <a:gd name="T3" fmla="*/ 12 h 13"/>
                <a:gd name="T4" fmla="*/ 0 w 16"/>
                <a:gd name="T5" fmla="*/ 7 h 13"/>
                <a:gd name="T6" fmla="*/ 1 w 16"/>
                <a:gd name="T7" fmla="*/ 4 h 13"/>
                <a:gd name="T8" fmla="*/ 12 w 16"/>
                <a:gd name="T9" fmla="*/ 1 h 13"/>
                <a:gd name="T10" fmla="*/ 15 w 16"/>
                <a:gd name="T11" fmla="*/ 2 h 13"/>
                <a:gd name="T12" fmla="*/ 15 w 16"/>
                <a:gd name="T13" fmla="*/ 3 h 13"/>
                <a:gd name="T14" fmla="*/ 15 w 16"/>
                <a:gd name="T15" fmla="*/ 6 h 13"/>
                <a:gd name="T16" fmla="*/ 5 w 16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3">
                  <a:moveTo>
                    <a:pt x="5" y="12"/>
                  </a:moveTo>
                  <a:cubicBezTo>
                    <a:pt x="4" y="13"/>
                    <a:pt x="3" y="13"/>
                    <a:pt x="3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0"/>
                    <a:pt x="14" y="1"/>
                    <a:pt x="15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4"/>
                    <a:pt x="15" y="5"/>
                    <a:pt x="15" y="6"/>
                  </a:cubicBezTo>
                  <a:lnTo>
                    <a:pt x="5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605">
              <a:extLst>
                <a:ext uri="{FF2B5EF4-FFF2-40B4-BE49-F238E27FC236}">
                  <a16:creationId xmlns:a16="http://schemas.microsoft.com/office/drawing/2014/main" id="{3651486A-EC3B-4FCC-BD35-49220B7F2D6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7494" y="1539878"/>
              <a:ext cx="58738" cy="41275"/>
            </a:xfrm>
            <a:custGeom>
              <a:avLst/>
              <a:gdLst>
                <a:gd name="T0" fmla="*/ 15 w 17"/>
                <a:gd name="T1" fmla="*/ 3 h 12"/>
                <a:gd name="T2" fmla="*/ 16 w 17"/>
                <a:gd name="T3" fmla="*/ 5 h 12"/>
                <a:gd name="T4" fmla="*/ 15 w 17"/>
                <a:gd name="T5" fmla="*/ 10 h 12"/>
                <a:gd name="T6" fmla="*/ 12 w 17"/>
                <a:gd name="T7" fmla="*/ 11 h 12"/>
                <a:gd name="T8" fmla="*/ 2 w 17"/>
                <a:gd name="T9" fmla="*/ 6 h 12"/>
                <a:gd name="T10" fmla="*/ 1 w 17"/>
                <a:gd name="T11" fmla="*/ 3 h 12"/>
                <a:gd name="T12" fmla="*/ 1 w 17"/>
                <a:gd name="T13" fmla="*/ 2 h 12"/>
                <a:gd name="T14" fmla="*/ 4 w 17"/>
                <a:gd name="T15" fmla="*/ 1 h 12"/>
                <a:gd name="T16" fmla="*/ 15 w 17"/>
                <a:gd name="T17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2">
                  <a:moveTo>
                    <a:pt x="15" y="3"/>
                  </a:moveTo>
                  <a:cubicBezTo>
                    <a:pt x="16" y="3"/>
                    <a:pt x="17" y="4"/>
                    <a:pt x="16" y="5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1"/>
                    <a:pt x="13" y="12"/>
                    <a:pt x="12" y="1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4" y="1"/>
                  </a:cubicBezTo>
                  <a:lnTo>
                    <a:pt x="1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606">
              <a:extLst>
                <a:ext uri="{FF2B5EF4-FFF2-40B4-BE49-F238E27FC236}">
                  <a16:creationId xmlns:a16="http://schemas.microsoft.com/office/drawing/2014/main" id="{BD9A8D4C-C0C2-472B-BE8A-FD14D633020B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6244" y="1589091"/>
              <a:ext cx="53975" cy="36513"/>
            </a:xfrm>
            <a:custGeom>
              <a:avLst/>
              <a:gdLst>
                <a:gd name="T0" fmla="*/ 2 w 16"/>
                <a:gd name="T1" fmla="*/ 9 h 11"/>
                <a:gd name="T2" fmla="*/ 0 w 16"/>
                <a:gd name="T3" fmla="*/ 7 h 11"/>
                <a:gd name="T4" fmla="*/ 2 w 16"/>
                <a:gd name="T5" fmla="*/ 1 h 11"/>
                <a:gd name="T6" fmla="*/ 5 w 16"/>
                <a:gd name="T7" fmla="*/ 0 h 11"/>
                <a:gd name="T8" fmla="*/ 15 w 16"/>
                <a:gd name="T9" fmla="*/ 6 h 11"/>
                <a:gd name="T10" fmla="*/ 16 w 16"/>
                <a:gd name="T11" fmla="*/ 8 h 11"/>
                <a:gd name="T12" fmla="*/ 16 w 16"/>
                <a:gd name="T13" fmla="*/ 9 h 11"/>
                <a:gd name="T14" fmla="*/ 13 w 16"/>
                <a:gd name="T15" fmla="*/ 11 h 11"/>
                <a:gd name="T16" fmla="*/ 2 w 16"/>
                <a:gd name="T1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1">
                  <a:moveTo>
                    <a:pt x="2" y="9"/>
                  </a:moveTo>
                  <a:cubicBezTo>
                    <a:pt x="1" y="9"/>
                    <a:pt x="0" y="8"/>
                    <a:pt x="0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4" y="0"/>
                    <a:pt x="5" y="0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6" y="7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10"/>
                    <a:pt x="14" y="11"/>
                    <a:pt x="13" y="11"/>
                  </a:cubicBezTo>
                  <a:lnTo>
                    <a:pt x="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608">
              <a:extLst>
                <a:ext uri="{FF2B5EF4-FFF2-40B4-BE49-F238E27FC236}">
                  <a16:creationId xmlns:a16="http://schemas.microsoft.com/office/drawing/2014/main" id="{93C31469-6A92-4855-A2C5-DD88D8F230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2581" y="1631953"/>
              <a:ext cx="38100" cy="58738"/>
            </a:xfrm>
            <a:custGeom>
              <a:avLst/>
              <a:gdLst>
                <a:gd name="T0" fmla="*/ 2 w 11"/>
                <a:gd name="T1" fmla="*/ 2 h 17"/>
                <a:gd name="T2" fmla="*/ 5 w 11"/>
                <a:gd name="T3" fmla="*/ 1 h 17"/>
                <a:gd name="T4" fmla="*/ 10 w 11"/>
                <a:gd name="T5" fmla="*/ 3 h 17"/>
                <a:gd name="T6" fmla="*/ 11 w 11"/>
                <a:gd name="T7" fmla="*/ 5 h 17"/>
                <a:gd name="T8" fmla="*/ 6 w 11"/>
                <a:gd name="T9" fmla="*/ 15 h 17"/>
                <a:gd name="T10" fmla="*/ 3 w 11"/>
                <a:gd name="T11" fmla="*/ 16 h 17"/>
                <a:gd name="T12" fmla="*/ 2 w 11"/>
                <a:gd name="T13" fmla="*/ 16 h 17"/>
                <a:gd name="T14" fmla="*/ 0 w 11"/>
                <a:gd name="T15" fmla="*/ 13 h 17"/>
                <a:gd name="T16" fmla="*/ 2 w 11"/>
                <a:gd name="T17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7">
                  <a:moveTo>
                    <a:pt x="2" y="2"/>
                  </a:moveTo>
                  <a:cubicBezTo>
                    <a:pt x="3" y="1"/>
                    <a:pt x="4" y="0"/>
                    <a:pt x="5" y="1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4"/>
                    <a:pt x="11" y="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6"/>
                    <a:pt x="4" y="17"/>
                    <a:pt x="3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0" y="13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609">
              <a:extLst>
                <a:ext uri="{FF2B5EF4-FFF2-40B4-BE49-F238E27FC236}">
                  <a16:creationId xmlns:a16="http://schemas.microsoft.com/office/drawing/2014/main" id="{98CA1D71-F26B-44EE-8D4C-03E3162162F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1794" y="1479553"/>
              <a:ext cx="36513" cy="53975"/>
            </a:xfrm>
            <a:custGeom>
              <a:avLst/>
              <a:gdLst>
                <a:gd name="T0" fmla="*/ 9 w 11"/>
                <a:gd name="T1" fmla="*/ 14 h 16"/>
                <a:gd name="T2" fmla="*/ 6 w 11"/>
                <a:gd name="T3" fmla="*/ 16 h 16"/>
                <a:gd name="T4" fmla="*/ 1 w 11"/>
                <a:gd name="T5" fmla="*/ 14 h 16"/>
                <a:gd name="T6" fmla="*/ 0 w 11"/>
                <a:gd name="T7" fmla="*/ 12 h 16"/>
                <a:gd name="T8" fmla="*/ 5 w 11"/>
                <a:gd name="T9" fmla="*/ 1 h 16"/>
                <a:gd name="T10" fmla="*/ 8 w 11"/>
                <a:gd name="T11" fmla="*/ 0 h 16"/>
                <a:gd name="T12" fmla="*/ 9 w 11"/>
                <a:gd name="T13" fmla="*/ 1 h 16"/>
                <a:gd name="T14" fmla="*/ 11 w 11"/>
                <a:gd name="T15" fmla="*/ 3 h 16"/>
                <a:gd name="T16" fmla="*/ 9 w 11"/>
                <a:gd name="T17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6">
                  <a:moveTo>
                    <a:pt x="9" y="14"/>
                  </a:moveTo>
                  <a:cubicBezTo>
                    <a:pt x="8" y="16"/>
                    <a:pt x="7" y="16"/>
                    <a:pt x="6" y="1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3"/>
                    <a:pt x="0" y="1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1" y="2"/>
                    <a:pt x="11" y="3"/>
                  </a:cubicBezTo>
                  <a:lnTo>
                    <a:pt x="9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610">
              <a:extLst>
                <a:ext uri="{FF2B5EF4-FFF2-40B4-BE49-F238E27FC236}">
                  <a16:creationId xmlns:a16="http://schemas.microsoft.com/office/drawing/2014/main" id="{B1883EEB-5265-475C-ADB9-E901B19259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2231" y="1949454"/>
              <a:ext cx="411163" cy="344488"/>
            </a:xfrm>
            <a:custGeom>
              <a:avLst/>
              <a:gdLst>
                <a:gd name="T0" fmla="*/ 229 w 259"/>
                <a:gd name="T1" fmla="*/ 58 h 217"/>
                <a:gd name="T2" fmla="*/ 229 w 259"/>
                <a:gd name="T3" fmla="*/ 0 h 217"/>
                <a:gd name="T4" fmla="*/ 205 w 259"/>
                <a:gd name="T5" fmla="*/ 0 h 217"/>
                <a:gd name="T6" fmla="*/ 201 w 259"/>
                <a:gd name="T7" fmla="*/ 0 h 217"/>
                <a:gd name="T8" fmla="*/ 0 w 259"/>
                <a:gd name="T9" fmla="*/ 0 h 217"/>
                <a:gd name="T10" fmla="*/ 0 w 259"/>
                <a:gd name="T11" fmla="*/ 217 h 217"/>
                <a:gd name="T12" fmla="*/ 214 w 259"/>
                <a:gd name="T13" fmla="*/ 217 h 217"/>
                <a:gd name="T14" fmla="*/ 214 w 259"/>
                <a:gd name="T15" fmla="*/ 125 h 217"/>
                <a:gd name="T16" fmla="*/ 259 w 259"/>
                <a:gd name="T17" fmla="*/ 125 h 217"/>
                <a:gd name="T18" fmla="*/ 229 w 259"/>
                <a:gd name="T19" fmla="*/ 5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9" h="217">
                  <a:moveTo>
                    <a:pt x="229" y="58"/>
                  </a:moveTo>
                  <a:lnTo>
                    <a:pt x="229" y="0"/>
                  </a:lnTo>
                  <a:lnTo>
                    <a:pt x="205" y="0"/>
                  </a:lnTo>
                  <a:lnTo>
                    <a:pt x="201" y="0"/>
                  </a:lnTo>
                  <a:lnTo>
                    <a:pt x="0" y="0"/>
                  </a:lnTo>
                  <a:lnTo>
                    <a:pt x="0" y="217"/>
                  </a:lnTo>
                  <a:lnTo>
                    <a:pt x="214" y="217"/>
                  </a:lnTo>
                  <a:lnTo>
                    <a:pt x="214" y="125"/>
                  </a:lnTo>
                  <a:lnTo>
                    <a:pt x="259" y="125"/>
                  </a:lnTo>
                  <a:lnTo>
                    <a:pt x="229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611">
              <a:extLst>
                <a:ext uri="{FF2B5EF4-FFF2-40B4-BE49-F238E27FC236}">
                  <a16:creationId xmlns:a16="http://schemas.microsoft.com/office/drawing/2014/main" id="{08946F2F-FEE1-4787-BEC9-CA39C3D142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2081" y="2020891"/>
              <a:ext cx="53975" cy="100013"/>
            </a:xfrm>
            <a:custGeom>
              <a:avLst/>
              <a:gdLst>
                <a:gd name="T0" fmla="*/ 15 w 16"/>
                <a:gd name="T1" fmla="*/ 26 h 29"/>
                <a:gd name="T2" fmla="*/ 3 w 16"/>
                <a:gd name="T3" fmla="*/ 14 h 29"/>
                <a:gd name="T4" fmla="*/ 15 w 16"/>
                <a:gd name="T5" fmla="*/ 2 h 29"/>
                <a:gd name="T6" fmla="*/ 16 w 16"/>
                <a:gd name="T7" fmla="*/ 1 h 29"/>
                <a:gd name="T8" fmla="*/ 15 w 16"/>
                <a:gd name="T9" fmla="*/ 0 h 29"/>
                <a:gd name="T10" fmla="*/ 0 w 16"/>
                <a:gd name="T11" fmla="*/ 14 h 29"/>
                <a:gd name="T12" fmla="*/ 15 w 16"/>
                <a:gd name="T13" fmla="*/ 29 h 29"/>
                <a:gd name="T14" fmla="*/ 16 w 16"/>
                <a:gd name="T15" fmla="*/ 27 h 29"/>
                <a:gd name="T16" fmla="*/ 15 w 16"/>
                <a:gd name="T17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9">
                  <a:moveTo>
                    <a:pt x="15" y="26"/>
                  </a:moveTo>
                  <a:cubicBezTo>
                    <a:pt x="8" y="26"/>
                    <a:pt x="3" y="21"/>
                    <a:pt x="3" y="14"/>
                  </a:cubicBezTo>
                  <a:cubicBezTo>
                    <a:pt x="3" y="8"/>
                    <a:pt x="8" y="2"/>
                    <a:pt x="15" y="2"/>
                  </a:cubicBezTo>
                  <a:cubicBezTo>
                    <a:pt x="15" y="2"/>
                    <a:pt x="16" y="2"/>
                    <a:pt x="16" y="1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22"/>
                    <a:pt x="7" y="29"/>
                    <a:pt x="15" y="29"/>
                  </a:cubicBezTo>
                  <a:cubicBezTo>
                    <a:pt x="15" y="29"/>
                    <a:pt x="16" y="28"/>
                    <a:pt x="16" y="27"/>
                  </a:cubicBezTo>
                  <a:cubicBezTo>
                    <a:pt x="16" y="27"/>
                    <a:pt x="15" y="26"/>
                    <a:pt x="1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Oval 612">
              <a:extLst>
                <a:ext uri="{FF2B5EF4-FFF2-40B4-BE49-F238E27FC236}">
                  <a16:creationId xmlns:a16="http://schemas.microsoft.com/office/drawing/2014/main" id="{56510A16-CC93-4A68-B2AF-7716A8273C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16706" y="2014541"/>
              <a:ext cx="47625" cy="47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39AF2F1E-8D46-46B1-A0CA-D81EBD69A6CB}"/>
              </a:ext>
            </a:extLst>
          </p:cNvPr>
          <p:cNvGrpSpPr/>
          <p:nvPr/>
        </p:nvGrpSpPr>
        <p:grpSpPr>
          <a:xfrm>
            <a:off x="6857165" y="618430"/>
            <a:ext cx="990600" cy="1076327"/>
            <a:chOff x="10633084" y="2852743"/>
            <a:chExt cx="623888" cy="792163"/>
          </a:xfrm>
        </p:grpSpPr>
        <p:sp>
          <p:nvSpPr>
            <p:cNvPr id="32" name="Freeform 613">
              <a:extLst>
                <a:ext uri="{FF2B5EF4-FFF2-40B4-BE49-F238E27FC236}">
                  <a16:creationId xmlns:a16="http://schemas.microsoft.com/office/drawing/2014/main" id="{033459B1-4425-4BC3-AEB0-6768CA40D8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33084" y="2852743"/>
              <a:ext cx="623888" cy="692151"/>
            </a:xfrm>
            <a:custGeom>
              <a:avLst/>
              <a:gdLst>
                <a:gd name="T0" fmla="*/ 174 w 182"/>
                <a:gd name="T1" fmla="*/ 14 h 203"/>
                <a:gd name="T2" fmla="*/ 164 w 182"/>
                <a:gd name="T3" fmla="*/ 14 h 203"/>
                <a:gd name="T4" fmla="*/ 144 w 182"/>
                <a:gd name="T5" fmla="*/ 0 h 203"/>
                <a:gd name="T6" fmla="*/ 20 w 182"/>
                <a:gd name="T7" fmla="*/ 0 h 203"/>
                <a:gd name="T8" fmla="*/ 0 w 182"/>
                <a:gd name="T9" fmla="*/ 20 h 203"/>
                <a:gd name="T10" fmla="*/ 0 w 182"/>
                <a:gd name="T11" fmla="*/ 183 h 203"/>
                <a:gd name="T12" fmla="*/ 20 w 182"/>
                <a:gd name="T13" fmla="*/ 203 h 203"/>
                <a:gd name="T14" fmla="*/ 144 w 182"/>
                <a:gd name="T15" fmla="*/ 203 h 203"/>
                <a:gd name="T16" fmla="*/ 165 w 182"/>
                <a:gd name="T17" fmla="*/ 183 h 203"/>
                <a:gd name="T18" fmla="*/ 165 w 182"/>
                <a:gd name="T19" fmla="*/ 91 h 203"/>
                <a:gd name="T20" fmla="*/ 174 w 182"/>
                <a:gd name="T21" fmla="*/ 91 h 203"/>
                <a:gd name="T22" fmla="*/ 182 w 182"/>
                <a:gd name="T23" fmla="*/ 83 h 203"/>
                <a:gd name="T24" fmla="*/ 182 w 182"/>
                <a:gd name="T25" fmla="*/ 22 h 203"/>
                <a:gd name="T26" fmla="*/ 174 w 182"/>
                <a:gd name="T27" fmla="*/ 14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2" h="203">
                  <a:moveTo>
                    <a:pt x="174" y="14"/>
                  </a:moveTo>
                  <a:cubicBezTo>
                    <a:pt x="164" y="14"/>
                    <a:pt x="164" y="14"/>
                    <a:pt x="164" y="14"/>
                  </a:cubicBezTo>
                  <a:cubicBezTo>
                    <a:pt x="161" y="6"/>
                    <a:pt x="153" y="0"/>
                    <a:pt x="14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94"/>
                    <a:pt x="9" y="203"/>
                    <a:pt x="20" y="203"/>
                  </a:cubicBezTo>
                  <a:cubicBezTo>
                    <a:pt x="144" y="203"/>
                    <a:pt x="144" y="203"/>
                    <a:pt x="144" y="203"/>
                  </a:cubicBezTo>
                  <a:cubicBezTo>
                    <a:pt x="156" y="203"/>
                    <a:pt x="165" y="194"/>
                    <a:pt x="165" y="183"/>
                  </a:cubicBezTo>
                  <a:cubicBezTo>
                    <a:pt x="165" y="91"/>
                    <a:pt x="165" y="91"/>
                    <a:pt x="165" y="91"/>
                  </a:cubicBezTo>
                  <a:cubicBezTo>
                    <a:pt x="174" y="91"/>
                    <a:pt x="174" y="91"/>
                    <a:pt x="174" y="91"/>
                  </a:cubicBezTo>
                  <a:cubicBezTo>
                    <a:pt x="178" y="91"/>
                    <a:pt x="182" y="87"/>
                    <a:pt x="182" y="83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82" y="18"/>
                    <a:pt x="178" y="14"/>
                    <a:pt x="174" y="14"/>
                  </a:cubicBezTo>
                  <a:close/>
                </a:path>
              </a:pathLst>
            </a:custGeom>
            <a:solidFill>
              <a:srgbClr val="E5A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Rectangle 614">
              <a:extLst>
                <a:ext uri="{FF2B5EF4-FFF2-40B4-BE49-F238E27FC236}">
                  <a16:creationId xmlns:a16="http://schemas.microsoft.com/office/drawing/2014/main" id="{D01F16A0-62A6-4FD0-BF69-5AD32746A2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98172" y="2908305"/>
              <a:ext cx="455613" cy="60325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615">
              <a:extLst>
                <a:ext uri="{FF2B5EF4-FFF2-40B4-BE49-F238E27FC236}">
                  <a16:creationId xmlns:a16="http://schemas.microsoft.com/office/drawing/2014/main" id="{B3438304-6FDB-4B40-A935-7900EE6654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33084" y="2860680"/>
              <a:ext cx="479425" cy="784226"/>
            </a:xfrm>
            <a:custGeom>
              <a:avLst/>
              <a:gdLst>
                <a:gd name="T0" fmla="*/ 140 w 140"/>
                <a:gd name="T1" fmla="*/ 212 h 230"/>
                <a:gd name="T2" fmla="*/ 123 w 140"/>
                <a:gd name="T3" fmla="*/ 228 h 230"/>
                <a:gd name="T4" fmla="*/ 17 w 140"/>
                <a:gd name="T5" fmla="*/ 205 h 230"/>
                <a:gd name="T6" fmla="*/ 0 w 140"/>
                <a:gd name="T7" fmla="*/ 181 h 230"/>
                <a:gd name="T8" fmla="*/ 0 w 140"/>
                <a:gd name="T9" fmla="*/ 18 h 230"/>
                <a:gd name="T10" fmla="*/ 17 w 140"/>
                <a:gd name="T11" fmla="*/ 2 h 230"/>
                <a:gd name="T12" fmla="*/ 123 w 140"/>
                <a:gd name="T13" fmla="*/ 25 h 230"/>
                <a:gd name="T14" fmla="*/ 140 w 140"/>
                <a:gd name="T15" fmla="*/ 49 h 230"/>
                <a:gd name="T16" fmla="*/ 140 w 140"/>
                <a:gd name="T17" fmla="*/ 212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230">
                  <a:moveTo>
                    <a:pt x="140" y="212"/>
                  </a:moveTo>
                  <a:cubicBezTo>
                    <a:pt x="140" y="223"/>
                    <a:pt x="132" y="230"/>
                    <a:pt x="123" y="228"/>
                  </a:cubicBezTo>
                  <a:cubicBezTo>
                    <a:pt x="17" y="205"/>
                    <a:pt x="17" y="205"/>
                    <a:pt x="17" y="205"/>
                  </a:cubicBezTo>
                  <a:cubicBezTo>
                    <a:pt x="8" y="203"/>
                    <a:pt x="0" y="192"/>
                    <a:pt x="0" y="18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7"/>
                    <a:pt x="8" y="0"/>
                    <a:pt x="17" y="2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32" y="28"/>
                    <a:pt x="140" y="38"/>
                    <a:pt x="140" y="49"/>
                  </a:cubicBezTo>
                  <a:lnTo>
                    <a:pt x="140" y="212"/>
                  </a:lnTo>
                  <a:close/>
                </a:path>
              </a:pathLst>
            </a:custGeom>
            <a:solidFill>
              <a:srgbClr val="FF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7F6ADAA-42F3-41AA-82F0-C08996AC0BFB}"/>
              </a:ext>
            </a:extLst>
          </p:cNvPr>
          <p:cNvGrpSpPr/>
          <p:nvPr/>
        </p:nvGrpSpPr>
        <p:grpSpPr>
          <a:xfrm>
            <a:off x="9143177" y="734836"/>
            <a:ext cx="2143126" cy="769938"/>
            <a:chOff x="2222503" y="1431928"/>
            <a:chExt cx="2143126" cy="769938"/>
          </a:xfrm>
          <a:solidFill>
            <a:srgbClr val="00B050"/>
          </a:solidFill>
        </p:grpSpPr>
        <p:sp>
          <p:nvSpPr>
            <p:cNvPr id="36" name="Freeform 345">
              <a:extLst>
                <a:ext uri="{FF2B5EF4-FFF2-40B4-BE49-F238E27FC236}">
                  <a16:creationId xmlns:a16="http://schemas.microsoft.com/office/drawing/2014/main" id="{8391A931-4459-44C7-89F2-7341A674C9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47941" y="1851028"/>
              <a:ext cx="317500" cy="317500"/>
            </a:xfrm>
            <a:custGeom>
              <a:avLst/>
              <a:gdLst>
                <a:gd name="T0" fmla="*/ 20 w 93"/>
                <a:gd name="T1" fmla="*/ 23 h 93"/>
                <a:gd name="T2" fmla="*/ 20 w 93"/>
                <a:gd name="T3" fmla="*/ 29 h 93"/>
                <a:gd name="T4" fmla="*/ 13 w 93"/>
                <a:gd name="T5" fmla="*/ 35 h 93"/>
                <a:gd name="T6" fmla="*/ 1 w 93"/>
                <a:gd name="T7" fmla="*/ 37 h 93"/>
                <a:gd name="T8" fmla="*/ 3 w 93"/>
                <a:gd name="T9" fmla="*/ 47 h 93"/>
                <a:gd name="T10" fmla="*/ 15 w 93"/>
                <a:gd name="T11" fmla="*/ 53 h 93"/>
                <a:gd name="T12" fmla="*/ 15 w 93"/>
                <a:gd name="T13" fmla="*/ 63 h 93"/>
                <a:gd name="T14" fmla="*/ 8 w 93"/>
                <a:gd name="T15" fmla="*/ 72 h 93"/>
                <a:gd name="T16" fmla="*/ 16 w 93"/>
                <a:gd name="T17" fmla="*/ 78 h 93"/>
                <a:gd name="T18" fmla="*/ 29 w 93"/>
                <a:gd name="T19" fmla="*/ 74 h 93"/>
                <a:gd name="T20" fmla="*/ 35 w 93"/>
                <a:gd name="T21" fmla="*/ 81 h 93"/>
                <a:gd name="T22" fmla="*/ 37 w 93"/>
                <a:gd name="T23" fmla="*/ 92 h 93"/>
                <a:gd name="T24" fmla="*/ 47 w 93"/>
                <a:gd name="T25" fmla="*/ 90 h 93"/>
                <a:gd name="T26" fmla="*/ 53 w 93"/>
                <a:gd name="T27" fmla="*/ 78 h 93"/>
                <a:gd name="T28" fmla="*/ 57 w 93"/>
                <a:gd name="T29" fmla="*/ 77 h 93"/>
                <a:gd name="T30" fmla="*/ 63 w 93"/>
                <a:gd name="T31" fmla="*/ 79 h 93"/>
                <a:gd name="T32" fmla="*/ 72 w 93"/>
                <a:gd name="T33" fmla="*/ 85 h 93"/>
                <a:gd name="T34" fmla="*/ 78 w 93"/>
                <a:gd name="T35" fmla="*/ 77 h 93"/>
                <a:gd name="T36" fmla="*/ 74 w 93"/>
                <a:gd name="T37" fmla="*/ 65 h 93"/>
                <a:gd name="T38" fmla="*/ 76 w 93"/>
                <a:gd name="T39" fmla="*/ 61 h 93"/>
                <a:gd name="T40" fmla="*/ 81 w 93"/>
                <a:gd name="T41" fmla="*/ 58 h 93"/>
                <a:gd name="T42" fmla="*/ 92 w 93"/>
                <a:gd name="T43" fmla="*/ 56 h 93"/>
                <a:gd name="T44" fmla="*/ 91 w 93"/>
                <a:gd name="T45" fmla="*/ 46 h 93"/>
                <a:gd name="T46" fmla="*/ 79 w 93"/>
                <a:gd name="T47" fmla="*/ 40 h 93"/>
                <a:gd name="T48" fmla="*/ 77 w 93"/>
                <a:gd name="T49" fmla="*/ 36 h 93"/>
                <a:gd name="T50" fmla="*/ 79 w 93"/>
                <a:gd name="T51" fmla="*/ 31 h 93"/>
                <a:gd name="T52" fmla="*/ 85 w 93"/>
                <a:gd name="T53" fmla="*/ 21 h 93"/>
                <a:gd name="T54" fmla="*/ 77 w 93"/>
                <a:gd name="T55" fmla="*/ 15 h 93"/>
                <a:gd name="T56" fmla="*/ 65 w 93"/>
                <a:gd name="T57" fmla="*/ 20 h 93"/>
                <a:gd name="T58" fmla="*/ 61 w 93"/>
                <a:gd name="T59" fmla="*/ 18 h 93"/>
                <a:gd name="T60" fmla="*/ 58 w 93"/>
                <a:gd name="T61" fmla="*/ 13 h 93"/>
                <a:gd name="T62" fmla="*/ 56 w 93"/>
                <a:gd name="T63" fmla="*/ 1 h 93"/>
                <a:gd name="T64" fmla="*/ 46 w 93"/>
                <a:gd name="T65" fmla="*/ 3 h 93"/>
                <a:gd name="T66" fmla="*/ 40 w 93"/>
                <a:gd name="T67" fmla="*/ 15 h 93"/>
                <a:gd name="T68" fmla="*/ 36 w 93"/>
                <a:gd name="T69" fmla="*/ 16 h 93"/>
                <a:gd name="T70" fmla="*/ 31 w 93"/>
                <a:gd name="T71" fmla="*/ 14 h 93"/>
                <a:gd name="T72" fmla="*/ 21 w 93"/>
                <a:gd name="T73" fmla="*/ 8 h 93"/>
                <a:gd name="T74" fmla="*/ 15 w 93"/>
                <a:gd name="T75" fmla="*/ 16 h 93"/>
                <a:gd name="T76" fmla="*/ 57 w 93"/>
                <a:gd name="T77" fmla="*/ 60 h 93"/>
                <a:gd name="T78" fmla="*/ 36 w 93"/>
                <a:gd name="T79" fmla="*/ 3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" h="93">
                  <a:moveTo>
                    <a:pt x="15" y="16"/>
                  </a:moveTo>
                  <a:cubicBezTo>
                    <a:pt x="20" y="23"/>
                    <a:pt x="20" y="23"/>
                    <a:pt x="20" y="23"/>
                  </a:cubicBezTo>
                  <a:cubicBezTo>
                    <a:pt x="21" y="26"/>
                    <a:pt x="21" y="27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30"/>
                    <a:pt x="18" y="31"/>
                    <a:pt x="18" y="32"/>
                  </a:cubicBezTo>
                  <a:cubicBezTo>
                    <a:pt x="17" y="34"/>
                    <a:pt x="16" y="35"/>
                    <a:pt x="13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3" y="35"/>
                    <a:pt x="2" y="36"/>
                    <a:pt x="1" y="37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5"/>
                    <a:pt x="1" y="47"/>
                    <a:pt x="3" y="47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4" y="50"/>
                    <a:pt x="15" y="51"/>
                    <a:pt x="15" y="53"/>
                  </a:cubicBezTo>
                  <a:cubicBezTo>
                    <a:pt x="15" y="54"/>
                    <a:pt x="16" y="56"/>
                    <a:pt x="16" y="58"/>
                  </a:cubicBezTo>
                  <a:cubicBezTo>
                    <a:pt x="17" y="59"/>
                    <a:pt x="16" y="61"/>
                    <a:pt x="15" y="63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7" y="69"/>
                    <a:pt x="7" y="71"/>
                    <a:pt x="8" y="72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3" y="78"/>
                    <a:pt x="15" y="79"/>
                    <a:pt x="16" y="78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6" y="72"/>
                    <a:pt x="27" y="73"/>
                    <a:pt x="29" y="74"/>
                  </a:cubicBezTo>
                  <a:cubicBezTo>
                    <a:pt x="30" y="74"/>
                    <a:pt x="31" y="75"/>
                    <a:pt x="33" y="76"/>
                  </a:cubicBezTo>
                  <a:cubicBezTo>
                    <a:pt x="34" y="76"/>
                    <a:pt x="35" y="78"/>
                    <a:pt x="35" y="81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91"/>
                    <a:pt x="36" y="92"/>
                    <a:pt x="37" y="92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5" y="93"/>
                    <a:pt x="47" y="92"/>
                    <a:pt x="47" y="90"/>
                  </a:cubicBezTo>
                  <a:cubicBezTo>
                    <a:pt x="49" y="83"/>
                    <a:pt x="49" y="83"/>
                    <a:pt x="49" y="83"/>
                  </a:cubicBezTo>
                  <a:cubicBezTo>
                    <a:pt x="50" y="80"/>
                    <a:pt x="51" y="79"/>
                    <a:pt x="53" y="78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5" y="78"/>
                    <a:pt x="56" y="78"/>
                    <a:pt x="57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9" y="77"/>
                    <a:pt x="61" y="77"/>
                    <a:pt x="63" y="79"/>
                  </a:cubicBezTo>
                  <a:cubicBezTo>
                    <a:pt x="68" y="85"/>
                    <a:pt x="68" y="85"/>
                    <a:pt x="68" y="85"/>
                  </a:cubicBezTo>
                  <a:cubicBezTo>
                    <a:pt x="70" y="86"/>
                    <a:pt x="71" y="86"/>
                    <a:pt x="72" y="85"/>
                  </a:cubicBezTo>
                  <a:cubicBezTo>
                    <a:pt x="78" y="81"/>
                    <a:pt x="78" y="81"/>
                    <a:pt x="78" y="81"/>
                  </a:cubicBezTo>
                  <a:cubicBezTo>
                    <a:pt x="78" y="80"/>
                    <a:pt x="79" y="79"/>
                    <a:pt x="78" y="77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2" y="68"/>
                    <a:pt x="73" y="66"/>
                    <a:pt x="74" y="65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5" y="63"/>
                    <a:pt x="75" y="62"/>
                    <a:pt x="76" y="61"/>
                  </a:cubicBezTo>
                  <a:cubicBezTo>
                    <a:pt x="76" y="61"/>
                    <a:pt x="76" y="61"/>
                    <a:pt x="76" y="61"/>
                  </a:cubicBezTo>
                  <a:cubicBezTo>
                    <a:pt x="77" y="59"/>
                    <a:pt x="78" y="58"/>
                    <a:pt x="81" y="58"/>
                  </a:cubicBezTo>
                  <a:cubicBezTo>
                    <a:pt x="89" y="58"/>
                    <a:pt x="89" y="58"/>
                    <a:pt x="89" y="58"/>
                  </a:cubicBezTo>
                  <a:cubicBezTo>
                    <a:pt x="91" y="58"/>
                    <a:pt x="92" y="57"/>
                    <a:pt x="92" y="56"/>
                  </a:cubicBezTo>
                  <a:cubicBezTo>
                    <a:pt x="93" y="49"/>
                    <a:pt x="93" y="49"/>
                    <a:pt x="93" y="49"/>
                  </a:cubicBezTo>
                  <a:cubicBezTo>
                    <a:pt x="93" y="48"/>
                    <a:pt x="92" y="47"/>
                    <a:pt x="91" y="46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0" y="43"/>
                    <a:pt x="79" y="42"/>
                    <a:pt x="79" y="40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78" y="39"/>
                    <a:pt x="78" y="38"/>
                    <a:pt x="77" y="36"/>
                  </a:cubicBezTo>
                  <a:cubicBezTo>
                    <a:pt x="77" y="36"/>
                    <a:pt x="77" y="36"/>
                    <a:pt x="77" y="36"/>
                  </a:cubicBezTo>
                  <a:cubicBezTo>
                    <a:pt x="77" y="34"/>
                    <a:pt x="77" y="33"/>
                    <a:pt x="79" y="31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6" y="24"/>
                    <a:pt x="86" y="22"/>
                    <a:pt x="85" y="21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1" y="15"/>
                    <a:pt x="79" y="14"/>
                    <a:pt x="77" y="15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68" y="21"/>
                    <a:pt x="66" y="21"/>
                    <a:pt x="65" y="20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3" y="19"/>
                    <a:pt x="62" y="18"/>
                    <a:pt x="61" y="18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9" y="17"/>
                    <a:pt x="58" y="16"/>
                    <a:pt x="58" y="13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3"/>
                    <a:pt x="57" y="1"/>
                    <a:pt x="56" y="1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8" y="0"/>
                    <a:pt x="47" y="1"/>
                    <a:pt x="46" y="3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4"/>
                    <a:pt x="42" y="15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5"/>
                    <a:pt x="38" y="15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7"/>
                    <a:pt x="33" y="17"/>
                    <a:pt x="31" y="14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4" y="7"/>
                    <a:pt x="22" y="7"/>
                    <a:pt x="21" y="8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3"/>
                    <a:pt x="15" y="15"/>
                    <a:pt x="15" y="16"/>
                  </a:cubicBezTo>
                  <a:close/>
                  <a:moveTo>
                    <a:pt x="60" y="36"/>
                  </a:moveTo>
                  <a:cubicBezTo>
                    <a:pt x="66" y="44"/>
                    <a:pt x="65" y="54"/>
                    <a:pt x="57" y="60"/>
                  </a:cubicBezTo>
                  <a:cubicBezTo>
                    <a:pt x="50" y="66"/>
                    <a:pt x="39" y="64"/>
                    <a:pt x="33" y="57"/>
                  </a:cubicBezTo>
                  <a:cubicBezTo>
                    <a:pt x="28" y="50"/>
                    <a:pt x="29" y="39"/>
                    <a:pt x="36" y="33"/>
                  </a:cubicBezTo>
                  <a:cubicBezTo>
                    <a:pt x="44" y="27"/>
                    <a:pt x="54" y="29"/>
                    <a:pt x="6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46">
              <a:extLst>
                <a:ext uri="{FF2B5EF4-FFF2-40B4-BE49-F238E27FC236}">
                  <a16:creationId xmlns:a16="http://schemas.microsoft.com/office/drawing/2014/main" id="{DDB6903E-A675-4B3D-9FD3-21A1115E77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2503" y="1820866"/>
              <a:ext cx="331788" cy="330201"/>
            </a:xfrm>
            <a:custGeom>
              <a:avLst/>
              <a:gdLst>
                <a:gd name="T0" fmla="*/ 95 w 97"/>
                <a:gd name="T1" fmla="*/ 58 h 97"/>
                <a:gd name="T2" fmla="*/ 89 w 97"/>
                <a:gd name="T3" fmla="*/ 50 h 97"/>
                <a:gd name="T4" fmla="*/ 96 w 97"/>
                <a:gd name="T5" fmla="*/ 42 h 97"/>
                <a:gd name="T6" fmla="*/ 89 w 97"/>
                <a:gd name="T7" fmla="*/ 37 h 97"/>
                <a:gd name="T8" fmla="*/ 87 w 97"/>
                <a:gd name="T9" fmla="*/ 30 h 97"/>
                <a:gd name="T10" fmla="*/ 88 w 97"/>
                <a:gd name="T11" fmla="*/ 22 h 97"/>
                <a:gd name="T12" fmla="*/ 78 w 97"/>
                <a:gd name="T13" fmla="*/ 21 h 97"/>
                <a:gd name="T14" fmla="*/ 78 w 97"/>
                <a:gd name="T15" fmla="*/ 11 h 97"/>
                <a:gd name="T16" fmla="*/ 69 w 97"/>
                <a:gd name="T17" fmla="*/ 11 h 97"/>
                <a:gd name="T18" fmla="*/ 63 w 97"/>
                <a:gd name="T19" fmla="*/ 8 h 97"/>
                <a:gd name="T20" fmla="*/ 58 w 97"/>
                <a:gd name="T21" fmla="*/ 1 h 97"/>
                <a:gd name="T22" fmla="*/ 50 w 97"/>
                <a:gd name="T23" fmla="*/ 8 h 97"/>
                <a:gd name="T24" fmla="*/ 43 w 97"/>
                <a:gd name="T25" fmla="*/ 1 h 97"/>
                <a:gd name="T26" fmla="*/ 37 w 97"/>
                <a:gd name="T27" fmla="*/ 7 h 97"/>
                <a:gd name="T28" fmla="*/ 31 w 97"/>
                <a:gd name="T29" fmla="*/ 10 h 97"/>
                <a:gd name="T30" fmla="*/ 22 w 97"/>
                <a:gd name="T31" fmla="*/ 9 h 97"/>
                <a:gd name="T32" fmla="*/ 22 w 97"/>
                <a:gd name="T33" fmla="*/ 19 h 97"/>
                <a:gd name="T34" fmla="*/ 11 w 97"/>
                <a:gd name="T35" fmla="*/ 19 h 97"/>
                <a:gd name="T36" fmla="*/ 11 w 97"/>
                <a:gd name="T37" fmla="*/ 28 h 97"/>
                <a:gd name="T38" fmla="*/ 9 w 97"/>
                <a:gd name="T39" fmla="*/ 34 h 97"/>
                <a:gd name="T40" fmla="*/ 2 w 97"/>
                <a:gd name="T41" fmla="*/ 39 h 97"/>
                <a:gd name="T42" fmla="*/ 9 w 97"/>
                <a:gd name="T43" fmla="*/ 46 h 97"/>
                <a:gd name="T44" fmla="*/ 1 w 97"/>
                <a:gd name="T45" fmla="*/ 54 h 97"/>
                <a:gd name="T46" fmla="*/ 8 w 97"/>
                <a:gd name="T47" fmla="*/ 60 h 97"/>
                <a:gd name="T48" fmla="*/ 10 w 97"/>
                <a:gd name="T49" fmla="*/ 66 h 97"/>
                <a:gd name="T50" fmla="*/ 9 w 97"/>
                <a:gd name="T51" fmla="*/ 75 h 97"/>
                <a:gd name="T52" fmla="*/ 19 w 97"/>
                <a:gd name="T53" fmla="*/ 75 h 97"/>
                <a:gd name="T54" fmla="*/ 19 w 97"/>
                <a:gd name="T55" fmla="*/ 86 h 97"/>
                <a:gd name="T56" fmla="*/ 28 w 97"/>
                <a:gd name="T57" fmla="*/ 86 h 97"/>
                <a:gd name="T58" fmla="*/ 34 w 97"/>
                <a:gd name="T59" fmla="*/ 88 h 97"/>
                <a:gd name="T60" fmla="*/ 39 w 97"/>
                <a:gd name="T61" fmla="*/ 95 h 97"/>
                <a:gd name="T62" fmla="*/ 47 w 97"/>
                <a:gd name="T63" fmla="*/ 88 h 97"/>
                <a:gd name="T64" fmla="*/ 55 w 97"/>
                <a:gd name="T65" fmla="*/ 96 h 97"/>
                <a:gd name="T66" fmla="*/ 60 w 97"/>
                <a:gd name="T67" fmla="*/ 89 h 97"/>
                <a:gd name="T68" fmla="*/ 66 w 97"/>
                <a:gd name="T69" fmla="*/ 87 h 97"/>
                <a:gd name="T70" fmla="*/ 75 w 97"/>
                <a:gd name="T71" fmla="*/ 88 h 97"/>
                <a:gd name="T72" fmla="*/ 76 w 97"/>
                <a:gd name="T73" fmla="*/ 78 h 97"/>
                <a:gd name="T74" fmla="*/ 86 w 97"/>
                <a:gd name="T75" fmla="*/ 78 h 97"/>
                <a:gd name="T76" fmla="*/ 86 w 97"/>
                <a:gd name="T77" fmla="*/ 69 h 97"/>
                <a:gd name="T78" fmla="*/ 89 w 97"/>
                <a:gd name="T79" fmla="*/ 63 h 97"/>
                <a:gd name="T80" fmla="*/ 57 w 97"/>
                <a:gd name="T81" fmla="*/ 47 h 97"/>
                <a:gd name="T82" fmla="*/ 40 w 97"/>
                <a:gd name="T83" fmla="*/ 50 h 97"/>
                <a:gd name="T84" fmla="*/ 57 w 97"/>
                <a:gd name="T85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7" h="97">
                  <a:moveTo>
                    <a:pt x="95" y="61"/>
                  </a:moveTo>
                  <a:cubicBezTo>
                    <a:pt x="96" y="60"/>
                    <a:pt x="97" y="59"/>
                    <a:pt x="95" y="58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0" y="52"/>
                    <a:pt x="89" y="51"/>
                    <a:pt x="89" y="50"/>
                  </a:cubicBezTo>
                  <a:cubicBezTo>
                    <a:pt x="89" y="50"/>
                    <a:pt x="90" y="48"/>
                    <a:pt x="91" y="47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1"/>
                    <a:pt x="97" y="40"/>
                    <a:pt x="95" y="39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8" y="36"/>
                    <a:pt x="86" y="35"/>
                    <a:pt x="86" y="35"/>
                  </a:cubicBezTo>
                  <a:cubicBezTo>
                    <a:pt x="86" y="34"/>
                    <a:pt x="86" y="32"/>
                    <a:pt x="87" y="30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1" y="23"/>
                    <a:pt x="90" y="22"/>
                    <a:pt x="88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0" y="22"/>
                    <a:pt x="78" y="22"/>
                    <a:pt x="78" y="21"/>
                  </a:cubicBezTo>
                  <a:cubicBezTo>
                    <a:pt x="78" y="21"/>
                    <a:pt x="77" y="19"/>
                    <a:pt x="77" y="17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8" y="9"/>
                    <a:pt x="77" y="8"/>
                    <a:pt x="75" y="9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8" y="12"/>
                    <a:pt x="66" y="12"/>
                    <a:pt x="66" y="12"/>
                  </a:cubicBezTo>
                  <a:cubicBezTo>
                    <a:pt x="65" y="12"/>
                    <a:pt x="64" y="10"/>
                    <a:pt x="63" y="8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1"/>
                    <a:pt x="59" y="0"/>
                    <a:pt x="58" y="1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2" y="7"/>
                    <a:pt x="51" y="8"/>
                    <a:pt x="50" y="8"/>
                  </a:cubicBezTo>
                  <a:cubicBezTo>
                    <a:pt x="50" y="8"/>
                    <a:pt x="48" y="7"/>
                    <a:pt x="47" y="6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1" y="0"/>
                    <a:pt x="40" y="0"/>
                    <a:pt x="39" y="1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6" y="9"/>
                    <a:pt x="35" y="11"/>
                    <a:pt x="35" y="11"/>
                  </a:cubicBezTo>
                  <a:cubicBezTo>
                    <a:pt x="35" y="11"/>
                    <a:pt x="32" y="10"/>
                    <a:pt x="31" y="1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3" y="6"/>
                    <a:pt x="22" y="7"/>
                    <a:pt x="22" y="9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7"/>
                    <a:pt x="22" y="18"/>
                    <a:pt x="22" y="19"/>
                  </a:cubicBezTo>
                  <a:cubicBezTo>
                    <a:pt x="21" y="19"/>
                    <a:pt x="19" y="20"/>
                    <a:pt x="17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9" y="19"/>
                    <a:pt x="8" y="20"/>
                    <a:pt x="9" y="22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2" y="29"/>
                    <a:pt x="12" y="31"/>
                    <a:pt x="12" y="31"/>
                  </a:cubicBezTo>
                  <a:cubicBezTo>
                    <a:pt x="12" y="32"/>
                    <a:pt x="10" y="33"/>
                    <a:pt x="9" y="34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2" y="39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8" y="45"/>
                    <a:pt x="9" y="46"/>
                    <a:pt x="9" y="46"/>
                  </a:cubicBezTo>
                  <a:cubicBezTo>
                    <a:pt x="9" y="47"/>
                    <a:pt x="7" y="49"/>
                    <a:pt x="6" y="50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0" y="55"/>
                    <a:pt x="0" y="57"/>
                    <a:pt x="2" y="58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61"/>
                    <a:pt x="11" y="62"/>
                    <a:pt x="11" y="62"/>
                  </a:cubicBezTo>
                  <a:cubicBezTo>
                    <a:pt x="11" y="62"/>
                    <a:pt x="11" y="65"/>
                    <a:pt x="10" y="66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6" y="73"/>
                    <a:pt x="7" y="75"/>
                    <a:pt x="9" y="75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7" y="75"/>
                    <a:pt x="19" y="75"/>
                    <a:pt x="19" y="75"/>
                  </a:cubicBezTo>
                  <a:cubicBezTo>
                    <a:pt x="19" y="76"/>
                    <a:pt x="20" y="78"/>
                    <a:pt x="20" y="80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8"/>
                    <a:pt x="20" y="89"/>
                    <a:pt x="22" y="88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30" y="85"/>
                    <a:pt x="31" y="84"/>
                    <a:pt x="32" y="85"/>
                  </a:cubicBezTo>
                  <a:cubicBezTo>
                    <a:pt x="32" y="85"/>
                    <a:pt x="33" y="87"/>
                    <a:pt x="34" y="88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6" y="96"/>
                    <a:pt x="38" y="96"/>
                    <a:pt x="39" y="95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5" y="89"/>
                    <a:pt x="46" y="88"/>
                    <a:pt x="47" y="88"/>
                  </a:cubicBezTo>
                  <a:cubicBezTo>
                    <a:pt x="47" y="88"/>
                    <a:pt x="49" y="89"/>
                    <a:pt x="50" y="91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6" y="97"/>
                    <a:pt x="57" y="97"/>
                    <a:pt x="58" y="95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61" y="88"/>
                    <a:pt x="62" y="86"/>
                    <a:pt x="62" y="86"/>
                  </a:cubicBezTo>
                  <a:cubicBezTo>
                    <a:pt x="63" y="86"/>
                    <a:pt x="65" y="86"/>
                    <a:pt x="66" y="87"/>
                  </a:cubicBezTo>
                  <a:cubicBezTo>
                    <a:pt x="72" y="90"/>
                    <a:pt x="72" y="90"/>
                    <a:pt x="72" y="90"/>
                  </a:cubicBezTo>
                  <a:cubicBezTo>
                    <a:pt x="74" y="91"/>
                    <a:pt x="75" y="90"/>
                    <a:pt x="75" y="88"/>
                  </a:cubicBezTo>
                  <a:cubicBezTo>
                    <a:pt x="75" y="82"/>
                    <a:pt x="75" y="82"/>
                    <a:pt x="75" y="82"/>
                  </a:cubicBezTo>
                  <a:cubicBezTo>
                    <a:pt x="75" y="80"/>
                    <a:pt x="75" y="78"/>
                    <a:pt x="76" y="78"/>
                  </a:cubicBezTo>
                  <a:cubicBezTo>
                    <a:pt x="76" y="78"/>
                    <a:pt x="78" y="77"/>
                    <a:pt x="80" y="77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8" y="78"/>
                    <a:pt x="89" y="77"/>
                    <a:pt x="88" y="75"/>
                  </a:cubicBezTo>
                  <a:cubicBezTo>
                    <a:pt x="86" y="69"/>
                    <a:pt x="86" y="69"/>
                    <a:pt x="86" y="69"/>
                  </a:cubicBezTo>
                  <a:cubicBezTo>
                    <a:pt x="85" y="67"/>
                    <a:pt x="85" y="66"/>
                    <a:pt x="85" y="65"/>
                  </a:cubicBezTo>
                  <a:cubicBezTo>
                    <a:pt x="85" y="65"/>
                    <a:pt x="87" y="64"/>
                    <a:pt x="89" y="63"/>
                  </a:cubicBezTo>
                  <a:lnTo>
                    <a:pt x="95" y="61"/>
                  </a:lnTo>
                  <a:close/>
                  <a:moveTo>
                    <a:pt x="57" y="47"/>
                  </a:moveTo>
                  <a:cubicBezTo>
                    <a:pt x="58" y="52"/>
                    <a:pt x="55" y="56"/>
                    <a:pt x="50" y="57"/>
                  </a:cubicBezTo>
                  <a:cubicBezTo>
                    <a:pt x="45" y="57"/>
                    <a:pt x="41" y="54"/>
                    <a:pt x="40" y="50"/>
                  </a:cubicBezTo>
                  <a:cubicBezTo>
                    <a:pt x="40" y="45"/>
                    <a:pt x="43" y="41"/>
                    <a:pt x="47" y="40"/>
                  </a:cubicBezTo>
                  <a:cubicBezTo>
                    <a:pt x="52" y="39"/>
                    <a:pt x="56" y="42"/>
                    <a:pt x="57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47">
              <a:extLst>
                <a:ext uri="{FF2B5EF4-FFF2-40B4-BE49-F238E27FC236}">
                  <a16:creationId xmlns:a16="http://schemas.microsoft.com/office/drawing/2014/main" id="{842D31C3-59FC-4203-9164-FA631CF860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63841" y="1431928"/>
              <a:ext cx="636588" cy="633413"/>
            </a:xfrm>
            <a:custGeom>
              <a:avLst/>
              <a:gdLst>
                <a:gd name="T0" fmla="*/ 167 w 186"/>
                <a:gd name="T1" fmla="*/ 74 h 186"/>
                <a:gd name="T2" fmla="*/ 177 w 186"/>
                <a:gd name="T3" fmla="*/ 54 h 186"/>
                <a:gd name="T4" fmla="*/ 154 w 186"/>
                <a:gd name="T5" fmla="*/ 47 h 186"/>
                <a:gd name="T6" fmla="*/ 155 w 186"/>
                <a:gd name="T7" fmla="*/ 24 h 186"/>
                <a:gd name="T8" fmla="*/ 132 w 186"/>
                <a:gd name="T9" fmla="*/ 27 h 186"/>
                <a:gd name="T10" fmla="*/ 125 w 186"/>
                <a:gd name="T11" fmla="*/ 6 h 186"/>
                <a:gd name="T12" fmla="*/ 103 w 186"/>
                <a:gd name="T13" fmla="*/ 17 h 186"/>
                <a:gd name="T14" fmla="*/ 88 w 186"/>
                <a:gd name="T15" fmla="*/ 0 h 186"/>
                <a:gd name="T16" fmla="*/ 74 w 186"/>
                <a:gd name="T17" fmla="*/ 19 h 186"/>
                <a:gd name="T18" fmla="*/ 53 w 186"/>
                <a:gd name="T19" fmla="*/ 9 h 186"/>
                <a:gd name="T20" fmla="*/ 47 w 186"/>
                <a:gd name="T21" fmla="*/ 32 h 186"/>
                <a:gd name="T22" fmla="*/ 24 w 186"/>
                <a:gd name="T23" fmla="*/ 31 h 186"/>
                <a:gd name="T24" fmla="*/ 27 w 186"/>
                <a:gd name="T25" fmla="*/ 54 h 186"/>
                <a:gd name="T26" fmla="*/ 5 w 186"/>
                <a:gd name="T27" fmla="*/ 61 h 186"/>
                <a:gd name="T28" fmla="*/ 17 w 186"/>
                <a:gd name="T29" fmla="*/ 83 h 186"/>
                <a:gd name="T30" fmla="*/ 0 w 186"/>
                <a:gd name="T31" fmla="*/ 98 h 186"/>
                <a:gd name="T32" fmla="*/ 19 w 186"/>
                <a:gd name="T33" fmla="*/ 112 h 186"/>
                <a:gd name="T34" fmla="*/ 9 w 186"/>
                <a:gd name="T35" fmla="*/ 133 h 186"/>
                <a:gd name="T36" fmla="*/ 32 w 186"/>
                <a:gd name="T37" fmla="*/ 139 h 186"/>
                <a:gd name="T38" fmla="*/ 31 w 186"/>
                <a:gd name="T39" fmla="*/ 162 h 186"/>
                <a:gd name="T40" fmla="*/ 54 w 186"/>
                <a:gd name="T41" fmla="*/ 159 h 186"/>
                <a:gd name="T42" fmla="*/ 61 w 186"/>
                <a:gd name="T43" fmla="*/ 181 h 186"/>
                <a:gd name="T44" fmla="*/ 83 w 186"/>
                <a:gd name="T45" fmla="*/ 169 h 186"/>
                <a:gd name="T46" fmla="*/ 98 w 186"/>
                <a:gd name="T47" fmla="*/ 186 h 186"/>
                <a:gd name="T48" fmla="*/ 112 w 186"/>
                <a:gd name="T49" fmla="*/ 167 h 186"/>
                <a:gd name="T50" fmla="*/ 133 w 186"/>
                <a:gd name="T51" fmla="*/ 177 h 186"/>
                <a:gd name="T52" fmla="*/ 139 w 186"/>
                <a:gd name="T53" fmla="*/ 154 h 186"/>
                <a:gd name="T54" fmla="*/ 162 w 186"/>
                <a:gd name="T55" fmla="*/ 156 h 186"/>
                <a:gd name="T56" fmla="*/ 159 w 186"/>
                <a:gd name="T57" fmla="*/ 132 h 186"/>
                <a:gd name="T58" fmla="*/ 181 w 186"/>
                <a:gd name="T59" fmla="*/ 125 h 186"/>
                <a:gd name="T60" fmla="*/ 169 w 186"/>
                <a:gd name="T61" fmla="*/ 103 h 186"/>
                <a:gd name="T62" fmla="*/ 186 w 186"/>
                <a:gd name="T63" fmla="*/ 88 h 186"/>
                <a:gd name="T64" fmla="*/ 143 w 186"/>
                <a:gd name="T65" fmla="*/ 111 h 186"/>
                <a:gd name="T66" fmla="*/ 143 w 186"/>
                <a:gd name="T67" fmla="*/ 75 h 186"/>
                <a:gd name="T68" fmla="*/ 150 w 186"/>
                <a:gd name="T69" fmla="*/ 108 h 186"/>
                <a:gd name="T70" fmla="*/ 114 w 186"/>
                <a:gd name="T71" fmla="*/ 76 h 186"/>
                <a:gd name="T72" fmla="*/ 123 w 186"/>
                <a:gd name="T73" fmla="*/ 42 h 186"/>
                <a:gd name="T74" fmla="*/ 78 w 186"/>
                <a:gd name="T75" fmla="*/ 35 h 186"/>
                <a:gd name="T76" fmla="*/ 111 w 186"/>
                <a:gd name="T77" fmla="*/ 42 h 186"/>
                <a:gd name="T78" fmla="*/ 75 w 186"/>
                <a:gd name="T79" fmla="*/ 42 h 186"/>
                <a:gd name="T80" fmla="*/ 93 w 186"/>
                <a:gd name="T81" fmla="*/ 108 h 186"/>
                <a:gd name="T82" fmla="*/ 108 w 186"/>
                <a:gd name="T83" fmla="*/ 93 h 186"/>
                <a:gd name="T84" fmla="*/ 76 w 186"/>
                <a:gd name="T85" fmla="*/ 71 h 186"/>
                <a:gd name="T86" fmla="*/ 42 w 186"/>
                <a:gd name="T87" fmla="*/ 62 h 186"/>
                <a:gd name="T88" fmla="*/ 35 w 186"/>
                <a:gd name="T89" fmla="*/ 107 h 186"/>
                <a:gd name="T90" fmla="*/ 42 w 186"/>
                <a:gd name="T91" fmla="*/ 75 h 186"/>
                <a:gd name="T92" fmla="*/ 42 w 186"/>
                <a:gd name="T93" fmla="*/ 110 h 186"/>
                <a:gd name="T94" fmla="*/ 44 w 186"/>
                <a:gd name="T95" fmla="*/ 116 h 186"/>
                <a:gd name="T96" fmla="*/ 69 w 186"/>
                <a:gd name="T97" fmla="*/ 141 h 186"/>
                <a:gd name="T98" fmla="*/ 41 w 186"/>
                <a:gd name="T99" fmla="*/ 123 h 186"/>
                <a:gd name="T100" fmla="*/ 77 w 186"/>
                <a:gd name="T101" fmla="*/ 150 h 186"/>
                <a:gd name="T102" fmla="*/ 95 w 186"/>
                <a:gd name="T103" fmla="*/ 120 h 186"/>
                <a:gd name="T104" fmla="*/ 122 w 186"/>
                <a:gd name="T105" fmla="*/ 144 h 186"/>
                <a:gd name="T106" fmla="*/ 114 w 186"/>
                <a:gd name="T107" fmla="*/ 110 h 186"/>
                <a:gd name="T108" fmla="*/ 135 w 186"/>
                <a:gd name="T109" fmla="*/ 13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6" h="186">
                  <a:moveTo>
                    <a:pt x="183" y="85"/>
                  </a:moveTo>
                  <a:cubicBezTo>
                    <a:pt x="169" y="83"/>
                    <a:pt x="169" y="83"/>
                    <a:pt x="169" y="83"/>
                  </a:cubicBezTo>
                  <a:cubicBezTo>
                    <a:pt x="168" y="80"/>
                    <a:pt x="168" y="77"/>
                    <a:pt x="167" y="74"/>
                  </a:cubicBezTo>
                  <a:cubicBezTo>
                    <a:pt x="179" y="67"/>
                    <a:pt x="179" y="67"/>
                    <a:pt x="179" y="67"/>
                  </a:cubicBezTo>
                  <a:cubicBezTo>
                    <a:pt x="181" y="66"/>
                    <a:pt x="182" y="64"/>
                    <a:pt x="181" y="62"/>
                  </a:cubicBezTo>
                  <a:cubicBezTo>
                    <a:pt x="177" y="54"/>
                    <a:pt x="177" y="54"/>
                    <a:pt x="177" y="54"/>
                  </a:cubicBezTo>
                  <a:cubicBezTo>
                    <a:pt x="177" y="52"/>
                    <a:pt x="175" y="51"/>
                    <a:pt x="173" y="51"/>
                  </a:cubicBezTo>
                  <a:cubicBezTo>
                    <a:pt x="159" y="55"/>
                    <a:pt x="159" y="55"/>
                    <a:pt x="159" y="55"/>
                  </a:cubicBezTo>
                  <a:cubicBezTo>
                    <a:pt x="158" y="52"/>
                    <a:pt x="156" y="49"/>
                    <a:pt x="154" y="47"/>
                  </a:cubicBezTo>
                  <a:cubicBezTo>
                    <a:pt x="162" y="35"/>
                    <a:pt x="162" y="35"/>
                    <a:pt x="162" y="35"/>
                  </a:cubicBezTo>
                  <a:cubicBezTo>
                    <a:pt x="163" y="34"/>
                    <a:pt x="163" y="32"/>
                    <a:pt x="162" y="31"/>
                  </a:cubicBezTo>
                  <a:cubicBezTo>
                    <a:pt x="155" y="24"/>
                    <a:pt x="155" y="24"/>
                    <a:pt x="155" y="24"/>
                  </a:cubicBezTo>
                  <a:cubicBezTo>
                    <a:pt x="154" y="23"/>
                    <a:pt x="152" y="23"/>
                    <a:pt x="151" y="24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7" y="30"/>
                    <a:pt x="134" y="29"/>
                    <a:pt x="132" y="27"/>
                  </a:cubicBezTo>
                  <a:cubicBezTo>
                    <a:pt x="135" y="13"/>
                    <a:pt x="135" y="13"/>
                    <a:pt x="135" y="13"/>
                  </a:cubicBezTo>
                  <a:cubicBezTo>
                    <a:pt x="136" y="12"/>
                    <a:pt x="135" y="10"/>
                    <a:pt x="133" y="9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3" y="5"/>
                    <a:pt x="121" y="6"/>
                    <a:pt x="120" y="7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0" y="18"/>
                    <a:pt x="107" y="18"/>
                    <a:pt x="103" y="17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1" y="1"/>
                    <a:pt x="99" y="0"/>
                    <a:pt x="9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7" y="0"/>
                    <a:pt x="85" y="1"/>
                    <a:pt x="85" y="3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0" y="18"/>
                    <a:pt x="77" y="18"/>
                    <a:pt x="74" y="1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6" y="5"/>
                    <a:pt x="64" y="5"/>
                    <a:pt x="62" y="5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2" y="9"/>
                    <a:pt x="51" y="11"/>
                    <a:pt x="51" y="13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2" y="28"/>
                    <a:pt x="49" y="30"/>
                    <a:pt x="47" y="32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4" y="23"/>
                    <a:pt x="32" y="23"/>
                    <a:pt x="31" y="24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2"/>
                    <a:pt x="23" y="34"/>
                    <a:pt x="24" y="35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0" y="49"/>
                    <a:pt x="29" y="52"/>
                    <a:pt x="27" y="54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2" y="50"/>
                    <a:pt x="10" y="51"/>
                    <a:pt x="9" y="53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5" y="63"/>
                    <a:pt x="5" y="65"/>
                    <a:pt x="7" y="66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8" y="76"/>
                    <a:pt x="18" y="80"/>
                    <a:pt x="17" y="83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" y="85"/>
                    <a:pt x="0" y="87"/>
                    <a:pt x="0" y="8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00"/>
                    <a:pt x="1" y="101"/>
                    <a:pt x="3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7" y="106"/>
                    <a:pt x="18" y="109"/>
                    <a:pt x="19" y="112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5" y="120"/>
                    <a:pt x="4" y="122"/>
                    <a:pt x="5" y="124"/>
                  </a:cubicBezTo>
                  <a:cubicBezTo>
                    <a:pt x="9" y="133"/>
                    <a:pt x="9" y="133"/>
                    <a:pt x="9" y="133"/>
                  </a:cubicBezTo>
                  <a:cubicBezTo>
                    <a:pt x="9" y="134"/>
                    <a:pt x="11" y="135"/>
                    <a:pt x="13" y="135"/>
                  </a:cubicBezTo>
                  <a:cubicBezTo>
                    <a:pt x="27" y="131"/>
                    <a:pt x="27" y="131"/>
                    <a:pt x="27" y="131"/>
                  </a:cubicBezTo>
                  <a:cubicBezTo>
                    <a:pt x="28" y="134"/>
                    <a:pt x="30" y="137"/>
                    <a:pt x="32" y="139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3" y="152"/>
                    <a:pt x="23" y="154"/>
                    <a:pt x="24" y="156"/>
                  </a:cubicBezTo>
                  <a:cubicBezTo>
                    <a:pt x="31" y="162"/>
                    <a:pt x="31" y="162"/>
                    <a:pt x="31" y="162"/>
                  </a:cubicBezTo>
                  <a:cubicBezTo>
                    <a:pt x="32" y="163"/>
                    <a:pt x="34" y="164"/>
                    <a:pt x="35" y="163"/>
                  </a:cubicBezTo>
                  <a:cubicBezTo>
                    <a:pt x="47" y="154"/>
                    <a:pt x="47" y="154"/>
                    <a:pt x="47" y="154"/>
                  </a:cubicBezTo>
                  <a:cubicBezTo>
                    <a:pt x="49" y="156"/>
                    <a:pt x="51" y="158"/>
                    <a:pt x="54" y="159"/>
                  </a:cubicBezTo>
                  <a:cubicBezTo>
                    <a:pt x="51" y="173"/>
                    <a:pt x="51" y="173"/>
                    <a:pt x="51" y="173"/>
                  </a:cubicBezTo>
                  <a:cubicBezTo>
                    <a:pt x="50" y="174"/>
                    <a:pt x="51" y="176"/>
                    <a:pt x="53" y="177"/>
                  </a:cubicBezTo>
                  <a:cubicBezTo>
                    <a:pt x="61" y="181"/>
                    <a:pt x="61" y="181"/>
                    <a:pt x="61" y="181"/>
                  </a:cubicBezTo>
                  <a:cubicBezTo>
                    <a:pt x="63" y="181"/>
                    <a:pt x="65" y="181"/>
                    <a:pt x="66" y="179"/>
                  </a:cubicBezTo>
                  <a:cubicBezTo>
                    <a:pt x="73" y="167"/>
                    <a:pt x="73" y="167"/>
                    <a:pt x="73" y="167"/>
                  </a:cubicBezTo>
                  <a:cubicBezTo>
                    <a:pt x="76" y="168"/>
                    <a:pt x="79" y="169"/>
                    <a:pt x="83" y="169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5" y="185"/>
                    <a:pt x="87" y="186"/>
                    <a:pt x="88" y="186"/>
                  </a:cubicBezTo>
                  <a:cubicBezTo>
                    <a:pt x="98" y="186"/>
                    <a:pt x="98" y="186"/>
                    <a:pt x="98" y="186"/>
                  </a:cubicBezTo>
                  <a:cubicBezTo>
                    <a:pt x="99" y="186"/>
                    <a:pt x="101" y="185"/>
                    <a:pt x="101" y="183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6" y="169"/>
                    <a:pt x="109" y="168"/>
                    <a:pt x="112" y="167"/>
                  </a:cubicBezTo>
                  <a:cubicBezTo>
                    <a:pt x="119" y="179"/>
                    <a:pt x="119" y="179"/>
                    <a:pt x="119" y="179"/>
                  </a:cubicBezTo>
                  <a:cubicBezTo>
                    <a:pt x="120" y="181"/>
                    <a:pt x="122" y="182"/>
                    <a:pt x="124" y="181"/>
                  </a:cubicBezTo>
                  <a:cubicBezTo>
                    <a:pt x="133" y="177"/>
                    <a:pt x="133" y="177"/>
                    <a:pt x="133" y="177"/>
                  </a:cubicBezTo>
                  <a:cubicBezTo>
                    <a:pt x="134" y="177"/>
                    <a:pt x="135" y="175"/>
                    <a:pt x="135" y="173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4" y="158"/>
                    <a:pt x="137" y="156"/>
                    <a:pt x="139" y="154"/>
                  </a:cubicBezTo>
                  <a:cubicBezTo>
                    <a:pt x="151" y="163"/>
                    <a:pt x="151" y="163"/>
                    <a:pt x="151" y="163"/>
                  </a:cubicBezTo>
                  <a:cubicBezTo>
                    <a:pt x="152" y="164"/>
                    <a:pt x="154" y="163"/>
                    <a:pt x="155" y="162"/>
                  </a:cubicBezTo>
                  <a:cubicBezTo>
                    <a:pt x="162" y="156"/>
                    <a:pt x="162" y="156"/>
                    <a:pt x="162" y="156"/>
                  </a:cubicBezTo>
                  <a:cubicBezTo>
                    <a:pt x="163" y="154"/>
                    <a:pt x="163" y="152"/>
                    <a:pt x="162" y="151"/>
                  </a:cubicBezTo>
                  <a:cubicBezTo>
                    <a:pt x="154" y="139"/>
                    <a:pt x="154" y="139"/>
                    <a:pt x="154" y="139"/>
                  </a:cubicBezTo>
                  <a:cubicBezTo>
                    <a:pt x="156" y="137"/>
                    <a:pt x="157" y="135"/>
                    <a:pt x="159" y="132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174" y="136"/>
                    <a:pt x="176" y="135"/>
                    <a:pt x="177" y="133"/>
                  </a:cubicBezTo>
                  <a:cubicBezTo>
                    <a:pt x="181" y="125"/>
                    <a:pt x="181" y="125"/>
                    <a:pt x="181" y="125"/>
                  </a:cubicBezTo>
                  <a:cubicBezTo>
                    <a:pt x="181" y="123"/>
                    <a:pt x="181" y="121"/>
                    <a:pt x="179" y="120"/>
                  </a:cubicBezTo>
                  <a:cubicBezTo>
                    <a:pt x="167" y="113"/>
                    <a:pt x="167" y="113"/>
                    <a:pt x="167" y="113"/>
                  </a:cubicBezTo>
                  <a:cubicBezTo>
                    <a:pt x="168" y="110"/>
                    <a:pt x="168" y="107"/>
                    <a:pt x="169" y="103"/>
                  </a:cubicBezTo>
                  <a:cubicBezTo>
                    <a:pt x="183" y="101"/>
                    <a:pt x="183" y="101"/>
                    <a:pt x="183" y="101"/>
                  </a:cubicBezTo>
                  <a:cubicBezTo>
                    <a:pt x="185" y="101"/>
                    <a:pt x="186" y="100"/>
                    <a:pt x="186" y="98"/>
                  </a:cubicBezTo>
                  <a:cubicBezTo>
                    <a:pt x="186" y="88"/>
                    <a:pt x="186" y="88"/>
                    <a:pt x="186" y="88"/>
                  </a:cubicBezTo>
                  <a:cubicBezTo>
                    <a:pt x="186" y="87"/>
                    <a:pt x="185" y="85"/>
                    <a:pt x="183" y="85"/>
                  </a:cubicBezTo>
                  <a:close/>
                  <a:moveTo>
                    <a:pt x="150" y="108"/>
                  </a:moveTo>
                  <a:cubicBezTo>
                    <a:pt x="149" y="111"/>
                    <a:pt x="146" y="113"/>
                    <a:pt x="143" y="111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17" y="95"/>
                    <a:pt x="117" y="92"/>
                    <a:pt x="120" y="90"/>
                  </a:cubicBezTo>
                  <a:cubicBezTo>
                    <a:pt x="143" y="75"/>
                    <a:pt x="143" y="75"/>
                    <a:pt x="143" y="75"/>
                  </a:cubicBezTo>
                  <a:cubicBezTo>
                    <a:pt x="146" y="74"/>
                    <a:pt x="149" y="75"/>
                    <a:pt x="150" y="78"/>
                  </a:cubicBezTo>
                  <a:cubicBezTo>
                    <a:pt x="150" y="78"/>
                    <a:pt x="152" y="86"/>
                    <a:pt x="152" y="93"/>
                  </a:cubicBezTo>
                  <a:cubicBezTo>
                    <a:pt x="152" y="101"/>
                    <a:pt x="150" y="108"/>
                    <a:pt x="150" y="108"/>
                  </a:cubicBezTo>
                  <a:close/>
                  <a:moveTo>
                    <a:pt x="144" y="63"/>
                  </a:moveTo>
                  <a:cubicBezTo>
                    <a:pt x="146" y="66"/>
                    <a:pt x="144" y="69"/>
                    <a:pt x="141" y="70"/>
                  </a:cubicBezTo>
                  <a:cubicBezTo>
                    <a:pt x="114" y="76"/>
                    <a:pt x="114" y="76"/>
                    <a:pt x="114" y="76"/>
                  </a:cubicBezTo>
                  <a:cubicBezTo>
                    <a:pt x="111" y="77"/>
                    <a:pt x="109" y="75"/>
                    <a:pt x="110" y="72"/>
                  </a:cubicBezTo>
                  <a:cubicBezTo>
                    <a:pt x="116" y="45"/>
                    <a:pt x="116" y="45"/>
                    <a:pt x="116" y="45"/>
                  </a:cubicBezTo>
                  <a:cubicBezTo>
                    <a:pt x="117" y="41"/>
                    <a:pt x="120" y="40"/>
                    <a:pt x="123" y="42"/>
                  </a:cubicBezTo>
                  <a:cubicBezTo>
                    <a:pt x="123" y="42"/>
                    <a:pt x="130" y="46"/>
                    <a:pt x="135" y="51"/>
                  </a:cubicBezTo>
                  <a:cubicBezTo>
                    <a:pt x="140" y="56"/>
                    <a:pt x="144" y="63"/>
                    <a:pt x="144" y="63"/>
                  </a:cubicBezTo>
                  <a:close/>
                  <a:moveTo>
                    <a:pt x="78" y="35"/>
                  </a:moveTo>
                  <a:cubicBezTo>
                    <a:pt x="78" y="35"/>
                    <a:pt x="86" y="33"/>
                    <a:pt x="93" y="33"/>
                  </a:cubicBezTo>
                  <a:cubicBezTo>
                    <a:pt x="100" y="33"/>
                    <a:pt x="108" y="35"/>
                    <a:pt x="108" y="35"/>
                  </a:cubicBezTo>
                  <a:cubicBezTo>
                    <a:pt x="111" y="36"/>
                    <a:pt x="113" y="39"/>
                    <a:pt x="111" y="42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4" y="69"/>
                    <a:pt x="91" y="69"/>
                    <a:pt x="90" y="66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3" y="39"/>
                    <a:pt x="75" y="36"/>
                    <a:pt x="78" y="35"/>
                  </a:cubicBezTo>
                  <a:close/>
                  <a:moveTo>
                    <a:pt x="108" y="93"/>
                  </a:moveTo>
                  <a:cubicBezTo>
                    <a:pt x="108" y="101"/>
                    <a:pt x="101" y="108"/>
                    <a:pt x="93" y="108"/>
                  </a:cubicBezTo>
                  <a:cubicBezTo>
                    <a:pt x="85" y="108"/>
                    <a:pt x="78" y="101"/>
                    <a:pt x="78" y="93"/>
                  </a:cubicBezTo>
                  <a:cubicBezTo>
                    <a:pt x="78" y="85"/>
                    <a:pt x="85" y="79"/>
                    <a:pt x="93" y="79"/>
                  </a:cubicBezTo>
                  <a:cubicBezTo>
                    <a:pt x="101" y="79"/>
                    <a:pt x="108" y="85"/>
                    <a:pt x="108" y="93"/>
                  </a:cubicBezTo>
                  <a:close/>
                  <a:moveTo>
                    <a:pt x="63" y="41"/>
                  </a:moveTo>
                  <a:cubicBezTo>
                    <a:pt x="66" y="39"/>
                    <a:pt x="69" y="41"/>
                    <a:pt x="70" y="44"/>
                  </a:cubicBezTo>
                  <a:cubicBezTo>
                    <a:pt x="76" y="71"/>
                    <a:pt x="76" y="71"/>
                    <a:pt x="76" y="71"/>
                  </a:cubicBezTo>
                  <a:cubicBezTo>
                    <a:pt x="77" y="74"/>
                    <a:pt x="75" y="76"/>
                    <a:pt x="71" y="76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1" y="68"/>
                    <a:pt x="40" y="65"/>
                    <a:pt x="42" y="62"/>
                  </a:cubicBezTo>
                  <a:cubicBezTo>
                    <a:pt x="42" y="62"/>
                    <a:pt x="45" y="55"/>
                    <a:pt x="51" y="50"/>
                  </a:cubicBezTo>
                  <a:cubicBezTo>
                    <a:pt x="56" y="45"/>
                    <a:pt x="63" y="41"/>
                    <a:pt x="63" y="41"/>
                  </a:cubicBezTo>
                  <a:close/>
                  <a:moveTo>
                    <a:pt x="35" y="107"/>
                  </a:moveTo>
                  <a:cubicBezTo>
                    <a:pt x="35" y="107"/>
                    <a:pt x="33" y="100"/>
                    <a:pt x="33" y="92"/>
                  </a:cubicBezTo>
                  <a:cubicBezTo>
                    <a:pt x="33" y="85"/>
                    <a:pt x="35" y="77"/>
                    <a:pt x="35" y="77"/>
                  </a:cubicBezTo>
                  <a:cubicBezTo>
                    <a:pt x="36" y="74"/>
                    <a:pt x="39" y="73"/>
                    <a:pt x="42" y="75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9" y="91"/>
                    <a:pt x="69" y="94"/>
                    <a:pt x="66" y="96"/>
                  </a:cubicBezTo>
                  <a:cubicBezTo>
                    <a:pt x="42" y="110"/>
                    <a:pt x="42" y="110"/>
                    <a:pt x="42" y="110"/>
                  </a:cubicBezTo>
                  <a:cubicBezTo>
                    <a:pt x="39" y="112"/>
                    <a:pt x="36" y="111"/>
                    <a:pt x="35" y="107"/>
                  </a:cubicBezTo>
                  <a:close/>
                  <a:moveTo>
                    <a:pt x="41" y="123"/>
                  </a:moveTo>
                  <a:cubicBezTo>
                    <a:pt x="39" y="120"/>
                    <a:pt x="41" y="116"/>
                    <a:pt x="44" y="116"/>
                  </a:cubicBezTo>
                  <a:cubicBezTo>
                    <a:pt x="71" y="109"/>
                    <a:pt x="71" y="109"/>
                    <a:pt x="71" y="109"/>
                  </a:cubicBezTo>
                  <a:cubicBezTo>
                    <a:pt x="74" y="108"/>
                    <a:pt x="76" y="110"/>
                    <a:pt x="76" y="114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68" y="144"/>
                    <a:pt x="65" y="145"/>
                    <a:pt x="62" y="144"/>
                  </a:cubicBezTo>
                  <a:cubicBezTo>
                    <a:pt x="62" y="144"/>
                    <a:pt x="55" y="140"/>
                    <a:pt x="50" y="135"/>
                  </a:cubicBezTo>
                  <a:cubicBezTo>
                    <a:pt x="45" y="129"/>
                    <a:pt x="41" y="123"/>
                    <a:pt x="41" y="123"/>
                  </a:cubicBezTo>
                  <a:close/>
                  <a:moveTo>
                    <a:pt x="107" y="150"/>
                  </a:moveTo>
                  <a:cubicBezTo>
                    <a:pt x="107" y="150"/>
                    <a:pt x="100" y="152"/>
                    <a:pt x="92" y="152"/>
                  </a:cubicBezTo>
                  <a:cubicBezTo>
                    <a:pt x="85" y="152"/>
                    <a:pt x="77" y="150"/>
                    <a:pt x="77" y="150"/>
                  </a:cubicBezTo>
                  <a:cubicBezTo>
                    <a:pt x="74" y="149"/>
                    <a:pt x="73" y="146"/>
                    <a:pt x="74" y="143"/>
                  </a:cubicBezTo>
                  <a:cubicBezTo>
                    <a:pt x="89" y="120"/>
                    <a:pt x="89" y="120"/>
                    <a:pt x="89" y="120"/>
                  </a:cubicBezTo>
                  <a:cubicBezTo>
                    <a:pt x="91" y="117"/>
                    <a:pt x="94" y="117"/>
                    <a:pt x="95" y="120"/>
                  </a:cubicBezTo>
                  <a:cubicBezTo>
                    <a:pt x="110" y="143"/>
                    <a:pt x="110" y="143"/>
                    <a:pt x="110" y="143"/>
                  </a:cubicBezTo>
                  <a:cubicBezTo>
                    <a:pt x="112" y="146"/>
                    <a:pt x="111" y="149"/>
                    <a:pt x="107" y="150"/>
                  </a:cubicBezTo>
                  <a:close/>
                  <a:moveTo>
                    <a:pt x="122" y="144"/>
                  </a:moveTo>
                  <a:cubicBezTo>
                    <a:pt x="119" y="146"/>
                    <a:pt x="116" y="145"/>
                    <a:pt x="115" y="141"/>
                  </a:cubicBezTo>
                  <a:cubicBezTo>
                    <a:pt x="109" y="114"/>
                    <a:pt x="109" y="114"/>
                    <a:pt x="109" y="114"/>
                  </a:cubicBezTo>
                  <a:cubicBezTo>
                    <a:pt x="108" y="111"/>
                    <a:pt x="110" y="109"/>
                    <a:pt x="114" y="110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4" y="117"/>
                    <a:pt x="145" y="120"/>
                    <a:pt x="144" y="123"/>
                  </a:cubicBezTo>
                  <a:cubicBezTo>
                    <a:pt x="144" y="123"/>
                    <a:pt x="140" y="130"/>
                    <a:pt x="135" y="135"/>
                  </a:cubicBezTo>
                  <a:cubicBezTo>
                    <a:pt x="129" y="140"/>
                    <a:pt x="122" y="144"/>
                    <a:pt x="122" y="1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48">
              <a:extLst>
                <a:ext uri="{FF2B5EF4-FFF2-40B4-BE49-F238E27FC236}">
                  <a16:creationId xmlns:a16="http://schemas.microsoft.com/office/drawing/2014/main" id="{F3ECA8F1-6537-47AB-BE93-B77E9E9D7E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3904" y="1912941"/>
              <a:ext cx="290513" cy="288925"/>
            </a:xfrm>
            <a:custGeom>
              <a:avLst/>
              <a:gdLst>
                <a:gd name="T0" fmla="*/ 82 w 85"/>
                <a:gd name="T1" fmla="*/ 52 h 85"/>
                <a:gd name="T2" fmla="*/ 71 w 85"/>
                <a:gd name="T3" fmla="*/ 45 h 85"/>
                <a:gd name="T4" fmla="*/ 71 w 85"/>
                <a:gd name="T5" fmla="*/ 45 h 85"/>
                <a:gd name="T6" fmla="*/ 70 w 85"/>
                <a:gd name="T7" fmla="*/ 37 h 85"/>
                <a:gd name="T8" fmla="*/ 70 w 85"/>
                <a:gd name="T9" fmla="*/ 37 h 85"/>
                <a:gd name="T10" fmla="*/ 81 w 85"/>
                <a:gd name="T11" fmla="*/ 29 h 85"/>
                <a:gd name="T12" fmla="*/ 82 w 85"/>
                <a:gd name="T13" fmla="*/ 23 h 85"/>
                <a:gd name="T14" fmla="*/ 77 w 85"/>
                <a:gd name="T15" fmla="*/ 21 h 85"/>
                <a:gd name="T16" fmla="*/ 64 w 85"/>
                <a:gd name="T17" fmla="*/ 24 h 85"/>
                <a:gd name="T18" fmla="*/ 64 w 85"/>
                <a:gd name="T19" fmla="*/ 24 h 85"/>
                <a:gd name="T20" fmla="*/ 58 w 85"/>
                <a:gd name="T21" fmla="*/ 19 h 85"/>
                <a:gd name="T22" fmla="*/ 58 w 85"/>
                <a:gd name="T23" fmla="*/ 19 h 85"/>
                <a:gd name="T24" fmla="*/ 60 w 85"/>
                <a:gd name="T25" fmla="*/ 6 h 85"/>
                <a:gd name="T26" fmla="*/ 57 w 85"/>
                <a:gd name="T27" fmla="*/ 1 h 85"/>
                <a:gd name="T28" fmla="*/ 51 w 85"/>
                <a:gd name="T29" fmla="*/ 3 h 85"/>
                <a:gd name="T30" fmla="*/ 44 w 85"/>
                <a:gd name="T31" fmla="*/ 14 h 85"/>
                <a:gd name="T32" fmla="*/ 44 w 85"/>
                <a:gd name="T33" fmla="*/ 14 h 85"/>
                <a:gd name="T34" fmla="*/ 37 w 85"/>
                <a:gd name="T35" fmla="*/ 15 h 85"/>
                <a:gd name="T36" fmla="*/ 37 w 85"/>
                <a:gd name="T37" fmla="*/ 15 h 85"/>
                <a:gd name="T38" fmla="*/ 28 w 85"/>
                <a:gd name="T39" fmla="*/ 4 h 85"/>
                <a:gd name="T40" fmla="*/ 23 w 85"/>
                <a:gd name="T41" fmla="*/ 3 h 85"/>
                <a:gd name="T42" fmla="*/ 20 w 85"/>
                <a:gd name="T43" fmla="*/ 8 h 85"/>
                <a:gd name="T44" fmla="*/ 23 w 85"/>
                <a:gd name="T45" fmla="*/ 21 h 85"/>
                <a:gd name="T46" fmla="*/ 23 w 85"/>
                <a:gd name="T47" fmla="*/ 21 h 85"/>
                <a:gd name="T48" fmla="*/ 18 w 85"/>
                <a:gd name="T49" fmla="*/ 27 h 85"/>
                <a:gd name="T50" fmla="*/ 18 w 85"/>
                <a:gd name="T51" fmla="*/ 27 h 85"/>
                <a:gd name="T52" fmla="*/ 5 w 85"/>
                <a:gd name="T53" fmla="*/ 25 h 85"/>
                <a:gd name="T54" fmla="*/ 0 w 85"/>
                <a:gd name="T55" fmla="*/ 28 h 85"/>
                <a:gd name="T56" fmla="*/ 2 w 85"/>
                <a:gd name="T57" fmla="*/ 34 h 85"/>
                <a:gd name="T58" fmla="*/ 13 w 85"/>
                <a:gd name="T59" fmla="*/ 41 h 85"/>
                <a:gd name="T60" fmla="*/ 14 w 85"/>
                <a:gd name="T61" fmla="*/ 48 h 85"/>
                <a:gd name="T62" fmla="*/ 4 w 85"/>
                <a:gd name="T63" fmla="*/ 57 h 85"/>
                <a:gd name="T64" fmla="*/ 2 w 85"/>
                <a:gd name="T65" fmla="*/ 62 h 85"/>
                <a:gd name="T66" fmla="*/ 7 w 85"/>
                <a:gd name="T67" fmla="*/ 65 h 85"/>
                <a:gd name="T68" fmla="*/ 20 w 85"/>
                <a:gd name="T69" fmla="*/ 62 h 85"/>
                <a:gd name="T70" fmla="*/ 26 w 85"/>
                <a:gd name="T71" fmla="*/ 67 h 85"/>
                <a:gd name="T72" fmla="*/ 25 w 85"/>
                <a:gd name="T73" fmla="*/ 80 h 85"/>
                <a:gd name="T74" fmla="*/ 28 w 85"/>
                <a:gd name="T75" fmla="*/ 85 h 85"/>
                <a:gd name="T76" fmla="*/ 33 w 85"/>
                <a:gd name="T77" fmla="*/ 83 h 85"/>
                <a:gd name="T78" fmla="*/ 40 w 85"/>
                <a:gd name="T79" fmla="*/ 72 h 85"/>
                <a:gd name="T80" fmla="*/ 48 w 85"/>
                <a:gd name="T81" fmla="*/ 71 h 85"/>
                <a:gd name="T82" fmla="*/ 56 w 85"/>
                <a:gd name="T83" fmla="*/ 81 h 85"/>
                <a:gd name="T84" fmla="*/ 62 w 85"/>
                <a:gd name="T85" fmla="*/ 83 h 85"/>
                <a:gd name="T86" fmla="*/ 64 w 85"/>
                <a:gd name="T87" fmla="*/ 78 h 85"/>
                <a:gd name="T88" fmla="*/ 61 w 85"/>
                <a:gd name="T89" fmla="*/ 65 h 85"/>
                <a:gd name="T90" fmla="*/ 66 w 85"/>
                <a:gd name="T91" fmla="*/ 59 h 85"/>
                <a:gd name="T92" fmla="*/ 79 w 85"/>
                <a:gd name="T93" fmla="*/ 60 h 85"/>
                <a:gd name="T94" fmla="*/ 84 w 85"/>
                <a:gd name="T95" fmla="*/ 57 h 85"/>
                <a:gd name="T96" fmla="*/ 82 w 85"/>
                <a:gd name="T97" fmla="*/ 52 h 85"/>
                <a:gd name="T98" fmla="*/ 36 w 85"/>
                <a:gd name="T99" fmla="*/ 61 h 85"/>
                <a:gd name="T100" fmla="*/ 25 w 85"/>
                <a:gd name="T101" fmla="*/ 37 h 85"/>
                <a:gd name="T102" fmla="*/ 48 w 85"/>
                <a:gd name="T103" fmla="*/ 26 h 85"/>
                <a:gd name="T104" fmla="*/ 59 w 85"/>
                <a:gd name="T105" fmla="*/ 49 h 85"/>
                <a:gd name="T106" fmla="*/ 36 w 85"/>
                <a:gd name="T107" fmla="*/ 6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5" h="85">
                  <a:moveTo>
                    <a:pt x="82" y="52"/>
                  </a:moveTo>
                  <a:cubicBezTo>
                    <a:pt x="71" y="45"/>
                    <a:pt x="71" y="45"/>
                    <a:pt x="71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42"/>
                    <a:pt x="71" y="40"/>
                    <a:pt x="70" y="37"/>
                  </a:cubicBezTo>
                  <a:cubicBezTo>
                    <a:pt x="70" y="37"/>
                    <a:pt x="70" y="37"/>
                    <a:pt x="70" y="37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2" y="28"/>
                    <a:pt x="83" y="25"/>
                    <a:pt x="82" y="23"/>
                  </a:cubicBezTo>
                  <a:cubicBezTo>
                    <a:pt x="81" y="22"/>
                    <a:pt x="79" y="21"/>
                    <a:pt x="77" y="21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2" y="22"/>
                    <a:pt x="60" y="21"/>
                    <a:pt x="58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4"/>
                    <a:pt x="59" y="2"/>
                    <a:pt x="57" y="1"/>
                  </a:cubicBezTo>
                  <a:cubicBezTo>
                    <a:pt x="55" y="0"/>
                    <a:pt x="52" y="1"/>
                    <a:pt x="51" y="3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2" y="14"/>
                    <a:pt x="39" y="14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3"/>
                    <a:pt x="25" y="2"/>
                    <a:pt x="23" y="3"/>
                  </a:cubicBezTo>
                  <a:cubicBezTo>
                    <a:pt x="21" y="4"/>
                    <a:pt x="20" y="6"/>
                    <a:pt x="20" y="8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3"/>
                    <a:pt x="20" y="25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1" y="26"/>
                    <a:pt x="0" y="28"/>
                  </a:cubicBezTo>
                  <a:cubicBezTo>
                    <a:pt x="0" y="30"/>
                    <a:pt x="0" y="33"/>
                    <a:pt x="2" y="34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3"/>
                    <a:pt x="13" y="46"/>
                    <a:pt x="14" y="48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2" y="58"/>
                    <a:pt x="1" y="60"/>
                    <a:pt x="2" y="62"/>
                  </a:cubicBezTo>
                  <a:cubicBezTo>
                    <a:pt x="3" y="64"/>
                    <a:pt x="5" y="65"/>
                    <a:pt x="7" y="65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2" y="64"/>
                    <a:pt x="24" y="65"/>
                    <a:pt x="26" y="67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4" y="82"/>
                    <a:pt x="26" y="84"/>
                    <a:pt x="28" y="85"/>
                  </a:cubicBezTo>
                  <a:cubicBezTo>
                    <a:pt x="30" y="85"/>
                    <a:pt x="32" y="84"/>
                    <a:pt x="33" y="83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43" y="72"/>
                    <a:pt x="45" y="72"/>
                    <a:pt x="48" y="7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7" y="83"/>
                    <a:pt x="60" y="84"/>
                    <a:pt x="62" y="83"/>
                  </a:cubicBezTo>
                  <a:cubicBezTo>
                    <a:pt x="63" y="82"/>
                    <a:pt x="64" y="79"/>
                    <a:pt x="64" y="78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3" y="63"/>
                    <a:pt x="65" y="61"/>
                    <a:pt x="66" y="59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81" y="61"/>
                    <a:pt x="83" y="59"/>
                    <a:pt x="84" y="57"/>
                  </a:cubicBezTo>
                  <a:cubicBezTo>
                    <a:pt x="85" y="55"/>
                    <a:pt x="84" y="53"/>
                    <a:pt x="82" y="52"/>
                  </a:cubicBezTo>
                  <a:close/>
                  <a:moveTo>
                    <a:pt x="36" y="61"/>
                  </a:moveTo>
                  <a:cubicBezTo>
                    <a:pt x="26" y="57"/>
                    <a:pt x="21" y="47"/>
                    <a:pt x="25" y="37"/>
                  </a:cubicBezTo>
                  <a:cubicBezTo>
                    <a:pt x="28" y="27"/>
                    <a:pt x="38" y="22"/>
                    <a:pt x="48" y="26"/>
                  </a:cubicBezTo>
                  <a:cubicBezTo>
                    <a:pt x="58" y="29"/>
                    <a:pt x="63" y="39"/>
                    <a:pt x="59" y="49"/>
                  </a:cubicBezTo>
                  <a:cubicBezTo>
                    <a:pt x="56" y="59"/>
                    <a:pt x="46" y="64"/>
                    <a:pt x="36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49">
              <a:extLst>
                <a:ext uri="{FF2B5EF4-FFF2-40B4-BE49-F238E27FC236}">
                  <a16:creationId xmlns:a16="http://schemas.microsoft.com/office/drawing/2014/main" id="{2B4ACEF7-C42E-4908-92FE-091CBD812C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7654" y="1847853"/>
              <a:ext cx="307975" cy="303213"/>
            </a:xfrm>
            <a:custGeom>
              <a:avLst/>
              <a:gdLst>
                <a:gd name="T0" fmla="*/ 87 w 90"/>
                <a:gd name="T1" fmla="*/ 48 h 89"/>
                <a:gd name="T2" fmla="*/ 89 w 90"/>
                <a:gd name="T3" fmla="*/ 43 h 89"/>
                <a:gd name="T4" fmla="*/ 83 w 90"/>
                <a:gd name="T5" fmla="*/ 39 h 89"/>
                <a:gd name="T6" fmla="*/ 78 w 90"/>
                <a:gd name="T7" fmla="*/ 36 h 89"/>
                <a:gd name="T8" fmla="*/ 75 w 90"/>
                <a:gd name="T9" fmla="*/ 24 h 89"/>
                <a:gd name="T10" fmla="*/ 77 w 90"/>
                <a:gd name="T11" fmla="*/ 18 h 89"/>
                <a:gd name="T12" fmla="*/ 75 w 90"/>
                <a:gd name="T13" fmla="*/ 12 h 89"/>
                <a:gd name="T14" fmla="*/ 68 w 90"/>
                <a:gd name="T15" fmla="*/ 13 h 89"/>
                <a:gd name="T16" fmla="*/ 62 w 90"/>
                <a:gd name="T17" fmla="*/ 15 h 89"/>
                <a:gd name="T18" fmla="*/ 51 w 90"/>
                <a:gd name="T19" fmla="*/ 9 h 89"/>
                <a:gd name="T20" fmla="*/ 49 w 90"/>
                <a:gd name="T21" fmla="*/ 2 h 89"/>
                <a:gd name="T22" fmla="*/ 43 w 90"/>
                <a:gd name="T23" fmla="*/ 1 h 89"/>
                <a:gd name="T24" fmla="*/ 39 w 90"/>
                <a:gd name="T25" fmla="*/ 6 h 89"/>
                <a:gd name="T26" fmla="*/ 36 w 90"/>
                <a:gd name="T27" fmla="*/ 12 h 89"/>
                <a:gd name="T28" fmla="*/ 24 w 90"/>
                <a:gd name="T29" fmla="*/ 15 h 89"/>
                <a:gd name="T30" fmla="*/ 18 w 90"/>
                <a:gd name="T31" fmla="*/ 12 h 89"/>
                <a:gd name="T32" fmla="*/ 13 w 90"/>
                <a:gd name="T33" fmla="*/ 15 h 89"/>
                <a:gd name="T34" fmla="*/ 14 w 90"/>
                <a:gd name="T35" fmla="*/ 22 h 89"/>
                <a:gd name="T36" fmla="*/ 16 w 90"/>
                <a:gd name="T37" fmla="*/ 28 h 89"/>
                <a:gd name="T38" fmla="*/ 9 w 90"/>
                <a:gd name="T39" fmla="*/ 38 h 89"/>
                <a:gd name="T40" fmla="*/ 3 w 90"/>
                <a:gd name="T41" fmla="*/ 40 h 89"/>
                <a:gd name="T42" fmla="*/ 1 w 90"/>
                <a:gd name="T43" fmla="*/ 46 h 89"/>
                <a:gd name="T44" fmla="*/ 7 w 90"/>
                <a:gd name="T45" fmla="*/ 50 h 89"/>
                <a:gd name="T46" fmla="*/ 12 w 90"/>
                <a:gd name="T47" fmla="*/ 53 h 89"/>
                <a:gd name="T48" fmla="*/ 15 w 90"/>
                <a:gd name="T49" fmla="*/ 65 h 89"/>
                <a:gd name="T50" fmla="*/ 12 w 90"/>
                <a:gd name="T51" fmla="*/ 71 h 89"/>
                <a:gd name="T52" fmla="*/ 15 w 90"/>
                <a:gd name="T53" fmla="*/ 77 h 89"/>
                <a:gd name="T54" fmla="*/ 22 w 90"/>
                <a:gd name="T55" fmla="*/ 75 h 89"/>
                <a:gd name="T56" fmla="*/ 27 w 90"/>
                <a:gd name="T57" fmla="*/ 74 h 89"/>
                <a:gd name="T58" fmla="*/ 39 w 90"/>
                <a:gd name="T59" fmla="*/ 81 h 89"/>
                <a:gd name="T60" fmla="*/ 41 w 90"/>
                <a:gd name="T61" fmla="*/ 86 h 89"/>
                <a:gd name="T62" fmla="*/ 47 w 90"/>
                <a:gd name="T63" fmla="*/ 88 h 89"/>
                <a:gd name="T64" fmla="*/ 51 w 90"/>
                <a:gd name="T65" fmla="*/ 82 h 89"/>
                <a:gd name="T66" fmla="*/ 54 w 90"/>
                <a:gd name="T67" fmla="*/ 78 h 89"/>
                <a:gd name="T68" fmla="*/ 66 w 90"/>
                <a:gd name="T69" fmla="*/ 75 h 89"/>
                <a:gd name="T70" fmla="*/ 72 w 90"/>
                <a:gd name="T71" fmla="*/ 77 h 89"/>
                <a:gd name="T72" fmla="*/ 77 w 90"/>
                <a:gd name="T73" fmla="*/ 74 h 89"/>
                <a:gd name="T74" fmla="*/ 76 w 90"/>
                <a:gd name="T75" fmla="*/ 67 h 89"/>
                <a:gd name="T76" fmla="*/ 75 w 90"/>
                <a:gd name="T77" fmla="*/ 62 h 89"/>
                <a:gd name="T78" fmla="*/ 81 w 90"/>
                <a:gd name="T79" fmla="*/ 51 h 89"/>
                <a:gd name="T80" fmla="*/ 65 w 90"/>
                <a:gd name="T81" fmla="*/ 25 h 89"/>
                <a:gd name="T82" fmla="*/ 54 w 90"/>
                <a:gd name="T83" fmla="*/ 36 h 89"/>
                <a:gd name="T84" fmla="*/ 65 w 90"/>
                <a:gd name="T85" fmla="*/ 25 h 89"/>
                <a:gd name="T86" fmla="*/ 49 w 90"/>
                <a:gd name="T87" fmla="*/ 41 h 89"/>
                <a:gd name="T88" fmla="*/ 41 w 90"/>
                <a:gd name="T89" fmla="*/ 49 h 89"/>
                <a:gd name="T90" fmla="*/ 36 w 90"/>
                <a:gd name="T91" fmla="*/ 36 h 89"/>
                <a:gd name="T92" fmla="*/ 26 w 90"/>
                <a:gd name="T93" fmla="*/ 25 h 89"/>
                <a:gd name="T94" fmla="*/ 36 w 90"/>
                <a:gd name="T95" fmla="*/ 36 h 89"/>
                <a:gd name="T96" fmla="*/ 26 w 90"/>
                <a:gd name="T97" fmla="*/ 54 h 89"/>
                <a:gd name="T98" fmla="*/ 36 w 90"/>
                <a:gd name="T99" fmla="*/ 64 h 89"/>
                <a:gd name="T100" fmla="*/ 54 w 90"/>
                <a:gd name="T101" fmla="*/ 54 h 89"/>
                <a:gd name="T102" fmla="*/ 65 w 90"/>
                <a:gd name="T103" fmla="*/ 64 h 89"/>
                <a:gd name="T104" fmla="*/ 54 w 90"/>
                <a:gd name="T105" fmla="*/ 5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0" h="89">
                  <a:moveTo>
                    <a:pt x="83" y="51"/>
                  </a:moveTo>
                  <a:cubicBezTo>
                    <a:pt x="84" y="50"/>
                    <a:pt x="86" y="49"/>
                    <a:pt x="87" y="48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90" y="45"/>
                    <a:pt x="90" y="44"/>
                    <a:pt x="89" y="43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6" y="40"/>
                    <a:pt x="84" y="39"/>
                    <a:pt x="83" y="39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0" y="38"/>
                    <a:pt x="78" y="37"/>
                    <a:pt x="78" y="36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6"/>
                    <a:pt x="74" y="25"/>
                    <a:pt x="75" y="24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7" y="21"/>
                    <a:pt x="78" y="19"/>
                    <a:pt x="77" y="18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7" y="13"/>
                    <a:pt x="76" y="12"/>
                    <a:pt x="75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1" y="12"/>
                    <a:pt x="69" y="13"/>
                    <a:pt x="68" y="13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5" y="16"/>
                    <a:pt x="63" y="16"/>
                    <a:pt x="62" y="15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3" y="12"/>
                    <a:pt x="52" y="10"/>
                    <a:pt x="51" y="9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5"/>
                    <a:pt x="50" y="3"/>
                    <a:pt x="49" y="2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6" y="0"/>
                    <a:pt x="44" y="0"/>
                    <a:pt x="43" y="1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3"/>
                    <a:pt x="39" y="5"/>
                    <a:pt x="39" y="6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9" y="10"/>
                    <a:pt x="37" y="12"/>
                    <a:pt x="36" y="12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6"/>
                    <a:pt x="25" y="16"/>
                    <a:pt x="24" y="15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1" y="12"/>
                    <a:pt x="19" y="12"/>
                    <a:pt x="18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2"/>
                    <a:pt x="13" y="13"/>
                    <a:pt x="13" y="1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9"/>
                    <a:pt x="13" y="21"/>
                    <a:pt x="14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6" y="25"/>
                    <a:pt x="16" y="26"/>
                    <a:pt x="16" y="28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7"/>
                    <a:pt x="11" y="38"/>
                    <a:pt x="9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6" y="38"/>
                    <a:pt x="4" y="39"/>
                    <a:pt x="3" y="40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0" y="43"/>
                    <a:pt x="0" y="45"/>
                    <a:pt x="1" y="46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4" y="49"/>
                    <a:pt x="6" y="50"/>
                    <a:pt x="7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10" y="51"/>
                    <a:pt x="12" y="52"/>
                    <a:pt x="12" y="53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6" y="62"/>
                    <a:pt x="16" y="64"/>
                    <a:pt x="15" y="65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3" y="68"/>
                    <a:pt x="12" y="70"/>
                    <a:pt x="12" y="71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3" y="75"/>
                    <a:pt x="14" y="76"/>
                    <a:pt x="15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19" y="77"/>
                    <a:pt x="21" y="76"/>
                    <a:pt x="22" y="75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4" y="73"/>
                    <a:pt x="26" y="73"/>
                    <a:pt x="27" y="74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7" y="78"/>
                    <a:pt x="38" y="79"/>
                    <a:pt x="39" y="81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39" y="84"/>
                    <a:pt x="40" y="85"/>
                    <a:pt x="41" y="86"/>
                  </a:cubicBezTo>
                  <a:cubicBezTo>
                    <a:pt x="43" y="88"/>
                    <a:pt x="43" y="88"/>
                    <a:pt x="43" y="88"/>
                  </a:cubicBezTo>
                  <a:cubicBezTo>
                    <a:pt x="44" y="89"/>
                    <a:pt x="46" y="89"/>
                    <a:pt x="47" y="88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50" y="85"/>
                    <a:pt x="51" y="84"/>
                    <a:pt x="51" y="82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1" y="80"/>
                    <a:pt x="52" y="78"/>
                    <a:pt x="54" y="78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63" y="74"/>
                    <a:pt x="65" y="74"/>
                    <a:pt x="66" y="75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8" y="76"/>
                    <a:pt x="70" y="77"/>
                    <a:pt x="72" y="77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6" y="77"/>
                    <a:pt x="77" y="76"/>
                    <a:pt x="77" y="74"/>
                  </a:cubicBezTo>
                  <a:cubicBezTo>
                    <a:pt x="77" y="71"/>
                    <a:pt x="77" y="71"/>
                    <a:pt x="77" y="71"/>
                  </a:cubicBezTo>
                  <a:cubicBezTo>
                    <a:pt x="77" y="70"/>
                    <a:pt x="77" y="68"/>
                    <a:pt x="76" y="67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4" y="65"/>
                    <a:pt x="74" y="63"/>
                    <a:pt x="75" y="62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2"/>
                    <a:pt x="80" y="51"/>
                    <a:pt x="81" y="51"/>
                  </a:cubicBezTo>
                  <a:lnTo>
                    <a:pt x="83" y="51"/>
                  </a:lnTo>
                  <a:close/>
                  <a:moveTo>
                    <a:pt x="65" y="25"/>
                  </a:moveTo>
                  <a:cubicBezTo>
                    <a:pt x="68" y="28"/>
                    <a:pt x="68" y="33"/>
                    <a:pt x="65" y="36"/>
                  </a:cubicBezTo>
                  <a:cubicBezTo>
                    <a:pt x="62" y="39"/>
                    <a:pt x="57" y="39"/>
                    <a:pt x="54" y="36"/>
                  </a:cubicBezTo>
                  <a:cubicBezTo>
                    <a:pt x="51" y="33"/>
                    <a:pt x="51" y="28"/>
                    <a:pt x="54" y="25"/>
                  </a:cubicBezTo>
                  <a:cubicBezTo>
                    <a:pt x="57" y="22"/>
                    <a:pt x="62" y="22"/>
                    <a:pt x="65" y="25"/>
                  </a:cubicBezTo>
                  <a:close/>
                  <a:moveTo>
                    <a:pt x="41" y="41"/>
                  </a:moveTo>
                  <a:cubicBezTo>
                    <a:pt x="43" y="38"/>
                    <a:pt x="47" y="38"/>
                    <a:pt x="49" y="41"/>
                  </a:cubicBezTo>
                  <a:cubicBezTo>
                    <a:pt x="52" y="43"/>
                    <a:pt x="52" y="47"/>
                    <a:pt x="49" y="49"/>
                  </a:cubicBezTo>
                  <a:cubicBezTo>
                    <a:pt x="47" y="51"/>
                    <a:pt x="43" y="51"/>
                    <a:pt x="41" y="49"/>
                  </a:cubicBezTo>
                  <a:cubicBezTo>
                    <a:pt x="38" y="47"/>
                    <a:pt x="38" y="43"/>
                    <a:pt x="41" y="41"/>
                  </a:cubicBezTo>
                  <a:close/>
                  <a:moveTo>
                    <a:pt x="36" y="36"/>
                  </a:moveTo>
                  <a:cubicBezTo>
                    <a:pt x="33" y="39"/>
                    <a:pt x="29" y="39"/>
                    <a:pt x="26" y="36"/>
                  </a:cubicBezTo>
                  <a:cubicBezTo>
                    <a:pt x="23" y="33"/>
                    <a:pt x="23" y="28"/>
                    <a:pt x="26" y="25"/>
                  </a:cubicBezTo>
                  <a:cubicBezTo>
                    <a:pt x="29" y="22"/>
                    <a:pt x="33" y="22"/>
                    <a:pt x="36" y="25"/>
                  </a:cubicBezTo>
                  <a:cubicBezTo>
                    <a:pt x="39" y="28"/>
                    <a:pt x="39" y="33"/>
                    <a:pt x="36" y="36"/>
                  </a:cubicBezTo>
                  <a:close/>
                  <a:moveTo>
                    <a:pt x="26" y="64"/>
                  </a:moveTo>
                  <a:cubicBezTo>
                    <a:pt x="23" y="61"/>
                    <a:pt x="23" y="57"/>
                    <a:pt x="26" y="54"/>
                  </a:cubicBezTo>
                  <a:cubicBezTo>
                    <a:pt x="29" y="51"/>
                    <a:pt x="33" y="51"/>
                    <a:pt x="36" y="54"/>
                  </a:cubicBezTo>
                  <a:cubicBezTo>
                    <a:pt x="39" y="57"/>
                    <a:pt x="39" y="61"/>
                    <a:pt x="36" y="64"/>
                  </a:cubicBezTo>
                  <a:cubicBezTo>
                    <a:pt x="33" y="67"/>
                    <a:pt x="29" y="67"/>
                    <a:pt x="26" y="64"/>
                  </a:cubicBezTo>
                  <a:close/>
                  <a:moveTo>
                    <a:pt x="54" y="54"/>
                  </a:moveTo>
                  <a:cubicBezTo>
                    <a:pt x="57" y="51"/>
                    <a:pt x="62" y="51"/>
                    <a:pt x="65" y="54"/>
                  </a:cubicBezTo>
                  <a:cubicBezTo>
                    <a:pt x="68" y="57"/>
                    <a:pt x="68" y="61"/>
                    <a:pt x="65" y="64"/>
                  </a:cubicBezTo>
                  <a:cubicBezTo>
                    <a:pt x="62" y="67"/>
                    <a:pt x="57" y="67"/>
                    <a:pt x="54" y="64"/>
                  </a:cubicBezTo>
                  <a:cubicBezTo>
                    <a:pt x="51" y="61"/>
                    <a:pt x="51" y="57"/>
                    <a:pt x="5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50">
              <a:extLst>
                <a:ext uri="{FF2B5EF4-FFF2-40B4-BE49-F238E27FC236}">
                  <a16:creationId xmlns:a16="http://schemas.microsoft.com/office/drawing/2014/main" id="{5B5C0300-FB7B-4EF5-BB68-9FF0548268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75104" y="1833566"/>
              <a:ext cx="112713" cy="109538"/>
            </a:xfrm>
            <a:custGeom>
              <a:avLst/>
              <a:gdLst>
                <a:gd name="T0" fmla="*/ 15 w 33"/>
                <a:gd name="T1" fmla="*/ 1 h 32"/>
                <a:gd name="T2" fmla="*/ 1 w 33"/>
                <a:gd name="T3" fmla="*/ 17 h 32"/>
                <a:gd name="T4" fmla="*/ 18 w 33"/>
                <a:gd name="T5" fmla="*/ 32 h 32"/>
                <a:gd name="T6" fmla="*/ 32 w 33"/>
                <a:gd name="T7" fmla="*/ 15 h 32"/>
                <a:gd name="T8" fmla="*/ 15 w 33"/>
                <a:gd name="T9" fmla="*/ 1 h 32"/>
                <a:gd name="T10" fmla="*/ 17 w 33"/>
                <a:gd name="T11" fmla="*/ 23 h 32"/>
                <a:gd name="T12" fmla="*/ 10 w 33"/>
                <a:gd name="T13" fmla="*/ 17 h 32"/>
                <a:gd name="T14" fmla="*/ 16 w 33"/>
                <a:gd name="T15" fmla="*/ 9 h 32"/>
                <a:gd name="T16" fmla="*/ 23 w 33"/>
                <a:gd name="T17" fmla="*/ 16 h 32"/>
                <a:gd name="T18" fmla="*/ 17 w 33"/>
                <a:gd name="T19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2">
                  <a:moveTo>
                    <a:pt x="15" y="1"/>
                  </a:moveTo>
                  <a:cubicBezTo>
                    <a:pt x="7" y="1"/>
                    <a:pt x="0" y="9"/>
                    <a:pt x="1" y="17"/>
                  </a:cubicBezTo>
                  <a:cubicBezTo>
                    <a:pt x="2" y="26"/>
                    <a:pt x="9" y="32"/>
                    <a:pt x="18" y="32"/>
                  </a:cubicBezTo>
                  <a:cubicBezTo>
                    <a:pt x="26" y="31"/>
                    <a:pt x="33" y="24"/>
                    <a:pt x="32" y="15"/>
                  </a:cubicBezTo>
                  <a:cubicBezTo>
                    <a:pt x="31" y="6"/>
                    <a:pt x="24" y="0"/>
                    <a:pt x="15" y="1"/>
                  </a:cubicBezTo>
                  <a:close/>
                  <a:moveTo>
                    <a:pt x="17" y="23"/>
                  </a:moveTo>
                  <a:cubicBezTo>
                    <a:pt x="13" y="23"/>
                    <a:pt x="10" y="21"/>
                    <a:pt x="10" y="17"/>
                  </a:cubicBezTo>
                  <a:cubicBezTo>
                    <a:pt x="9" y="13"/>
                    <a:pt x="12" y="10"/>
                    <a:pt x="16" y="9"/>
                  </a:cubicBezTo>
                  <a:cubicBezTo>
                    <a:pt x="20" y="9"/>
                    <a:pt x="23" y="12"/>
                    <a:pt x="23" y="16"/>
                  </a:cubicBezTo>
                  <a:cubicBezTo>
                    <a:pt x="24" y="19"/>
                    <a:pt x="21" y="23"/>
                    <a:pt x="1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51">
              <a:extLst>
                <a:ext uri="{FF2B5EF4-FFF2-40B4-BE49-F238E27FC236}">
                  <a16:creationId xmlns:a16="http://schemas.microsoft.com/office/drawing/2014/main" id="{2C52B4FB-C51C-4E54-B1E2-6674F411261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3204" y="1812928"/>
              <a:ext cx="26988" cy="34925"/>
            </a:xfrm>
            <a:custGeom>
              <a:avLst/>
              <a:gdLst>
                <a:gd name="T0" fmla="*/ 8 w 8"/>
                <a:gd name="T1" fmla="*/ 6 h 10"/>
                <a:gd name="T2" fmla="*/ 5 w 8"/>
                <a:gd name="T3" fmla="*/ 10 h 10"/>
                <a:gd name="T4" fmla="*/ 4 w 8"/>
                <a:gd name="T5" fmla="*/ 10 h 10"/>
                <a:gd name="T6" fmla="*/ 0 w 8"/>
                <a:gd name="T7" fmla="*/ 7 h 10"/>
                <a:gd name="T8" fmla="*/ 0 w 8"/>
                <a:gd name="T9" fmla="*/ 4 h 10"/>
                <a:gd name="T10" fmla="*/ 3 w 8"/>
                <a:gd name="T11" fmla="*/ 0 h 10"/>
                <a:gd name="T12" fmla="*/ 4 w 8"/>
                <a:gd name="T13" fmla="*/ 0 h 10"/>
                <a:gd name="T14" fmla="*/ 8 w 8"/>
                <a:gd name="T15" fmla="*/ 3 h 10"/>
                <a:gd name="T16" fmla="*/ 8 w 8"/>
                <a:gd name="T1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0">
                  <a:moveTo>
                    <a:pt x="8" y="6"/>
                  </a:moveTo>
                  <a:cubicBezTo>
                    <a:pt x="8" y="8"/>
                    <a:pt x="7" y="9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1" y="9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7" y="1"/>
                    <a:pt x="8" y="3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52">
              <a:extLst>
                <a:ext uri="{FF2B5EF4-FFF2-40B4-BE49-F238E27FC236}">
                  <a16:creationId xmlns:a16="http://schemas.microsoft.com/office/drawing/2014/main" id="{EB35EF70-76E8-4F1F-83A5-1021F1D240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3042" y="1919291"/>
              <a:ext cx="30163" cy="33338"/>
            </a:xfrm>
            <a:custGeom>
              <a:avLst/>
              <a:gdLst>
                <a:gd name="T0" fmla="*/ 7 w 9"/>
                <a:gd name="T1" fmla="*/ 9 h 10"/>
                <a:gd name="T2" fmla="*/ 3 w 9"/>
                <a:gd name="T3" fmla="*/ 9 h 10"/>
                <a:gd name="T4" fmla="*/ 1 w 9"/>
                <a:gd name="T5" fmla="*/ 8 h 10"/>
                <a:gd name="T6" fmla="*/ 1 w 9"/>
                <a:gd name="T7" fmla="*/ 4 h 10"/>
                <a:gd name="T8" fmla="*/ 2 w 9"/>
                <a:gd name="T9" fmla="*/ 2 h 10"/>
                <a:gd name="T10" fmla="*/ 7 w 9"/>
                <a:gd name="T11" fmla="*/ 1 h 10"/>
                <a:gd name="T12" fmla="*/ 8 w 9"/>
                <a:gd name="T13" fmla="*/ 2 h 10"/>
                <a:gd name="T14" fmla="*/ 9 w 9"/>
                <a:gd name="T15" fmla="*/ 6 h 10"/>
                <a:gd name="T16" fmla="*/ 7 w 9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0">
                  <a:moveTo>
                    <a:pt x="7" y="9"/>
                  </a:moveTo>
                  <a:cubicBezTo>
                    <a:pt x="6" y="10"/>
                    <a:pt x="4" y="10"/>
                    <a:pt x="3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6"/>
                    <a:pt x="1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3"/>
                    <a:pt x="9" y="5"/>
                    <a:pt x="9" y="6"/>
                  </a:cubicBezTo>
                  <a:lnTo>
                    <a:pt x="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53">
              <a:extLst>
                <a:ext uri="{FF2B5EF4-FFF2-40B4-BE49-F238E27FC236}">
                  <a16:creationId xmlns:a16="http://schemas.microsoft.com/office/drawing/2014/main" id="{4A92EF3E-18D9-4D41-B8DD-C84717C66A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7654" y="1912941"/>
              <a:ext cx="34925" cy="33338"/>
            </a:xfrm>
            <a:custGeom>
              <a:avLst/>
              <a:gdLst>
                <a:gd name="T0" fmla="*/ 8 w 10"/>
                <a:gd name="T1" fmla="*/ 4 h 10"/>
                <a:gd name="T2" fmla="*/ 8 w 10"/>
                <a:gd name="T3" fmla="*/ 8 h 10"/>
                <a:gd name="T4" fmla="*/ 7 w 10"/>
                <a:gd name="T5" fmla="*/ 9 h 10"/>
                <a:gd name="T6" fmla="*/ 3 w 10"/>
                <a:gd name="T7" fmla="*/ 9 h 10"/>
                <a:gd name="T8" fmla="*/ 1 w 10"/>
                <a:gd name="T9" fmla="*/ 7 h 10"/>
                <a:gd name="T10" fmla="*/ 1 w 10"/>
                <a:gd name="T11" fmla="*/ 3 h 10"/>
                <a:gd name="T12" fmla="*/ 2 w 10"/>
                <a:gd name="T13" fmla="*/ 2 h 10"/>
                <a:gd name="T14" fmla="*/ 6 w 10"/>
                <a:gd name="T15" fmla="*/ 2 h 10"/>
                <a:gd name="T16" fmla="*/ 8 w 10"/>
                <a:gd name="T1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8" y="4"/>
                  </a:moveTo>
                  <a:cubicBezTo>
                    <a:pt x="10" y="5"/>
                    <a:pt x="10" y="7"/>
                    <a:pt x="8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0"/>
                    <a:pt x="4" y="10"/>
                    <a:pt x="3" y="9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4"/>
                    <a:pt x="1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5" y="0"/>
                    <a:pt x="6" y="2"/>
                  </a:cubicBezTo>
                  <a:lnTo>
                    <a:pt x="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54">
              <a:extLst>
                <a:ext uri="{FF2B5EF4-FFF2-40B4-BE49-F238E27FC236}">
                  <a16:creationId xmlns:a16="http://schemas.microsoft.com/office/drawing/2014/main" id="{13ED4FEC-EE6F-4C47-9DA4-B929A236BB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4004" y="1844678"/>
              <a:ext cx="38100" cy="33338"/>
            </a:xfrm>
            <a:custGeom>
              <a:avLst/>
              <a:gdLst>
                <a:gd name="T0" fmla="*/ 5 w 11"/>
                <a:gd name="T1" fmla="*/ 1 h 10"/>
                <a:gd name="T2" fmla="*/ 9 w 11"/>
                <a:gd name="T3" fmla="*/ 3 h 10"/>
                <a:gd name="T4" fmla="*/ 10 w 11"/>
                <a:gd name="T5" fmla="*/ 4 h 10"/>
                <a:gd name="T6" fmla="*/ 9 w 11"/>
                <a:gd name="T7" fmla="*/ 8 h 10"/>
                <a:gd name="T8" fmla="*/ 6 w 11"/>
                <a:gd name="T9" fmla="*/ 9 h 10"/>
                <a:gd name="T10" fmla="*/ 2 w 11"/>
                <a:gd name="T11" fmla="*/ 8 h 10"/>
                <a:gd name="T12" fmla="*/ 1 w 11"/>
                <a:gd name="T13" fmla="*/ 7 h 10"/>
                <a:gd name="T14" fmla="*/ 2 w 11"/>
                <a:gd name="T15" fmla="*/ 3 h 10"/>
                <a:gd name="T16" fmla="*/ 5 w 11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0">
                  <a:moveTo>
                    <a:pt x="5" y="1"/>
                  </a:moveTo>
                  <a:cubicBezTo>
                    <a:pt x="7" y="0"/>
                    <a:pt x="9" y="1"/>
                    <a:pt x="9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5"/>
                    <a:pt x="10" y="7"/>
                    <a:pt x="9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4" y="10"/>
                    <a:pt x="3" y="10"/>
                    <a:pt x="2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2" y="3"/>
                  </a:cubicBezTo>
                  <a:lnTo>
                    <a:pt x="5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55">
              <a:extLst>
                <a:ext uri="{FF2B5EF4-FFF2-40B4-BE49-F238E27FC236}">
                  <a16:creationId xmlns:a16="http://schemas.microsoft.com/office/drawing/2014/main" id="{43FEA646-F8BE-4EB5-B466-E80FBC7BE7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7642" y="1854203"/>
              <a:ext cx="34925" cy="34925"/>
            </a:xfrm>
            <a:custGeom>
              <a:avLst/>
              <a:gdLst>
                <a:gd name="T0" fmla="*/ 2 w 10"/>
                <a:gd name="T1" fmla="*/ 8 h 10"/>
                <a:gd name="T2" fmla="*/ 0 w 10"/>
                <a:gd name="T3" fmla="*/ 4 h 10"/>
                <a:gd name="T4" fmla="*/ 1 w 10"/>
                <a:gd name="T5" fmla="*/ 3 h 10"/>
                <a:gd name="T6" fmla="*/ 5 w 10"/>
                <a:gd name="T7" fmla="*/ 1 h 10"/>
                <a:gd name="T8" fmla="*/ 8 w 10"/>
                <a:gd name="T9" fmla="*/ 2 h 10"/>
                <a:gd name="T10" fmla="*/ 10 w 10"/>
                <a:gd name="T11" fmla="*/ 6 h 10"/>
                <a:gd name="T12" fmla="*/ 9 w 10"/>
                <a:gd name="T13" fmla="*/ 7 h 10"/>
                <a:gd name="T14" fmla="*/ 5 w 10"/>
                <a:gd name="T15" fmla="*/ 9 h 10"/>
                <a:gd name="T16" fmla="*/ 2 w 10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2" y="8"/>
                  </a:moveTo>
                  <a:cubicBezTo>
                    <a:pt x="1" y="7"/>
                    <a:pt x="0" y="6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3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10" y="4"/>
                    <a:pt x="10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9"/>
                    <a:pt x="7" y="10"/>
                    <a:pt x="5" y="9"/>
                  </a:cubicBezTo>
                  <a:lnTo>
                    <a:pt x="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356">
              <a:extLst>
                <a:ext uri="{FF2B5EF4-FFF2-40B4-BE49-F238E27FC236}">
                  <a16:creationId xmlns:a16="http://schemas.microsoft.com/office/drawing/2014/main" id="{646BF082-AE95-4360-A9B9-09F1B3C1BF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0604" y="1643066"/>
              <a:ext cx="396875" cy="398463"/>
            </a:xfrm>
            <a:custGeom>
              <a:avLst/>
              <a:gdLst>
                <a:gd name="T0" fmla="*/ 54 w 116"/>
                <a:gd name="T1" fmla="*/ 2 h 117"/>
                <a:gd name="T2" fmla="*/ 2 w 116"/>
                <a:gd name="T3" fmla="*/ 62 h 117"/>
                <a:gd name="T4" fmla="*/ 62 w 116"/>
                <a:gd name="T5" fmla="*/ 115 h 117"/>
                <a:gd name="T6" fmla="*/ 114 w 116"/>
                <a:gd name="T7" fmla="*/ 55 h 117"/>
                <a:gd name="T8" fmla="*/ 54 w 116"/>
                <a:gd name="T9" fmla="*/ 2 h 117"/>
                <a:gd name="T10" fmla="*/ 60 w 116"/>
                <a:gd name="T11" fmla="*/ 85 h 117"/>
                <a:gd name="T12" fmla="*/ 31 w 116"/>
                <a:gd name="T13" fmla="*/ 60 h 117"/>
                <a:gd name="T14" fmla="*/ 56 w 116"/>
                <a:gd name="T15" fmla="*/ 32 h 117"/>
                <a:gd name="T16" fmla="*/ 84 w 116"/>
                <a:gd name="T17" fmla="*/ 57 h 117"/>
                <a:gd name="T18" fmla="*/ 60 w 116"/>
                <a:gd name="T19" fmla="*/ 8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17">
                  <a:moveTo>
                    <a:pt x="54" y="2"/>
                  </a:moveTo>
                  <a:cubicBezTo>
                    <a:pt x="23" y="4"/>
                    <a:pt x="0" y="31"/>
                    <a:pt x="2" y="62"/>
                  </a:cubicBezTo>
                  <a:cubicBezTo>
                    <a:pt x="4" y="93"/>
                    <a:pt x="31" y="117"/>
                    <a:pt x="62" y="115"/>
                  </a:cubicBezTo>
                  <a:cubicBezTo>
                    <a:pt x="93" y="113"/>
                    <a:pt x="116" y="86"/>
                    <a:pt x="114" y="55"/>
                  </a:cubicBezTo>
                  <a:cubicBezTo>
                    <a:pt x="112" y="24"/>
                    <a:pt x="85" y="0"/>
                    <a:pt x="54" y="2"/>
                  </a:cubicBezTo>
                  <a:close/>
                  <a:moveTo>
                    <a:pt x="60" y="85"/>
                  </a:moveTo>
                  <a:cubicBezTo>
                    <a:pt x="45" y="86"/>
                    <a:pt x="32" y="75"/>
                    <a:pt x="31" y="60"/>
                  </a:cubicBezTo>
                  <a:cubicBezTo>
                    <a:pt x="30" y="46"/>
                    <a:pt x="41" y="33"/>
                    <a:pt x="56" y="32"/>
                  </a:cubicBezTo>
                  <a:cubicBezTo>
                    <a:pt x="71" y="31"/>
                    <a:pt x="84" y="42"/>
                    <a:pt x="84" y="57"/>
                  </a:cubicBezTo>
                  <a:cubicBezTo>
                    <a:pt x="85" y="71"/>
                    <a:pt x="74" y="84"/>
                    <a:pt x="60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357">
              <a:extLst>
                <a:ext uri="{FF2B5EF4-FFF2-40B4-BE49-F238E27FC236}">
                  <a16:creationId xmlns:a16="http://schemas.microsoft.com/office/drawing/2014/main" id="{04F59BCC-6867-4725-B859-314384A2D3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4591" y="1604966"/>
              <a:ext cx="68263" cy="115888"/>
            </a:xfrm>
            <a:custGeom>
              <a:avLst/>
              <a:gdLst>
                <a:gd name="T0" fmla="*/ 20 w 20"/>
                <a:gd name="T1" fmla="*/ 28 h 34"/>
                <a:gd name="T2" fmla="*/ 16 w 20"/>
                <a:gd name="T3" fmla="*/ 33 h 34"/>
                <a:gd name="T4" fmla="*/ 5 w 20"/>
                <a:gd name="T5" fmla="*/ 34 h 34"/>
                <a:gd name="T6" fmla="*/ 1 w 20"/>
                <a:gd name="T7" fmla="*/ 29 h 34"/>
                <a:gd name="T8" fmla="*/ 2 w 20"/>
                <a:gd name="T9" fmla="*/ 5 h 34"/>
                <a:gd name="T10" fmla="*/ 8 w 20"/>
                <a:gd name="T11" fmla="*/ 0 h 34"/>
                <a:gd name="T12" fmla="*/ 9 w 20"/>
                <a:gd name="T13" fmla="*/ 0 h 34"/>
                <a:gd name="T14" fmla="*/ 15 w 20"/>
                <a:gd name="T15" fmla="*/ 5 h 34"/>
                <a:gd name="T16" fmla="*/ 20 w 20"/>
                <a:gd name="T17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34">
                  <a:moveTo>
                    <a:pt x="20" y="28"/>
                  </a:moveTo>
                  <a:cubicBezTo>
                    <a:pt x="20" y="30"/>
                    <a:pt x="19" y="33"/>
                    <a:pt x="16" y="33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2" y="34"/>
                    <a:pt x="0" y="32"/>
                    <a:pt x="1" y="2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5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2"/>
                    <a:pt x="15" y="5"/>
                  </a:cubicBezTo>
                  <a:lnTo>
                    <a:pt x="2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358">
              <a:extLst>
                <a:ext uri="{FF2B5EF4-FFF2-40B4-BE49-F238E27FC236}">
                  <a16:creationId xmlns:a16="http://schemas.microsoft.com/office/drawing/2014/main" id="{D09D6C01-A06E-46E1-B7D0-2F0F01C75E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2054" y="1963741"/>
              <a:ext cx="68263" cy="115888"/>
            </a:xfrm>
            <a:custGeom>
              <a:avLst/>
              <a:gdLst>
                <a:gd name="T0" fmla="*/ 1 w 20"/>
                <a:gd name="T1" fmla="*/ 7 h 34"/>
                <a:gd name="T2" fmla="*/ 5 w 20"/>
                <a:gd name="T3" fmla="*/ 1 h 34"/>
                <a:gd name="T4" fmla="*/ 15 w 20"/>
                <a:gd name="T5" fmla="*/ 0 h 34"/>
                <a:gd name="T6" fmla="*/ 20 w 20"/>
                <a:gd name="T7" fmla="*/ 5 h 34"/>
                <a:gd name="T8" fmla="*/ 18 w 20"/>
                <a:gd name="T9" fmla="*/ 29 h 34"/>
                <a:gd name="T10" fmla="*/ 13 w 20"/>
                <a:gd name="T11" fmla="*/ 34 h 34"/>
                <a:gd name="T12" fmla="*/ 12 w 20"/>
                <a:gd name="T13" fmla="*/ 34 h 34"/>
                <a:gd name="T14" fmla="*/ 6 w 20"/>
                <a:gd name="T15" fmla="*/ 30 h 34"/>
                <a:gd name="T16" fmla="*/ 1 w 20"/>
                <a:gd name="T17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34">
                  <a:moveTo>
                    <a:pt x="1" y="7"/>
                  </a:moveTo>
                  <a:cubicBezTo>
                    <a:pt x="0" y="4"/>
                    <a:pt x="2" y="1"/>
                    <a:pt x="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0" y="2"/>
                    <a:pt x="20" y="5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32"/>
                    <a:pt x="16" y="34"/>
                    <a:pt x="13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9" y="34"/>
                    <a:pt x="6" y="32"/>
                    <a:pt x="6" y="30"/>
                  </a:cubicBezTo>
                  <a:lnTo>
                    <a:pt x="1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359">
              <a:extLst>
                <a:ext uri="{FF2B5EF4-FFF2-40B4-BE49-F238E27FC236}">
                  <a16:creationId xmlns:a16="http://schemas.microsoft.com/office/drawing/2014/main" id="{0824C53A-3DC1-4079-9293-869B5AC15D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9329" y="1816103"/>
              <a:ext cx="115888" cy="68263"/>
            </a:xfrm>
            <a:custGeom>
              <a:avLst/>
              <a:gdLst>
                <a:gd name="T0" fmla="*/ 28 w 34"/>
                <a:gd name="T1" fmla="*/ 1 h 20"/>
                <a:gd name="T2" fmla="*/ 33 w 34"/>
                <a:gd name="T3" fmla="*/ 5 h 20"/>
                <a:gd name="T4" fmla="*/ 34 w 34"/>
                <a:gd name="T5" fmla="*/ 15 h 20"/>
                <a:gd name="T6" fmla="*/ 29 w 34"/>
                <a:gd name="T7" fmla="*/ 20 h 20"/>
                <a:gd name="T8" fmla="*/ 6 w 34"/>
                <a:gd name="T9" fmla="*/ 18 h 20"/>
                <a:gd name="T10" fmla="*/ 0 w 34"/>
                <a:gd name="T11" fmla="*/ 13 h 20"/>
                <a:gd name="T12" fmla="*/ 0 w 34"/>
                <a:gd name="T13" fmla="*/ 12 h 20"/>
                <a:gd name="T14" fmla="*/ 5 w 34"/>
                <a:gd name="T15" fmla="*/ 5 h 20"/>
                <a:gd name="T16" fmla="*/ 28 w 34"/>
                <a:gd name="T17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0">
                  <a:moveTo>
                    <a:pt x="28" y="1"/>
                  </a:moveTo>
                  <a:cubicBezTo>
                    <a:pt x="31" y="0"/>
                    <a:pt x="33" y="2"/>
                    <a:pt x="33" y="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8"/>
                    <a:pt x="32" y="20"/>
                    <a:pt x="29" y="20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3" y="18"/>
                    <a:pt x="0" y="15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9"/>
                    <a:pt x="2" y="6"/>
                    <a:pt x="5" y="5"/>
                  </a:cubicBezTo>
                  <a:lnTo>
                    <a:pt x="28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360">
              <a:extLst>
                <a:ext uri="{FF2B5EF4-FFF2-40B4-BE49-F238E27FC236}">
                  <a16:creationId xmlns:a16="http://schemas.microsoft.com/office/drawing/2014/main" id="{D527D15F-21DA-478B-B152-DF78D089B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2867" y="1800228"/>
              <a:ext cx="115888" cy="68263"/>
            </a:xfrm>
            <a:custGeom>
              <a:avLst/>
              <a:gdLst>
                <a:gd name="T0" fmla="*/ 6 w 34"/>
                <a:gd name="T1" fmla="*/ 19 h 20"/>
                <a:gd name="T2" fmla="*/ 0 w 34"/>
                <a:gd name="T3" fmla="*/ 15 h 20"/>
                <a:gd name="T4" fmla="*/ 0 w 34"/>
                <a:gd name="T5" fmla="*/ 5 h 20"/>
                <a:gd name="T6" fmla="*/ 5 w 34"/>
                <a:gd name="T7" fmla="*/ 0 h 20"/>
                <a:gd name="T8" fmla="*/ 28 w 34"/>
                <a:gd name="T9" fmla="*/ 2 h 20"/>
                <a:gd name="T10" fmla="*/ 34 w 34"/>
                <a:gd name="T11" fmla="*/ 7 h 20"/>
                <a:gd name="T12" fmla="*/ 34 w 34"/>
                <a:gd name="T13" fmla="*/ 8 h 20"/>
                <a:gd name="T14" fmla="*/ 29 w 34"/>
                <a:gd name="T15" fmla="*/ 15 h 20"/>
                <a:gd name="T16" fmla="*/ 6 w 34"/>
                <a:gd name="T17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0">
                  <a:moveTo>
                    <a:pt x="6" y="19"/>
                  </a:moveTo>
                  <a:cubicBezTo>
                    <a:pt x="3" y="20"/>
                    <a:pt x="1" y="18"/>
                    <a:pt x="0" y="1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1" y="2"/>
                    <a:pt x="33" y="5"/>
                    <a:pt x="34" y="7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11"/>
                    <a:pt x="32" y="14"/>
                    <a:pt x="29" y="15"/>
                  </a:cubicBezTo>
                  <a:lnTo>
                    <a:pt x="6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361">
              <a:extLst>
                <a:ext uri="{FF2B5EF4-FFF2-40B4-BE49-F238E27FC236}">
                  <a16:creationId xmlns:a16="http://schemas.microsoft.com/office/drawing/2014/main" id="{4AFEBFC4-5CB7-469E-811B-F20EC41A37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0129" y="1676403"/>
              <a:ext cx="112713" cy="106363"/>
            </a:xfrm>
            <a:custGeom>
              <a:avLst/>
              <a:gdLst>
                <a:gd name="T0" fmla="*/ 30 w 33"/>
                <a:gd name="T1" fmla="*/ 14 h 31"/>
                <a:gd name="T2" fmla="*/ 31 w 33"/>
                <a:gd name="T3" fmla="*/ 21 h 31"/>
                <a:gd name="T4" fmla="*/ 24 w 33"/>
                <a:gd name="T5" fmla="*/ 28 h 31"/>
                <a:gd name="T6" fmla="*/ 17 w 33"/>
                <a:gd name="T7" fmla="*/ 28 h 31"/>
                <a:gd name="T8" fmla="*/ 2 w 33"/>
                <a:gd name="T9" fmla="*/ 11 h 31"/>
                <a:gd name="T10" fmla="*/ 2 w 33"/>
                <a:gd name="T11" fmla="*/ 3 h 31"/>
                <a:gd name="T12" fmla="*/ 3 w 33"/>
                <a:gd name="T13" fmla="*/ 2 h 31"/>
                <a:gd name="T14" fmla="*/ 10 w 33"/>
                <a:gd name="T15" fmla="*/ 1 h 31"/>
                <a:gd name="T16" fmla="*/ 30 w 33"/>
                <a:gd name="T17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1">
                  <a:moveTo>
                    <a:pt x="30" y="14"/>
                  </a:moveTo>
                  <a:cubicBezTo>
                    <a:pt x="32" y="16"/>
                    <a:pt x="33" y="19"/>
                    <a:pt x="31" y="21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2" y="31"/>
                    <a:pt x="19" y="31"/>
                    <a:pt x="17" y="28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9"/>
                    <a:pt x="0" y="5"/>
                    <a:pt x="2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0"/>
                    <a:pt x="8" y="0"/>
                    <a:pt x="10" y="1"/>
                  </a:cubicBezTo>
                  <a:lnTo>
                    <a:pt x="3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362">
              <a:extLst>
                <a:ext uri="{FF2B5EF4-FFF2-40B4-BE49-F238E27FC236}">
                  <a16:creationId xmlns:a16="http://schemas.microsoft.com/office/drawing/2014/main" id="{71EC68E0-ECB7-46D7-9922-FBD2B8225E6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3654" y="1901829"/>
              <a:ext cx="114300" cy="109538"/>
            </a:xfrm>
            <a:custGeom>
              <a:avLst/>
              <a:gdLst>
                <a:gd name="T0" fmla="*/ 3 w 33"/>
                <a:gd name="T1" fmla="*/ 17 h 32"/>
                <a:gd name="T2" fmla="*/ 2 w 33"/>
                <a:gd name="T3" fmla="*/ 10 h 32"/>
                <a:gd name="T4" fmla="*/ 9 w 33"/>
                <a:gd name="T5" fmla="*/ 3 h 32"/>
                <a:gd name="T6" fmla="*/ 15 w 33"/>
                <a:gd name="T7" fmla="*/ 3 h 32"/>
                <a:gd name="T8" fmla="*/ 31 w 33"/>
                <a:gd name="T9" fmla="*/ 20 h 32"/>
                <a:gd name="T10" fmla="*/ 31 w 33"/>
                <a:gd name="T11" fmla="*/ 28 h 32"/>
                <a:gd name="T12" fmla="*/ 30 w 33"/>
                <a:gd name="T13" fmla="*/ 29 h 32"/>
                <a:gd name="T14" fmla="*/ 22 w 33"/>
                <a:gd name="T15" fmla="*/ 30 h 32"/>
                <a:gd name="T16" fmla="*/ 3 w 33"/>
                <a:gd name="T17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2">
                  <a:moveTo>
                    <a:pt x="3" y="17"/>
                  </a:moveTo>
                  <a:cubicBezTo>
                    <a:pt x="0" y="16"/>
                    <a:pt x="0" y="13"/>
                    <a:pt x="2" y="1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0"/>
                    <a:pt x="14" y="0"/>
                    <a:pt x="15" y="3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3" y="23"/>
                    <a:pt x="33" y="26"/>
                    <a:pt x="31" y="28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8" y="31"/>
                    <a:pt x="25" y="32"/>
                    <a:pt x="22" y="30"/>
                  </a:cubicBezTo>
                  <a:lnTo>
                    <a:pt x="3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363">
              <a:extLst>
                <a:ext uri="{FF2B5EF4-FFF2-40B4-BE49-F238E27FC236}">
                  <a16:creationId xmlns:a16="http://schemas.microsoft.com/office/drawing/2014/main" id="{B4712790-8193-494A-8B84-B7520CDBFB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0766" y="1919291"/>
              <a:ext cx="106363" cy="109538"/>
            </a:xfrm>
            <a:custGeom>
              <a:avLst/>
              <a:gdLst>
                <a:gd name="T0" fmla="*/ 14 w 31"/>
                <a:gd name="T1" fmla="*/ 2 h 32"/>
                <a:gd name="T2" fmla="*/ 21 w 31"/>
                <a:gd name="T3" fmla="*/ 1 h 32"/>
                <a:gd name="T4" fmla="*/ 29 w 31"/>
                <a:gd name="T5" fmla="*/ 8 h 32"/>
                <a:gd name="T6" fmla="*/ 29 w 31"/>
                <a:gd name="T7" fmla="*/ 15 h 32"/>
                <a:gd name="T8" fmla="*/ 11 w 31"/>
                <a:gd name="T9" fmla="*/ 30 h 32"/>
                <a:gd name="T10" fmla="*/ 3 w 31"/>
                <a:gd name="T11" fmla="*/ 30 h 32"/>
                <a:gd name="T12" fmla="*/ 3 w 31"/>
                <a:gd name="T13" fmla="*/ 30 h 32"/>
                <a:gd name="T14" fmla="*/ 1 w 31"/>
                <a:gd name="T15" fmla="*/ 22 h 32"/>
                <a:gd name="T16" fmla="*/ 14 w 31"/>
                <a:gd name="T17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2">
                  <a:moveTo>
                    <a:pt x="14" y="2"/>
                  </a:moveTo>
                  <a:cubicBezTo>
                    <a:pt x="16" y="0"/>
                    <a:pt x="19" y="0"/>
                    <a:pt x="21" y="1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1" y="10"/>
                    <a:pt x="31" y="13"/>
                    <a:pt x="29" y="15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9" y="32"/>
                    <a:pt x="5" y="32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28"/>
                    <a:pt x="0" y="24"/>
                    <a:pt x="1" y="22"/>
                  </a:cubicBezTo>
                  <a:lnTo>
                    <a:pt x="14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364">
              <a:extLst>
                <a:ext uri="{FF2B5EF4-FFF2-40B4-BE49-F238E27FC236}">
                  <a16:creationId xmlns:a16="http://schemas.microsoft.com/office/drawing/2014/main" id="{B0C99470-95F8-44E5-994B-D10481BC2ED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0954" y="1657353"/>
              <a:ext cx="106363" cy="111125"/>
            </a:xfrm>
            <a:custGeom>
              <a:avLst/>
              <a:gdLst>
                <a:gd name="T0" fmla="*/ 16 w 31"/>
                <a:gd name="T1" fmla="*/ 30 h 33"/>
                <a:gd name="T2" fmla="*/ 10 w 31"/>
                <a:gd name="T3" fmla="*/ 31 h 33"/>
                <a:gd name="T4" fmla="*/ 2 w 31"/>
                <a:gd name="T5" fmla="*/ 24 h 33"/>
                <a:gd name="T6" fmla="*/ 2 w 31"/>
                <a:gd name="T7" fmla="*/ 17 h 33"/>
                <a:gd name="T8" fmla="*/ 20 w 31"/>
                <a:gd name="T9" fmla="*/ 2 h 33"/>
                <a:gd name="T10" fmla="*/ 28 w 31"/>
                <a:gd name="T11" fmla="*/ 2 h 33"/>
                <a:gd name="T12" fmla="*/ 28 w 31"/>
                <a:gd name="T13" fmla="*/ 2 h 33"/>
                <a:gd name="T14" fmla="*/ 29 w 31"/>
                <a:gd name="T15" fmla="*/ 10 h 33"/>
                <a:gd name="T16" fmla="*/ 16 w 31"/>
                <a:gd name="T17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3">
                  <a:moveTo>
                    <a:pt x="16" y="30"/>
                  </a:moveTo>
                  <a:cubicBezTo>
                    <a:pt x="15" y="32"/>
                    <a:pt x="12" y="33"/>
                    <a:pt x="10" y="31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2"/>
                    <a:pt x="0" y="19"/>
                    <a:pt x="2" y="17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2" y="0"/>
                    <a:pt x="25" y="0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0" y="4"/>
                    <a:pt x="31" y="8"/>
                    <a:pt x="29" y="10"/>
                  </a:cubicBezTo>
                  <a:lnTo>
                    <a:pt x="16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365">
              <a:extLst>
                <a:ext uri="{FF2B5EF4-FFF2-40B4-BE49-F238E27FC236}">
                  <a16:creationId xmlns:a16="http://schemas.microsoft.com/office/drawing/2014/main" id="{DF1FFA90-948E-4383-A9D5-0EA748C35A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5216" y="1625603"/>
              <a:ext cx="93663" cy="119063"/>
            </a:xfrm>
            <a:custGeom>
              <a:avLst/>
              <a:gdLst>
                <a:gd name="T0" fmla="*/ 26 w 27"/>
                <a:gd name="T1" fmla="*/ 22 h 35"/>
                <a:gd name="T2" fmla="*/ 24 w 27"/>
                <a:gd name="T3" fmla="*/ 29 h 35"/>
                <a:gd name="T4" fmla="*/ 15 w 27"/>
                <a:gd name="T5" fmla="*/ 33 h 35"/>
                <a:gd name="T6" fmla="*/ 9 w 27"/>
                <a:gd name="T7" fmla="*/ 31 h 35"/>
                <a:gd name="T8" fmla="*/ 1 w 27"/>
                <a:gd name="T9" fmla="*/ 9 h 35"/>
                <a:gd name="T10" fmla="*/ 4 w 27"/>
                <a:gd name="T11" fmla="*/ 1 h 35"/>
                <a:gd name="T12" fmla="*/ 5 w 27"/>
                <a:gd name="T13" fmla="*/ 1 h 35"/>
                <a:gd name="T14" fmla="*/ 12 w 27"/>
                <a:gd name="T15" fmla="*/ 3 h 35"/>
                <a:gd name="T16" fmla="*/ 26 w 27"/>
                <a:gd name="T17" fmla="*/ 2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35">
                  <a:moveTo>
                    <a:pt x="26" y="22"/>
                  </a:moveTo>
                  <a:cubicBezTo>
                    <a:pt x="27" y="25"/>
                    <a:pt x="27" y="27"/>
                    <a:pt x="24" y="2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2" y="35"/>
                    <a:pt x="10" y="34"/>
                    <a:pt x="9" y="3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2" y="3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11" y="1"/>
                    <a:pt x="12" y="3"/>
                  </a:cubicBezTo>
                  <a:lnTo>
                    <a:pt x="26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366">
              <a:extLst>
                <a:ext uri="{FF2B5EF4-FFF2-40B4-BE49-F238E27FC236}">
                  <a16:creationId xmlns:a16="http://schemas.microsoft.com/office/drawing/2014/main" id="{8FB3F812-CC37-4C77-8806-6063FC0DB2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029" y="1939929"/>
              <a:ext cx="96838" cy="119063"/>
            </a:xfrm>
            <a:custGeom>
              <a:avLst/>
              <a:gdLst>
                <a:gd name="T0" fmla="*/ 2 w 28"/>
                <a:gd name="T1" fmla="*/ 13 h 35"/>
                <a:gd name="T2" fmla="*/ 4 w 28"/>
                <a:gd name="T3" fmla="*/ 6 h 35"/>
                <a:gd name="T4" fmla="*/ 13 w 28"/>
                <a:gd name="T5" fmla="*/ 2 h 35"/>
                <a:gd name="T6" fmla="*/ 19 w 28"/>
                <a:gd name="T7" fmla="*/ 4 h 35"/>
                <a:gd name="T8" fmla="*/ 27 w 28"/>
                <a:gd name="T9" fmla="*/ 26 h 35"/>
                <a:gd name="T10" fmla="*/ 24 w 28"/>
                <a:gd name="T11" fmla="*/ 34 h 35"/>
                <a:gd name="T12" fmla="*/ 23 w 28"/>
                <a:gd name="T13" fmla="*/ 34 h 35"/>
                <a:gd name="T14" fmla="*/ 15 w 28"/>
                <a:gd name="T15" fmla="*/ 32 h 35"/>
                <a:gd name="T16" fmla="*/ 2 w 28"/>
                <a:gd name="T17" fmla="*/ 1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5">
                  <a:moveTo>
                    <a:pt x="2" y="13"/>
                  </a:moveTo>
                  <a:cubicBezTo>
                    <a:pt x="0" y="11"/>
                    <a:pt x="1" y="8"/>
                    <a:pt x="4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5" y="0"/>
                    <a:pt x="18" y="2"/>
                    <a:pt x="19" y="4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8" y="29"/>
                    <a:pt x="26" y="32"/>
                    <a:pt x="24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0" y="35"/>
                    <a:pt x="17" y="35"/>
                    <a:pt x="15" y="32"/>
                  </a:cubicBezTo>
                  <a:lnTo>
                    <a:pt x="2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367">
              <a:extLst>
                <a:ext uri="{FF2B5EF4-FFF2-40B4-BE49-F238E27FC236}">
                  <a16:creationId xmlns:a16="http://schemas.microsoft.com/office/drawing/2014/main" id="{A24DB5A7-29E1-4554-AEEC-6BFB2F664C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9966" y="1871666"/>
              <a:ext cx="119063" cy="92075"/>
            </a:xfrm>
            <a:custGeom>
              <a:avLst/>
              <a:gdLst>
                <a:gd name="T0" fmla="*/ 23 w 35"/>
                <a:gd name="T1" fmla="*/ 2 h 27"/>
                <a:gd name="T2" fmla="*/ 29 w 35"/>
                <a:gd name="T3" fmla="*/ 3 h 27"/>
                <a:gd name="T4" fmla="*/ 34 w 35"/>
                <a:gd name="T5" fmla="*/ 13 h 27"/>
                <a:gd name="T6" fmla="*/ 31 w 35"/>
                <a:gd name="T7" fmla="*/ 19 h 27"/>
                <a:gd name="T8" fmla="*/ 9 w 35"/>
                <a:gd name="T9" fmla="*/ 26 h 27"/>
                <a:gd name="T10" fmla="*/ 2 w 35"/>
                <a:gd name="T11" fmla="*/ 23 h 27"/>
                <a:gd name="T12" fmla="*/ 1 w 35"/>
                <a:gd name="T13" fmla="*/ 23 h 27"/>
                <a:gd name="T14" fmla="*/ 3 w 35"/>
                <a:gd name="T15" fmla="*/ 15 h 27"/>
                <a:gd name="T16" fmla="*/ 23 w 35"/>
                <a:gd name="T1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7">
                  <a:moveTo>
                    <a:pt x="23" y="2"/>
                  </a:moveTo>
                  <a:cubicBezTo>
                    <a:pt x="25" y="0"/>
                    <a:pt x="28" y="1"/>
                    <a:pt x="29" y="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5" y="15"/>
                    <a:pt x="34" y="18"/>
                    <a:pt x="31" y="19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6" y="27"/>
                    <a:pt x="3" y="26"/>
                    <a:pt x="2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0"/>
                    <a:pt x="1" y="17"/>
                    <a:pt x="3" y="15"/>
                  </a:cubicBezTo>
                  <a:lnTo>
                    <a:pt x="2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368">
              <a:extLst>
                <a:ext uri="{FF2B5EF4-FFF2-40B4-BE49-F238E27FC236}">
                  <a16:creationId xmlns:a16="http://schemas.microsoft.com/office/drawing/2014/main" id="{40C10E6A-2648-4B83-84FE-3B82F6D3C7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7467" y="1720853"/>
              <a:ext cx="120650" cy="92075"/>
            </a:xfrm>
            <a:custGeom>
              <a:avLst/>
              <a:gdLst>
                <a:gd name="T0" fmla="*/ 12 w 35"/>
                <a:gd name="T1" fmla="*/ 26 h 27"/>
                <a:gd name="T2" fmla="*/ 6 w 35"/>
                <a:gd name="T3" fmla="*/ 24 h 27"/>
                <a:gd name="T4" fmla="*/ 1 w 35"/>
                <a:gd name="T5" fmla="*/ 15 h 27"/>
                <a:gd name="T6" fmla="*/ 4 w 35"/>
                <a:gd name="T7" fmla="*/ 8 h 27"/>
                <a:gd name="T8" fmla="*/ 26 w 35"/>
                <a:gd name="T9" fmla="*/ 1 h 27"/>
                <a:gd name="T10" fmla="*/ 33 w 35"/>
                <a:gd name="T11" fmla="*/ 4 h 27"/>
                <a:gd name="T12" fmla="*/ 33 w 35"/>
                <a:gd name="T13" fmla="*/ 5 h 27"/>
                <a:gd name="T14" fmla="*/ 32 w 35"/>
                <a:gd name="T15" fmla="*/ 12 h 27"/>
                <a:gd name="T16" fmla="*/ 12 w 35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7">
                  <a:moveTo>
                    <a:pt x="12" y="26"/>
                  </a:moveTo>
                  <a:cubicBezTo>
                    <a:pt x="10" y="27"/>
                    <a:pt x="7" y="26"/>
                    <a:pt x="6" y="2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2"/>
                    <a:pt x="1" y="9"/>
                    <a:pt x="4" y="8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8" y="0"/>
                    <a:pt x="32" y="1"/>
                    <a:pt x="33" y="4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5" y="7"/>
                    <a:pt x="34" y="11"/>
                    <a:pt x="32" y="12"/>
                  </a:cubicBezTo>
                  <a:lnTo>
                    <a:pt x="12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369">
              <a:extLst>
                <a:ext uri="{FF2B5EF4-FFF2-40B4-BE49-F238E27FC236}">
                  <a16:creationId xmlns:a16="http://schemas.microsoft.com/office/drawing/2014/main" id="{1D26EA8D-8A9F-4A31-8D3A-DC6BB23E97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8854" y="1752603"/>
              <a:ext cx="120650" cy="80963"/>
            </a:xfrm>
            <a:custGeom>
              <a:avLst/>
              <a:gdLst>
                <a:gd name="T0" fmla="*/ 31 w 35"/>
                <a:gd name="T1" fmla="*/ 4 h 24"/>
                <a:gd name="T2" fmla="*/ 34 w 35"/>
                <a:gd name="T3" fmla="*/ 10 h 24"/>
                <a:gd name="T4" fmla="*/ 31 w 35"/>
                <a:gd name="T5" fmla="*/ 20 h 24"/>
                <a:gd name="T6" fmla="*/ 25 w 35"/>
                <a:gd name="T7" fmla="*/ 23 h 24"/>
                <a:gd name="T8" fmla="*/ 3 w 35"/>
                <a:gd name="T9" fmla="*/ 12 h 24"/>
                <a:gd name="T10" fmla="*/ 0 w 35"/>
                <a:gd name="T11" fmla="*/ 5 h 24"/>
                <a:gd name="T12" fmla="*/ 1 w 35"/>
                <a:gd name="T13" fmla="*/ 4 h 24"/>
                <a:gd name="T14" fmla="*/ 7 w 35"/>
                <a:gd name="T15" fmla="*/ 0 h 24"/>
                <a:gd name="T16" fmla="*/ 31 w 35"/>
                <a:gd name="T17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4">
                  <a:moveTo>
                    <a:pt x="31" y="4"/>
                  </a:moveTo>
                  <a:cubicBezTo>
                    <a:pt x="33" y="5"/>
                    <a:pt x="35" y="8"/>
                    <a:pt x="34" y="1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3"/>
                    <a:pt x="27" y="24"/>
                    <a:pt x="25" y="2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1"/>
                    <a:pt x="0" y="8"/>
                    <a:pt x="0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2"/>
                    <a:pt x="5" y="0"/>
                    <a:pt x="7" y="0"/>
                  </a:cubicBezTo>
                  <a:lnTo>
                    <a:pt x="31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370">
              <a:extLst>
                <a:ext uri="{FF2B5EF4-FFF2-40B4-BE49-F238E27FC236}">
                  <a16:creationId xmlns:a16="http://schemas.microsoft.com/office/drawing/2014/main" id="{1FFA8312-2FF5-41E0-AE3B-9A07C76B16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8579" y="1851028"/>
              <a:ext cx="119063" cy="80963"/>
            </a:xfrm>
            <a:custGeom>
              <a:avLst/>
              <a:gdLst>
                <a:gd name="T0" fmla="*/ 4 w 35"/>
                <a:gd name="T1" fmla="*/ 20 h 24"/>
                <a:gd name="T2" fmla="*/ 1 w 35"/>
                <a:gd name="T3" fmla="*/ 14 h 24"/>
                <a:gd name="T4" fmla="*/ 4 w 35"/>
                <a:gd name="T5" fmla="*/ 4 h 24"/>
                <a:gd name="T6" fmla="*/ 10 w 35"/>
                <a:gd name="T7" fmla="*/ 1 h 24"/>
                <a:gd name="T8" fmla="*/ 31 w 35"/>
                <a:gd name="T9" fmla="*/ 12 h 24"/>
                <a:gd name="T10" fmla="*/ 34 w 35"/>
                <a:gd name="T11" fmla="*/ 19 h 24"/>
                <a:gd name="T12" fmla="*/ 34 w 35"/>
                <a:gd name="T13" fmla="*/ 20 h 24"/>
                <a:gd name="T14" fmla="*/ 27 w 35"/>
                <a:gd name="T15" fmla="*/ 24 h 24"/>
                <a:gd name="T16" fmla="*/ 4 w 35"/>
                <a:gd name="T1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4">
                  <a:moveTo>
                    <a:pt x="4" y="20"/>
                  </a:moveTo>
                  <a:cubicBezTo>
                    <a:pt x="1" y="19"/>
                    <a:pt x="0" y="17"/>
                    <a:pt x="1" y="1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1"/>
                    <a:pt x="8" y="0"/>
                    <a:pt x="10" y="1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4" y="13"/>
                    <a:pt x="35" y="16"/>
                    <a:pt x="34" y="1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23"/>
                    <a:pt x="30" y="24"/>
                    <a:pt x="27" y="24"/>
                  </a:cubicBezTo>
                  <a:lnTo>
                    <a:pt x="4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371">
              <a:extLst>
                <a:ext uri="{FF2B5EF4-FFF2-40B4-BE49-F238E27FC236}">
                  <a16:creationId xmlns:a16="http://schemas.microsoft.com/office/drawing/2014/main" id="{CBABD2FF-0A63-4EB4-B67D-BC5ECD8BF7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6966" y="1952629"/>
              <a:ext cx="80963" cy="120650"/>
            </a:xfrm>
            <a:custGeom>
              <a:avLst/>
              <a:gdLst>
                <a:gd name="T0" fmla="*/ 5 w 24"/>
                <a:gd name="T1" fmla="*/ 4 h 35"/>
                <a:gd name="T2" fmla="*/ 11 w 24"/>
                <a:gd name="T3" fmla="*/ 0 h 35"/>
                <a:gd name="T4" fmla="*/ 20 w 24"/>
                <a:gd name="T5" fmla="*/ 4 h 35"/>
                <a:gd name="T6" fmla="*/ 23 w 24"/>
                <a:gd name="T7" fmla="*/ 10 h 35"/>
                <a:gd name="T8" fmla="*/ 13 w 24"/>
                <a:gd name="T9" fmla="*/ 31 h 35"/>
                <a:gd name="T10" fmla="*/ 5 w 24"/>
                <a:gd name="T11" fmla="*/ 34 h 35"/>
                <a:gd name="T12" fmla="*/ 5 w 24"/>
                <a:gd name="T13" fmla="*/ 34 h 35"/>
                <a:gd name="T14" fmla="*/ 1 w 24"/>
                <a:gd name="T15" fmla="*/ 27 h 35"/>
                <a:gd name="T16" fmla="*/ 5 w 24"/>
                <a:gd name="T17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35">
                  <a:moveTo>
                    <a:pt x="5" y="4"/>
                  </a:moveTo>
                  <a:cubicBezTo>
                    <a:pt x="5" y="1"/>
                    <a:pt x="8" y="0"/>
                    <a:pt x="11" y="0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3" y="5"/>
                    <a:pt x="24" y="7"/>
                    <a:pt x="23" y="10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1" y="34"/>
                    <a:pt x="8" y="35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2" y="33"/>
                    <a:pt x="0" y="30"/>
                    <a:pt x="1" y="27"/>
                  </a:cubicBez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372">
              <a:extLst>
                <a:ext uri="{FF2B5EF4-FFF2-40B4-BE49-F238E27FC236}">
                  <a16:creationId xmlns:a16="http://schemas.microsoft.com/office/drawing/2014/main" id="{431A08BC-FAC6-470E-ADD6-D5F25D7671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5391" y="1612903"/>
              <a:ext cx="85725" cy="122238"/>
            </a:xfrm>
            <a:custGeom>
              <a:avLst/>
              <a:gdLst>
                <a:gd name="T0" fmla="*/ 20 w 25"/>
                <a:gd name="T1" fmla="*/ 31 h 36"/>
                <a:gd name="T2" fmla="*/ 14 w 25"/>
                <a:gd name="T3" fmla="*/ 35 h 36"/>
                <a:gd name="T4" fmla="*/ 4 w 25"/>
                <a:gd name="T5" fmla="*/ 31 h 36"/>
                <a:gd name="T6" fmla="*/ 2 w 25"/>
                <a:gd name="T7" fmla="*/ 25 h 36"/>
                <a:gd name="T8" fmla="*/ 12 w 25"/>
                <a:gd name="T9" fmla="*/ 4 h 36"/>
                <a:gd name="T10" fmla="*/ 19 w 25"/>
                <a:gd name="T11" fmla="*/ 1 h 36"/>
                <a:gd name="T12" fmla="*/ 20 w 25"/>
                <a:gd name="T13" fmla="*/ 1 h 36"/>
                <a:gd name="T14" fmla="*/ 24 w 25"/>
                <a:gd name="T15" fmla="*/ 8 h 36"/>
                <a:gd name="T16" fmla="*/ 20 w 25"/>
                <a:gd name="T17" fmla="*/ 3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36">
                  <a:moveTo>
                    <a:pt x="20" y="31"/>
                  </a:moveTo>
                  <a:cubicBezTo>
                    <a:pt x="20" y="34"/>
                    <a:pt x="17" y="36"/>
                    <a:pt x="14" y="35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2" y="31"/>
                    <a:pt x="0" y="28"/>
                    <a:pt x="2" y="2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2"/>
                    <a:pt x="17" y="0"/>
                    <a:pt x="19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3" y="2"/>
                    <a:pt x="25" y="5"/>
                    <a:pt x="24" y="8"/>
                  </a:cubicBezTo>
                  <a:lnTo>
                    <a:pt x="20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54634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A2D769-CF1A-44C7-9487-CB6276125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Ideal Issue Submission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1146D52-2D1E-4481-9BCA-C5E78F6AF6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1386" y="1287462"/>
            <a:ext cx="5156070" cy="542593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4213377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221BD-D6F5-48BE-B136-882FA61A96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Checking On your Issue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1D3307-8355-46CE-8C19-DA3739ED41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838" y="2581027"/>
            <a:ext cx="5029199" cy="388803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73CC43-0513-455F-8C93-300443F824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4702" y="1211287"/>
            <a:ext cx="11888787" cy="1292662"/>
          </a:xfrm>
        </p:spPr>
        <p:txBody>
          <a:bodyPr/>
          <a:lstStyle/>
          <a:p>
            <a:r>
              <a:rPr lang="en-US" dirty="0"/>
              <a:t>Open and Closed Issues</a:t>
            </a:r>
          </a:p>
          <a:p>
            <a:r>
              <a:rPr lang="en-US" dirty="0"/>
              <a:t>Status Updates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5119AB1-7F26-433C-BD49-8A7E6319D6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5311" y="2589013"/>
            <a:ext cx="6350326" cy="388004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05E20474-B0D0-43A6-818F-BF528E60643E}"/>
              </a:ext>
            </a:extLst>
          </p:cNvPr>
          <p:cNvSpPr/>
          <p:nvPr/>
        </p:nvSpPr>
        <p:spPr bwMode="auto">
          <a:xfrm>
            <a:off x="427037" y="3344862"/>
            <a:ext cx="914400" cy="304800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7F56021-53B6-476A-B2E4-69DC8A76D4FC}"/>
              </a:ext>
            </a:extLst>
          </p:cNvPr>
          <p:cNvSpPr/>
          <p:nvPr/>
        </p:nvSpPr>
        <p:spPr bwMode="auto">
          <a:xfrm>
            <a:off x="5837237" y="3649674"/>
            <a:ext cx="1143000" cy="304788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271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789F2B-3F1D-4782-BFBC-BABA560171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Ways to Contribute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7915B0-D18B-416D-B373-1B7AF51338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4702" y="1211286"/>
            <a:ext cx="11888787" cy="4495775"/>
          </a:xfrm>
        </p:spPr>
        <p:txBody>
          <a:bodyPr/>
          <a:lstStyle/>
          <a:p>
            <a:r>
              <a:rPr lang="en-US" dirty="0"/>
              <a:t>ARM </a:t>
            </a:r>
          </a:p>
          <a:p>
            <a:r>
              <a:rPr lang="en-US" dirty="0"/>
              <a:t>Samples</a:t>
            </a:r>
          </a:p>
          <a:p>
            <a:r>
              <a:rPr lang="en-US" dirty="0"/>
              <a:t>Adaptors</a:t>
            </a:r>
          </a:p>
          <a:p>
            <a:r>
              <a:rPr lang="en-US" dirty="0"/>
              <a:t>Connectors</a:t>
            </a:r>
          </a:p>
          <a:p>
            <a:r>
              <a:rPr lang="en-US" dirty="0"/>
              <a:t>In the future, “Extensions”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D37E49DA-9FAC-4E81-AC76-20E311E707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8037" y="754061"/>
            <a:ext cx="7211251" cy="284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929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70788D-4862-400A-8B53-1E7BA712D7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Azure Messaging Community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DD46D56-9013-4AA7-940C-856EC69F2E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237" y="1135062"/>
            <a:ext cx="10210800" cy="57435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79578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422400-08BF-486D-87B9-80BE91C580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Azure Messaging Community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3FA490-3088-4DC2-839F-B8EC7BAEEA8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28" t="3607" r="1827" b="7650"/>
          <a:stretch/>
        </p:blipFill>
        <p:spPr>
          <a:xfrm>
            <a:off x="503237" y="1135062"/>
            <a:ext cx="8153400" cy="57216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A073BA8-9306-4787-9EB3-10B8A37D8F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7837" y="4790744"/>
            <a:ext cx="1267027" cy="128174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145673C-DC22-4CEB-818B-0E3603C165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85235" y="3104193"/>
            <a:ext cx="1267027" cy="12798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E5C93A2-9E27-49E3-81E6-F0CB57AD2F4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37837" y="1158874"/>
            <a:ext cx="1268926" cy="12798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B020A28-5E54-4EAE-A311-D8EFAA92177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37837" y="3096611"/>
            <a:ext cx="1268926" cy="128174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B14661C-1DBF-4A5B-A63F-3900A602EC2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85235" y="4792662"/>
            <a:ext cx="1267027" cy="12798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4D778BF-219F-479B-9391-7E3E37160C7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85235" y="1243011"/>
            <a:ext cx="1268926" cy="127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446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Check Out The Following at Build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702" y="1211287"/>
            <a:ext cx="11888787" cy="2376035"/>
          </a:xfrm>
        </p:spPr>
        <p:txBody>
          <a:bodyPr/>
          <a:lstStyle/>
          <a:p>
            <a:r>
              <a:rPr lang="en-US" dirty="0"/>
              <a:t>Be sure to check out our other session:</a:t>
            </a:r>
          </a:p>
          <a:p>
            <a:pPr lvl="1"/>
            <a:r>
              <a:rPr lang="en-US" b="1" dirty="0"/>
              <a:t>Event Hubs From Agile Startups to Fortune 500 </a:t>
            </a:r>
          </a:p>
          <a:p>
            <a:r>
              <a:rPr lang="en-US" dirty="0"/>
              <a:t>Meet us at the Service Bus booth!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0529777" y="6031402"/>
            <a:ext cx="1634102" cy="664797"/>
          </a:xfrm>
          <a:prstGeom prst="rect">
            <a:avLst/>
          </a:prstGeom>
        </p:spPr>
        <p:txBody>
          <a:bodyPr wrap="none" lIns="182880" tIns="146304" rIns="182880" bIns="146304">
            <a:spAutoFit/>
          </a:bodyPr>
          <a:lstStyle/>
          <a:p>
            <a:pPr algn="r"/>
            <a:r>
              <a:rPr lang="en-US" sz="2400" dirty="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2400" dirty="0" err="1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endParaRPr lang="en-US" sz="2400" dirty="0">
              <a:gradFill>
                <a:gsLst>
                  <a:gs pos="6494">
                    <a:schemeClr val="tx1"/>
                  </a:gs>
                  <a:gs pos="18182">
                    <a:schemeClr val="tx1"/>
                  </a:gs>
                </a:gsLst>
                <a:lin ang="5400000" scaled="1"/>
              </a:gra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5CE2E94-0CDC-486C-B614-D7B5044E14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8795" y="3268662"/>
            <a:ext cx="4800600" cy="27895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75939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Call to action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702" y="1211287"/>
            <a:ext cx="11888787" cy="5152180"/>
          </a:xfrm>
        </p:spPr>
        <p:txBody>
          <a:bodyPr/>
          <a:lstStyle/>
          <a:p>
            <a:r>
              <a:rPr lang="en-US" dirty="0"/>
              <a:t>Check out our Repos!</a:t>
            </a:r>
          </a:p>
          <a:p>
            <a:r>
              <a:rPr lang="en-US" dirty="0"/>
              <a:t>3 C’s</a:t>
            </a:r>
          </a:p>
          <a:p>
            <a:pPr lvl="1"/>
            <a:r>
              <a:rPr lang="en-US" dirty="0"/>
              <a:t>Commit</a:t>
            </a:r>
          </a:p>
          <a:p>
            <a:pPr lvl="1"/>
            <a:r>
              <a:rPr lang="en-US" dirty="0"/>
              <a:t>Community</a:t>
            </a:r>
          </a:p>
          <a:p>
            <a:pPr lvl="1"/>
            <a:r>
              <a:rPr lang="en-US" dirty="0"/>
              <a:t>Contribute</a:t>
            </a:r>
          </a:p>
          <a:p>
            <a:r>
              <a:rPr lang="en-US" dirty="0"/>
              <a:t>Event Hubs MSDN: </a:t>
            </a:r>
            <a:r>
              <a:rPr lang="en-US" sz="2800" dirty="0"/>
              <a:t>https://blogs.msdn.microsoft.com/eventhubs/</a:t>
            </a:r>
          </a:p>
          <a:p>
            <a:r>
              <a:rPr lang="en-US" dirty="0"/>
              <a:t>Service Bus MSDN: </a:t>
            </a:r>
            <a:r>
              <a:rPr lang="en-US" sz="2800" dirty="0"/>
              <a:t>https://blogs.msdn.microsoft.com/servicebus/</a:t>
            </a:r>
          </a:p>
          <a:p>
            <a:r>
              <a:rPr lang="en-US" dirty="0"/>
              <a:t>Visit us on Azure.com</a:t>
            </a:r>
          </a:p>
          <a:p>
            <a:pPr lvl="0"/>
            <a:r>
              <a:rPr lang="en-US" dirty="0"/>
              <a:t>Re-visit Build session recordings on </a:t>
            </a:r>
            <a:r>
              <a:rPr lang="en-US" dirty="0">
                <a:hlinkClick r:id="rId3"/>
              </a:rPr>
              <a:t>Channel 9</a:t>
            </a:r>
            <a:r>
              <a:rPr lang="en-US" dirty="0"/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10529777" y="6031402"/>
            <a:ext cx="1634102" cy="664797"/>
          </a:xfrm>
          <a:prstGeom prst="rect">
            <a:avLst/>
          </a:prstGeom>
        </p:spPr>
        <p:txBody>
          <a:bodyPr wrap="none" lIns="182880" tIns="146304" rIns="182880" bIns="146304">
            <a:spAutoFit/>
          </a:bodyPr>
          <a:lstStyle/>
          <a:p>
            <a:pPr algn="r"/>
            <a:r>
              <a:rPr lang="en-US" sz="2400" dirty="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2400" dirty="0" err="1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endParaRPr lang="en-US" sz="2400" dirty="0">
              <a:gradFill>
                <a:gsLst>
                  <a:gs pos="6494">
                    <a:schemeClr val="tx1"/>
                  </a:gs>
                  <a:gs pos="18182">
                    <a:schemeClr val="tx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694723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A0AF820-E08B-4576-8623-D89D40BF859F}"/>
              </a:ext>
            </a:extLst>
          </p:cNvPr>
          <p:cNvSpPr txBox="1"/>
          <p:nvPr/>
        </p:nvSpPr>
        <p:spPr>
          <a:xfrm>
            <a:off x="1874837" y="2811462"/>
            <a:ext cx="8534400" cy="1514261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88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89778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OSS Just Made Me PaaS Out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Justin Conway</a:t>
            </a:r>
          </a:p>
          <a:p>
            <a:r>
              <a:rPr lang="en-US" dirty="0"/>
              <a:t>Program Manager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P4021</a:t>
            </a:r>
          </a:p>
        </p:txBody>
      </p:sp>
    </p:spTree>
    <p:extLst>
      <p:ext uri="{BB962C8B-B14F-4D97-AF65-F5344CB8AC3E}">
        <p14:creationId xmlns:p14="http://schemas.microsoft.com/office/powerpoint/2010/main" val="3788647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335A4-6C16-4F73-BE28-E268F8ABAA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Three C’s To Remember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95B2C6-1275-4702-BC1E-69A15687928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4702" y="1211287"/>
            <a:ext cx="11888787" cy="4001095"/>
          </a:xfrm>
        </p:spPr>
        <p:txBody>
          <a:bodyPr/>
          <a:lstStyle/>
          <a:p>
            <a:pPr marL="1371600" indent="-1371600">
              <a:buFont typeface="+mj-lt"/>
              <a:buAutoNum type="arabicPeriod"/>
            </a:pPr>
            <a:r>
              <a:rPr lang="en-US" sz="8000" dirty="0"/>
              <a:t>Commit</a:t>
            </a:r>
          </a:p>
          <a:p>
            <a:pPr marL="1371600" indent="-1371600">
              <a:buFont typeface="+mj-lt"/>
              <a:buAutoNum type="arabicPeriod"/>
            </a:pPr>
            <a:r>
              <a:rPr lang="en-US" sz="8000" dirty="0"/>
              <a:t>Community</a:t>
            </a:r>
          </a:p>
          <a:p>
            <a:pPr marL="1371600" indent="-1371600">
              <a:buFont typeface="+mj-lt"/>
              <a:buAutoNum type="arabicPeriod"/>
            </a:pPr>
            <a:r>
              <a:rPr lang="en-US" sz="8000" dirty="0"/>
              <a:t>Contribute</a:t>
            </a:r>
          </a:p>
        </p:txBody>
      </p:sp>
    </p:spTree>
    <p:extLst>
      <p:ext uri="{BB962C8B-B14F-4D97-AF65-F5344CB8AC3E}">
        <p14:creationId xmlns:p14="http://schemas.microsoft.com/office/powerpoint/2010/main" val="1362394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9413DC-C1CA-4F92-B85E-9EFC5FB8A5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OSS and PaaS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69E017-A9B8-4782-BD5D-BEDBF57370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4702" y="1211287"/>
            <a:ext cx="11888787" cy="2400657"/>
          </a:xfrm>
        </p:spPr>
        <p:txBody>
          <a:bodyPr/>
          <a:lstStyle/>
          <a:p>
            <a:r>
              <a:rPr lang="en-US" dirty="0"/>
              <a:t>PaaS takes the burden away of building out and managing your own hardware and software </a:t>
            </a:r>
          </a:p>
          <a:p>
            <a:r>
              <a:rPr lang="en-US" dirty="0"/>
              <a:t>You have more time for development of </a:t>
            </a:r>
            <a:r>
              <a:rPr lang="en-US" b="1" u="sng" dirty="0"/>
              <a:t>YOUR</a:t>
            </a:r>
            <a:r>
              <a:rPr lang="en-US" dirty="0"/>
              <a:t> apps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6C412D-7AA5-4FB7-897B-9B637CB513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837" y="3040062"/>
            <a:ext cx="10972800" cy="3891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27920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275482" y="295730"/>
            <a:ext cx="11887878" cy="917444"/>
          </a:xfrm>
        </p:spPr>
        <p:txBody>
          <a:bodyPr/>
          <a:lstStyle/>
          <a:p>
            <a:r>
              <a:rPr lang="en-US" dirty="0"/>
              <a:t>What are you responsible for with PaaS?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905350" y="2225273"/>
            <a:ext cx="2394395" cy="3620450"/>
            <a:chOff x="3905021" y="2225092"/>
            <a:chExt cx="2394734" cy="3620964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59" name="Rectangle 58"/>
            <p:cNvSpPr/>
            <p:nvPr/>
          </p:nvSpPr>
          <p:spPr>
            <a:xfrm>
              <a:off x="3905021" y="4679960"/>
              <a:ext cx="2394734" cy="55140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2239">
                <a:defRPr/>
              </a:pPr>
              <a:endParaRPr lang="en-US" sz="1836" kern="0" dirty="0">
                <a:solidFill>
                  <a:schemeClr val="accent2"/>
                </a:solidFill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3905021" y="4072745"/>
              <a:ext cx="2394734" cy="5588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2239">
                <a:defRPr/>
              </a:pPr>
              <a:endParaRPr lang="en-US" sz="1836" kern="0" dirty="0">
                <a:solidFill>
                  <a:schemeClr val="accent2"/>
                </a:solidFill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3905021" y="5287176"/>
              <a:ext cx="2394734" cy="5588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2239">
                <a:defRPr/>
              </a:pPr>
              <a:endParaRPr lang="en-US" sz="1836" kern="0" dirty="0">
                <a:solidFill>
                  <a:schemeClr val="accent2"/>
                </a:solidFill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3905022" y="2858315"/>
              <a:ext cx="2394733" cy="5588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2239">
                <a:defRPr/>
              </a:pPr>
              <a:endParaRPr lang="en-US" sz="1836" kern="0" dirty="0">
                <a:solidFill>
                  <a:schemeClr val="accent2"/>
                </a:solidFill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3905021" y="3465530"/>
              <a:ext cx="2394734" cy="5588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2239">
                <a:defRPr/>
              </a:pPr>
              <a:endParaRPr lang="en-US" sz="1836" kern="0" dirty="0">
                <a:solidFill>
                  <a:schemeClr val="accent2"/>
                </a:solidFill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3905021" y="2225092"/>
              <a:ext cx="2394734" cy="5588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2239">
                <a:defRPr/>
              </a:pPr>
              <a:endParaRPr lang="en-US" sz="1836" kern="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1278873" y="1502940"/>
            <a:ext cx="9881094" cy="4959533"/>
            <a:chOff x="1278172" y="1502657"/>
            <a:chExt cx="9882496" cy="4960236"/>
          </a:xfrm>
        </p:grpSpPr>
        <p:sp>
          <p:nvSpPr>
            <p:cNvPr id="22" name="Rectangle 21"/>
            <p:cNvSpPr/>
            <p:nvPr/>
          </p:nvSpPr>
          <p:spPr>
            <a:xfrm>
              <a:off x="4498939" y="6165051"/>
              <a:ext cx="280715" cy="285309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2239">
                <a:defRPr/>
              </a:pPr>
              <a:endParaRPr lang="en-US" sz="1836" kern="0" dirty="0">
                <a:solidFill>
                  <a:srgbClr val="FFFFFF"/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4841331" y="6150776"/>
              <a:ext cx="2070091" cy="3121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32239">
                <a:defRPr/>
              </a:pPr>
              <a:r>
                <a:rPr lang="en-US" sz="1428" kern="0" dirty="0">
                  <a:solidFill>
                    <a:schemeClr val="accent3"/>
                  </a:solidFill>
                </a:rPr>
                <a:t>Customer Responsibility</a:t>
              </a: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7139206" y="6165051"/>
              <a:ext cx="280715" cy="285309"/>
            </a:xfrm>
            <a:prstGeom prst="rect">
              <a:avLst/>
            </a:prstGeom>
            <a:solidFill>
              <a:schemeClr val="accent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468" tIns="0" rIns="186468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239">
                <a:defRPr/>
              </a:pPr>
              <a:endParaRPr lang="en-US" sz="1836" kern="0" dirty="0">
                <a:solidFill>
                  <a:srgbClr val="FFFFFF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7524861" y="6150776"/>
              <a:ext cx="2049250" cy="3121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32239">
                <a:defRPr/>
              </a:pPr>
              <a:r>
                <a:rPr lang="en-US" sz="1428" kern="0" dirty="0">
                  <a:solidFill>
                    <a:schemeClr val="accent3"/>
                  </a:solidFill>
                </a:rPr>
                <a:t>Microsoft Responsibility</a:t>
              </a: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3905021" y="1502657"/>
              <a:ext cx="2394733" cy="673873"/>
            </a:xfrm>
            <a:prstGeom prst="rect">
              <a:avLst/>
            </a:prstGeom>
            <a:solidFill>
              <a:schemeClr val="accent3">
                <a:alpha val="8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468" tIns="0" rIns="186468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lvl="1" algn="ctr" defTabSz="932239">
                <a:defRPr/>
              </a:pPr>
              <a:r>
                <a:rPr lang="en-US" sz="1836" kern="0" dirty="0">
                  <a:solidFill>
                    <a:srgbClr val="FFFFFF"/>
                  </a:solidFill>
                </a:rPr>
                <a:t>On-Premises</a:t>
              </a: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335478" y="1502657"/>
              <a:ext cx="2394733" cy="673873"/>
            </a:xfrm>
            <a:prstGeom prst="rect">
              <a:avLst/>
            </a:prstGeom>
            <a:solidFill>
              <a:schemeClr val="accent3">
                <a:alpha val="8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468" tIns="0" rIns="186468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lvl="1" algn="ctr" defTabSz="932239">
                <a:defRPr/>
              </a:pPr>
              <a:r>
                <a:rPr lang="en-US" sz="1836" kern="0" dirty="0">
                  <a:solidFill>
                    <a:srgbClr val="FFFFFF"/>
                  </a:solidFill>
                </a:rPr>
                <a:t>IaaS</a:t>
              </a: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8765935" y="1502658"/>
              <a:ext cx="2394733" cy="673873"/>
            </a:xfrm>
            <a:prstGeom prst="rect">
              <a:avLst/>
            </a:prstGeom>
            <a:solidFill>
              <a:schemeClr val="accent3">
                <a:alpha val="8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6468" tIns="0" rIns="186468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lvl="1" algn="ctr" defTabSz="932239">
                <a:defRPr/>
              </a:pPr>
              <a:r>
                <a:rPr lang="en-US" sz="1836" kern="0" dirty="0">
                  <a:solidFill>
                    <a:srgbClr val="FFFFFF"/>
                  </a:solidFill>
                </a:rPr>
                <a:t>PaaS</a:t>
              </a: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1278172" y="4679960"/>
              <a:ext cx="2386754" cy="558879"/>
            </a:xfrm>
            <a:prstGeom prst="rect">
              <a:avLst/>
            </a:prstGeom>
            <a:noFill/>
            <a:ln w="9525" cap="flat" cmpd="sng" algn="ctr">
              <a:noFill/>
              <a:prstDash val="solid"/>
            </a:ln>
            <a:effectLst/>
          </p:spPr>
          <p:txBody>
            <a:bodyPr lIns="0" tIns="45546" rIns="0" bIns="45546" rtlCol="0" anchor="ctr" anchorCtr="0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1237968">
                <a:defRPr/>
              </a:pPr>
              <a:r>
                <a:rPr lang="en-US" sz="1836" dirty="0">
                  <a:solidFill>
                    <a:schemeClr val="accent3">
                      <a:alpha val="99000"/>
                    </a:schemeClr>
                  </a:solidFill>
                  <a:ea typeface="Segoe UI" panose="020B0502040204020203" pitchFamily="34" charset="0"/>
                  <a:cs typeface="Segoe UI Semibold" panose="020B0702040204020203" pitchFamily="34" charset="0"/>
                </a:rPr>
                <a:t>Networking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278172" y="4072745"/>
              <a:ext cx="2386754" cy="558879"/>
            </a:xfrm>
            <a:prstGeom prst="rect">
              <a:avLst/>
            </a:prstGeom>
            <a:noFill/>
            <a:ln w="9525" cap="flat" cmpd="sng" algn="ctr">
              <a:noFill/>
              <a:prstDash val="solid"/>
            </a:ln>
            <a:effectLst/>
          </p:spPr>
          <p:txBody>
            <a:bodyPr lIns="0" tIns="45546" rIns="0" bIns="45546" rtlCol="0" anchor="ctr" anchorCtr="0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1237968">
                <a:defRPr/>
              </a:pPr>
              <a:r>
                <a:rPr lang="en-US" sz="1836" dirty="0">
                  <a:solidFill>
                    <a:schemeClr val="accent3">
                      <a:alpha val="99000"/>
                    </a:schemeClr>
                  </a:solidFill>
                  <a:ea typeface="Segoe UI" panose="020B0502040204020203" pitchFamily="34" charset="0"/>
                  <a:cs typeface="Segoe UI Semibold" panose="020B0702040204020203" pitchFamily="34" charset="0"/>
                </a:rPr>
                <a:t>Hardware</a:t>
              </a: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1278172" y="5287176"/>
              <a:ext cx="2386754" cy="558879"/>
            </a:xfrm>
            <a:prstGeom prst="rect">
              <a:avLst/>
            </a:prstGeom>
            <a:noFill/>
            <a:ln w="9525" cap="flat" cmpd="sng" algn="ctr">
              <a:noFill/>
              <a:prstDash val="solid"/>
            </a:ln>
            <a:effectLst/>
          </p:spPr>
          <p:txBody>
            <a:bodyPr lIns="0" tIns="45546" rIns="0" bIns="45546" rtlCol="0" anchor="ctr" anchorCtr="0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1237968">
                <a:defRPr/>
              </a:pPr>
              <a:r>
                <a:rPr lang="en-US" sz="1836" dirty="0">
                  <a:solidFill>
                    <a:schemeClr val="accent3">
                      <a:alpha val="99000"/>
                    </a:schemeClr>
                  </a:solidFill>
                  <a:ea typeface="Segoe UI" panose="020B0502040204020203" pitchFamily="34" charset="0"/>
                  <a:cs typeface="Segoe UI Semibold" panose="020B0702040204020203" pitchFamily="34" charset="0"/>
                </a:rPr>
                <a:t>Physical Security</a:t>
              </a: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1278172" y="2858316"/>
              <a:ext cx="2386754" cy="558879"/>
            </a:xfrm>
            <a:prstGeom prst="rect">
              <a:avLst/>
            </a:prstGeom>
            <a:noFill/>
            <a:ln w="9525" cap="flat" cmpd="sng" algn="ctr">
              <a:noFill/>
              <a:prstDash val="solid"/>
            </a:ln>
            <a:effectLst/>
          </p:spPr>
          <p:txBody>
            <a:bodyPr lIns="0" tIns="45546" rIns="0" bIns="45546" rtlCol="0" anchor="ctr" anchorCtr="0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1237968">
                <a:defRPr/>
              </a:pPr>
              <a:r>
                <a:rPr lang="en-US" sz="1836" dirty="0">
                  <a:solidFill>
                    <a:schemeClr val="accent3">
                      <a:alpha val="99000"/>
                    </a:schemeClr>
                  </a:solidFill>
                  <a:ea typeface="Segoe UI" panose="020B0502040204020203" pitchFamily="34" charset="0"/>
                  <a:cs typeface="Segoe UI Semibold" panose="020B0702040204020203" pitchFamily="34" charset="0"/>
                </a:rPr>
                <a:t>Operating System</a:t>
              </a: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1278172" y="3465531"/>
              <a:ext cx="2386754" cy="558879"/>
            </a:xfrm>
            <a:prstGeom prst="rect">
              <a:avLst/>
            </a:prstGeom>
            <a:noFill/>
            <a:ln w="9525" cap="flat" cmpd="sng" algn="ctr">
              <a:noFill/>
              <a:prstDash val="solid"/>
            </a:ln>
            <a:effectLst/>
          </p:spPr>
          <p:txBody>
            <a:bodyPr lIns="0" tIns="45546" rIns="0" bIns="45546" rtlCol="0" anchor="ctr" anchorCtr="0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1237968">
                <a:defRPr/>
              </a:pPr>
              <a:r>
                <a:rPr lang="en-US" sz="1836" dirty="0">
                  <a:solidFill>
                    <a:schemeClr val="accent3">
                      <a:alpha val="99000"/>
                    </a:schemeClr>
                  </a:solidFill>
                  <a:ea typeface="Segoe UI" panose="020B0502040204020203" pitchFamily="34" charset="0"/>
                  <a:cs typeface="Segoe UI Semibold" panose="020B0702040204020203" pitchFamily="34" charset="0"/>
                </a:rPr>
                <a:t>Virtualization</a:t>
              </a: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1278172" y="2225105"/>
              <a:ext cx="2386754" cy="558879"/>
            </a:xfrm>
            <a:prstGeom prst="rect">
              <a:avLst/>
            </a:prstGeom>
            <a:noFill/>
            <a:ln w="9525" cap="flat" cmpd="sng" algn="ctr">
              <a:noFill/>
              <a:prstDash val="solid"/>
            </a:ln>
            <a:effectLst/>
          </p:spPr>
          <p:txBody>
            <a:bodyPr lIns="0" tIns="45546" rIns="0" bIns="45546" rtlCol="0" anchor="ctr" anchorCtr="0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1237968">
                <a:defRPr/>
              </a:pPr>
              <a:r>
                <a:rPr lang="en-US" sz="1836" dirty="0">
                  <a:solidFill>
                    <a:schemeClr val="accent3">
                      <a:alpha val="99000"/>
                    </a:schemeClr>
                  </a:solidFill>
                  <a:ea typeface="Segoe UI" panose="020B0502040204020203" pitchFamily="34" charset="0"/>
                  <a:cs typeface="Segoe UI Semibold" panose="020B0702040204020203" pitchFamily="34" charset="0"/>
                </a:rPr>
                <a:t>Application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8765573" y="2225591"/>
            <a:ext cx="2402330" cy="3620134"/>
            <a:chOff x="8765935" y="2225410"/>
            <a:chExt cx="2402670" cy="3620647"/>
          </a:xfrm>
        </p:grpSpPr>
        <p:sp>
          <p:nvSpPr>
            <p:cNvPr id="49" name="Rectangle 48"/>
            <p:cNvSpPr/>
            <p:nvPr/>
          </p:nvSpPr>
          <p:spPr>
            <a:xfrm>
              <a:off x="8773872" y="4679963"/>
              <a:ext cx="2386798" cy="55141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</a:ln>
            <a:effectLst/>
          </p:spPr>
          <p:txBody>
            <a:bodyPr lIns="0" tIns="45546" rIns="0" bIns="45546" rtlCol="0" anchor="t" anchorCtr="0"/>
            <a:lstStyle/>
            <a:p>
              <a:pPr algn="ctr" defTabSz="1237968">
                <a:defRPr/>
              </a:pPr>
              <a:endParaRPr lang="en-US" sz="1598" b="1" kern="0" dirty="0">
                <a:solidFill>
                  <a:schemeClr val="accent5">
                    <a:alpha val="99000"/>
                  </a:schemeClr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8773872" y="4072746"/>
              <a:ext cx="2386798" cy="558879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</a:ln>
            <a:effectLst/>
          </p:spPr>
          <p:txBody>
            <a:bodyPr lIns="0" tIns="45546" rIns="0" bIns="45546" rtlCol="0" anchor="t" anchorCtr="0"/>
            <a:lstStyle/>
            <a:p>
              <a:pPr algn="ctr" defTabSz="1237968">
                <a:defRPr/>
              </a:pPr>
              <a:endParaRPr lang="en-US" sz="1598" b="1" kern="0" dirty="0">
                <a:solidFill>
                  <a:schemeClr val="accent5">
                    <a:alpha val="99000"/>
                  </a:schemeClr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8773872" y="5287178"/>
              <a:ext cx="2386798" cy="558879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</a:ln>
            <a:effectLst/>
          </p:spPr>
          <p:txBody>
            <a:bodyPr lIns="0" tIns="45546" rIns="0" bIns="45546" rtlCol="0" anchor="t" anchorCtr="0"/>
            <a:lstStyle/>
            <a:p>
              <a:pPr algn="ctr" defTabSz="1237968">
                <a:defRPr/>
              </a:pPr>
              <a:endParaRPr lang="en-US" sz="1598" b="1" kern="0" dirty="0">
                <a:solidFill>
                  <a:schemeClr val="accent5">
                    <a:alpha val="99000"/>
                  </a:schemeClr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8765935" y="2858316"/>
              <a:ext cx="2394733" cy="558879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</a:ln>
            <a:effectLst/>
          </p:spPr>
          <p:txBody>
            <a:bodyPr lIns="0" tIns="45546" rIns="0" bIns="45546" rtlCol="0" anchor="t" anchorCtr="0"/>
            <a:lstStyle/>
            <a:p>
              <a:pPr algn="ctr" defTabSz="1237968">
                <a:defRPr/>
              </a:pPr>
              <a:endParaRPr lang="en-US" sz="1598" b="1" kern="0" dirty="0">
                <a:solidFill>
                  <a:schemeClr val="accent5">
                    <a:alpha val="99000"/>
                  </a:schemeClr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8773872" y="3465531"/>
              <a:ext cx="2386798" cy="558879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</a:ln>
            <a:effectLst/>
          </p:spPr>
          <p:txBody>
            <a:bodyPr lIns="0" tIns="45546" rIns="0" bIns="45546" rtlCol="0" anchor="t" anchorCtr="0"/>
            <a:lstStyle/>
            <a:p>
              <a:pPr algn="ctr" defTabSz="1237968">
                <a:defRPr/>
              </a:pPr>
              <a:endParaRPr lang="en-US" sz="1598" b="1" kern="0" dirty="0">
                <a:solidFill>
                  <a:schemeClr val="accent5">
                    <a:alpha val="99000"/>
                  </a:schemeClr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8773872" y="2225410"/>
              <a:ext cx="2394733" cy="55888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2239">
                <a:defRPr/>
              </a:pPr>
              <a:endParaRPr lang="en-US" sz="1836" kern="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319868" y="2233832"/>
            <a:ext cx="2409987" cy="3611893"/>
            <a:chOff x="6319882" y="2233652"/>
            <a:chExt cx="2410329" cy="3612405"/>
          </a:xfrm>
        </p:grpSpPr>
        <p:sp>
          <p:nvSpPr>
            <p:cNvPr id="32" name="Rectangle 31"/>
            <p:cNvSpPr/>
            <p:nvPr/>
          </p:nvSpPr>
          <p:spPr>
            <a:xfrm>
              <a:off x="6335478" y="2854562"/>
              <a:ext cx="2394733" cy="55888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2239">
                <a:defRPr/>
              </a:pPr>
              <a:endParaRPr lang="en-US" sz="1836" kern="0" dirty="0">
                <a:solidFill>
                  <a:schemeClr val="accent2"/>
                </a:solidFill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335478" y="2233652"/>
              <a:ext cx="2394733" cy="55888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2239">
                <a:defRPr/>
              </a:pPr>
              <a:endParaRPr lang="en-US" sz="1836" kern="0" dirty="0">
                <a:solidFill>
                  <a:schemeClr val="accent2"/>
                </a:solidFill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6331462" y="4679963"/>
              <a:ext cx="2386798" cy="55141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</a:ln>
            <a:effectLst/>
          </p:spPr>
          <p:txBody>
            <a:bodyPr lIns="0" tIns="45546" rIns="0" bIns="45546" rtlCol="0" anchor="t" anchorCtr="0"/>
            <a:lstStyle/>
            <a:p>
              <a:pPr algn="ctr" defTabSz="1237968">
                <a:defRPr/>
              </a:pPr>
              <a:endParaRPr lang="en-US" sz="1598" b="1" kern="0" dirty="0">
                <a:solidFill>
                  <a:schemeClr val="accent5">
                    <a:alpha val="99000"/>
                  </a:schemeClr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6319882" y="4049688"/>
              <a:ext cx="2386798" cy="558879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</a:ln>
            <a:effectLst/>
          </p:spPr>
          <p:txBody>
            <a:bodyPr lIns="0" tIns="45546" rIns="0" bIns="45546" rtlCol="0" anchor="t" anchorCtr="0"/>
            <a:lstStyle/>
            <a:p>
              <a:pPr algn="ctr" defTabSz="1237968">
                <a:defRPr/>
              </a:pPr>
              <a:endParaRPr lang="en-US" sz="1598" b="1" kern="0" dirty="0">
                <a:solidFill>
                  <a:schemeClr val="accent5">
                    <a:alpha val="99000"/>
                  </a:schemeClr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6331462" y="5287178"/>
              <a:ext cx="2386798" cy="558879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</a:ln>
            <a:effectLst/>
          </p:spPr>
          <p:txBody>
            <a:bodyPr lIns="0" tIns="45546" rIns="0" bIns="45546" rtlCol="0" anchor="t" anchorCtr="0"/>
            <a:lstStyle/>
            <a:p>
              <a:pPr algn="ctr" defTabSz="1237968">
                <a:defRPr/>
              </a:pPr>
              <a:endParaRPr lang="en-US" sz="1598" b="1" kern="0" dirty="0">
                <a:solidFill>
                  <a:schemeClr val="accent5">
                    <a:alpha val="99000"/>
                  </a:schemeClr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 Semibold" panose="020B0702040204020203" pitchFamily="34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6331462" y="3465531"/>
              <a:ext cx="2386798" cy="558879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</a:ln>
            <a:effectLst/>
          </p:spPr>
          <p:txBody>
            <a:bodyPr lIns="0" tIns="45546" rIns="0" bIns="45546" rtlCol="0" anchor="t" anchorCtr="0"/>
            <a:lstStyle/>
            <a:p>
              <a:pPr algn="ctr" defTabSz="1237968">
                <a:defRPr/>
              </a:pPr>
              <a:endParaRPr lang="en-US" sz="1598" b="1" kern="0" dirty="0">
                <a:solidFill>
                  <a:schemeClr val="accent5">
                    <a:alpha val="99000"/>
                  </a:schemeClr>
                </a:solidFill>
                <a:latin typeface="Segoe UI Semibold" panose="020B0702040204020203" pitchFamily="34" charset="0"/>
                <a:ea typeface="Segoe UI" panose="020B0502040204020203" pitchFamily="34" charset="0"/>
                <a:cs typeface="Segoe UI Semibold" panose="020B0702040204020203" pitchFamily="34" charset="0"/>
              </a:endParaRPr>
            </a:p>
          </p:txBody>
        </p:sp>
      </p:grpSp>
      <p:pic>
        <p:nvPicPr>
          <p:cNvPr id="94" name="Picture 93">
            <a:extLst>
              <a:ext uri="{FF2B5EF4-FFF2-40B4-BE49-F238E27FC236}">
                <a16:creationId xmlns:a16="http://schemas.microsoft.com/office/drawing/2014/main" id="{B8A67CE9-7F72-4B15-9BDA-C9AD0FF948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9285" y="3608218"/>
            <a:ext cx="1827623" cy="372191"/>
          </a:xfrm>
          <a:prstGeom prst="rect">
            <a:avLst/>
          </a:prstGeom>
          <a:noFill/>
          <a:ln>
            <a:noFill/>
          </a:ln>
        </p:spPr>
      </p:pic>
      <p:pic>
        <p:nvPicPr>
          <p:cNvPr id="351" name="Picture 350">
            <a:extLst>
              <a:ext uri="{FF2B5EF4-FFF2-40B4-BE49-F238E27FC236}">
                <a16:creationId xmlns:a16="http://schemas.microsoft.com/office/drawing/2014/main" id="{56EC05AE-4013-4D38-9873-D752256B6A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3160" y="4183062"/>
            <a:ext cx="1827623" cy="372191"/>
          </a:xfrm>
          <a:prstGeom prst="rect">
            <a:avLst/>
          </a:prstGeom>
          <a:noFill/>
          <a:ln>
            <a:noFill/>
          </a:ln>
        </p:spPr>
      </p:pic>
      <p:pic>
        <p:nvPicPr>
          <p:cNvPr id="352" name="Picture 351">
            <a:extLst>
              <a:ext uri="{FF2B5EF4-FFF2-40B4-BE49-F238E27FC236}">
                <a16:creationId xmlns:a16="http://schemas.microsoft.com/office/drawing/2014/main" id="{50E0A234-356F-4951-9729-8A3C047E4E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0863" y="4801471"/>
            <a:ext cx="1827623" cy="372191"/>
          </a:xfrm>
          <a:prstGeom prst="rect">
            <a:avLst/>
          </a:prstGeom>
          <a:noFill/>
          <a:ln>
            <a:noFill/>
          </a:ln>
        </p:spPr>
      </p:pic>
      <p:pic>
        <p:nvPicPr>
          <p:cNvPr id="353" name="Picture 352">
            <a:extLst>
              <a:ext uri="{FF2B5EF4-FFF2-40B4-BE49-F238E27FC236}">
                <a16:creationId xmlns:a16="http://schemas.microsoft.com/office/drawing/2014/main" id="{8AC0B60B-AE3D-4B7F-819F-97B49188A4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2815" y="5411071"/>
            <a:ext cx="1827623" cy="372191"/>
          </a:xfrm>
          <a:prstGeom prst="rect">
            <a:avLst/>
          </a:prstGeom>
          <a:noFill/>
          <a:ln>
            <a:noFill/>
          </a:ln>
        </p:spPr>
      </p:pic>
      <p:pic>
        <p:nvPicPr>
          <p:cNvPr id="354" name="Picture 353">
            <a:extLst>
              <a:ext uri="{FF2B5EF4-FFF2-40B4-BE49-F238E27FC236}">
                <a16:creationId xmlns:a16="http://schemas.microsoft.com/office/drawing/2014/main" id="{012B9D73-3E52-4E44-B897-511706AA2E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6894" y="3008220"/>
            <a:ext cx="1827623" cy="372191"/>
          </a:xfrm>
          <a:prstGeom prst="rect">
            <a:avLst/>
          </a:prstGeom>
          <a:noFill/>
          <a:ln>
            <a:noFill/>
          </a:ln>
        </p:spPr>
      </p:pic>
      <p:pic>
        <p:nvPicPr>
          <p:cNvPr id="355" name="Picture 354">
            <a:extLst>
              <a:ext uri="{FF2B5EF4-FFF2-40B4-BE49-F238E27FC236}">
                <a16:creationId xmlns:a16="http://schemas.microsoft.com/office/drawing/2014/main" id="{5ECF5022-3980-43DD-A4C6-102A265B01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8902" y="3603451"/>
            <a:ext cx="1827623" cy="372191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" name="Picture 355">
            <a:extLst>
              <a:ext uri="{FF2B5EF4-FFF2-40B4-BE49-F238E27FC236}">
                <a16:creationId xmlns:a16="http://schemas.microsoft.com/office/drawing/2014/main" id="{66B75B37-43DD-4859-80AD-1E0A741B77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3045" y="4212423"/>
            <a:ext cx="1827623" cy="372191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" name="Picture 356">
            <a:extLst>
              <a:ext uri="{FF2B5EF4-FFF2-40B4-BE49-F238E27FC236}">
                <a16:creationId xmlns:a16="http://schemas.microsoft.com/office/drawing/2014/main" id="{F969161E-3629-45BE-B22D-C3B1E8295D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4675" y="4801471"/>
            <a:ext cx="1827623" cy="372191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" name="Picture 357">
            <a:extLst>
              <a:ext uri="{FF2B5EF4-FFF2-40B4-BE49-F238E27FC236}">
                <a16:creationId xmlns:a16="http://schemas.microsoft.com/office/drawing/2014/main" id="{0F00E30F-02EC-4A90-8196-917970FF19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3045" y="5430885"/>
            <a:ext cx="1827623" cy="372191"/>
          </a:xfrm>
          <a:prstGeom prst="rect">
            <a:avLst/>
          </a:prstGeom>
          <a:noFill/>
          <a:ln>
            <a:noFill/>
          </a:ln>
        </p:spPr>
      </p:pic>
      <p:pic>
        <p:nvPicPr>
          <p:cNvPr id="359" name="Picture 358">
            <a:extLst>
              <a:ext uri="{FF2B5EF4-FFF2-40B4-BE49-F238E27FC236}">
                <a16:creationId xmlns:a16="http://schemas.microsoft.com/office/drawing/2014/main" id="{7D963C8E-353C-495C-B007-300CFA2E01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8421" y="2335525"/>
            <a:ext cx="991809" cy="452404"/>
          </a:xfrm>
          <a:prstGeom prst="rect">
            <a:avLst/>
          </a:prstGeom>
        </p:spPr>
      </p:pic>
      <p:pic>
        <p:nvPicPr>
          <p:cNvPr id="360" name="Picture 359">
            <a:extLst>
              <a:ext uri="{FF2B5EF4-FFF2-40B4-BE49-F238E27FC236}">
                <a16:creationId xmlns:a16="http://schemas.microsoft.com/office/drawing/2014/main" id="{21EEB625-165B-414D-9F9D-E441E1B846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4657" y="2315441"/>
            <a:ext cx="991809" cy="452404"/>
          </a:xfrm>
          <a:prstGeom prst="rect">
            <a:avLst/>
          </a:prstGeom>
        </p:spPr>
      </p:pic>
      <p:pic>
        <p:nvPicPr>
          <p:cNvPr id="361" name="Picture 360">
            <a:extLst>
              <a:ext uri="{FF2B5EF4-FFF2-40B4-BE49-F238E27FC236}">
                <a16:creationId xmlns:a16="http://schemas.microsoft.com/office/drawing/2014/main" id="{C667EB4B-6FA2-4C23-91E0-65002E4575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7315" y="2968658"/>
            <a:ext cx="991809" cy="452404"/>
          </a:xfrm>
          <a:prstGeom prst="rect">
            <a:avLst/>
          </a:prstGeom>
        </p:spPr>
      </p:pic>
      <p:pic>
        <p:nvPicPr>
          <p:cNvPr id="362" name="Picture 361">
            <a:extLst>
              <a:ext uri="{FF2B5EF4-FFF2-40B4-BE49-F238E27FC236}">
                <a16:creationId xmlns:a16="http://schemas.microsoft.com/office/drawing/2014/main" id="{9A3AD8AC-3E72-4986-8E23-D7CCE4C17A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0628" y="3578258"/>
            <a:ext cx="991809" cy="452404"/>
          </a:xfrm>
          <a:prstGeom prst="rect">
            <a:avLst/>
          </a:prstGeom>
        </p:spPr>
      </p:pic>
      <p:pic>
        <p:nvPicPr>
          <p:cNvPr id="363" name="Picture 362">
            <a:extLst>
              <a:ext uri="{FF2B5EF4-FFF2-40B4-BE49-F238E27FC236}">
                <a16:creationId xmlns:a16="http://schemas.microsoft.com/office/drawing/2014/main" id="{3EAAA0A7-4167-4A0A-973A-DF741F652F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7315" y="4187858"/>
            <a:ext cx="991809" cy="452404"/>
          </a:xfrm>
          <a:prstGeom prst="rect">
            <a:avLst/>
          </a:prstGeom>
        </p:spPr>
      </p:pic>
      <p:pic>
        <p:nvPicPr>
          <p:cNvPr id="364" name="Picture 363">
            <a:extLst>
              <a:ext uri="{FF2B5EF4-FFF2-40B4-BE49-F238E27FC236}">
                <a16:creationId xmlns:a16="http://schemas.microsoft.com/office/drawing/2014/main" id="{D17D097D-BF5F-43E6-8BDF-5259C1A6A4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7315" y="4761291"/>
            <a:ext cx="991809" cy="452404"/>
          </a:xfrm>
          <a:prstGeom prst="rect">
            <a:avLst/>
          </a:prstGeom>
        </p:spPr>
      </p:pic>
      <p:pic>
        <p:nvPicPr>
          <p:cNvPr id="365" name="Picture 364">
            <a:extLst>
              <a:ext uri="{FF2B5EF4-FFF2-40B4-BE49-F238E27FC236}">
                <a16:creationId xmlns:a16="http://schemas.microsoft.com/office/drawing/2014/main" id="{C74049D4-45F1-4B8D-91C2-AEC343E006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7315" y="5407058"/>
            <a:ext cx="991809" cy="452404"/>
          </a:xfrm>
          <a:prstGeom prst="rect">
            <a:avLst/>
          </a:prstGeom>
        </p:spPr>
      </p:pic>
      <p:pic>
        <p:nvPicPr>
          <p:cNvPr id="366" name="Picture 365">
            <a:extLst>
              <a:ext uri="{FF2B5EF4-FFF2-40B4-BE49-F238E27FC236}">
                <a16:creationId xmlns:a16="http://schemas.microsoft.com/office/drawing/2014/main" id="{2C49CC07-CC19-475E-9EF0-40469B83AC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5427" y="2968658"/>
            <a:ext cx="991809" cy="452404"/>
          </a:xfrm>
          <a:prstGeom prst="rect">
            <a:avLst/>
          </a:prstGeom>
        </p:spPr>
      </p:pic>
      <p:pic>
        <p:nvPicPr>
          <p:cNvPr id="367" name="Picture 366">
            <a:extLst>
              <a:ext uri="{FF2B5EF4-FFF2-40B4-BE49-F238E27FC236}">
                <a16:creationId xmlns:a16="http://schemas.microsoft.com/office/drawing/2014/main" id="{AB782202-5C6E-470B-88A9-17865022DC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79073" y="2327530"/>
            <a:ext cx="991809" cy="452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099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1080E2-2290-440B-8B1C-4AEC5A115E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Azure Messaging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42669D-FD9B-400B-A0E9-A80106AE643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5416" y="1973262"/>
            <a:ext cx="11888787" cy="4191000"/>
          </a:xfrm>
        </p:spPr>
        <p:txBody>
          <a:bodyPr/>
          <a:lstStyle/>
          <a:p>
            <a:r>
              <a:rPr lang="en-US" sz="3200" b="1" dirty="0"/>
              <a:t>Event Hubs=Big Data</a:t>
            </a:r>
          </a:p>
          <a:p>
            <a:endParaRPr lang="en-US" sz="3200" b="1" dirty="0"/>
          </a:p>
          <a:p>
            <a:endParaRPr lang="en-US" sz="3200" b="1" dirty="0"/>
          </a:p>
          <a:p>
            <a:r>
              <a:rPr lang="en-US" sz="3200" b="1" dirty="0"/>
              <a:t>Service Bus=Messaging </a:t>
            </a:r>
          </a:p>
          <a:p>
            <a:endParaRPr lang="en-US" sz="3200" b="1" dirty="0"/>
          </a:p>
          <a:p>
            <a:pPr marL="0" indent="0">
              <a:buNone/>
            </a:pPr>
            <a:endParaRPr lang="en-US" sz="3200" b="1" dirty="0"/>
          </a:p>
          <a:p>
            <a:r>
              <a:rPr lang="en-US" sz="3200" b="1" dirty="0"/>
              <a:t>Relay=Hybrid Integration </a:t>
            </a:r>
            <a:endParaRPr lang="en-US" sz="3200" dirty="0"/>
          </a:p>
        </p:txBody>
      </p:sp>
      <p:pic>
        <p:nvPicPr>
          <p:cNvPr id="1138" name="Picture 1137">
            <a:extLst>
              <a:ext uri="{FF2B5EF4-FFF2-40B4-BE49-F238E27FC236}">
                <a16:creationId xmlns:a16="http://schemas.microsoft.com/office/drawing/2014/main" id="{7E303EB1-6C49-4E99-8E04-FB81CAA084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6237" y="2015648"/>
            <a:ext cx="6019800" cy="414861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86" name="Picture 6" descr="Microsoft Azure Event Hubs">
            <a:extLst>
              <a:ext uri="{FF2B5EF4-FFF2-40B4-BE49-F238E27FC236}">
                <a16:creationId xmlns:a16="http://schemas.microsoft.com/office/drawing/2014/main" id="{564FF494-BB46-49D3-8B03-32BD5BEEDF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7468" y="2015648"/>
            <a:ext cx="410148" cy="410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7" name="Picture 8" descr="Microsoft Azure Relay">
            <a:extLst>
              <a:ext uri="{FF2B5EF4-FFF2-40B4-BE49-F238E27FC236}">
                <a16:creationId xmlns:a16="http://schemas.microsoft.com/office/drawing/2014/main" id="{E3D3A0BD-E2CD-4773-8354-FC3065BE7B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616" y="3706224"/>
            <a:ext cx="369769" cy="369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8" name="Picture 4" descr="Microsoft Azure Relay">
            <a:extLst>
              <a:ext uri="{FF2B5EF4-FFF2-40B4-BE49-F238E27FC236}">
                <a16:creationId xmlns:a16="http://schemas.microsoft.com/office/drawing/2014/main" id="{C7B9F7E7-BF18-48C9-8B7E-F50D14005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9037" y="5275555"/>
            <a:ext cx="355307" cy="355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3982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599D2-75F2-4127-8D03-77C4A7396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OSS Popularity on Azure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28EE2C-4CD0-457B-BCBA-82F05E71C8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637" y="1973262"/>
            <a:ext cx="10439400" cy="35717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53698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FB607F-BC2A-4DE0-A377-D8615D89A9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Protocols, Frameworks and Languages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F7A769-DF10-48D1-8CC1-37C63ED7B8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4702" y="1211287"/>
            <a:ext cx="11888787" cy="2511457"/>
          </a:xfrm>
        </p:spPr>
        <p:txBody>
          <a:bodyPr/>
          <a:lstStyle/>
          <a:p>
            <a:r>
              <a:rPr lang="en-US" b="1" dirty="0"/>
              <a:t>AMQP</a:t>
            </a:r>
            <a:r>
              <a:rPr lang="en-US" dirty="0"/>
              <a:t> used in all Azure Messaging services</a:t>
            </a:r>
          </a:p>
          <a:p>
            <a:r>
              <a:rPr lang="en-US" b="1" dirty="0"/>
              <a:t>Avro</a:t>
            </a:r>
            <a:r>
              <a:rPr lang="en-US" dirty="0"/>
              <a:t> used in Event Hubs Archive</a:t>
            </a:r>
          </a:p>
          <a:p>
            <a:r>
              <a:rPr lang="en-US" b="1" dirty="0"/>
              <a:t>Thrift</a:t>
            </a:r>
            <a:r>
              <a:rPr lang="en-US" dirty="0"/>
              <a:t> used with Azure Relay Hybrid Connections</a:t>
            </a:r>
          </a:p>
          <a:p>
            <a:r>
              <a:rPr lang="en-US" b="1" dirty="0"/>
              <a:t>Node.js </a:t>
            </a:r>
            <a:r>
              <a:rPr lang="en-US" dirty="0"/>
              <a:t>used with Azure Relay Hybrid Connections</a:t>
            </a:r>
          </a:p>
        </p:txBody>
      </p:sp>
      <p:sp>
        <p:nvSpPr>
          <p:cNvPr id="36" name="AutoShape 3">
            <a:extLst>
              <a:ext uri="{FF2B5EF4-FFF2-40B4-BE49-F238E27FC236}">
                <a16:creationId xmlns:a16="http://schemas.microsoft.com/office/drawing/2014/main" id="{425B12E5-1102-4FCC-887F-CD75D19DA205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4694238" y="1439863"/>
            <a:ext cx="4859337" cy="451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Freeform 22">
            <a:extLst>
              <a:ext uri="{FF2B5EF4-FFF2-40B4-BE49-F238E27FC236}">
                <a16:creationId xmlns:a16="http://schemas.microsoft.com/office/drawing/2014/main" id="{934C1CE6-5F8D-4F1E-ACE3-69C9B2AB846B}"/>
              </a:ext>
            </a:extLst>
          </p:cNvPr>
          <p:cNvSpPr>
            <a:spLocks/>
          </p:cNvSpPr>
          <p:nvPr/>
        </p:nvSpPr>
        <p:spPr bwMode="auto">
          <a:xfrm>
            <a:off x="5575300" y="3070226"/>
            <a:ext cx="263525" cy="261938"/>
          </a:xfrm>
          <a:custGeom>
            <a:avLst/>
            <a:gdLst>
              <a:gd name="T0" fmla="*/ 129 w 130"/>
              <a:gd name="T1" fmla="*/ 0 h 130"/>
              <a:gd name="T2" fmla="*/ 0 w 130"/>
              <a:gd name="T3" fmla="*/ 130 h 130"/>
              <a:gd name="T4" fmla="*/ 0 w 130"/>
              <a:gd name="T5" fmla="*/ 130 h 130"/>
              <a:gd name="T6" fmla="*/ 129 w 130"/>
              <a:gd name="T7" fmla="*/ 0 h 130"/>
              <a:gd name="T8" fmla="*/ 130 w 130"/>
              <a:gd name="T9" fmla="*/ 0 h 130"/>
              <a:gd name="T10" fmla="*/ 129 w 130"/>
              <a:gd name="T11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0" h="130">
                <a:moveTo>
                  <a:pt x="129" y="0"/>
                </a:moveTo>
                <a:cubicBezTo>
                  <a:pt x="58" y="0"/>
                  <a:pt x="0" y="58"/>
                  <a:pt x="0" y="130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58"/>
                  <a:pt x="58" y="0"/>
                  <a:pt x="129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30" y="0"/>
                  <a:pt x="130" y="0"/>
                  <a:pt x="129" y="0"/>
                </a:cubicBezTo>
                <a:close/>
              </a:path>
            </a:pathLst>
          </a:custGeom>
          <a:solidFill>
            <a:srgbClr val="BAD8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Freeform 27">
            <a:extLst>
              <a:ext uri="{FF2B5EF4-FFF2-40B4-BE49-F238E27FC236}">
                <a16:creationId xmlns:a16="http://schemas.microsoft.com/office/drawing/2014/main" id="{60917E4C-A863-431A-B5B4-CA42FF2DDDDE}"/>
              </a:ext>
            </a:extLst>
          </p:cNvPr>
          <p:cNvSpPr>
            <a:spLocks/>
          </p:cNvSpPr>
          <p:nvPr/>
        </p:nvSpPr>
        <p:spPr bwMode="auto">
          <a:xfrm>
            <a:off x="8721725" y="3719513"/>
            <a:ext cx="60325" cy="115888"/>
          </a:xfrm>
          <a:custGeom>
            <a:avLst/>
            <a:gdLst>
              <a:gd name="T0" fmla="*/ 30 w 30"/>
              <a:gd name="T1" fmla="*/ 0 h 58"/>
              <a:gd name="T2" fmla="*/ 30 w 30"/>
              <a:gd name="T3" fmla="*/ 29 h 58"/>
              <a:gd name="T4" fmla="*/ 0 w 30"/>
              <a:gd name="T5" fmla="*/ 58 h 58"/>
              <a:gd name="T6" fmla="*/ 0 w 30"/>
              <a:gd name="T7" fmla="*/ 58 h 58"/>
              <a:gd name="T8" fmla="*/ 30 w 30"/>
              <a:gd name="T9" fmla="*/ 29 h 58"/>
              <a:gd name="T10" fmla="*/ 30 w 30"/>
              <a:gd name="T11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" h="58">
                <a:moveTo>
                  <a:pt x="30" y="0"/>
                </a:moveTo>
                <a:cubicBezTo>
                  <a:pt x="30" y="29"/>
                  <a:pt x="30" y="29"/>
                  <a:pt x="30" y="29"/>
                </a:cubicBezTo>
                <a:cubicBezTo>
                  <a:pt x="30" y="58"/>
                  <a:pt x="0" y="58"/>
                  <a:pt x="0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8"/>
                  <a:pt x="30" y="58"/>
                  <a:pt x="30" y="29"/>
                </a:cubicBezTo>
                <a:cubicBezTo>
                  <a:pt x="30" y="0"/>
                  <a:pt x="30" y="0"/>
                  <a:pt x="30" y="0"/>
                </a:cubicBezTo>
                <a:close/>
              </a:path>
            </a:pathLst>
          </a:custGeom>
          <a:solidFill>
            <a:srgbClr val="0064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FE63538-7E52-4317-BAFD-DC041C7BC5A2}"/>
              </a:ext>
            </a:extLst>
          </p:cNvPr>
          <p:cNvGrpSpPr/>
          <p:nvPr/>
        </p:nvGrpSpPr>
        <p:grpSpPr>
          <a:xfrm>
            <a:off x="4641055" y="3756819"/>
            <a:ext cx="2132013" cy="2743200"/>
            <a:chOff x="9563100" y="3959234"/>
            <a:chExt cx="1717675" cy="2216169"/>
          </a:xfrm>
        </p:grpSpPr>
        <p:sp>
          <p:nvSpPr>
            <p:cNvPr id="31" name="Rectangle 18">
              <a:extLst>
                <a:ext uri="{FF2B5EF4-FFF2-40B4-BE49-F238E27FC236}">
                  <a16:creationId xmlns:a16="http://schemas.microsoft.com/office/drawing/2014/main" id="{462C414D-6167-41F4-8DFC-4F60C0F03B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63100" y="3959234"/>
              <a:ext cx="1717675" cy="2216150"/>
            </a:xfrm>
            <a:prstGeom prst="rect">
              <a:avLst/>
            </a:prstGeom>
            <a:solidFill>
              <a:srgbClr val="007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39">
              <a:extLst>
                <a:ext uri="{FF2B5EF4-FFF2-40B4-BE49-F238E27FC236}">
                  <a16:creationId xmlns:a16="http://schemas.microsoft.com/office/drawing/2014/main" id="{49FA6A73-1945-499B-A6C0-07CFFD0CDE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01238" y="4283084"/>
              <a:ext cx="1120775" cy="1112838"/>
            </a:xfrm>
            <a:custGeom>
              <a:avLst/>
              <a:gdLst>
                <a:gd name="T0" fmla="*/ 175 w 376"/>
                <a:gd name="T1" fmla="*/ 370 h 375"/>
                <a:gd name="T2" fmla="*/ 199 w 376"/>
                <a:gd name="T3" fmla="*/ 375 h 375"/>
                <a:gd name="T4" fmla="*/ 215 w 376"/>
                <a:gd name="T5" fmla="*/ 368 h 375"/>
                <a:gd name="T6" fmla="*/ 215 w 376"/>
                <a:gd name="T7" fmla="*/ 373 h 375"/>
                <a:gd name="T8" fmla="*/ 135 w 376"/>
                <a:gd name="T9" fmla="*/ 368 h 375"/>
                <a:gd name="T10" fmla="*/ 162 w 376"/>
                <a:gd name="T11" fmla="*/ 371 h 375"/>
                <a:gd name="T12" fmla="*/ 253 w 376"/>
                <a:gd name="T13" fmla="*/ 359 h 375"/>
                <a:gd name="T14" fmla="*/ 254 w 376"/>
                <a:gd name="T15" fmla="*/ 363 h 375"/>
                <a:gd name="T16" fmla="*/ 98 w 376"/>
                <a:gd name="T17" fmla="*/ 352 h 375"/>
                <a:gd name="T18" fmla="*/ 123 w 376"/>
                <a:gd name="T19" fmla="*/ 361 h 375"/>
                <a:gd name="T20" fmla="*/ 288 w 376"/>
                <a:gd name="T21" fmla="*/ 341 h 375"/>
                <a:gd name="T22" fmla="*/ 290 w 376"/>
                <a:gd name="T23" fmla="*/ 345 h 375"/>
                <a:gd name="T24" fmla="*/ 64 w 376"/>
                <a:gd name="T25" fmla="*/ 329 h 375"/>
                <a:gd name="T26" fmla="*/ 87 w 376"/>
                <a:gd name="T27" fmla="*/ 343 h 375"/>
                <a:gd name="T28" fmla="*/ 318 w 376"/>
                <a:gd name="T29" fmla="*/ 316 h 375"/>
                <a:gd name="T30" fmla="*/ 322 w 376"/>
                <a:gd name="T31" fmla="*/ 319 h 375"/>
                <a:gd name="T32" fmla="*/ 37 w 376"/>
                <a:gd name="T33" fmla="*/ 300 h 375"/>
                <a:gd name="T34" fmla="*/ 56 w 376"/>
                <a:gd name="T35" fmla="*/ 318 h 375"/>
                <a:gd name="T36" fmla="*/ 343 w 376"/>
                <a:gd name="T37" fmla="*/ 285 h 375"/>
                <a:gd name="T38" fmla="*/ 347 w 376"/>
                <a:gd name="T39" fmla="*/ 287 h 375"/>
                <a:gd name="T40" fmla="*/ 16 w 376"/>
                <a:gd name="T41" fmla="*/ 265 h 375"/>
                <a:gd name="T42" fmla="*/ 31 w 376"/>
                <a:gd name="T43" fmla="*/ 287 h 375"/>
                <a:gd name="T44" fmla="*/ 360 w 376"/>
                <a:gd name="T45" fmla="*/ 249 h 375"/>
                <a:gd name="T46" fmla="*/ 365 w 376"/>
                <a:gd name="T47" fmla="*/ 251 h 375"/>
                <a:gd name="T48" fmla="*/ 4 w 376"/>
                <a:gd name="T49" fmla="*/ 226 h 375"/>
                <a:gd name="T50" fmla="*/ 14 w 376"/>
                <a:gd name="T51" fmla="*/ 251 h 375"/>
                <a:gd name="T52" fmla="*/ 369 w 376"/>
                <a:gd name="T53" fmla="*/ 211 h 375"/>
                <a:gd name="T54" fmla="*/ 375 w 376"/>
                <a:gd name="T55" fmla="*/ 182 h 375"/>
                <a:gd name="T56" fmla="*/ 4 w 376"/>
                <a:gd name="T57" fmla="*/ 213 h 375"/>
                <a:gd name="T58" fmla="*/ 2 w 376"/>
                <a:gd name="T59" fmla="*/ 184 h 375"/>
                <a:gd name="T60" fmla="*/ 6 w 376"/>
                <a:gd name="T61" fmla="*/ 210 h 375"/>
                <a:gd name="T62" fmla="*/ 3 w 376"/>
                <a:gd name="T63" fmla="*/ 173 h 375"/>
                <a:gd name="T64" fmla="*/ 9 w 376"/>
                <a:gd name="T65" fmla="*/ 147 h 375"/>
                <a:gd name="T66" fmla="*/ 369 w 376"/>
                <a:gd name="T67" fmla="*/ 167 h 375"/>
                <a:gd name="T68" fmla="*/ 374 w 376"/>
                <a:gd name="T69" fmla="*/ 166 h 375"/>
                <a:gd name="T70" fmla="*/ 10 w 376"/>
                <a:gd name="T71" fmla="*/ 134 h 375"/>
                <a:gd name="T72" fmla="*/ 22 w 376"/>
                <a:gd name="T73" fmla="*/ 110 h 375"/>
                <a:gd name="T74" fmla="*/ 361 w 376"/>
                <a:gd name="T75" fmla="*/ 128 h 375"/>
                <a:gd name="T76" fmla="*/ 365 w 376"/>
                <a:gd name="T77" fmla="*/ 127 h 375"/>
                <a:gd name="T78" fmla="*/ 26 w 376"/>
                <a:gd name="T79" fmla="*/ 97 h 375"/>
                <a:gd name="T80" fmla="*/ 43 w 376"/>
                <a:gd name="T81" fmla="*/ 76 h 375"/>
                <a:gd name="T82" fmla="*/ 344 w 376"/>
                <a:gd name="T83" fmla="*/ 92 h 375"/>
                <a:gd name="T84" fmla="*/ 348 w 376"/>
                <a:gd name="T85" fmla="*/ 90 h 375"/>
                <a:gd name="T86" fmla="*/ 49 w 376"/>
                <a:gd name="T87" fmla="*/ 64 h 375"/>
                <a:gd name="T88" fmla="*/ 70 w 376"/>
                <a:gd name="T89" fmla="*/ 48 h 375"/>
                <a:gd name="T90" fmla="*/ 320 w 376"/>
                <a:gd name="T91" fmla="*/ 61 h 375"/>
                <a:gd name="T92" fmla="*/ 324 w 376"/>
                <a:gd name="T93" fmla="*/ 58 h 375"/>
                <a:gd name="T94" fmla="*/ 79 w 376"/>
                <a:gd name="T95" fmla="*/ 37 h 375"/>
                <a:gd name="T96" fmla="*/ 102 w 376"/>
                <a:gd name="T97" fmla="*/ 26 h 375"/>
                <a:gd name="T98" fmla="*/ 290 w 376"/>
                <a:gd name="T99" fmla="*/ 36 h 375"/>
                <a:gd name="T100" fmla="*/ 293 w 376"/>
                <a:gd name="T101" fmla="*/ 32 h 375"/>
                <a:gd name="T102" fmla="*/ 113 w 376"/>
                <a:gd name="T103" fmla="*/ 18 h 375"/>
                <a:gd name="T104" fmla="*/ 139 w 376"/>
                <a:gd name="T105" fmla="*/ 11 h 375"/>
                <a:gd name="T106" fmla="*/ 255 w 376"/>
                <a:gd name="T107" fmla="*/ 17 h 375"/>
                <a:gd name="T108" fmla="*/ 257 w 376"/>
                <a:gd name="T109" fmla="*/ 13 h 375"/>
                <a:gd name="T110" fmla="*/ 151 w 376"/>
                <a:gd name="T111" fmla="*/ 6 h 375"/>
                <a:gd name="T112" fmla="*/ 178 w 376"/>
                <a:gd name="T113" fmla="*/ 5 h 375"/>
                <a:gd name="T114" fmla="*/ 217 w 376"/>
                <a:gd name="T115" fmla="*/ 7 h 375"/>
                <a:gd name="T116" fmla="*/ 218 w 376"/>
                <a:gd name="T117" fmla="*/ 2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76" h="375">
                  <a:moveTo>
                    <a:pt x="188" y="375"/>
                  </a:moveTo>
                  <a:cubicBezTo>
                    <a:pt x="183" y="375"/>
                    <a:pt x="179" y="375"/>
                    <a:pt x="175" y="375"/>
                  </a:cubicBezTo>
                  <a:cubicBezTo>
                    <a:pt x="173" y="375"/>
                    <a:pt x="172" y="374"/>
                    <a:pt x="173" y="372"/>
                  </a:cubicBezTo>
                  <a:cubicBezTo>
                    <a:pt x="173" y="371"/>
                    <a:pt x="174" y="370"/>
                    <a:pt x="175" y="370"/>
                  </a:cubicBezTo>
                  <a:cubicBezTo>
                    <a:pt x="179" y="370"/>
                    <a:pt x="183" y="370"/>
                    <a:pt x="188" y="370"/>
                  </a:cubicBezTo>
                  <a:cubicBezTo>
                    <a:pt x="191" y="370"/>
                    <a:pt x="195" y="370"/>
                    <a:pt x="199" y="370"/>
                  </a:cubicBezTo>
                  <a:cubicBezTo>
                    <a:pt x="200" y="370"/>
                    <a:pt x="201" y="371"/>
                    <a:pt x="201" y="372"/>
                  </a:cubicBezTo>
                  <a:cubicBezTo>
                    <a:pt x="202" y="374"/>
                    <a:pt x="201" y="375"/>
                    <a:pt x="199" y="375"/>
                  </a:cubicBezTo>
                  <a:cubicBezTo>
                    <a:pt x="195" y="375"/>
                    <a:pt x="192" y="375"/>
                    <a:pt x="188" y="375"/>
                  </a:cubicBezTo>
                  <a:close/>
                  <a:moveTo>
                    <a:pt x="215" y="373"/>
                  </a:moveTo>
                  <a:cubicBezTo>
                    <a:pt x="214" y="373"/>
                    <a:pt x="213" y="373"/>
                    <a:pt x="212" y="371"/>
                  </a:cubicBezTo>
                  <a:cubicBezTo>
                    <a:pt x="212" y="370"/>
                    <a:pt x="213" y="369"/>
                    <a:pt x="215" y="368"/>
                  </a:cubicBezTo>
                  <a:cubicBezTo>
                    <a:pt x="222" y="367"/>
                    <a:pt x="230" y="366"/>
                    <a:pt x="238" y="364"/>
                  </a:cubicBezTo>
                  <a:cubicBezTo>
                    <a:pt x="239" y="363"/>
                    <a:pt x="240" y="364"/>
                    <a:pt x="241" y="365"/>
                  </a:cubicBezTo>
                  <a:cubicBezTo>
                    <a:pt x="241" y="367"/>
                    <a:pt x="240" y="368"/>
                    <a:pt x="239" y="368"/>
                  </a:cubicBezTo>
                  <a:cubicBezTo>
                    <a:pt x="231" y="371"/>
                    <a:pt x="223" y="372"/>
                    <a:pt x="215" y="373"/>
                  </a:cubicBezTo>
                  <a:cubicBezTo>
                    <a:pt x="215" y="373"/>
                    <a:pt x="215" y="373"/>
                    <a:pt x="215" y="373"/>
                  </a:cubicBezTo>
                  <a:close/>
                  <a:moveTo>
                    <a:pt x="159" y="373"/>
                  </a:moveTo>
                  <a:cubicBezTo>
                    <a:pt x="159" y="373"/>
                    <a:pt x="159" y="373"/>
                    <a:pt x="159" y="373"/>
                  </a:cubicBezTo>
                  <a:cubicBezTo>
                    <a:pt x="151" y="372"/>
                    <a:pt x="143" y="370"/>
                    <a:pt x="135" y="368"/>
                  </a:cubicBezTo>
                  <a:cubicBezTo>
                    <a:pt x="134" y="368"/>
                    <a:pt x="133" y="366"/>
                    <a:pt x="133" y="365"/>
                  </a:cubicBezTo>
                  <a:cubicBezTo>
                    <a:pt x="134" y="364"/>
                    <a:pt x="135" y="363"/>
                    <a:pt x="136" y="363"/>
                  </a:cubicBezTo>
                  <a:cubicBezTo>
                    <a:pt x="144" y="365"/>
                    <a:pt x="152" y="367"/>
                    <a:pt x="160" y="368"/>
                  </a:cubicBezTo>
                  <a:cubicBezTo>
                    <a:pt x="161" y="368"/>
                    <a:pt x="162" y="370"/>
                    <a:pt x="162" y="371"/>
                  </a:cubicBezTo>
                  <a:cubicBezTo>
                    <a:pt x="161" y="372"/>
                    <a:pt x="160" y="373"/>
                    <a:pt x="159" y="373"/>
                  </a:cubicBezTo>
                  <a:close/>
                  <a:moveTo>
                    <a:pt x="254" y="363"/>
                  </a:moveTo>
                  <a:cubicBezTo>
                    <a:pt x="253" y="363"/>
                    <a:pt x="252" y="363"/>
                    <a:pt x="251" y="362"/>
                  </a:cubicBezTo>
                  <a:cubicBezTo>
                    <a:pt x="251" y="360"/>
                    <a:pt x="251" y="359"/>
                    <a:pt x="253" y="359"/>
                  </a:cubicBezTo>
                  <a:cubicBezTo>
                    <a:pt x="260" y="356"/>
                    <a:pt x="267" y="352"/>
                    <a:pt x="274" y="349"/>
                  </a:cubicBezTo>
                  <a:cubicBezTo>
                    <a:pt x="275" y="348"/>
                    <a:pt x="277" y="349"/>
                    <a:pt x="278" y="350"/>
                  </a:cubicBezTo>
                  <a:cubicBezTo>
                    <a:pt x="278" y="351"/>
                    <a:pt x="278" y="352"/>
                    <a:pt x="276" y="353"/>
                  </a:cubicBezTo>
                  <a:cubicBezTo>
                    <a:pt x="269" y="357"/>
                    <a:pt x="262" y="360"/>
                    <a:pt x="254" y="363"/>
                  </a:cubicBezTo>
                  <a:cubicBezTo>
                    <a:pt x="254" y="363"/>
                    <a:pt x="254" y="363"/>
                    <a:pt x="254" y="363"/>
                  </a:cubicBezTo>
                  <a:close/>
                  <a:moveTo>
                    <a:pt x="121" y="363"/>
                  </a:moveTo>
                  <a:cubicBezTo>
                    <a:pt x="120" y="363"/>
                    <a:pt x="120" y="363"/>
                    <a:pt x="120" y="363"/>
                  </a:cubicBezTo>
                  <a:cubicBezTo>
                    <a:pt x="112" y="360"/>
                    <a:pt x="105" y="356"/>
                    <a:pt x="98" y="352"/>
                  </a:cubicBezTo>
                  <a:cubicBezTo>
                    <a:pt x="96" y="352"/>
                    <a:pt x="96" y="350"/>
                    <a:pt x="97" y="349"/>
                  </a:cubicBezTo>
                  <a:cubicBezTo>
                    <a:pt x="97" y="348"/>
                    <a:pt x="99" y="347"/>
                    <a:pt x="100" y="348"/>
                  </a:cubicBezTo>
                  <a:cubicBezTo>
                    <a:pt x="107" y="352"/>
                    <a:pt x="114" y="355"/>
                    <a:pt x="121" y="358"/>
                  </a:cubicBezTo>
                  <a:cubicBezTo>
                    <a:pt x="123" y="359"/>
                    <a:pt x="123" y="360"/>
                    <a:pt x="123" y="361"/>
                  </a:cubicBezTo>
                  <a:cubicBezTo>
                    <a:pt x="123" y="362"/>
                    <a:pt x="122" y="363"/>
                    <a:pt x="121" y="363"/>
                  </a:cubicBezTo>
                  <a:close/>
                  <a:moveTo>
                    <a:pt x="289" y="345"/>
                  </a:moveTo>
                  <a:cubicBezTo>
                    <a:pt x="288" y="345"/>
                    <a:pt x="287" y="345"/>
                    <a:pt x="287" y="344"/>
                  </a:cubicBezTo>
                  <a:cubicBezTo>
                    <a:pt x="286" y="343"/>
                    <a:pt x="287" y="341"/>
                    <a:pt x="288" y="341"/>
                  </a:cubicBezTo>
                  <a:cubicBezTo>
                    <a:pt x="294" y="336"/>
                    <a:pt x="301" y="332"/>
                    <a:pt x="307" y="326"/>
                  </a:cubicBezTo>
                  <a:cubicBezTo>
                    <a:pt x="308" y="326"/>
                    <a:pt x="309" y="326"/>
                    <a:pt x="310" y="327"/>
                  </a:cubicBezTo>
                  <a:cubicBezTo>
                    <a:pt x="311" y="328"/>
                    <a:pt x="311" y="329"/>
                    <a:pt x="310" y="330"/>
                  </a:cubicBezTo>
                  <a:cubicBezTo>
                    <a:pt x="304" y="336"/>
                    <a:pt x="297" y="340"/>
                    <a:pt x="290" y="345"/>
                  </a:cubicBezTo>
                  <a:cubicBezTo>
                    <a:pt x="290" y="345"/>
                    <a:pt x="290" y="345"/>
                    <a:pt x="289" y="345"/>
                  </a:cubicBezTo>
                  <a:close/>
                  <a:moveTo>
                    <a:pt x="85" y="345"/>
                  </a:moveTo>
                  <a:cubicBezTo>
                    <a:pt x="85" y="345"/>
                    <a:pt x="84" y="344"/>
                    <a:pt x="84" y="344"/>
                  </a:cubicBezTo>
                  <a:cubicBezTo>
                    <a:pt x="77" y="340"/>
                    <a:pt x="71" y="335"/>
                    <a:pt x="64" y="329"/>
                  </a:cubicBezTo>
                  <a:cubicBezTo>
                    <a:pt x="63" y="328"/>
                    <a:pt x="63" y="327"/>
                    <a:pt x="64" y="326"/>
                  </a:cubicBezTo>
                  <a:cubicBezTo>
                    <a:pt x="65" y="325"/>
                    <a:pt x="67" y="325"/>
                    <a:pt x="68" y="326"/>
                  </a:cubicBezTo>
                  <a:cubicBezTo>
                    <a:pt x="74" y="331"/>
                    <a:pt x="80" y="336"/>
                    <a:pt x="87" y="340"/>
                  </a:cubicBezTo>
                  <a:cubicBezTo>
                    <a:pt x="88" y="341"/>
                    <a:pt x="88" y="342"/>
                    <a:pt x="87" y="343"/>
                  </a:cubicBezTo>
                  <a:cubicBezTo>
                    <a:pt x="87" y="344"/>
                    <a:pt x="86" y="345"/>
                    <a:pt x="85" y="345"/>
                  </a:cubicBezTo>
                  <a:close/>
                  <a:moveTo>
                    <a:pt x="320" y="320"/>
                  </a:moveTo>
                  <a:cubicBezTo>
                    <a:pt x="319" y="320"/>
                    <a:pt x="319" y="320"/>
                    <a:pt x="318" y="319"/>
                  </a:cubicBezTo>
                  <a:cubicBezTo>
                    <a:pt x="317" y="318"/>
                    <a:pt x="317" y="317"/>
                    <a:pt x="318" y="316"/>
                  </a:cubicBezTo>
                  <a:cubicBezTo>
                    <a:pt x="324" y="310"/>
                    <a:pt x="329" y="304"/>
                    <a:pt x="334" y="298"/>
                  </a:cubicBezTo>
                  <a:cubicBezTo>
                    <a:pt x="334" y="297"/>
                    <a:pt x="336" y="296"/>
                    <a:pt x="337" y="297"/>
                  </a:cubicBezTo>
                  <a:cubicBezTo>
                    <a:pt x="338" y="298"/>
                    <a:pt x="338" y="300"/>
                    <a:pt x="338" y="301"/>
                  </a:cubicBezTo>
                  <a:cubicBezTo>
                    <a:pt x="333" y="307"/>
                    <a:pt x="327" y="313"/>
                    <a:pt x="322" y="319"/>
                  </a:cubicBezTo>
                  <a:cubicBezTo>
                    <a:pt x="321" y="320"/>
                    <a:pt x="321" y="320"/>
                    <a:pt x="320" y="320"/>
                  </a:cubicBezTo>
                  <a:close/>
                  <a:moveTo>
                    <a:pt x="54" y="319"/>
                  </a:moveTo>
                  <a:cubicBezTo>
                    <a:pt x="54" y="319"/>
                    <a:pt x="53" y="319"/>
                    <a:pt x="53" y="318"/>
                  </a:cubicBezTo>
                  <a:cubicBezTo>
                    <a:pt x="47" y="312"/>
                    <a:pt x="42" y="306"/>
                    <a:pt x="37" y="300"/>
                  </a:cubicBezTo>
                  <a:cubicBezTo>
                    <a:pt x="36" y="299"/>
                    <a:pt x="36" y="297"/>
                    <a:pt x="37" y="296"/>
                  </a:cubicBezTo>
                  <a:cubicBezTo>
                    <a:pt x="39" y="295"/>
                    <a:pt x="40" y="296"/>
                    <a:pt x="41" y="297"/>
                  </a:cubicBezTo>
                  <a:cubicBezTo>
                    <a:pt x="46" y="303"/>
                    <a:pt x="51" y="309"/>
                    <a:pt x="56" y="315"/>
                  </a:cubicBezTo>
                  <a:cubicBezTo>
                    <a:pt x="57" y="316"/>
                    <a:pt x="57" y="317"/>
                    <a:pt x="56" y="318"/>
                  </a:cubicBezTo>
                  <a:cubicBezTo>
                    <a:pt x="56" y="319"/>
                    <a:pt x="55" y="319"/>
                    <a:pt x="54" y="319"/>
                  </a:cubicBezTo>
                  <a:close/>
                  <a:moveTo>
                    <a:pt x="345" y="289"/>
                  </a:moveTo>
                  <a:cubicBezTo>
                    <a:pt x="344" y="289"/>
                    <a:pt x="344" y="289"/>
                    <a:pt x="343" y="288"/>
                  </a:cubicBezTo>
                  <a:cubicBezTo>
                    <a:pt x="342" y="288"/>
                    <a:pt x="342" y="286"/>
                    <a:pt x="343" y="285"/>
                  </a:cubicBezTo>
                  <a:cubicBezTo>
                    <a:pt x="347" y="278"/>
                    <a:pt x="351" y="271"/>
                    <a:pt x="354" y="264"/>
                  </a:cubicBezTo>
                  <a:cubicBezTo>
                    <a:pt x="354" y="263"/>
                    <a:pt x="356" y="262"/>
                    <a:pt x="357" y="263"/>
                  </a:cubicBezTo>
                  <a:cubicBezTo>
                    <a:pt x="358" y="263"/>
                    <a:pt x="359" y="265"/>
                    <a:pt x="358" y="266"/>
                  </a:cubicBezTo>
                  <a:cubicBezTo>
                    <a:pt x="355" y="273"/>
                    <a:pt x="351" y="281"/>
                    <a:pt x="347" y="287"/>
                  </a:cubicBezTo>
                  <a:cubicBezTo>
                    <a:pt x="346" y="288"/>
                    <a:pt x="346" y="289"/>
                    <a:pt x="345" y="289"/>
                  </a:cubicBezTo>
                  <a:close/>
                  <a:moveTo>
                    <a:pt x="30" y="287"/>
                  </a:moveTo>
                  <a:cubicBezTo>
                    <a:pt x="29" y="287"/>
                    <a:pt x="28" y="287"/>
                    <a:pt x="28" y="286"/>
                  </a:cubicBezTo>
                  <a:cubicBezTo>
                    <a:pt x="24" y="279"/>
                    <a:pt x="20" y="272"/>
                    <a:pt x="16" y="265"/>
                  </a:cubicBezTo>
                  <a:cubicBezTo>
                    <a:pt x="16" y="264"/>
                    <a:pt x="16" y="262"/>
                    <a:pt x="18" y="262"/>
                  </a:cubicBezTo>
                  <a:cubicBezTo>
                    <a:pt x="19" y="261"/>
                    <a:pt x="20" y="262"/>
                    <a:pt x="21" y="263"/>
                  </a:cubicBezTo>
                  <a:cubicBezTo>
                    <a:pt x="24" y="270"/>
                    <a:pt x="28" y="277"/>
                    <a:pt x="32" y="284"/>
                  </a:cubicBezTo>
                  <a:cubicBezTo>
                    <a:pt x="33" y="285"/>
                    <a:pt x="32" y="286"/>
                    <a:pt x="31" y="287"/>
                  </a:cubicBezTo>
                  <a:cubicBezTo>
                    <a:pt x="31" y="287"/>
                    <a:pt x="30" y="287"/>
                    <a:pt x="30" y="287"/>
                  </a:cubicBezTo>
                  <a:close/>
                  <a:moveTo>
                    <a:pt x="362" y="253"/>
                  </a:moveTo>
                  <a:cubicBezTo>
                    <a:pt x="362" y="253"/>
                    <a:pt x="362" y="253"/>
                    <a:pt x="361" y="253"/>
                  </a:cubicBezTo>
                  <a:cubicBezTo>
                    <a:pt x="360" y="252"/>
                    <a:pt x="359" y="251"/>
                    <a:pt x="360" y="249"/>
                  </a:cubicBezTo>
                  <a:cubicBezTo>
                    <a:pt x="362" y="242"/>
                    <a:pt x="365" y="234"/>
                    <a:pt x="366" y="227"/>
                  </a:cubicBezTo>
                  <a:cubicBezTo>
                    <a:pt x="367" y="225"/>
                    <a:pt x="368" y="224"/>
                    <a:pt x="369" y="225"/>
                  </a:cubicBezTo>
                  <a:cubicBezTo>
                    <a:pt x="371" y="225"/>
                    <a:pt x="372" y="226"/>
                    <a:pt x="371" y="228"/>
                  </a:cubicBezTo>
                  <a:cubicBezTo>
                    <a:pt x="370" y="236"/>
                    <a:pt x="367" y="244"/>
                    <a:pt x="365" y="251"/>
                  </a:cubicBezTo>
                  <a:cubicBezTo>
                    <a:pt x="364" y="252"/>
                    <a:pt x="363" y="253"/>
                    <a:pt x="362" y="253"/>
                  </a:cubicBezTo>
                  <a:close/>
                  <a:moveTo>
                    <a:pt x="13" y="252"/>
                  </a:moveTo>
                  <a:cubicBezTo>
                    <a:pt x="12" y="252"/>
                    <a:pt x="11" y="251"/>
                    <a:pt x="10" y="250"/>
                  </a:cubicBezTo>
                  <a:cubicBezTo>
                    <a:pt x="8" y="242"/>
                    <a:pt x="5" y="234"/>
                    <a:pt x="4" y="226"/>
                  </a:cubicBezTo>
                  <a:cubicBezTo>
                    <a:pt x="4" y="225"/>
                    <a:pt x="4" y="224"/>
                    <a:pt x="6" y="223"/>
                  </a:cubicBezTo>
                  <a:cubicBezTo>
                    <a:pt x="7" y="223"/>
                    <a:pt x="8" y="224"/>
                    <a:pt x="9" y="225"/>
                  </a:cubicBezTo>
                  <a:cubicBezTo>
                    <a:pt x="10" y="233"/>
                    <a:pt x="12" y="241"/>
                    <a:pt x="15" y="248"/>
                  </a:cubicBezTo>
                  <a:cubicBezTo>
                    <a:pt x="16" y="249"/>
                    <a:pt x="15" y="251"/>
                    <a:pt x="14" y="251"/>
                  </a:cubicBezTo>
                  <a:cubicBezTo>
                    <a:pt x="13" y="251"/>
                    <a:pt x="13" y="252"/>
                    <a:pt x="13" y="252"/>
                  </a:cubicBezTo>
                  <a:close/>
                  <a:moveTo>
                    <a:pt x="372" y="214"/>
                  </a:moveTo>
                  <a:cubicBezTo>
                    <a:pt x="371" y="214"/>
                    <a:pt x="371" y="214"/>
                    <a:pt x="371" y="214"/>
                  </a:cubicBezTo>
                  <a:cubicBezTo>
                    <a:pt x="370" y="214"/>
                    <a:pt x="369" y="213"/>
                    <a:pt x="369" y="211"/>
                  </a:cubicBezTo>
                  <a:cubicBezTo>
                    <a:pt x="370" y="203"/>
                    <a:pt x="371" y="195"/>
                    <a:pt x="371" y="188"/>
                  </a:cubicBezTo>
                  <a:cubicBezTo>
                    <a:pt x="371" y="186"/>
                    <a:pt x="371" y="184"/>
                    <a:pt x="370" y="182"/>
                  </a:cubicBezTo>
                  <a:cubicBezTo>
                    <a:pt x="370" y="181"/>
                    <a:pt x="372" y="180"/>
                    <a:pt x="373" y="180"/>
                  </a:cubicBezTo>
                  <a:cubicBezTo>
                    <a:pt x="374" y="180"/>
                    <a:pt x="375" y="181"/>
                    <a:pt x="375" y="182"/>
                  </a:cubicBezTo>
                  <a:cubicBezTo>
                    <a:pt x="376" y="184"/>
                    <a:pt x="376" y="186"/>
                    <a:pt x="376" y="188"/>
                  </a:cubicBezTo>
                  <a:cubicBezTo>
                    <a:pt x="376" y="196"/>
                    <a:pt x="375" y="204"/>
                    <a:pt x="374" y="212"/>
                  </a:cubicBezTo>
                  <a:cubicBezTo>
                    <a:pt x="374" y="213"/>
                    <a:pt x="373" y="214"/>
                    <a:pt x="372" y="214"/>
                  </a:cubicBezTo>
                  <a:close/>
                  <a:moveTo>
                    <a:pt x="4" y="213"/>
                  </a:moveTo>
                  <a:cubicBezTo>
                    <a:pt x="2" y="213"/>
                    <a:pt x="1" y="212"/>
                    <a:pt x="1" y="210"/>
                  </a:cubicBezTo>
                  <a:cubicBezTo>
                    <a:pt x="0" y="203"/>
                    <a:pt x="0" y="195"/>
                    <a:pt x="0" y="188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85"/>
                    <a:pt x="1" y="184"/>
                    <a:pt x="2" y="184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4" y="184"/>
                    <a:pt x="5" y="185"/>
                    <a:pt x="5" y="186"/>
                  </a:cubicBezTo>
                  <a:cubicBezTo>
                    <a:pt x="5" y="188"/>
                    <a:pt x="5" y="188"/>
                    <a:pt x="5" y="188"/>
                  </a:cubicBezTo>
                  <a:cubicBezTo>
                    <a:pt x="5" y="195"/>
                    <a:pt x="5" y="202"/>
                    <a:pt x="6" y="210"/>
                  </a:cubicBezTo>
                  <a:cubicBezTo>
                    <a:pt x="6" y="211"/>
                    <a:pt x="5" y="212"/>
                    <a:pt x="4" y="213"/>
                  </a:cubicBezTo>
                  <a:cubicBezTo>
                    <a:pt x="4" y="213"/>
                    <a:pt x="4" y="213"/>
                    <a:pt x="4" y="213"/>
                  </a:cubicBezTo>
                  <a:close/>
                  <a:moveTo>
                    <a:pt x="3" y="173"/>
                  </a:moveTo>
                  <a:cubicBezTo>
                    <a:pt x="3" y="173"/>
                    <a:pt x="3" y="173"/>
                    <a:pt x="3" y="173"/>
                  </a:cubicBezTo>
                  <a:cubicBezTo>
                    <a:pt x="1" y="173"/>
                    <a:pt x="0" y="171"/>
                    <a:pt x="1" y="170"/>
                  </a:cubicBezTo>
                  <a:cubicBezTo>
                    <a:pt x="1" y="162"/>
                    <a:pt x="3" y="154"/>
                    <a:pt x="4" y="146"/>
                  </a:cubicBezTo>
                  <a:cubicBezTo>
                    <a:pt x="5" y="145"/>
                    <a:pt x="6" y="144"/>
                    <a:pt x="7" y="144"/>
                  </a:cubicBezTo>
                  <a:cubicBezTo>
                    <a:pt x="9" y="144"/>
                    <a:pt x="10" y="146"/>
                    <a:pt x="9" y="147"/>
                  </a:cubicBezTo>
                  <a:cubicBezTo>
                    <a:pt x="8" y="155"/>
                    <a:pt x="6" y="163"/>
                    <a:pt x="6" y="170"/>
                  </a:cubicBezTo>
                  <a:cubicBezTo>
                    <a:pt x="5" y="172"/>
                    <a:pt x="4" y="173"/>
                    <a:pt x="3" y="173"/>
                  </a:cubicBezTo>
                  <a:close/>
                  <a:moveTo>
                    <a:pt x="372" y="169"/>
                  </a:moveTo>
                  <a:cubicBezTo>
                    <a:pt x="371" y="169"/>
                    <a:pt x="370" y="168"/>
                    <a:pt x="369" y="167"/>
                  </a:cubicBezTo>
                  <a:cubicBezTo>
                    <a:pt x="368" y="159"/>
                    <a:pt x="367" y="151"/>
                    <a:pt x="365" y="143"/>
                  </a:cubicBezTo>
                  <a:cubicBezTo>
                    <a:pt x="365" y="142"/>
                    <a:pt x="366" y="141"/>
                    <a:pt x="367" y="140"/>
                  </a:cubicBezTo>
                  <a:cubicBezTo>
                    <a:pt x="368" y="140"/>
                    <a:pt x="370" y="141"/>
                    <a:pt x="370" y="142"/>
                  </a:cubicBezTo>
                  <a:cubicBezTo>
                    <a:pt x="372" y="150"/>
                    <a:pt x="373" y="158"/>
                    <a:pt x="374" y="166"/>
                  </a:cubicBezTo>
                  <a:cubicBezTo>
                    <a:pt x="374" y="167"/>
                    <a:pt x="374" y="169"/>
                    <a:pt x="372" y="169"/>
                  </a:cubicBezTo>
                  <a:cubicBezTo>
                    <a:pt x="372" y="169"/>
                    <a:pt x="372" y="169"/>
                    <a:pt x="372" y="169"/>
                  </a:cubicBezTo>
                  <a:close/>
                  <a:moveTo>
                    <a:pt x="11" y="134"/>
                  </a:moveTo>
                  <a:cubicBezTo>
                    <a:pt x="11" y="134"/>
                    <a:pt x="10" y="134"/>
                    <a:pt x="10" y="134"/>
                  </a:cubicBezTo>
                  <a:cubicBezTo>
                    <a:pt x="9" y="133"/>
                    <a:pt x="8" y="132"/>
                    <a:pt x="9" y="130"/>
                  </a:cubicBezTo>
                  <a:cubicBezTo>
                    <a:pt x="11" y="123"/>
                    <a:pt x="14" y="115"/>
                    <a:pt x="17" y="108"/>
                  </a:cubicBezTo>
                  <a:cubicBezTo>
                    <a:pt x="18" y="106"/>
                    <a:pt x="20" y="106"/>
                    <a:pt x="21" y="107"/>
                  </a:cubicBezTo>
                  <a:cubicBezTo>
                    <a:pt x="22" y="107"/>
                    <a:pt x="23" y="109"/>
                    <a:pt x="22" y="110"/>
                  </a:cubicBezTo>
                  <a:cubicBezTo>
                    <a:pt x="19" y="117"/>
                    <a:pt x="16" y="124"/>
                    <a:pt x="13" y="132"/>
                  </a:cubicBezTo>
                  <a:cubicBezTo>
                    <a:pt x="13" y="133"/>
                    <a:pt x="12" y="134"/>
                    <a:pt x="11" y="134"/>
                  </a:cubicBezTo>
                  <a:close/>
                  <a:moveTo>
                    <a:pt x="363" y="130"/>
                  </a:moveTo>
                  <a:cubicBezTo>
                    <a:pt x="362" y="130"/>
                    <a:pt x="361" y="129"/>
                    <a:pt x="361" y="128"/>
                  </a:cubicBezTo>
                  <a:cubicBezTo>
                    <a:pt x="358" y="121"/>
                    <a:pt x="355" y="113"/>
                    <a:pt x="352" y="106"/>
                  </a:cubicBezTo>
                  <a:cubicBezTo>
                    <a:pt x="351" y="105"/>
                    <a:pt x="351" y="104"/>
                    <a:pt x="353" y="103"/>
                  </a:cubicBezTo>
                  <a:cubicBezTo>
                    <a:pt x="354" y="102"/>
                    <a:pt x="355" y="103"/>
                    <a:pt x="356" y="104"/>
                  </a:cubicBezTo>
                  <a:cubicBezTo>
                    <a:pt x="360" y="111"/>
                    <a:pt x="363" y="119"/>
                    <a:pt x="365" y="127"/>
                  </a:cubicBezTo>
                  <a:cubicBezTo>
                    <a:pt x="366" y="128"/>
                    <a:pt x="365" y="129"/>
                    <a:pt x="364" y="130"/>
                  </a:cubicBezTo>
                  <a:cubicBezTo>
                    <a:pt x="364" y="130"/>
                    <a:pt x="363" y="130"/>
                    <a:pt x="363" y="130"/>
                  </a:cubicBezTo>
                  <a:close/>
                  <a:moveTo>
                    <a:pt x="27" y="97"/>
                  </a:moveTo>
                  <a:cubicBezTo>
                    <a:pt x="27" y="97"/>
                    <a:pt x="26" y="97"/>
                    <a:pt x="26" y="97"/>
                  </a:cubicBezTo>
                  <a:cubicBezTo>
                    <a:pt x="25" y="96"/>
                    <a:pt x="24" y="95"/>
                    <a:pt x="25" y="93"/>
                  </a:cubicBezTo>
                  <a:cubicBezTo>
                    <a:pt x="29" y="86"/>
                    <a:pt x="34" y="80"/>
                    <a:pt x="39" y="73"/>
                  </a:cubicBezTo>
                  <a:cubicBezTo>
                    <a:pt x="39" y="72"/>
                    <a:pt x="41" y="72"/>
                    <a:pt x="42" y="73"/>
                  </a:cubicBezTo>
                  <a:cubicBezTo>
                    <a:pt x="43" y="74"/>
                    <a:pt x="43" y="75"/>
                    <a:pt x="43" y="76"/>
                  </a:cubicBezTo>
                  <a:cubicBezTo>
                    <a:pt x="38" y="82"/>
                    <a:pt x="33" y="89"/>
                    <a:pt x="29" y="96"/>
                  </a:cubicBezTo>
                  <a:cubicBezTo>
                    <a:pt x="29" y="97"/>
                    <a:pt x="28" y="97"/>
                    <a:pt x="27" y="97"/>
                  </a:cubicBezTo>
                  <a:close/>
                  <a:moveTo>
                    <a:pt x="346" y="94"/>
                  </a:moveTo>
                  <a:cubicBezTo>
                    <a:pt x="345" y="94"/>
                    <a:pt x="344" y="93"/>
                    <a:pt x="344" y="92"/>
                  </a:cubicBezTo>
                  <a:cubicBezTo>
                    <a:pt x="340" y="86"/>
                    <a:pt x="335" y="79"/>
                    <a:pt x="330" y="73"/>
                  </a:cubicBezTo>
                  <a:cubicBezTo>
                    <a:pt x="330" y="72"/>
                    <a:pt x="330" y="70"/>
                    <a:pt x="331" y="70"/>
                  </a:cubicBezTo>
                  <a:cubicBezTo>
                    <a:pt x="332" y="69"/>
                    <a:pt x="333" y="69"/>
                    <a:pt x="334" y="70"/>
                  </a:cubicBezTo>
                  <a:cubicBezTo>
                    <a:pt x="339" y="76"/>
                    <a:pt x="344" y="83"/>
                    <a:pt x="348" y="90"/>
                  </a:cubicBezTo>
                  <a:cubicBezTo>
                    <a:pt x="349" y="91"/>
                    <a:pt x="349" y="93"/>
                    <a:pt x="347" y="93"/>
                  </a:cubicBezTo>
                  <a:cubicBezTo>
                    <a:pt x="347" y="94"/>
                    <a:pt x="347" y="94"/>
                    <a:pt x="346" y="94"/>
                  </a:cubicBezTo>
                  <a:close/>
                  <a:moveTo>
                    <a:pt x="51" y="65"/>
                  </a:moveTo>
                  <a:cubicBezTo>
                    <a:pt x="50" y="65"/>
                    <a:pt x="50" y="65"/>
                    <a:pt x="49" y="64"/>
                  </a:cubicBezTo>
                  <a:cubicBezTo>
                    <a:pt x="48" y="63"/>
                    <a:pt x="48" y="62"/>
                    <a:pt x="49" y="61"/>
                  </a:cubicBezTo>
                  <a:cubicBezTo>
                    <a:pt x="54" y="55"/>
                    <a:pt x="60" y="49"/>
                    <a:pt x="66" y="44"/>
                  </a:cubicBezTo>
                  <a:cubicBezTo>
                    <a:pt x="68" y="43"/>
                    <a:pt x="69" y="43"/>
                    <a:pt x="70" y="44"/>
                  </a:cubicBezTo>
                  <a:cubicBezTo>
                    <a:pt x="71" y="45"/>
                    <a:pt x="71" y="47"/>
                    <a:pt x="70" y="48"/>
                  </a:cubicBezTo>
                  <a:cubicBezTo>
                    <a:pt x="64" y="53"/>
                    <a:pt x="58" y="58"/>
                    <a:pt x="53" y="64"/>
                  </a:cubicBezTo>
                  <a:cubicBezTo>
                    <a:pt x="52" y="65"/>
                    <a:pt x="51" y="65"/>
                    <a:pt x="51" y="65"/>
                  </a:cubicBezTo>
                  <a:close/>
                  <a:moveTo>
                    <a:pt x="322" y="62"/>
                  </a:moveTo>
                  <a:cubicBezTo>
                    <a:pt x="321" y="62"/>
                    <a:pt x="320" y="62"/>
                    <a:pt x="320" y="61"/>
                  </a:cubicBezTo>
                  <a:cubicBezTo>
                    <a:pt x="315" y="56"/>
                    <a:pt x="309" y="50"/>
                    <a:pt x="303" y="45"/>
                  </a:cubicBezTo>
                  <a:cubicBezTo>
                    <a:pt x="302" y="44"/>
                    <a:pt x="301" y="43"/>
                    <a:pt x="302" y="42"/>
                  </a:cubicBezTo>
                  <a:cubicBezTo>
                    <a:pt x="303" y="41"/>
                    <a:pt x="305" y="40"/>
                    <a:pt x="306" y="41"/>
                  </a:cubicBezTo>
                  <a:cubicBezTo>
                    <a:pt x="312" y="46"/>
                    <a:pt x="318" y="52"/>
                    <a:pt x="324" y="58"/>
                  </a:cubicBezTo>
                  <a:cubicBezTo>
                    <a:pt x="325" y="59"/>
                    <a:pt x="325" y="60"/>
                    <a:pt x="324" y="61"/>
                  </a:cubicBezTo>
                  <a:cubicBezTo>
                    <a:pt x="323" y="62"/>
                    <a:pt x="322" y="62"/>
                    <a:pt x="322" y="62"/>
                  </a:cubicBezTo>
                  <a:close/>
                  <a:moveTo>
                    <a:pt x="81" y="39"/>
                  </a:moveTo>
                  <a:cubicBezTo>
                    <a:pt x="80" y="39"/>
                    <a:pt x="79" y="38"/>
                    <a:pt x="79" y="37"/>
                  </a:cubicBezTo>
                  <a:cubicBezTo>
                    <a:pt x="78" y="36"/>
                    <a:pt x="78" y="35"/>
                    <a:pt x="79" y="34"/>
                  </a:cubicBezTo>
                  <a:cubicBezTo>
                    <a:pt x="86" y="29"/>
                    <a:pt x="93" y="25"/>
                    <a:pt x="100" y="21"/>
                  </a:cubicBezTo>
                  <a:cubicBezTo>
                    <a:pt x="101" y="21"/>
                    <a:pt x="103" y="21"/>
                    <a:pt x="103" y="22"/>
                  </a:cubicBezTo>
                  <a:cubicBezTo>
                    <a:pt x="104" y="24"/>
                    <a:pt x="104" y="25"/>
                    <a:pt x="102" y="26"/>
                  </a:cubicBezTo>
                  <a:cubicBezTo>
                    <a:pt x="95" y="29"/>
                    <a:pt x="89" y="34"/>
                    <a:pt x="82" y="38"/>
                  </a:cubicBezTo>
                  <a:cubicBezTo>
                    <a:pt x="82" y="38"/>
                    <a:pt x="81" y="39"/>
                    <a:pt x="81" y="39"/>
                  </a:cubicBezTo>
                  <a:close/>
                  <a:moveTo>
                    <a:pt x="291" y="36"/>
                  </a:moveTo>
                  <a:cubicBezTo>
                    <a:pt x="291" y="36"/>
                    <a:pt x="290" y="36"/>
                    <a:pt x="290" y="36"/>
                  </a:cubicBezTo>
                  <a:cubicBezTo>
                    <a:pt x="283" y="31"/>
                    <a:pt x="277" y="27"/>
                    <a:pt x="269" y="24"/>
                  </a:cubicBezTo>
                  <a:cubicBezTo>
                    <a:pt x="268" y="23"/>
                    <a:pt x="268" y="22"/>
                    <a:pt x="268" y="21"/>
                  </a:cubicBezTo>
                  <a:cubicBezTo>
                    <a:pt x="269" y="19"/>
                    <a:pt x="270" y="19"/>
                    <a:pt x="272" y="19"/>
                  </a:cubicBezTo>
                  <a:cubicBezTo>
                    <a:pt x="279" y="23"/>
                    <a:pt x="286" y="27"/>
                    <a:pt x="293" y="32"/>
                  </a:cubicBezTo>
                  <a:cubicBezTo>
                    <a:pt x="294" y="32"/>
                    <a:pt x="294" y="34"/>
                    <a:pt x="293" y="35"/>
                  </a:cubicBezTo>
                  <a:cubicBezTo>
                    <a:pt x="293" y="36"/>
                    <a:pt x="292" y="36"/>
                    <a:pt x="291" y="36"/>
                  </a:cubicBezTo>
                  <a:close/>
                  <a:moveTo>
                    <a:pt x="116" y="19"/>
                  </a:moveTo>
                  <a:cubicBezTo>
                    <a:pt x="115" y="19"/>
                    <a:pt x="114" y="19"/>
                    <a:pt x="113" y="18"/>
                  </a:cubicBezTo>
                  <a:cubicBezTo>
                    <a:pt x="113" y="16"/>
                    <a:pt x="113" y="15"/>
                    <a:pt x="115" y="14"/>
                  </a:cubicBezTo>
                  <a:cubicBezTo>
                    <a:pt x="122" y="11"/>
                    <a:pt x="130" y="9"/>
                    <a:pt x="138" y="6"/>
                  </a:cubicBezTo>
                  <a:cubicBezTo>
                    <a:pt x="139" y="6"/>
                    <a:pt x="140" y="7"/>
                    <a:pt x="141" y="8"/>
                  </a:cubicBezTo>
                  <a:cubicBezTo>
                    <a:pt x="141" y="9"/>
                    <a:pt x="140" y="11"/>
                    <a:pt x="139" y="11"/>
                  </a:cubicBezTo>
                  <a:cubicBezTo>
                    <a:pt x="131" y="13"/>
                    <a:pt x="124" y="16"/>
                    <a:pt x="117" y="19"/>
                  </a:cubicBezTo>
                  <a:cubicBezTo>
                    <a:pt x="116" y="19"/>
                    <a:pt x="116" y="19"/>
                    <a:pt x="116" y="19"/>
                  </a:cubicBezTo>
                  <a:close/>
                  <a:moveTo>
                    <a:pt x="256" y="18"/>
                  </a:moveTo>
                  <a:cubicBezTo>
                    <a:pt x="256" y="18"/>
                    <a:pt x="255" y="18"/>
                    <a:pt x="255" y="17"/>
                  </a:cubicBezTo>
                  <a:cubicBezTo>
                    <a:pt x="248" y="15"/>
                    <a:pt x="240" y="12"/>
                    <a:pt x="233" y="10"/>
                  </a:cubicBezTo>
                  <a:cubicBezTo>
                    <a:pt x="231" y="10"/>
                    <a:pt x="230" y="8"/>
                    <a:pt x="231" y="7"/>
                  </a:cubicBezTo>
                  <a:cubicBezTo>
                    <a:pt x="231" y="6"/>
                    <a:pt x="232" y="5"/>
                    <a:pt x="234" y="5"/>
                  </a:cubicBezTo>
                  <a:cubicBezTo>
                    <a:pt x="242" y="7"/>
                    <a:pt x="249" y="10"/>
                    <a:pt x="257" y="13"/>
                  </a:cubicBezTo>
                  <a:cubicBezTo>
                    <a:pt x="258" y="13"/>
                    <a:pt x="259" y="15"/>
                    <a:pt x="258" y="16"/>
                  </a:cubicBezTo>
                  <a:cubicBezTo>
                    <a:pt x="258" y="17"/>
                    <a:pt x="257" y="18"/>
                    <a:pt x="256" y="18"/>
                  </a:cubicBezTo>
                  <a:close/>
                  <a:moveTo>
                    <a:pt x="154" y="8"/>
                  </a:moveTo>
                  <a:cubicBezTo>
                    <a:pt x="153" y="8"/>
                    <a:pt x="152" y="7"/>
                    <a:pt x="151" y="6"/>
                  </a:cubicBezTo>
                  <a:cubicBezTo>
                    <a:pt x="151" y="4"/>
                    <a:pt x="152" y="3"/>
                    <a:pt x="153" y="3"/>
                  </a:cubicBezTo>
                  <a:cubicBezTo>
                    <a:pt x="161" y="1"/>
                    <a:pt x="169" y="0"/>
                    <a:pt x="178" y="0"/>
                  </a:cubicBezTo>
                  <a:cubicBezTo>
                    <a:pt x="179" y="0"/>
                    <a:pt x="180" y="1"/>
                    <a:pt x="180" y="2"/>
                  </a:cubicBezTo>
                  <a:cubicBezTo>
                    <a:pt x="180" y="4"/>
                    <a:pt x="179" y="5"/>
                    <a:pt x="178" y="5"/>
                  </a:cubicBezTo>
                  <a:cubicBezTo>
                    <a:pt x="170" y="5"/>
                    <a:pt x="162" y="6"/>
                    <a:pt x="154" y="8"/>
                  </a:cubicBezTo>
                  <a:cubicBezTo>
                    <a:pt x="154" y="8"/>
                    <a:pt x="154" y="8"/>
                    <a:pt x="154" y="8"/>
                  </a:cubicBezTo>
                  <a:close/>
                  <a:moveTo>
                    <a:pt x="218" y="7"/>
                  </a:moveTo>
                  <a:cubicBezTo>
                    <a:pt x="217" y="7"/>
                    <a:pt x="217" y="7"/>
                    <a:pt x="217" y="7"/>
                  </a:cubicBezTo>
                  <a:cubicBezTo>
                    <a:pt x="209" y="6"/>
                    <a:pt x="201" y="5"/>
                    <a:pt x="194" y="5"/>
                  </a:cubicBezTo>
                  <a:cubicBezTo>
                    <a:pt x="192" y="5"/>
                    <a:pt x="191" y="4"/>
                    <a:pt x="191" y="2"/>
                  </a:cubicBezTo>
                  <a:cubicBezTo>
                    <a:pt x="191" y="1"/>
                    <a:pt x="192" y="0"/>
                    <a:pt x="194" y="0"/>
                  </a:cubicBezTo>
                  <a:cubicBezTo>
                    <a:pt x="202" y="0"/>
                    <a:pt x="210" y="1"/>
                    <a:pt x="218" y="2"/>
                  </a:cubicBezTo>
                  <a:cubicBezTo>
                    <a:pt x="219" y="2"/>
                    <a:pt x="220" y="4"/>
                    <a:pt x="220" y="5"/>
                  </a:cubicBezTo>
                  <a:cubicBezTo>
                    <a:pt x="220" y="6"/>
                    <a:pt x="219" y="7"/>
                    <a:pt x="218" y="7"/>
                  </a:cubicBezTo>
                  <a:close/>
                </a:path>
              </a:pathLst>
            </a:custGeom>
            <a:solidFill>
              <a:srgbClr val="40CD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85">
              <a:extLst>
                <a:ext uri="{FF2B5EF4-FFF2-40B4-BE49-F238E27FC236}">
                  <a16:creationId xmlns:a16="http://schemas.microsoft.com/office/drawing/2014/main" id="{7C5985B8-5C7A-480B-9C96-0EFB92762F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07703" y="5591201"/>
              <a:ext cx="274638" cy="242888"/>
            </a:xfrm>
            <a:custGeom>
              <a:avLst/>
              <a:gdLst>
                <a:gd name="T0" fmla="*/ 79 w 92"/>
                <a:gd name="T1" fmla="*/ 14 h 82"/>
                <a:gd name="T2" fmla="*/ 80 w 92"/>
                <a:gd name="T3" fmla="*/ 11 h 82"/>
                <a:gd name="T4" fmla="*/ 83 w 92"/>
                <a:gd name="T5" fmla="*/ 3 h 82"/>
                <a:gd name="T6" fmla="*/ 83 w 92"/>
                <a:gd name="T7" fmla="*/ 3 h 82"/>
                <a:gd name="T8" fmla="*/ 71 w 92"/>
                <a:gd name="T9" fmla="*/ 8 h 82"/>
                <a:gd name="T10" fmla="*/ 65 w 92"/>
                <a:gd name="T11" fmla="*/ 25 h 82"/>
                <a:gd name="T12" fmla="*/ 67 w 92"/>
                <a:gd name="T13" fmla="*/ 18 h 82"/>
                <a:gd name="T14" fmla="*/ 68 w 92"/>
                <a:gd name="T15" fmla="*/ 9 h 82"/>
                <a:gd name="T16" fmla="*/ 69 w 92"/>
                <a:gd name="T17" fmla="*/ 1 h 82"/>
                <a:gd name="T18" fmla="*/ 69 w 92"/>
                <a:gd name="T19" fmla="*/ 1 h 82"/>
                <a:gd name="T20" fmla="*/ 59 w 92"/>
                <a:gd name="T21" fmla="*/ 8 h 82"/>
                <a:gd name="T22" fmla="*/ 56 w 92"/>
                <a:gd name="T23" fmla="*/ 27 h 82"/>
                <a:gd name="T24" fmla="*/ 54 w 92"/>
                <a:gd name="T25" fmla="*/ 26 h 82"/>
                <a:gd name="T26" fmla="*/ 55 w 92"/>
                <a:gd name="T27" fmla="*/ 21 h 82"/>
                <a:gd name="T28" fmla="*/ 57 w 92"/>
                <a:gd name="T29" fmla="*/ 12 h 82"/>
                <a:gd name="T30" fmla="*/ 58 w 92"/>
                <a:gd name="T31" fmla="*/ 4 h 82"/>
                <a:gd name="T32" fmla="*/ 58 w 92"/>
                <a:gd name="T33" fmla="*/ 4 h 82"/>
                <a:gd name="T34" fmla="*/ 48 w 92"/>
                <a:gd name="T35" fmla="*/ 11 h 82"/>
                <a:gd name="T36" fmla="*/ 45 w 92"/>
                <a:gd name="T37" fmla="*/ 29 h 82"/>
                <a:gd name="T38" fmla="*/ 41 w 92"/>
                <a:gd name="T39" fmla="*/ 36 h 82"/>
                <a:gd name="T40" fmla="*/ 32 w 92"/>
                <a:gd name="T41" fmla="*/ 40 h 82"/>
                <a:gd name="T42" fmla="*/ 32 w 92"/>
                <a:gd name="T43" fmla="*/ 39 h 82"/>
                <a:gd name="T44" fmla="*/ 37 w 92"/>
                <a:gd name="T45" fmla="*/ 30 h 82"/>
                <a:gd name="T46" fmla="*/ 34 w 92"/>
                <a:gd name="T47" fmla="*/ 13 h 82"/>
                <a:gd name="T48" fmla="*/ 34 w 92"/>
                <a:gd name="T49" fmla="*/ 13 h 82"/>
                <a:gd name="T50" fmla="*/ 27 w 92"/>
                <a:gd name="T51" fmla="*/ 23 h 82"/>
                <a:gd name="T52" fmla="*/ 18 w 92"/>
                <a:gd name="T53" fmla="*/ 37 h 82"/>
                <a:gd name="T54" fmla="*/ 8 w 92"/>
                <a:gd name="T55" fmla="*/ 53 h 82"/>
                <a:gd name="T56" fmla="*/ 8 w 92"/>
                <a:gd name="T57" fmla="*/ 54 h 82"/>
                <a:gd name="T58" fmla="*/ 0 w 92"/>
                <a:gd name="T59" fmla="*/ 75 h 82"/>
                <a:gd name="T60" fmla="*/ 29 w 92"/>
                <a:gd name="T61" fmla="*/ 82 h 82"/>
                <a:gd name="T62" fmla="*/ 32 w 92"/>
                <a:gd name="T63" fmla="*/ 69 h 82"/>
                <a:gd name="T64" fmla="*/ 60 w 92"/>
                <a:gd name="T65" fmla="*/ 55 h 82"/>
                <a:gd name="T66" fmla="*/ 80 w 92"/>
                <a:gd name="T67" fmla="*/ 31 h 82"/>
                <a:gd name="T68" fmla="*/ 86 w 92"/>
                <a:gd name="T69" fmla="*/ 22 h 82"/>
                <a:gd name="T70" fmla="*/ 92 w 92"/>
                <a:gd name="T71" fmla="*/ 13 h 82"/>
                <a:gd name="T72" fmla="*/ 79 w 92"/>
                <a:gd name="T73" fmla="*/ 1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2" h="82">
                  <a:moveTo>
                    <a:pt x="79" y="14"/>
                  </a:moveTo>
                  <a:cubicBezTo>
                    <a:pt x="80" y="11"/>
                    <a:pt x="80" y="11"/>
                    <a:pt x="80" y="11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78" y="1"/>
                    <a:pt x="73" y="4"/>
                    <a:pt x="71" y="8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4" y="0"/>
                    <a:pt x="60" y="3"/>
                    <a:pt x="59" y="8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5" y="26"/>
                    <a:pt x="54" y="26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3" y="3"/>
                    <a:pt x="49" y="6"/>
                    <a:pt x="48" y="11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41" y="24"/>
                    <a:pt x="40" y="17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4" y="59"/>
                    <a:pt x="0" y="75"/>
                    <a:pt x="0" y="75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6" y="22"/>
                    <a:pt x="92" y="14"/>
                    <a:pt x="92" y="13"/>
                  </a:cubicBezTo>
                  <a:cubicBezTo>
                    <a:pt x="88" y="11"/>
                    <a:pt x="83" y="11"/>
                    <a:pt x="79" y="14"/>
                  </a:cubicBezTo>
                  <a:close/>
                </a:path>
              </a:pathLst>
            </a:custGeom>
            <a:solidFill>
              <a:srgbClr val="F6C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86">
              <a:extLst>
                <a:ext uri="{FF2B5EF4-FFF2-40B4-BE49-F238E27FC236}">
                  <a16:creationId xmlns:a16="http://schemas.microsoft.com/office/drawing/2014/main" id="{CBEF778A-1BB8-43E0-A28E-45014FAF45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06116" y="5813452"/>
              <a:ext cx="130175" cy="47625"/>
            </a:xfrm>
            <a:custGeom>
              <a:avLst/>
              <a:gdLst>
                <a:gd name="T0" fmla="*/ 1 w 82"/>
                <a:gd name="T1" fmla="*/ 0 h 30"/>
                <a:gd name="T2" fmla="*/ 82 w 82"/>
                <a:gd name="T3" fmla="*/ 21 h 30"/>
                <a:gd name="T4" fmla="*/ 80 w 82"/>
                <a:gd name="T5" fmla="*/ 30 h 30"/>
                <a:gd name="T6" fmla="*/ 0 w 82"/>
                <a:gd name="T7" fmla="*/ 11 h 30"/>
                <a:gd name="T8" fmla="*/ 1 w 82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0">
                  <a:moveTo>
                    <a:pt x="1" y="0"/>
                  </a:moveTo>
                  <a:lnTo>
                    <a:pt x="82" y="21"/>
                  </a:lnTo>
                  <a:lnTo>
                    <a:pt x="80" y="30"/>
                  </a:lnTo>
                  <a:lnTo>
                    <a:pt x="0" y="1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87">
              <a:extLst>
                <a:ext uri="{FF2B5EF4-FFF2-40B4-BE49-F238E27FC236}">
                  <a16:creationId xmlns:a16="http://schemas.microsoft.com/office/drawing/2014/main" id="{DDB041D2-69C5-40BC-BC69-E5FCE80568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98165" y="5829327"/>
              <a:ext cx="244475" cy="346076"/>
            </a:xfrm>
            <a:custGeom>
              <a:avLst/>
              <a:gdLst>
                <a:gd name="T0" fmla="*/ 154 w 154"/>
                <a:gd name="T1" fmla="*/ 22 h 218"/>
                <a:gd name="T2" fmla="*/ 100 w 154"/>
                <a:gd name="T3" fmla="*/ 218 h 218"/>
                <a:gd name="T4" fmla="*/ 0 w 154"/>
                <a:gd name="T5" fmla="*/ 218 h 218"/>
                <a:gd name="T6" fmla="*/ 62 w 154"/>
                <a:gd name="T7" fmla="*/ 0 h 218"/>
                <a:gd name="T8" fmla="*/ 154 w 154"/>
                <a:gd name="T9" fmla="*/ 22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218">
                  <a:moveTo>
                    <a:pt x="154" y="22"/>
                  </a:moveTo>
                  <a:lnTo>
                    <a:pt x="100" y="218"/>
                  </a:lnTo>
                  <a:lnTo>
                    <a:pt x="0" y="218"/>
                  </a:lnTo>
                  <a:lnTo>
                    <a:pt x="62" y="0"/>
                  </a:lnTo>
                  <a:lnTo>
                    <a:pt x="154" y="22"/>
                  </a:lnTo>
                  <a:close/>
                </a:path>
              </a:pathLst>
            </a:custGeom>
            <a:solidFill>
              <a:srgbClr val="001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288">
              <a:extLst>
                <a:ext uri="{FF2B5EF4-FFF2-40B4-BE49-F238E27FC236}">
                  <a16:creationId xmlns:a16="http://schemas.microsoft.com/office/drawing/2014/main" id="{C2F782B5-460A-4922-8790-167D006E9BBD}"/>
                </a:ext>
              </a:extLst>
            </p:cNvPr>
            <p:cNvSpPr>
              <a:spLocks/>
            </p:cNvSpPr>
            <p:nvPr/>
          </p:nvSpPr>
          <p:spPr bwMode="auto">
            <a:xfrm>
              <a:off x="9864740" y="5597551"/>
              <a:ext cx="271463" cy="242888"/>
            </a:xfrm>
            <a:custGeom>
              <a:avLst/>
              <a:gdLst>
                <a:gd name="T0" fmla="*/ 12 w 91"/>
                <a:gd name="T1" fmla="*/ 14 h 82"/>
                <a:gd name="T2" fmla="*/ 11 w 91"/>
                <a:gd name="T3" fmla="*/ 11 h 82"/>
                <a:gd name="T4" fmla="*/ 8 w 91"/>
                <a:gd name="T5" fmla="*/ 3 h 82"/>
                <a:gd name="T6" fmla="*/ 8 w 91"/>
                <a:gd name="T7" fmla="*/ 3 h 82"/>
                <a:gd name="T8" fmla="*/ 20 w 91"/>
                <a:gd name="T9" fmla="*/ 8 h 82"/>
                <a:gd name="T10" fmla="*/ 26 w 91"/>
                <a:gd name="T11" fmla="*/ 25 h 82"/>
                <a:gd name="T12" fmla="*/ 25 w 91"/>
                <a:gd name="T13" fmla="*/ 18 h 82"/>
                <a:gd name="T14" fmla="*/ 23 w 91"/>
                <a:gd name="T15" fmla="*/ 9 h 82"/>
                <a:gd name="T16" fmla="*/ 22 w 91"/>
                <a:gd name="T17" fmla="*/ 1 h 82"/>
                <a:gd name="T18" fmla="*/ 22 w 91"/>
                <a:gd name="T19" fmla="*/ 1 h 82"/>
                <a:gd name="T20" fmla="*/ 32 w 91"/>
                <a:gd name="T21" fmla="*/ 8 h 82"/>
                <a:gd name="T22" fmla="*/ 35 w 91"/>
                <a:gd name="T23" fmla="*/ 27 h 82"/>
                <a:gd name="T24" fmla="*/ 37 w 91"/>
                <a:gd name="T25" fmla="*/ 26 h 82"/>
                <a:gd name="T26" fmla="*/ 36 w 91"/>
                <a:gd name="T27" fmla="*/ 21 h 82"/>
                <a:gd name="T28" fmla="*/ 35 w 91"/>
                <a:gd name="T29" fmla="*/ 12 h 82"/>
                <a:gd name="T30" fmla="*/ 33 w 91"/>
                <a:gd name="T31" fmla="*/ 4 h 82"/>
                <a:gd name="T32" fmla="*/ 33 w 91"/>
                <a:gd name="T33" fmla="*/ 4 h 82"/>
                <a:gd name="T34" fmla="*/ 43 w 91"/>
                <a:gd name="T35" fmla="*/ 11 h 82"/>
                <a:gd name="T36" fmla="*/ 46 w 91"/>
                <a:gd name="T37" fmla="*/ 29 h 82"/>
                <a:gd name="T38" fmla="*/ 50 w 91"/>
                <a:gd name="T39" fmla="*/ 36 h 82"/>
                <a:gd name="T40" fmla="*/ 59 w 91"/>
                <a:gd name="T41" fmla="*/ 40 h 82"/>
                <a:gd name="T42" fmla="*/ 59 w 91"/>
                <a:gd name="T43" fmla="*/ 39 h 82"/>
                <a:gd name="T44" fmla="*/ 54 w 91"/>
                <a:gd name="T45" fmla="*/ 30 h 82"/>
                <a:gd name="T46" fmla="*/ 57 w 91"/>
                <a:gd name="T47" fmla="*/ 13 h 82"/>
                <a:gd name="T48" fmla="*/ 57 w 91"/>
                <a:gd name="T49" fmla="*/ 13 h 82"/>
                <a:gd name="T50" fmla="*/ 64 w 91"/>
                <a:gd name="T51" fmla="*/ 23 h 82"/>
                <a:gd name="T52" fmla="*/ 74 w 91"/>
                <a:gd name="T53" fmla="*/ 36 h 82"/>
                <a:gd name="T54" fmla="*/ 84 w 91"/>
                <a:gd name="T55" fmla="*/ 53 h 82"/>
                <a:gd name="T56" fmla="*/ 84 w 91"/>
                <a:gd name="T57" fmla="*/ 54 h 82"/>
                <a:gd name="T58" fmla="*/ 91 w 91"/>
                <a:gd name="T59" fmla="*/ 75 h 82"/>
                <a:gd name="T60" fmla="*/ 62 w 91"/>
                <a:gd name="T61" fmla="*/ 82 h 82"/>
                <a:gd name="T62" fmla="*/ 59 w 91"/>
                <a:gd name="T63" fmla="*/ 69 h 82"/>
                <a:gd name="T64" fmla="*/ 31 w 91"/>
                <a:gd name="T65" fmla="*/ 55 h 82"/>
                <a:gd name="T66" fmla="*/ 11 w 91"/>
                <a:gd name="T67" fmla="*/ 31 h 82"/>
                <a:gd name="T68" fmla="*/ 5 w 91"/>
                <a:gd name="T69" fmla="*/ 23 h 82"/>
                <a:gd name="T70" fmla="*/ 0 w 91"/>
                <a:gd name="T71" fmla="*/ 14 h 82"/>
                <a:gd name="T72" fmla="*/ 12 w 91"/>
                <a:gd name="T73" fmla="*/ 1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1" h="82">
                  <a:moveTo>
                    <a:pt x="12" y="14"/>
                  </a:moveTo>
                  <a:cubicBezTo>
                    <a:pt x="11" y="11"/>
                    <a:pt x="11" y="11"/>
                    <a:pt x="11" y="1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3" y="1"/>
                    <a:pt x="18" y="4"/>
                    <a:pt x="20" y="8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7" y="0"/>
                    <a:pt x="31" y="3"/>
                    <a:pt x="32" y="8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6" y="27"/>
                    <a:pt x="36" y="26"/>
                    <a:pt x="37" y="26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8" y="3"/>
                    <a:pt x="43" y="6"/>
                    <a:pt x="43" y="11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0" y="24"/>
                    <a:pt x="51" y="17"/>
                    <a:pt x="5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8" y="59"/>
                    <a:pt x="91" y="75"/>
                    <a:pt x="91" y="75"/>
                  </a:cubicBezTo>
                  <a:cubicBezTo>
                    <a:pt x="62" y="82"/>
                    <a:pt x="62" y="82"/>
                    <a:pt x="62" y="82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4" y="11"/>
                    <a:pt x="9" y="11"/>
                    <a:pt x="12" y="14"/>
                  </a:cubicBezTo>
                  <a:close/>
                </a:path>
              </a:pathLst>
            </a:custGeom>
            <a:solidFill>
              <a:srgbClr val="F6C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289">
              <a:extLst>
                <a:ext uri="{FF2B5EF4-FFF2-40B4-BE49-F238E27FC236}">
                  <a16:creationId xmlns:a16="http://schemas.microsoft.com/office/drawing/2014/main" id="{00ED849E-ABC5-4A08-85BC-5B2B856821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07615" y="5819802"/>
              <a:ext cx="134938" cy="47625"/>
            </a:xfrm>
            <a:custGeom>
              <a:avLst/>
              <a:gdLst>
                <a:gd name="T0" fmla="*/ 81 w 85"/>
                <a:gd name="T1" fmla="*/ 0 h 30"/>
                <a:gd name="T2" fmla="*/ 0 w 85"/>
                <a:gd name="T3" fmla="*/ 19 h 30"/>
                <a:gd name="T4" fmla="*/ 2 w 85"/>
                <a:gd name="T5" fmla="*/ 30 h 30"/>
                <a:gd name="T6" fmla="*/ 85 w 85"/>
                <a:gd name="T7" fmla="*/ 11 h 30"/>
                <a:gd name="T8" fmla="*/ 81 w 85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0">
                  <a:moveTo>
                    <a:pt x="81" y="0"/>
                  </a:moveTo>
                  <a:lnTo>
                    <a:pt x="0" y="19"/>
                  </a:lnTo>
                  <a:lnTo>
                    <a:pt x="2" y="30"/>
                  </a:lnTo>
                  <a:lnTo>
                    <a:pt x="85" y="11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290">
              <a:extLst>
                <a:ext uri="{FF2B5EF4-FFF2-40B4-BE49-F238E27FC236}">
                  <a16:creationId xmlns:a16="http://schemas.microsoft.com/office/drawing/2014/main" id="{2D5BCACF-5320-4CE6-8398-DAC403F63B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04440" y="5834090"/>
              <a:ext cx="241300" cy="341313"/>
            </a:xfrm>
            <a:custGeom>
              <a:avLst/>
              <a:gdLst>
                <a:gd name="T0" fmla="*/ 152 w 152"/>
                <a:gd name="T1" fmla="*/ 215 h 215"/>
                <a:gd name="T2" fmla="*/ 53 w 152"/>
                <a:gd name="T3" fmla="*/ 215 h 215"/>
                <a:gd name="T4" fmla="*/ 0 w 152"/>
                <a:gd name="T5" fmla="*/ 23 h 215"/>
                <a:gd name="T6" fmla="*/ 92 w 152"/>
                <a:gd name="T7" fmla="*/ 0 h 215"/>
                <a:gd name="T8" fmla="*/ 152 w 152"/>
                <a:gd name="T9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215">
                  <a:moveTo>
                    <a:pt x="152" y="215"/>
                  </a:moveTo>
                  <a:lnTo>
                    <a:pt x="53" y="215"/>
                  </a:lnTo>
                  <a:lnTo>
                    <a:pt x="0" y="23"/>
                  </a:lnTo>
                  <a:lnTo>
                    <a:pt x="92" y="0"/>
                  </a:lnTo>
                  <a:lnTo>
                    <a:pt x="152" y="215"/>
                  </a:lnTo>
                  <a:close/>
                </a:path>
              </a:pathLst>
            </a:custGeom>
            <a:solidFill>
              <a:srgbClr val="001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291">
              <a:extLst>
                <a:ext uri="{FF2B5EF4-FFF2-40B4-BE49-F238E27FC236}">
                  <a16:creationId xmlns:a16="http://schemas.microsoft.com/office/drawing/2014/main" id="{69711830-EDAF-42BF-B729-66EE7A90F1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95016" y="5591201"/>
              <a:ext cx="160338" cy="136525"/>
            </a:xfrm>
            <a:custGeom>
              <a:avLst/>
              <a:gdLst>
                <a:gd name="T0" fmla="*/ 40 w 54"/>
                <a:gd name="T1" fmla="*/ 1 h 46"/>
                <a:gd name="T2" fmla="*/ 30 w 54"/>
                <a:gd name="T3" fmla="*/ 8 h 46"/>
                <a:gd name="T4" fmla="*/ 27 w 54"/>
                <a:gd name="T5" fmla="*/ 27 h 46"/>
                <a:gd name="T6" fmla="*/ 25 w 54"/>
                <a:gd name="T7" fmla="*/ 26 h 46"/>
                <a:gd name="T8" fmla="*/ 25 w 54"/>
                <a:gd name="T9" fmla="*/ 26 h 46"/>
                <a:gd name="T10" fmla="*/ 26 w 54"/>
                <a:gd name="T11" fmla="*/ 21 h 46"/>
                <a:gd name="T12" fmla="*/ 28 w 54"/>
                <a:gd name="T13" fmla="*/ 12 h 46"/>
                <a:gd name="T14" fmla="*/ 29 w 54"/>
                <a:gd name="T15" fmla="*/ 4 h 46"/>
                <a:gd name="T16" fmla="*/ 29 w 54"/>
                <a:gd name="T17" fmla="*/ 4 h 46"/>
                <a:gd name="T18" fmla="*/ 28 w 54"/>
                <a:gd name="T19" fmla="*/ 4 h 46"/>
                <a:gd name="T20" fmla="*/ 19 w 54"/>
                <a:gd name="T21" fmla="*/ 11 h 46"/>
                <a:gd name="T22" fmla="*/ 16 w 54"/>
                <a:gd name="T23" fmla="*/ 29 h 46"/>
                <a:gd name="T24" fmla="*/ 12 w 54"/>
                <a:gd name="T25" fmla="*/ 36 h 46"/>
                <a:gd name="T26" fmla="*/ 3 w 54"/>
                <a:gd name="T27" fmla="*/ 39 h 46"/>
                <a:gd name="T28" fmla="*/ 0 w 54"/>
                <a:gd name="T29" fmla="*/ 46 h 46"/>
                <a:gd name="T30" fmla="*/ 27 w 54"/>
                <a:gd name="T31" fmla="*/ 37 h 46"/>
                <a:gd name="T32" fmla="*/ 50 w 54"/>
                <a:gd name="T33" fmla="*/ 14 h 46"/>
                <a:gd name="T34" fmla="*/ 51 w 54"/>
                <a:gd name="T35" fmla="*/ 11 h 46"/>
                <a:gd name="T36" fmla="*/ 54 w 54"/>
                <a:gd name="T37" fmla="*/ 3 h 46"/>
                <a:gd name="T38" fmla="*/ 54 w 54"/>
                <a:gd name="T39" fmla="*/ 3 h 46"/>
                <a:gd name="T40" fmla="*/ 52 w 54"/>
                <a:gd name="T41" fmla="*/ 2 h 46"/>
                <a:gd name="T42" fmla="*/ 42 w 54"/>
                <a:gd name="T43" fmla="*/ 8 h 46"/>
                <a:gd name="T44" fmla="*/ 36 w 54"/>
                <a:gd name="T45" fmla="*/ 25 h 46"/>
                <a:gd name="T46" fmla="*/ 38 w 54"/>
                <a:gd name="T47" fmla="*/ 18 h 46"/>
                <a:gd name="T48" fmla="*/ 39 w 54"/>
                <a:gd name="T49" fmla="*/ 9 h 46"/>
                <a:gd name="T50" fmla="*/ 40 w 54"/>
                <a:gd name="T51" fmla="*/ 1 h 46"/>
                <a:gd name="T52" fmla="*/ 40 w 54"/>
                <a:gd name="T53" fmla="*/ 1 h 46"/>
                <a:gd name="T54" fmla="*/ 40 w 54"/>
                <a:gd name="T55" fmla="*/ 1 h 46"/>
                <a:gd name="T56" fmla="*/ 3 w 54"/>
                <a:gd name="T57" fmla="*/ 39 h 46"/>
                <a:gd name="T58" fmla="*/ 3 w 54"/>
                <a:gd name="T59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" h="46">
                  <a:moveTo>
                    <a:pt x="40" y="1"/>
                  </a:moveTo>
                  <a:cubicBezTo>
                    <a:pt x="35" y="0"/>
                    <a:pt x="31" y="3"/>
                    <a:pt x="30" y="8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6" y="26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8" y="4"/>
                  </a:cubicBezTo>
                  <a:cubicBezTo>
                    <a:pt x="24" y="3"/>
                    <a:pt x="20" y="6"/>
                    <a:pt x="19" y="11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37"/>
                    <a:pt x="47" y="16"/>
                    <a:pt x="50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3" y="2"/>
                    <a:pt x="52" y="2"/>
                    <a:pt x="52" y="2"/>
                  </a:cubicBezTo>
                  <a:cubicBezTo>
                    <a:pt x="48" y="2"/>
                    <a:pt x="44" y="4"/>
                    <a:pt x="42" y="8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3" y="39"/>
                  </a:moveTo>
                  <a:cubicBezTo>
                    <a:pt x="3" y="39"/>
                    <a:pt x="3" y="39"/>
                    <a:pt x="3" y="39"/>
                  </a:cubicBezTo>
                </a:path>
              </a:pathLst>
            </a:custGeom>
            <a:solidFill>
              <a:srgbClr val="DEB6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292">
              <a:extLst>
                <a:ext uri="{FF2B5EF4-FFF2-40B4-BE49-F238E27FC236}">
                  <a16:creationId xmlns:a16="http://schemas.microsoft.com/office/drawing/2014/main" id="{20CC65AB-A270-4D7C-81FD-2FEDB0D83E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88552" y="5597551"/>
              <a:ext cx="163513" cy="136525"/>
            </a:xfrm>
            <a:custGeom>
              <a:avLst/>
              <a:gdLst>
                <a:gd name="T0" fmla="*/ 14 w 55"/>
                <a:gd name="T1" fmla="*/ 1 h 46"/>
                <a:gd name="T2" fmla="*/ 14 w 55"/>
                <a:gd name="T3" fmla="*/ 1 h 46"/>
                <a:gd name="T4" fmla="*/ 14 w 55"/>
                <a:gd name="T5" fmla="*/ 1 h 46"/>
                <a:gd name="T6" fmla="*/ 15 w 55"/>
                <a:gd name="T7" fmla="*/ 9 h 46"/>
                <a:gd name="T8" fmla="*/ 17 w 55"/>
                <a:gd name="T9" fmla="*/ 18 h 46"/>
                <a:gd name="T10" fmla="*/ 18 w 55"/>
                <a:gd name="T11" fmla="*/ 25 h 46"/>
                <a:gd name="T12" fmla="*/ 12 w 55"/>
                <a:gd name="T13" fmla="*/ 8 h 46"/>
                <a:gd name="T14" fmla="*/ 2 w 55"/>
                <a:gd name="T15" fmla="*/ 2 h 46"/>
                <a:gd name="T16" fmla="*/ 0 w 55"/>
                <a:gd name="T17" fmla="*/ 3 h 46"/>
                <a:gd name="T18" fmla="*/ 0 w 55"/>
                <a:gd name="T19" fmla="*/ 3 h 46"/>
                <a:gd name="T20" fmla="*/ 3 w 55"/>
                <a:gd name="T21" fmla="*/ 11 h 46"/>
                <a:gd name="T22" fmla="*/ 4 w 55"/>
                <a:gd name="T23" fmla="*/ 14 h 46"/>
                <a:gd name="T24" fmla="*/ 27 w 55"/>
                <a:gd name="T25" fmla="*/ 37 h 46"/>
                <a:gd name="T26" fmla="*/ 55 w 55"/>
                <a:gd name="T27" fmla="*/ 46 h 46"/>
                <a:gd name="T28" fmla="*/ 51 w 55"/>
                <a:gd name="T29" fmla="*/ 39 h 46"/>
                <a:gd name="T30" fmla="*/ 42 w 55"/>
                <a:gd name="T31" fmla="*/ 36 h 46"/>
                <a:gd name="T32" fmla="*/ 38 w 55"/>
                <a:gd name="T33" fmla="*/ 29 h 46"/>
                <a:gd name="T34" fmla="*/ 35 w 55"/>
                <a:gd name="T35" fmla="*/ 11 h 46"/>
                <a:gd name="T36" fmla="*/ 26 w 55"/>
                <a:gd name="T37" fmla="*/ 4 h 46"/>
                <a:gd name="T38" fmla="*/ 25 w 55"/>
                <a:gd name="T39" fmla="*/ 4 h 46"/>
                <a:gd name="T40" fmla="*/ 25 w 55"/>
                <a:gd name="T41" fmla="*/ 4 h 46"/>
                <a:gd name="T42" fmla="*/ 27 w 55"/>
                <a:gd name="T43" fmla="*/ 12 h 46"/>
                <a:gd name="T44" fmla="*/ 28 w 55"/>
                <a:gd name="T45" fmla="*/ 21 h 46"/>
                <a:gd name="T46" fmla="*/ 29 w 55"/>
                <a:gd name="T47" fmla="*/ 26 h 46"/>
                <a:gd name="T48" fmla="*/ 29 w 55"/>
                <a:gd name="T49" fmla="*/ 26 h 46"/>
                <a:gd name="T50" fmla="*/ 27 w 55"/>
                <a:gd name="T51" fmla="*/ 27 h 46"/>
                <a:gd name="T52" fmla="*/ 24 w 55"/>
                <a:gd name="T53" fmla="*/ 8 h 46"/>
                <a:gd name="T54" fmla="*/ 14 w 55"/>
                <a:gd name="T55" fmla="*/ 1 h 46"/>
                <a:gd name="T56" fmla="*/ 51 w 55"/>
                <a:gd name="T57" fmla="*/ 39 h 46"/>
                <a:gd name="T58" fmla="*/ 51 w 55"/>
                <a:gd name="T59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5" h="46"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0" y="4"/>
                    <a:pt x="6" y="2"/>
                    <a:pt x="2" y="2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6"/>
                    <a:pt x="27" y="37"/>
                    <a:pt x="27" y="37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6"/>
                    <a:pt x="30" y="3"/>
                    <a:pt x="26" y="4"/>
                  </a:cubicBezTo>
                  <a:cubicBezTo>
                    <a:pt x="26" y="4"/>
                    <a:pt x="26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8" y="26"/>
                    <a:pt x="28" y="27"/>
                    <a:pt x="27" y="27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3" y="4"/>
                    <a:pt x="19" y="0"/>
                    <a:pt x="14" y="1"/>
                  </a:cubicBezTo>
                  <a:close/>
                  <a:moveTo>
                    <a:pt x="51" y="39"/>
                  </a:moveTo>
                  <a:cubicBezTo>
                    <a:pt x="51" y="39"/>
                    <a:pt x="51" y="39"/>
                    <a:pt x="51" y="39"/>
                  </a:cubicBezTo>
                </a:path>
              </a:pathLst>
            </a:custGeom>
            <a:solidFill>
              <a:srgbClr val="DEB6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396">
              <a:extLst>
                <a:ext uri="{FF2B5EF4-FFF2-40B4-BE49-F238E27FC236}">
                  <a16:creationId xmlns:a16="http://schemas.microsoft.com/office/drawing/2014/main" id="{DD6A485E-7532-4DC3-BB55-4CE41992CEC6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5840" y="4398985"/>
              <a:ext cx="366713" cy="331788"/>
            </a:xfrm>
            <a:custGeom>
              <a:avLst/>
              <a:gdLst>
                <a:gd name="T0" fmla="*/ 50 w 123"/>
                <a:gd name="T1" fmla="*/ 3 h 112"/>
                <a:gd name="T2" fmla="*/ 43 w 123"/>
                <a:gd name="T3" fmla="*/ 7 h 112"/>
                <a:gd name="T4" fmla="*/ 41 w 123"/>
                <a:gd name="T5" fmla="*/ 10 h 112"/>
                <a:gd name="T6" fmla="*/ 40 w 123"/>
                <a:gd name="T7" fmla="*/ 10 h 112"/>
                <a:gd name="T8" fmla="*/ 31 w 123"/>
                <a:gd name="T9" fmla="*/ 14 h 112"/>
                <a:gd name="T10" fmla="*/ 27 w 123"/>
                <a:gd name="T11" fmla="*/ 11 h 112"/>
                <a:gd name="T12" fmla="*/ 25 w 123"/>
                <a:gd name="T13" fmla="*/ 11 h 112"/>
                <a:gd name="T14" fmla="*/ 16 w 123"/>
                <a:gd name="T15" fmla="*/ 17 h 112"/>
                <a:gd name="T16" fmla="*/ 15 w 123"/>
                <a:gd name="T17" fmla="*/ 18 h 112"/>
                <a:gd name="T18" fmla="*/ 11 w 123"/>
                <a:gd name="T19" fmla="*/ 23 h 112"/>
                <a:gd name="T20" fmla="*/ 7 w 123"/>
                <a:gd name="T21" fmla="*/ 26 h 112"/>
                <a:gd name="T22" fmla="*/ 6 w 123"/>
                <a:gd name="T23" fmla="*/ 27 h 112"/>
                <a:gd name="T24" fmla="*/ 0 w 123"/>
                <a:gd name="T25" fmla="*/ 57 h 112"/>
                <a:gd name="T26" fmla="*/ 1 w 123"/>
                <a:gd name="T27" fmla="*/ 59 h 112"/>
                <a:gd name="T28" fmla="*/ 6 w 123"/>
                <a:gd name="T29" fmla="*/ 63 h 112"/>
                <a:gd name="T30" fmla="*/ 7 w 123"/>
                <a:gd name="T31" fmla="*/ 69 h 112"/>
                <a:gd name="T32" fmla="*/ 9 w 123"/>
                <a:gd name="T33" fmla="*/ 71 h 112"/>
                <a:gd name="T34" fmla="*/ 30 w 123"/>
                <a:gd name="T35" fmla="*/ 78 h 112"/>
                <a:gd name="T36" fmla="*/ 32 w 123"/>
                <a:gd name="T37" fmla="*/ 78 h 112"/>
                <a:gd name="T38" fmla="*/ 39 w 123"/>
                <a:gd name="T39" fmla="*/ 73 h 112"/>
                <a:gd name="T40" fmla="*/ 40 w 123"/>
                <a:gd name="T41" fmla="*/ 72 h 112"/>
                <a:gd name="T42" fmla="*/ 47 w 123"/>
                <a:gd name="T43" fmla="*/ 64 h 112"/>
                <a:gd name="T44" fmla="*/ 50 w 123"/>
                <a:gd name="T45" fmla="*/ 65 h 112"/>
                <a:gd name="T46" fmla="*/ 52 w 123"/>
                <a:gd name="T47" fmla="*/ 65 h 112"/>
                <a:gd name="T48" fmla="*/ 55 w 123"/>
                <a:gd name="T49" fmla="*/ 63 h 112"/>
                <a:gd name="T50" fmla="*/ 57 w 123"/>
                <a:gd name="T51" fmla="*/ 64 h 112"/>
                <a:gd name="T52" fmla="*/ 61 w 123"/>
                <a:gd name="T53" fmla="*/ 70 h 112"/>
                <a:gd name="T54" fmla="*/ 62 w 123"/>
                <a:gd name="T55" fmla="*/ 71 h 112"/>
                <a:gd name="T56" fmla="*/ 69 w 123"/>
                <a:gd name="T57" fmla="*/ 75 h 112"/>
                <a:gd name="T58" fmla="*/ 77 w 123"/>
                <a:gd name="T59" fmla="*/ 82 h 112"/>
                <a:gd name="T60" fmla="*/ 79 w 123"/>
                <a:gd name="T61" fmla="*/ 92 h 112"/>
                <a:gd name="T62" fmla="*/ 95 w 123"/>
                <a:gd name="T63" fmla="*/ 105 h 112"/>
                <a:gd name="T64" fmla="*/ 95 w 123"/>
                <a:gd name="T65" fmla="*/ 105 h 112"/>
                <a:gd name="T66" fmla="*/ 106 w 123"/>
                <a:gd name="T67" fmla="*/ 112 h 112"/>
                <a:gd name="T68" fmla="*/ 108 w 123"/>
                <a:gd name="T69" fmla="*/ 112 h 112"/>
                <a:gd name="T70" fmla="*/ 116 w 123"/>
                <a:gd name="T71" fmla="*/ 106 h 112"/>
                <a:gd name="T72" fmla="*/ 117 w 123"/>
                <a:gd name="T73" fmla="*/ 105 h 112"/>
                <a:gd name="T74" fmla="*/ 123 w 123"/>
                <a:gd name="T75" fmla="*/ 78 h 112"/>
                <a:gd name="T76" fmla="*/ 121 w 123"/>
                <a:gd name="T77" fmla="*/ 75 h 112"/>
                <a:gd name="T78" fmla="*/ 119 w 123"/>
                <a:gd name="T79" fmla="*/ 74 h 112"/>
                <a:gd name="T80" fmla="*/ 122 w 123"/>
                <a:gd name="T81" fmla="*/ 63 h 112"/>
                <a:gd name="T82" fmla="*/ 121 w 123"/>
                <a:gd name="T83" fmla="*/ 60 h 112"/>
                <a:gd name="T84" fmla="*/ 114 w 123"/>
                <a:gd name="T85" fmla="*/ 52 h 112"/>
                <a:gd name="T86" fmla="*/ 111 w 123"/>
                <a:gd name="T87" fmla="*/ 48 h 112"/>
                <a:gd name="T88" fmla="*/ 110 w 123"/>
                <a:gd name="T89" fmla="*/ 36 h 112"/>
                <a:gd name="T90" fmla="*/ 114 w 123"/>
                <a:gd name="T91" fmla="*/ 28 h 112"/>
                <a:gd name="T92" fmla="*/ 114 w 123"/>
                <a:gd name="T93" fmla="*/ 26 h 112"/>
                <a:gd name="T94" fmla="*/ 111 w 123"/>
                <a:gd name="T95" fmla="*/ 12 h 112"/>
                <a:gd name="T96" fmla="*/ 111 w 123"/>
                <a:gd name="T97" fmla="*/ 11 h 112"/>
                <a:gd name="T98" fmla="*/ 109 w 123"/>
                <a:gd name="T99" fmla="*/ 10 h 112"/>
                <a:gd name="T100" fmla="*/ 107 w 123"/>
                <a:gd name="T101" fmla="*/ 8 h 112"/>
                <a:gd name="T102" fmla="*/ 106 w 123"/>
                <a:gd name="T103" fmla="*/ 9 h 112"/>
                <a:gd name="T104" fmla="*/ 97 w 123"/>
                <a:gd name="T105" fmla="*/ 20 h 112"/>
                <a:gd name="T106" fmla="*/ 70 w 123"/>
                <a:gd name="T107" fmla="*/ 7 h 112"/>
                <a:gd name="T108" fmla="*/ 71 w 123"/>
                <a:gd name="T109" fmla="*/ 6 h 112"/>
                <a:gd name="T110" fmla="*/ 57 w 123"/>
                <a:gd name="T111" fmla="*/ 0 h 112"/>
                <a:gd name="T112" fmla="*/ 50 w 123"/>
                <a:gd name="T113" fmla="*/ 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3" h="112">
                  <a:moveTo>
                    <a:pt x="50" y="3"/>
                  </a:moveTo>
                  <a:cubicBezTo>
                    <a:pt x="43" y="7"/>
                    <a:pt x="43" y="7"/>
                    <a:pt x="43" y="7"/>
                  </a:cubicBezTo>
                  <a:cubicBezTo>
                    <a:pt x="41" y="8"/>
                    <a:pt x="41" y="9"/>
                    <a:pt x="41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5" y="11"/>
                    <a:pt x="25" y="11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7"/>
                    <a:pt x="15" y="17"/>
                    <a:pt x="15" y="18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6" y="27"/>
                    <a:pt x="6" y="2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0" y="59"/>
                    <a:pt x="1" y="59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7" y="70"/>
                    <a:pt x="8" y="70"/>
                    <a:pt x="9" y="71"/>
                  </a:cubicBezTo>
                  <a:cubicBezTo>
                    <a:pt x="30" y="78"/>
                    <a:pt x="30" y="78"/>
                    <a:pt x="30" y="78"/>
                  </a:cubicBezTo>
                  <a:cubicBezTo>
                    <a:pt x="31" y="78"/>
                    <a:pt x="32" y="78"/>
                    <a:pt x="32" y="78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40" y="73"/>
                    <a:pt x="40" y="73"/>
                    <a:pt x="40" y="72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51" y="66"/>
                    <a:pt x="52" y="65"/>
                    <a:pt x="52" y="65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61" y="70"/>
                    <a:pt x="61" y="71"/>
                    <a:pt x="62" y="71"/>
                  </a:cubicBezTo>
                  <a:cubicBezTo>
                    <a:pt x="69" y="75"/>
                    <a:pt x="69" y="75"/>
                    <a:pt x="69" y="75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7" y="84"/>
                    <a:pt x="79" y="91"/>
                    <a:pt x="79" y="92"/>
                  </a:cubicBezTo>
                  <a:cubicBezTo>
                    <a:pt x="79" y="92"/>
                    <a:pt x="79" y="93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07" y="112"/>
                    <a:pt x="108" y="112"/>
                    <a:pt x="108" y="112"/>
                  </a:cubicBezTo>
                  <a:cubicBezTo>
                    <a:pt x="116" y="106"/>
                    <a:pt x="116" y="106"/>
                    <a:pt x="116" y="106"/>
                  </a:cubicBezTo>
                  <a:cubicBezTo>
                    <a:pt x="117" y="106"/>
                    <a:pt x="117" y="105"/>
                    <a:pt x="117" y="105"/>
                  </a:cubicBezTo>
                  <a:cubicBezTo>
                    <a:pt x="123" y="78"/>
                    <a:pt x="123" y="78"/>
                    <a:pt x="123" y="78"/>
                  </a:cubicBezTo>
                  <a:cubicBezTo>
                    <a:pt x="123" y="77"/>
                    <a:pt x="122" y="76"/>
                    <a:pt x="121" y="75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22" y="62"/>
                    <a:pt x="122" y="61"/>
                    <a:pt x="121" y="60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10" y="36"/>
                    <a:pt x="110" y="36"/>
                    <a:pt x="110" y="36"/>
                  </a:cubicBezTo>
                  <a:cubicBezTo>
                    <a:pt x="114" y="28"/>
                    <a:pt x="114" y="28"/>
                    <a:pt x="114" y="28"/>
                  </a:cubicBezTo>
                  <a:cubicBezTo>
                    <a:pt x="114" y="28"/>
                    <a:pt x="114" y="27"/>
                    <a:pt x="114" y="26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2"/>
                    <a:pt x="111" y="12"/>
                    <a:pt x="111" y="11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09" y="9"/>
                    <a:pt x="108" y="9"/>
                    <a:pt x="107" y="8"/>
                  </a:cubicBezTo>
                  <a:cubicBezTo>
                    <a:pt x="107" y="8"/>
                    <a:pt x="106" y="9"/>
                    <a:pt x="106" y="9"/>
                  </a:cubicBezTo>
                  <a:cubicBezTo>
                    <a:pt x="97" y="20"/>
                    <a:pt x="97" y="20"/>
                    <a:pt x="97" y="20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67" y="4"/>
                    <a:pt x="60" y="2"/>
                    <a:pt x="57" y="0"/>
                  </a:cubicBezTo>
                  <a:lnTo>
                    <a:pt x="50" y="3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397">
              <a:extLst>
                <a:ext uri="{FF2B5EF4-FFF2-40B4-BE49-F238E27FC236}">
                  <a16:creationId xmlns:a16="http://schemas.microsoft.com/office/drawing/2014/main" id="{52FDA342-D1E1-4D0F-B7D4-7127696140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45727" y="4543448"/>
              <a:ext cx="44450" cy="80963"/>
            </a:xfrm>
            <a:custGeom>
              <a:avLst/>
              <a:gdLst>
                <a:gd name="T0" fmla="*/ 6 w 15"/>
                <a:gd name="T1" fmla="*/ 1 h 27"/>
                <a:gd name="T2" fmla="*/ 3 w 15"/>
                <a:gd name="T3" fmla="*/ 0 h 27"/>
                <a:gd name="T4" fmla="*/ 2 w 15"/>
                <a:gd name="T5" fmla="*/ 2 h 27"/>
                <a:gd name="T6" fmla="*/ 0 w 15"/>
                <a:gd name="T7" fmla="*/ 10 h 27"/>
                <a:gd name="T8" fmla="*/ 0 w 15"/>
                <a:gd name="T9" fmla="*/ 11 h 27"/>
                <a:gd name="T10" fmla="*/ 0 w 15"/>
                <a:gd name="T11" fmla="*/ 15 h 27"/>
                <a:gd name="T12" fmla="*/ 0 w 15"/>
                <a:gd name="T13" fmla="*/ 16 h 27"/>
                <a:gd name="T14" fmla="*/ 4 w 15"/>
                <a:gd name="T15" fmla="*/ 22 h 27"/>
                <a:gd name="T16" fmla="*/ 4 w 15"/>
                <a:gd name="T17" fmla="*/ 25 h 27"/>
                <a:gd name="T18" fmla="*/ 6 w 15"/>
                <a:gd name="T19" fmla="*/ 27 h 27"/>
                <a:gd name="T20" fmla="*/ 12 w 15"/>
                <a:gd name="T21" fmla="*/ 27 h 27"/>
                <a:gd name="T22" fmla="*/ 14 w 15"/>
                <a:gd name="T23" fmla="*/ 27 h 27"/>
                <a:gd name="T24" fmla="*/ 14 w 15"/>
                <a:gd name="T25" fmla="*/ 26 h 27"/>
                <a:gd name="T26" fmla="*/ 15 w 15"/>
                <a:gd name="T27" fmla="*/ 24 h 27"/>
                <a:gd name="T28" fmla="*/ 10 w 15"/>
                <a:gd name="T29" fmla="*/ 5 h 27"/>
                <a:gd name="T30" fmla="*/ 9 w 15"/>
                <a:gd name="T31" fmla="*/ 4 h 27"/>
                <a:gd name="T32" fmla="*/ 6 w 15"/>
                <a:gd name="T33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" h="27">
                  <a:moveTo>
                    <a:pt x="6" y="1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6"/>
                    <a:pt x="5" y="27"/>
                    <a:pt x="6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4" y="27"/>
                  </a:cubicBezTo>
                  <a:cubicBezTo>
                    <a:pt x="14" y="27"/>
                    <a:pt x="14" y="27"/>
                    <a:pt x="14" y="26"/>
                  </a:cubicBezTo>
                  <a:cubicBezTo>
                    <a:pt x="15" y="26"/>
                    <a:pt x="15" y="25"/>
                    <a:pt x="15" y="2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9" y="5"/>
                    <a:pt x="9" y="4"/>
                  </a:cubicBezTo>
                  <a:lnTo>
                    <a:pt x="6" y="1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398">
              <a:extLst>
                <a:ext uri="{FF2B5EF4-FFF2-40B4-BE49-F238E27FC236}">
                  <a16:creationId xmlns:a16="http://schemas.microsoft.com/office/drawing/2014/main" id="{2D4F043D-0BB0-4FD3-94B7-A18EA4AA0E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2890" y="4154510"/>
              <a:ext cx="268288" cy="249238"/>
            </a:xfrm>
            <a:custGeom>
              <a:avLst/>
              <a:gdLst>
                <a:gd name="T0" fmla="*/ 78 w 90"/>
                <a:gd name="T1" fmla="*/ 58 h 84"/>
                <a:gd name="T2" fmla="*/ 75 w 90"/>
                <a:gd name="T3" fmla="*/ 40 h 84"/>
                <a:gd name="T4" fmla="*/ 72 w 90"/>
                <a:gd name="T5" fmla="*/ 9 h 84"/>
                <a:gd name="T6" fmla="*/ 67 w 90"/>
                <a:gd name="T7" fmla="*/ 10 h 84"/>
                <a:gd name="T8" fmla="*/ 61 w 90"/>
                <a:gd name="T9" fmla="*/ 13 h 84"/>
                <a:gd name="T10" fmla="*/ 68 w 90"/>
                <a:gd name="T11" fmla="*/ 6 h 84"/>
                <a:gd name="T12" fmla="*/ 64 w 90"/>
                <a:gd name="T13" fmla="*/ 0 h 84"/>
                <a:gd name="T14" fmla="*/ 49 w 90"/>
                <a:gd name="T15" fmla="*/ 3 h 84"/>
                <a:gd name="T16" fmla="*/ 35 w 90"/>
                <a:gd name="T17" fmla="*/ 7 h 84"/>
                <a:gd name="T18" fmla="*/ 22 w 90"/>
                <a:gd name="T19" fmla="*/ 21 h 84"/>
                <a:gd name="T20" fmla="*/ 26 w 90"/>
                <a:gd name="T21" fmla="*/ 28 h 84"/>
                <a:gd name="T22" fmla="*/ 33 w 90"/>
                <a:gd name="T23" fmla="*/ 29 h 84"/>
                <a:gd name="T24" fmla="*/ 38 w 90"/>
                <a:gd name="T25" fmla="*/ 27 h 84"/>
                <a:gd name="T26" fmla="*/ 42 w 90"/>
                <a:gd name="T27" fmla="*/ 23 h 84"/>
                <a:gd name="T28" fmla="*/ 45 w 90"/>
                <a:gd name="T29" fmla="*/ 17 h 84"/>
                <a:gd name="T30" fmla="*/ 42 w 90"/>
                <a:gd name="T31" fmla="*/ 29 h 84"/>
                <a:gd name="T32" fmla="*/ 25 w 90"/>
                <a:gd name="T33" fmla="*/ 30 h 84"/>
                <a:gd name="T34" fmla="*/ 21 w 90"/>
                <a:gd name="T35" fmla="*/ 34 h 84"/>
                <a:gd name="T36" fmla="*/ 12 w 90"/>
                <a:gd name="T37" fmla="*/ 24 h 84"/>
                <a:gd name="T38" fmla="*/ 8 w 90"/>
                <a:gd name="T39" fmla="*/ 28 h 84"/>
                <a:gd name="T40" fmla="*/ 9 w 90"/>
                <a:gd name="T41" fmla="*/ 32 h 84"/>
                <a:gd name="T42" fmla="*/ 10 w 90"/>
                <a:gd name="T43" fmla="*/ 36 h 84"/>
                <a:gd name="T44" fmla="*/ 9 w 90"/>
                <a:gd name="T45" fmla="*/ 42 h 84"/>
                <a:gd name="T46" fmla="*/ 9 w 90"/>
                <a:gd name="T47" fmla="*/ 46 h 84"/>
                <a:gd name="T48" fmla="*/ 11 w 90"/>
                <a:gd name="T49" fmla="*/ 49 h 84"/>
                <a:gd name="T50" fmla="*/ 1 w 90"/>
                <a:gd name="T51" fmla="*/ 50 h 84"/>
                <a:gd name="T52" fmla="*/ 0 w 90"/>
                <a:gd name="T53" fmla="*/ 63 h 84"/>
                <a:gd name="T54" fmla="*/ 3 w 90"/>
                <a:gd name="T55" fmla="*/ 65 h 84"/>
                <a:gd name="T56" fmla="*/ 14 w 90"/>
                <a:gd name="T57" fmla="*/ 62 h 84"/>
                <a:gd name="T58" fmla="*/ 29 w 90"/>
                <a:gd name="T59" fmla="*/ 54 h 84"/>
                <a:gd name="T60" fmla="*/ 35 w 90"/>
                <a:gd name="T61" fmla="*/ 63 h 84"/>
                <a:gd name="T62" fmla="*/ 40 w 90"/>
                <a:gd name="T63" fmla="*/ 64 h 84"/>
                <a:gd name="T64" fmla="*/ 42 w 90"/>
                <a:gd name="T65" fmla="*/ 58 h 84"/>
                <a:gd name="T66" fmla="*/ 37 w 90"/>
                <a:gd name="T67" fmla="*/ 49 h 84"/>
                <a:gd name="T68" fmla="*/ 42 w 90"/>
                <a:gd name="T69" fmla="*/ 58 h 84"/>
                <a:gd name="T70" fmla="*/ 46 w 90"/>
                <a:gd name="T71" fmla="*/ 63 h 84"/>
                <a:gd name="T72" fmla="*/ 52 w 90"/>
                <a:gd name="T73" fmla="*/ 65 h 84"/>
                <a:gd name="T74" fmla="*/ 53 w 90"/>
                <a:gd name="T75" fmla="*/ 59 h 84"/>
                <a:gd name="T76" fmla="*/ 61 w 90"/>
                <a:gd name="T77" fmla="*/ 66 h 84"/>
                <a:gd name="T78" fmla="*/ 68 w 90"/>
                <a:gd name="T79" fmla="*/ 66 h 84"/>
                <a:gd name="T80" fmla="*/ 67 w 90"/>
                <a:gd name="T81" fmla="*/ 71 h 84"/>
                <a:gd name="T82" fmla="*/ 71 w 90"/>
                <a:gd name="T83" fmla="*/ 83 h 84"/>
                <a:gd name="T84" fmla="*/ 74 w 90"/>
                <a:gd name="T85" fmla="*/ 84 h 84"/>
                <a:gd name="T86" fmla="*/ 90 w 90"/>
                <a:gd name="T87" fmla="*/ 7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0" h="84">
                  <a:moveTo>
                    <a:pt x="90" y="72"/>
                  </a:moveTo>
                  <a:cubicBezTo>
                    <a:pt x="78" y="58"/>
                    <a:pt x="78" y="58"/>
                    <a:pt x="78" y="58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75" y="40"/>
                    <a:pt x="75" y="40"/>
                    <a:pt x="75" y="4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10"/>
                    <a:pt x="67" y="10"/>
                    <a:pt x="67" y="10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8" y="8"/>
                    <a:pt x="68" y="7"/>
                    <a:pt x="68" y="6"/>
                  </a:cubicBezTo>
                  <a:cubicBezTo>
                    <a:pt x="67" y="2"/>
                    <a:pt x="67" y="2"/>
                    <a:pt x="67" y="2"/>
                  </a:cubicBezTo>
                  <a:cubicBezTo>
                    <a:pt x="67" y="1"/>
                    <a:pt x="66" y="0"/>
                    <a:pt x="64" y="0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5" y="7"/>
                    <a:pt x="35" y="7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2" y="20"/>
                    <a:pt x="22" y="21"/>
                    <a:pt x="22" y="21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4" y="27"/>
                    <a:pt x="25" y="28"/>
                    <a:pt x="26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4" y="30"/>
                    <a:pt x="35" y="29"/>
                    <a:pt x="36" y="29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2"/>
                    <a:pt x="42" y="22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4" y="30"/>
                    <a:pt x="23" y="31"/>
                    <a:pt x="23" y="31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4"/>
                    <a:pt x="13" y="24"/>
                    <a:pt x="12" y="24"/>
                  </a:cubicBezTo>
                  <a:cubicBezTo>
                    <a:pt x="11" y="24"/>
                    <a:pt x="10" y="24"/>
                    <a:pt x="10" y="25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9"/>
                    <a:pt x="7" y="30"/>
                    <a:pt x="8" y="31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5"/>
                    <a:pt x="10" y="36"/>
                    <a:pt x="10" y="36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8" y="42"/>
                    <a:pt x="7" y="43"/>
                    <a:pt x="7" y="44"/>
                  </a:cubicBezTo>
                  <a:cubicBezTo>
                    <a:pt x="7" y="45"/>
                    <a:pt x="8" y="46"/>
                    <a:pt x="9" y="46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1" y="49"/>
                    <a:pt x="1" y="50"/>
                  </a:cubicBezTo>
                  <a:cubicBezTo>
                    <a:pt x="0" y="50"/>
                    <a:pt x="0" y="51"/>
                    <a:pt x="0" y="5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" y="63"/>
                    <a:pt x="1" y="64"/>
                    <a:pt x="2" y="64"/>
                  </a:cubicBezTo>
                  <a:cubicBezTo>
                    <a:pt x="2" y="65"/>
                    <a:pt x="3" y="65"/>
                    <a:pt x="3" y="65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3" y="63"/>
                    <a:pt x="13" y="62"/>
                    <a:pt x="14" y="62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35" y="63"/>
                    <a:pt x="36" y="64"/>
                    <a:pt x="37" y="65"/>
                  </a:cubicBezTo>
                  <a:cubicBezTo>
                    <a:pt x="38" y="65"/>
                    <a:pt x="39" y="64"/>
                    <a:pt x="40" y="64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2" y="60"/>
                    <a:pt x="42" y="59"/>
                    <a:pt x="42" y="58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50" y="65"/>
                    <a:pt x="51" y="65"/>
                    <a:pt x="52" y="65"/>
                  </a:cubicBezTo>
                  <a:cubicBezTo>
                    <a:pt x="53" y="65"/>
                    <a:pt x="53" y="64"/>
                    <a:pt x="53" y="63"/>
                  </a:cubicBezTo>
                  <a:cubicBezTo>
                    <a:pt x="53" y="59"/>
                    <a:pt x="53" y="59"/>
                    <a:pt x="53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2" y="67"/>
                    <a:pt x="62" y="67"/>
                    <a:pt x="63" y="67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7" y="71"/>
                    <a:pt x="67" y="71"/>
                    <a:pt x="67" y="71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5" y="74"/>
                    <a:pt x="68" y="79"/>
                    <a:pt x="71" y="83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8" y="82"/>
                    <a:pt x="86" y="79"/>
                    <a:pt x="86" y="79"/>
                  </a:cubicBezTo>
                  <a:cubicBezTo>
                    <a:pt x="85" y="79"/>
                    <a:pt x="90" y="72"/>
                    <a:pt x="90" y="72"/>
                  </a:cubicBez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399">
              <a:extLst>
                <a:ext uri="{FF2B5EF4-FFF2-40B4-BE49-F238E27FC236}">
                  <a16:creationId xmlns:a16="http://schemas.microsoft.com/office/drawing/2014/main" id="{4C400FD5-4938-4471-8D48-EC5BC49863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52166" y="5014937"/>
              <a:ext cx="58738" cy="66675"/>
            </a:xfrm>
            <a:custGeom>
              <a:avLst/>
              <a:gdLst>
                <a:gd name="T0" fmla="*/ 2 w 20"/>
                <a:gd name="T1" fmla="*/ 19 h 22"/>
                <a:gd name="T2" fmla="*/ 4 w 20"/>
                <a:gd name="T3" fmla="*/ 20 h 22"/>
                <a:gd name="T4" fmla="*/ 14 w 20"/>
                <a:gd name="T5" fmla="*/ 22 h 22"/>
                <a:gd name="T6" fmla="*/ 14 w 20"/>
                <a:gd name="T7" fmla="*/ 22 h 22"/>
                <a:gd name="T8" fmla="*/ 17 w 20"/>
                <a:gd name="T9" fmla="*/ 20 h 22"/>
                <a:gd name="T10" fmla="*/ 20 w 20"/>
                <a:gd name="T11" fmla="*/ 7 h 22"/>
                <a:gd name="T12" fmla="*/ 19 w 20"/>
                <a:gd name="T13" fmla="*/ 4 h 22"/>
                <a:gd name="T14" fmla="*/ 13 w 20"/>
                <a:gd name="T15" fmla="*/ 0 h 22"/>
                <a:gd name="T16" fmla="*/ 8 w 20"/>
                <a:gd name="T17" fmla="*/ 5 h 22"/>
                <a:gd name="T18" fmla="*/ 5 w 20"/>
                <a:gd name="T19" fmla="*/ 9 h 22"/>
                <a:gd name="T20" fmla="*/ 1 w 20"/>
                <a:gd name="T21" fmla="*/ 11 h 22"/>
                <a:gd name="T22" fmla="*/ 0 w 20"/>
                <a:gd name="T23" fmla="*/ 12 h 22"/>
                <a:gd name="T24" fmla="*/ 0 w 20"/>
                <a:gd name="T25" fmla="*/ 14 h 22"/>
                <a:gd name="T26" fmla="*/ 2 w 20"/>
                <a:gd name="T27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22">
                  <a:moveTo>
                    <a:pt x="2" y="19"/>
                  </a:moveTo>
                  <a:cubicBezTo>
                    <a:pt x="3" y="20"/>
                    <a:pt x="4" y="20"/>
                    <a:pt x="4" y="20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22"/>
                    <a:pt x="16" y="21"/>
                    <a:pt x="17" y="20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6"/>
                    <a:pt x="20" y="5"/>
                    <a:pt x="19" y="4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2" y="0"/>
                    <a:pt x="11" y="0"/>
                    <a:pt x="8" y="5"/>
                  </a:cubicBezTo>
                  <a:cubicBezTo>
                    <a:pt x="7" y="6"/>
                    <a:pt x="6" y="8"/>
                    <a:pt x="5" y="9"/>
                  </a:cubicBezTo>
                  <a:cubicBezTo>
                    <a:pt x="4" y="10"/>
                    <a:pt x="3" y="11"/>
                    <a:pt x="1" y="11"/>
                  </a:cubicBezTo>
                  <a:cubicBezTo>
                    <a:pt x="1" y="11"/>
                    <a:pt x="0" y="12"/>
                    <a:pt x="0" y="12"/>
                  </a:cubicBezTo>
                  <a:cubicBezTo>
                    <a:pt x="0" y="13"/>
                    <a:pt x="0" y="14"/>
                    <a:pt x="0" y="14"/>
                  </a:cubicBezTo>
                  <a:lnTo>
                    <a:pt x="2" y="19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400">
              <a:extLst>
                <a:ext uri="{FF2B5EF4-FFF2-40B4-BE49-F238E27FC236}">
                  <a16:creationId xmlns:a16="http://schemas.microsoft.com/office/drawing/2014/main" id="{232C764E-5E81-42D3-8C4C-D2D1BEC4B3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99791" y="4986362"/>
              <a:ext cx="28575" cy="34925"/>
            </a:xfrm>
            <a:custGeom>
              <a:avLst/>
              <a:gdLst>
                <a:gd name="T0" fmla="*/ 6 w 10"/>
                <a:gd name="T1" fmla="*/ 0 h 12"/>
                <a:gd name="T2" fmla="*/ 1 w 10"/>
                <a:gd name="T3" fmla="*/ 5 h 12"/>
                <a:gd name="T4" fmla="*/ 0 w 10"/>
                <a:gd name="T5" fmla="*/ 6 h 12"/>
                <a:gd name="T6" fmla="*/ 1 w 10"/>
                <a:gd name="T7" fmla="*/ 8 h 12"/>
                <a:gd name="T8" fmla="*/ 4 w 10"/>
                <a:gd name="T9" fmla="*/ 12 h 12"/>
                <a:gd name="T10" fmla="*/ 6 w 10"/>
                <a:gd name="T11" fmla="*/ 12 h 12"/>
                <a:gd name="T12" fmla="*/ 7 w 10"/>
                <a:gd name="T13" fmla="*/ 12 h 12"/>
                <a:gd name="T14" fmla="*/ 8 w 10"/>
                <a:gd name="T15" fmla="*/ 10 h 12"/>
                <a:gd name="T16" fmla="*/ 10 w 10"/>
                <a:gd name="T17" fmla="*/ 3 h 12"/>
                <a:gd name="T18" fmla="*/ 9 w 10"/>
                <a:gd name="T19" fmla="*/ 0 h 12"/>
                <a:gd name="T20" fmla="*/ 6 w 10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2">
                  <a:moveTo>
                    <a:pt x="6" y="0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0" y="8"/>
                    <a:pt x="1" y="8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6" y="12"/>
                    <a:pt x="7" y="12"/>
                    <a:pt x="7" y="12"/>
                  </a:cubicBezTo>
                  <a:cubicBezTo>
                    <a:pt x="8" y="12"/>
                    <a:pt x="8" y="11"/>
                    <a:pt x="8" y="10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401">
              <a:extLst>
                <a:ext uri="{FF2B5EF4-FFF2-40B4-BE49-F238E27FC236}">
                  <a16:creationId xmlns:a16="http://schemas.microsoft.com/office/drawing/2014/main" id="{20EEB726-90DA-4246-8521-C5AD9246E4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63278" y="4941912"/>
              <a:ext cx="39688" cy="44450"/>
            </a:xfrm>
            <a:custGeom>
              <a:avLst/>
              <a:gdLst>
                <a:gd name="T0" fmla="*/ 2 w 13"/>
                <a:gd name="T1" fmla="*/ 15 h 15"/>
                <a:gd name="T2" fmla="*/ 10 w 13"/>
                <a:gd name="T3" fmla="*/ 15 h 15"/>
                <a:gd name="T4" fmla="*/ 10 w 13"/>
                <a:gd name="T5" fmla="*/ 15 h 15"/>
                <a:gd name="T6" fmla="*/ 10 w 13"/>
                <a:gd name="T7" fmla="*/ 15 h 15"/>
                <a:gd name="T8" fmla="*/ 13 w 13"/>
                <a:gd name="T9" fmla="*/ 12 h 15"/>
                <a:gd name="T10" fmla="*/ 12 w 13"/>
                <a:gd name="T11" fmla="*/ 11 h 15"/>
                <a:gd name="T12" fmla="*/ 4 w 13"/>
                <a:gd name="T13" fmla="*/ 1 h 15"/>
                <a:gd name="T14" fmla="*/ 2 w 13"/>
                <a:gd name="T15" fmla="*/ 0 h 15"/>
                <a:gd name="T16" fmla="*/ 0 w 13"/>
                <a:gd name="T17" fmla="*/ 3 h 15"/>
                <a:gd name="T18" fmla="*/ 0 w 13"/>
                <a:gd name="T19" fmla="*/ 13 h 15"/>
                <a:gd name="T20" fmla="*/ 1 w 13"/>
                <a:gd name="T21" fmla="*/ 15 h 15"/>
                <a:gd name="T22" fmla="*/ 2 w 13"/>
                <a:gd name="T2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5">
                  <a:moveTo>
                    <a:pt x="2" y="15"/>
                  </a:move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2" y="15"/>
                    <a:pt x="13" y="14"/>
                    <a:pt x="13" y="12"/>
                  </a:cubicBezTo>
                  <a:cubicBezTo>
                    <a:pt x="13" y="12"/>
                    <a:pt x="12" y="11"/>
                    <a:pt x="12" y="1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2" y="15"/>
                    <a:pt x="2" y="15"/>
                  </a:cubicBez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402">
              <a:extLst>
                <a:ext uri="{FF2B5EF4-FFF2-40B4-BE49-F238E27FC236}">
                  <a16:creationId xmlns:a16="http://schemas.microsoft.com/office/drawing/2014/main" id="{2E6CF946-F044-4F75-9C42-6CFD75592A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17253" y="5051450"/>
              <a:ext cx="112713" cy="41275"/>
            </a:xfrm>
            <a:custGeom>
              <a:avLst/>
              <a:gdLst>
                <a:gd name="T0" fmla="*/ 4 w 38"/>
                <a:gd name="T1" fmla="*/ 12 h 14"/>
                <a:gd name="T2" fmla="*/ 12 w 38"/>
                <a:gd name="T3" fmla="*/ 11 h 14"/>
                <a:gd name="T4" fmla="*/ 12 w 38"/>
                <a:gd name="T5" fmla="*/ 12 h 14"/>
                <a:gd name="T6" fmla="*/ 14 w 38"/>
                <a:gd name="T7" fmla="*/ 14 h 14"/>
                <a:gd name="T8" fmla="*/ 22 w 38"/>
                <a:gd name="T9" fmla="*/ 13 h 14"/>
                <a:gd name="T10" fmla="*/ 24 w 38"/>
                <a:gd name="T11" fmla="*/ 12 h 14"/>
                <a:gd name="T12" fmla="*/ 25 w 38"/>
                <a:gd name="T13" fmla="*/ 9 h 14"/>
                <a:gd name="T14" fmla="*/ 36 w 38"/>
                <a:gd name="T15" fmla="*/ 10 h 14"/>
                <a:gd name="T16" fmla="*/ 37 w 38"/>
                <a:gd name="T17" fmla="*/ 10 h 14"/>
                <a:gd name="T18" fmla="*/ 38 w 38"/>
                <a:gd name="T19" fmla="*/ 8 h 14"/>
                <a:gd name="T20" fmla="*/ 37 w 38"/>
                <a:gd name="T21" fmla="*/ 5 h 14"/>
                <a:gd name="T22" fmla="*/ 26 w 38"/>
                <a:gd name="T23" fmla="*/ 0 h 14"/>
                <a:gd name="T24" fmla="*/ 25 w 38"/>
                <a:gd name="T25" fmla="*/ 0 h 14"/>
                <a:gd name="T26" fmla="*/ 10 w 38"/>
                <a:gd name="T27" fmla="*/ 1 h 14"/>
                <a:gd name="T28" fmla="*/ 8 w 38"/>
                <a:gd name="T29" fmla="*/ 2 h 14"/>
                <a:gd name="T30" fmla="*/ 6 w 38"/>
                <a:gd name="T31" fmla="*/ 4 h 14"/>
                <a:gd name="T32" fmla="*/ 4 w 38"/>
                <a:gd name="T33" fmla="*/ 3 h 14"/>
                <a:gd name="T34" fmla="*/ 1 w 38"/>
                <a:gd name="T35" fmla="*/ 3 h 14"/>
                <a:gd name="T36" fmla="*/ 0 w 38"/>
                <a:gd name="T37" fmla="*/ 6 h 14"/>
                <a:gd name="T38" fmla="*/ 2 w 38"/>
                <a:gd name="T39" fmla="*/ 11 h 14"/>
                <a:gd name="T40" fmla="*/ 4 w 38"/>
                <a:gd name="T4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8" h="14">
                  <a:moveTo>
                    <a:pt x="4" y="12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3"/>
                    <a:pt x="13" y="14"/>
                    <a:pt x="14" y="14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3" y="13"/>
                    <a:pt x="24" y="13"/>
                    <a:pt x="24" y="12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6" y="10"/>
                    <a:pt x="37" y="10"/>
                  </a:cubicBezTo>
                  <a:cubicBezTo>
                    <a:pt x="37" y="9"/>
                    <a:pt x="38" y="9"/>
                    <a:pt x="38" y="8"/>
                  </a:cubicBezTo>
                  <a:cubicBezTo>
                    <a:pt x="38" y="7"/>
                    <a:pt x="38" y="6"/>
                    <a:pt x="37" y="5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8" y="1"/>
                    <a:pt x="8" y="2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3" y="12"/>
                    <a:pt x="4" y="12"/>
                  </a:cubicBez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403">
              <a:extLst>
                <a:ext uri="{FF2B5EF4-FFF2-40B4-BE49-F238E27FC236}">
                  <a16:creationId xmlns:a16="http://schemas.microsoft.com/office/drawing/2014/main" id="{C33DF6F8-F692-4196-83E9-A80FDAFB1C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45841" y="5078437"/>
              <a:ext cx="41275" cy="31750"/>
            </a:xfrm>
            <a:custGeom>
              <a:avLst/>
              <a:gdLst>
                <a:gd name="T0" fmla="*/ 1 w 14"/>
                <a:gd name="T1" fmla="*/ 1 h 11"/>
                <a:gd name="T2" fmla="*/ 1 w 14"/>
                <a:gd name="T3" fmla="*/ 5 h 11"/>
                <a:gd name="T4" fmla="*/ 10 w 14"/>
                <a:gd name="T5" fmla="*/ 10 h 11"/>
                <a:gd name="T6" fmla="*/ 12 w 14"/>
                <a:gd name="T7" fmla="*/ 11 h 11"/>
                <a:gd name="T8" fmla="*/ 14 w 14"/>
                <a:gd name="T9" fmla="*/ 10 h 11"/>
                <a:gd name="T10" fmla="*/ 13 w 14"/>
                <a:gd name="T11" fmla="*/ 6 h 11"/>
                <a:gd name="T12" fmla="*/ 4 w 14"/>
                <a:gd name="T13" fmla="*/ 1 h 11"/>
                <a:gd name="T14" fmla="*/ 1 w 14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1">
                  <a:moveTo>
                    <a:pt x="1" y="1"/>
                  </a:moveTo>
                  <a:cubicBezTo>
                    <a:pt x="0" y="2"/>
                    <a:pt x="1" y="4"/>
                    <a:pt x="1" y="5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1"/>
                    <a:pt x="11" y="11"/>
                    <a:pt x="12" y="11"/>
                  </a:cubicBezTo>
                  <a:cubicBezTo>
                    <a:pt x="13" y="11"/>
                    <a:pt x="13" y="10"/>
                    <a:pt x="14" y="10"/>
                  </a:cubicBezTo>
                  <a:cubicBezTo>
                    <a:pt x="14" y="8"/>
                    <a:pt x="14" y="7"/>
                    <a:pt x="13" y="6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404">
              <a:extLst>
                <a:ext uri="{FF2B5EF4-FFF2-40B4-BE49-F238E27FC236}">
                  <a16:creationId xmlns:a16="http://schemas.microsoft.com/office/drawing/2014/main" id="{BE3F073B-D7DD-464C-BAB4-455A4C0E38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82316" y="5045100"/>
              <a:ext cx="66675" cy="41275"/>
            </a:xfrm>
            <a:custGeom>
              <a:avLst/>
              <a:gdLst>
                <a:gd name="T0" fmla="*/ 3 w 22"/>
                <a:gd name="T1" fmla="*/ 0 h 14"/>
                <a:gd name="T2" fmla="*/ 1 w 22"/>
                <a:gd name="T3" fmla="*/ 2 h 14"/>
                <a:gd name="T4" fmla="*/ 2 w 22"/>
                <a:gd name="T5" fmla="*/ 5 h 14"/>
                <a:gd name="T6" fmla="*/ 8 w 22"/>
                <a:gd name="T7" fmla="*/ 7 h 14"/>
                <a:gd name="T8" fmla="*/ 14 w 22"/>
                <a:gd name="T9" fmla="*/ 13 h 14"/>
                <a:gd name="T10" fmla="*/ 15 w 22"/>
                <a:gd name="T11" fmla="*/ 13 h 14"/>
                <a:gd name="T12" fmla="*/ 19 w 22"/>
                <a:gd name="T13" fmla="*/ 14 h 14"/>
                <a:gd name="T14" fmla="*/ 21 w 22"/>
                <a:gd name="T15" fmla="*/ 13 h 14"/>
                <a:gd name="T16" fmla="*/ 21 w 22"/>
                <a:gd name="T17" fmla="*/ 13 h 14"/>
                <a:gd name="T18" fmla="*/ 22 w 22"/>
                <a:gd name="T19" fmla="*/ 11 h 14"/>
                <a:gd name="T20" fmla="*/ 19 w 22"/>
                <a:gd name="T21" fmla="*/ 5 h 14"/>
                <a:gd name="T22" fmla="*/ 18 w 22"/>
                <a:gd name="T23" fmla="*/ 3 h 14"/>
                <a:gd name="T24" fmla="*/ 3 w 22"/>
                <a:gd name="T2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14">
                  <a:moveTo>
                    <a:pt x="3" y="0"/>
                  </a:move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1" y="4"/>
                    <a:pt x="2" y="5"/>
                  </a:cubicBezTo>
                  <a:cubicBezTo>
                    <a:pt x="4" y="6"/>
                    <a:pt x="7" y="7"/>
                    <a:pt x="8" y="7"/>
                  </a:cubicBezTo>
                  <a:cubicBezTo>
                    <a:pt x="9" y="8"/>
                    <a:pt x="12" y="11"/>
                    <a:pt x="14" y="13"/>
                  </a:cubicBezTo>
                  <a:cubicBezTo>
                    <a:pt x="14" y="13"/>
                    <a:pt x="14" y="13"/>
                    <a:pt x="15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4"/>
                    <a:pt x="20" y="14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2" y="13"/>
                    <a:pt x="22" y="12"/>
                    <a:pt x="22" y="11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4"/>
                    <a:pt x="18" y="4"/>
                    <a:pt x="18" y="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405">
              <a:extLst>
                <a:ext uri="{FF2B5EF4-FFF2-40B4-BE49-F238E27FC236}">
                  <a16:creationId xmlns:a16="http://schemas.microsoft.com/office/drawing/2014/main" id="{5654C57F-D489-472E-95BC-81BE85A5D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45816" y="5102250"/>
              <a:ext cx="203200" cy="157163"/>
            </a:xfrm>
            <a:custGeom>
              <a:avLst/>
              <a:gdLst>
                <a:gd name="T0" fmla="*/ 67 w 68"/>
                <a:gd name="T1" fmla="*/ 23 h 53"/>
                <a:gd name="T2" fmla="*/ 60 w 68"/>
                <a:gd name="T3" fmla="*/ 14 h 53"/>
                <a:gd name="T4" fmla="*/ 57 w 68"/>
                <a:gd name="T5" fmla="*/ 5 h 53"/>
                <a:gd name="T6" fmla="*/ 56 w 68"/>
                <a:gd name="T7" fmla="*/ 4 h 53"/>
                <a:gd name="T8" fmla="*/ 52 w 68"/>
                <a:gd name="T9" fmla="*/ 1 h 53"/>
                <a:gd name="T10" fmla="*/ 50 w 68"/>
                <a:gd name="T11" fmla="*/ 0 h 53"/>
                <a:gd name="T12" fmla="*/ 48 w 68"/>
                <a:gd name="T13" fmla="*/ 2 h 53"/>
                <a:gd name="T14" fmla="*/ 46 w 68"/>
                <a:gd name="T15" fmla="*/ 8 h 53"/>
                <a:gd name="T16" fmla="*/ 42 w 68"/>
                <a:gd name="T17" fmla="*/ 7 h 53"/>
                <a:gd name="T18" fmla="*/ 43 w 68"/>
                <a:gd name="T19" fmla="*/ 5 h 53"/>
                <a:gd name="T20" fmla="*/ 42 w 68"/>
                <a:gd name="T21" fmla="*/ 3 h 53"/>
                <a:gd name="T22" fmla="*/ 40 w 68"/>
                <a:gd name="T23" fmla="*/ 2 h 53"/>
                <a:gd name="T24" fmla="*/ 31 w 68"/>
                <a:gd name="T25" fmla="*/ 2 h 53"/>
                <a:gd name="T26" fmla="*/ 29 w 68"/>
                <a:gd name="T27" fmla="*/ 4 h 53"/>
                <a:gd name="T28" fmla="*/ 28 w 68"/>
                <a:gd name="T29" fmla="*/ 8 h 53"/>
                <a:gd name="T30" fmla="*/ 26 w 68"/>
                <a:gd name="T31" fmla="*/ 7 h 53"/>
                <a:gd name="T32" fmla="*/ 23 w 68"/>
                <a:gd name="T33" fmla="*/ 7 h 53"/>
                <a:gd name="T34" fmla="*/ 15 w 68"/>
                <a:gd name="T35" fmla="*/ 15 h 53"/>
                <a:gd name="T36" fmla="*/ 14 w 68"/>
                <a:gd name="T37" fmla="*/ 15 h 53"/>
                <a:gd name="T38" fmla="*/ 12 w 68"/>
                <a:gd name="T39" fmla="*/ 19 h 53"/>
                <a:gd name="T40" fmla="*/ 2 w 68"/>
                <a:gd name="T41" fmla="*/ 22 h 53"/>
                <a:gd name="T42" fmla="*/ 1 w 68"/>
                <a:gd name="T43" fmla="*/ 25 h 53"/>
                <a:gd name="T44" fmla="*/ 1 w 68"/>
                <a:gd name="T45" fmla="*/ 43 h 53"/>
                <a:gd name="T46" fmla="*/ 0 w 68"/>
                <a:gd name="T47" fmla="*/ 46 h 53"/>
                <a:gd name="T48" fmla="*/ 0 w 68"/>
                <a:gd name="T49" fmla="*/ 48 h 53"/>
                <a:gd name="T50" fmla="*/ 3 w 68"/>
                <a:gd name="T51" fmla="*/ 49 h 53"/>
                <a:gd name="T52" fmla="*/ 14 w 68"/>
                <a:gd name="T53" fmla="*/ 47 h 53"/>
                <a:gd name="T54" fmla="*/ 16 w 68"/>
                <a:gd name="T55" fmla="*/ 47 h 53"/>
                <a:gd name="T56" fmla="*/ 27 w 68"/>
                <a:gd name="T57" fmla="*/ 40 h 53"/>
                <a:gd name="T58" fmla="*/ 33 w 68"/>
                <a:gd name="T59" fmla="*/ 44 h 53"/>
                <a:gd name="T60" fmla="*/ 36 w 68"/>
                <a:gd name="T61" fmla="*/ 48 h 53"/>
                <a:gd name="T62" fmla="*/ 44 w 68"/>
                <a:gd name="T63" fmla="*/ 52 h 53"/>
                <a:gd name="T64" fmla="*/ 45 w 68"/>
                <a:gd name="T65" fmla="*/ 52 h 53"/>
                <a:gd name="T66" fmla="*/ 45 w 68"/>
                <a:gd name="T67" fmla="*/ 52 h 53"/>
                <a:gd name="T68" fmla="*/ 53 w 68"/>
                <a:gd name="T69" fmla="*/ 49 h 53"/>
                <a:gd name="T70" fmla="*/ 54 w 68"/>
                <a:gd name="T71" fmla="*/ 48 h 53"/>
                <a:gd name="T72" fmla="*/ 62 w 68"/>
                <a:gd name="T73" fmla="*/ 40 h 53"/>
                <a:gd name="T74" fmla="*/ 62 w 68"/>
                <a:gd name="T75" fmla="*/ 39 h 53"/>
                <a:gd name="T76" fmla="*/ 68 w 68"/>
                <a:gd name="T77" fmla="*/ 25 h 53"/>
                <a:gd name="T78" fmla="*/ 67 w 68"/>
                <a:gd name="T79" fmla="*/ 2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8" h="53">
                  <a:moveTo>
                    <a:pt x="67" y="23"/>
                  </a:moveTo>
                  <a:cubicBezTo>
                    <a:pt x="60" y="14"/>
                    <a:pt x="60" y="14"/>
                    <a:pt x="60" y="14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4"/>
                    <a:pt x="56" y="4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1" y="0"/>
                    <a:pt x="51" y="0"/>
                    <a:pt x="50" y="0"/>
                  </a:cubicBezTo>
                  <a:cubicBezTo>
                    <a:pt x="49" y="1"/>
                    <a:pt x="49" y="1"/>
                    <a:pt x="48" y="2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4"/>
                    <a:pt x="43" y="4"/>
                    <a:pt x="42" y="3"/>
                  </a:cubicBezTo>
                  <a:cubicBezTo>
                    <a:pt x="42" y="2"/>
                    <a:pt x="41" y="2"/>
                    <a:pt x="40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0" y="2"/>
                    <a:pt x="29" y="3"/>
                    <a:pt x="29" y="4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6"/>
                    <a:pt x="24" y="6"/>
                    <a:pt x="23" y="7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3"/>
                    <a:pt x="0" y="24"/>
                    <a:pt x="1" y="25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0" y="48"/>
                  </a:cubicBezTo>
                  <a:cubicBezTo>
                    <a:pt x="1" y="49"/>
                    <a:pt x="2" y="50"/>
                    <a:pt x="3" y="49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5" y="47"/>
                    <a:pt x="15" y="47"/>
                    <a:pt x="16" y="47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4" y="46"/>
                    <a:pt x="36" y="48"/>
                    <a:pt x="36" y="48"/>
                  </a:cubicBezTo>
                  <a:cubicBezTo>
                    <a:pt x="37" y="50"/>
                    <a:pt x="39" y="51"/>
                    <a:pt x="44" y="52"/>
                  </a:cubicBezTo>
                  <a:cubicBezTo>
                    <a:pt x="44" y="53"/>
                    <a:pt x="44" y="53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3" y="49"/>
                    <a:pt x="54" y="49"/>
                    <a:pt x="54" y="48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2" y="40"/>
                    <a:pt x="62" y="40"/>
                    <a:pt x="62" y="39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68" y="25"/>
                    <a:pt x="68" y="24"/>
                    <a:pt x="67" y="23"/>
                  </a:cubicBez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407">
              <a:extLst>
                <a:ext uri="{FF2B5EF4-FFF2-40B4-BE49-F238E27FC236}">
                  <a16:creationId xmlns:a16="http://schemas.microsoft.com/office/drawing/2014/main" id="{0F99C66C-4BE8-4474-8D8A-805A142E33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52163" y="5262572"/>
              <a:ext cx="30162" cy="25400"/>
            </a:xfrm>
            <a:custGeom>
              <a:avLst/>
              <a:gdLst>
                <a:gd name="T0" fmla="*/ 7 w 10"/>
                <a:gd name="T1" fmla="*/ 1 h 9"/>
                <a:gd name="T2" fmla="*/ 3 w 10"/>
                <a:gd name="T3" fmla="*/ 1 h 9"/>
                <a:gd name="T4" fmla="*/ 1 w 10"/>
                <a:gd name="T5" fmla="*/ 1 h 9"/>
                <a:gd name="T6" fmla="*/ 0 w 10"/>
                <a:gd name="T7" fmla="*/ 3 h 9"/>
                <a:gd name="T8" fmla="*/ 1 w 10"/>
                <a:gd name="T9" fmla="*/ 8 h 9"/>
                <a:gd name="T10" fmla="*/ 3 w 10"/>
                <a:gd name="T11" fmla="*/ 9 h 9"/>
                <a:gd name="T12" fmla="*/ 4 w 10"/>
                <a:gd name="T13" fmla="*/ 9 h 9"/>
                <a:gd name="T14" fmla="*/ 6 w 10"/>
                <a:gd name="T15" fmla="*/ 9 h 9"/>
                <a:gd name="T16" fmla="*/ 9 w 10"/>
                <a:gd name="T17" fmla="*/ 5 h 9"/>
                <a:gd name="T18" fmla="*/ 9 w 10"/>
                <a:gd name="T19" fmla="*/ 2 h 9"/>
                <a:gd name="T20" fmla="*/ 7 w 10"/>
                <a:gd name="T21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9">
                  <a:moveTo>
                    <a:pt x="7" y="1"/>
                  </a:moveTo>
                  <a:cubicBezTo>
                    <a:pt x="6" y="1"/>
                    <a:pt x="4" y="1"/>
                    <a:pt x="3" y="1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6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4"/>
                    <a:pt x="10" y="3"/>
                    <a:pt x="9" y="2"/>
                  </a:cubicBezTo>
                  <a:cubicBezTo>
                    <a:pt x="9" y="1"/>
                    <a:pt x="8" y="1"/>
                    <a:pt x="7" y="1"/>
                  </a:cubicBez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408">
              <a:extLst>
                <a:ext uri="{FF2B5EF4-FFF2-40B4-BE49-F238E27FC236}">
                  <a16:creationId xmlns:a16="http://schemas.microsoft.com/office/drawing/2014/main" id="{1A88DF69-D163-47A8-8CBD-70B54542D0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77575" y="5178434"/>
              <a:ext cx="36512" cy="44450"/>
            </a:xfrm>
            <a:custGeom>
              <a:avLst/>
              <a:gdLst>
                <a:gd name="T0" fmla="*/ 10 w 12"/>
                <a:gd name="T1" fmla="*/ 4 h 15"/>
                <a:gd name="T2" fmla="*/ 9 w 12"/>
                <a:gd name="T3" fmla="*/ 2 h 15"/>
                <a:gd name="T4" fmla="*/ 6 w 12"/>
                <a:gd name="T5" fmla="*/ 0 h 15"/>
                <a:gd name="T6" fmla="*/ 4 w 12"/>
                <a:gd name="T7" fmla="*/ 2 h 15"/>
                <a:gd name="T8" fmla="*/ 0 w 12"/>
                <a:gd name="T9" fmla="*/ 12 h 15"/>
                <a:gd name="T10" fmla="*/ 1 w 12"/>
                <a:gd name="T11" fmla="*/ 15 h 15"/>
                <a:gd name="T12" fmla="*/ 3 w 12"/>
                <a:gd name="T13" fmla="*/ 15 h 15"/>
                <a:gd name="T14" fmla="*/ 4 w 12"/>
                <a:gd name="T15" fmla="*/ 15 h 15"/>
                <a:gd name="T16" fmla="*/ 11 w 12"/>
                <a:gd name="T17" fmla="*/ 8 h 15"/>
                <a:gd name="T18" fmla="*/ 12 w 12"/>
                <a:gd name="T19" fmla="*/ 6 h 15"/>
                <a:gd name="T20" fmla="*/ 10 w 12"/>
                <a:gd name="T21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15">
                  <a:moveTo>
                    <a:pt x="10" y="4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5" y="0"/>
                    <a:pt x="4" y="1"/>
                    <a:pt x="4" y="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1" y="15"/>
                  </a:cubicBezTo>
                  <a:cubicBezTo>
                    <a:pt x="2" y="15"/>
                    <a:pt x="2" y="15"/>
                    <a:pt x="3" y="15"/>
                  </a:cubicBezTo>
                  <a:cubicBezTo>
                    <a:pt x="3" y="15"/>
                    <a:pt x="4" y="15"/>
                    <a:pt x="4" y="15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8"/>
                    <a:pt x="12" y="7"/>
                    <a:pt x="12" y="6"/>
                  </a:cubicBezTo>
                  <a:cubicBezTo>
                    <a:pt x="11" y="5"/>
                    <a:pt x="10" y="4"/>
                    <a:pt x="10" y="4"/>
                  </a:cubicBez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409">
              <a:extLst>
                <a:ext uri="{FF2B5EF4-FFF2-40B4-BE49-F238E27FC236}">
                  <a16:creationId xmlns:a16="http://schemas.microsoft.com/office/drawing/2014/main" id="{B62472DD-03D1-4981-A896-7688843B87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15663" y="5226059"/>
              <a:ext cx="61912" cy="50800"/>
            </a:xfrm>
            <a:custGeom>
              <a:avLst/>
              <a:gdLst>
                <a:gd name="T0" fmla="*/ 19 w 21"/>
                <a:gd name="T1" fmla="*/ 2 h 17"/>
                <a:gd name="T2" fmla="*/ 18 w 21"/>
                <a:gd name="T3" fmla="*/ 1 h 17"/>
                <a:gd name="T4" fmla="*/ 16 w 21"/>
                <a:gd name="T5" fmla="*/ 1 h 17"/>
                <a:gd name="T6" fmla="*/ 1 w 21"/>
                <a:gd name="T7" fmla="*/ 13 h 17"/>
                <a:gd name="T8" fmla="*/ 1 w 21"/>
                <a:gd name="T9" fmla="*/ 16 h 17"/>
                <a:gd name="T10" fmla="*/ 3 w 21"/>
                <a:gd name="T11" fmla="*/ 17 h 17"/>
                <a:gd name="T12" fmla="*/ 4 w 21"/>
                <a:gd name="T13" fmla="*/ 17 h 17"/>
                <a:gd name="T14" fmla="*/ 20 w 21"/>
                <a:gd name="T15" fmla="*/ 8 h 17"/>
                <a:gd name="T16" fmla="*/ 21 w 21"/>
                <a:gd name="T17" fmla="*/ 5 h 17"/>
                <a:gd name="T18" fmla="*/ 19 w 21"/>
                <a:gd name="T1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7">
                  <a:moveTo>
                    <a:pt x="19" y="2"/>
                  </a:moveTo>
                  <a:cubicBezTo>
                    <a:pt x="19" y="1"/>
                    <a:pt x="19" y="1"/>
                    <a:pt x="18" y="1"/>
                  </a:cubicBezTo>
                  <a:cubicBezTo>
                    <a:pt x="17" y="0"/>
                    <a:pt x="16" y="1"/>
                    <a:pt x="16" y="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5"/>
                    <a:pt x="1" y="16"/>
                  </a:cubicBezTo>
                  <a:cubicBezTo>
                    <a:pt x="2" y="17"/>
                    <a:pt x="2" y="17"/>
                    <a:pt x="3" y="17"/>
                  </a:cubicBezTo>
                  <a:cubicBezTo>
                    <a:pt x="3" y="17"/>
                    <a:pt x="4" y="17"/>
                    <a:pt x="4" y="1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7"/>
                    <a:pt x="21" y="5"/>
                    <a:pt x="21" y="5"/>
                  </a:cubicBezTo>
                  <a:lnTo>
                    <a:pt x="19" y="2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410">
              <a:extLst>
                <a:ext uri="{FF2B5EF4-FFF2-40B4-BE49-F238E27FC236}">
                  <a16:creationId xmlns:a16="http://schemas.microsoft.com/office/drawing/2014/main" id="{A4DB8D80-3789-45A1-AA1F-390456B9C6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4573597"/>
              <a:ext cx="38100" cy="30163"/>
            </a:xfrm>
            <a:custGeom>
              <a:avLst/>
              <a:gdLst>
                <a:gd name="T0" fmla="*/ 3 w 13"/>
                <a:gd name="T1" fmla="*/ 10 h 10"/>
                <a:gd name="T2" fmla="*/ 4 w 13"/>
                <a:gd name="T3" fmla="*/ 10 h 10"/>
                <a:gd name="T4" fmla="*/ 5 w 13"/>
                <a:gd name="T5" fmla="*/ 10 h 10"/>
                <a:gd name="T6" fmla="*/ 11 w 13"/>
                <a:gd name="T7" fmla="*/ 8 h 10"/>
                <a:gd name="T8" fmla="*/ 13 w 13"/>
                <a:gd name="T9" fmla="*/ 5 h 10"/>
                <a:gd name="T10" fmla="*/ 11 w 13"/>
                <a:gd name="T11" fmla="*/ 3 h 10"/>
                <a:gd name="T12" fmla="*/ 3 w 13"/>
                <a:gd name="T13" fmla="*/ 1 h 10"/>
                <a:gd name="T14" fmla="*/ 1 w 13"/>
                <a:gd name="T15" fmla="*/ 1 h 10"/>
                <a:gd name="T16" fmla="*/ 0 w 13"/>
                <a:gd name="T17" fmla="*/ 4 h 10"/>
                <a:gd name="T18" fmla="*/ 2 w 13"/>
                <a:gd name="T19" fmla="*/ 9 h 10"/>
                <a:gd name="T20" fmla="*/ 3 w 13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0">
                  <a:moveTo>
                    <a:pt x="3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7"/>
                    <a:pt x="13" y="6"/>
                    <a:pt x="13" y="5"/>
                  </a:cubicBezTo>
                  <a:cubicBezTo>
                    <a:pt x="13" y="4"/>
                    <a:pt x="12" y="4"/>
                    <a:pt x="11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10"/>
                    <a:pt x="3" y="10"/>
                  </a:cubicBez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411">
              <a:extLst>
                <a:ext uri="{FF2B5EF4-FFF2-40B4-BE49-F238E27FC236}">
                  <a16:creationId xmlns:a16="http://schemas.microsoft.com/office/drawing/2014/main" id="{9B70CBCB-C45E-4E30-AAC7-B0E7DB8B2D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01388" y="4605347"/>
              <a:ext cx="50800" cy="53975"/>
            </a:xfrm>
            <a:custGeom>
              <a:avLst/>
              <a:gdLst>
                <a:gd name="T0" fmla="*/ 1 w 17"/>
                <a:gd name="T1" fmla="*/ 17 h 18"/>
                <a:gd name="T2" fmla="*/ 3 w 17"/>
                <a:gd name="T3" fmla="*/ 18 h 18"/>
                <a:gd name="T4" fmla="*/ 3 w 17"/>
                <a:gd name="T5" fmla="*/ 18 h 18"/>
                <a:gd name="T6" fmla="*/ 13 w 17"/>
                <a:gd name="T7" fmla="*/ 15 h 18"/>
                <a:gd name="T8" fmla="*/ 17 w 17"/>
                <a:gd name="T9" fmla="*/ 7 h 18"/>
                <a:gd name="T10" fmla="*/ 17 w 17"/>
                <a:gd name="T11" fmla="*/ 6 h 18"/>
                <a:gd name="T12" fmla="*/ 14 w 17"/>
                <a:gd name="T13" fmla="*/ 1 h 18"/>
                <a:gd name="T14" fmla="*/ 12 w 17"/>
                <a:gd name="T15" fmla="*/ 0 h 18"/>
                <a:gd name="T16" fmla="*/ 10 w 17"/>
                <a:gd name="T17" fmla="*/ 1 h 18"/>
                <a:gd name="T18" fmla="*/ 5 w 17"/>
                <a:gd name="T19" fmla="*/ 9 h 18"/>
                <a:gd name="T20" fmla="*/ 1 w 17"/>
                <a:gd name="T21" fmla="*/ 14 h 18"/>
                <a:gd name="T22" fmla="*/ 1 w 17"/>
                <a:gd name="T2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8">
                  <a:moveTo>
                    <a:pt x="1" y="17"/>
                  </a:moveTo>
                  <a:cubicBezTo>
                    <a:pt x="1" y="18"/>
                    <a:pt x="2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8"/>
                    <a:pt x="10" y="16"/>
                    <a:pt x="13" y="15"/>
                  </a:cubicBezTo>
                  <a:cubicBezTo>
                    <a:pt x="17" y="13"/>
                    <a:pt x="17" y="8"/>
                    <a:pt x="17" y="7"/>
                  </a:cubicBezTo>
                  <a:cubicBezTo>
                    <a:pt x="17" y="7"/>
                    <a:pt x="17" y="7"/>
                    <a:pt x="17" y="6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11" y="0"/>
                    <a:pt x="10" y="0"/>
                    <a:pt x="10" y="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412">
              <a:extLst>
                <a:ext uri="{FF2B5EF4-FFF2-40B4-BE49-F238E27FC236}">
                  <a16:creationId xmlns:a16="http://schemas.microsoft.com/office/drawing/2014/main" id="{4F6CC6E3-E8CC-4A55-9574-329063C1FB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58475" y="4419609"/>
              <a:ext cx="547687" cy="358775"/>
            </a:xfrm>
            <a:custGeom>
              <a:avLst/>
              <a:gdLst>
                <a:gd name="T0" fmla="*/ 115 w 184"/>
                <a:gd name="T1" fmla="*/ 98 h 121"/>
                <a:gd name="T2" fmla="*/ 121 w 184"/>
                <a:gd name="T3" fmla="*/ 98 h 121"/>
                <a:gd name="T4" fmla="*/ 136 w 184"/>
                <a:gd name="T5" fmla="*/ 89 h 121"/>
                <a:gd name="T6" fmla="*/ 137 w 184"/>
                <a:gd name="T7" fmla="*/ 77 h 121"/>
                <a:gd name="T8" fmla="*/ 132 w 184"/>
                <a:gd name="T9" fmla="*/ 68 h 121"/>
                <a:gd name="T10" fmla="*/ 131 w 184"/>
                <a:gd name="T11" fmla="*/ 65 h 121"/>
                <a:gd name="T12" fmla="*/ 127 w 184"/>
                <a:gd name="T13" fmla="*/ 64 h 121"/>
                <a:gd name="T14" fmla="*/ 134 w 184"/>
                <a:gd name="T15" fmla="*/ 66 h 121"/>
                <a:gd name="T16" fmla="*/ 140 w 184"/>
                <a:gd name="T17" fmla="*/ 72 h 121"/>
                <a:gd name="T18" fmla="*/ 144 w 184"/>
                <a:gd name="T19" fmla="*/ 72 h 121"/>
                <a:gd name="T20" fmla="*/ 147 w 184"/>
                <a:gd name="T21" fmla="*/ 65 h 121"/>
                <a:gd name="T22" fmla="*/ 145 w 184"/>
                <a:gd name="T23" fmla="*/ 56 h 121"/>
                <a:gd name="T24" fmla="*/ 147 w 184"/>
                <a:gd name="T25" fmla="*/ 50 h 121"/>
                <a:gd name="T26" fmla="*/ 154 w 184"/>
                <a:gd name="T27" fmla="*/ 49 h 121"/>
                <a:gd name="T28" fmla="*/ 143 w 184"/>
                <a:gd name="T29" fmla="*/ 37 h 121"/>
                <a:gd name="T30" fmla="*/ 133 w 184"/>
                <a:gd name="T31" fmla="*/ 34 h 121"/>
                <a:gd name="T32" fmla="*/ 148 w 184"/>
                <a:gd name="T33" fmla="*/ 30 h 121"/>
                <a:gd name="T34" fmla="*/ 150 w 184"/>
                <a:gd name="T35" fmla="*/ 27 h 121"/>
                <a:gd name="T36" fmla="*/ 155 w 184"/>
                <a:gd name="T37" fmla="*/ 33 h 121"/>
                <a:gd name="T38" fmla="*/ 164 w 184"/>
                <a:gd name="T39" fmla="*/ 40 h 121"/>
                <a:gd name="T40" fmla="*/ 169 w 184"/>
                <a:gd name="T41" fmla="*/ 38 h 121"/>
                <a:gd name="T42" fmla="*/ 166 w 184"/>
                <a:gd name="T43" fmla="*/ 29 h 121"/>
                <a:gd name="T44" fmla="*/ 175 w 184"/>
                <a:gd name="T45" fmla="*/ 24 h 121"/>
                <a:gd name="T46" fmla="*/ 173 w 184"/>
                <a:gd name="T47" fmla="*/ 20 h 121"/>
                <a:gd name="T48" fmla="*/ 183 w 184"/>
                <a:gd name="T49" fmla="*/ 18 h 121"/>
                <a:gd name="T50" fmla="*/ 173 w 184"/>
                <a:gd name="T51" fmla="*/ 12 h 121"/>
                <a:gd name="T52" fmla="*/ 113 w 184"/>
                <a:gd name="T53" fmla="*/ 6 h 121"/>
                <a:gd name="T54" fmla="*/ 75 w 184"/>
                <a:gd name="T55" fmla="*/ 5 h 121"/>
                <a:gd name="T56" fmla="*/ 72 w 184"/>
                <a:gd name="T57" fmla="*/ 0 h 121"/>
                <a:gd name="T58" fmla="*/ 48 w 184"/>
                <a:gd name="T59" fmla="*/ 0 h 121"/>
                <a:gd name="T60" fmla="*/ 31 w 184"/>
                <a:gd name="T61" fmla="*/ 3 h 121"/>
                <a:gd name="T62" fmla="*/ 23 w 184"/>
                <a:gd name="T63" fmla="*/ 7 h 121"/>
                <a:gd name="T64" fmla="*/ 17 w 184"/>
                <a:gd name="T65" fmla="*/ 10 h 121"/>
                <a:gd name="T66" fmla="*/ 3 w 184"/>
                <a:gd name="T67" fmla="*/ 12 h 121"/>
                <a:gd name="T68" fmla="*/ 0 w 184"/>
                <a:gd name="T69" fmla="*/ 13 h 121"/>
                <a:gd name="T70" fmla="*/ 3 w 184"/>
                <a:gd name="T71" fmla="*/ 44 h 121"/>
                <a:gd name="T72" fmla="*/ 6 w 184"/>
                <a:gd name="T73" fmla="*/ 62 h 121"/>
                <a:gd name="T74" fmla="*/ 14 w 184"/>
                <a:gd name="T75" fmla="*/ 83 h 121"/>
                <a:gd name="T76" fmla="*/ 12 w 184"/>
                <a:gd name="T77" fmla="*/ 108 h 121"/>
                <a:gd name="T78" fmla="*/ 30 w 184"/>
                <a:gd name="T79" fmla="*/ 105 h 121"/>
                <a:gd name="T80" fmla="*/ 40 w 184"/>
                <a:gd name="T81" fmla="*/ 95 h 121"/>
                <a:gd name="T82" fmla="*/ 39 w 184"/>
                <a:gd name="T83" fmla="*/ 91 h 121"/>
                <a:gd name="T84" fmla="*/ 31 w 184"/>
                <a:gd name="T85" fmla="*/ 88 h 121"/>
                <a:gd name="T86" fmla="*/ 21 w 184"/>
                <a:gd name="T87" fmla="*/ 83 h 121"/>
                <a:gd name="T88" fmla="*/ 37 w 184"/>
                <a:gd name="T89" fmla="*/ 85 h 121"/>
                <a:gd name="T90" fmla="*/ 53 w 184"/>
                <a:gd name="T91" fmla="*/ 96 h 121"/>
                <a:gd name="T92" fmla="*/ 58 w 184"/>
                <a:gd name="T93" fmla="*/ 101 h 121"/>
                <a:gd name="T94" fmla="*/ 64 w 184"/>
                <a:gd name="T95" fmla="*/ 117 h 121"/>
                <a:gd name="T96" fmla="*/ 70 w 184"/>
                <a:gd name="T97" fmla="*/ 121 h 121"/>
                <a:gd name="T98" fmla="*/ 73 w 184"/>
                <a:gd name="T99" fmla="*/ 119 h 121"/>
                <a:gd name="T100" fmla="*/ 76 w 184"/>
                <a:gd name="T101" fmla="*/ 107 h 121"/>
                <a:gd name="T102" fmla="*/ 78 w 184"/>
                <a:gd name="T103" fmla="*/ 105 h 121"/>
                <a:gd name="T104" fmla="*/ 85 w 184"/>
                <a:gd name="T105" fmla="*/ 96 h 121"/>
                <a:gd name="T106" fmla="*/ 92 w 184"/>
                <a:gd name="T107" fmla="*/ 100 h 121"/>
                <a:gd name="T108" fmla="*/ 95 w 184"/>
                <a:gd name="T109" fmla="*/ 104 h 121"/>
                <a:gd name="T110" fmla="*/ 115 w 184"/>
                <a:gd name="T111" fmla="*/ 10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4" h="121">
                  <a:moveTo>
                    <a:pt x="115" y="100"/>
                  </a:moveTo>
                  <a:cubicBezTo>
                    <a:pt x="115" y="98"/>
                    <a:pt x="115" y="98"/>
                    <a:pt x="115" y="98"/>
                  </a:cubicBezTo>
                  <a:cubicBezTo>
                    <a:pt x="120" y="98"/>
                    <a:pt x="120" y="98"/>
                    <a:pt x="120" y="98"/>
                  </a:cubicBezTo>
                  <a:cubicBezTo>
                    <a:pt x="120" y="98"/>
                    <a:pt x="120" y="98"/>
                    <a:pt x="121" y="98"/>
                  </a:cubicBez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6" y="90"/>
                    <a:pt x="136" y="89"/>
                  </a:cubicBezTo>
                  <a:cubicBezTo>
                    <a:pt x="138" y="79"/>
                    <a:pt x="138" y="79"/>
                    <a:pt x="138" y="79"/>
                  </a:cubicBezTo>
                  <a:cubicBezTo>
                    <a:pt x="138" y="78"/>
                    <a:pt x="138" y="78"/>
                    <a:pt x="137" y="77"/>
                  </a:cubicBezTo>
                  <a:cubicBezTo>
                    <a:pt x="132" y="71"/>
                    <a:pt x="132" y="71"/>
                    <a:pt x="132" y="71"/>
                  </a:cubicBezTo>
                  <a:cubicBezTo>
                    <a:pt x="132" y="68"/>
                    <a:pt x="132" y="68"/>
                    <a:pt x="132" y="68"/>
                  </a:cubicBezTo>
                  <a:cubicBezTo>
                    <a:pt x="133" y="67"/>
                    <a:pt x="132" y="67"/>
                    <a:pt x="132" y="66"/>
                  </a:cubicBezTo>
                  <a:cubicBezTo>
                    <a:pt x="132" y="65"/>
                    <a:pt x="131" y="65"/>
                    <a:pt x="131" y="65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32" y="64"/>
                    <a:pt x="132" y="64"/>
                    <a:pt x="132" y="64"/>
                  </a:cubicBezTo>
                  <a:cubicBezTo>
                    <a:pt x="134" y="66"/>
                    <a:pt x="134" y="66"/>
                    <a:pt x="134" y="66"/>
                  </a:cubicBezTo>
                  <a:cubicBezTo>
                    <a:pt x="134" y="66"/>
                    <a:pt x="134" y="66"/>
                    <a:pt x="134" y="66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41" y="73"/>
                    <a:pt x="141" y="73"/>
                    <a:pt x="142" y="73"/>
                  </a:cubicBezTo>
                  <a:cubicBezTo>
                    <a:pt x="143" y="73"/>
                    <a:pt x="143" y="73"/>
                    <a:pt x="144" y="72"/>
                  </a:cubicBezTo>
                  <a:cubicBezTo>
                    <a:pt x="147" y="68"/>
                    <a:pt x="147" y="68"/>
                    <a:pt x="147" y="68"/>
                  </a:cubicBezTo>
                  <a:cubicBezTo>
                    <a:pt x="148" y="67"/>
                    <a:pt x="147" y="65"/>
                    <a:pt x="147" y="65"/>
                  </a:cubicBezTo>
                  <a:cubicBezTo>
                    <a:pt x="143" y="61"/>
                    <a:pt x="143" y="61"/>
                    <a:pt x="143" y="61"/>
                  </a:cubicBezTo>
                  <a:cubicBezTo>
                    <a:pt x="145" y="56"/>
                    <a:pt x="145" y="56"/>
                    <a:pt x="145" y="56"/>
                  </a:cubicBezTo>
                  <a:cubicBezTo>
                    <a:pt x="145" y="56"/>
                    <a:pt x="145" y="56"/>
                    <a:pt x="145" y="56"/>
                  </a:cubicBezTo>
                  <a:cubicBezTo>
                    <a:pt x="147" y="50"/>
                    <a:pt x="147" y="50"/>
                    <a:pt x="147" y="50"/>
                  </a:cubicBezTo>
                  <a:cubicBezTo>
                    <a:pt x="152" y="51"/>
                    <a:pt x="152" y="51"/>
                    <a:pt x="152" y="51"/>
                  </a:cubicBezTo>
                  <a:cubicBezTo>
                    <a:pt x="153" y="51"/>
                    <a:pt x="154" y="51"/>
                    <a:pt x="154" y="49"/>
                  </a:cubicBezTo>
                  <a:cubicBezTo>
                    <a:pt x="155" y="48"/>
                    <a:pt x="155" y="48"/>
                    <a:pt x="154" y="47"/>
                  </a:cubicBezTo>
                  <a:cubicBezTo>
                    <a:pt x="143" y="37"/>
                    <a:pt x="143" y="37"/>
                    <a:pt x="143" y="37"/>
                  </a:cubicBezTo>
                  <a:cubicBezTo>
                    <a:pt x="142" y="36"/>
                    <a:pt x="142" y="36"/>
                    <a:pt x="141" y="36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6" y="30"/>
                    <a:pt x="136" y="30"/>
                    <a:pt x="136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9" y="30"/>
                    <a:pt x="150" y="30"/>
                    <a:pt x="150" y="29"/>
                  </a:cubicBezTo>
                  <a:cubicBezTo>
                    <a:pt x="150" y="28"/>
                    <a:pt x="150" y="27"/>
                    <a:pt x="150" y="27"/>
                  </a:cubicBezTo>
                  <a:cubicBezTo>
                    <a:pt x="156" y="27"/>
                    <a:pt x="156" y="27"/>
                    <a:pt x="156" y="27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5" y="34"/>
                    <a:pt x="156" y="35"/>
                    <a:pt x="156" y="35"/>
                  </a:cubicBezTo>
                  <a:cubicBezTo>
                    <a:pt x="164" y="40"/>
                    <a:pt x="164" y="40"/>
                    <a:pt x="164" y="40"/>
                  </a:cubicBezTo>
                  <a:cubicBezTo>
                    <a:pt x="166" y="41"/>
                    <a:pt x="167" y="41"/>
                    <a:pt x="168" y="40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70" y="37"/>
                    <a:pt x="170" y="36"/>
                    <a:pt x="169" y="35"/>
                  </a:cubicBezTo>
                  <a:cubicBezTo>
                    <a:pt x="166" y="29"/>
                    <a:pt x="166" y="29"/>
                    <a:pt x="166" y="29"/>
                  </a:cubicBezTo>
                  <a:cubicBezTo>
                    <a:pt x="173" y="25"/>
                    <a:pt x="173" y="25"/>
                    <a:pt x="173" y="25"/>
                  </a:cubicBezTo>
                  <a:cubicBezTo>
                    <a:pt x="174" y="25"/>
                    <a:pt x="175" y="24"/>
                    <a:pt x="175" y="24"/>
                  </a:cubicBezTo>
                  <a:cubicBezTo>
                    <a:pt x="175" y="23"/>
                    <a:pt x="175" y="23"/>
                    <a:pt x="175" y="22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81" y="20"/>
                    <a:pt x="181" y="20"/>
                    <a:pt x="181" y="20"/>
                  </a:cubicBezTo>
                  <a:cubicBezTo>
                    <a:pt x="182" y="20"/>
                    <a:pt x="183" y="19"/>
                    <a:pt x="183" y="18"/>
                  </a:cubicBezTo>
                  <a:cubicBezTo>
                    <a:pt x="184" y="16"/>
                    <a:pt x="183" y="15"/>
                    <a:pt x="182" y="15"/>
                  </a:cubicBezTo>
                  <a:cubicBezTo>
                    <a:pt x="175" y="12"/>
                    <a:pt x="174" y="12"/>
                    <a:pt x="173" y="12"/>
                  </a:cubicBezTo>
                  <a:cubicBezTo>
                    <a:pt x="171" y="12"/>
                    <a:pt x="137" y="8"/>
                    <a:pt x="114" y="5"/>
                  </a:cubicBezTo>
                  <a:cubicBezTo>
                    <a:pt x="113" y="5"/>
                    <a:pt x="113" y="5"/>
                    <a:pt x="113" y="6"/>
                  </a:cubicBezTo>
                  <a:cubicBezTo>
                    <a:pt x="103" y="7"/>
                    <a:pt x="103" y="7"/>
                    <a:pt x="103" y="7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1"/>
                    <a:pt x="74" y="0"/>
                    <a:pt x="72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0" y="2"/>
                    <a:pt x="29" y="2"/>
                    <a:pt x="28" y="3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8"/>
                    <a:pt x="22" y="9"/>
                    <a:pt x="23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8" y="76"/>
                    <a:pt x="13" y="83"/>
                    <a:pt x="14" y="83"/>
                  </a:cubicBezTo>
                  <a:cubicBezTo>
                    <a:pt x="14" y="83"/>
                    <a:pt x="6" y="86"/>
                    <a:pt x="2" y="88"/>
                  </a:cubicBezTo>
                  <a:cubicBezTo>
                    <a:pt x="12" y="108"/>
                    <a:pt x="12" y="108"/>
                    <a:pt x="12" y="108"/>
                  </a:cubicBezTo>
                  <a:cubicBezTo>
                    <a:pt x="13" y="109"/>
                    <a:pt x="14" y="109"/>
                    <a:pt x="15" y="109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1" y="105"/>
                    <a:pt x="31" y="105"/>
                    <a:pt x="32" y="104"/>
                  </a:cubicBezTo>
                  <a:cubicBezTo>
                    <a:pt x="40" y="95"/>
                    <a:pt x="40" y="95"/>
                    <a:pt x="40" y="95"/>
                  </a:cubicBezTo>
                  <a:cubicBezTo>
                    <a:pt x="40" y="94"/>
                    <a:pt x="41" y="94"/>
                    <a:pt x="40" y="93"/>
                  </a:cubicBezTo>
                  <a:cubicBezTo>
                    <a:pt x="40" y="92"/>
                    <a:pt x="40" y="91"/>
                    <a:pt x="39" y="91"/>
                  </a:cubicBezTo>
                  <a:cubicBezTo>
                    <a:pt x="32" y="88"/>
                    <a:pt x="32" y="88"/>
                    <a:pt x="32" y="88"/>
                  </a:cubicBezTo>
                  <a:cubicBezTo>
                    <a:pt x="32" y="88"/>
                    <a:pt x="31" y="88"/>
                    <a:pt x="31" y="88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1" y="83"/>
                    <a:pt x="21" y="83"/>
                    <a:pt x="21" y="83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6"/>
                    <a:pt x="53" y="97"/>
                    <a:pt x="54" y="97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8"/>
                    <a:pt x="65" y="118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1" y="121"/>
                    <a:pt x="71" y="121"/>
                  </a:cubicBezTo>
                  <a:cubicBezTo>
                    <a:pt x="72" y="120"/>
                    <a:pt x="73" y="120"/>
                    <a:pt x="73" y="11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7" y="109"/>
                    <a:pt x="77" y="108"/>
                    <a:pt x="76" y="107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8" y="105"/>
                    <a:pt x="78" y="105"/>
                    <a:pt x="78" y="105"/>
                  </a:cubicBezTo>
                  <a:cubicBezTo>
                    <a:pt x="78" y="105"/>
                    <a:pt x="78" y="105"/>
                    <a:pt x="79" y="104"/>
                  </a:cubicBezTo>
                  <a:cubicBezTo>
                    <a:pt x="85" y="96"/>
                    <a:pt x="85" y="96"/>
                    <a:pt x="85" y="96"/>
                  </a:cubicBezTo>
                  <a:cubicBezTo>
                    <a:pt x="90" y="96"/>
                    <a:pt x="90" y="96"/>
                    <a:pt x="90" y="96"/>
                  </a:cubicBezTo>
                  <a:cubicBezTo>
                    <a:pt x="92" y="100"/>
                    <a:pt x="92" y="100"/>
                    <a:pt x="92" y="100"/>
                  </a:cubicBezTo>
                  <a:cubicBezTo>
                    <a:pt x="93" y="100"/>
                    <a:pt x="93" y="100"/>
                    <a:pt x="93" y="100"/>
                  </a:cubicBezTo>
                  <a:cubicBezTo>
                    <a:pt x="95" y="104"/>
                    <a:pt x="95" y="104"/>
                    <a:pt x="95" y="104"/>
                  </a:cubicBezTo>
                  <a:cubicBezTo>
                    <a:pt x="95" y="104"/>
                    <a:pt x="110" y="103"/>
                    <a:pt x="119" y="102"/>
                  </a:cubicBezTo>
                  <a:lnTo>
                    <a:pt x="115" y="100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413">
              <a:extLst>
                <a:ext uri="{FF2B5EF4-FFF2-40B4-BE49-F238E27FC236}">
                  <a16:creationId xmlns:a16="http://schemas.microsoft.com/office/drawing/2014/main" id="{22A451AF-0F4F-4CD9-A9C5-3C0527B27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8088" y="5092709"/>
              <a:ext cx="31750" cy="26988"/>
            </a:xfrm>
            <a:custGeom>
              <a:avLst/>
              <a:gdLst>
                <a:gd name="T0" fmla="*/ 10 w 11"/>
                <a:gd name="T1" fmla="*/ 1 h 9"/>
                <a:gd name="T2" fmla="*/ 7 w 11"/>
                <a:gd name="T3" fmla="*/ 1 h 9"/>
                <a:gd name="T4" fmla="*/ 1 w 11"/>
                <a:gd name="T5" fmla="*/ 5 h 9"/>
                <a:gd name="T6" fmla="*/ 0 w 11"/>
                <a:gd name="T7" fmla="*/ 8 h 9"/>
                <a:gd name="T8" fmla="*/ 1 w 11"/>
                <a:gd name="T9" fmla="*/ 9 h 9"/>
                <a:gd name="T10" fmla="*/ 11 w 11"/>
                <a:gd name="T11" fmla="*/ 9 h 9"/>
                <a:gd name="T12" fmla="*/ 11 w 11"/>
                <a:gd name="T13" fmla="*/ 8 h 9"/>
                <a:gd name="T14" fmla="*/ 10 w 11"/>
                <a:gd name="T15" fmla="*/ 6 h 9"/>
                <a:gd name="T16" fmla="*/ 11 w 11"/>
                <a:gd name="T17" fmla="*/ 4 h 9"/>
                <a:gd name="T18" fmla="*/ 10 w 11"/>
                <a:gd name="T1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9">
                  <a:moveTo>
                    <a:pt x="10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1"/>
                    <a:pt x="10" y="1"/>
                  </a:cubicBez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414">
              <a:extLst>
                <a:ext uri="{FF2B5EF4-FFF2-40B4-BE49-F238E27FC236}">
                  <a16:creationId xmlns:a16="http://schemas.microsoft.com/office/drawing/2014/main" id="{6532077E-508E-4481-856B-03E5983FB2FB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0413" y="4945072"/>
              <a:ext cx="673100" cy="390525"/>
            </a:xfrm>
            <a:custGeom>
              <a:avLst/>
              <a:gdLst>
                <a:gd name="T0" fmla="*/ 217 w 226"/>
                <a:gd name="T1" fmla="*/ 0 h 132"/>
                <a:gd name="T2" fmla="*/ 176 w 226"/>
                <a:gd name="T3" fmla="*/ 2 h 132"/>
                <a:gd name="T4" fmla="*/ 157 w 226"/>
                <a:gd name="T5" fmla="*/ 0 h 132"/>
                <a:gd name="T6" fmla="*/ 142 w 226"/>
                <a:gd name="T7" fmla="*/ 4 h 132"/>
                <a:gd name="T8" fmla="*/ 138 w 226"/>
                <a:gd name="T9" fmla="*/ 10 h 132"/>
                <a:gd name="T10" fmla="*/ 129 w 226"/>
                <a:gd name="T11" fmla="*/ 17 h 132"/>
                <a:gd name="T12" fmla="*/ 119 w 226"/>
                <a:gd name="T13" fmla="*/ 11 h 132"/>
                <a:gd name="T14" fmla="*/ 89 w 226"/>
                <a:gd name="T15" fmla="*/ 16 h 132"/>
                <a:gd name="T16" fmla="*/ 73 w 226"/>
                <a:gd name="T17" fmla="*/ 18 h 132"/>
                <a:gd name="T18" fmla="*/ 33 w 226"/>
                <a:gd name="T19" fmla="*/ 19 h 132"/>
                <a:gd name="T20" fmla="*/ 24 w 226"/>
                <a:gd name="T21" fmla="*/ 26 h 132"/>
                <a:gd name="T22" fmla="*/ 22 w 226"/>
                <a:gd name="T23" fmla="*/ 28 h 132"/>
                <a:gd name="T24" fmla="*/ 18 w 226"/>
                <a:gd name="T25" fmla="*/ 37 h 132"/>
                <a:gd name="T26" fmla="*/ 2 w 226"/>
                <a:gd name="T27" fmla="*/ 42 h 132"/>
                <a:gd name="T28" fmla="*/ 17 w 226"/>
                <a:gd name="T29" fmla="*/ 46 h 132"/>
                <a:gd name="T30" fmla="*/ 25 w 226"/>
                <a:gd name="T31" fmla="*/ 43 h 132"/>
                <a:gd name="T32" fmla="*/ 51 w 226"/>
                <a:gd name="T33" fmla="*/ 40 h 132"/>
                <a:gd name="T34" fmla="*/ 41 w 226"/>
                <a:gd name="T35" fmla="*/ 67 h 132"/>
                <a:gd name="T36" fmla="*/ 43 w 226"/>
                <a:gd name="T37" fmla="*/ 82 h 132"/>
                <a:gd name="T38" fmla="*/ 55 w 226"/>
                <a:gd name="T39" fmla="*/ 103 h 132"/>
                <a:gd name="T40" fmla="*/ 53 w 226"/>
                <a:gd name="T41" fmla="*/ 87 h 132"/>
                <a:gd name="T42" fmla="*/ 59 w 226"/>
                <a:gd name="T43" fmla="*/ 107 h 132"/>
                <a:gd name="T44" fmla="*/ 74 w 226"/>
                <a:gd name="T45" fmla="*/ 115 h 132"/>
                <a:gd name="T46" fmla="*/ 82 w 226"/>
                <a:gd name="T47" fmla="*/ 118 h 132"/>
                <a:gd name="T48" fmla="*/ 92 w 226"/>
                <a:gd name="T49" fmla="*/ 127 h 132"/>
                <a:gd name="T50" fmla="*/ 99 w 226"/>
                <a:gd name="T51" fmla="*/ 121 h 132"/>
                <a:gd name="T52" fmla="*/ 92 w 226"/>
                <a:gd name="T53" fmla="*/ 112 h 132"/>
                <a:gd name="T54" fmla="*/ 92 w 226"/>
                <a:gd name="T55" fmla="*/ 102 h 132"/>
                <a:gd name="T56" fmla="*/ 83 w 226"/>
                <a:gd name="T57" fmla="*/ 104 h 132"/>
                <a:gd name="T58" fmla="*/ 96 w 226"/>
                <a:gd name="T59" fmla="*/ 89 h 132"/>
                <a:gd name="T60" fmla="*/ 105 w 226"/>
                <a:gd name="T61" fmla="*/ 97 h 132"/>
                <a:gd name="T62" fmla="*/ 116 w 226"/>
                <a:gd name="T63" fmla="*/ 80 h 132"/>
                <a:gd name="T64" fmla="*/ 134 w 226"/>
                <a:gd name="T65" fmla="*/ 64 h 132"/>
                <a:gd name="T66" fmla="*/ 145 w 226"/>
                <a:gd name="T67" fmla="*/ 57 h 132"/>
                <a:gd name="T68" fmla="*/ 143 w 226"/>
                <a:gd name="T69" fmla="*/ 52 h 132"/>
                <a:gd name="T70" fmla="*/ 156 w 226"/>
                <a:gd name="T71" fmla="*/ 49 h 132"/>
                <a:gd name="T72" fmla="*/ 146 w 226"/>
                <a:gd name="T73" fmla="*/ 36 h 132"/>
                <a:gd name="T74" fmla="*/ 131 w 226"/>
                <a:gd name="T75" fmla="*/ 32 h 132"/>
                <a:gd name="T76" fmla="*/ 122 w 226"/>
                <a:gd name="T77" fmla="*/ 42 h 132"/>
                <a:gd name="T78" fmla="*/ 113 w 226"/>
                <a:gd name="T79" fmla="*/ 38 h 132"/>
                <a:gd name="T80" fmla="*/ 132 w 226"/>
                <a:gd name="T81" fmla="*/ 29 h 132"/>
                <a:gd name="T82" fmla="*/ 142 w 226"/>
                <a:gd name="T83" fmla="*/ 28 h 132"/>
                <a:gd name="T84" fmla="*/ 145 w 226"/>
                <a:gd name="T85" fmla="*/ 30 h 132"/>
                <a:gd name="T86" fmla="*/ 153 w 226"/>
                <a:gd name="T87" fmla="*/ 29 h 132"/>
                <a:gd name="T88" fmla="*/ 159 w 226"/>
                <a:gd name="T89" fmla="*/ 19 h 132"/>
                <a:gd name="T90" fmla="*/ 151 w 226"/>
                <a:gd name="T91" fmla="*/ 13 h 132"/>
                <a:gd name="T92" fmla="*/ 173 w 226"/>
                <a:gd name="T93" fmla="*/ 19 h 132"/>
                <a:gd name="T94" fmla="*/ 168 w 226"/>
                <a:gd name="T95" fmla="*/ 29 h 132"/>
                <a:gd name="T96" fmla="*/ 184 w 226"/>
                <a:gd name="T97" fmla="*/ 32 h 132"/>
                <a:gd name="T98" fmla="*/ 207 w 226"/>
                <a:gd name="T99" fmla="*/ 24 h 132"/>
                <a:gd name="T100" fmla="*/ 211 w 226"/>
                <a:gd name="T101" fmla="*/ 17 h 132"/>
                <a:gd name="T102" fmla="*/ 226 w 226"/>
                <a:gd name="T103" fmla="*/ 5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132">
                  <a:moveTo>
                    <a:pt x="224" y="2"/>
                  </a:moveTo>
                  <a:cubicBezTo>
                    <a:pt x="218" y="0"/>
                    <a:pt x="218" y="0"/>
                    <a:pt x="218" y="0"/>
                  </a:cubicBezTo>
                  <a:cubicBezTo>
                    <a:pt x="218" y="0"/>
                    <a:pt x="218" y="0"/>
                    <a:pt x="217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76" y="2"/>
                    <a:pt x="176" y="2"/>
                    <a:pt x="176" y="2"/>
                  </a:cubicBezTo>
                  <a:cubicBezTo>
                    <a:pt x="176" y="1"/>
                    <a:pt x="176" y="1"/>
                    <a:pt x="176" y="1"/>
                  </a:cubicBezTo>
                  <a:cubicBezTo>
                    <a:pt x="175" y="0"/>
                    <a:pt x="174" y="0"/>
                    <a:pt x="173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43" y="2"/>
                    <a:pt x="142" y="2"/>
                    <a:pt x="142" y="4"/>
                  </a:cubicBezTo>
                  <a:cubicBezTo>
                    <a:pt x="142" y="5"/>
                    <a:pt x="142" y="6"/>
                    <a:pt x="143" y="6"/>
                  </a:cubicBezTo>
                  <a:cubicBezTo>
                    <a:pt x="144" y="7"/>
                    <a:pt x="144" y="7"/>
                    <a:pt x="144" y="7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8" y="10"/>
                    <a:pt x="137" y="10"/>
                    <a:pt x="137" y="10"/>
                  </a:cubicBezTo>
                  <a:cubicBezTo>
                    <a:pt x="131" y="16"/>
                    <a:pt x="131" y="16"/>
                    <a:pt x="131" y="16"/>
                  </a:cubicBezTo>
                  <a:cubicBezTo>
                    <a:pt x="130" y="17"/>
                    <a:pt x="130" y="17"/>
                    <a:pt x="129" y="17"/>
                  </a:cubicBezTo>
                  <a:cubicBezTo>
                    <a:pt x="129" y="16"/>
                    <a:pt x="128" y="14"/>
                    <a:pt x="128" y="14"/>
                  </a:cubicBezTo>
                  <a:cubicBezTo>
                    <a:pt x="127" y="13"/>
                    <a:pt x="127" y="13"/>
                    <a:pt x="126" y="13"/>
                  </a:cubicBezTo>
                  <a:cubicBezTo>
                    <a:pt x="125" y="12"/>
                    <a:pt x="121" y="11"/>
                    <a:pt x="119" y="11"/>
                  </a:cubicBezTo>
                  <a:cubicBezTo>
                    <a:pt x="103" y="11"/>
                    <a:pt x="103" y="11"/>
                    <a:pt x="103" y="11"/>
                  </a:cubicBezTo>
                  <a:cubicBezTo>
                    <a:pt x="100" y="11"/>
                    <a:pt x="93" y="14"/>
                    <a:pt x="91" y="15"/>
                  </a:cubicBezTo>
                  <a:cubicBezTo>
                    <a:pt x="90" y="15"/>
                    <a:pt x="90" y="16"/>
                    <a:pt x="89" y="16"/>
                  </a:cubicBezTo>
                  <a:cubicBezTo>
                    <a:pt x="89" y="17"/>
                    <a:pt x="89" y="18"/>
                    <a:pt x="90" y="1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9"/>
                    <a:pt x="33" y="20"/>
                    <a:pt x="33" y="20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5"/>
                    <a:pt x="24" y="25"/>
                    <a:pt x="24" y="26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8"/>
                    <a:pt x="22" y="28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7" y="35"/>
                    <a:pt x="17" y="35"/>
                  </a:cubicBezTo>
                  <a:cubicBezTo>
                    <a:pt x="17" y="36"/>
                    <a:pt x="17" y="37"/>
                    <a:pt x="18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1" y="42"/>
                    <a:pt x="0" y="43"/>
                    <a:pt x="0" y="44"/>
                  </a:cubicBezTo>
                  <a:cubicBezTo>
                    <a:pt x="0" y="46"/>
                    <a:pt x="1" y="47"/>
                    <a:pt x="3" y="47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8" y="46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8"/>
                    <a:pt x="41" y="68"/>
                    <a:pt x="41" y="69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2"/>
                    <a:pt x="43" y="8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3" y="103"/>
                    <a:pt x="54" y="104"/>
                    <a:pt x="55" y="103"/>
                  </a:cubicBezTo>
                  <a:cubicBezTo>
                    <a:pt x="57" y="103"/>
                    <a:pt x="57" y="102"/>
                    <a:pt x="57" y="101"/>
                  </a:cubicBezTo>
                  <a:cubicBezTo>
                    <a:pt x="57" y="101"/>
                    <a:pt x="57" y="100"/>
                    <a:pt x="57" y="100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9" y="97"/>
                    <a:pt x="59" y="97"/>
                    <a:pt x="59" y="97"/>
                  </a:cubicBezTo>
                  <a:cubicBezTo>
                    <a:pt x="59" y="107"/>
                    <a:pt x="59" y="107"/>
                    <a:pt x="59" y="107"/>
                  </a:cubicBezTo>
                  <a:cubicBezTo>
                    <a:pt x="59" y="108"/>
                    <a:pt x="59" y="108"/>
                    <a:pt x="60" y="109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73" y="115"/>
                    <a:pt x="73" y="115"/>
                    <a:pt x="74" y="115"/>
                  </a:cubicBezTo>
                  <a:cubicBezTo>
                    <a:pt x="77" y="114"/>
                    <a:pt x="77" y="114"/>
                    <a:pt x="77" y="114"/>
                  </a:cubicBezTo>
                  <a:cubicBezTo>
                    <a:pt x="81" y="118"/>
                    <a:pt x="81" y="118"/>
                    <a:pt x="81" y="118"/>
                  </a:cubicBezTo>
                  <a:cubicBezTo>
                    <a:pt x="82" y="118"/>
                    <a:pt x="82" y="118"/>
                    <a:pt x="82" y="118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1" y="126"/>
                    <a:pt x="92" y="127"/>
                    <a:pt x="92" y="127"/>
                  </a:cubicBezTo>
                  <a:cubicBezTo>
                    <a:pt x="105" y="132"/>
                    <a:pt x="105" y="132"/>
                    <a:pt x="105" y="132"/>
                  </a:cubicBezTo>
                  <a:cubicBezTo>
                    <a:pt x="108" y="130"/>
                    <a:pt x="108" y="130"/>
                    <a:pt x="108" y="130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99" y="116"/>
                    <a:pt x="99" y="116"/>
                    <a:pt x="99" y="116"/>
                  </a:cubicBezTo>
                  <a:cubicBezTo>
                    <a:pt x="99" y="115"/>
                    <a:pt x="99" y="114"/>
                    <a:pt x="97" y="113"/>
                  </a:cubicBezTo>
                  <a:cubicBezTo>
                    <a:pt x="92" y="112"/>
                    <a:pt x="92" y="112"/>
                    <a:pt x="92" y="112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4"/>
                    <a:pt x="94" y="104"/>
                    <a:pt x="94" y="103"/>
                  </a:cubicBezTo>
                  <a:cubicBezTo>
                    <a:pt x="93" y="102"/>
                    <a:pt x="93" y="102"/>
                    <a:pt x="92" y="102"/>
                  </a:cubicBezTo>
                  <a:cubicBezTo>
                    <a:pt x="87" y="102"/>
                    <a:pt x="87" y="102"/>
                    <a:pt x="87" y="102"/>
                  </a:cubicBezTo>
                  <a:cubicBezTo>
                    <a:pt x="86" y="102"/>
                    <a:pt x="85" y="102"/>
                    <a:pt x="85" y="103"/>
                  </a:cubicBezTo>
                  <a:cubicBezTo>
                    <a:pt x="84" y="103"/>
                    <a:pt x="84" y="104"/>
                    <a:pt x="83" y="104"/>
                  </a:cubicBezTo>
                  <a:cubicBezTo>
                    <a:pt x="82" y="104"/>
                    <a:pt x="81" y="104"/>
                    <a:pt x="78" y="103"/>
                  </a:cubicBezTo>
                  <a:cubicBezTo>
                    <a:pt x="81" y="93"/>
                    <a:pt x="81" y="93"/>
                    <a:pt x="81" y="93"/>
                  </a:cubicBezTo>
                  <a:cubicBezTo>
                    <a:pt x="96" y="89"/>
                    <a:pt x="96" y="89"/>
                    <a:pt x="96" y="89"/>
                  </a:cubicBezTo>
                  <a:cubicBezTo>
                    <a:pt x="99" y="96"/>
                    <a:pt x="99" y="96"/>
                    <a:pt x="99" y="96"/>
                  </a:cubicBezTo>
                  <a:cubicBezTo>
                    <a:pt x="99" y="97"/>
                    <a:pt x="100" y="97"/>
                    <a:pt x="101" y="97"/>
                  </a:cubicBezTo>
                  <a:cubicBezTo>
                    <a:pt x="105" y="97"/>
                    <a:pt x="105" y="97"/>
                    <a:pt x="105" y="97"/>
                  </a:cubicBezTo>
                  <a:cubicBezTo>
                    <a:pt x="106" y="97"/>
                    <a:pt x="107" y="96"/>
                    <a:pt x="107" y="95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16" y="80"/>
                    <a:pt x="116" y="80"/>
                    <a:pt x="116" y="80"/>
                  </a:cubicBezTo>
                  <a:cubicBezTo>
                    <a:pt x="117" y="80"/>
                    <a:pt x="117" y="79"/>
                    <a:pt x="117" y="78"/>
                  </a:cubicBezTo>
                  <a:cubicBezTo>
                    <a:pt x="118" y="74"/>
                    <a:pt x="118" y="74"/>
                    <a:pt x="118" y="74"/>
                  </a:cubicBezTo>
                  <a:cubicBezTo>
                    <a:pt x="134" y="64"/>
                    <a:pt x="134" y="64"/>
                    <a:pt x="134" y="64"/>
                  </a:cubicBezTo>
                  <a:cubicBezTo>
                    <a:pt x="141" y="64"/>
                    <a:pt x="141" y="64"/>
                    <a:pt x="141" y="64"/>
                  </a:cubicBezTo>
                  <a:cubicBezTo>
                    <a:pt x="142" y="64"/>
                    <a:pt x="143" y="63"/>
                    <a:pt x="144" y="62"/>
                  </a:cubicBezTo>
                  <a:cubicBezTo>
                    <a:pt x="145" y="57"/>
                    <a:pt x="145" y="57"/>
                    <a:pt x="145" y="57"/>
                  </a:cubicBezTo>
                  <a:cubicBezTo>
                    <a:pt x="145" y="57"/>
                    <a:pt x="145" y="56"/>
                    <a:pt x="144" y="55"/>
                  </a:cubicBezTo>
                  <a:cubicBezTo>
                    <a:pt x="142" y="53"/>
                    <a:pt x="142" y="53"/>
                    <a:pt x="142" y="53"/>
                  </a:cubicBezTo>
                  <a:cubicBezTo>
                    <a:pt x="143" y="52"/>
                    <a:pt x="143" y="52"/>
                    <a:pt x="143" y="52"/>
                  </a:cubicBezTo>
                  <a:cubicBezTo>
                    <a:pt x="150" y="52"/>
                    <a:pt x="150" y="52"/>
                    <a:pt x="150" y="52"/>
                  </a:cubicBezTo>
                  <a:cubicBezTo>
                    <a:pt x="151" y="52"/>
                    <a:pt x="152" y="52"/>
                    <a:pt x="152" y="52"/>
                  </a:cubicBezTo>
                  <a:cubicBezTo>
                    <a:pt x="156" y="49"/>
                    <a:pt x="156" y="49"/>
                    <a:pt x="156" y="49"/>
                  </a:cubicBezTo>
                  <a:cubicBezTo>
                    <a:pt x="156" y="49"/>
                    <a:pt x="157" y="48"/>
                    <a:pt x="157" y="47"/>
                  </a:cubicBezTo>
                  <a:cubicBezTo>
                    <a:pt x="157" y="47"/>
                    <a:pt x="157" y="46"/>
                    <a:pt x="156" y="45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4" y="33"/>
                    <a:pt x="144" y="33"/>
                    <a:pt x="144" y="33"/>
                  </a:cubicBezTo>
                  <a:cubicBezTo>
                    <a:pt x="143" y="32"/>
                    <a:pt x="143" y="32"/>
                    <a:pt x="142" y="32"/>
                  </a:cubicBezTo>
                  <a:cubicBezTo>
                    <a:pt x="131" y="32"/>
                    <a:pt x="131" y="32"/>
                    <a:pt x="131" y="32"/>
                  </a:cubicBezTo>
                  <a:cubicBezTo>
                    <a:pt x="130" y="32"/>
                    <a:pt x="129" y="33"/>
                    <a:pt x="129" y="34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2" y="41"/>
                    <a:pt x="121" y="41"/>
                    <a:pt x="121" y="40"/>
                  </a:cubicBezTo>
                  <a:cubicBezTo>
                    <a:pt x="113" y="38"/>
                    <a:pt x="113" y="38"/>
                    <a:pt x="113" y="38"/>
                  </a:cubicBezTo>
                  <a:cubicBezTo>
                    <a:pt x="119" y="32"/>
                    <a:pt x="119" y="32"/>
                    <a:pt x="119" y="32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1"/>
                    <a:pt x="131" y="30"/>
                    <a:pt x="132" y="29"/>
                  </a:cubicBezTo>
                  <a:cubicBezTo>
                    <a:pt x="132" y="25"/>
                    <a:pt x="132" y="25"/>
                    <a:pt x="132" y="25"/>
                  </a:cubicBezTo>
                  <a:cubicBezTo>
                    <a:pt x="140" y="25"/>
                    <a:pt x="140" y="25"/>
                    <a:pt x="140" y="25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2" y="29"/>
                    <a:pt x="142" y="29"/>
                    <a:pt x="143" y="29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5" y="30"/>
                    <a:pt x="145" y="30"/>
                  </a:cubicBezTo>
                  <a:cubicBezTo>
                    <a:pt x="150" y="31"/>
                    <a:pt x="150" y="31"/>
                    <a:pt x="150" y="31"/>
                  </a:cubicBezTo>
                  <a:cubicBezTo>
                    <a:pt x="150" y="31"/>
                    <a:pt x="151" y="31"/>
                    <a:pt x="152" y="30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9" y="28"/>
                    <a:pt x="160" y="27"/>
                    <a:pt x="160" y="26"/>
                  </a:cubicBezTo>
                  <a:cubicBezTo>
                    <a:pt x="159" y="19"/>
                    <a:pt x="159" y="19"/>
                    <a:pt x="159" y="19"/>
                  </a:cubicBezTo>
                  <a:cubicBezTo>
                    <a:pt x="159" y="18"/>
                    <a:pt x="158" y="18"/>
                    <a:pt x="158" y="17"/>
                  </a:cubicBezTo>
                  <a:cubicBezTo>
                    <a:pt x="151" y="14"/>
                    <a:pt x="151" y="14"/>
                    <a:pt x="151" y="14"/>
                  </a:cubicBezTo>
                  <a:cubicBezTo>
                    <a:pt x="151" y="13"/>
                    <a:pt x="151" y="13"/>
                    <a:pt x="151" y="13"/>
                  </a:cubicBezTo>
                  <a:cubicBezTo>
                    <a:pt x="162" y="11"/>
                    <a:pt x="162" y="11"/>
                    <a:pt x="162" y="11"/>
                  </a:cubicBezTo>
                  <a:cubicBezTo>
                    <a:pt x="169" y="14"/>
                    <a:pt x="169" y="14"/>
                    <a:pt x="169" y="14"/>
                  </a:cubicBezTo>
                  <a:cubicBezTo>
                    <a:pt x="173" y="19"/>
                    <a:pt x="173" y="19"/>
                    <a:pt x="173" y="19"/>
                  </a:cubicBezTo>
                  <a:cubicBezTo>
                    <a:pt x="171" y="20"/>
                    <a:pt x="171" y="20"/>
                    <a:pt x="171" y="20"/>
                  </a:cubicBezTo>
                  <a:cubicBezTo>
                    <a:pt x="170" y="20"/>
                    <a:pt x="170" y="21"/>
                    <a:pt x="170" y="21"/>
                  </a:cubicBezTo>
                  <a:cubicBezTo>
                    <a:pt x="168" y="27"/>
                    <a:pt x="168" y="29"/>
                    <a:pt x="168" y="29"/>
                  </a:cubicBezTo>
                  <a:cubicBezTo>
                    <a:pt x="169" y="30"/>
                    <a:pt x="169" y="31"/>
                    <a:pt x="174" y="36"/>
                  </a:cubicBezTo>
                  <a:cubicBezTo>
                    <a:pt x="175" y="37"/>
                    <a:pt x="177" y="37"/>
                    <a:pt x="178" y="37"/>
                  </a:cubicBezTo>
                  <a:cubicBezTo>
                    <a:pt x="184" y="32"/>
                    <a:pt x="184" y="32"/>
                    <a:pt x="184" y="32"/>
                  </a:cubicBezTo>
                  <a:cubicBezTo>
                    <a:pt x="189" y="29"/>
                    <a:pt x="189" y="29"/>
                    <a:pt x="189" y="29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6" y="24"/>
                    <a:pt x="207" y="24"/>
                    <a:pt x="207" y="24"/>
                  </a:cubicBezTo>
                  <a:cubicBezTo>
                    <a:pt x="210" y="21"/>
                    <a:pt x="210" y="21"/>
                    <a:pt x="210" y="21"/>
                  </a:cubicBezTo>
                  <a:cubicBezTo>
                    <a:pt x="211" y="20"/>
                    <a:pt x="211" y="20"/>
                    <a:pt x="211" y="19"/>
                  </a:cubicBezTo>
                  <a:cubicBezTo>
                    <a:pt x="211" y="17"/>
                    <a:pt x="211" y="17"/>
                    <a:pt x="211" y="17"/>
                  </a:cubicBezTo>
                  <a:cubicBezTo>
                    <a:pt x="213" y="14"/>
                    <a:pt x="216" y="11"/>
                    <a:pt x="216" y="10"/>
                  </a:cubicBezTo>
                  <a:cubicBezTo>
                    <a:pt x="217" y="10"/>
                    <a:pt x="221" y="8"/>
                    <a:pt x="224" y="7"/>
                  </a:cubicBezTo>
                  <a:cubicBezTo>
                    <a:pt x="225" y="7"/>
                    <a:pt x="226" y="6"/>
                    <a:pt x="226" y="5"/>
                  </a:cubicBezTo>
                  <a:cubicBezTo>
                    <a:pt x="226" y="4"/>
                    <a:pt x="225" y="3"/>
                    <a:pt x="224" y="2"/>
                  </a:cubicBez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415">
              <a:extLst>
                <a:ext uri="{FF2B5EF4-FFF2-40B4-BE49-F238E27FC236}">
                  <a16:creationId xmlns:a16="http://schemas.microsoft.com/office/drawing/2014/main" id="{313CAC7C-78D9-4842-8E6B-ABBE02C26A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9700" y="5267334"/>
              <a:ext cx="244475" cy="371475"/>
            </a:xfrm>
            <a:custGeom>
              <a:avLst/>
              <a:gdLst>
                <a:gd name="T0" fmla="*/ 8 w 82"/>
                <a:gd name="T1" fmla="*/ 14 h 125"/>
                <a:gd name="T2" fmla="*/ 0 w 82"/>
                <a:gd name="T3" fmla="*/ 28 h 125"/>
                <a:gd name="T4" fmla="*/ 0 w 82"/>
                <a:gd name="T5" fmla="*/ 30 h 125"/>
                <a:gd name="T6" fmla="*/ 12 w 82"/>
                <a:gd name="T7" fmla="*/ 51 h 125"/>
                <a:gd name="T8" fmla="*/ 12 w 82"/>
                <a:gd name="T9" fmla="*/ 52 h 125"/>
                <a:gd name="T10" fmla="*/ 23 w 82"/>
                <a:gd name="T11" fmla="*/ 60 h 125"/>
                <a:gd name="T12" fmla="*/ 26 w 82"/>
                <a:gd name="T13" fmla="*/ 99 h 125"/>
                <a:gd name="T14" fmla="*/ 26 w 82"/>
                <a:gd name="T15" fmla="*/ 100 h 125"/>
                <a:gd name="T16" fmla="*/ 30 w 82"/>
                <a:gd name="T17" fmla="*/ 112 h 125"/>
                <a:gd name="T18" fmla="*/ 31 w 82"/>
                <a:gd name="T19" fmla="*/ 113 h 125"/>
                <a:gd name="T20" fmla="*/ 37 w 82"/>
                <a:gd name="T21" fmla="*/ 120 h 125"/>
                <a:gd name="T22" fmla="*/ 39 w 82"/>
                <a:gd name="T23" fmla="*/ 121 h 125"/>
                <a:gd name="T24" fmla="*/ 50 w 82"/>
                <a:gd name="T25" fmla="*/ 125 h 125"/>
                <a:gd name="T26" fmla="*/ 50 w 82"/>
                <a:gd name="T27" fmla="*/ 125 h 125"/>
                <a:gd name="T28" fmla="*/ 52 w 82"/>
                <a:gd name="T29" fmla="*/ 124 h 125"/>
                <a:gd name="T30" fmla="*/ 52 w 82"/>
                <a:gd name="T31" fmla="*/ 121 h 125"/>
                <a:gd name="T32" fmla="*/ 45 w 82"/>
                <a:gd name="T33" fmla="*/ 114 h 125"/>
                <a:gd name="T34" fmla="*/ 45 w 82"/>
                <a:gd name="T35" fmla="*/ 98 h 125"/>
                <a:gd name="T36" fmla="*/ 73 w 82"/>
                <a:gd name="T37" fmla="*/ 63 h 125"/>
                <a:gd name="T38" fmla="*/ 73 w 82"/>
                <a:gd name="T39" fmla="*/ 63 h 125"/>
                <a:gd name="T40" fmla="*/ 82 w 82"/>
                <a:gd name="T41" fmla="*/ 40 h 125"/>
                <a:gd name="T42" fmla="*/ 82 w 82"/>
                <a:gd name="T43" fmla="*/ 38 h 125"/>
                <a:gd name="T44" fmla="*/ 79 w 82"/>
                <a:gd name="T45" fmla="*/ 30 h 125"/>
                <a:gd name="T46" fmla="*/ 77 w 82"/>
                <a:gd name="T47" fmla="*/ 28 h 125"/>
                <a:gd name="T48" fmla="*/ 56 w 82"/>
                <a:gd name="T49" fmla="*/ 23 h 125"/>
                <a:gd name="T50" fmla="*/ 56 w 82"/>
                <a:gd name="T51" fmla="*/ 16 h 125"/>
                <a:gd name="T52" fmla="*/ 55 w 82"/>
                <a:gd name="T53" fmla="*/ 14 h 125"/>
                <a:gd name="T54" fmla="*/ 38 w 82"/>
                <a:gd name="T55" fmla="*/ 0 h 125"/>
                <a:gd name="T56" fmla="*/ 37 w 82"/>
                <a:gd name="T57" fmla="*/ 0 h 125"/>
                <a:gd name="T58" fmla="*/ 16 w 82"/>
                <a:gd name="T59" fmla="*/ 0 h 125"/>
                <a:gd name="T60" fmla="*/ 15 w 82"/>
                <a:gd name="T61" fmla="*/ 0 h 125"/>
                <a:gd name="T62" fmla="*/ 9 w 82"/>
                <a:gd name="T63" fmla="*/ 4 h 125"/>
                <a:gd name="T64" fmla="*/ 8 w 82"/>
                <a:gd name="T65" fmla="*/ 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125">
                  <a:moveTo>
                    <a:pt x="8" y="14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9"/>
                    <a:pt x="0" y="30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6" y="99"/>
                    <a:pt x="26" y="100"/>
                    <a:pt x="26" y="100"/>
                  </a:cubicBezTo>
                  <a:cubicBezTo>
                    <a:pt x="30" y="112"/>
                    <a:pt x="30" y="112"/>
                    <a:pt x="30" y="112"/>
                  </a:cubicBezTo>
                  <a:cubicBezTo>
                    <a:pt x="30" y="113"/>
                    <a:pt x="31" y="113"/>
                    <a:pt x="31" y="113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8" y="121"/>
                    <a:pt x="38" y="121"/>
                    <a:pt x="39" y="121"/>
                  </a:cubicBezTo>
                  <a:cubicBezTo>
                    <a:pt x="50" y="125"/>
                    <a:pt x="50" y="125"/>
                    <a:pt x="50" y="125"/>
                  </a:cubicBezTo>
                  <a:cubicBezTo>
                    <a:pt x="50" y="125"/>
                    <a:pt x="50" y="125"/>
                    <a:pt x="50" y="125"/>
                  </a:cubicBezTo>
                  <a:cubicBezTo>
                    <a:pt x="51" y="125"/>
                    <a:pt x="52" y="124"/>
                    <a:pt x="52" y="124"/>
                  </a:cubicBezTo>
                  <a:cubicBezTo>
                    <a:pt x="53" y="123"/>
                    <a:pt x="53" y="121"/>
                    <a:pt x="52" y="121"/>
                  </a:cubicBezTo>
                  <a:cubicBezTo>
                    <a:pt x="45" y="114"/>
                    <a:pt x="45" y="114"/>
                    <a:pt x="45" y="114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73" y="63"/>
                    <a:pt x="73" y="63"/>
                    <a:pt x="73" y="63"/>
                  </a:cubicBezTo>
                  <a:cubicBezTo>
                    <a:pt x="73" y="63"/>
                    <a:pt x="73" y="63"/>
                    <a:pt x="73" y="63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2" y="39"/>
                    <a:pt x="82" y="39"/>
                    <a:pt x="82" y="38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78" y="29"/>
                    <a:pt x="78" y="28"/>
                    <a:pt x="77" y="28"/>
                  </a:cubicBezTo>
                  <a:cubicBezTo>
                    <a:pt x="69" y="26"/>
                    <a:pt x="59" y="24"/>
                    <a:pt x="56" y="23"/>
                  </a:cubicBezTo>
                  <a:cubicBezTo>
                    <a:pt x="56" y="21"/>
                    <a:pt x="56" y="18"/>
                    <a:pt x="56" y="16"/>
                  </a:cubicBezTo>
                  <a:cubicBezTo>
                    <a:pt x="56" y="16"/>
                    <a:pt x="56" y="15"/>
                    <a:pt x="55" y="14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7" y="0"/>
                    <a:pt x="3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9" y="4"/>
                    <a:pt x="9" y="4"/>
                    <a:pt x="9" y="4"/>
                  </a:cubicBezTo>
                  <a:lnTo>
                    <a:pt x="8" y="14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86" name="Picture 85">
            <a:extLst>
              <a:ext uri="{FF2B5EF4-FFF2-40B4-BE49-F238E27FC236}">
                <a16:creationId xmlns:a16="http://schemas.microsoft.com/office/drawing/2014/main" id="{D8D2DF76-9DEF-425F-8DA6-29342D549C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57" y="4131148"/>
            <a:ext cx="3005099" cy="224109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90E06B0A-E984-4E4A-9349-1E43B81489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2966" y="4100579"/>
            <a:ext cx="3548198" cy="20574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482541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63B754-F56E-4691-B4AF-32EB5F34F7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Source Clients On GitHub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3D1265-7B32-49D7-AFD7-BA1A416B31A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4702" y="1211287"/>
            <a:ext cx="11888787" cy="4776692"/>
          </a:xfrm>
        </p:spPr>
        <p:txBody>
          <a:bodyPr/>
          <a:lstStyle/>
          <a:p>
            <a:pPr lvl="0"/>
            <a:r>
              <a:rPr lang="en-US" dirty="0"/>
              <a:t>Where can you find our repos? </a:t>
            </a:r>
          </a:p>
          <a:p>
            <a:pPr lvl="1"/>
            <a:r>
              <a:rPr lang="en-US" dirty="0"/>
              <a:t>Event Hubs Java: </a:t>
            </a:r>
            <a:r>
              <a:rPr lang="en-US" u="sng" dirty="0">
                <a:hlinkClick r:id="rId3"/>
              </a:rPr>
              <a:t>https://github.com/Azure/azure-event-hubs-java</a:t>
            </a:r>
            <a:endParaRPr lang="en-US" dirty="0"/>
          </a:p>
          <a:p>
            <a:pPr lvl="1"/>
            <a:r>
              <a:rPr lang="en-US" dirty="0"/>
              <a:t>Event Hubs .NET: </a:t>
            </a:r>
            <a:r>
              <a:rPr lang="en-US" dirty="0">
                <a:hlinkClick r:id="rId4"/>
              </a:rPr>
              <a:t>https://github.com/azure/azure-event-hubs-dotnet</a:t>
            </a:r>
            <a:endParaRPr lang="en-US" dirty="0"/>
          </a:p>
          <a:p>
            <a:pPr lvl="1"/>
            <a:r>
              <a:rPr lang="en-US" dirty="0"/>
              <a:t>Service Bus Java: </a:t>
            </a:r>
            <a:r>
              <a:rPr lang="en-US" dirty="0">
                <a:hlinkClick r:id="rId5"/>
              </a:rPr>
              <a:t>https://github.com/azure/azure-service-bus-java</a:t>
            </a:r>
            <a:endParaRPr lang="en-US" dirty="0"/>
          </a:p>
          <a:p>
            <a:pPr lvl="1"/>
            <a:r>
              <a:rPr lang="en-US" dirty="0"/>
              <a:t>Service Bus .NET: </a:t>
            </a:r>
            <a:r>
              <a:rPr lang="en-US" dirty="0">
                <a:hlinkClick r:id="rId6"/>
              </a:rPr>
              <a:t>https://github.com/Azure/azure-service-bus-dotnet</a:t>
            </a:r>
            <a:endParaRPr lang="en-US" dirty="0"/>
          </a:p>
          <a:p>
            <a:pPr lvl="1"/>
            <a:r>
              <a:rPr lang="en-US" dirty="0"/>
              <a:t>Azure Relay Hybrid Connections .NET: </a:t>
            </a:r>
            <a:r>
              <a:rPr lang="en-US" dirty="0">
                <a:hlinkClick r:id="rId7"/>
              </a:rPr>
              <a:t>https://github.com/azure/azure-relay-dotnet</a:t>
            </a:r>
            <a:endParaRPr lang="en-US" dirty="0"/>
          </a:p>
          <a:p>
            <a:pPr lvl="1"/>
            <a:r>
              <a:rPr lang="en-US" dirty="0"/>
              <a:t>Azure Relay Hybrid Connections Node.js: </a:t>
            </a:r>
            <a:r>
              <a:rPr lang="en-US" dirty="0">
                <a:hlinkClick r:id="rId8"/>
              </a:rPr>
              <a:t>https://github.com/azure/azure-relay-node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8938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5-50111_Build 2017_LIGHT GRAY TEMPLATE">
  <a:themeElements>
    <a:clrScheme name="Build 2017 Colors">
      <a:dk1>
        <a:srgbClr val="505050"/>
      </a:dk1>
      <a:lt1>
        <a:srgbClr val="FFFFFF"/>
      </a:lt1>
      <a:dk2>
        <a:srgbClr val="0078D7"/>
      </a:dk2>
      <a:lt2>
        <a:srgbClr val="EAEAEA"/>
      </a:lt2>
      <a:accent1>
        <a:srgbClr val="0078D7"/>
      </a:accent1>
      <a:accent2>
        <a:srgbClr val="00BCF2"/>
      </a:accent2>
      <a:accent3>
        <a:srgbClr val="505050"/>
      </a:accent3>
      <a:accent4>
        <a:srgbClr val="002050"/>
      </a:accent4>
      <a:accent5>
        <a:srgbClr val="FFB900"/>
      </a:accent5>
      <a:accent6>
        <a:srgbClr val="D2D2D2"/>
      </a:accent6>
      <a:hlink>
        <a:srgbClr val="00BCF2"/>
      </a:hlink>
      <a:folHlink>
        <a:srgbClr val="00BCF2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Build2017_Template [Read-Only]" id="{6F4885E9-16BF-45DA-8043-52AF389A1A37}" vid="{06FBAB65-A9D9-4EC4-8519-C553F3EA738E}"/>
    </a:ext>
  </a:extLst>
</a:theme>
</file>

<file path=ppt/theme/theme2.xml><?xml version="1.0" encoding="utf-8"?>
<a:theme xmlns:a="http://schemas.openxmlformats.org/drawingml/2006/main" name="5-50111_Build 2017_DARK GRAY TEMPLATE">
  <a:themeElements>
    <a:clrScheme name="Build 2017 Colors (Dark Gray)">
      <a:dk1>
        <a:srgbClr val="505050"/>
      </a:dk1>
      <a:lt1>
        <a:srgbClr val="FFFFFF"/>
      </a:lt1>
      <a:dk2>
        <a:srgbClr val="0078D7"/>
      </a:dk2>
      <a:lt2>
        <a:srgbClr val="EAEAEA"/>
      </a:lt2>
      <a:accent1>
        <a:srgbClr val="0078D7"/>
      </a:accent1>
      <a:accent2>
        <a:srgbClr val="00BCF2"/>
      </a:accent2>
      <a:accent3>
        <a:srgbClr val="EAEAEA"/>
      </a:accent3>
      <a:accent4>
        <a:srgbClr val="002050"/>
      </a:accent4>
      <a:accent5>
        <a:srgbClr val="FFB900"/>
      </a:accent5>
      <a:accent6>
        <a:srgbClr val="737373"/>
      </a:accent6>
      <a:hlink>
        <a:srgbClr val="00BCF2"/>
      </a:hlink>
      <a:folHlink>
        <a:srgbClr val="00BCF2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Build2017_Template [Read-Only]" id="{6F4885E9-16BF-45DA-8043-52AF389A1A37}" vid="{7C70E2A4-8980-409D-AC1F-E29167836A69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esentationsDoc" ma:contentTypeID="0x01010031DCF4CA090F824DB1E4CCBB6B9D64EA00101E8AAD132F8F4D96340D6376C8BB3E" ma:contentTypeVersion="26" ma:contentTypeDescription="" ma:contentTypeScope="" ma:versionID="d383a91d1b86d4650368c84defa1a2c1">
  <xsd:schema xmlns:xsd="http://www.w3.org/2001/XMLSchema" xmlns:xs="http://www.w3.org/2001/XMLSchema" xmlns:p="http://schemas.microsoft.com/office/2006/metadata/properties" xmlns:ns1="http://schemas.microsoft.com/sharepoint/v3" xmlns:ns2="01c77077-aee4-4b5f-bd4e-9cd40a6fff29" xmlns:ns3="230e9df3-be65-4c73-a93b-d1236ebd677e" xmlns:ns5="8ff673fc-3231-4e3a-893b-6d7f7cd32766" targetNamespace="http://schemas.microsoft.com/office/2006/metadata/properties" ma:root="true" ma:fieldsID="2cfdfd5a193d92c0d7e2d70576dfb5fb" ns1:_="" ns2:_="" ns3:_="" ns5:_="">
    <xsd:import namespace="http://schemas.microsoft.com/sharepoint/v3"/>
    <xsd:import namespace="01c77077-aee4-4b5f-bd4e-9cd40a6fff29"/>
    <xsd:import namespace="230e9df3-be65-4c73-a93b-d1236ebd677e"/>
    <xsd:import namespace="8ff673fc-3231-4e3a-893b-6d7f7cd32766"/>
    <xsd:element name="properties">
      <xsd:complexType>
        <xsd:sequence>
          <xsd:element name="documentManagement">
            <xsd:complexType>
              <xsd:all>
                <xsd:element ref="ns2:mb2e01f7e2d8413988e28e59aa226eec" minOccurs="0"/>
                <xsd:element ref="ns3:TaxCatchAll" minOccurs="0"/>
                <xsd:element ref="ns3:TaxCatchAllLabel" minOccurs="0"/>
                <xsd:element ref="ns2:iaa5f83406f94009a0f6a3e890699ff7" minOccurs="0"/>
                <xsd:element ref="ns2:d12e2661e9634d9aa98bbb375f31aced" minOccurs="0"/>
                <xsd:element ref="ns2:Event_x0020_Start_x0020_Date" minOccurs="0"/>
                <xsd:element ref="ns2:Event_x0020_End_x0020_Date" minOccurs="0"/>
                <xsd:element ref="ns2:Presentation_x0020_Date" minOccurs="0"/>
                <xsd:element ref="ns2:MS_x0020_Speaker" minOccurs="0"/>
                <xsd:element ref="ns2:External_x0020_Speaker" minOccurs="0"/>
                <xsd:element ref="ns2:o1010385baed4da9b5076a6aa651d1e5" minOccurs="0"/>
                <xsd:element ref="ns2:kc6d1bd9a46e4e5fbbbf99ca3de7a092" minOccurs="0"/>
                <xsd:element ref="ns2:Session_x0020_Code" minOccurs="0"/>
                <xsd:element ref="ns2:MS_x0020_Content_x0020_Owner" minOccurs="0"/>
                <xsd:element ref="ns2:m6878b9dd7994da4ba144f95347d99c6" minOccurs="0"/>
                <xsd:element ref="ns2:fc15c16204564de583b4c942b10d19ec" minOccurs="0"/>
                <xsd:element ref="ns1:AverageRating" minOccurs="0"/>
                <xsd:element ref="ns1:RatingCount" minOccurs="0"/>
                <xsd:element ref="ns1:LikesCount" minOccurs="0"/>
                <xsd:element ref="ns3:TaxKeywordTaxHTField" minOccurs="0"/>
                <xsd:element ref="ns5:Target_x0020_Audiences" minOccurs="0"/>
                <xsd:element ref="ns2:SharedWithUsers" minOccurs="0"/>
                <xsd:element ref="ns2:SharedWithDetails" minOccurs="0"/>
                <xsd:element ref="ns3:NumberofDownloads" minOccurs="0"/>
                <xsd:element ref="ns1:_ip_UnifiedCompliancePolicyProperties" minOccurs="0"/>
                <xsd:element ref="ns1:_ip_UnifiedCompliancePolicyUIAction" minOccurs="0"/>
                <xsd:element ref="ns2:LastSharedByUser" minOccurs="0"/>
                <xsd:element ref="ns2:LastSharedBy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31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32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LikesCount" ma:index="33" nillable="true" ma:displayName="Number of Likes" ma:internalName="LikesCount">
      <xsd:simpleType>
        <xsd:restriction base="dms:Unknown"/>
      </xsd:simpleType>
    </xsd:element>
    <xsd:element name="_ip_UnifiedCompliancePolicyProperties" ma:index="4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4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c77077-aee4-4b5f-bd4e-9cd40a6fff29" elementFormDefault="qualified">
    <xsd:import namespace="http://schemas.microsoft.com/office/2006/documentManagement/types"/>
    <xsd:import namespace="http://schemas.microsoft.com/office/infopath/2007/PartnerControls"/>
    <xsd:element name="mb2e01f7e2d8413988e28e59aa226eec" ma:index="8" nillable="true" ma:taxonomy="true" ma:internalName="mb2e01f7e2d8413988e28e59aa226eec" ma:taxonomyFieldName="Event_x0020_Name" ma:displayName="Event Name" ma:default="" ma:fieldId="{6b2e01f7-e2d8-4139-88e2-8e59aa226eec}" ma:sspId="e385fb40-52d4-4fae-9c5b-3e8ff8a5878e" ma:termSetId="32cfb7b5-aebe-4989-95ed-0d5619f5d6c0" ma:anchorId="eaa4d92a-3824-4a49-92be-7ef169e4e325" ma:open="false" ma:isKeyword="false">
      <xsd:complexType>
        <xsd:sequence>
          <xsd:element ref="pc:Terms" minOccurs="0" maxOccurs="1"/>
        </xsd:sequence>
      </xsd:complexType>
    </xsd:element>
    <xsd:element name="iaa5f83406f94009a0f6a3e890699ff7" ma:index="12" nillable="true" ma:taxonomy="true" ma:internalName="iaa5f83406f94009a0f6a3e890699ff7" ma:taxonomyFieldName="Event_x0020_Location" ma:displayName="Event Location" ma:default="" ma:fieldId="{2aa5f834-06f9-4009-a0f6-a3e890699ff7}" ma:sspId="e385fb40-52d4-4fae-9c5b-3e8ff8a5878e" ma:termSetId="ff02addd-433e-4baa-a831-22be402789d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d12e2661e9634d9aa98bbb375f31aced" ma:index="14" nillable="true" ma:taxonomy="true" ma:internalName="d12e2661e9634d9aa98bbb375f31aced" ma:taxonomyFieldName="Event_x0020_Venue" ma:displayName="Event Venue" ma:default="" ma:fieldId="{d12e2661-e963-4d9a-a98b-bb375f31aced}" ma:sspId="e385fb40-52d4-4fae-9c5b-3e8ff8a5878e" ma:termSetId="ff02addd-433e-4baa-a831-22be402789db" ma:anchorId="d989be80-0593-11e1-be50-0800200c9a66" ma:open="false" ma:isKeyword="false">
      <xsd:complexType>
        <xsd:sequence>
          <xsd:element ref="pc:Terms" minOccurs="0" maxOccurs="1"/>
        </xsd:sequence>
      </xsd:complexType>
    </xsd:element>
    <xsd:element name="Event_x0020_Start_x0020_Date" ma:index="16" nillable="true" ma:displayName="Event Start Date" ma:format="DateOnly" ma:internalName="Event_x0020_Start_x0020_Date">
      <xsd:simpleType>
        <xsd:restriction base="dms:DateTime"/>
      </xsd:simpleType>
    </xsd:element>
    <xsd:element name="Event_x0020_End_x0020_Date" ma:index="17" nillable="true" ma:displayName="Event End Date" ma:format="DateOnly" ma:internalName="Event_x0020_End_x0020_Date">
      <xsd:simpleType>
        <xsd:restriction base="dms:DateTime"/>
      </xsd:simpleType>
    </xsd:element>
    <xsd:element name="Presentation_x0020_Date" ma:index="18" nillable="true" ma:displayName="Presentation Date" ma:format="DateOnly" ma:internalName="Presentation_x0020_Date">
      <xsd:simpleType>
        <xsd:restriction base="dms:DateTime"/>
      </xsd:simpleType>
    </xsd:element>
    <xsd:element name="MS_x0020_Speaker" ma:index="19" nillable="true" ma:displayName="MS Speaker" ma:list="UserInfo" ma:SharePointGroup="0" ma:internalName="MS_x0020_Speaker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xternal_x0020_Speaker" ma:index="20" nillable="true" ma:displayName="External Speaker" ma:internalName="External_x0020_Speaker">
      <xsd:simpleType>
        <xsd:restriction base="dms:Text">
          <xsd:maxLength value="255"/>
        </xsd:restriction>
      </xsd:simpleType>
    </xsd:element>
    <xsd:element name="o1010385baed4da9b5076a6aa651d1e5" ma:index="21" nillable="true" ma:taxonomy="true" ma:internalName="o1010385baed4da9b5076a6aa651d1e5" ma:taxonomyFieldName="Product" ma:displayName="Product" ma:default="" ma:fieldId="{81010385-baed-4da9-b507-6a6aa651d1e5}" ma:taxonomyMulti="true" ma:sspId="e385fb40-52d4-4fae-9c5b-3e8ff8a5878e" ma:termSetId="e8298524-23d5-441d-8e61-21bed1c2c47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kc6d1bd9a46e4e5fbbbf99ca3de7a092" ma:index="23" nillable="true" ma:taxonomy="true" ma:internalName="kc6d1bd9a46e4e5fbbbf99ca3de7a092" ma:taxonomyFieldName="Campaign" ma:displayName="Campaign" ma:default="" ma:fieldId="{4c6d1bd9-a46e-4e5f-bbbf-99ca3de7a092}" ma:taxonomyMulti="true" ma:sspId="e385fb40-52d4-4fae-9c5b-3e8ff8a5878e" ma:termSetId="eb6054b1-3a98-4c79-97b4-d20150dd266e" ma:anchorId="a7bf803d-fc4f-4bb4-903c-88e76437cc17" ma:open="false" ma:isKeyword="false">
      <xsd:complexType>
        <xsd:sequence>
          <xsd:element ref="pc:Terms" minOccurs="0" maxOccurs="1"/>
        </xsd:sequence>
      </xsd:complexType>
    </xsd:element>
    <xsd:element name="Session_x0020_Code" ma:index="25" nillable="true" ma:displayName="Session Code" ma:internalName="Session_x0020_Code">
      <xsd:simpleType>
        <xsd:restriction base="dms:Text">
          <xsd:maxLength value="255"/>
        </xsd:restriction>
      </xsd:simpleType>
    </xsd:element>
    <xsd:element name="MS_x0020_Content_x0020_Owner" ma:index="26" nillable="true" ma:displayName="MS Content Owner" ma:list="UserInfo" ma:SharePointGroup="0" ma:internalName="MS_x0020_Content_x0020_Owne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6878b9dd7994da4ba144f95347d99c6" ma:index="27" nillable="true" ma:taxonomy="true" ma:internalName="m6878b9dd7994da4ba144f95347d99c6" ma:taxonomyFieldName="Track" ma:displayName="Track" ma:default="" ma:fieldId="{66878b9d-d799-4da4-ba14-4f95347d99c6}" ma:sspId="e385fb40-52d4-4fae-9c5b-3e8ff8a5878e" ma:termSetId="8113a965-58e2-4a85-99b9-55376be5482e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fc15c16204564de583b4c942b10d19ec" ma:index="29" nillable="true" ma:taxonomy="true" ma:internalName="fc15c16204564de583b4c942b10d19ec" ma:taxonomyFieldName="Audience1" ma:displayName="Audience" ma:default="" ma:fieldId="{fc15c162-0456-4de5-83b4-c942b10d19ec}" ma:taxonomyMulti="true" ma:sspId="e385fb40-52d4-4fae-9c5b-3e8ff8a5878e" ma:termSetId="02c0b350-7782-44ed-b079-a5ef0c1b9fe9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aredWithUsers" ma:index="3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43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44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9" nillable="true" ma:displayName="Taxonomy Catch All Column" ma:description="" ma:hidden="true" ma:list="{0d8ba32e-6f24-4e39-985b-e3fd5ec6bdb7}" ma:internalName="TaxCatchAll" ma:showField="CatchAllData" ma:web="01c77077-aee4-4b5f-bd4e-9cd40a6fff2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description="" ma:hidden="true" ma:list="{0d8ba32e-6f24-4e39-985b-e3fd5ec6bdb7}" ma:internalName="TaxCatchAllLabel" ma:readOnly="true" ma:showField="CatchAllDataLabel" ma:web="01c77077-aee4-4b5f-bd4e-9cd40a6fff2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KeywordTaxHTField" ma:index="35" nillable="true" ma:taxonomy="true" ma:internalName="TaxKeywordTaxHTField" ma:taxonomyFieldName="TaxKeyword" ma:displayName="Enterprise Keywords" ma:fieldId="{23f27201-bee3-471e-b2e7-b64fd8b7ca38}" ma:taxonomyMulti="true" ma:sspId="e385fb40-52d4-4fae-9c5b-3e8ff8a5878e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NumberofDownloads" ma:index="40" nillable="true" ma:displayName="NumberofDownloads" ma:internalName="NumberofDownload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673fc-3231-4e3a-893b-6d7f7cd32766" elementFormDefault="qualified">
    <xsd:import namespace="http://schemas.microsoft.com/office/2006/documentManagement/types"/>
    <xsd:import namespace="http://schemas.microsoft.com/office/infopath/2007/PartnerControls"/>
    <xsd:element name="Target_x0020_Audiences" ma:index="37" nillable="true" ma:displayName="Target Audiences" ma:internalName="Target_x0020_Audiences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34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kesCount xmlns="http://schemas.microsoft.com/sharepoint/v3" xsi:nil="true"/>
    <_ip_UnifiedCompliancePolicyUIAction xmlns="http://schemas.microsoft.com/sharepoint/v3" xsi:nil="true"/>
    <d12e2661e9634d9aa98bbb375f31aced xmlns="01c77077-aee4-4b5f-bd4e-9cd40a6fff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Washington State Convention and Trade Center</TermName>
          <TermId xmlns="http://schemas.microsoft.com/office/infopath/2007/PartnerControls">2ebf141d-f871-4cc9-bf08-f87f112ab464</TermId>
        </TermInfo>
      </Terms>
    </d12e2661e9634d9aa98bbb375f31aced>
    <Event_x0020_Start_x0020_Date xmlns="01c77077-aee4-4b5f-bd4e-9cd40a6fff29">2017-05-10T07:00:00+00:00</Event_x0020_Start_x0020_Date>
    <Target_x0020_Audiences xmlns="8ff673fc-3231-4e3a-893b-6d7f7cd32766" xsi:nil="true"/>
    <iaa5f83406f94009a0f6a3e890699ff7 xmlns="01c77077-aee4-4b5f-bd4e-9cd40a6fff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Seattle</TermName>
          <TermId xmlns="http://schemas.microsoft.com/office/infopath/2007/PartnerControls">54f46ed2-c77e-4a59-b182-a4171fdb0d11</TermId>
        </TermInfo>
      </Terms>
    </iaa5f83406f94009a0f6a3e890699ff7>
    <External_x0020_Speaker xmlns="01c77077-aee4-4b5f-bd4e-9cd40a6fff29" xsi:nil="true"/>
    <m6878b9dd7994da4ba144f95347d99c6 xmlns="01c77077-aee4-4b5f-bd4e-9cd40a6fff29">
      <Terms xmlns="http://schemas.microsoft.com/office/infopath/2007/PartnerControls"/>
    </m6878b9dd7994da4ba144f95347d99c6>
    <Presentation_x0020_Date xmlns="01c77077-aee4-4b5f-bd4e-9cd40a6fff29" xsi:nil="true"/>
    <fc15c16204564de583b4c942b10d19ec xmlns="01c77077-aee4-4b5f-bd4e-9cd40a6fff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developers</TermName>
          <TermId xmlns="http://schemas.microsoft.com/office/infopath/2007/PartnerControls">8e4a08dc-5d95-4156-ab65-f22579a1592a</TermId>
        </TermInfo>
      </Terms>
    </fc15c16204564de583b4c942b10d19ec>
    <mb2e01f7e2d8413988e28e59aa226eec xmlns="01c77077-aee4-4b5f-bd4e-9cd40a6fff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Build</TermName>
          <TermId xmlns="http://schemas.microsoft.com/office/infopath/2007/PartnerControls">58542b36-5bf5-46a6-a53f-a41fb7a73785</TermId>
        </TermInfo>
      </Terms>
    </mb2e01f7e2d8413988e28e59aa226eec>
    <MS_x0020_Content_x0020_Owner xmlns="01c77077-aee4-4b5f-bd4e-9cd40a6fff29">
      <UserInfo>
        <DisplayName/>
        <AccountId xsi:nil="true"/>
        <AccountType/>
      </UserInfo>
    </MS_x0020_Content_x0020_Owner>
    <_ip_UnifiedCompliancePolicyProperties xmlns="http://schemas.microsoft.com/sharepoint/v3" xsi:nil="true"/>
    <Session_x0020_Code xmlns="01c77077-aee4-4b5f-bd4e-9cd40a6fff29" xsi:nil="true"/>
    <Event_x0020_End_x0020_Date xmlns="01c77077-aee4-4b5f-bd4e-9cd40a6fff29">2017-05-12T07:00:00+00:00</Event_x0020_End_x0020_Date>
    <o1010385baed4da9b5076a6aa651d1e5 xmlns="01c77077-aee4-4b5f-bd4e-9cd40a6fff29">
      <Terms xmlns="http://schemas.microsoft.com/office/infopath/2007/PartnerControls"/>
    </o1010385baed4da9b5076a6aa651d1e5>
    <kc6d1bd9a46e4e5fbbbf99ca3de7a092 xmlns="01c77077-aee4-4b5f-bd4e-9cd40a6fff29">
      <Terms xmlns="http://schemas.microsoft.com/office/infopath/2007/PartnerControls"/>
    </kc6d1bd9a46e4e5fbbbf99ca3de7a092>
    <NumberofDownloads xmlns="230e9df3-be65-4c73-a93b-d1236ebd677e" xsi:nil="true"/>
    <MS_x0020_Speaker xmlns="01c77077-aee4-4b5f-bd4e-9cd40a6fff29">
      <UserInfo>
        <DisplayName/>
        <AccountId xsi:nil="true"/>
        <AccountType/>
      </UserInfo>
    </MS_x0020_Speaker>
    <TaxKeywordTaxHTField xmlns="230e9df3-be65-4c73-a93b-d1236ebd677e">
      <Terms xmlns="http://schemas.microsoft.com/office/infopath/2007/PartnerControls">
        <TermInfo xmlns="http://schemas.microsoft.com/office/infopath/2007/PartnerControls">
          <TermName xmlns="http://schemas.microsoft.com/office/infopath/2007/PartnerControls">Microsoft Build 2017</TermName>
          <TermId xmlns="http://schemas.microsoft.com/office/infopath/2007/PartnerControls">0407fc0d-d203-4d0a-848e-0398e286e7e2</TermId>
        </TermInfo>
      </Terms>
    </TaxKeywordTaxHTField>
    <TaxCatchAll xmlns="230e9df3-be65-4c73-a93b-d1236ebd677e">
      <Value>47</Value>
      <Value>53</Value>
      <Value>52</Value>
      <Value>316</Value>
      <Value>315</Value>
    </TaxCatchAll>
  </documentManagement>
</p:properties>
</file>

<file path=customXml/itemProps1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408956B-D258-40C7-8C24-091EC53E300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01c77077-aee4-4b5f-bd4e-9cd40a6fff29"/>
    <ds:schemaRef ds:uri="230e9df3-be65-4c73-a93b-d1236ebd677e"/>
    <ds:schemaRef ds:uri="8ff673fc-3231-4e3a-893b-6d7f7cd3276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990F116-B58F-4255-B05B-DA3808E0E5C6}">
  <ds:schemaRefs>
    <ds:schemaRef ds:uri="http://purl.org/dc/dcmitype/"/>
    <ds:schemaRef ds:uri="http://purl.org/dc/elements/1.1/"/>
    <ds:schemaRef ds:uri="http://schemas.microsoft.com/office/2006/metadata/properties"/>
    <ds:schemaRef ds:uri="http://schemas.microsoft.com/sharepoint/v3"/>
    <ds:schemaRef ds:uri="http://schemas.microsoft.com/office/infopath/2007/PartnerControls"/>
    <ds:schemaRef ds:uri="01c77077-aee4-4b5f-bd4e-9cd40a6fff29"/>
    <ds:schemaRef ds:uri="http://schemas.microsoft.com/office/2006/documentManagement/types"/>
    <ds:schemaRef ds:uri="http://schemas.openxmlformats.org/package/2006/metadata/core-properties"/>
    <ds:schemaRef ds:uri="8ff673fc-3231-4e3a-893b-6d7f7cd32766"/>
    <ds:schemaRef ds:uri="230e9df3-be65-4c73-a93b-d1236ebd677e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Microsoft_Build2017_Template</Template>
  <TotalTime>7312</TotalTime>
  <Words>1018</Words>
  <Application>Microsoft Office PowerPoint</Application>
  <PresentationFormat>Custom</PresentationFormat>
  <Paragraphs>151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Arial</vt:lpstr>
      <vt:lpstr>Consolas</vt:lpstr>
      <vt:lpstr>Segoe UI</vt:lpstr>
      <vt:lpstr>Segoe UI Light</vt:lpstr>
      <vt:lpstr>Segoe UI Semibold</vt:lpstr>
      <vt:lpstr>Segoe UI Semilight</vt:lpstr>
      <vt:lpstr>Wingdings</vt:lpstr>
      <vt:lpstr>5-50111_Build 2017_LIGHT GRAY TEMPLATE</vt:lpstr>
      <vt:lpstr>5-50111_Build 2017_DARK GRAY TEMPLATE</vt:lpstr>
      <vt:lpstr>PowerPoint Presentation</vt:lpstr>
      <vt:lpstr>OSS Just Made Me PaaS Out</vt:lpstr>
      <vt:lpstr>Three C’s To Remember</vt:lpstr>
      <vt:lpstr>OSS and PaaS</vt:lpstr>
      <vt:lpstr>What are you responsible for with PaaS?</vt:lpstr>
      <vt:lpstr>Azure Messaging</vt:lpstr>
      <vt:lpstr>OSS Popularity on Azure</vt:lpstr>
      <vt:lpstr>Open Protocols, Frameworks and Languages</vt:lpstr>
      <vt:lpstr>Open Source Clients On GitHub</vt:lpstr>
      <vt:lpstr>Open Source Beyond Code</vt:lpstr>
      <vt:lpstr>Filing An Issue</vt:lpstr>
      <vt:lpstr>Ideal Issue Submission</vt:lpstr>
      <vt:lpstr>Checking On your Issue</vt:lpstr>
      <vt:lpstr>Other Ways to Contribute</vt:lpstr>
      <vt:lpstr>Azure Messaging Community</vt:lpstr>
      <vt:lpstr>Azure Messaging Community</vt:lpstr>
      <vt:lpstr>Check Out The Following at Build</vt:lpstr>
      <vt:lpstr>Call to action</vt:lpstr>
      <vt:lpstr>PowerPoint Presentation</vt:lpstr>
    </vt:vector>
  </TitlesOfParts>
  <Manager/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Microsoft Build 2017</dc:subject>
  <dc:creator>Justin Conway</dc:creator>
  <cp:keywords>Microsoft Build 2017</cp:keywords>
  <dc:description>Template: Mitchell Derrey, Silver Fox Productions_x000d_
Formatting: _x000d_
Audience Type:</dc:description>
  <cp:lastModifiedBy>Kaitlin McKinnon</cp:lastModifiedBy>
  <cp:revision>18</cp:revision>
  <dcterms:created xsi:type="dcterms:W3CDTF">2017-04-14T18:23:48Z</dcterms:created>
  <dcterms:modified xsi:type="dcterms:W3CDTF">2017-05-06T00:21:52Z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0x01010031DCF4CA090F824DB1E4CCBB6B9D64EA00101E8AAD132F8F4D96340D6376C8BB3E</vt:lpwstr>
  </property>
  <property fmtid="{D5CDD505-2E9C-101B-9397-08002B2CF9AE}" pid="3" name="Product">
    <vt:lpwstr/>
  </property>
  <property fmtid="{D5CDD505-2E9C-101B-9397-08002B2CF9AE}" pid="4" name="Event1">
    <vt:lpwstr>622;#Unassigned|2c8af875-f38a-40b8-a0a9-056aed3fc8c0</vt:lpwstr>
  </property>
  <property fmtid="{D5CDD505-2E9C-101B-9397-08002B2CF9AE}" pid="5" name="Audience">
    <vt:lpwstr/>
  </property>
  <property fmtid="{D5CDD505-2E9C-101B-9397-08002B2CF9AE}" pid="6" name="Event Venue">
    <vt:lpwstr>53;#Washington State Convention and Trade Center|2ebf141d-f871-4cc9-bf08-f87f112ab464</vt:lpwstr>
  </property>
  <property fmtid="{D5CDD505-2E9C-101B-9397-08002B2CF9AE}" pid="7" name="Track">
    <vt:lpwstr/>
  </property>
  <property fmtid="{D5CDD505-2E9C-101B-9397-08002B2CF9AE}" pid="8" name="Event Location">
    <vt:lpwstr>52;#Seattle|54f46ed2-c77e-4a59-b182-a4171fdb0d11</vt:lpwstr>
  </property>
  <property fmtid="{D5CDD505-2E9C-101B-9397-08002B2CF9AE}" pid="9" name="Campaign">
    <vt:lpwstr/>
  </property>
  <property fmtid="{D5CDD505-2E9C-101B-9397-08002B2CF9AE}" pid="10" name="IsMyDocuments">
    <vt:bool>true</vt:bool>
  </property>
  <property fmtid="{D5CDD505-2E9C-101B-9397-08002B2CF9AE}" pid="11" name="TaxKeyword">
    <vt:lpwstr>315;#Microsoft Build 2017|0407fc0d-d203-4d0a-848e-0398e286e7e2</vt:lpwstr>
  </property>
  <property fmtid="{D5CDD505-2E9C-101B-9397-08002B2CF9AE}" pid="12" name="Audience1">
    <vt:lpwstr>316;#developers|8e4a08dc-5d95-4156-ab65-f22579a1592a</vt:lpwstr>
  </property>
  <property fmtid="{D5CDD505-2E9C-101B-9397-08002B2CF9AE}" pid="13" name="Event Name">
    <vt:lpwstr>47;#Build|58542b36-5bf5-46a6-a53f-a41fb7a73785</vt:lpwstr>
  </property>
  <property fmtid="{D5CDD505-2E9C-101B-9397-08002B2CF9AE}" pid="14" name="MSIP_Label_f42aa342-8706-4288-bd11-ebb85995028c_Enabled">
    <vt:lpwstr>True</vt:lpwstr>
  </property>
  <property fmtid="{D5CDD505-2E9C-101B-9397-08002B2CF9AE}" pid="15" name="MSIP_Label_f42aa342-8706-4288-bd11-ebb85995028c_SiteId">
    <vt:lpwstr>72f988bf-86f1-41af-91ab-2d7cd011db47</vt:lpwstr>
  </property>
  <property fmtid="{D5CDD505-2E9C-101B-9397-08002B2CF9AE}" pid="16" name="MSIP_Label_f42aa342-8706-4288-bd11-ebb85995028c_Ref">
    <vt:lpwstr>https://api.informationprotection.azure.com/api/72f988bf-86f1-41af-91ab-2d7cd011db47</vt:lpwstr>
  </property>
  <property fmtid="{D5CDD505-2E9C-101B-9397-08002B2CF9AE}" pid="17" name="MSIP_Label_f42aa342-8706-4288-bd11-ebb85995028c_SetBy">
    <vt:lpwstr>juconway@microsoft.com</vt:lpwstr>
  </property>
  <property fmtid="{D5CDD505-2E9C-101B-9397-08002B2CF9AE}" pid="18" name="MSIP_Label_f42aa342-8706-4288-bd11-ebb85995028c_SetDate">
    <vt:lpwstr>2017-05-04T15:40:30.0426104-07:00</vt:lpwstr>
  </property>
  <property fmtid="{D5CDD505-2E9C-101B-9397-08002B2CF9AE}" pid="19" name="MSIP_Label_f42aa342-8706-4288-bd11-ebb85995028c_Name">
    <vt:lpwstr>General</vt:lpwstr>
  </property>
  <property fmtid="{D5CDD505-2E9C-101B-9397-08002B2CF9AE}" pid="20" name="MSIP_Label_f42aa342-8706-4288-bd11-ebb85995028c_Application">
    <vt:lpwstr>Microsoft Azure Information Protection</vt:lpwstr>
  </property>
  <property fmtid="{D5CDD505-2E9C-101B-9397-08002B2CF9AE}" pid="21" name="MSIP_Label_f42aa342-8706-4288-bd11-ebb85995028c_Extended_MSFT_Method">
    <vt:lpwstr>Automatic</vt:lpwstr>
  </property>
  <property fmtid="{D5CDD505-2E9C-101B-9397-08002B2CF9AE}" pid="22" name="Sensitivity">
    <vt:lpwstr>General</vt:lpwstr>
  </property>
</Properties>
</file>