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3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4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5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6.xml" ContentType="application/vnd.openxmlformats-officedocument.theme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475" r:id="rId4"/>
    <p:sldMasterId id="2147484495" r:id="rId5"/>
    <p:sldMasterId id="2147484515" r:id="rId6"/>
    <p:sldMasterId id="2147484530" r:id="rId7"/>
    <p:sldMasterId id="2147484555" r:id="rId8"/>
    <p:sldMasterId id="2147484582" r:id="rId9"/>
    <p:sldMasterId id="2147484604" r:id="rId10"/>
  </p:sldMasterIdLst>
  <p:notesMasterIdLst>
    <p:notesMasterId r:id="rId32"/>
  </p:notesMasterIdLst>
  <p:handoutMasterIdLst>
    <p:handoutMasterId r:id="rId33"/>
  </p:handoutMasterIdLst>
  <p:sldIdLst>
    <p:sldId id="1486" r:id="rId11"/>
    <p:sldId id="1502" r:id="rId12"/>
    <p:sldId id="1590" r:id="rId13"/>
    <p:sldId id="1592" r:id="rId14"/>
    <p:sldId id="1591" r:id="rId15"/>
    <p:sldId id="1584" r:id="rId16"/>
    <p:sldId id="1573" r:id="rId17"/>
    <p:sldId id="1574" r:id="rId18"/>
    <p:sldId id="1579" r:id="rId19"/>
    <p:sldId id="1580" r:id="rId20"/>
    <p:sldId id="1588" r:id="rId21"/>
    <p:sldId id="1582" r:id="rId22"/>
    <p:sldId id="1581" r:id="rId23"/>
    <p:sldId id="1575" r:id="rId24"/>
    <p:sldId id="1576" r:id="rId25"/>
    <p:sldId id="1594" r:id="rId26"/>
    <p:sldId id="1595" r:id="rId27"/>
    <p:sldId id="1583" r:id="rId28"/>
    <p:sldId id="1596" r:id="rId29"/>
    <p:sldId id="1555" r:id="rId30"/>
    <p:sldId id="1572" r:id="rId31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" id="{768359C2-BA47-4A4C-8864-E48A824219C7}">
          <p14:sldIdLst>
            <p14:sldId id="1486"/>
            <p14:sldId id="1502"/>
            <p14:sldId id="1590"/>
            <p14:sldId id="1592"/>
            <p14:sldId id="1591"/>
            <p14:sldId id="1584"/>
            <p14:sldId id="1573"/>
            <p14:sldId id="1574"/>
            <p14:sldId id="1579"/>
            <p14:sldId id="1580"/>
            <p14:sldId id="1588"/>
            <p14:sldId id="1582"/>
            <p14:sldId id="1581"/>
            <p14:sldId id="1575"/>
            <p14:sldId id="1576"/>
            <p14:sldId id="1594"/>
            <p14:sldId id="1595"/>
            <p14:sldId id="1583"/>
            <p14:sldId id="1596"/>
            <p14:sldId id="1555"/>
            <p14:sldId id="1572"/>
          </p14:sldIdLst>
        </p14:section>
        <p14:section name="Build 2017 Light Gray Template" id="{E1C8FB21-FF75-44A0-8090-B2FB240B014B}">
          <p14:sldIdLst/>
        </p14:section>
        <p14:section name="Build 2017 Dark Gray Template" id="{BB00CB64-77A4-4BA9-B0A0-EF2154DA3071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2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  <p:cmAuthor id="4" name="Mitchell Derrey" initials="MD" lastIdx="8" clrIdx="4">
    <p:extLst>
      <p:ext uri="{19B8F6BF-5375-455C-9EA6-DF929625EA0E}">
        <p15:presenceInfo xmlns:p15="http://schemas.microsoft.com/office/powerpoint/2012/main" userId="S-1-5-21-383413107-1061881802-891584314-485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37373"/>
    <a:srgbClr val="323232"/>
    <a:srgbClr val="000000"/>
    <a:srgbClr val="E6E6E6"/>
    <a:srgbClr val="D2D2D2"/>
    <a:srgbClr val="505050"/>
    <a:srgbClr val="525252"/>
    <a:srgbClr val="0078D7"/>
    <a:srgbClr val="FF8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91" autoAdjust="0"/>
    <p:restoredTop sz="71036" autoAdjust="0"/>
  </p:normalViewPr>
  <p:slideViewPr>
    <p:cSldViewPr>
      <p:cViewPr varScale="1">
        <p:scale>
          <a:sx n="115" d="100"/>
          <a:sy n="115" d="100"/>
        </p:scale>
        <p:origin x="1596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-2102"/>
    </p:cViewPr>
  </p:sorterViewPr>
  <p:notesViewPr>
    <p:cSldViewPr showGuides="1">
      <p:cViewPr varScale="1">
        <p:scale>
          <a:sx n="81" d="100"/>
          <a:sy n="81" d="100"/>
        </p:scale>
        <p:origin x="3042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34" Type="http://schemas.openxmlformats.org/officeDocument/2006/relationships/commentAuthors" Target="commentAuthor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Lam" userId="3d6e24ce-10e9-4917-b90a-b297644be690" providerId="ADAL" clId="{1688D5D8-49E2-4857-901C-74E1E86C2071}"/>
    <pc:docChg chg="custSel addSld delSld modSld modSection">
      <pc:chgData name="Kevin Lam" userId="3d6e24ce-10e9-4917-b90a-b297644be690" providerId="ADAL" clId="{1688D5D8-49E2-4857-901C-74E1E86C2071}" dt="2017-05-04T23:11:54.260" v="465" actId="2696"/>
      <pc:docMkLst>
        <pc:docMk/>
      </pc:docMkLst>
      <pc:sldChg chg="modSp">
        <pc:chgData name="Kevin Lam" userId="3d6e24ce-10e9-4917-b90a-b297644be690" providerId="ADAL" clId="{1688D5D8-49E2-4857-901C-74E1E86C2071}" dt="2017-04-27T19:56:52.441" v="8" actId="20577"/>
        <pc:sldMkLst>
          <pc:docMk/>
          <pc:sldMk cId="3788647698" sldId="1502"/>
        </pc:sldMkLst>
        <pc:spChg chg="mod">
          <ac:chgData name="Kevin Lam" userId="3d6e24ce-10e9-4917-b90a-b297644be690" providerId="ADAL" clId="{1688D5D8-49E2-4857-901C-74E1E86C2071}" dt="2017-04-27T19:56:52.441" v="8" actId="20577"/>
          <ac:spMkLst>
            <pc:docMk/>
            <pc:sldMk cId="3788647698" sldId="1502"/>
            <ac:spMk id="6" creationId="{00000000-0000-0000-0000-000000000000}"/>
          </ac:spMkLst>
        </pc:spChg>
      </pc:sldChg>
      <pc:sldChg chg="del">
        <pc:chgData name="Kevin Lam" userId="3d6e24ce-10e9-4917-b90a-b297644be690" providerId="ADAL" clId="{1688D5D8-49E2-4857-901C-74E1E86C2071}" dt="2017-04-27T19:55:17.854" v="0" actId="2696"/>
        <pc:sldMkLst>
          <pc:docMk/>
          <pc:sldMk cId="3355163219" sldId="1550"/>
        </pc:sldMkLst>
      </pc:sldChg>
      <pc:sldChg chg="del">
        <pc:chgData name="Kevin Lam" userId="3d6e24ce-10e9-4917-b90a-b297644be690" providerId="ADAL" clId="{1688D5D8-49E2-4857-901C-74E1E86C2071}" dt="2017-04-27T19:55:32.267" v="1" actId="2696"/>
        <pc:sldMkLst>
          <pc:docMk/>
          <pc:sldMk cId="1918676128" sldId="1551"/>
        </pc:sldMkLst>
      </pc:sldChg>
      <pc:sldChg chg="del">
        <pc:chgData name="Kevin Lam" userId="3d6e24ce-10e9-4917-b90a-b297644be690" providerId="ADAL" clId="{1688D5D8-49E2-4857-901C-74E1E86C2071}" dt="2017-04-27T19:55:35.732" v="2" actId="2696"/>
        <pc:sldMkLst>
          <pc:docMk/>
          <pc:sldMk cId="2528545129" sldId="1552"/>
        </pc:sldMkLst>
      </pc:sldChg>
      <pc:sldChg chg="del">
        <pc:chgData name="Kevin Lam" userId="3d6e24ce-10e9-4917-b90a-b297644be690" providerId="ADAL" clId="{1688D5D8-49E2-4857-901C-74E1E86C2071}" dt="2017-04-27T19:55:55.436" v="3" actId="2696"/>
        <pc:sldMkLst>
          <pc:docMk/>
          <pc:sldMk cId="281029544" sldId="1553"/>
        </pc:sldMkLst>
      </pc:sldChg>
      <pc:sldChg chg="del">
        <pc:chgData name="Kevin Lam" userId="3d6e24ce-10e9-4917-b90a-b297644be690" providerId="ADAL" clId="{1688D5D8-49E2-4857-901C-74E1E86C2071}" dt="2017-05-04T23:11:54.197" v="461" actId="2696"/>
        <pc:sldMkLst>
          <pc:docMk/>
          <pc:sldMk cId="3075939631" sldId="1557"/>
        </pc:sldMkLst>
      </pc:sldChg>
      <pc:sldChg chg="del">
        <pc:chgData name="Kevin Lam" userId="3d6e24ce-10e9-4917-b90a-b297644be690" providerId="ADAL" clId="{1688D5D8-49E2-4857-901C-74E1E86C2071}" dt="2017-05-04T23:11:54.123" v="460" actId="2696"/>
        <pc:sldMkLst>
          <pc:docMk/>
          <pc:sldMk cId="277789581" sldId="1567"/>
        </pc:sldMkLst>
      </pc:sldChg>
      <pc:sldChg chg="del">
        <pc:chgData name="Kevin Lam" userId="3d6e24ce-10e9-4917-b90a-b297644be690" providerId="ADAL" clId="{1688D5D8-49E2-4857-901C-74E1E86C2071}" dt="2017-04-28T00:45:26.908" v="40" actId="2696"/>
        <pc:sldMkLst>
          <pc:docMk/>
          <pc:sldMk cId="643136324" sldId="1571"/>
        </pc:sldMkLst>
      </pc:sldChg>
      <pc:sldChg chg="modSp">
        <pc:chgData name="Kevin Lam" userId="3d6e24ce-10e9-4917-b90a-b297644be690" providerId="ADAL" clId="{1688D5D8-49E2-4857-901C-74E1E86C2071}" dt="2017-04-28T00:47:51.265" v="59" actId="20577"/>
        <pc:sldMkLst>
          <pc:docMk/>
          <pc:sldMk cId="1550836319" sldId="1573"/>
        </pc:sldMkLst>
        <pc:spChg chg="mod">
          <ac:chgData name="Kevin Lam" userId="3d6e24ce-10e9-4917-b90a-b297644be690" providerId="ADAL" clId="{1688D5D8-49E2-4857-901C-74E1E86C2071}" dt="2017-04-28T00:47:51.265" v="59" actId="20577"/>
          <ac:spMkLst>
            <pc:docMk/>
            <pc:sldMk cId="1550836319" sldId="1573"/>
            <ac:spMk id="3" creationId="{00000000-0000-0000-0000-000000000000}"/>
          </ac:spMkLst>
        </pc:spChg>
      </pc:sldChg>
      <pc:sldChg chg="modNotesTx">
        <pc:chgData name="Kevin Lam" userId="3d6e24ce-10e9-4917-b90a-b297644be690" providerId="ADAL" clId="{1688D5D8-49E2-4857-901C-74E1E86C2071}" dt="2017-04-28T01:02:06.153" v="285" actId="20577"/>
        <pc:sldMkLst>
          <pc:docMk/>
          <pc:sldMk cId="402388082" sldId="1581"/>
        </pc:sldMkLst>
      </pc:sldChg>
      <pc:sldChg chg="modSp">
        <pc:chgData name="Kevin Lam" userId="3d6e24ce-10e9-4917-b90a-b297644be690" providerId="ADAL" clId="{1688D5D8-49E2-4857-901C-74E1E86C2071}" dt="2017-04-28T00:48:00.349" v="69" actId="20577"/>
        <pc:sldMkLst>
          <pc:docMk/>
          <pc:sldMk cId="1484542219" sldId="1582"/>
        </pc:sldMkLst>
        <pc:spChg chg="mod">
          <ac:chgData name="Kevin Lam" userId="3d6e24ce-10e9-4917-b90a-b297644be690" providerId="ADAL" clId="{1688D5D8-49E2-4857-901C-74E1E86C2071}" dt="2017-04-28T00:48:00.349" v="69" actId="20577"/>
          <ac:spMkLst>
            <pc:docMk/>
            <pc:sldMk cId="1484542219" sldId="1582"/>
            <ac:spMk id="4" creationId="{00000000-0000-0000-0000-000000000000}"/>
          </ac:spMkLst>
        </pc:spChg>
      </pc:sldChg>
      <pc:sldChg chg="modSp">
        <pc:chgData name="Kevin Lam" userId="3d6e24ce-10e9-4917-b90a-b297644be690" providerId="ADAL" clId="{1688D5D8-49E2-4857-901C-74E1E86C2071}" dt="2017-04-28T00:48:08.141" v="75" actId="20577"/>
        <pc:sldMkLst>
          <pc:docMk/>
          <pc:sldMk cId="2888824505" sldId="1583"/>
        </pc:sldMkLst>
        <pc:spChg chg="mod">
          <ac:chgData name="Kevin Lam" userId="3d6e24ce-10e9-4917-b90a-b297644be690" providerId="ADAL" clId="{1688D5D8-49E2-4857-901C-74E1E86C2071}" dt="2017-04-28T00:48:08.141" v="75" actId="20577"/>
          <ac:spMkLst>
            <pc:docMk/>
            <pc:sldMk cId="2888824505" sldId="1583"/>
            <ac:spMk id="4" creationId="{00000000-0000-0000-0000-000000000000}"/>
          </ac:spMkLst>
        </pc:spChg>
      </pc:sldChg>
      <pc:sldChg chg="addSp delSp modSp">
        <pc:chgData name="Kevin Lam" userId="3d6e24ce-10e9-4917-b90a-b297644be690" providerId="ADAL" clId="{1688D5D8-49E2-4857-901C-74E1E86C2071}" dt="2017-04-28T00:47:10.524" v="53" actId="1076"/>
        <pc:sldMkLst>
          <pc:docMk/>
          <pc:sldMk cId="280824547" sldId="1584"/>
        </pc:sldMkLst>
        <pc:spChg chg="mod">
          <ac:chgData name="Kevin Lam" userId="3d6e24ce-10e9-4917-b90a-b297644be690" providerId="ADAL" clId="{1688D5D8-49E2-4857-901C-74E1E86C2071}" dt="2017-04-28T00:47:04.821" v="52" actId="1076"/>
          <ac:spMkLst>
            <pc:docMk/>
            <pc:sldMk cId="280824547" sldId="1584"/>
            <ac:spMk id="31" creationId="{00000000-0000-0000-0000-000000000000}"/>
          </ac:spMkLst>
        </pc:spChg>
        <pc:spChg chg="mod">
          <ac:chgData name="Kevin Lam" userId="3d6e24ce-10e9-4917-b90a-b297644be690" providerId="ADAL" clId="{1688D5D8-49E2-4857-901C-74E1E86C2071}" dt="2017-04-28T00:46:52.774" v="51" actId="1076"/>
          <ac:spMkLst>
            <pc:docMk/>
            <pc:sldMk cId="280824547" sldId="1584"/>
            <ac:spMk id="30" creationId="{00000000-0000-0000-0000-000000000000}"/>
          </ac:spMkLst>
        </pc:spChg>
        <pc:spChg chg="del">
          <ac:chgData name="Kevin Lam" userId="3d6e24ce-10e9-4917-b90a-b297644be690" providerId="ADAL" clId="{1688D5D8-49E2-4857-901C-74E1E86C2071}" dt="2017-04-28T00:44:54.814" v="36" actId="478"/>
          <ac:spMkLst>
            <pc:docMk/>
            <pc:sldMk cId="280824547" sldId="1584"/>
            <ac:spMk id="21" creationId="{00000000-0000-0000-0000-000000000000}"/>
          </ac:spMkLst>
        </pc:spChg>
        <pc:spChg chg="mod">
          <ac:chgData name="Kevin Lam" userId="3d6e24ce-10e9-4917-b90a-b297644be690" providerId="ADAL" clId="{1688D5D8-49E2-4857-901C-74E1E86C2071}" dt="2017-04-28T00:46:28.229" v="47" actId="1076"/>
          <ac:spMkLst>
            <pc:docMk/>
            <pc:sldMk cId="280824547" sldId="1584"/>
            <ac:spMk id="27" creationId="{00000000-0000-0000-0000-000000000000}"/>
          </ac:spMkLst>
        </pc:spChg>
        <pc:spChg chg="add">
          <ac:chgData name="Kevin Lam" userId="3d6e24ce-10e9-4917-b90a-b297644be690" providerId="ADAL" clId="{1688D5D8-49E2-4857-901C-74E1E86C2071}" dt="2017-04-28T00:45:01.614" v="37" actId="0"/>
          <ac:spMkLst>
            <pc:docMk/>
            <pc:sldMk cId="280824547" sldId="1584"/>
            <ac:spMk id="36" creationId="{87B131B1-B599-42F4-9D11-4EAF6F15AF7A}"/>
          </ac:spMkLst>
        </pc:spChg>
        <pc:spChg chg="add del mod">
          <ac:chgData name="Kevin Lam" userId="3d6e24ce-10e9-4917-b90a-b297644be690" providerId="ADAL" clId="{1688D5D8-49E2-4857-901C-74E1E86C2071}" dt="2017-04-28T00:45:08.184" v="38" actId="478"/>
          <ac:spMkLst>
            <pc:docMk/>
            <pc:sldMk cId="280824547" sldId="1584"/>
            <ac:spMk id="10" creationId="{35ED1EBF-5B68-4C7B-A9E7-3ACAF9D6F701}"/>
          </ac:spMkLst>
        </pc:spChg>
        <pc:spChg chg="mod">
          <ac:chgData name="Kevin Lam" userId="3d6e24ce-10e9-4917-b90a-b297644be690" providerId="ADAL" clId="{1688D5D8-49E2-4857-901C-74E1E86C2071}" dt="2017-04-28T00:46:01.815" v="45" actId="1076"/>
          <ac:spMkLst>
            <pc:docMk/>
            <pc:sldMk cId="280824547" sldId="1584"/>
            <ac:spMk id="25" creationId="{00000000-0000-0000-0000-000000000000}"/>
          </ac:spMkLst>
        </pc:spChg>
        <pc:spChg chg="mod">
          <ac:chgData name="Kevin Lam" userId="3d6e24ce-10e9-4917-b90a-b297644be690" providerId="ADAL" clId="{1688D5D8-49E2-4857-901C-74E1E86C2071}" dt="2017-04-28T00:46:47.237" v="50" actId="1076"/>
          <ac:spMkLst>
            <pc:docMk/>
            <pc:sldMk cId="280824547" sldId="1584"/>
            <ac:spMk id="29" creationId="{00000000-0000-0000-0000-000000000000}"/>
          </ac:spMkLst>
        </pc:spChg>
        <pc:spChg chg="add">
          <ac:chgData name="Kevin Lam" userId="3d6e24ce-10e9-4917-b90a-b297644be690" providerId="ADAL" clId="{1688D5D8-49E2-4857-901C-74E1E86C2071}" dt="2017-04-28T00:45:17.937" v="39" actId="0"/>
          <ac:spMkLst>
            <pc:docMk/>
            <pc:sldMk cId="280824547" sldId="1584"/>
            <ac:spMk id="39" creationId="{1F68F904-8D3F-40D8-8E80-ED6BF7F5F297}"/>
          </ac:spMkLst>
        </pc:spChg>
        <pc:spChg chg="add">
          <ac:chgData name="Kevin Lam" userId="3d6e24ce-10e9-4917-b90a-b297644be690" providerId="ADAL" clId="{1688D5D8-49E2-4857-901C-74E1E86C2071}" dt="2017-04-28T00:45:17.937" v="39" actId="0"/>
          <ac:spMkLst>
            <pc:docMk/>
            <pc:sldMk cId="280824547" sldId="1584"/>
            <ac:spMk id="38" creationId="{8A176EFB-B23D-4EA1-B9BD-1CE35F940FCF}"/>
          </ac:spMkLst>
        </pc:spChg>
        <pc:spChg chg="mod">
          <ac:chgData name="Kevin Lam" userId="3d6e24ce-10e9-4917-b90a-b297644be690" providerId="ADAL" clId="{1688D5D8-49E2-4857-901C-74E1E86C2071}" dt="2017-04-28T00:45:45.088" v="42" actId="1076"/>
          <ac:spMkLst>
            <pc:docMk/>
            <pc:sldMk cId="280824547" sldId="1584"/>
            <ac:spMk id="23" creationId="{00000000-0000-0000-0000-000000000000}"/>
          </ac:spMkLst>
        </pc:spChg>
        <pc:spChg chg="mod">
          <ac:chgData name="Kevin Lam" userId="3d6e24ce-10e9-4917-b90a-b297644be690" providerId="ADAL" clId="{1688D5D8-49E2-4857-901C-74E1E86C2071}" dt="2017-04-28T00:46:40.909" v="49" actId="14100"/>
          <ac:spMkLst>
            <pc:docMk/>
            <pc:sldMk cId="280824547" sldId="1584"/>
            <ac:spMk id="28" creationId="{00000000-0000-0000-0000-000000000000}"/>
          </ac:spMkLst>
        </pc:spChg>
        <pc:spChg chg="mod">
          <ac:chgData name="Kevin Lam" userId="3d6e24ce-10e9-4917-b90a-b297644be690" providerId="ADAL" clId="{1688D5D8-49E2-4857-901C-74E1E86C2071}" dt="2017-04-28T00:46:20.009" v="46" actId="1076"/>
          <ac:spMkLst>
            <pc:docMk/>
            <pc:sldMk cId="280824547" sldId="1584"/>
            <ac:spMk id="35" creationId="{00000000-0000-0000-0000-000000000000}"/>
          </ac:spMkLst>
        </pc:spChg>
        <pc:spChg chg="mod">
          <ac:chgData name="Kevin Lam" userId="3d6e24ce-10e9-4917-b90a-b297644be690" providerId="ADAL" clId="{1688D5D8-49E2-4857-901C-74E1E86C2071}" dt="2017-04-28T00:45:57.938" v="44" actId="1076"/>
          <ac:spMkLst>
            <pc:docMk/>
            <pc:sldMk cId="280824547" sldId="1584"/>
            <ac:spMk id="24" creationId="{00000000-0000-0000-0000-000000000000}"/>
          </ac:spMkLst>
        </pc:spChg>
        <pc:spChg chg="mod">
          <ac:chgData name="Kevin Lam" userId="3d6e24ce-10e9-4917-b90a-b297644be690" providerId="ADAL" clId="{1688D5D8-49E2-4857-901C-74E1E86C2071}" dt="2017-04-28T00:47:10.524" v="53" actId="1076"/>
          <ac:spMkLst>
            <pc:docMk/>
            <pc:sldMk cId="280824547" sldId="1584"/>
            <ac:spMk id="32" creationId="{00000000-0000-0000-0000-000000000000}"/>
          </ac:spMkLst>
        </pc:spChg>
        <pc:spChg chg="mod">
          <ac:chgData name="Kevin Lam" userId="3d6e24ce-10e9-4917-b90a-b297644be690" providerId="ADAL" clId="{1688D5D8-49E2-4857-901C-74E1E86C2071}" dt="2017-04-28T00:45:49.861" v="43" actId="14100"/>
          <ac:spMkLst>
            <pc:docMk/>
            <pc:sldMk cId="280824547" sldId="1584"/>
            <ac:spMk id="22" creationId="{00000000-0000-0000-0000-000000000000}"/>
          </ac:spMkLst>
        </pc:spChg>
        <pc:spChg chg="del">
          <ac:chgData name="Kevin Lam" userId="3d6e24ce-10e9-4917-b90a-b297644be690" providerId="ADAL" clId="{1688D5D8-49E2-4857-901C-74E1E86C2071}" dt="2017-04-28T00:43:02.896" v="24" actId="478"/>
          <ac:spMkLst>
            <pc:docMk/>
            <pc:sldMk cId="280824547" sldId="1584"/>
            <ac:spMk id="2" creationId="{00000000-0000-0000-0000-000000000000}"/>
          </ac:spMkLst>
        </pc:spChg>
        <pc:spChg chg="add">
          <ac:chgData name="Kevin Lam" userId="3d6e24ce-10e9-4917-b90a-b297644be690" providerId="ADAL" clId="{1688D5D8-49E2-4857-901C-74E1E86C2071}" dt="2017-04-28T00:45:17.937" v="39" actId="0"/>
          <ac:spMkLst>
            <pc:docMk/>
            <pc:sldMk cId="280824547" sldId="1584"/>
            <ac:spMk id="37" creationId="{27E1AE72-7C57-4983-B211-C91E51606636}"/>
          </ac:spMkLst>
        </pc:spChg>
        <pc:spChg chg="mod">
          <ac:chgData name="Kevin Lam" userId="3d6e24ce-10e9-4917-b90a-b297644be690" providerId="ADAL" clId="{1688D5D8-49E2-4857-901C-74E1E86C2071}" dt="2017-04-28T00:44:37.650" v="34" actId="404"/>
          <ac:spMkLst>
            <pc:docMk/>
            <pc:sldMk cId="280824547" sldId="1584"/>
            <ac:spMk id="5" creationId="{00000000-0000-0000-0000-000000000000}"/>
          </ac:spMkLst>
        </pc:spChg>
        <pc:grpChg chg="del">
          <ac:chgData name="Kevin Lam" userId="3d6e24ce-10e9-4917-b90a-b297644be690" providerId="ADAL" clId="{1688D5D8-49E2-4857-901C-74E1E86C2071}" dt="2017-04-28T00:44:54.814" v="36" actId="478"/>
          <ac:grpSpMkLst>
            <pc:docMk/>
            <pc:sldMk cId="280824547" sldId="1584"/>
            <ac:grpSpMk id="69" creationId="{00000000-0000-0000-0000-000000000000}"/>
          </ac:grpSpMkLst>
        </pc:grpChg>
        <pc:picChg chg="del">
          <ac:chgData name="Kevin Lam" userId="3d6e24ce-10e9-4917-b90a-b297644be690" providerId="ADAL" clId="{1688D5D8-49E2-4857-901C-74E1E86C2071}" dt="2017-04-28T00:44:54.814" v="36" actId="478"/>
          <ac:picMkLst>
            <pc:docMk/>
            <pc:sldMk cId="280824547" sldId="1584"/>
            <ac:picMk id="20" creationId="{00000000-0000-0000-0000-000000000000}"/>
          </ac:picMkLst>
        </pc:picChg>
      </pc:sldChg>
      <pc:sldChg chg="del">
        <pc:chgData name="Kevin Lam" userId="3d6e24ce-10e9-4917-b90a-b297644be690" providerId="ADAL" clId="{1688D5D8-49E2-4857-901C-74E1E86C2071}" dt="2017-05-04T23:11:54.237" v="462" actId="2696"/>
        <pc:sldMkLst>
          <pc:docMk/>
          <pc:sldMk cId="3663235613" sldId="1586"/>
        </pc:sldMkLst>
      </pc:sldChg>
      <pc:sldChg chg="del">
        <pc:chgData name="Kevin Lam" userId="3d6e24ce-10e9-4917-b90a-b297644be690" providerId="ADAL" clId="{1688D5D8-49E2-4857-901C-74E1E86C2071}" dt="2017-05-04T23:11:54.259" v="464" actId="2696"/>
        <pc:sldMkLst>
          <pc:docMk/>
          <pc:sldMk cId="573427891" sldId="1587"/>
        </pc:sldMkLst>
      </pc:sldChg>
      <pc:sldChg chg="addSp delSp modSp add">
        <pc:chgData name="Kevin Lam" userId="3d6e24ce-10e9-4917-b90a-b297644be690" providerId="ADAL" clId="{1688D5D8-49E2-4857-901C-74E1E86C2071}" dt="2017-04-28T01:06:15.808" v="458" actId="20577"/>
        <pc:sldMkLst>
          <pc:docMk/>
          <pc:sldMk cId="3075172674" sldId="1588"/>
        </pc:sldMkLst>
        <pc:spChg chg="add mod">
          <ac:chgData name="Kevin Lam" userId="3d6e24ce-10e9-4917-b90a-b297644be690" providerId="ADAL" clId="{1688D5D8-49E2-4857-901C-74E1E86C2071}" dt="2017-04-28T01:04:09.024" v="307" actId="20577"/>
          <ac:spMkLst>
            <pc:docMk/>
            <pc:sldMk cId="3075172674" sldId="1588"/>
            <ac:spMk id="4" creationId="{32DED7CC-E9B0-4137-BB3D-741C5826E325}"/>
          </ac:spMkLst>
        </pc:spChg>
        <pc:spChg chg="del">
          <ac:chgData name="Kevin Lam" userId="3d6e24ce-10e9-4917-b90a-b297644be690" providerId="ADAL" clId="{1688D5D8-49E2-4857-901C-74E1E86C2071}" dt="2017-04-28T01:03:53.021" v="287" actId="0"/>
          <ac:spMkLst>
            <pc:docMk/>
            <pc:sldMk cId="3075172674" sldId="1588"/>
            <ac:spMk id="2" creationId="{DE811D3D-69D5-404C-852E-120651A18365}"/>
          </ac:spMkLst>
        </pc:spChg>
        <pc:spChg chg="del">
          <ac:chgData name="Kevin Lam" userId="3d6e24ce-10e9-4917-b90a-b297644be690" providerId="ADAL" clId="{1688D5D8-49E2-4857-901C-74E1E86C2071}" dt="2017-04-28T01:03:53.021" v="287" actId="0"/>
          <ac:spMkLst>
            <pc:docMk/>
            <pc:sldMk cId="3075172674" sldId="1588"/>
            <ac:spMk id="3" creationId="{082C658C-968B-48F0-9BF9-D323144C8A44}"/>
          </ac:spMkLst>
        </pc:spChg>
        <pc:spChg chg="add mod">
          <ac:chgData name="Kevin Lam" userId="3d6e24ce-10e9-4917-b90a-b297644be690" providerId="ADAL" clId="{1688D5D8-49E2-4857-901C-74E1E86C2071}" dt="2017-04-28T01:06:15.808" v="458" actId="20577"/>
          <ac:spMkLst>
            <pc:docMk/>
            <pc:sldMk cId="3075172674" sldId="1588"/>
            <ac:spMk id="5" creationId="{D762D69E-D7C7-45AA-B45B-157AA53F518A}"/>
          </ac:spMkLst>
        </pc:spChg>
      </pc:sldChg>
      <pc:sldChg chg="addSp delSp modSp add">
        <pc:chgData name="Kevin Lam" userId="3d6e24ce-10e9-4917-b90a-b297644be690" providerId="ADAL" clId="{1688D5D8-49E2-4857-901C-74E1E86C2071}" dt="2017-04-28T01:05:42.439" v="404" actId="20577"/>
        <pc:sldMkLst>
          <pc:docMk/>
          <pc:sldMk cId="1510513811" sldId="1589"/>
        </pc:sldMkLst>
        <pc:spChg chg="add mod">
          <ac:chgData name="Kevin Lam" userId="3d6e24ce-10e9-4917-b90a-b297644be690" providerId="ADAL" clId="{1688D5D8-49E2-4857-901C-74E1E86C2071}" dt="2017-04-28T01:04:39.127" v="317" actId="20577"/>
          <ac:spMkLst>
            <pc:docMk/>
            <pc:sldMk cId="1510513811" sldId="1589"/>
            <ac:spMk id="4" creationId="{0DE2154A-580A-4C80-82AD-2111EDEAD701}"/>
          </ac:spMkLst>
        </pc:spChg>
        <pc:spChg chg="del">
          <ac:chgData name="Kevin Lam" userId="3d6e24ce-10e9-4917-b90a-b297644be690" providerId="ADAL" clId="{1688D5D8-49E2-4857-901C-74E1E86C2071}" dt="2017-04-28T01:04:25.073" v="309" actId="0"/>
          <ac:spMkLst>
            <pc:docMk/>
            <pc:sldMk cId="1510513811" sldId="1589"/>
            <ac:spMk id="3" creationId="{5CDA70C6-EE74-4DA2-8C2D-A1C3EF8816DB}"/>
          </ac:spMkLst>
        </pc:spChg>
        <pc:spChg chg="add mod">
          <ac:chgData name="Kevin Lam" userId="3d6e24ce-10e9-4917-b90a-b297644be690" providerId="ADAL" clId="{1688D5D8-49E2-4857-901C-74E1E86C2071}" dt="2017-04-28T01:05:42.439" v="404" actId="20577"/>
          <ac:spMkLst>
            <pc:docMk/>
            <pc:sldMk cId="1510513811" sldId="1589"/>
            <ac:spMk id="5" creationId="{7DE5B455-78ED-48DE-9044-C712206653C7}"/>
          </ac:spMkLst>
        </pc:spChg>
        <pc:spChg chg="del">
          <ac:chgData name="Kevin Lam" userId="3d6e24ce-10e9-4917-b90a-b297644be690" providerId="ADAL" clId="{1688D5D8-49E2-4857-901C-74E1E86C2071}" dt="2017-04-28T01:04:25.073" v="309" actId="0"/>
          <ac:spMkLst>
            <pc:docMk/>
            <pc:sldMk cId="1510513811" sldId="1589"/>
            <ac:spMk id="2" creationId="{5251C672-614A-4EE2-9CAB-E7774C8A2DF9}"/>
          </ac:spMkLst>
        </pc:spChg>
      </pc:sldChg>
      <pc:sldChg chg="del">
        <pc:chgData name="Kevin Lam" userId="3d6e24ce-10e9-4917-b90a-b297644be690" providerId="ADAL" clId="{1688D5D8-49E2-4857-901C-74E1E86C2071}" dt="2017-05-04T23:11:54.089" v="459" actId="2696"/>
        <pc:sldMkLst>
          <pc:docMk/>
          <pc:sldMk cId="3164966906" sldId="1593"/>
        </pc:sldMkLst>
      </pc:sldChg>
      <pc:sldMasterChg chg="delSldLayout">
        <pc:chgData name="Kevin Lam" userId="3d6e24ce-10e9-4917-b90a-b297644be690" providerId="ADAL" clId="{1688D5D8-49E2-4857-901C-74E1E86C2071}" dt="2017-05-04T23:11:54.238" v="463" actId="2696"/>
        <pc:sldMasterMkLst>
          <pc:docMk/>
          <pc:sldMasterMk cId="4059602932" sldId="2147484475"/>
        </pc:sldMasterMkLst>
        <pc:sldLayoutChg chg="del">
          <pc:sldLayoutMkLst>
            <pc:docMk/>
            <pc:sldMasterMk cId="4059602932" sldId="2147484475"/>
            <pc:sldLayoutMk cId="1578843069" sldId="2147484553"/>
          </pc:sldLayoutMkLst>
        </pc:sldLayoutChg>
      </pc:sldMasterChg>
      <pc:sldMasterChg chg="delSldLayout">
        <pc:chgData name="Kevin Lam" userId="3d6e24ce-10e9-4917-b90a-b297644be690" providerId="ADAL" clId="{1688D5D8-49E2-4857-901C-74E1E86C2071}" dt="2017-05-04T23:11:54.260" v="465" actId="2696"/>
        <pc:sldMasterMkLst>
          <pc:docMk/>
          <pc:sldMasterMk cId="3940814424" sldId="2147484530"/>
        </pc:sldMasterMkLst>
        <pc:sldLayoutChg chg="del">
          <pc:sldLayoutMkLst>
            <pc:docMk/>
            <pc:sldMasterMk cId="3940814424" sldId="2147484530"/>
            <pc:sldLayoutMk cId="265287638" sldId="2147484554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2B6514-68EB-42F6-B098-52A33F141489}" type="doc">
      <dgm:prSet loTypeId="urn:microsoft.com/office/officeart/2005/8/layout/vList5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8830D389-8AD4-4AFE-9BBE-BBCDCB1A5B0B}">
      <dgm:prSet phldrT="[Text]" custT="1"/>
      <dgm:spPr/>
      <dgm:t>
        <a:bodyPr/>
        <a:lstStyle/>
        <a:p>
          <a:r>
            <a:rPr lang="en-US" sz="1800" dirty="0"/>
            <a:t>Integration Account</a:t>
          </a:r>
        </a:p>
      </dgm:t>
    </dgm:pt>
    <dgm:pt modelId="{4B5001D1-8EA1-406D-822F-630B1CB9B274}" type="parTrans" cxnId="{DC174D8F-6F44-479F-BC37-079C5EAABB2A}">
      <dgm:prSet/>
      <dgm:spPr/>
      <dgm:t>
        <a:bodyPr/>
        <a:lstStyle/>
        <a:p>
          <a:endParaRPr lang="en-US"/>
        </a:p>
      </dgm:t>
    </dgm:pt>
    <dgm:pt modelId="{D8B89513-F452-4E21-942D-DBB773BFAA6E}" type="sibTrans" cxnId="{DC174D8F-6F44-479F-BC37-079C5EAABB2A}">
      <dgm:prSet/>
      <dgm:spPr/>
      <dgm:t>
        <a:bodyPr/>
        <a:lstStyle/>
        <a:p>
          <a:endParaRPr lang="en-US"/>
        </a:p>
      </dgm:t>
    </dgm:pt>
    <dgm:pt modelId="{C2818F5F-A652-46B9-819D-96D3D6826612}">
      <dgm:prSet phldrT="[Text]" custT="1"/>
      <dgm:spPr/>
      <dgm:t>
        <a:bodyPr anchor="ctr"/>
        <a:lstStyle/>
        <a:p>
          <a:r>
            <a:rPr lang="en-US" sz="1600" dirty="0"/>
            <a:t>Includes Entity Metadata</a:t>
          </a:r>
        </a:p>
      </dgm:t>
    </dgm:pt>
    <dgm:pt modelId="{248AABAD-70BB-4552-A713-6F560C5BB90F}" type="parTrans" cxnId="{153D6FF4-4A64-4125-B6CA-E4D4C64BC719}">
      <dgm:prSet/>
      <dgm:spPr/>
      <dgm:t>
        <a:bodyPr/>
        <a:lstStyle/>
        <a:p>
          <a:endParaRPr lang="en-US"/>
        </a:p>
      </dgm:t>
    </dgm:pt>
    <dgm:pt modelId="{6CB24D43-DEFB-439A-B295-E4031D609C36}" type="sibTrans" cxnId="{153D6FF4-4A64-4125-B6CA-E4D4C64BC719}">
      <dgm:prSet/>
      <dgm:spPr/>
      <dgm:t>
        <a:bodyPr/>
        <a:lstStyle/>
        <a:p>
          <a:endParaRPr lang="en-US"/>
        </a:p>
      </dgm:t>
    </dgm:pt>
    <dgm:pt modelId="{B2DBE072-2020-40E1-871B-6C5E84C9D4B2}">
      <dgm:prSet phldrT="[Text]" custT="1"/>
      <dgm:spPr/>
      <dgm:t>
        <a:bodyPr/>
        <a:lstStyle/>
        <a:p>
          <a:r>
            <a:rPr lang="en-US" sz="1800" dirty="0"/>
            <a:t>EDI</a:t>
          </a:r>
        </a:p>
      </dgm:t>
    </dgm:pt>
    <dgm:pt modelId="{9481DFE4-B4A9-4412-B186-E0DCE4B9723A}" type="parTrans" cxnId="{15561636-230D-4ABB-BE13-536026B0E3E8}">
      <dgm:prSet/>
      <dgm:spPr/>
      <dgm:t>
        <a:bodyPr/>
        <a:lstStyle/>
        <a:p>
          <a:endParaRPr lang="en-US"/>
        </a:p>
      </dgm:t>
    </dgm:pt>
    <dgm:pt modelId="{684F119E-BE64-4868-A5E7-734BB4BCF213}" type="sibTrans" cxnId="{15561636-230D-4ABB-BE13-536026B0E3E8}">
      <dgm:prSet/>
      <dgm:spPr/>
      <dgm:t>
        <a:bodyPr/>
        <a:lstStyle/>
        <a:p>
          <a:endParaRPr lang="en-US"/>
        </a:p>
      </dgm:t>
    </dgm:pt>
    <dgm:pt modelId="{3394AAAE-66F9-4C9C-8856-33CB2FB6849F}">
      <dgm:prSet phldrT="[Text]" custT="1"/>
      <dgm:spPr/>
      <dgm:t>
        <a:bodyPr/>
        <a:lstStyle/>
        <a:p>
          <a:r>
            <a:rPr lang="en-US" sz="1800" dirty="0"/>
            <a:t>XML &amp; Flat file Processing</a:t>
          </a:r>
        </a:p>
      </dgm:t>
    </dgm:pt>
    <dgm:pt modelId="{F46E4B33-1936-4C29-9178-F6CEFAAD0EFA}" type="parTrans" cxnId="{BD8221AE-7913-4A58-B589-52FE1457A4C6}">
      <dgm:prSet/>
      <dgm:spPr/>
      <dgm:t>
        <a:bodyPr/>
        <a:lstStyle/>
        <a:p>
          <a:endParaRPr lang="en-US"/>
        </a:p>
      </dgm:t>
    </dgm:pt>
    <dgm:pt modelId="{FEE073AE-E904-44EC-B578-849F15668FB0}" type="sibTrans" cxnId="{BD8221AE-7913-4A58-B589-52FE1457A4C6}">
      <dgm:prSet/>
      <dgm:spPr/>
      <dgm:t>
        <a:bodyPr/>
        <a:lstStyle/>
        <a:p>
          <a:endParaRPr lang="en-US"/>
        </a:p>
      </dgm:t>
    </dgm:pt>
    <dgm:pt modelId="{E1ECA053-60D6-4273-B05C-3DD94B25A218}">
      <dgm:prSet phldrT="[Text]" custT="1"/>
      <dgm:spPr/>
      <dgm:t>
        <a:bodyPr anchor="ctr"/>
        <a:lstStyle/>
        <a:p>
          <a:r>
            <a:rPr lang="en-US" sz="1600" dirty="0"/>
            <a:t>AS2 Encode and Decode</a:t>
          </a:r>
        </a:p>
      </dgm:t>
    </dgm:pt>
    <dgm:pt modelId="{0BE16996-1679-463F-9CD5-6B14807BE340}" type="parTrans" cxnId="{2EAC4C54-1778-4CD6-9900-80894FBA873A}">
      <dgm:prSet/>
      <dgm:spPr/>
      <dgm:t>
        <a:bodyPr/>
        <a:lstStyle/>
        <a:p>
          <a:endParaRPr lang="en-US"/>
        </a:p>
      </dgm:t>
    </dgm:pt>
    <dgm:pt modelId="{F8D40CA4-12E4-492C-8411-C845E29BC923}" type="sibTrans" cxnId="{2EAC4C54-1778-4CD6-9900-80894FBA873A}">
      <dgm:prSet/>
      <dgm:spPr/>
      <dgm:t>
        <a:bodyPr/>
        <a:lstStyle/>
        <a:p>
          <a:endParaRPr lang="en-US"/>
        </a:p>
      </dgm:t>
    </dgm:pt>
    <dgm:pt modelId="{A6677667-E06A-4209-BCED-0BE73386E2A3}">
      <dgm:prSet phldrT="[Text]" custT="1"/>
      <dgm:spPr/>
      <dgm:t>
        <a:bodyPr anchor="ctr"/>
        <a:lstStyle/>
        <a:p>
          <a:r>
            <a:rPr lang="en-US" sz="1600" dirty="0"/>
            <a:t>X12 Encode and Decode</a:t>
          </a:r>
        </a:p>
      </dgm:t>
    </dgm:pt>
    <dgm:pt modelId="{1AA0C291-66F1-492E-BF16-163D7899DCD2}" type="parTrans" cxnId="{3A6207EF-D5E4-45DB-991B-33F78C2CB8D1}">
      <dgm:prSet/>
      <dgm:spPr/>
      <dgm:t>
        <a:bodyPr/>
        <a:lstStyle/>
        <a:p>
          <a:endParaRPr lang="en-US"/>
        </a:p>
      </dgm:t>
    </dgm:pt>
    <dgm:pt modelId="{B964331C-28BF-4E29-BAF6-BF0BC416EDC8}" type="sibTrans" cxnId="{3A6207EF-D5E4-45DB-991B-33F78C2CB8D1}">
      <dgm:prSet/>
      <dgm:spPr/>
      <dgm:t>
        <a:bodyPr/>
        <a:lstStyle/>
        <a:p>
          <a:endParaRPr lang="en-US"/>
        </a:p>
      </dgm:t>
    </dgm:pt>
    <dgm:pt modelId="{EA67BCBF-0A8D-4F58-8AB5-79A65538C2E8}">
      <dgm:prSet phldrT="[Text]" custT="1"/>
      <dgm:spPr/>
      <dgm:t>
        <a:bodyPr anchor="ctr"/>
        <a:lstStyle/>
        <a:p>
          <a:r>
            <a:rPr lang="en-US" sz="1600" dirty="0"/>
            <a:t>XML Validation</a:t>
          </a:r>
        </a:p>
      </dgm:t>
    </dgm:pt>
    <dgm:pt modelId="{0911EA04-839F-45EB-87AB-334FDBE6EF71}" type="parTrans" cxnId="{4961FD01-F701-4C71-829A-FDA6C49DA2CF}">
      <dgm:prSet/>
      <dgm:spPr/>
      <dgm:t>
        <a:bodyPr/>
        <a:lstStyle/>
        <a:p>
          <a:endParaRPr lang="en-US"/>
        </a:p>
      </dgm:t>
    </dgm:pt>
    <dgm:pt modelId="{FD1CE987-30FA-47C5-A6B4-6234F4B9B559}" type="sibTrans" cxnId="{4961FD01-F701-4C71-829A-FDA6C49DA2CF}">
      <dgm:prSet/>
      <dgm:spPr/>
      <dgm:t>
        <a:bodyPr/>
        <a:lstStyle/>
        <a:p>
          <a:endParaRPr lang="en-US"/>
        </a:p>
      </dgm:t>
    </dgm:pt>
    <dgm:pt modelId="{75504999-AC53-4C70-8351-FED1517960B3}">
      <dgm:prSet phldrT="[Text]" custT="1"/>
      <dgm:spPr/>
      <dgm:t>
        <a:bodyPr anchor="ctr"/>
        <a:lstStyle/>
        <a:p>
          <a:r>
            <a:rPr lang="en-US" sz="1600" dirty="0"/>
            <a:t>XSLT Transformation</a:t>
          </a:r>
        </a:p>
      </dgm:t>
    </dgm:pt>
    <dgm:pt modelId="{39E43B86-FDD4-4FD7-8C74-D396F80CD70F}" type="parTrans" cxnId="{2D76DF76-42D6-4FBE-9AAE-5D0ADC3878B1}">
      <dgm:prSet/>
      <dgm:spPr/>
      <dgm:t>
        <a:bodyPr/>
        <a:lstStyle/>
        <a:p>
          <a:endParaRPr lang="en-US"/>
        </a:p>
      </dgm:t>
    </dgm:pt>
    <dgm:pt modelId="{00DEF6FE-A4E0-48D7-BE0F-C953BE56C176}" type="sibTrans" cxnId="{2D76DF76-42D6-4FBE-9AAE-5D0ADC3878B1}">
      <dgm:prSet/>
      <dgm:spPr/>
      <dgm:t>
        <a:bodyPr/>
        <a:lstStyle/>
        <a:p>
          <a:endParaRPr lang="en-US"/>
        </a:p>
      </dgm:t>
    </dgm:pt>
    <dgm:pt modelId="{6FEB242A-C75A-4D39-852C-B36BA21A1CC5}">
      <dgm:prSet phldrT="[Text]" custT="1"/>
      <dgm:spPr/>
      <dgm:t>
        <a:bodyPr anchor="ctr"/>
        <a:lstStyle/>
        <a:p>
          <a:r>
            <a:rPr lang="en-US" sz="1600" dirty="0"/>
            <a:t>Convert flat files e.g. CSV to and from XML and convert between JSON and XML</a:t>
          </a:r>
        </a:p>
      </dgm:t>
    </dgm:pt>
    <dgm:pt modelId="{26E7F76F-F56F-4B76-AF27-15C3008BC735}" type="parTrans" cxnId="{C26D4B9B-D097-4F1C-BDA7-E4E65FCEC8C8}">
      <dgm:prSet/>
      <dgm:spPr/>
      <dgm:t>
        <a:bodyPr/>
        <a:lstStyle/>
        <a:p>
          <a:endParaRPr lang="en-US"/>
        </a:p>
      </dgm:t>
    </dgm:pt>
    <dgm:pt modelId="{F1887786-4103-4421-AD2C-A4EA294DEE51}" type="sibTrans" cxnId="{C26D4B9B-D097-4F1C-BDA7-E4E65FCEC8C8}">
      <dgm:prSet/>
      <dgm:spPr/>
      <dgm:t>
        <a:bodyPr/>
        <a:lstStyle/>
        <a:p>
          <a:endParaRPr lang="en-US"/>
        </a:p>
      </dgm:t>
    </dgm:pt>
    <dgm:pt modelId="{C0CDAE5A-2ED4-4C96-9C28-BE9F719E0CE0}">
      <dgm:prSet phldrT="[Text]" custT="1"/>
      <dgm:spPr/>
      <dgm:t>
        <a:bodyPr/>
        <a:lstStyle/>
        <a:p>
          <a:r>
            <a:rPr lang="en-US" sz="1600" dirty="0"/>
            <a:t>EDIFACT Encode and Decode</a:t>
          </a:r>
        </a:p>
      </dgm:t>
    </dgm:pt>
    <dgm:pt modelId="{DCF6B994-DDA3-4006-8C0C-78A5E214E685}" type="parTrans" cxnId="{C5929855-D799-459A-8BD4-78DC6191B2CA}">
      <dgm:prSet/>
      <dgm:spPr/>
      <dgm:t>
        <a:bodyPr/>
        <a:lstStyle/>
        <a:p>
          <a:endParaRPr lang="en-US"/>
        </a:p>
      </dgm:t>
    </dgm:pt>
    <dgm:pt modelId="{EEE93052-5303-4D7F-91EA-4FDFB7551723}" type="sibTrans" cxnId="{C5929855-D799-459A-8BD4-78DC6191B2CA}">
      <dgm:prSet/>
      <dgm:spPr/>
      <dgm:t>
        <a:bodyPr/>
        <a:lstStyle/>
        <a:p>
          <a:endParaRPr lang="en-US"/>
        </a:p>
      </dgm:t>
    </dgm:pt>
    <dgm:pt modelId="{B755D63A-33E6-479A-ACD8-ECFE8DBCE22F}">
      <dgm:prSet phldrT="[Text]" custT="1"/>
      <dgm:spPr/>
      <dgm:t>
        <a:bodyPr anchor="ctr"/>
        <a:lstStyle/>
        <a:p>
          <a:r>
            <a:rPr lang="en-US" sz="1600" dirty="0"/>
            <a:t>Integration Account entity look up</a:t>
          </a:r>
        </a:p>
      </dgm:t>
    </dgm:pt>
    <dgm:pt modelId="{957CB4CF-56F6-4C57-B6CB-66CC5F8743EA}" type="parTrans" cxnId="{645D63A2-276C-4DA6-A971-374B564BDB10}">
      <dgm:prSet/>
      <dgm:spPr/>
      <dgm:t>
        <a:bodyPr/>
        <a:lstStyle/>
        <a:p>
          <a:endParaRPr lang="en-US"/>
        </a:p>
      </dgm:t>
    </dgm:pt>
    <dgm:pt modelId="{68418ABE-FE97-42DC-AB5E-FDFA33E2F3D3}" type="sibTrans" cxnId="{645D63A2-276C-4DA6-A971-374B564BDB10}">
      <dgm:prSet/>
      <dgm:spPr/>
      <dgm:t>
        <a:bodyPr/>
        <a:lstStyle/>
        <a:p>
          <a:endParaRPr lang="en-US"/>
        </a:p>
      </dgm:t>
    </dgm:pt>
    <dgm:pt modelId="{92878912-A8CC-45C1-B304-E1CD06B87BDC}">
      <dgm:prSet phldrT="[Text]" custT="1"/>
      <dgm:spPr/>
      <dgm:t>
        <a:bodyPr anchor="ctr"/>
        <a:lstStyle/>
        <a:p>
          <a:r>
            <a:rPr lang="en-US" sz="1600" dirty="0"/>
            <a:t>Partner resolution</a:t>
          </a:r>
        </a:p>
      </dgm:t>
    </dgm:pt>
    <dgm:pt modelId="{AC4EF53E-1EBC-41A9-94F4-A2E1CFC69D4C}" type="parTrans" cxnId="{4B699100-3820-4AFE-AD7B-8A4C24161911}">
      <dgm:prSet/>
      <dgm:spPr/>
      <dgm:t>
        <a:bodyPr/>
        <a:lstStyle/>
        <a:p>
          <a:endParaRPr lang="en-US"/>
        </a:p>
      </dgm:t>
    </dgm:pt>
    <dgm:pt modelId="{B03C0B83-E34E-4159-AE53-79466CA1C835}" type="sibTrans" cxnId="{4B699100-3820-4AFE-AD7B-8A4C24161911}">
      <dgm:prSet/>
      <dgm:spPr/>
      <dgm:t>
        <a:bodyPr/>
        <a:lstStyle/>
        <a:p>
          <a:endParaRPr lang="en-US"/>
        </a:p>
      </dgm:t>
    </dgm:pt>
    <dgm:pt modelId="{A115DA29-D12D-4D26-851B-8D3604920DDC}">
      <dgm:prSet phldrT="[Text]" custT="1"/>
      <dgm:spPr/>
      <dgm:t>
        <a:bodyPr anchor="ctr"/>
        <a:lstStyle/>
        <a:p>
          <a:r>
            <a:rPr lang="en-US" sz="1600" dirty="0"/>
            <a:t>XPath support</a:t>
          </a:r>
        </a:p>
      </dgm:t>
    </dgm:pt>
    <dgm:pt modelId="{55E5CC7C-60E1-4AA1-8B40-72B91800562C}" type="parTrans" cxnId="{D06BADB2-B4FB-47C9-A931-7B9DECC7FD8A}">
      <dgm:prSet/>
      <dgm:spPr/>
      <dgm:t>
        <a:bodyPr/>
        <a:lstStyle/>
        <a:p>
          <a:endParaRPr lang="en-US"/>
        </a:p>
      </dgm:t>
    </dgm:pt>
    <dgm:pt modelId="{CD8203D6-82FE-4F1A-950A-6457635520DE}" type="sibTrans" cxnId="{D06BADB2-B4FB-47C9-A931-7B9DECC7FD8A}">
      <dgm:prSet/>
      <dgm:spPr/>
      <dgm:t>
        <a:bodyPr/>
        <a:lstStyle/>
        <a:p>
          <a:endParaRPr lang="en-US"/>
        </a:p>
      </dgm:t>
    </dgm:pt>
    <dgm:pt modelId="{B430315C-E43F-46DD-BA82-E5D3DC7B6C56}" type="pres">
      <dgm:prSet presAssocID="{0F2B6514-68EB-42F6-B098-52A33F141489}" presName="Name0" presStyleCnt="0">
        <dgm:presLayoutVars>
          <dgm:dir/>
          <dgm:animLvl val="lvl"/>
          <dgm:resizeHandles val="exact"/>
        </dgm:presLayoutVars>
      </dgm:prSet>
      <dgm:spPr/>
    </dgm:pt>
    <dgm:pt modelId="{4B1620C2-6CB7-4503-B4EF-7B4CDE310FB2}" type="pres">
      <dgm:prSet presAssocID="{3394AAAE-66F9-4C9C-8856-33CB2FB6849F}" presName="linNode" presStyleCnt="0"/>
      <dgm:spPr/>
    </dgm:pt>
    <dgm:pt modelId="{AB891801-6EE9-4726-B2C6-587CF11952B2}" type="pres">
      <dgm:prSet presAssocID="{3394AAAE-66F9-4C9C-8856-33CB2FB6849F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14B8B21E-DF1C-4297-8CD9-2C527A39F9F9}" type="pres">
      <dgm:prSet presAssocID="{3394AAAE-66F9-4C9C-8856-33CB2FB6849F}" presName="descendantText" presStyleLbl="alignAccFollowNode1" presStyleIdx="0" presStyleCnt="3" custScaleY="114980">
        <dgm:presLayoutVars>
          <dgm:bulletEnabled val="1"/>
        </dgm:presLayoutVars>
      </dgm:prSet>
      <dgm:spPr/>
    </dgm:pt>
    <dgm:pt modelId="{ABEAA7D3-AE00-4A42-8788-0AFD9328CA1C}" type="pres">
      <dgm:prSet presAssocID="{FEE073AE-E904-44EC-B578-849F15668FB0}" presName="sp" presStyleCnt="0"/>
      <dgm:spPr/>
    </dgm:pt>
    <dgm:pt modelId="{E0378ACC-A193-4B32-8BAA-6DDD714FFF0D}" type="pres">
      <dgm:prSet presAssocID="{B2DBE072-2020-40E1-871B-6C5E84C9D4B2}" presName="linNode" presStyleCnt="0"/>
      <dgm:spPr/>
    </dgm:pt>
    <dgm:pt modelId="{2BD5D3D0-68A3-4D1F-BAC6-8A4F20FBCC10}" type="pres">
      <dgm:prSet presAssocID="{B2DBE072-2020-40E1-871B-6C5E84C9D4B2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1F200174-B38F-47C6-A122-896836474252}" type="pres">
      <dgm:prSet presAssocID="{B2DBE072-2020-40E1-871B-6C5E84C9D4B2}" presName="descendantText" presStyleLbl="alignAccFollowNode1" presStyleIdx="1" presStyleCnt="3" custScaleY="107417">
        <dgm:presLayoutVars>
          <dgm:bulletEnabled val="1"/>
        </dgm:presLayoutVars>
      </dgm:prSet>
      <dgm:spPr/>
    </dgm:pt>
    <dgm:pt modelId="{9B4E9ABA-AAD2-49C8-9974-A8B40DEDC4EB}" type="pres">
      <dgm:prSet presAssocID="{684F119E-BE64-4868-A5E7-734BB4BCF213}" presName="sp" presStyleCnt="0"/>
      <dgm:spPr/>
    </dgm:pt>
    <dgm:pt modelId="{AAD011F3-0FF7-42AB-B3E3-44C4BAF6461F}" type="pres">
      <dgm:prSet presAssocID="{8830D389-8AD4-4AFE-9BBE-BBCDCB1A5B0B}" presName="linNode" presStyleCnt="0"/>
      <dgm:spPr/>
    </dgm:pt>
    <dgm:pt modelId="{2AD7639E-1057-46F9-8734-FF7D6B05E334}" type="pres">
      <dgm:prSet presAssocID="{8830D389-8AD4-4AFE-9BBE-BBCDCB1A5B0B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58179084-F598-4D2A-B4BB-89938312C681}" type="pres">
      <dgm:prSet presAssocID="{8830D389-8AD4-4AFE-9BBE-BBCDCB1A5B0B}" presName="descendantText" presStyleLbl="alignAccFollowNode1" presStyleIdx="2" presStyleCnt="3" custScaleY="107482">
        <dgm:presLayoutVars>
          <dgm:bulletEnabled val="1"/>
        </dgm:presLayoutVars>
      </dgm:prSet>
      <dgm:spPr/>
    </dgm:pt>
  </dgm:ptLst>
  <dgm:cxnLst>
    <dgm:cxn modelId="{4B699100-3820-4AFE-AD7B-8A4C24161911}" srcId="{8830D389-8AD4-4AFE-9BBE-BBCDCB1A5B0B}" destId="{92878912-A8CC-45C1-B304-E1CD06B87BDC}" srcOrd="2" destOrd="0" parTransId="{AC4EF53E-1EBC-41A9-94F4-A2E1CFC69D4C}" sibTransId="{B03C0B83-E34E-4159-AE53-79466CA1C835}"/>
    <dgm:cxn modelId="{4961FD01-F701-4C71-829A-FDA6C49DA2CF}" srcId="{3394AAAE-66F9-4C9C-8856-33CB2FB6849F}" destId="{EA67BCBF-0A8D-4F58-8AB5-79A65538C2E8}" srcOrd="0" destOrd="0" parTransId="{0911EA04-839F-45EB-87AB-334FDBE6EF71}" sibTransId="{FD1CE987-30FA-47C5-A6B4-6234F4B9B559}"/>
    <dgm:cxn modelId="{67B72617-4B99-4388-B05A-B277DC2124DE}" type="presOf" srcId="{B755D63A-33E6-479A-ACD8-ECFE8DBCE22F}" destId="{58179084-F598-4D2A-B4BB-89938312C681}" srcOrd="0" destOrd="0" presId="urn:microsoft.com/office/officeart/2005/8/layout/vList5"/>
    <dgm:cxn modelId="{15632A17-37F1-4A72-81F3-EE790FDD4B99}" type="presOf" srcId="{EA67BCBF-0A8D-4F58-8AB5-79A65538C2E8}" destId="{14B8B21E-DF1C-4297-8CD9-2C527A39F9F9}" srcOrd="0" destOrd="0" presId="urn:microsoft.com/office/officeart/2005/8/layout/vList5"/>
    <dgm:cxn modelId="{4829B226-1BA2-419D-AEE8-C11FCAFFBA2A}" type="presOf" srcId="{C2818F5F-A652-46B9-819D-96D3D6826612}" destId="{58179084-F598-4D2A-B4BB-89938312C681}" srcOrd="0" destOrd="1" presId="urn:microsoft.com/office/officeart/2005/8/layout/vList5"/>
    <dgm:cxn modelId="{15561636-230D-4ABB-BE13-536026B0E3E8}" srcId="{0F2B6514-68EB-42F6-B098-52A33F141489}" destId="{B2DBE072-2020-40E1-871B-6C5E84C9D4B2}" srcOrd="1" destOrd="0" parTransId="{9481DFE4-B4A9-4412-B186-E0DCE4B9723A}" sibTransId="{684F119E-BE64-4868-A5E7-734BB4BCF213}"/>
    <dgm:cxn modelId="{A6C3FB5B-B83D-41AF-BA59-C33DAE9E954E}" type="presOf" srcId="{3394AAAE-66F9-4C9C-8856-33CB2FB6849F}" destId="{AB891801-6EE9-4726-B2C6-587CF11952B2}" srcOrd="0" destOrd="0" presId="urn:microsoft.com/office/officeart/2005/8/layout/vList5"/>
    <dgm:cxn modelId="{0DBADE51-526B-472C-B9DB-ADF7933A3648}" type="presOf" srcId="{B2DBE072-2020-40E1-871B-6C5E84C9D4B2}" destId="{2BD5D3D0-68A3-4D1F-BAC6-8A4F20FBCC10}" srcOrd="0" destOrd="0" presId="urn:microsoft.com/office/officeart/2005/8/layout/vList5"/>
    <dgm:cxn modelId="{2EAC4C54-1778-4CD6-9900-80894FBA873A}" srcId="{B2DBE072-2020-40E1-871B-6C5E84C9D4B2}" destId="{E1ECA053-60D6-4273-B05C-3DD94B25A218}" srcOrd="0" destOrd="0" parTransId="{0BE16996-1679-463F-9CD5-6B14807BE340}" sibTransId="{F8D40CA4-12E4-492C-8411-C845E29BC923}"/>
    <dgm:cxn modelId="{C5929855-D799-459A-8BD4-78DC6191B2CA}" srcId="{B2DBE072-2020-40E1-871B-6C5E84C9D4B2}" destId="{C0CDAE5A-2ED4-4C96-9C28-BE9F719E0CE0}" srcOrd="2" destOrd="0" parTransId="{DCF6B994-DDA3-4006-8C0C-78A5E214E685}" sibTransId="{EEE93052-5303-4D7F-91EA-4FDFB7551723}"/>
    <dgm:cxn modelId="{2D76DF76-42D6-4FBE-9AAE-5D0ADC3878B1}" srcId="{3394AAAE-66F9-4C9C-8856-33CB2FB6849F}" destId="{75504999-AC53-4C70-8351-FED1517960B3}" srcOrd="1" destOrd="0" parTransId="{39E43B86-FDD4-4FD7-8C74-D396F80CD70F}" sibTransId="{00DEF6FE-A4E0-48D7-BE0F-C953BE56C176}"/>
    <dgm:cxn modelId="{A1FBC977-AB20-4835-88C4-21816B7A7F57}" type="presOf" srcId="{75504999-AC53-4C70-8351-FED1517960B3}" destId="{14B8B21E-DF1C-4297-8CD9-2C527A39F9F9}" srcOrd="0" destOrd="1" presId="urn:microsoft.com/office/officeart/2005/8/layout/vList5"/>
    <dgm:cxn modelId="{C4319558-77D4-41CF-AD3D-EEBD67146D2A}" type="presOf" srcId="{E1ECA053-60D6-4273-B05C-3DD94B25A218}" destId="{1F200174-B38F-47C6-A122-896836474252}" srcOrd="0" destOrd="0" presId="urn:microsoft.com/office/officeart/2005/8/layout/vList5"/>
    <dgm:cxn modelId="{58A8158B-E633-4CA0-933E-C2940868F9AE}" type="presOf" srcId="{A6677667-E06A-4209-BCED-0BE73386E2A3}" destId="{1F200174-B38F-47C6-A122-896836474252}" srcOrd="0" destOrd="1" presId="urn:microsoft.com/office/officeart/2005/8/layout/vList5"/>
    <dgm:cxn modelId="{DC174D8F-6F44-479F-BC37-079C5EAABB2A}" srcId="{0F2B6514-68EB-42F6-B098-52A33F141489}" destId="{8830D389-8AD4-4AFE-9BBE-BBCDCB1A5B0B}" srcOrd="2" destOrd="0" parTransId="{4B5001D1-8EA1-406D-822F-630B1CB9B274}" sibTransId="{D8B89513-F452-4E21-942D-DBB773BFAA6E}"/>
    <dgm:cxn modelId="{C26D4B9B-D097-4F1C-BDA7-E4E65FCEC8C8}" srcId="{3394AAAE-66F9-4C9C-8856-33CB2FB6849F}" destId="{6FEB242A-C75A-4D39-852C-B36BA21A1CC5}" srcOrd="2" destOrd="0" parTransId="{26E7F76F-F56F-4B76-AF27-15C3008BC735}" sibTransId="{F1887786-4103-4421-AD2C-A4EA294DEE51}"/>
    <dgm:cxn modelId="{645D63A2-276C-4DA6-A971-374B564BDB10}" srcId="{8830D389-8AD4-4AFE-9BBE-BBCDCB1A5B0B}" destId="{B755D63A-33E6-479A-ACD8-ECFE8DBCE22F}" srcOrd="0" destOrd="0" parTransId="{957CB4CF-56F6-4C57-B6CB-66CC5F8743EA}" sibTransId="{68418ABE-FE97-42DC-AB5E-FDFA33E2F3D3}"/>
    <dgm:cxn modelId="{BD8221AE-7913-4A58-B589-52FE1457A4C6}" srcId="{0F2B6514-68EB-42F6-B098-52A33F141489}" destId="{3394AAAE-66F9-4C9C-8856-33CB2FB6849F}" srcOrd="0" destOrd="0" parTransId="{F46E4B33-1936-4C29-9178-F6CEFAAD0EFA}" sibTransId="{FEE073AE-E904-44EC-B578-849F15668FB0}"/>
    <dgm:cxn modelId="{D06BADB2-B4FB-47C9-A931-7B9DECC7FD8A}" srcId="{3394AAAE-66F9-4C9C-8856-33CB2FB6849F}" destId="{A115DA29-D12D-4D26-851B-8D3604920DDC}" srcOrd="3" destOrd="0" parTransId="{55E5CC7C-60E1-4AA1-8B40-72B91800562C}" sibTransId="{CD8203D6-82FE-4F1A-950A-6457635520DE}"/>
    <dgm:cxn modelId="{F18564BA-18A6-4A0F-8CD5-A0607CFF5304}" type="presOf" srcId="{92878912-A8CC-45C1-B304-E1CD06B87BDC}" destId="{58179084-F598-4D2A-B4BB-89938312C681}" srcOrd="0" destOrd="2" presId="urn:microsoft.com/office/officeart/2005/8/layout/vList5"/>
    <dgm:cxn modelId="{C15E9FBF-0DD5-458A-925F-BBF67369715F}" type="presOf" srcId="{8830D389-8AD4-4AFE-9BBE-BBCDCB1A5B0B}" destId="{2AD7639E-1057-46F9-8734-FF7D6B05E334}" srcOrd="0" destOrd="0" presId="urn:microsoft.com/office/officeart/2005/8/layout/vList5"/>
    <dgm:cxn modelId="{22D255C2-C570-4419-BBCB-4FBD71338800}" type="presOf" srcId="{C0CDAE5A-2ED4-4C96-9C28-BE9F719E0CE0}" destId="{1F200174-B38F-47C6-A122-896836474252}" srcOrd="0" destOrd="2" presId="urn:microsoft.com/office/officeart/2005/8/layout/vList5"/>
    <dgm:cxn modelId="{5BFDA3D0-01F2-43A6-8BAF-E161E2014E61}" type="presOf" srcId="{A115DA29-D12D-4D26-851B-8D3604920DDC}" destId="{14B8B21E-DF1C-4297-8CD9-2C527A39F9F9}" srcOrd="0" destOrd="3" presId="urn:microsoft.com/office/officeart/2005/8/layout/vList5"/>
    <dgm:cxn modelId="{45E3B3D9-F1F5-417F-B372-65CFFD3F3929}" type="presOf" srcId="{0F2B6514-68EB-42F6-B098-52A33F141489}" destId="{B430315C-E43F-46DD-BA82-E5D3DC7B6C56}" srcOrd="0" destOrd="0" presId="urn:microsoft.com/office/officeart/2005/8/layout/vList5"/>
    <dgm:cxn modelId="{56130BDD-C426-450B-96B2-70F3EBDF884D}" type="presOf" srcId="{6FEB242A-C75A-4D39-852C-B36BA21A1CC5}" destId="{14B8B21E-DF1C-4297-8CD9-2C527A39F9F9}" srcOrd="0" destOrd="2" presId="urn:microsoft.com/office/officeart/2005/8/layout/vList5"/>
    <dgm:cxn modelId="{3A6207EF-D5E4-45DB-991B-33F78C2CB8D1}" srcId="{B2DBE072-2020-40E1-871B-6C5E84C9D4B2}" destId="{A6677667-E06A-4209-BCED-0BE73386E2A3}" srcOrd="1" destOrd="0" parTransId="{1AA0C291-66F1-492E-BF16-163D7899DCD2}" sibTransId="{B964331C-28BF-4E29-BAF6-BF0BC416EDC8}"/>
    <dgm:cxn modelId="{153D6FF4-4A64-4125-B6CA-E4D4C64BC719}" srcId="{8830D389-8AD4-4AFE-9BBE-BBCDCB1A5B0B}" destId="{C2818F5F-A652-46B9-819D-96D3D6826612}" srcOrd="1" destOrd="0" parTransId="{248AABAD-70BB-4552-A713-6F560C5BB90F}" sibTransId="{6CB24D43-DEFB-439A-B295-E4031D609C36}"/>
    <dgm:cxn modelId="{3F232A19-1329-4F30-9BE7-D5019A4BEBF5}" type="presParOf" srcId="{B430315C-E43F-46DD-BA82-E5D3DC7B6C56}" destId="{4B1620C2-6CB7-4503-B4EF-7B4CDE310FB2}" srcOrd="0" destOrd="0" presId="urn:microsoft.com/office/officeart/2005/8/layout/vList5"/>
    <dgm:cxn modelId="{09164376-E7E3-422A-9167-30BF0BB7EFBD}" type="presParOf" srcId="{4B1620C2-6CB7-4503-B4EF-7B4CDE310FB2}" destId="{AB891801-6EE9-4726-B2C6-587CF11952B2}" srcOrd="0" destOrd="0" presId="urn:microsoft.com/office/officeart/2005/8/layout/vList5"/>
    <dgm:cxn modelId="{DFBBCCF6-19C7-45AE-A7C7-5E50CE69FE5C}" type="presParOf" srcId="{4B1620C2-6CB7-4503-B4EF-7B4CDE310FB2}" destId="{14B8B21E-DF1C-4297-8CD9-2C527A39F9F9}" srcOrd="1" destOrd="0" presId="urn:microsoft.com/office/officeart/2005/8/layout/vList5"/>
    <dgm:cxn modelId="{66826A54-FD5C-4416-91E9-A28EA0AAF5A0}" type="presParOf" srcId="{B430315C-E43F-46DD-BA82-E5D3DC7B6C56}" destId="{ABEAA7D3-AE00-4A42-8788-0AFD9328CA1C}" srcOrd="1" destOrd="0" presId="urn:microsoft.com/office/officeart/2005/8/layout/vList5"/>
    <dgm:cxn modelId="{252E5246-5C74-4643-B52C-9E4478B3AC03}" type="presParOf" srcId="{B430315C-E43F-46DD-BA82-E5D3DC7B6C56}" destId="{E0378ACC-A193-4B32-8BAA-6DDD714FFF0D}" srcOrd="2" destOrd="0" presId="urn:microsoft.com/office/officeart/2005/8/layout/vList5"/>
    <dgm:cxn modelId="{673E73D7-F0CB-4990-8C3D-98817B92BAEF}" type="presParOf" srcId="{E0378ACC-A193-4B32-8BAA-6DDD714FFF0D}" destId="{2BD5D3D0-68A3-4D1F-BAC6-8A4F20FBCC10}" srcOrd="0" destOrd="0" presId="urn:microsoft.com/office/officeart/2005/8/layout/vList5"/>
    <dgm:cxn modelId="{124D2065-35F0-4C9E-B67A-E07B7631FBD4}" type="presParOf" srcId="{E0378ACC-A193-4B32-8BAA-6DDD714FFF0D}" destId="{1F200174-B38F-47C6-A122-896836474252}" srcOrd="1" destOrd="0" presId="urn:microsoft.com/office/officeart/2005/8/layout/vList5"/>
    <dgm:cxn modelId="{0B392071-C557-4E9F-8076-07FF42616912}" type="presParOf" srcId="{B430315C-E43F-46DD-BA82-E5D3DC7B6C56}" destId="{9B4E9ABA-AAD2-49C8-9974-A8B40DEDC4EB}" srcOrd="3" destOrd="0" presId="urn:microsoft.com/office/officeart/2005/8/layout/vList5"/>
    <dgm:cxn modelId="{F3415DE8-BDA2-4134-8627-BD87F809ED2F}" type="presParOf" srcId="{B430315C-E43F-46DD-BA82-E5D3DC7B6C56}" destId="{AAD011F3-0FF7-42AB-B3E3-44C4BAF6461F}" srcOrd="4" destOrd="0" presId="urn:microsoft.com/office/officeart/2005/8/layout/vList5"/>
    <dgm:cxn modelId="{F6DD887D-F17A-40DC-9D00-CD4C4CB9BEE6}" type="presParOf" srcId="{AAD011F3-0FF7-42AB-B3E3-44C4BAF6461F}" destId="{2AD7639E-1057-46F9-8734-FF7D6B05E334}" srcOrd="0" destOrd="0" presId="urn:microsoft.com/office/officeart/2005/8/layout/vList5"/>
    <dgm:cxn modelId="{AC59B381-354C-4BE2-9634-8107A381E6C9}" type="presParOf" srcId="{AAD011F3-0FF7-42AB-B3E3-44C4BAF6461F}" destId="{58179084-F598-4D2A-B4BB-89938312C68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F2B6514-68EB-42F6-B098-52A33F141489}" type="doc">
      <dgm:prSet loTypeId="urn:microsoft.com/office/officeart/2005/8/layout/vList5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8830D389-8AD4-4AFE-9BBE-BBCDCB1A5B0B}">
      <dgm:prSet phldrT="[Text]" custT="1"/>
      <dgm:spPr/>
      <dgm:t>
        <a:bodyPr/>
        <a:lstStyle/>
        <a:p>
          <a:r>
            <a:rPr lang="en-US" sz="1800" dirty="0"/>
            <a:t>Operations Management Suite</a:t>
          </a:r>
        </a:p>
      </dgm:t>
    </dgm:pt>
    <dgm:pt modelId="{4B5001D1-8EA1-406D-822F-630B1CB9B274}" type="parTrans" cxnId="{DC174D8F-6F44-479F-BC37-079C5EAABB2A}">
      <dgm:prSet/>
      <dgm:spPr/>
      <dgm:t>
        <a:bodyPr/>
        <a:lstStyle/>
        <a:p>
          <a:endParaRPr lang="en-US"/>
        </a:p>
      </dgm:t>
    </dgm:pt>
    <dgm:pt modelId="{D8B89513-F452-4E21-942D-DBB773BFAA6E}" type="sibTrans" cxnId="{DC174D8F-6F44-479F-BC37-079C5EAABB2A}">
      <dgm:prSet/>
      <dgm:spPr/>
      <dgm:t>
        <a:bodyPr/>
        <a:lstStyle/>
        <a:p>
          <a:endParaRPr lang="en-US"/>
        </a:p>
      </dgm:t>
    </dgm:pt>
    <dgm:pt modelId="{B2DBE072-2020-40E1-871B-6C5E84C9D4B2}">
      <dgm:prSet phldrT="[Text]" custT="1"/>
      <dgm:spPr/>
      <dgm:t>
        <a:bodyPr/>
        <a:lstStyle/>
        <a:p>
          <a:r>
            <a:rPr lang="en-US" sz="1800" dirty="0"/>
            <a:t>EDI and custom tracking</a:t>
          </a:r>
        </a:p>
      </dgm:t>
    </dgm:pt>
    <dgm:pt modelId="{9481DFE4-B4A9-4412-B186-E0DCE4B9723A}" type="parTrans" cxnId="{15561636-230D-4ABB-BE13-536026B0E3E8}">
      <dgm:prSet/>
      <dgm:spPr/>
      <dgm:t>
        <a:bodyPr/>
        <a:lstStyle/>
        <a:p>
          <a:endParaRPr lang="en-US"/>
        </a:p>
      </dgm:t>
    </dgm:pt>
    <dgm:pt modelId="{684F119E-BE64-4868-A5E7-734BB4BCF213}" type="sibTrans" cxnId="{15561636-230D-4ABB-BE13-536026B0E3E8}">
      <dgm:prSet/>
      <dgm:spPr/>
      <dgm:t>
        <a:bodyPr/>
        <a:lstStyle/>
        <a:p>
          <a:endParaRPr lang="en-US"/>
        </a:p>
      </dgm:t>
    </dgm:pt>
    <dgm:pt modelId="{3394AAAE-66F9-4C9C-8856-33CB2FB6849F}">
      <dgm:prSet phldrT="[Text]" custT="1"/>
      <dgm:spPr/>
      <dgm:t>
        <a:bodyPr/>
        <a:lstStyle/>
        <a:p>
          <a:r>
            <a:rPr lang="en-US" sz="1800" dirty="0"/>
            <a:t>Integration</a:t>
          </a:r>
        </a:p>
        <a:p>
          <a:r>
            <a:rPr lang="en-US" sz="1800" dirty="0"/>
            <a:t>Account</a:t>
          </a:r>
        </a:p>
      </dgm:t>
    </dgm:pt>
    <dgm:pt modelId="{F46E4B33-1936-4C29-9178-F6CEFAAD0EFA}" type="parTrans" cxnId="{BD8221AE-7913-4A58-B589-52FE1457A4C6}">
      <dgm:prSet/>
      <dgm:spPr/>
      <dgm:t>
        <a:bodyPr/>
        <a:lstStyle/>
        <a:p>
          <a:endParaRPr lang="en-US"/>
        </a:p>
      </dgm:t>
    </dgm:pt>
    <dgm:pt modelId="{FEE073AE-E904-44EC-B578-849F15668FB0}" type="sibTrans" cxnId="{BD8221AE-7913-4A58-B589-52FE1457A4C6}">
      <dgm:prSet/>
      <dgm:spPr/>
      <dgm:t>
        <a:bodyPr/>
        <a:lstStyle/>
        <a:p>
          <a:endParaRPr lang="en-US"/>
        </a:p>
      </dgm:t>
    </dgm:pt>
    <dgm:pt modelId="{E1ECA053-60D6-4273-B05C-3DD94B25A218}">
      <dgm:prSet phldrT="[Text]" custT="1"/>
      <dgm:spPr/>
      <dgm:t>
        <a:bodyPr anchor="ctr"/>
        <a:lstStyle/>
        <a:p>
          <a:r>
            <a:rPr lang="en-US" sz="1600" dirty="0"/>
            <a:t>Events emitted for sending &amp; receiving as well as acknowledgement tracking</a:t>
          </a:r>
        </a:p>
      </dgm:t>
    </dgm:pt>
    <dgm:pt modelId="{0BE16996-1679-463F-9CD5-6B14807BE340}" type="parTrans" cxnId="{2EAC4C54-1778-4CD6-9900-80894FBA873A}">
      <dgm:prSet/>
      <dgm:spPr/>
      <dgm:t>
        <a:bodyPr/>
        <a:lstStyle/>
        <a:p>
          <a:endParaRPr lang="en-US"/>
        </a:p>
      </dgm:t>
    </dgm:pt>
    <dgm:pt modelId="{F8D40CA4-12E4-492C-8411-C845E29BC923}" type="sibTrans" cxnId="{2EAC4C54-1778-4CD6-9900-80894FBA873A}">
      <dgm:prSet/>
      <dgm:spPr/>
      <dgm:t>
        <a:bodyPr/>
        <a:lstStyle/>
        <a:p>
          <a:endParaRPr lang="en-US"/>
        </a:p>
      </dgm:t>
    </dgm:pt>
    <dgm:pt modelId="{EA67BCBF-0A8D-4F58-8AB5-79A65538C2E8}">
      <dgm:prSet phldrT="[Text]" custT="1"/>
      <dgm:spPr/>
      <dgm:t>
        <a:bodyPr anchor="ctr"/>
        <a:lstStyle/>
        <a:p>
          <a:r>
            <a:rPr lang="en-US" sz="1600" dirty="0"/>
            <a:t>Turn on Azure Monitor</a:t>
          </a:r>
        </a:p>
      </dgm:t>
    </dgm:pt>
    <dgm:pt modelId="{0911EA04-839F-45EB-87AB-334FDBE6EF71}" type="parTrans" cxnId="{4961FD01-F701-4C71-829A-FDA6C49DA2CF}">
      <dgm:prSet/>
      <dgm:spPr/>
      <dgm:t>
        <a:bodyPr/>
        <a:lstStyle/>
        <a:p>
          <a:endParaRPr lang="en-US"/>
        </a:p>
      </dgm:t>
    </dgm:pt>
    <dgm:pt modelId="{FD1CE987-30FA-47C5-A6B4-6234F4B9B559}" type="sibTrans" cxnId="{4961FD01-F701-4C71-829A-FDA6C49DA2CF}">
      <dgm:prSet/>
      <dgm:spPr/>
      <dgm:t>
        <a:bodyPr/>
        <a:lstStyle/>
        <a:p>
          <a:endParaRPr lang="en-US"/>
        </a:p>
      </dgm:t>
    </dgm:pt>
    <dgm:pt modelId="{75504999-AC53-4C70-8351-FED1517960B3}">
      <dgm:prSet phldrT="[Text]" custT="1"/>
      <dgm:spPr/>
      <dgm:t>
        <a:bodyPr anchor="ctr"/>
        <a:lstStyle/>
        <a:p>
          <a:r>
            <a:rPr lang="en-US" sz="1600" dirty="0"/>
            <a:t>Push to storage, </a:t>
          </a:r>
          <a:r>
            <a:rPr lang="en-US" sz="1600" dirty="0" err="1"/>
            <a:t>EventHub</a:t>
          </a:r>
          <a:r>
            <a:rPr lang="en-US" sz="1600" dirty="0"/>
            <a:t> or Log Analytics</a:t>
          </a:r>
        </a:p>
      </dgm:t>
    </dgm:pt>
    <dgm:pt modelId="{39E43B86-FDD4-4FD7-8C74-D396F80CD70F}" type="parTrans" cxnId="{2D76DF76-42D6-4FBE-9AAE-5D0ADC3878B1}">
      <dgm:prSet/>
      <dgm:spPr/>
      <dgm:t>
        <a:bodyPr/>
        <a:lstStyle/>
        <a:p>
          <a:endParaRPr lang="en-US"/>
        </a:p>
      </dgm:t>
    </dgm:pt>
    <dgm:pt modelId="{00DEF6FE-A4E0-48D7-BE0F-C953BE56C176}" type="sibTrans" cxnId="{2D76DF76-42D6-4FBE-9AAE-5D0ADC3878B1}">
      <dgm:prSet/>
      <dgm:spPr/>
      <dgm:t>
        <a:bodyPr/>
        <a:lstStyle/>
        <a:p>
          <a:endParaRPr lang="en-US"/>
        </a:p>
      </dgm:t>
    </dgm:pt>
    <dgm:pt modelId="{6FEB242A-C75A-4D39-852C-B36BA21A1CC5}">
      <dgm:prSet phldrT="[Text]" custT="1"/>
      <dgm:spPr/>
      <dgm:t>
        <a:bodyPr anchor="ctr"/>
        <a:lstStyle/>
        <a:p>
          <a:r>
            <a:rPr lang="en-US" sz="1600" dirty="0"/>
            <a:t>Tracking API for custom events</a:t>
          </a:r>
        </a:p>
      </dgm:t>
    </dgm:pt>
    <dgm:pt modelId="{26E7F76F-F56F-4B76-AF27-15C3008BC735}" type="parTrans" cxnId="{C26D4B9B-D097-4F1C-BDA7-E4E65FCEC8C8}">
      <dgm:prSet/>
      <dgm:spPr/>
      <dgm:t>
        <a:bodyPr/>
        <a:lstStyle/>
        <a:p>
          <a:endParaRPr lang="en-US"/>
        </a:p>
      </dgm:t>
    </dgm:pt>
    <dgm:pt modelId="{F1887786-4103-4421-AD2C-A4EA294DEE51}" type="sibTrans" cxnId="{C26D4B9B-D097-4F1C-BDA7-E4E65FCEC8C8}">
      <dgm:prSet/>
      <dgm:spPr/>
      <dgm:t>
        <a:bodyPr/>
        <a:lstStyle/>
        <a:p>
          <a:endParaRPr lang="en-US"/>
        </a:p>
      </dgm:t>
    </dgm:pt>
    <dgm:pt modelId="{B755D63A-33E6-479A-ACD8-ECFE8DBCE22F}">
      <dgm:prSet phldrT="[Text]" custT="1"/>
      <dgm:spPr/>
      <dgm:t>
        <a:bodyPr anchor="ctr"/>
        <a:lstStyle/>
        <a:p>
          <a:r>
            <a:rPr lang="en-US" sz="1600" dirty="0"/>
            <a:t>Solution Gallery</a:t>
          </a:r>
        </a:p>
      </dgm:t>
    </dgm:pt>
    <dgm:pt modelId="{957CB4CF-56F6-4C57-B6CB-66CC5F8743EA}" type="parTrans" cxnId="{645D63A2-276C-4DA6-A971-374B564BDB10}">
      <dgm:prSet/>
      <dgm:spPr/>
      <dgm:t>
        <a:bodyPr/>
        <a:lstStyle/>
        <a:p>
          <a:endParaRPr lang="en-US"/>
        </a:p>
      </dgm:t>
    </dgm:pt>
    <dgm:pt modelId="{68418ABE-FE97-42DC-AB5E-FDFA33E2F3D3}" type="sibTrans" cxnId="{645D63A2-276C-4DA6-A971-374B564BDB10}">
      <dgm:prSet/>
      <dgm:spPr/>
      <dgm:t>
        <a:bodyPr/>
        <a:lstStyle/>
        <a:p>
          <a:endParaRPr lang="en-US"/>
        </a:p>
      </dgm:t>
    </dgm:pt>
    <dgm:pt modelId="{CDB9529F-479A-4165-87DE-3CAE6533FD7D}">
      <dgm:prSet phldrT="[Text]" custT="1"/>
      <dgm:spPr/>
      <dgm:t>
        <a:bodyPr anchor="ctr"/>
        <a:lstStyle/>
        <a:p>
          <a:r>
            <a:rPr lang="en-US" sz="1600" dirty="0"/>
            <a:t>Tailored to B2B for easy management</a:t>
          </a:r>
        </a:p>
      </dgm:t>
    </dgm:pt>
    <dgm:pt modelId="{A34FE5C8-5E34-4E88-BA3A-3C7A92C2FFF4}" type="parTrans" cxnId="{60CECFB4-C20B-450A-84F9-814292DFDF92}">
      <dgm:prSet/>
      <dgm:spPr/>
      <dgm:t>
        <a:bodyPr/>
        <a:lstStyle/>
        <a:p>
          <a:endParaRPr lang="en-US"/>
        </a:p>
      </dgm:t>
    </dgm:pt>
    <dgm:pt modelId="{C2CA1592-4E0D-4F59-BD1E-810B22249476}" type="sibTrans" cxnId="{60CECFB4-C20B-450A-84F9-814292DFDF92}">
      <dgm:prSet/>
      <dgm:spPr/>
      <dgm:t>
        <a:bodyPr/>
        <a:lstStyle/>
        <a:p>
          <a:endParaRPr lang="en-US"/>
        </a:p>
      </dgm:t>
    </dgm:pt>
    <dgm:pt modelId="{BBC5D9E5-9F74-4036-91D0-FD43DAC33771}">
      <dgm:prSet phldrT="[Text]" custT="1"/>
      <dgm:spPr/>
      <dgm:t>
        <a:bodyPr anchor="ctr"/>
        <a:lstStyle/>
        <a:p>
          <a:r>
            <a:rPr lang="en-US" sz="1600" dirty="0"/>
            <a:t>Automatically associates data</a:t>
          </a:r>
        </a:p>
      </dgm:t>
    </dgm:pt>
    <dgm:pt modelId="{CB9D66E6-2508-4E7C-8F3C-2C2AB1FBDB30}" type="parTrans" cxnId="{A8D70EDA-31B5-4D00-BA72-3AAF2D899010}">
      <dgm:prSet/>
      <dgm:spPr/>
      <dgm:t>
        <a:bodyPr/>
        <a:lstStyle/>
        <a:p>
          <a:endParaRPr lang="en-US"/>
        </a:p>
      </dgm:t>
    </dgm:pt>
    <dgm:pt modelId="{C7362C6C-034F-4A48-A264-66F0565CC3DF}" type="sibTrans" cxnId="{A8D70EDA-31B5-4D00-BA72-3AAF2D899010}">
      <dgm:prSet/>
      <dgm:spPr/>
      <dgm:t>
        <a:bodyPr/>
        <a:lstStyle/>
        <a:p>
          <a:endParaRPr lang="en-US"/>
        </a:p>
      </dgm:t>
    </dgm:pt>
    <dgm:pt modelId="{224D4243-FC15-4989-8302-8B29CACBD563}">
      <dgm:prSet phldrT="[Text]" custT="1"/>
      <dgm:spPr/>
      <dgm:t>
        <a:bodyPr anchor="ctr"/>
        <a:lstStyle/>
        <a:p>
          <a:r>
            <a:rPr lang="en-US" sz="1600" dirty="0"/>
            <a:t>Use </a:t>
          </a:r>
          <a:r>
            <a:rPr lang="en-US" sz="1600" dirty="0" err="1"/>
            <a:t>TrackedProperties</a:t>
          </a:r>
          <a:r>
            <a:rPr lang="en-US" sz="1600" dirty="0"/>
            <a:t> in your Logic Apps for custom data items</a:t>
          </a:r>
        </a:p>
      </dgm:t>
    </dgm:pt>
    <dgm:pt modelId="{D361628D-27AF-46DA-8851-5A5EF30EB1FF}" type="parTrans" cxnId="{30D28BA4-57FD-41CB-B2D7-21D9136A1279}">
      <dgm:prSet/>
      <dgm:spPr/>
      <dgm:t>
        <a:bodyPr/>
        <a:lstStyle/>
        <a:p>
          <a:endParaRPr lang="en-US"/>
        </a:p>
      </dgm:t>
    </dgm:pt>
    <dgm:pt modelId="{120BC5EC-6F2C-49B8-81DB-47EB742D7520}" type="sibTrans" cxnId="{30D28BA4-57FD-41CB-B2D7-21D9136A1279}">
      <dgm:prSet/>
      <dgm:spPr/>
      <dgm:t>
        <a:bodyPr/>
        <a:lstStyle/>
        <a:p>
          <a:endParaRPr lang="en-US"/>
        </a:p>
      </dgm:t>
    </dgm:pt>
    <dgm:pt modelId="{803ADA83-6605-44A6-95C4-5E1081F49AD9}">
      <dgm:prSet phldrT="[Text]" custT="1"/>
      <dgm:spPr/>
      <dgm:t>
        <a:bodyPr/>
        <a:lstStyle/>
        <a:p>
          <a:r>
            <a:rPr lang="en-US" sz="1600" dirty="0"/>
            <a:t>Rich schema for correlation</a:t>
          </a:r>
        </a:p>
      </dgm:t>
    </dgm:pt>
    <dgm:pt modelId="{00FD3348-AF71-4A87-82E5-47135B39F100}" type="parTrans" cxnId="{71048381-7AB0-4CF8-970B-530AC21A285E}">
      <dgm:prSet/>
      <dgm:spPr/>
      <dgm:t>
        <a:bodyPr/>
        <a:lstStyle/>
        <a:p>
          <a:endParaRPr lang="en-US"/>
        </a:p>
      </dgm:t>
    </dgm:pt>
    <dgm:pt modelId="{307238BE-385B-4EC9-9663-209B762AECB9}" type="sibTrans" cxnId="{71048381-7AB0-4CF8-970B-530AC21A285E}">
      <dgm:prSet/>
      <dgm:spPr/>
      <dgm:t>
        <a:bodyPr/>
        <a:lstStyle/>
        <a:p>
          <a:endParaRPr lang="en-US"/>
        </a:p>
      </dgm:t>
    </dgm:pt>
    <dgm:pt modelId="{86CF9CEB-D3E9-4E3D-8741-B6ABA092F1E3}">
      <dgm:prSet phldrT="[Text]" custT="1"/>
      <dgm:spPr/>
      <dgm:t>
        <a:bodyPr anchor="ctr"/>
        <a:lstStyle/>
        <a:p>
          <a:r>
            <a:rPr lang="en-US" sz="1600" dirty="0"/>
            <a:t>Create alerts for proactive monitoring</a:t>
          </a:r>
        </a:p>
      </dgm:t>
    </dgm:pt>
    <dgm:pt modelId="{E8FE6C79-E811-4AF0-8227-88D16401302A}" type="parTrans" cxnId="{654A76D9-8B5B-4899-A2CC-07ABCC79AC1C}">
      <dgm:prSet/>
      <dgm:spPr/>
      <dgm:t>
        <a:bodyPr/>
        <a:lstStyle/>
        <a:p>
          <a:endParaRPr lang="en-US"/>
        </a:p>
      </dgm:t>
    </dgm:pt>
    <dgm:pt modelId="{39389068-D249-4576-B7DF-6867ADCDC128}" type="sibTrans" cxnId="{654A76D9-8B5B-4899-A2CC-07ABCC79AC1C}">
      <dgm:prSet/>
      <dgm:spPr/>
      <dgm:t>
        <a:bodyPr/>
        <a:lstStyle/>
        <a:p>
          <a:endParaRPr lang="en-US"/>
        </a:p>
      </dgm:t>
    </dgm:pt>
    <dgm:pt modelId="{DA61AB88-E65B-4D85-84A1-E5598333782F}">
      <dgm:prSet phldrT="[Text]" custT="1"/>
      <dgm:spPr/>
      <dgm:t>
        <a:bodyPr anchor="ctr"/>
        <a:lstStyle/>
        <a:p>
          <a:r>
            <a:rPr lang="en-US" sz="1600" dirty="0"/>
            <a:t>Download messages</a:t>
          </a:r>
        </a:p>
      </dgm:t>
    </dgm:pt>
    <dgm:pt modelId="{693C1C3F-9F68-450F-9C40-99E63E276062}" type="parTrans" cxnId="{2CAA2695-E410-4E5A-AD3B-4C70C7B40789}">
      <dgm:prSet/>
      <dgm:spPr/>
      <dgm:t>
        <a:bodyPr/>
        <a:lstStyle/>
        <a:p>
          <a:endParaRPr lang="en-US"/>
        </a:p>
      </dgm:t>
    </dgm:pt>
    <dgm:pt modelId="{2FF9BCB7-8859-4D61-A35F-06164265C105}" type="sibTrans" cxnId="{2CAA2695-E410-4E5A-AD3B-4C70C7B40789}">
      <dgm:prSet/>
      <dgm:spPr/>
      <dgm:t>
        <a:bodyPr/>
        <a:lstStyle/>
        <a:p>
          <a:endParaRPr lang="en-US"/>
        </a:p>
      </dgm:t>
    </dgm:pt>
    <dgm:pt modelId="{B430315C-E43F-46DD-BA82-E5D3DC7B6C56}" type="pres">
      <dgm:prSet presAssocID="{0F2B6514-68EB-42F6-B098-52A33F141489}" presName="Name0" presStyleCnt="0">
        <dgm:presLayoutVars>
          <dgm:dir/>
          <dgm:animLvl val="lvl"/>
          <dgm:resizeHandles val="exact"/>
        </dgm:presLayoutVars>
      </dgm:prSet>
      <dgm:spPr/>
    </dgm:pt>
    <dgm:pt modelId="{4B1620C2-6CB7-4503-B4EF-7B4CDE310FB2}" type="pres">
      <dgm:prSet presAssocID="{3394AAAE-66F9-4C9C-8856-33CB2FB6849F}" presName="linNode" presStyleCnt="0"/>
      <dgm:spPr/>
    </dgm:pt>
    <dgm:pt modelId="{AB891801-6EE9-4726-B2C6-587CF11952B2}" type="pres">
      <dgm:prSet presAssocID="{3394AAAE-66F9-4C9C-8856-33CB2FB6849F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14B8B21E-DF1C-4297-8CD9-2C527A39F9F9}" type="pres">
      <dgm:prSet presAssocID="{3394AAAE-66F9-4C9C-8856-33CB2FB6849F}" presName="descendantText" presStyleLbl="alignAccFollowNode1" presStyleIdx="0" presStyleCnt="3" custScaleY="114980">
        <dgm:presLayoutVars>
          <dgm:bulletEnabled val="1"/>
        </dgm:presLayoutVars>
      </dgm:prSet>
      <dgm:spPr/>
    </dgm:pt>
    <dgm:pt modelId="{ABEAA7D3-AE00-4A42-8788-0AFD9328CA1C}" type="pres">
      <dgm:prSet presAssocID="{FEE073AE-E904-44EC-B578-849F15668FB0}" presName="sp" presStyleCnt="0"/>
      <dgm:spPr/>
    </dgm:pt>
    <dgm:pt modelId="{E0378ACC-A193-4B32-8BAA-6DDD714FFF0D}" type="pres">
      <dgm:prSet presAssocID="{B2DBE072-2020-40E1-871B-6C5E84C9D4B2}" presName="linNode" presStyleCnt="0"/>
      <dgm:spPr/>
    </dgm:pt>
    <dgm:pt modelId="{2BD5D3D0-68A3-4D1F-BAC6-8A4F20FBCC10}" type="pres">
      <dgm:prSet presAssocID="{B2DBE072-2020-40E1-871B-6C5E84C9D4B2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1F200174-B38F-47C6-A122-896836474252}" type="pres">
      <dgm:prSet presAssocID="{B2DBE072-2020-40E1-871B-6C5E84C9D4B2}" presName="descendantText" presStyleLbl="alignAccFollowNode1" presStyleIdx="1" presStyleCnt="3" custScaleY="107417">
        <dgm:presLayoutVars>
          <dgm:bulletEnabled val="1"/>
        </dgm:presLayoutVars>
      </dgm:prSet>
      <dgm:spPr/>
    </dgm:pt>
    <dgm:pt modelId="{9B4E9ABA-AAD2-49C8-9974-A8B40DEDC4EB}" type="pres">
      <dgm:prSet presAssocID="{684F119E-BE64-4868-A5E7-734BB4BCF213}" presName="sp" presStyleCnt="0"/>
      <dgm:spPr/>
    </dgm:pt>
    <dgm:pt modelId="{AAD011F3-0FF7-42AB-B3E3-44C4BAF6461F}" type="pres">
      <dgm:prSet presAssocID="{8830D389-8AD4-4AFE-9BBE-BBCDCB1A5B0B}" presName="linNode" presStyleCnt="0"/>
      <dgm:spPr/>
    </dgm:pt>
    <dgm:pt modelId="{2AD7639E-1057-46F9-8734-FF7D6B05E334}" type="pres">
      <dgm:prSet presAssocID="{8830D389-8AD4-4AFE-9BBE-BBCDCB1A5B0B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58179084-F598-4D2A-B4BB-89938312C681}" type="pres">
      <dgm:prSet presAssocID="{8830D389-8AD4-4AFE-9BBE-BBCDCB1A5B0B}" presName="descendantText" presStyleLbl="alignAccFollowNode1" presStyleIdx="2" presStyleCnt="3" custScaleY="107482">
        <dgm:presLayoutVars>
          <dgm:bulletEnabled val="1"/>
        </dgm:presLayoutVars>
      </dgm:prSet>
      <dgm:spPr/>
    </dgm:pt>
  </dgm:ptLst>
  <dgm:cxnLst>
    <dgm:cxn modelId="{4961FD01-F701-4C71-829A-FDA6C49DA2CF}" srcId="{3394AAAE-66F9-4C9C-8856-33CB2FB6849F}" destId="{EA67BCBF-0A8D-4F58-8AB5-79A65538C2E8}" srcOrd="0" destOrd="0" parTransId="{0911EA04-839F-45EB-87AB-334FDBE6EF71}" sibTransId="{FD1CE987-30FA-47C5-A6B4-6234F4B9B559}"/>
    <dgm:cxn modelId="{CA76520A-D43B-4CB7-88EE-3F4307399F73}" type="presOf" srcId="{224D4243-FC15-4989-8302-8B29CACBD563}" destId="{1F200174-B38F-47C6-A122-896836474252}" srcOrd="0" destOrd="1" presId="urn:microsoft.com/office/officeart/2005/8/layout/vList5"/>
    <dgm:cxn modelId="{88A91B25-CBCE-4F6E-A637-61267846282A}" type="presOf" srcId="{B755D63A-33E6-479A-ACD8-ECFE8DBCE22F}" destId="{58179084-F598-4D2A-B4BB-89938312C681}" srcOrd="0" destOrd="0" presId="urn:microsoft.com/office/officeart/2005/8/layout/vList5"/>
    <dgm:cxn modelId="{D7215A33-E972-45FB-BCAC-5E646787EBB8}" type="presOf" srcId="{B2DBE072-2020-40E1-871B-6C5E84C9D4B2}" destId="{2BD5D3D0-68A3-4D1F-BAC6-8A4F20FBCC10}" srcOrd="0" destOrd="0" presId="urn:microsoft.com/office/officeart/2005/8/layout/vList5"/>
    <dgm:cxn modelId="{15561636-230D-4ABB-BE13-536026B0E3E8}" srcId="{0F2B6514-68EB-42F6-B098-52A33F141489}" destId="{B2DBE072-2020-40E1-871B-6C5E84C9D4B2}" srcOrd="1" destOrd="0" parTransId="{9481DFE4-B4A9-4412-B186-E0DCE4B9723A}" sibTransId="{684F119E-BE64-4868-A5E7-734BB4BCF213}"/>
    <dgm:cxn modelId="{C9DB8A3D-E743-46EF-A355-77E31CA23DF4}" type="presOf" srcId="{8830D389-8AD4-4AFE-9BBE-BBCDCB1A5B0B}" destId="{2AD7639E-1057-46F9-8734-FF7D6B05E334}" srcOrd="0" destOrd="0" presId="urn:microsoft.com/office/officeart/2005/8/layout/vList5"/>
    <dgm:cxn modelId="{7BA0AE6D-E0F7-4724-8D63-9CE1A2C8A46C}" type="presOf" srcId="{3394AAAE-66F9-4C9C-8856-33CB2FB6849F}" destId="{AB891801-6EE9-4726-B2C6-587CF11952B2}" srcOrd="0" destOrd="0" presId="urn:microsoft.com/office/officeart/2005/8/layout/vList5"/>
    <dgm:cxn modelId="{2EAC4C54-1778-4CD6-9900-80894FBA873A}" srcId="{B2DBE072-2020-40E1-871B-6C5E84C9D4B2}" destId="{E1ECA053-60D6-4273-B05C-3DD94B25A218}" srcOrd="0" destOrd="0" parTransId="{0BE16996-1679-463F-9CD5-6B14807BE340}" sibTransId="{F8D40CA4-12E4-492C-8411-C845E29BC923}"/>
    <dgm:cxn modelId="{03E19074-5905-4A8F-9A86-C393CB0415C3}" type="presOf" srcId="{EA67BCBF-0A8D-4F58-8AB5-79A65538C2E8}" destId="{14B8B21E-DF1C-4297-8CD9-2C527A39F9F9}" srcOrd="0" destOrd="0" presId="urn:microsoft.com/office/officeart/2005/8/layout/vList5"/>
    <dgm:cxn modelId="{2D76DF76-42D6-4FBE-9AAE-5D0ADC3878B1}" srcId="{3394AAAE-66F9-4C9C-8856-33CB2FB6849F}" destId="{75504999-AC53-4C70-8351-FED1517960B3}" srcOrd="1" destOrd="0" parTransId="{39E43B86-FDD4-4FD7-8C74-D396F80CD70F}" sibTransId="{00DEF6FE-A4E0-48D7-BE0F-C953BE56C176}"/>
    <dgm:cxn modelId="{71048381-7AB0-4CF8-970B-530AC21A285E}" srcId="{3394AAAE-66F9-4C9C-8856-33CB2FB6849F}" destId="{803ADA83-6605-44A6-95C4-5E1081F49AD9}" srcOrd="3" destOrd="0" parTransId="{00FD3348-AF71-4A87-82E5-47135B39F100}" sibTransId="{307238BE-385B-4EC9-9663-209B762AECB9}"/>
    <dgm:cxn modelId="{EA643784-0559-4F4C-9373-0CAFA4C4383F}" type="presOf" srcId="{CDB9529F-479A-4165-87DE-3CAE6533FD7D}" destId="{58179084-F598-4D2A-B4BB-89938312C681}" srcOrd="0" destOrd="1" presId="urn:microsoft.com/office/officeart/2005/8/layout/vList5"/>
    <dgm:cxn modelId="{4AAA3F88-56BE-4CAF-BD0A-5E7B7AC6BFB7}" type="presOf" srcId="{86CF9CEB-D3E9-4E3D-8741-B6ABA092F1E3}" destId="{58179084-F598-4D2A-B4BB-89938312C681}" srcOrd="0" destOrd="3" presId="urn:microsoft.com/office/officeart/2005/8/layout/vList5"/>
    <dgm:cxn modelId="{DC174D8F-6F44-479F-BC37-079C5EAABB2A}" srcId="{0F2B6514-68EB-42F6-B098-52A33F141489}" destId="{8830D389-8AD4-4AFE-9BBE-BBCDCB1A5B0B}" srcOrd="2" destOrd="0" parTransId="{4B5001D1-8EA1-406D-822F-630B1CB9B274}" sibTransId="{D8B89513-F452-4E21-942D-DBB773BFAA6E}"/>
    <dgm:cxn modelId="{2CAA2695-E410-4E5A-AD3B-4C70C7B40789}" srcId="{8830D389-8AD4-4AFE-9BBE-BBCDCB1A5B0B}" destId="{DA61AB88-E65B-4D85-84A1-E5598333782F}" srcOrd="4" destOrd="0" parTransId="{693C1C3F-9F68-450F-9C40-99E63E276062}" sibTransId="{2FF9BCB7-8859-4D61-A35F-06164265C105}"/>
    <dgm:cxn modelId="{0332EB95-C36C-4B43-8053-E15F36E1EDD5}" type="presOf" srcId="{E1ECA053-60D6-4273-B05C-3DD94B25A218}" destId="{1F200174-B38F-47C6-A122-896836474252}" srcOrd="0" destOrd="0" presId="urn:microsoft.com/office/officeart/2005/8/layout/vList5"/>
    <dgm:cxn modelId="{C26D4B9B-D097-4F1C-BDA7-E4E65FCEC8C8}" srcId="{3394AAAE-66F9-4C9C-8856-33CB2FB6849F}" destId="{6FEB242A-C75A-4D39-852C-B36BA21A1CC5}" srcOrd="2" destOrd="0" parTransId="{26E7F76F-F56F-4B76-AF27-15C3008BC735}" sibTransId="{F1887786-4103-4421-AD2C-A4EA294DEE51}"/>
    <dgm:cxn modelId="{6E25D5A1-538C-4E0D-8476-C0182C4CD5A0}" type="presOf" srcId="{75504999-AC53-4C70-8351-FED1517960B3}" destId="{14B8B21E-DF1C-4297-8CD9-2C527A39F9F9}" srcOrd="0" destOrd="1" presId="urn:microsoft.com/office/officeart/2005/8/layout/vList5"/>
    <dgm:cxn modelId="{645D63A2-276C-4DA6-A971-374B564BDB10}" srcId="{8830D389-8AD4-4AFE-9BBE-BBCDCB1A5B0B}" destId="{B755D63A-33E6-479A-ACD8-ECFE8DBCE22F}" srcOrd="0" destOrd="0" parTransId="{957CB4CF-56F6-4C57-B6CB-66CC5F8743EA}" sibTransId="{68418ABE-FE97-42DC-AB5E-FDFA33E2F3D3}"/>
    <dgm:cxn modelId="{30D28BA4-57FD-41CB-B2D7-21D9136A1279}" srcId="{B2DBE072-2020-40E1-871B-6C5E84C9D4B2}" destId="{224D4243-FC15-4989-8302-8B29CACBD563}" srcOrd="1" destOrd="0" parTransId="{D361628D-27AF-46DA-8851-5A5EF30EB1FF}" sibTransId="{120BC5EC-6F2C-49B8-81DB-47EB742D7520}"/>
    <dgm:cxn modelId="{067FB0A5-8FC8-4924-B45A-0F438660C918}" type="presOf" srcId="{6FEB242A-C75A-4D39-852C-B36BA21A1CC5}" destId="{14B8B21E-DF1C-4297-8CD9-2C527A39F9F9}" srcOrd="0" destOrd="2" presId="urn:microsoft.com/office/officeart/2005/8/layout/vList5"/>
    <dgm:cxn modelId="{BD8221AE-7913-4A58-B589-52FE1457A4C6}" srcId="{0F2B6514-68EB-42F6-B098-52A33F141489}" destId="{3394AAAE-66F9-4C9C-8856-33CB2FB6849F}" srcOrd="0" destOrd="0" parTransId="{F46E4B33-1936-4C29-9178-F6CEFAAD0EFA}" sibTransId="{FEE073AE-E904-44EC-B578-849F15668FB0}"/>
    <dgm:cxn modelId="{60CECFB4-C20B-450A-84F9-814292DFDF92}" srcId="{8830D389-8AD4-4AFE-9BBE-BBCDCB1A5B0B}" destId="{CDB9529F-479A-4165-87DE-3CAE6533FD7D}" srcOrd="1" destOrd="0" parTransId="{A34FE5C8-5E34-4E88-BA3A-3C7A92C2FFF4}" sibTransId="{C2CA1592-4E0D-4F59-BD1E-810B22249476}"/>
    <dgm:cxn modelId="{48FB08CD-9BEB-4E80-85F8-4F388DCC0B72}" type="presOf" srcId="{DA61AB88-E65B-4D85-84A1-E5598333782F}" destId="{58179084-F598-4D2A-B4BB-89938312C681}" srcOrd="0" destOrd="4" presId="urn:microsoft.com/office/officeart/2005/8/layout/vList5"/>
    <dgm:cxn modelId="{D1D886D4-0B1E-4C0F-8367-7DE738CA104E}" type="presOf" srcId="{BBC5D9E5-9F74-4036-91D0-FD43DAC33771}" destId="{58179084-F598-4D2A-B4BB-89938312C681}" srcOrd="0" destOrd="2" presId="urn:microsoft.com/office/officeart/2005/8/layout/vList5"/>
    <dgm:cxn modelId="{209B88D8-290F-469D-9426-CA924844B386}" type="presOf" srcId="{0F2B6514-68EB-42F6-B098-52A33F141489}" destId="{B430315C-E43F-46DD-BA82-E5D3DC7B6C56}" srcOrd="0" destOrd="0" presId="urn:microsoft.com/office/officeart/2005/8/layout/vList5"/>
    <dgm:cxn modelId="{654A76D9-8B5B-4899-A2CC-07ABCC79AC1C}" srcId="{8830D389-8AD4-4AFE-9BBE-BBCDCB1A5B0B}" destId="{86CF9CEB-D3E9-4E3D-8741-B6ABA092F1E3}" srcOrd="3" destOrd="0" parTransId="{E8FE6C79-E811-4AF0-8227-88D16401302A}" sibTransId="{39389068-D249-4576-B7DF-6867ADCDC128}"/>
    <dgm:cxn modelId="{A8D70EDA-31B5-4D00-BA72-3AAF2D899010}" srcId="{8830D389-8AD4-4AFE-9BBE-BBCDCB1A5B0B}" destId="{BBC5D9E5-9F74-4036-91D0-FD43DAC33771}" srcOrd="2" destOrd="0" parTransId="{CB9D66E6-2508-4E7C-8F3C-2C2AB1FBDB30}" sibTransId="{C7362C6C-034F-4A48-A264-66F0565CC3DF}"/>
    <dgm:cxn modelId="{8659D8F6-865A-443D-A08B-DE134984D731}" type="presOf" srcId="{803ADA83-6605-44A6-95C4-5E1081F49AD9}" destId="{14B8B21E-DF1C-4297-8CD9-2C527A39F9F9}" srcOrd="0" destOrd="3" presId="urn:microsoft.com/office/officeart/2005/8/layout/vList5"/>
    <dgm:cxn modelId="{AA42F2A1-27CA-4E22-A79B-858E7A8F8779}" type="presParOf" srcId="{B430315C-E43F-46DD-BA82-E5D3DC7B6C56}" destId="{4B1620C2-6CB7-4503-B4EF-7B4CDE310FB2}" srcOrd="0" destOrd="0" presId="urn:microsoft.com/office/officeart/2005/8/layout/vList5"/>
    <dgm:cxn modelId="{1F5FB84F-EA3F-4A9F-88BC-B70083FF5864}" type="presParOf" srcId="{4B1620C2-6CB7-4503-B4EF-7B4CDE310FB2}" destId="{AB891801-6EE9-4726-B2C6-587CF11952B2}" srcOrd="0" destOrd="0" presId="urn:microsoft.com/office/officeart/2005/8/layout/vList5"/>
    <dgm:cxn modelId="{142C94B6-891D-4C2A-A63F-F8AB27447681}" type="presParOf" srcId="{4B1620C2-6CB7-4503-B4EF-7B4CDE310FB2}" destId="{14B8B21E-DF1C-4297-8CD9-2C527A39F9F9}" srcOrd="1" destOrd="0" presId="urn:microsoft.com/office/officeart/2005/8/layout/vList5"/>
    <dgm:cxn modelId="{5A983139-F54E-4C52-8069-61B0583485E0}" type="presParOf" srcId="{B430315C-E43F-46DD-BA82-E5D3DC7B6C56}" destId="{ABEAA7D3-AE00-4A42-8788-0AFD9328CA1C}" srcOrd="1" destOrd="0" presId="urn:microsoft.com/office/officeart/2005/8/layout/vList5"/>
    <dgm:cxn modelId="{896D9731-24C2-4451-8061-DD06F78CE537}" type="presParOf" srcId="{B430315C-E43F-46DD-BA82-E5D3DC7B6C56}" destId="{E0378ACC-A193-4B32-8BAA-6DDD714FFF0D}" srcOrd="2" destOrd="0" presId="urn:microsoft.com/office/officeart/2005/8/layout/vList5"/>
    <dgm:cxn modelId="{42120A02-7CB2-4D76-91BD-E6290C1ADC12}" type="presParOf" srcId="{E0378ACC-A193-4B32-8BAA-6DDD714FFF0D}" destId="{2BD5D3D0-68A3-4D1F-BAC6-8A4F20FBCC10}" srcOrd="0" destOrd="0" presId="urn:microsoft.com/office/officeart/2005/8/layout/vList5"/>
    <dgm:cxn modelId="{D20B7E93-86FF-416C-A6C4-DB9B4A9F4FDD}" type="presParOf" srcId="{E0378ACC-A193-4B32-8BAA-6DDD714FFF0D}" destId="{1F200174-B38F-47C6-A122-896836474252}" srcOrd="1" destOrd="0" presId="urn:microsoft.com/office/officeart/2005/8/layout/vList5"/>
    <dgm:cxn modelId="{CFB0FD52-3758-4352-AC8D-C3AEB187AA76}" type="presParOf" srcId="{B430315C-E43F-46DD-BA82-E5D3DC7B6C56}" destId="{9B4E9ABA-AAD2-49C8-9974-A8B40DEDC4EB}" srcOrd="3" destOrd="0" presId="urn:microsoft.com/office/officeart/2005/8/layout/vList5"/>
    <dgm:cxn modelId="{E0BCC60C-F369-4F52-9EC5-60328F2D68AC}" type="presParOf" srcId="{B430315C-E43F-46DD-BA82-E5D3DC7B6C56}" destId="{AAD011F3-0FF7-42AB-B3E3-44C4BAF6461F}" srcOrd="4" destOrd="0" presId="urn:microsoft.com/office/officeart/2005/8/layout/vList5"/>
    <dgm:cxn modelId="{6DEB308E-4EAE-43E3-94FF-0220028AE533}" type="presParOf" srcId="{AAD011F3-0FF7-42AB-B3E3-44C4BAF6461F}" destId="{2AD7639E-1057-46F9-8734-FF7D6B05E334}" srcOrd="0" destOrd="0" presId="urn:microsoft.com/office/officeart/2005/8/layout/vList5"/>
    <dgm:cxn modelId="{3B0B9097-3886-44DD-BFF7-9C566D7435F8}" type="presParOf" srcId="{AAD011F3-0FF7-42AB-B3E3-44C4BAF6461F}" destId="{58179084-F598-4D2A-B4BB-89938312C68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B8B21E-DF1C-4297-8CD9-2C527A39F9F9}">
      <dsp:nvSpPr>
        <dsp:cNvPr id="0" name=""/>
        <dsp:cNvSpPr/>
      </dsp:nvSpPr>
      <dsp:spPr>
        <a:xfrm rot="5400000">
          <a:off x="4263604" y="-1534177"/>
          <a:ext cx="1523669" cy="472982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XML Validation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XSLT Transformation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Convert flat files e.g. CSV to and from XML and convert between JSON and XML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XPath support</a:t>
          </a:r>
        </a:p>
      </dsp:txBody>
      <dsp:txXfrm rot="-5400000">
        <a:off x="2660527" y="143279"/>
        <a:ext cx="4655445" cy="1374911"/>
      </dsp:txXfrm>
    </dsp:sp>
    <dsp:sp modelId="{AB891801-6EE9-4726-B2C6-587CF11952B2}">
      <dsp:nvSpPr>
        <dsp:cNvPr id="0" name=""/>
        <dsp:cNvSpPr/>
      </dsp:nvSpPr>
      <dsp:spPr>
        <a:xfrm>
          <a:off x="0" y="2509"/>
          <a:ext cx="2660526" cy="165645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XML &amp; Flat file Processing</a:t>
          </a:r>
        </a:p>
      </dsp:txBody>
      <dsp:txXfrm>
        <a:off x="80861" y="83370"/>
        <a:ext cx="2498804" cy="1494728"/>
      </dsp:txXfrm>
    </dsp:sp>
    <dsp:sp modelId="{1F200174-B38F-47C6-A122-896836474252}">
      <dsp:nvSpPr>
        <dsp:cNvPr id="0" name=""/>
        <dsp:cNvSpPr/>
      </dsp:nvSpPr>
      <dsp:spPr>
        <a:xfrm rot="5400000">
          <a:off x="4313715" y="205095"/>
          <a:ext cx="1423447" cy="472982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AS2 Encode and Decode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X12 Encode and Decode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EDIFACT Encode and Decode</a:t>
          </a:r>
        </a:p>
      </dsp:txBody>
      <dsp:txXfrm rot="-5400000">
        <a:off x="2660527" y="1927771"/>
        <a:ext cx="4660337" cy="1284473"/>
      </dsp:txXfrm>
    </dsp:sp>
    <dsp:sp modelId="{2BD5D3D0-68A3-4D1F-BAC6-8A4F20FBCC10}">
      <dsp:nvSpPr>
        <dsp:cNvPr id="0" name=""/>
        <dsp:cNvSpPr/>
      </dsp:nvSpPr>
      <dsp:spPr>
        <a:xfrm>
          <a:off x="0" y="1741782"/>
          <a:ext cx="2660526" cy="165645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EDI</a:t>
          </a:r>
        </a:p>
      </dsp:txBody>
      <dsp:txXfrm>
        <a:off x="80861" y="1822643"/>
        <a:ext cx="2498804" cy="1494728"/>
      </dsp:txXfrm>
    </dsp:sp>
    <dsp:sp modelId="{58179084-F598-4D2A-B4BB-89938312C681}">
      <dsp:nvSpPr>
        <dsp:cNvPr id="0" name=""/>
        <dsp:cNvSpPr/>
      </dsp:nvSpPr>
      <dsp:spPr>
        <a:xfrm rot="5400000">
          <a:off x="4313284" y="1944367"/>
          <a:ext cx="1424308" cy="472982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Integration Account entity look up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Includes Entity Metadata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Partner resolution</a:t>
          </a:r>
        </a:p>
      </dsp:txBody>
      <dsp:txXfrm rot="-5400000">
        <a:off x="2660527" y="3666654"/>
        <a:ext cx="4660295" cy="1285250"/>
      </dsp:txXfrm>
    </dsp:sp>
    <dsp:sp modelId="{2AD7639E-1057-46F9-8734-FF7D6B05E334}">
      <dsp:nvSpPr>
        <dsp:cNvPr id="0" name=""/>
        <dsp:cNvSpPr/>
      </dsp:nvSpPr>
      <dsp:spPr>
        <a:xfrm>
          <a:off x="0" y="3481055"/>
          <a:ext cx="2660526" cy="165645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Integration Account</a:t>
          </a:r>
        </a:p>
      </dsp:txBody>
      <dsp:txXfrm>
        <a:off x="80861" y="3561916"/>
        <a:ext cx="2498804" cy="14947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B8B21E-DF1C-4297-8CD9-2C527A39F9F9}">
      <dsp:nvSpPr>
        <dsp:cNvPr id="0" name=""/>
        <dsp:cNvSpPr/>
      </dsp:nvSpPr>
      <dsp:spPr>
        <a:xfrm rot="5400000">
          <a:off x="4263604" y="-1534177"/>
          <a:ext cx="1523669" cy="472982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Turn on Azure Monitor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Push to storage, </a:t>
          </a:r>
          <a:r>
            <a:rPr lang="en-US" sz="1600" kern="1200" dirty="0" err="1"/>
            <a:t>EventHub</a:t>
          </a:r>
          <a:r>
            <a:rPr lang="en-US" sz="1600" kern="1200" dirty="0"/>
            <a:t> or Log Analytics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Tracking API for custom events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Rich schema for correlation</a:t>
          </a:r>
        </a:p>
      </dsp:txBody>
      <dsp:txXfrm rot="-5400000">
        <a:off x="2660527" y="143279"/>
        <a:ext cx="4655445" cy="1374911"/>
      </dsp:txXfrm>
    </dsp:sp>
    <dsp:sp modelId="{AB891801-6EE9-4726-B2C6-587CF11952B2}">
      <dsp:nvSpPr>
        <dsp:cNvPr id="0" name=""/>
        <dsp:cNvSpPr/>
      </dsp:nvSpPr>
      <dsp:spPr>
        <a:xfrm>
          <a:off x="0" y="2509"/>
          <a:ext cx="2660526" cy="165645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Integration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Account</a:t>
          </a:r>
        </a:p>
      </dsp:txBody>
      <dsp:txXfrm>
        <a:off x="80861" y="83370"/>
        <a:ext cx="2498804" cy="1494728"/>
      </dsp:txXfrm>
    </dsp:sp>
    <dsp:sp modelId="{1F200174-B38F-47C6-A122-896836474252}">
      <dsp:nvSpPr>
        <dsp:cNvPr id="0" name=""/>
        <dsp:cNvSpPr/>
      </dsp:nvSpPr>
      <dsp:spPr>
        <a:xfrm rot="5400000">
          <a:off x="4313715" y="205095"/>
          <a:ext cx="1423447" cy="472982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Events emitted for sending &amp; receiving as well as acknowledgement tracking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Use </a:t>
          </a:r>
          <a:r>
            <a:rPr lang="en-US" sz="1600" kern="1200" dirty="0" err="1"/>
            <a:t>TrackedProperties</a:t>
          </a:r>
          <a:r>
            <a:rPr lang="en-US" sz="1600" kern="1200" dirty="0"/>
            <a:t> in your Logic Apps for custom data items</a:t>
          </a:r>
        </a:p>
      </dsp:txBody>
      <dsp:txXfrm rot="-5400000">
        <a:off x="2660527" y="1927771"/>
        <a:ext cx="4660337" cy="1284473"/>
      </dsp:txXfrm>
    </dsp:sp>
    <dsp:sp modelId="{2BD5D3D0-68A3-4D1F-BAC6-8A4F20FBCC10}">
      <dsp:nvSpPr>
        <dsp:cNvPr id="0" name=""/>
        <dsp:cNvSpPr/>
      </dsp:nvSpPr>
      <dsp:spPr>
        <a:xfrm>
          <a:off x="0" y="1741782"/>
          <a:ext cx="2660526" cy="165645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EDI and custom tracking</a:t>
          </a:r>
        </a:p>
      </dsp:txBody>
      <dsp:txXfrm>
        <a:off x="80861" y="1822643"/>
        <a:ext cx="2498804" cy="1494728"/>
      </dsp:txXfrm>
    </dsp:sp>
    <dsp:sp modelId="{58179084-F598-4D2A-B4BB-89938312C681}">
      <dsp:nvSpPr>
        <dsp:cNvPr id="0" name=""/>
        <dsp:cNvSpPr/>
      </dsp:nvSpPr>
      <dsp:spPr>
        <a:xfrm rot="5400000">
          <a:off x="4313284" y="1944367"/>
          <a:ext cx="1424308" cy="472982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Solution Gallery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Tailored to B2B for easy management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Automatically associates data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Create alerts for proactive monitoring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Download messages</a:t>
          </a:r>
        </a:p>
      </dsp:txBody>
      <dsp:txXfrm rot="-5400000">
        <a:off x="2660527" y="3666654"/>
        <a:ext cx="4660295" cy="1285250"/>
      </dsp:txXfrm>
    </dsp:sp>
    <dsp:sp modelId="{2AD7639E-1057-46F9-8734-FF7D6B05E334}">
      <dsp:nvSpPr>
        <dsp:cNvPr id="0" name=""/>
        <dsp:cNvSpPr/>
      </dsp:nvSpPr>
      <dsp:spPr>
        <a:xfrm>
          <a:off x="0" y="3481055"/>
          <a:ext cx="2660526" cy="165645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Operations Management Suite</a:t>
          </a:r>
        </a:p>
      </dsp:txBody>
      <dsp:txXfrm>
        <a:off x="80861" y="3561916"/>
        <a:ext cx="2498804" cy="14947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Segoe UI" pitchFamily="34" charset="0"/>
              </a:rPr>
              <a:t>Microsoft Build 2017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0CB2F-F0BF-435A-A27A-2EC15087F634}" type="datetime8">
              <a:rPr lang="en-US" smtClean="0">
                <a:latin typeface="Segoe UI" pitchFamily="34" charset="0"/>
              </a:rPr>
              <a:t>5/5/2017 5:22 PM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r>
              <a:rPr lang="en-US" dirty="0"/>
              <a:t>Microsoft Build 2017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D18B56EA-E28F-4F92-9F16-7A6F2501B303}" type="datetime8">
              <a:rPr lang="en-US" smtClean="0"/>
              <a:t>5/5/2017 5:22 PM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1C3D530-3419-45A5-AB8A-2242E8FDFF4E}" type="datetime8">
              <a:rPr lang="en-US" smtClean="0"/>
              <a:t>5/5/2017 5:22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9699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8480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6801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8444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Logic Apps/connections: 1 Batch size: 1 Throughput: 6.5 </a:t>
            </a:r>
            <a:r>
              <a:rPr lang="en-US" dirty="0" err="1"/>
              <a:t>msgs</a:t>
            </a:r>
            <a:r>
              <a:rPr lang="en-US" dirty="0"/>
              <a:t>/sec</a:t>
            </a:r>
          </a:p>
          <a:p>
            <a:r>
              <a:rPr lang="en-US" dirty="0"/>
              <a:t>Logic Apps/connections: 1 Batch size: 175 Throughput: 400 </a:t>
            </a:r>
            <a:r>
              <a:rPr lang="en-US" dirty="0" err="1"/>
              <a:t>msgs</a:t>
            </a:r>
            <a:r>
              <a:rPr lang="en-US" dirty="0"/>
              <a:t>/sec</a:t>
            </a:r>
          </a:p>
          <a:p>
            <a:r>
              <a:rPr lang="en-US" dirty="0"/>
              <a:t>Logic Apps/connections: 10 Batch size: 175 Throughput: 1409 </a:t>
            </a:r>
            <a:r>
              <a:rPr lang="en-US" dirty="0" err="1"/>
              <a:t>msgs</a:t>
            </a:r>
            <a:r>
              <a:rPr lang="en-US" dirty="0"/>
              <a:t>/sec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9561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6347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52CFDC-D2D5-4B9F-BA75-89F771E01AEB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45529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  <a:p>
            <a:r>
              <a:rPr lang="en-US" sz="900" b="1" i="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Integration Account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,</a:t>
            </a:r>
            <a:r>
              <a:rPr lang="en-US" sz="900" b="0" i="0" kern="1200" baseline="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 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a container that stores the various artifacts you need for more complex business process workloads such as trading partner agreements.</a:t>
            </a:r>
          </a:p>
          <a:p>
            <a:r>
              <a:rPr lang="en-US" sz="900" b="1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Highlight</a:t>
            </a:r>
            <a:r>
              <a:rPr lang="en-US" sz="900" b="1" kern="1200" baseline="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 </a:t>
            </a:r>
            <a:r>
              <a:rPr lang="en-US" sz="900" b="1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Note:</a:t>
            </a:r>
            <a:r>
              <a:rPr lang="en-US" sz="90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 </a:t>
            </a:r>
            <a:r>
              <a:rPr lang="en-US" sz="900" b="1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Integration Account</a:t>
            </a:r>
            <a:r>
              <a:rPr lang="en-US" sz="90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 makes it easier to reference the entities across workflows. For example: you can access parameters and values from a different workflow or created in your Integration Account configuration.</a:t>
            </a:r>
            <a:endParaRPr lang="en-US" sz="900" b="0" i="0" kern="1200" dirty="0">
              <a:solidFill>
                <a:schemeClr val="tx1"/>
              </a:solidFill>
              <a:effectLst/>
              <a:latin typeface="Segoe UI Light" pitchFamily="34" charset="0"/>
              <a:ea typeface="+mn-ea"/>
              <a:cs typeface="+mn-cs"/>
            </a:endParaRPr>
          </a:p>
          <a:p>
            <a:endParaRPr lang="en-US" sz="900" b="0" i="0" kern="1200" dirty="0">
              <a:solidFill>
                <a:schemeClr val="tx1"/>
              </a:solidFill>
              <a:effectLst/>
              <a:latin typeface="Segoe UI Light" pitchFamily="34" charset="0"/>
              <a:ea typeface="+mn-ea"/>
              <a:cs typeface="+mn-cs"/>
            </a:endParaRPr>
          </a:p>
          <a:p>
            <a:r>
              <a:rPr lang="en-US" sz="900" b="1" i="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B2B, 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we are providing AS2,</a:t>
            </a:r>
            <a:r>
              <a:rPr lang="en-US" sz="900" b="0" i="0" kern="1200" baseline="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 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X12 EDI standards and EDIFACT. By enabling both encode and decode for these standards you are able to receive or send EDI documents from Logic Apps.</a:t>
            </a:r>
          </a:p>
          <a:p>
            <a:endParaRPr lang="en-US" sz="900" b="0" i="0" kern="1200" dirty="0">
              <a:solidFill>
                <a:schemeClr val="tx1"/>
              </a:solidFill>
              <a:effectLst/>
              <a:latin typeface="Segoe UI Light" pitchFamily="34" charset="0"/>
              <a:ea typeface="+mn-ea"/>
              <a:cs typeface="+mn-cs"/>
            </a:endParaRPr>
          </a:p>
          <a:p>
            <a:r>
              <a:rPr lang="en-US" sz="900" b="1" i="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XML Processing</a:t>
            </a:r>
            <a:r>
              <a:rPr lang="en-US" sz="900" b="1" i="0" kern="1200" baseline="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 Feature</a:t>
            </a:r>
            <a:r>
              <a:rPr lang="en-US" sz="900" b="0" i="0" kern="1200" baseline="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, i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n addition to language features such as </a:t>
            </a:r>
            <a:r>
              <a:rPr lang="en-US" sz="900" b="0" i="0" kern="1200" dirty="0" err="1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xpath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() you can now use our new XML processing actions to easily work with </a:t>
            </a:r>
            <a:r>
              <a:rPr lang="en-US" sz="900" b="0" i="0" kern="1200" dirty="0" err="1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flatfile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 formats, transformation of documents using the industry standard XSLT (including BizTalk built-in </a:t>
            </a:r>
            <a:r>
              <a:rPr lang="en-US" sz="900" b="0" i="0" kern="1200" dirty="0" err="1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Functoids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 support) and incorporate XML document validation into your Logic Apps control flow.</a:t>
            </a:r>
          </a:p>
          <a:p>
            <a:endParaRPr lang="en-US" sz="900" b="0" i="0" kern="1200" dirty="0">
              <a:solidFill>
                <a:schemeClr val="tx1"/>
              </a:solidFill>
              <a:effectLst/>
              <a:latin typeface="Segoe UI Light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Worldwide Partner Conference 2016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5/5/2017 5:22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89990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  <a:p>
            <a:r>
              <a:rPr lang="en-US" sz="900" b="1" i="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Integration Account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,</a:t>
            </a:r>
            <a:r>
              <a:rPr lang="en-US" sz="900" b="0" i="0" kern="1200" baseline="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 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a container that stores the various artifacts you need for more complex business process workloads such as trading partner agreements.</a:t>
            </a:r>
          </a:p>
          <a:p>
            <a:r>
              <a:rPr lang="en-US" sz="900" b="1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Highlight</a:t>
            </a:r>
            <a:r>
              <a:rPr lang="en-US" sz="900" b="1" kern="1200" baseline="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 </a:t>
            </a:r>
            <a:r>
              <a:rPr lang="en-US" sz="900" b="1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Note:</a:t>
            </a:r>
            <a:r>
              <a:rPr lang="en-US" sz="90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 </a:t>
            </a:r>
            <a:r>
              <a:rPr lang="en-US" sz="900" b="1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Integration Account</a:t>
            </a:r>
            <a:r>
              <a:rPr lang="en-US" sz="90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 makes it easier to reference the entities across workflows. For example: you can access parameters and values from a different workflow or created in your Integration Account configuration.</a:t>
            </a:r>
            <a:endParaRPr lang="en-US" sz="900" b="0" i="0" kern="1200" dirty="0">
              <a:solidFill>
                <a:schemeClr val="tx1"/>
              </a:solidFill>
              <a:effectLst/>
              <a:latin typeface="Segoe UI Light" pitchFamily="34" charset="0"/>
              <a:ea typeface="+mn-ea"/>
              <a:cs typeface="+mn-cs"/>
            </a:endParaRPr>
          </a:p>
          <a:p>
            <a:endParaRPr lang="en-US" sz="900" b="0" i="0" kern="1200" dirty="0">
              <a:solidFill>
                <a:schemeClr val="tx1"/>
              </a:solidFill>
              <a:effectLst/>
              <a:latin typeface="Segoe UI Light" pitchFamily="34" charset="0"/>
              <a:ea typeface="+mn-ea"/>
              <a:cs typeface="+mn-cs"/>
            </a:endParaRPr>
          </a:p>
          <a:p>
            <a:r>
              <a:rPr lang="en-US" sz="900" b="1" i="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B2B, 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we are providing AS2,</a:t>
            </a:r>
            <a:r>
              <a:rPr lang="en-US" sz="900" b="0" i="0" kern="1200" baseline="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 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X12 EDI standards and EDIFACT. By enabling both encode and decode for these standards you are able to receive or send EDI documents from Logic Apps.</a:t>
            </a:r>
          </a:p>
          <a:p>
            <a:endParaRPr lang="en-US" sz="900" b="0" i="0" kern="1200" dirty="0">
              <a:solidFill>
                <a:schemeClr val="tx1"/>
              </a:solidFill>
              <a:effectLst/>
              <a:latin typeface="Segoe UI Light" pitchFamily="34" charset="0"/>
              <a:ea typeface="+mn-ea"/>
              <a:cs typeface="+mn-cs"/>
            </a:endParaRPr>
          </a:p>
          <a:p>
            <a:r>
              <a:rPr lang="en-US" sz="900" b="1" i="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XML Processing</a:t>
            </a:r>
            <a:r>
              <a:rPr lang="en-US" sz="900" b="1" i="0" kern="1200" baseline="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 Feature</a:t>
            </a:r>
            <a:r>
              <a:rPr lang="en-US" sz="900" b="0" i="0" kern="1200" baseline="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, i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n addition to language features such as </a:t>
            </a:r>
            <a:r>
              <a:rPr lang="en-US" sz="900" b="0" i="0" kern="1200" dirty="0" err="1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xpath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() you can now use our new XML processing actions to easily work with </a:t>
            </a:r>
            <a:r>
              <a:rPr lang="en-US" sz="900" b="0" i="0" kern="1200" dirty="0" err="1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flatfile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 formats, transformation of documents using the industry standard XSLT (including BizTalk built-in </a:t>
            </a:r>
            <a:r>
              <a:rPr lang="en-US" sz="900" b="0" i="0" kern="1200" dirty="0" err="1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Functoids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Segoe UI Light" pitchFamily="34" charset="0"/>
                <a:ea typeface="+mn-ea"/>
                <a:cs typeface="+mn-cs"/>
              </a:rPr>
              <a:t> support) and incorporate XML document validation into your Logic Apps control flow.</a:t>
            </a:r>
          </a:p>
          <a:p>
            <a:endParaRPr lang="en-US" sz="900" b="0" i="0" kern="1200" dirty="0">
              <a:solidFill>
                <a:schemeClr val="tx1"/>
              </a:solidFill>
              <a:effectLst/>
              <a:latin typeface="Segoe UI Light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Worldwide Partner Conference 2016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5/5/2017 5:22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92528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4165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Build 2015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2015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5/5/2017 5:22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8963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313C66B-7AF5-40BA-8933-D16874FF94CC}" type="datetime8">
              <a:rPr lang="en-US" smtClean="0"/>
              <a:t>5/5/2017 5:22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2412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fld id="{5A70A388-5CB4-42F2-85B9-1AE1F63398FA}" type="datetime8">
              <a:rPr lang="en-US" smtClean="0"/>
              <a:t>5/5/2017 5:22 PM</a:t>
            </a:fld>
            <a:endParaRPr lang="en-US" dirty="0"/>
          </a:p>
        </p:txBody>
      </p:sp>
      <p:sp>
        <p:nvSpPr>
          <p:cNvPr id="12" name="Header Placeholder 11"/>
          <p:cNvSpPr>
            <a:spLocks noGrp="1"/>
          </p:cNvSpPr>
          <p:nvPr>
            <p:ph type="hd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4582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9352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Its not just about the products, we have a pool of out-of-the-box connectors that help connect to many SaaS applications.</a:t>
            </a:r>
          </a:p>
          <a:p>
            <a:endParaRPr lang="en-US" baseline="0" dirty="0"/>
          </a:p>
          <a:p>
            <a:r>
              <a:rPr lang="en-US" baseline="0" dirty="0"/>
              <a:t>Secret sauce is really the Azure services.</a:t>
            </a:r>
          </a:p>
          <a:p>
            <a:r>
              <a:rPr lang="en-US" baseline="0" dirty="0"/>
              <a:t>Azure is now at your fingertips – opens doors to numerous possibilities.</a:t>
            </a:r>
          </a:p>
          <a:p>
            <a:r>
              <a:rPr lang="en-US" baseline="0" dirty="0"/>
              <a:t>Traditional integration vendors, ask customers to build silo-</a:t>
            </a:r>
            <a:r>
              <a:rPr lang="en-US" baseline="0" dirty="0" err="1"/>
              <a:t>ed</a:t>
            </a:r>
            <a:r>
              <a:rPr lang="en-US" baseline="0" dirty="0"/>
              <a:t> integration solutions. </a:t>
            </a:r>
          </a:p>
          <a:p>
            <a:r>
              <a:rPr lang="en-US" baseline="0" dirty="0"/>
              <a:t>That approach is not going to allow you to scale to your customer needs.</a:t>
            </a:r>
          </a:p>
          <a:p>
            <a:endParaRPr lang="en-US" baseline="0" dirty="0"/>
          </a:p>
          <a:p>
            <a:r>
              <a:rPr lang="en-US" baseline="0" dirty="0"/>
              <a:t>With Azure, you can build holistic solutions.</a:t>
            </a:r>
          </a:p>
          <a:p>
            <a:r>
              <a:rPr lang="en-US" baseline="0" dirty="0"/>
              <a:t>I can do more than integration – once you have your connected system, you can perform analytics on the data using HD insight, machine learning, to gain insight on your data.</a:t>
            </a:r>
          </a:p>
          <a:p>
            <a:r>
              <a:rPr lang="en-US" baseline="0" dirty="0"/>
              <a:t>This is going to help customers make great business decisions.</a:t>
            </a:r>
          </a:p>
          <a:p>
            <a:endParaRPr lang="en-US" baseline="0" dirty="0"/>
          </a:p>
          <a:p>
            <a:r>
              <a:rPr lang="en-US" baseline="0" dirty="0"/>
              <a:t>Some of you have </a:t>
            </a:r>
            <a:r>
              <a:rPr lang="en-US" baseline="0" dirty="0" err="1"/>
              <a:t>IoT</a:t>
            </a:r>
            <a:r>
              <a:rPr lang="en-US" baseline="0" dirty="0"/>
              <a:t> practices today, this is how you can leverage integration and </a:t>
            </a:r>
            <a:r>
              <a:rPr lang="en-US" baseline="0" dirty="0" err="1"/>
              <a:t>IoT</a:t>
            </a:r>
            <a:r>
              <a:rPr lang="en-US" baseline="0" dirty="0"/>
              <a:t> together.</a:t>
            </a:r>
          </a:p>
          <a:p>
            <a:r>
              <a:rPr lang="en-US" baseline="0" dirty="0"/>
              <a:t>At MSFT, we think that there are multiple points of entry into integration: Think about your customers who reach out to you about mobile development, about </a:t>
            </a:r>
            <a:r>
              <a:rPr lang="en-US" baseline="0" dirty="0" err="1"/>
              <a:t>IoT</a:t>
            </a:r>
            <a:r>
              <a:rPr lang="en-US" baseline="0" dirty="0"/>
              <a:t> solutions, any e-commerce applications, eventually they are going to need a solid integration platform – and that’s what MSFT offers.</a:t>
            </a:r>
          </a:p>
          <a:p>
            <a:endParaRPr lang="en-US" baseline="0" dirty="0"/>
          </a:p>
          <a:p>
            <a:r>
              <a:rPr lang="en-US" baseline="0" dirty="0"/>
              <a:t>2 key differentiating factors to highlight again:</a:t>
            </a:r>
          </a:p>
          <a:p>
            <a:pPr marL="228600" indent="-228600">
              <a:buAutoNum type="arabicPeriod"/>
            </a:pPr>
            <a:r>
              <a:rPr lang="en-US" baseline="0" dirty="0"/>
              <a:t>Hybrid 2. Azure Services</a:t>
            </a:r>
          </a:p>
          <a:p>
            <a:pPr marL="228600" indent="-228600">
              <a:buAutoNum type="arabicPeriod"/>
            </a:pPr>
            <a:endParaRPr lang="en-US" baseline="0" dirty="0"/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04C555-ED66-4763-9FED-32207011BB95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84712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55AF0-6808-4214-B1E5-0442E75531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8206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b="0"/>
              <a:t>Logic Apps can</a:t>
            </a:r>
            <a:r>
              <a:rPr lang="en-NZ" b="0" baseline="0"/>
              <a:t> integrate with “anything” (APIs) and solve small or complex problems. Automation in a secure and reliable environment fast and easy.</a:t>
            </a:r>
          </a:p>
          <a:p>
            <a:endParaRPr lang="en-NZ" b="1"/>
          </a:p>
          <a:p>
            <a:r>
              <a:rPr lang="en-NZ" b="1"/>
              <a:t>Connect Anything:</a:t>
            </a:r>
          </a:p>
          <a:p>
            <a:r>
              <a:rPr lang="en-NZ"/>
              <a:t>On-premises,</a:t>
            </a:r>
            <a:r>
              <a:rPr lang="en-NZ" baseline="0"/>
              <a:t> hybrid and cloud</a:t>
            </a:r>
          </a:p>
          <a:p>
            <a:r>
              <a:rPr lang="en-NZ" baseline="0"/>
              <a:t>Mission critical, complex integration scenarios</a:t>
            </a:r>
          </a:p>
          <a:p>
            <a:r>
              <a:rPr lang="en-NZ" baseline="0"/>
              <a:t>Business productivity</a:t>
            </a:r>
          </a:p>
          <a:p>
            <a:endParaRPr lang="en-NZ" baseline="0"/>
          </a:p>
          <a:p>
            <a:r>
              <a:rPr lang="en-NZ" b="1" baseline="0"/>
              <a:t>Agile Business:</a:t>
            </a:r>
          </a:p>
          <a:p>
            <a:r>
              <a:rPr lang="en-NZ" baseline="0"/>
              <a:t>Quickly create workflows</a:t>
            </a:r>
          </a:p>
          <a:p>
            <a:r>
              <a:rPr lang="en-NZ" baseline="0"/>
              <a:t>Position to the future API centric</a:t>
            </a:r>
          </a:p>
          <a:p>
            <a:endParaRPr lang="en-NZ" baseline="0"/>
          </a:p>
          <a:p>
            <a:r>
              <a:rPr lang="en-NZ" b="1" baseline="0"/>
              <a:t>Transform Business:</a:t>
            </a:r>
          </a:p>
          <a:p>
            <a:r>
              <a:rPr lang="en-NZ" baseline="0"/>
              <a:t>Extract value from both (on-premises and cloud apps)</a:t>
            </a:r>
          </a:p>
          <a:p>
            <a:r>
              <a:rPr lang="en-NZ" baseline="0"/>
              <a:t>Build Holistic integration solutions.</a:t>
            </a:r>
          </a:p>
          <a:p>
            <a:endParaRPr lang="en-NZ" baseline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Microsoft Worldwide Partner Conference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5/5/2017 5:22 PM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23013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Call out that we now support stored</a:t>
            </a:r>
            <a:r>
              <a:rPr lang="en-US" baseline="0" dirty="0"/>
              <a:t> procs on-</a:t>
            </a:r>
            <a:r>
              <a:rPr lang="en-US" baseline="0" dirty="0" err="1"/>
              <a:t>prem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7653DB-B31F-428D-9506-C3E312885146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35060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8222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3535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533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8.png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7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1.jpe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0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9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8.png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6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89" y="5357956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8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6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0102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6186366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557" indent="0">
              <a:buNone/>
              <a:defRPr/>
            </a:lvl2pPr>
            <a:lvl3pPr marL="457112" indent="0">
              <a:buNone/>
              <a:defRPr/>
            </a:lvl3pPr>
            <a:lvl4pPr marL="685669" indent="0">
              <a:buNone/>
              <a:defRPr/>
            </a:lvl4pPr>
            <a:lvl5pPr marL="914224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97364690"/>
      </p:ext>
    </p:extLst>
  </p:cSld>
  <p:clrMapOvr>
    <a:masterClrMapping/>
  </p:clrMapOvr>
  <p:transition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3" y="1211287"/>
            <a:ext cx="11888787" cy="231170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8885584"/>
      </p:ext>
    </p:extLst>
  </p:cSld>
  <p:clrMapOvr>
    <a:masterClrMapping/>
  </p:clrMapOvr>
  <p:transition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39" indent="0">
              <a:buFont typeface="Wingdings" panose="05000000000000000000" pitchFamily="2" charset="2"/>
              <a:buNone/>
              <a:defRPr sz="2400" b="0"/>
            </a:lvl2pPr>
            <a:lvl3pPr marL="450763" indent="0">
              <a:buFont typeface="Wingdings" panose="05000000000000000000" pitchFamily="2" charset="2"/>
              <a:buNone/>
              <a:tabLst/>
              <a:defRPr sz="2200" b="0"/>
            </a:lvl3pPr>
            <a:lvl4pPr marL="652336" indent="0">
              <a:buFont typeface="Wingdings" panose="05000000000000000000" pitchFamily="2" charset="2"/>
              <a:buNone/>
              <a:defRPr sz="2200" b="0"/>
            </a:lvl4pPr>
            <a:lvl5pPr marL="853911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8"/>
            <a:ext cx="5486399" cy="2511229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39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763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336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3911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251" marR="0" lvl="0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Edit Master text styles</a:t>
            </a:r>
          </a:p>
          <a:p>
            <a:pPr marL="514251" marR="0" lvl="1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251" marR="0" lvl="2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251" marR="0" lvl="3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251" marR="0" lvl="4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05373"/>
      </p:ext>
    </p:extLst>
  </p:cSld>
  <p:clrMapOvr>
    <a:masterClrMapping/>
  </p:clrMapOvr>
  <p:transition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1287"/>
            <a:ext cx="5486399" cy="2157514"/>
          </a:xfrm>
        </p:spPr>
        <p:txBody>
          <a:bodyPr wrap="square">
            <a:spAutoFit/>
          </a:bodyPr>
          <a:lstStyle>
            <a:lvl1pPr marL="231730" indent="-23173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6956" indent="-171417">
              <a:buFont typeface="Wingdings" panose="05000000000000000000" pitchFamily="2" charset="2"/>
              <a:buChar char=""/>
              <a:defRPr sz="2400" b="0"/>
            </a:lvl2pPr>
            <a:lvl3pPr marL="639640" indent="-188876">
              <a:buFont typeface="Wingdings" panose="05000000000000000000" pitchFamily="2" charset="2"/>
              <a:buChar char=""/>
              <a:tabLst/>
              <a:defRPr sz="2200" b="0"/>
            </a:lvl3pPr>
            <a:lvl4pPr marL="828516" indent="-176180">
              <a:buFont typeface="Wingdings" panose="05000000000000000000" pitchFamily="2" charset="2"/>
              <a:buChar char=""/>
              <a:defRPr sz="2200" b="0"/>
            </a:lvl4pPr>
            <a:lvl5pPr marL="1023741" indent="-169831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8"/>
            <a:ext cx="5486399" cy="251122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373" indent="-342834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597" indent="-342834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170" indent="-342834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746" indent="-342834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30" marR="0" lvl="0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Edit Master text styles</a:t>
            </a:r>
          </a:p>
          <a:p>
            <a:pPr marL="231730" marR="0" lvl="1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30" marR="0" lvl="2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30" marR="0" lvl="3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30" marR="0" lvl="4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5809399"/>
      </p:ext>
    </p:extLst>
  </p:cSld>
  <p:clrMapOvr>
    <a:masterClrMapping/>
  </p:clrMapOvr>
  <p:transition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06317025"/>
      </p:ext>
    </p:extLst>
  </p:cSld>
  <p:clrMapOvr>
    <a:masterClrMapping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8985763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198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1578709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812342903"/>
      </p:ext>
    </p:extLst>
  </p:cSld>
  <p:clrMapOvr>
    <a:masterClrMapping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2269660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79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99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92096306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138322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4388607"/>
      </p:ext>
    </p:extLst>
  </p:cSld>
  <p:clrMapOvr>
    <a:masterClrMapping/>
  </p:clrMapOvr>
  <p:transition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97808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2" tIns="46632" rIns="46632" bIns="466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8"/>
            <a:ext cx="11887199" cy="2270177"/>
          </a:xfrm>
        </p:spPr>
        <p:txBody>
          <a:bodyPr/>
          <a:lstStyle>
            <a:lvl1pPr marL="0" indent="0">
              <a:buNone/>
              <a:defRPr sz="3299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8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94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406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795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65420754"/>
      </p:ext>
    </p:extLst>
  </p:cSld>
  <p:clrMapOvr>
    <a:masterClrMapping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54" tIns="182854" rIns="182854" bIns="182854" numCol="1" anchor="t" anchorCtr="0" compatLnSpc="1">
            <a:prstTxWarp prst="textNoShape">
              <a:avLst/>
            </a:prstTxWarp>
            <a:spAutoFit/>
          </a:bodyPr>
          <a:lstStyle/>
          <a:p>
            <a:pPr defTabSz="932111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457200" y="481082"/>
            <a:ext cx="1483418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4661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9" y="1212851"/>
            <a:ext cx="11887200" cy="2443746"/>
          </a:xfrm>
          <a:prstGeom prst="rect">
            <a:avLst/>
          </a:prstGeom>
        </p:spPr>
        <p:txBody>
          <a:bodyPr/>
          <a:lstStyle>
            <a:lvl1pPr marL="29045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35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390" indent="-280935">
              <a:buClr>
                <a:schemeClr val="tx1"/>
              </a:buClr>
              <a:buSzPct val="90000"/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84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404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8960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9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171186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ngalore title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1759925"/>
            <a:ext cx="5943535" cy="2011665"/>
          </a:xfrm>
          <a:noFill/>
        </p:spPr>
        <p:txBody>
          <a:bodyPr lIns="146304" tIns="91440" rIns="146304" bIns="91440" anchor="t" anchorCtr="0"/>
          <a:lstStyle>
            <a:lvl1pPr>
              <a:defRPr sz="5396" spc="-10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6" y="3680144"/>
            <a:ext cx="4846268" cy="1009740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196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074" y="1394169"/>
            <a:ext cx="7376710" cy="367079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94" y="6014972"/>
            <a:ext cx="1856092" cy="682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59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nnouncing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075399" y="2284964"/>
            <a:ext cx="7086439" cy="10156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997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Announcing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096036" y="3768007"/>
            <a:ext cx="7087559" cy="6832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28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Content placeholder</a:t>
            </a:r>
          </a:p>
        </p:txBody>
      </p:sp>
    </p:spTree>
    <p:extLst>
      <p:ext uri="{BB962C8B-B14F-4D97-AF65-F5344CB8AC3E}">
        <p14:creationId xmlns:p14="http://schemas.microsoft.com/office/powerpoint/2010/main" val="164665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944 -0.00046 L -4.28389E-6 2.19246E-6 " pathEditMode="relative" rAng="0" ptsTypes="AA">
                                      <p:cBhvr>
                                        <p:cTn id="12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6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>
        <p:tmplLst>
          <p:tmpl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1">
        <p:tmplLst>
          <p:tmpl>
            <p:tnLst>
              <p:par>
                <p:cTn presetID="42" presetClass="path" presetSubtype="0" decel="100000" fill="hold" nodeType="withEffect">
                  <p:stCondLst>
                    <p:cond delay="500"/>
                  </p:stCondLst>
                  <p:childTnLst>
                    <p:animMotion origin="layout" path="M -0.03944 -0.00046 L -4.28389E-6 2.19246E-6 " pathEditMode="relative" rAng="0" ptsTypes="AA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  <p:rCtr x="1966" y="23"/>
                    </p:animMotion>
                  </p:childTnLst>
                </p:cTn>
              </p:par>
            </p:tnLst>
          </p:tmpl>
        </p:tmplLst>
      </p:bldP>
    </p:bld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41" y="1212852"/>
            <a:ext cx="11887200" cy="2172903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469" indent="0">
              <a:buNone/>
              <a:defRPr/>
            </a:lvl3pPr>
            <a:lvl4pPr marL="456937" indent="0">
              <a:buNone/>
              <a:defRPr/>
            </a:lvl4pPr>
            <a:lvl5pPr marL="685405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265589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(event name)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 userDrawn="1"/>
        </p:nvGrpSpPr>
        <p:grpSpPr bwMode="white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white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8" name="Freeform 12"/>
            <p:cNvSpPr>
              <a:spLocks noEditPoints="1"/>
            </p:cNvSpPr>
            <p:nvPr/>
          </p:nvSpPr>
          <p:spPr bwMode="white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04630" y="493939"/>
            <a:ext cx="6959571" cy="132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10235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288">
          <p15:clr>
            <a:srgbClr val="C35EA4"/>
          </p15:clr>
        </p15:guide>
        <p15:guide id="2" pos="7546">
          <p15:clr>
            <a:srgbClr val="C35EA4"/>
          </p15:clr>
        </p15:guide>
        <p15:guide id="3" orient="horz" pos="302">
          <p15:clr>
            <a:srgbClr val="C35EA4"/>
          </p15:clr>
        </p15:guide>
        <p15:guide id="4" orient="horz" pos="4104">
          <p15:clr>
            <a:srgbClr val="C35EA4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ANIMAT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/>
          <p:cNvSpPr>
            <a:spLocks noChangeArrowheads="1"/>
          </p:cNvSpPr>
          <p:nvPr userDrawn="1"/>
        </p:nvSpPr>
        <p:spPr bwMode="auto">
          <a:xfrm>
            <a:off x="3175" y="4395788"/>
            <a:ext cx="12433300" cy="2601913"/>
          </a:xfrm>
          <a:prstGeom prst="rect">
            <a:avLst/>
          </a:prstGeom>
          <a:solidFill>
            <a:srgbClr val="4DA0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20" name="Rectangle 7"/>
          <p:cNvSpPr>
            <a:spLocks noChangeArrowheads="1"/>
          </p:cNvSpPr>
          <p:nvPr userDrawn="1"/>
        </p:nvSpPr>
        <p:spPr bwMode="auto">
          <a:xfrm>
            <a:off x="0" y="5843588"/>
            <a:ext cx="12433301" cy="1154113"/>
          </a:xfrm>
          <a:prstGeom prst="rect">
            <a:avLst/>
          </a:prstGeom>
          <a:solidFill>
            <a:srgbClr val="00188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21" name="Rectangle 8"/>
          <p:cNvSpPr>
            <a:spLocks noChangeArrowheads="1"/>
          </p:cNvSpPr>
          <p:nvPr userDrawn="1"/>
        </p:nvSpPr>
        <p:spPr bwMode="auto">
          <a:xfrm>
            <a:off x="3175" y="3409950"/>
            <a:ext cx="12430127" cy="282575"/>
          </a:xfrm>
          <a:prstGeom prst="rect">
            <a:avLst/>
          </a:prstGeom>
          <a:solidFill>
            <a:srgbClr val="25B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22" name="Rectangle 21"/>
          <p:cNvSpPr/>
          <p:nvPr userDrawn="1"/>
        </p:nvSpPr>
        <p:spPr bwMode="white">
          <a:xfrm>
            <a:off x="0" y="-318"/>
            <a:ext cx="12435840" cy="6995160"/>
          </a:xfrm>
          <a:prstGeom prst="rect">
            <a:avLst/>
          </a:prstGeom>
          <a:solidFill>
            <a:srgbClr val="0078D7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Rectangle 6"/>
          <p:cNvSpPr>
            <a:spLocks noChangeArrowheads="1"/>
          </p:cNvSpPr>
          <p:nvPr userDrawn="1"/>
        </p:nvSpPr>
        <p:spPr bwMode="auto">
          <a:xfrm>
            <a:off x="3175" y="4395788"/>
            <a:ext cx="12433300" cy="260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 bwMode="black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10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+mn-lt"/>
              </a:rPr>
              <a:t>MICROSOFT CONFIDENTIAL – INTERNAL ONLY</a:t>
            </a:r>
          </a:p>
        </p:txBody>
      </p:sp>
      <p:sp>
        <p:nvSpPr>
          <p:cNvPr id="12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8506905" y="294304"/>
            <a:ext cx="3657600" cy="572464"/>
          </a:xfrm>
        </p:spPr>
        <p:txBody>
          <a:bodyPr lIns="182880" tIns="146304" rIns="182880" bIns="146304"/>
          <a:lstStyle>
            <a:lvl1pPr marL="0" indent="0" algn="r">
              <a:buNone/>
              <a:defRPr sz="2000">
                <a:latin typeface="+mn-lt"/>
              </a:defRPr>
            </a:lvl1pPr>
            <a:lvl2pPr marL="342900" indent="0">
              <a:buNone/>
              <a:defRPr sz="2000"/>
            </a:lvl2pPr>
            <a:lvl3pPr marL="571500" indent="0">
              <a:buNone/>
              <a:defRPr sz="2000"/>
            </a:lvl3pPr>
            <a:lvl4pPr marL="800100" indent="0">
              <a:buNone/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13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274703" y="6122305"/>
            <a:ext cx="3657600" cy="572464"/>
          </a:xfrm>
        </p:spPr>
        <p:txBody>
          <a:bodyPr lIns="182880" tIns="146304" rIns="182880" bIns="146304" anchor="b"/>
          <a:lstStyle>
            <a:lvl1pPr marL="0" indent="0" algn="l">
              <a:buNone/>
              <a:defRPr sz="2000">
                <a:latin typeface="+mn-lt"/>
              </a:defRPr>
            </a:lvl1pPr>
            <a:lvl2pPr marL="342900" indent="0">
              <a:buNone/>
              <a:defRPr sz="2000"/>
            </a:lvl2pPr>
            <a:lvl3pPr marL="571500" indent="0">
              <a:buNone/>
              <a:defRPr sz="2000"/>
            </a:lvl3pPr>
            <a:lvl4pPr marL="800100" indent="0">
              <a:buNone/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Yammer hashtag</a:t>
            </a:r>
          </a:p>
        </p:txBody>
      </p:sp>
    </p:spTree>
    <p:extLst>
      <p:ext uri="{BB962C8B-B14F-4D97-AF65-F5344CB8AC3E}">
        <p14:creationId xmlns:p14="http://schemas.microsoft.com/office/powerpoint/2010/main" val="31543355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24000" decel="7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25011E-6 L 1.00728 3.25011E-6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24000" decel="7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3.25011E-6 L 1.00728 3.25011E-6 " pathEditMode="relative" rAng="0" ptsTypes="AA">
                                      <p:cBhvr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7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24000" decel="76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 3.25011E-6 L 1.00728 3.25011E-6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7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9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455 4.96142E-6 L -4.34261E-6 4.96142E-6 " pathEditMode="relative" rAng="0" ptsTypes="AA">
                                      <p:cBhvr>
                                        <p:cTn id="17" dur="9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accel="100000" autoRev="1" fill="hold" grpId="2" nodeType="with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9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1455 2.42851E-6 L -3.02783E-6 2.42851E-6 " pathEditMode="relative" rAng="0" ptsTypes="AA">
                                      <p:cBhvr>
                                        <p:cTn id="24" dur="9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accel="100000" autoRev="1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9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3" presetClass="path" presetSubtype="0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1455 -1.34362E-6 L -3.90605E-7 -1.34362E-6 " pathEditMode="relative" rAng="0" ptsTypes="AA">
                                      <p:cBhvr>
                                        <p:cTn id="31" dur="9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accel="10000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9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1455 -1.34362E-6 L -3.90605E-7 -1.34362E-6 " pathEditMode="relative" rAng="0" ptsTypes="AA">
                                      <p:cBhvr>
                                        <p:cTn id="38" dur="9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" presetClass="emph" presetSubtype="0" accel="100000" autoRev="1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9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1455 2.13345E-6 L 1.62369E-6 2.13345E-6 " pathEditMode="relative" rAng="0" ptsTypes="AA">
                                      <p:cBhvr>
                                        <p:cTn id="45" dur="9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mph" presetSubtype="0" accel="10000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9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3" presetClass="path" presetSubtype="0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1455 -2.09714E-6 L -4.54174E-6 -2.09714E-6 " pathEditMode="relative" rAng="0" ptsTypes="AA">
                                      <p:cBhvr>
                                        <p:cTn id="52" dur="9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" presetClass="emph" presetSubtype="0" accel="10000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9" grpId="0"/>
      <p:bldP spid="9" grpId="1"/>
      <p:bldP spid="9" grpId="2"/>
      <p:bldP spid="5" grpId="0">
        <p:tmplLst>
          <p:tmpl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95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1"/>
      <p:bldP spid="5" grpId="2"/>
      <p:bldP spid="11" grpId="0"/>
      <p:bldP spid="11" grpId="1"/>
      <p:bldP spid="11" grpId="2"/>
      <p:bldP spid="12" grpId="0">
        <p:tmplLst>
          <p:tmpl>
            <p:tnLst>
              <p:par>
                <p:cTn presetID="10" presetClass="entr" presetSubtype="0" fill="hold" nodeType="withEffect">
                  <p:stCondLst>
                    <p:cond delay="7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95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1"/>
      <p:bldP spid="12" grpId="2"/>
      <p:bldP spid="13" grpId="0">
        <p:tmplLst>
          <p:tmpl>
            <p:tnLst>
              <p:par>
                <p:cTn presetID="10" presetClass="entr" presetSubtype="0" fill="hold" nodeType="withEffect">
                  <p:stCondLst>
                    <p:cond delay="7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95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1"/>
      <p:bldP spid="13" grpId="2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38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 bwMode="black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10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  <p:sp>
        <p:nvSpPr>
          <p:cNvPr id="12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8506905" y="294304"/>
            <a:ext cx="3657600" cy="572464"/>
          </a:xfrm>
        </p:spPr>
        <p:txBody>
          <a:bodyPr lIns="182880" tIns="146304" rIns="182880" bIns="146304"/>
          <a:lstStyle>
            <a:lvl1pPr marL="0" indent="0" algn="r">
              <a:buNone/>
              <a:defRPr sz="2000">
                <a:latin typeface="+mn-lt"/>
              </a:defRPr>
            </a:lvl1pPr>
            <a:lvl2pPr marL="342900" indent="0">
              <a:buNone/>
              <a:defRPr sz="2000"/>
            </a:lvl2pPr>
            <a:lvl3pPr marL="571500" indent="0">
              <a:buNone/>
              <a:defRPr sz="2000"/>
            </a:lvl3pPr>
            <a:lvl4pPr marL="800100" indent="0">
              <a:buNone/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13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274703" y="6122305"/>
            <a:ext cx="3657600" cy="572464"/>
          </a:xfrm>
        </p:spPr>
        <p:txBody>
          <a:bodyPr lIns="182880" tIns="146304" rIns="182880" bIns="146304" anchor="b"/>
          <a:lstStyle>
            <a:lvl1pPr marL="0" indent="0" algn="l">
              <a:buNone/>
              <a:defRPr sz="2000">
                <a:latin typeface="+mn-lt"/>
              </a:defRPr>
            </a:lvl1pPr>
            <a:lvl2pPr marL="342900" indent="0">
              <a:buNone/>
              <a:defRPr sz="2000"/>
            </a:lvl2pPr>
            <a:lvl3pPr marL="571500" indent="0">
              <a:buNone/>
              <a:defRPr sz="2000"/>
            </a:lvl3pPr>
            <a:lvl4pPr marL="800100" indent="0">
              <a:buNone/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Yammer hashtag</a:t>
            </a:r>
          </a:p>
        </p:txBody>
      </p:sp>
    </p:spTree>
    <p:extLst>
      <p:ext uri="{BB962C8B-B14F-4D97-AF65-F5344CB8AC3E}">
        <p14:creationId xmlns:p14="http://schemas.microsoft.com/office/powerpoint/2010/main" val="14298147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identiality Slide">
    <p:bg bwMode="gray"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83044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3338731154"/>
      </p:ext>
    </p:extLst>
  </p:cSld>
  <p:clrMapOvr>
    <a:masterClrMapping/>
  </p:clrMapOvr>
  <p:transition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483413932"/>
      </p:ext>
    </p:extLst>
  </p:cSld>
  <p:clrMapOvr>
    <a:masterClrMapping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1650146140"/>
      </p:ext>
    </p:extLst>
  </p:cSld>
  <p:clrMapOvr>
    <a:masterClrMapping/>
  </p:clrMapOvr>
  <p:transition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352806444"/>
      </p:ext>
    </p:extLst>
  </p:cSld>
  <p:clrMapOvr>
    <a:masterClrMapping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1722098945"/>
      </p:ext>
    </p:extLst>
  </p:cSld>
  <p:clrMapOvr>
    <a:masterClrMapping/>
  </p:clrMapOvr>
  <p:transition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73152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3"/>
            <a:ext cx="7315200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4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7448" y="304193"/>
            <a:ext cx="440944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3233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73151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  <p:sp>
        <p:nvSpPr>
          <p:cNvPr id="3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" y="3410196"/>
            <a:ext cx="12435840" cy="3104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5731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3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4268039619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1096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3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41243695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3072531"/>
            <a:ext cx="5486399" cy="849463"/>
          </a:xfrm>
        </p:spPr>
        <p:txBody>
          <a:bodyPr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54381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3917">
          <p15:clr>
            <a:srgbClr val="FBAE40"/>
          </p15:clr>
        </p15:guide>
      </p15:sldGuideLst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5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1315" y="0"/>
            <a:ext cx="6995160" cy="699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590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7460369"/>
      </p:ext>
    </p:extLst>
  </p:cSld>
  <p:clrMapOvr>
    <a:masterClrMapping/>
  </p:clrMapOvr>
  <p:transition>
    <p:fade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5774290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951296"/>
      </p:ext>
    </p:extLst>
  </p:cSld>
  <p:clrMapOvr>
    <a:masterClrMapping/>
  </p:clrMapOvr>
  <p:transition>
    <p:fade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 userDrawn="1"/>
        </p:nvGrpSpPr>
        <p:grpSpPr bwMode="black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7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14672838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526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530" y="1743775"/>
            <a:ext cx="10726460" cy="2909528"/>
          </a:xfrm>
        </p:spPr>
        <p:txBody>
          <a:bodyPr anchor="b"/>
          <a:lstStyle>
            <a:lvl1pPr>
              <a:defRPr sz="611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8530" y="4680828"/>
            <a:ext cx="10726460" cy="523733"/>
          </a:xfrm>
        </p:spPr>
        <p:txBody>
          <a:bodyPr/>
          <a:lstStyle>
            <a:lvl1pPr marL="0" indent="0">
              <a:buNone/>
              <a:defRPr sz="2448">
                <a:solidFill>
                  <a:schemeClr val="tx1">
                    <a:tint val="75000"/>
                  </a:schemeClr>
                </a:solidFill>
              </a:defRPr>
            </a:lvl1pPr>
            <a:lvl2pPr marL="466298" indent="0">
              <a:buNone/>
              <a:defRPr sz="2040">
                <a:solidFill>
                  <a:schemeClr val="tx1">
                    <a:tint val="75000"/>
                  </a:schemeClr>
                </a:solidFill>
              </a:defRPr>
            </a:lvl2pPr>
            <a:lvl3pPr marL="932597" indent="0">
              <a:buNone/>
              <a:defRPr sz="1836">
                <a:solidFill>
                  <a:schemeClr val="tx1">
                    <a:tint val="75000"/>
                  </a:schemeClr>
                </a:solidFill>
              </a:defRPr>
            </a:lvl3pPr>
            <a:lvl4pPr marL="1398895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4pPr>
            <a:lvl5pPr marL="1865193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5pPr>
            <a:lvl6pPr marL="2331491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6pPr>
            <a:lvl7pPr marL="2797790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7pPr>
            <a:lvl8pPr marL="3264088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8pPr>
            <a:lvl9pPr marL="3730386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32597">
              <a:defRPr/>
            </a:pPr>
            <a:fld id="{F07697A8-50D9-4D11-A473-BDE060E9C96B}" type="datetimeFigureOut">
              <a:rPr lang="en-US" sz="1224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32597">
                <a:defRPr/>
              </a:pPr>
              <a:t>5/5/2017</a:t>
            </a:fld>
            <a:endParaRPr lang="en-US" sz="1224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defTabSz="932597">
              <a:defRPr/>
            </a:pPr>
            <a:endParaRPr lang="en-US" sz="1224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32597">
              <a:defRPr/>
            </a:pPr>
            <a:fld id="{CBFED6D7-34D0-4821-A714-61F1E7C7BFD9}" type="slidenum">
              <a:rPr lang="en-US" sz="1224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algn="r" defTabSz="932597">
                <a:defRPr/>
              </a:pPr>
              <a:t>‹#›</a:t>
            </a:fld>
            <a:endParaRPr lang="en-US" sz="1224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00877664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2" y="295276"/>
            <a:ext cx="4310062" cy="327818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4846638" y="3"/>
            <a:ext cx="7589836" cy="6994526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01" tIns="146241" rIns="182801" bIns="14624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00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483175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917">
          <p15:clr>
            <a:srgbClr val="FBAE40"/>
          </p15:clr>
        </p15:guide>
        <p15:guide id="2" pos="334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90384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77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102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1127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40" y="1212852"/>
            <a:ext cx="11887200" cy="2172903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13" indent="0">
              <a:buNone/>
              <a:defRPr/>
            </a:lvl3pPr>
            <a:lvl4pPr marL="457024" indent="0">
              <a:buNone/>
              <a:defRPr/>
            </a:lvl4pPr>
            <a:lvl5pPr marL="685537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04631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6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89" y="5357956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8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6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9315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8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3"/>
            <a:ext cx="2743200" cy="461665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282738" y="6041341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8678132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7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3"/>
            <a:ext cx="2743200" cy="461665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282738" y="6041341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986479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7570247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2321570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 dirty="0"/>
              <a:t>Click to edit Master text styles</a:t>
            </a:r>
          </a:p>
          <a:p>
            <a:pPr marL="712788" marR="0" lvl="1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Second level</a:t>
            </a:r>
          </a:p>
          <a:p>
            <a:pPr marL="908050" marR="0" lvl="2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Third level</a:t>
            </a:r>
          </a:p>
          <a:p>
            <a:pPr marL="1109662" marR="0" lvl="3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Fourth level</a:t>
            </a:r>
          </a:p>
          <a:p>
            <a:pPr marL="1311275" marR="0" lvl="4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4530601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Click to edit Master text styles</a:t>
            </a:r>
          </a:p>
          <a:p>
            <a:pPr marL="427038" marR="0" lvl="1" indent="-17145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Second level</a:t>
            </a:r>
          </a:p>
          <a:p>
            <a:pPr marL="639763" marR="0" lvl="2" indent="-18891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Third level</a:t>
            </a:r>
          </a:p>
          <a:p>
            <a:pPr marL="828675" marR="0" lvl="3" indent="-17621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Fourth level</a:t>
            </a:r>
          </a:p>
          <a:p>
            <a:pPr marL="1023938" marR="0" lvl="4" indent="-16986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79650135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81027781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962452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4050760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574406291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0074542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31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6715563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6420015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2058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1737675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120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7246813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/>
          </p:cNvSpPr>
          <p:nvPr userDrawn="1"/>
        </p:nvSpPr>
        <p:spPr>
          <a:xfrm>
            <a:off x="0" y="-224114"/>
            <a:ext cx="12436475" cy="2409790"/>
          </a:xfrm>
          <a:prstGeom prst="rect">
            <a:avLst/>
          </a:prstGeom>
          <a:solidFill>
            <a:srgbClr val="0078D7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48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67" y="335307"/>
            <a:ext cx="1123481" cy="1778595"/>
          </a:xfrm>
          <a:prstGeom prst="rect">
            <a:avLst/>
          </a:prstGeom>
        </p:spPr>
      </p:pic>
      <p:sp>
        <p:nvSpPr>
          <p:cNvPr id="14" name="Text Box 3"/>
          <p:cNvSpPr txBox="1">
            <a:spLocks noChangeArrowheads="1"/>
          </p:cNvSpPr>
          <p:nvPr userDrawn="1"/>
        </p:nvSpPr>
        <p:spPr bwMode="blackWhite">
          <a:xfrm>
            <a:off x="149581" y="5941338"/>
            <a:ext cx="5828504" cy="6487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24327" tIns="62164" rIns="124327" bIns="62164" numCol="1" anchor="t" anchorCtr="0" compatLnSpc="1">
            <a:prstTxWarp prst="textNoShape">
              <a:avLst/>
            </a:prstTxWarp>
            <a:spAutoFit/>
          </a:bodyPr>
          <a:lstStyle/>
          <a:p>
            <a:pPr algn="l">
              <a:spcAft>
                <a:spcPts val="680"/>
              </a:spcAft>
              <a:defRPr/>
            </a:pPr>
            <a:r>
              <a:rPr lang="en-US" sz="34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2016 MVP Global Summit</a:t>
            </a:r>
          </a:p>
        </p:txBody>
      </p:sp>
      <p:pic>
        <p:nvPicPr>
          <p:cNvPr id="15" name="Picture 14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9088" y="6418110"/>
            <a:ext cx="1390122" cy="511205"/>
          </a:xfrm>
          <a:prstGeom prst="rect">
            <a:avLst/>
          </a:prstGeom>
          <a:solidFill>
            <a:schemeClr val="tx2"/>
          </a:solidFill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185675"/>
            <a:ext cx="12452707" cy="330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6381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DA Slide- Do Not Alter">
    <p:bg>
      <p:bgPr>
        <a:solidFill>
          <a:srgbClr val="0072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Picture 7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211" y="3238308"/>
            <a:ext cx="2798207" cy="2797810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2905" y="3238308"/>
            <a:ext cx="2798207" cy="2797810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058" y="3238308"/>
            <a:ext cx="2798207" cy="279781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64" y="3238308"/>
            <a:ext cx="2798207" cy="2797810"/>
          </a:xfrm>
          <a:prstGeom prst="rect">
            <a:avLst/>
          </a:prstGeom>
        </p:spPr>
      </p:pic>
      <p:sp>
        <p:nvSpPr>
          <p:cNvPr id="13" name="Title 1"/>
          <p:cNvSpPr>
            <a:spLocks noGrp="1" noChangeAspect="1"/>
          </p:cNvSpPr>
          <p:nvPr>
            <p:ph type="title"/>
          </p:nvPr>
        </p:nvSpPr>
        <p:spPr>
          <a:xfrm>
            <a:off x="141809" y="-3"/>
            <a:ext cx="11178721" cy="1236019"/>
          </a:xfrm>
          <a:prstGeom prst="rect">
            <a:avLst/>
          </a:prstGeom>
        </p:spPr>
        <p:txBody>
          <a:bodyPr lIns="91440" tIns="91440" bIns="91440" anchor="ctr"/>
          <a:lstStyle>
            <a:lvl1pPr algn="l">
              <a:defRPr sz="5440">
                <a:solidFill>
                  <a:srgbClr val="FFFFFF"/>
                </a:solidFill>
                <a:latin typeface="Segoe UI Light"/>
                <a:cs typeface="Segoe UI Ligh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4149" y="183678"/>
            <a:ext cx="548706" cy="868663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270085" y="6590006"/>
            <a:ext cx="1718652" cy="16741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1088" dirty="0">
                <a:solidFill>
                  <a:schemeClr val="bg1"/>
                </a:solidFill>
                <a:latin typeface="Segoe UI"/>
                <a:cs typeface="Segoe UI"/>
              </a:rPr>
              <a:t>Microsoft Confidential</a:t>
            </a:r>
          </a:p>
        </p:txBody>
      </p:sp>
      <p:pic>
        <p:nvPicPr>
          <p:cNvPr id="22" name="Picture 21" descr="MSFT_logo_rgb_C-Wht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9088" y="6418110"/>
            <a:ext cx="1390122" cy="5112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348075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rgbClr val="0072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270085" y="6590006"/>
            <a:ext cx="1718652" cy="16741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1088" dirty="0">
                <a:solidFill>
                  <a:schemeClr val="bg1"/>
                </a:solidFill>
                <a:latin typeface="Segoe UI"/>
                <a:cs typeface="Segoe UI"/>
              </a:rPr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5939543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ior3">
    <p:bg>
      <p:bgPr>
        <a:solidFill>
          <a:srgbClr val="0072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"/>
          <p:cNvSpPr>
            <a:spLocks noGrp="1"/>
          </p:cNvSpPr>
          <p:nvPr>
            <p:ph idx="1" hasCustomPrompt="1"/>
          </p:nvPr>
        </p:nvSpPr>
        <p:spPr>
          <a:xfrm>
            <a:off x="0" y="1261870"/>
            <a:ext cx="6218238" cy="4973884"/>
          </a:xfrm>
          <a:prstGeom prst="rect">
            <a:avLst/>
          </a:prstGeom>
        </p:spPr>
        <p:txBody>
          <a:bodyPr lIns="182880" tIns="182880" rIns="182880" bIns="182880"/>
          <a:lstStyle>
            <a:lvl1pPr marL="0" indent="0">
              <a:spcBef>
                <a:spcPts val="1360"/>
              </a:spcBef>
              <a:buFont typeface="Arial"/>
              <a:buNone/>
              <a:defRPr sz="3264" baseline="0">
                <a:solidFill>
                  <a:schemeClr val="tx1"/>
                </a:solidFill>
                <a:latin typeface="Segoe UI Light"/>
                <a:cs typeface="Segoe UI Light"/>
              </a:defRPr>
            </a:lvl1pPr>
            <a:lvl2pPr marL="901532" indent="-466310">
              <a:spcBef>
                <a:spcPts val="1360"/>
              </a:spcBef>
              <a:buFont typeface="Arial" panose="020B0604020202020204" pitchFamily="34" charset="0"/>
              <a:buChar char="•"/>
              <a:defRPr sz="3264">
                <a:solidFill>
                  <a:schemeClr val="bg1"/>
                </a:solidFill>
                <a:latin typeface="Segoe UI Light"/>
                <a:cs typeface="Segoe UI Light"/>
              </a:defRPr>
            </a:lvl2pPr>
            <a:lvl3pPr marL="1243493">
              <a:spcBef>
                <a:spcPts val="1360"/>
              </a:spcBef>
              <a:buFont typeface="Arial"/>
              <a:buChar char="•"/>
              <a:defRPr sz="2992">
                <a:solidFill>
                  <a:schemeClr val="bg1"/>
                </a:solidFill>
                <a:latin typeface="Segoe UI Light"/>
                <a:cs typeface="Segoe UI Light"/>
              </a:defRPr>
            </a:lvl3pPr>
            <a:lvl4pPr marL="1740890">
              <a:spcBef>
                <a:spcPts val="1360"/>
              </a:spcBef>
              <a:buFont typeface="Arial"/>
              <a:buChar char="•"/>
              <a:defRPr sz="2720" baseline="0">
                <a:solidFill>
                  <a:schemeClr val="bg1"/>
                </a:solidFill>
                <a:latin typeface="Segoe UI Light"/>
                <a:cs typeface="Segoe UI Light"/>
              </a:defRPr>
            </a:lvl4pPr>
            <a:lvl5pPr marL="1989588" indent="248699">
              <a:spcBef>
                <a:spcPts val="1360"/>
              </a:spcBef>
              <a:buFont typeface="Arial"/>
              <a:buChar char="•"/>
              <a:tabLst>
                <a:tab pos="2178272" algn="l"/>
              </a:tabLst>
              <a:defRPr sz="2448" baseline="0">
                <a:solidFill>
                  <a:schemeClr val="bg1"/>
                </a:solidFill>
                <a:latin typeface="Segoe UI Light"/>
                <a:cs typeface="Segoe UI Light"/>
              </a:defRPr>
            </a:lvl5pPr>
          </a:lstStyle>
          <a:p>
            <a:pPr lvl="1"/>
            <a:r>
              <a:rPr lang="en-US" dirty="0"/>
              <a:t>Bullet first level</a:t>
            </a:r>
          </a:p>
          <a:p>
            <a:pPr lvl="2"/>
            <a:r>
              <a:rPr lang="en-US" dirty="0"/>
              <a:t>Bullet second level</a:t>
            </a:r>
          </a:p>
          <a:p>
            <a:pPr lvl="3"/>
            <a:r>
              <a:rPr lang="en-US" dirty="0"/>
              <a:t>Bullet third level</a:t>
            </a:r>
          </a:p>
          <a:p>
            <a:pPr lvl="4"/>
            <a:r>
              <a:rPr lang="en-US" dirty="0"/>
              <a:t>Bullet fourth level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6218237" y="1254394"/>
            <a:ext cx="6218238" cy="4973884"/>
          </a:xfrm>
          <a:prstGeom prst="rect">
            <a:avLst/>
          </a:prstGeom>
        </p:spPr>
        <p:txBody>
          <a:bodyPr lIns="182880" tIns="182880" rIns="182880" bIns="182880"/>
          <a:lstStyle>
            <a:lvl1pPr marL="0" indent="0">
              <a:spcBef>
                <a:spcPts val="1360"/>
              </a:spcBef>
              <a:buFont typeface="Arial"/>
              <a:buNone/>
              <a:defRPr sz="3264" baseline="0">
                <a:solidFill>
                  <a:schemeClr val="tx1"/>
                </a:solidFill>
                <a:latin typeface="Segoe UI Light"/>
                <a:cs typeface="Segoe UI Light"/>
              </a:defRPr>
            </a:lvl1pPr>
            <a:lvl2pPr marL="901532" indent="-466310">
              <a:spcBef>
                <a:spcPts val="1360"/>
              </a:spcBef>
              <a:buFont typeface="Arial" panose="020B0604020202020204" pitchFamily="34" charset="0"/>
              <a:buChar char="•"/>
              <a:defRPr sz="3264">
                <a:solidFill>
                  <a:schemeClr val="bg1"/>
                </a:solidFill>
                <a:latin typeface="Segoe UI Light"/>
                <a:cs typeface="Segoe UI Light"/>
              </a:defRPr>
            </a:lvl2pPr>
            <a:lvl3pPr marL="1243493">
              <a:spcBef>
                <a:spcPts val="1360"/>
              </a:spcBef>
              <a:buFont typeface="Arial"/>
              <a:buChar char="•"/>
              <a:defRPr sz="2992">
                <a:solidFill>
                  <a:schemeClr val="bg1"/>
                </a:solidFill>
                <a:latin typeface="Segoe UI Light"/>
                <a:cs typeface="Segoe UI Light"/>
              </a:defRPr>
            </a:lvl3pPr>
            <a:lvl4pPr marL="1740890">
              <a:spcBef>
                <a:spcPts val="1360"/>
              </a:spcBef>
              <a:buFont typeface="Arial"/>
              <a:buChar char="•"/>
              <a:defRPr sz="2720" baseline="0">
                <a:solidFill>
                  <a:schemeClr val="bg1"/>
                </a:solidFill>
                <a:latin typeface="Segoe UI Light"/>
                <a:cs typeface="Segoe UI Light"/>
              </a:defRPr>
            </a:lvl4pPr>
            <a:lvl5pPr marL="1989588" indent="248699">
              <a:spcBef>
                <a:spcPts val="1360"/>
              </a:spcBef>
              <a:buFont typeface="Arial"/>
              <a:buChar char="•"/>
              <a:tabLst>
                <a:tab pos="2178272" algn="l"/>
              </a:tabLst>
              <a:defRPr sz="2448" baseline="0">
                <a:solidFill>
                  <a:schemeClr val="bg1"/>
                </a:solidFill>
                <a:latin typeface="Segoe UI Light"/>
                <a:cs typeface="Segoe UI Light"/>
              </a:defRPr>
            </a:lvl5pPr>
          </a:lstStyle>
          <a:p>
            <a:pPr lvl="1"/>
            <a:r>
              <a:rPr lang="en-US" dirty="0"/>
              <a:t>Bullet first level</a:t>
            </a:r>
          </a:p>
          <a:p>
            <a:pPr lvl="2"/>
            <a:r>
              <a:rPr lang="en-US" dirty="0"/>
              <a:t>Bullet second level</a:t>
            </a:r>
          </a:p>
          <a:p>
            <a:pPr lvl="3"/>
            <a:r>
              <a:rPr lang="en-US" dirty="0"/>
              <a:t>Bullet third level</a:t>
            </a:r>
          </a:p>
          <a:p>
            <a:pPr lvl="4"/>
            <a:r>
              <a:rPr lang="en-US" dirty="0"/>
              <a:t>Bullet fourth level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70085" y="6590006"/>
            <a:ext cx="1718652" cy="16741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1088" dirty="0">
                <a:solidFill>
                  <a:schemeClr val="bg1"/>
                </a:solidFill>
                <a:latin typeface="Segoe UI"/>
                <a:cs typeface="Segoe UI"/>
              </a:rPr>
              <a:t>Microsoft Confidential</a:t>
            </a:r>
          </a:p>
        </p:txBody>
      </p:sp>
      <p:sp>
        <p:nvSpPr>
          <p:cNvPr id="10" name="Title 1"/>
          <p:cNvSpPr>
            <a:spLocks noGrp="1" noChangeAspect="1"/>
          </p:cNvSpPr>
          <p:nvPr>
            <p:ph type="title"/>
          </p:nvPr>
        </p:nvSpPr>
        <p:spPr>
          <a:xfrm>
            <a:off x="141809" y="-3"/>
            <a:ext cx="12294666" cy="1236019"/>
          </a:xfrm>
          <a:prstGeom prst="rect">
            <a:avLst/>
          </a:prstGeom>
        </p:spPr>
        <p:txBody>
          <a:bodyPr lIns="91440" tIns="91440" bIns="91440" anchor="ctr"/>
          <a:lstStyle>
            <a:lvl1pPr algn="l">
              <a:defRPr sz="5440">
                <a:solidFill>
                  <a:srgbClr val="FFFFFF"/>
                </a:solidFill>
                <a:latin typeface="Segoe UI Light"/>
                <a:cs typeface="Segoe UI 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461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78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Slide">
    <p:bg>
      <p:bgPr>
        <a:solidFill>
          <a:srgbClr val="D2D2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/>
          </p:cNvSpPr>
          <p:nvPr userDrawn="1"/>
        </p:nvSpPr>
        <p:spPr>
          <a:xfrm>
            <a:off x="0" y="0"/>
            <a:ext cx="12436475" cy="6994525"/>
          </a:xfrm>
          <a:prstGeom prst="rect">
            <a:avLst/>
          </a:prstGeom>
          <a:solidFill>
            <a:srgbClr val="00205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48" dirty="0"/>
          </a:p>
        </p:txBody>
      </p:sp>
      <p:sp>
        <p:nvSpPr>
          <p:cNvPr id="13" name="Title 1"/>
          <p:cNvSpPr>
            <a:spLocks noGrp="1" noChangeAspect="1"/>
          </p:cNvSpPr>
          <p:nvPr>
            <p:ph type="title"/>
          </p:nvPr>
        </p:nvSpPr>
        <p:spPr>
          <a:xfrm>
            <a:off x="217702" y="2800761"/>
            <a:ext cx="12001072" cy="2361529"/>
          </a:xfrm>
          <a:prstGeom prst="rect">
            <a:avLst/>
          </a:prstGeom>
        </p:spPr>
        <p:txBody>
          <a:bodyPr lIns="91440" tIns="91440" bIns="91440" anchor="t"/>
          <a:lstStyle>
            <a:lvl1pPr algn="l">
              <a:defRPr sz="6120">
                <a:solidFill>
                  <a:srgbClr val="FFFFFF"/>
                </a:solidFill>
                <a:latin typeface="Segoe UI Light"/>
                <a:cs typeface="Segoe UI Ligh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238984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nterior4">
    <p:bg>
      <p:bgPr>
        <a:solidFill>
          <a:srgbClr val="0072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/>
          <p:cNvSpPr>
            <a:spLocks noGrp="1"/>
          </p:cNvSpPr>
          <p:nvPr>
            <p:ph idx="1" hasCustomPrompt="1"/>
          </p:nvPr>
        </p:nvSpPr>
        <p:spPr>
          <a:xfrm>
            <a:off x="0" y="1261870"/>
            <a:ext cx="12436475" cy="4973884"/>
          </a:xfrm>
          <a:prstGeom prst="rect">
            <a:avLst/>
          </a:prstGeom>
        </p:spPr>
        <p:txBody>
          <a:bodyPr lIns="182880" tIns="182880" rIns="182880" bIns="182880"/>
          <a:lstStyle>
            <a:lvl1pPr marL="0" indent="0">
              <a:spcBef>
                <a:spcPts val="1360"/>
              </a:spcBef>
              <a:buFont typeface="Arial"/>
              <a:buNone/>
              <a:defRPr sz="3264" baseline="0">
                <a:solidFill>
                  <a:schemeClr val="tx1"/>
                </a:solidFill>
                <a:latin typeface="Segoe UI Light"/>
                <a:cs typeface="Segoe UI Light"/>
              </a:defRPr>
            </a:lvl1pPr>
            <a:lvl2pPr marL="901532" indent="-466310">
              <a:spcBef>
                <a:spcPts val="1360"/>
              </a:spcBef>
              <a:buFont typeface="Arial" panose="020B0604020202020204" pitchFamily="34" charset="0"/>
              <a:buChar char="•"/>
              <a:defRPr sz="3264">
                <a:solidFill>
                  <a:schemeClr val="bg1"/>
                </a:solidFill>
                <a:latin typeface="Segoe UI Light"/>
                <a:cs typeface="Segoe UI Light"/>
              </a:defRPr>
            </a:lvl2pPr>
            <a:lvl3pPr marL="1243493">
              <a:spcBef>
                <a:spcPts val="1360"/>
              </a:spcBef>
              <a:buFont typeface="Arial"/>
              <a:buChar char="•"/>
              <a:defRPr sz="2992">
                <a:solidFill>
                  <a:schemeClr val="bg1"/>
                </a:solidFill>
                <a:latin typeface="Segoe UI Light"/>
                <a:cs typeface="Segoe UI Light"/>
              </a:defRPr>
            </a:lvl3pPr>
            <a:lvl4pPr marL="1740890">
              <a:spcBef>
                <a:spcPts val="1360"/>
              </a:spcBef>
              <a:buFont typeface="Arial"/>
              <a:buChar char="•"/>
              <a:defRPr sz="2720" baseline="0">
                <a:solidFill>
                  <a:schemeClr val="bg1"/>
                </a:solidFill>
                <a:latin typeface="Segoe UI Light"/>
                <a:cs typeface="Segoe UI Light"/>
              </a:defRPr>
            </a:lvl4pPr>
            <a:lvl5pPr marL="1989588" indent="248699">
              <a:spcBef>
                <a:spcPts val="1360"/>
              </a:spcBef>
              <a:buFont typeface="Arial"/>
              <a:buChar char="•"/>
              <a:tabLst>
                <a:tab pos="2178272" algn="l"/>
              </a:tabLst>
              <a:defRPr sz="2448" baseline="0">
                <a:solidFill>
                  <a:schemeClr val="bg1"/>
                </a:solidFill>
                <a:latin typeface="Segoe UI Light"/>
                <a:cs typeface="Segoe UI Light"/>
              </a:defRPr>
            </a:lvl5pPr>
          </a:lstStyle>
          <a:p>
            <a:pPr lvl="1"/>
            <a:r>
              <a:rPr lang="en-US" dirty="0"/>
              <a:t>Bullet first level</a:t>
            </a:r>
          </a:p>
          <a:p>
            <a:pPr lvl="2"/>
            <a:r>
              <a:rPr lang="en-US" dirty="0"/>
              <a:t>Bullet second level</a:t>
            </a:r>
          </a:p>
          <a:p>
            <a:pPr lvl="3"/>
            <a:r>
              <a:rPr lang="en-US" dirty="0"/>
              <a:t>Bullet third level</a:t>
            </a:r>
          </a:p>
          <a:p>
            <a:pPr lvl="4"/>
            <a:r>
              <a:rPr lang="en-US" dirty="0"/>
              <a:t>Bullet fourth level</a:t>
            </a:r>
          </a:p>
        </p:txBody>
      </p:sp>
      <p:sp>
        <p:nvSpPr>
          <p:cNvPr id="7" name="Title 1"/>
          <p:cNvSpPr>
            <a:spLocks noGrp="1" noChangeAspect="1"/>
          </p:cNvSpPr>
          <p:nvPr>
            <p:ph type="title"/>
          </p:nvPr>
        </p:nvSpPr>
        <p:spPr>
          <a:xfrm>
            <a:off x="141809" y="-3"/>
            <a:ext cx="12294666" cy="1236019"/>
          </a:xfrm>
          <a:prstGeom prst="rect">
            <a:avLst/>
          </a:prstGeom>
        </p:spPr>
        <p:txBody>
          <a:bodyPr lIns="91440" tIns="91440" bIns="91440" anchor="ctr"/>
          <a:lstStyle>
            <a:lvl1pPr algn="l">
              <a:defRPr sz="5440">
                <a:solidFill>
                  <a:srgbClr val="FFFFFF"/>
                </a:solidFill>
                <a:latin typeface="Segoe UI Light"/>
                <a:cs typeface="Segoe UI 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0543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2">
    <p:bg>
      <p:bgPr>
        <a:solidFill>
          <a:srgbClr val="0072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"/>
          <p:cNvSpPr>
            <a:spLocks noGrp="1"/>
          </p:cNvSpPr>
          <p:nvPr>
            <p:ph type="body" idx="11"/>
          </p:nvPr>
        </p:nvSpPr>
        <p:spPr>
          <a:xfrm>
            <a:off x="-13904" y="1237618"/>
            <a:ext cx="12438901" cy="870430"/>
          </a:xfrm>
          <a:prstGeom prst="rect">
            <a:avLst/>
          </a:prstGeom>
        </p:spPr>
        <p:txBody>
          <a:bodyPr lIns="182880" tIns="182880" bIns="182880" anchor="ctr"/>
          <a:lstStyle>
            <a:lvl1pPr marL="0" indent="0">
              <a:buNone/>
              <a:defRPr sz="3400" b="0">
                <a:solidFill>
                  <a:schemeClr val="bg1"/>
                </a:solidFill>
                <a:latin typeface="Segoe UI"/>
                <a:cs typeface="Segoe UI"/>
              </a:defRPr>
            </a:lvl1pPr>
            <a:lvl2pPr marL="621746" indent="0">
              <a:buNone/>
              <a:defRPr sz="2720" b="1"/>
            </a:lvl2pPr>
            <a:lvl3pPr marL="1243493" indent="0">
              <a:buNone/>
              <a:defRPr sz="2448" b="1"/>
            </a:lvl3pPr>
            <a:lvl4pPr marL="1865239" indent="0">
              <a:buNone/>
              <a:defRPr sz="2176" b="1"/>
            </a:lvl4pPr>
            <a:lvl5pPr marL="2486985" indent="0">
              <a:buNone/>
              <a:defRPr sz="2176" b="1"/>
            </a:lvl5pPr>
            <a:lvl6pPr marL="3108731" indent="0">
              <a:buNone/>
              <a:defRPr sz="2176" b="1"/>
            </a:lvl6pPr>
            <a:lvl7pPr marL="3730478" indent="0">
              <a:buNone/>
              <a:defRPr sz="2176" b="1"/>
            </a:lvl7pPr>
            <a:lvl8pPr marL="4352224" indent="0">
              <a:buNone/>
              <a:defRPr sz="2176" b="1"/>
            </a:lvl8pPr>
            <a:lvl9pPr marL="4973970" indent="0">
              <a:buNone/>
              <a:defRPr sz="2176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idx="1" hasCustomPrompt="1"/>
          </p:nvPr>
        </p:nvSpPr>
        <p:spPr>
          <a:xfrm>
            <a:off x="0" y="2108048"/>
            <a:ext cx="12436475" cy="4127707"/>
          </a:xfrm>
          <a:prstGeom prst="rect">
            <a:avLst/>
          </a:prstGeom>
        </p:spPr>
        <p:txBody>
          <a:bodyPr lIns="182880" tIns="182880" rIns="182880" bIns="182880"/>
          <a:lstStyle>
            <a:lvl1pPr marL="0" indent="0">
              <a:spcBef>
                <a:spcPts val="1360"/>
              </a:spcBef>
              <a:buFont typeface="Arial"/>
              <a:buNone/>
              <a:defRPr sz="3264" baseline="0">
                <a:solidFill>
                  <a:schemeClr val="tx1"/>
                </a:solidFill>
                <a:latin typeface="Segoe UI Light"/>
                <a:cs typeface="Segoe UI Light"/>
              </a:defRPr>
            </a:lvl1pPr>
            <a:lvl2pPr marL="901532" indent="-466310">
              <a:spcBef>
                <a:spcPts val="1360"/>
              </a:spcBef>
              <a:buFont typeface="Arial" panose="020B0604020202020204" pitchFamily="34" charset="0"/>
              <a:buChar char="•"/>
              <a:defRPr sz="3264">
                <a:solidFill>
                  <a:schemeClr val="bg1"/>
                </a:solidFill>
                <a:latin typeface="Segoe UI Light"/>
                <a:cs typeface="Segoe UI Light"/>
              </a:defRPr>
            </a:lvl2pPr>
            <a:lvl3pPr marL="1243493">
              <a:spcBef>
                <a:spcPts val="1360"/>
              </a:spcBef>
              <a:buFont typeface="Arial"/>
              <a:buChar char="•"/>
              <a:defRPr sz="2992">
                <a:solidFill>
                  <a:schemeClr val="bg1"/>
                </a:solidFill>
                <a:latin typeface="Segoe UI Light"/>
                <a:cs typeface="Segoe UI Light"/>
              </a:defRPr>
            </a:lvl3pPr>
            <a:lvl4pPr marL="1740890">
              <a:spcBef>
                <a:spcPts val="1360"/>
              </a:spcBef>
              <a:buFont typeface="Arial"/>
              <a:buChar char="•"/>
              <a:defRPr sz="2720" baseline="0">
                <a:solidFill>
                  <a:schemeClr val="bg1"/>
                </a:solidFill>
                <a:latin typeface="Segoe UI Light"/>
                <a:cs typeface="Segoe UI Light"/>
              </a:defRPr>
            </a:lvl4pPr>
            <a:lvl5pPr marL="1989588" indent="248699">
              <a:spcBef>
                <a:spcPts val="1360"/>
              </a:spcBef>
              <a:buFont typeface="Arial"/>
              <a:buChar char="•"/>
              <a:tabLst>
                <a:tab pos="2178272" algn="l"/>
              </a:tabLst>
              <a:defRPr sz="2448" baseline="0">
                <a:solidFill>
                  <a:schemeClr val="bg1"/>
                </a:solidFill>
                <a:latin typeface="Segoe UI Light"/>
                <a:cs typeface="Segoe UI Light"/>
              </a:defRPr>
            </a:lvl5pPr>
          </a:lstStyle>
          <a:p>
            <a:pPr lvl="1"/>
            <a:r>
              <a:rPr lang="en-US" dirty="0"/>
              <a:t>Bullet first level</a:t>
            </a:r>
          </a:p>
          <a:p>
            <a:pPr lvl="2"/>
            <a:r>
              <a:rPr lang="en-US" dirty="0"/>
              <a:t>Bullet second level</a:t>
            </a:r>
          </a:p>
          <a:p>
            <a:pPr lvl="3"/>
            <a:r>
              <a:rPr lang="en-US" dirty="0"/>
              <a:t>Bullet third level</a:t>
            </a:r>
          </a:p>
          <a:p>
            <a:pPr lvl="4"/>
            <a:r>
              <a:rPr lang="en-US" dirty="0"/>
              <a:t>Bullet fourth level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70085" y="6590006"/>
            <a:ext cx="1718652" cy="16741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1088" dirty="0">
                <a:solidFill>
                  <a:schemeClr val="bg1"/>
                </a:solidFill>
                <a:latin typeface="Segoe UI"/>
                <a:cs typeface="Segoe UI"/>
              </a:rPr>
              <a:t>Microsoft Confidential</a:t>
            </a:r>
          </a:p>
        </p:txBody>
      </p:sp>
      <p:sp>
        <p:nvSpPr>
          <p:cNvPr id="10" name="Title 1"/>
          <p:cNvSpPr>
            <a:spLocks noGrp="1" noChangeAspect="1"/>
          </p:cNvSpPr>
          <p:nvPr>
            <p:ph type="title"/>
          </p:nvPr>
        </p:nvSpPr>
        <p:spPr>
          <a:xfrm>
            <a:off x="141809" y="-3"/>
            <a:ext cx="12294666" cy="1236019"/>
          </a:xfrm>
          <a:prstGeom prst="rect">
            <a:avLst/>
          </a:prstGeom>
        </p:spPr>
        <p:txBody>
          <a:bodyPr lIns="91440" tIns="91440" bIns="91440" anchor="ctr"/>
          <a:lstStyle>
            <a:lvl1pPr algn="l">
              <a:defRPr sz="5440">
                <a:solidFill>
                  <a:srgbClr val="FFFFFF"/>
                </a:solidFill>
                <a:latin typeface="Segoe UI Light"/>
                <a:cs typeface="Segoe UI Ligh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1620291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4">
    <p:bg>
      <p:bgPr>
        <a:solidFill>
          <a:srgbClr val="0072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2"/>
          <p:cNvSpPr>
            <a:spLocks noGrp="1"/>
          </p:cNvSpPr>
          <p:nvPr>
            <p:ph type="body" idx="11"/>
          </p:nvPr>
        </p:nvSpPr>
        <p:spPr>
          <a:xfrm>
            <a:off x="-13904" y="1237618"/>
            <a:ext cx="6219451" cy="870430"/>
          </a:xfrm>
          <a:prstGeom prst="rect">
            <a:avLst/>
          </a:prstGeom>
        </p:spPr>
        <p:txBody>
          <a:bodyPr lIns="182880" tIns="182880" bIns="182880" anchor="ctr"/>
          <a:lstStyle>
            <a:lvl1pPr marL="0" indent="0">
              <a:buNone/>
              <a:defRPr sz="3400" b="0">
                <a:solidFill>
                  <a:schemeClr val="bg1"/>
                </a:solidFill>
                <a:latin typeface="Segoe UI"/>
                <a:cs typeface="Segoe UI"/>
              </a:defRPr>
            </a:lvl1pPr>
            <a:lvl2pPr marL="621746" indent="0">
              <a:buNone/>
              <a:defRPr sz="2720" b="1"/>
            </a:lvl2pPr>
            <a:lvl3pPr marL="1243493" indent="0">
              <a:buNone/>
              <a:defRPr sz="2448" b="1"/>
            </a:lvl3pPr>
            <a:lvl4pPr marL="1865239" indent="0">
              <a:buNone/>
              <a:defRPr sz="2176" b="1"/>
            </a:lvl4pPr>
            <a:lvl5pPr marL="2486985" indent="0">
              <a:buNone/>
              <a:defRPr sz="2176" b="1"/>
            </a:lvl5pPr>
            <a:lvl6pPr marL="3108731" indent="0">
              <a:buNone/>
              <a:defRPr sz="2176" b="1"/>
            </a:lvl6pPr>
            <a:lvl7pPr marL="3730478" indent="0">
              <a:buNone/>
              <a:defRPr sz="2176" b="1"/>
            </a:lvl7pPr>
            <a:lvl8pPr marL="4352224" indent="0">
              <a:buNone/>
              <a:defRPr sz="2176" b="1"/>
            </a:lvl8pPr>
            <a:lvl9pPr marL="4973970" indent="0">
              <a:buNone/>
              <a:defRPr sz="2176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idx="12"/>
          </p:nvPr>
        </p:nvSpPr>
        <p:spPr>
          <a:xfrm>
            <a:off x="6217024" y="1236019"/>
            <a:ext cx="6219451" cy="870430"/>
          </a:xfrm>
          <a:prstGeom prst="rect">
            <a:avLst/>
          </a:prstGeom>
        </p:spPr>
        <p:txBody>
          <a:bodyPr lIns="182880" tIns="182880" bIns="182880" anchor="ctr"/>
          <a:lstStyle>
            <a:lvl1pPr marL="0" indent="0">
              <a:buNone/>
              <a:defRPr sz="3400" b="0">
                <a:solidFill>
                  <a:schemeClr val="bg1"/>
                </a:solidFill>
                <a:latin typeface="Segoe UI"/>
                <a:cs typeface="Segoe UI"/>
              </a:defRPr>
            </a:lvl1pPr>
            <a:lvl2pPr marL="621746" indent="0">
              <a:buNone/>
              <a:defRPr sz="2720" b="1"/>
            </a:lvl2pPr>
            <a:lvl3pPr marL="1243493" indent="0">
              <a:buNone/>
              <a:defRPr sz="2448" b="1"/>
            </a:lvl3pPr>
            <a:lvl4pPr marL="1865239" indent="0">
              <a:buNone/>
              <a:defRPr sz="2176" b="1"/>
            </a:lvl4pPr>
            <a:lvl5pPr marL="2486985" indent="0">
              <a:buNone/>
              <a:defRPr sz="2176" b="1"/>
            </a:lvl5pPr>
            <a:lvl6pPr marL="3108731" indent="0">
              <a:buNone/>
              <a:defRPr sz="2176" b="1"/>
            </a:lvl6pPr>
            <a:lvl7pPr marL="3730478" indent="0">
              <a:buNone/>
              <a:defRPr sz="2176" b="1"/>
            </a:lvl7pPr>
            <a:lvl8pPr marL="4352224" indent="0">
              <a:buNone/>
              <a:defRPr sz="2176" b="1"/>
            </a:lvl8pPr>
            <a:lvl9pPr marL="4973970" indent="0">
              <a:buNone/>
              <a:defRPr sz="2176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4" name="Content Placeholder 2"/>
          <p:cNvSpPr>
            <a:spLocks noGrp="1"/>
          </p:cNvSpPr>
          <p:nvPr>
            <p:ph idx="1" hasCustomPrompt="1"/>
          </p:nvPr>
        </p:nvSpPr>
        <p:spPr>
          <a:xfrm>
            <a:off x="0" y="2113926"/>
            <a:ext cx="6218238" cy="4121829"/>
          </a:xfrm>
          <a:prstGeom prst="rect">
            <a:avLst/>
          </a:prstGeom>
        </p:spPr>
        <p:txBody>
          <a:bodyPr lIns="182880" tIns="182880" rIns="182880" bIns="182880"/>
          <a:lstStyle>
            <a:lvl1pPr marL="0" indent="0">
              <a:spcBef>
                <a:spcPts val="1360"/>
              </a:spcBef>
              <a:buFont typeface="Arial"/>
              <a:buNone/>
              <a:defRPr sz="3264" baseline="0">
                <a:solidFill>
                  <a:schemeClr val="tx1"/>
                </a:solidFill>
                <a:latin typeface="Segoe UI Light"/>
                <a:cs typeface="Segoe UI Light"/>
              </a:defRPr>
            </a:lvl1pPr>
            <a:lvl2pPr marL="901532" indent="-466310">
              <a:spcBef>
                <a:spcPts val="1360"/>
              </a:spcBef>
              <a:buFont typeface="Arial" panose="020B0604020202020204" pitchFamily="34" charset="0"/>
              <a:buChar char="•"/>
              <a:defRPr sz="3264">
                <a:solidFill>
                  <a:schemeClr val="bg1"/>
                </a:solidFill>
                <a:latin typeface="Segoe UI Light"/>
                <a:cs typeface="Segoe UI Light"/>
              </a:defRPr>
            </a:lvl2pPr>
            <a:lvl3pPr marL="1243493">
              <a:spcBef>
                <a:spcPts val="1360"/>
              </a:spcBef>
              <a:buFont typeface="Arial"/>
              <a:buChar char="•"/>
              <a:defRPr sz="2992">
                <a:solidFill>
                  <a:schemeClr val="bg1"/>
                </a:solidFill>
                <a:latin typeface="Segoe UI Light"/>
                <a:cs typeface="Segoe UI Light"/>
              </a:defRPr>
            </a:lvl3pPr>
            <a:lvl4pPr marL="1740890">
              <a:spcBef>
                <a:spcPts val="1360"/>
              </a:spcBef>
              <a:buFont typeface="Arial"/>
              <a:buChar char="•"/>
              <a:defRPr sz="2720" baseline="0">
                <a:solidFill>
                  <a:schemeClr val="bg1"/>
                </a:solidFill>
                <a:latin typeface="Segoe UI Light"/>
                <a:cs typeface="Segoe UI Light"/>
              </a:defRPr>
            </a:lvl4pPr>
            <a:lvl5pPr marL="1989588" indent="248699">
              <a:spcBef>
                <a:spcPts val="1360"/>
              </a:spcBef>
              <a:buFont typeface="Arial"/>
              <a:buChar char="•"/>
              <a:tabLst>
                <a:tab pos="2178272" algn="l"/>
              </a:tabLst>
              <a:defRPr sz="2448" baseline="0">
                <a:solidFill>
                  <a:schemeClr val="bg1"/>
                </a:solidFill>
                <a:latin typeface="Segoe UI Light"/>
                <a:cs typeface="Segoe UI Light"/>
              </a:defRPr>
            </a:lvl5pPr>
          </a:lstStyle>
          <a:p>
            <a:pPr lvl="1"/>
            <a:r>
              <a:rPr lang="en-US" dirty="0"/>
              <a:t>Bullet first level</a:t>
            </a:r>
          </a:p>
          <a:p>
            <a:pPr lvl="2"/>
            <a:r>
              <a:rPr lang="en-US" dirty="0"/>
              <a:t>Bullet second level</a:t>
            </a:r>
          </a:p>
          <a:p>
            <a:pPr lvl="3"/>
            <a:r>
              <a:rPr lang="en-US" dirty="0"/>
              <a:t>Bullet third level</a:t>
            </a:r>
          </a:p>
          <a:p>
            <a:pPr lvl="4"/>
            <a:r>
              <a:rPr lang="en-US" dirty="0"/>
              <a:t>Bullet fourth level</a:t>
            </a:r>
          </a:p>
        </p:txBody>
      </p:sp>
      <p:sp>
        <p:nvSpPr>
          <p:cNvPr id="35" name="Content Placeholder 2"/>
          <p:cNvSpPr>
            <a:spLocks noGrp="1"/>
          </p:cNvSpPr>
          <p:nvPr>
            <p:ph idx="10" hasCustomPrompt="1"/>
          </p:nvPr>
        </p:nvSpPr>
        <p:spPr>
          <a:xfrm>
            <a:off x="6218237" y="2106449"/>
            <a:ext cx="6218238" cy="4121829"/>
          </a:xfrm>
          <a:prstGeom prst="rect">
            <a:avLst/>
          </a:prstGeom>
        </p:spPr>
        <p:txBody>
          <a:bodyPr lIns="182880" tIns="182880" rIns="182880" bIns="182880"/>
          <a:lstStyle>
            <a:lvl1pPr marL="0" indent="0">
              <a:spcBef>
                <a:spcPts val="1360"/>
              </a:spcBef>
              <a:buFont typeface="Arial"/>
              <a:buNone/>
              <a:defRPr sz="3264" baseline="0">
                <a:solidFill>
                  <a:schemeClr val="tx1"/>
                </a:solidFill>
                <a:latin typeface="Segoe UI Light"/>
                <a:cs typeface="Segoe UI Light"/>
              </a:defRPr>
            </a:lvl1pPr>
            <a:lvl2pPr marL="901532" indent="-466310">
              <a:spcBef>
                <a:spcPts val="1360"/>
              </a:spcBef>
              <a:buFont typeface="Arial" panose="020B0604020202020204" pitchFamily="34" charset="0"/>
              <a:buChar char="•"/>
              <a:defRPr sz="3264">
                <a:solidFill>
                  <a:schemeClr val="bg1"/>
                </a:solidFill>
                <a:latin typeface="Segoe UI Light"/>
                <a:cs typeface="Segoe UI Light"/>
              </a:defRPr>
            </a:lvl2pPr>
            <a:lvl3pPr marL="1243493">
              <a:spcBef>
                <a:spcPts val="1360"/>
              </a:spcBef>
              <a:buFont typeface="Arial"/>
              <a:buChar char="•"/>
              <a:defRPr sz="2992">
                <a:solidFill>
                  <a:schemeClr val="bg1"/>
                </a:solidFill>
                <a:latin typeface="Segoe UI Light"/>
                <a:cs typeface="Segoe UI Light"/>
              </a:defRPr>
            </a:lvl3pPr>
            <a:lvl4pPr marL="1740890">
              <a:spcBef>
                <a:spcPts val="1360"/>
              </a:spcBef>
              <a:buFont typeface="Arial"/>
              <a:buChar char="•"/>
              <a:defRPr sz="2720" baseline="0">
                <a:solidFill>
                  <a:schemeClr val="bg1"/>
                </a:solidFill>
                <a:latin typeface="Segoe UI Light"/>
                <a:cs typeface="Segoe UI Light"/>
              </a:defRPr>
            </a:lvl4pPr>
            <a:lvl5pPr marL="1989588" indent="248699">
              <a:spcBef>
                <a:spcPts val="1360"/>
              </a:spcBef>
              <a:buFont typeface="Arial"/>
              <a:buChar char="•"/>
              <a:tabLst>
                <a:tab pos="2178272" algn="l"/>
              </a:tabLst>
              <a:defRPr sz="2448" baseline="0">
                <a:solidFill>
                  <a:schemeClr val="bg1"/>
                </a:solidFill>
                <a:latin typeface="Segoe UI Light"/>
                <a:cs typeface="Segoe UI Light"/>
              </a:defRPr>
            </a:lvl5pPr>
          </a:lstStyle>
          <a:p>
            <a:pPr lvl="1"/>
            <a:r>
              <a:rPr lang="en-US" dirty="0"/>
              <a:t>Bullet first level</a:t>
            </a:r>
          </a:p>
          <a:p>
            <a:pPr lvl="2"/>
            <a:r>
              <a:rPr lang="en-US" dirty="0"/>
              <a:t>Bullet second level</a:t>
            </a:r>
          </a:p>
          <a:p>
            <a:pPr lvl="3"/>
            <a:r>
              <a:rPr lang="en-US" dirty="0"/>
              <a:t>Bullet third level</a:t>
            </a:r>
          </a:p>
          <a:p>
            <a:pPr lvl="4"/>
            <a:r>
              <a:rPr lang="en-US" dirty="0"/>
              <a:t>Bullet fourth level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270085" y="6590006"/>
            <a:ext cx="1718652" cy="16741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1088" dirty="0">
                <a:solidFill>
                  <a:schemeClr val="bg1"/>
                </a:solidFill>
                <a:latin typeface="Segoe UI"/>
                <a:cs typeface="Segoe UI"/>
              </a:rPr>
              <a:t>Microsoft Confidential</a:t>
            </a:r>
          </a:p>
        </p:txBody>
      </p:sp>
      <p:sp>
        <p:nvSpPr>
          <p:cNvPr id="12" name="Title 1"/>
          <p:cNvSpPr>
            <a:spLocks noGrp="1" noChangeAspect="1"/>
          </p:cNvSpPr>
          <p:nvPr>
            <p:ph type="title"/>
          </p:nvPr>
        </p:nvSpPr>
        <p:spPr>
          <a:xfrm>
            <a:off x="141809" y="-3"/>
            <a:ext cx="12294666" cy="1236019"/>
          </a:xfrm>
          <a:prstGeom prst="rect">
            <a:avLst/>
          </a:prstGeom>
        </p:spPr>
        <p:txBody>
          <a:bodyPr lIns="91440" tIns="91440" bIns="91440" anchor="ctr"/>
          <a:lstStyle>
            <a:lvl1pPr algn="l">
              <a:defRPr sz="5440">
                <a:solidFill>
                  <a:srgbClr val="FFFFFF"/>
                </a:solidFill>
                <a:latin typeface="Segoe UI Light"/>
                <a:cs typeface="Segoe UI 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16204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bg>
      <p:bgPr>
        <a:solidFill>
          <a:srgbClr val="0072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270085" y="6590006"/>
            <a:ext cx="1718652" cy="16741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1088" dirty="0">
                <a:solidFill>
                  <a:schemeClr val="bg1"/>
                </a:solidFill>
                <a:latin typeface="Segoe UI"/>
                <a:cs typeface="Segoe UI"/>
              </a:rPr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8982790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3166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3" tIns="46633" rIns="46633" bIns="4663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11" fontAlgn="base">
              <a:spcBef>
                <a:spcPct val="0"/>
              </a:spcBef>
              <a:spcAft>
                <a:spcPct val="0"/>
              </a:spcAft>
            </a:pPr>
            <a:endParaRPr lang="en-US" sz="180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9" y="1221157"/>
            <a:ext cx="11887199" cy="1995932"/>
          </a:xfrm>
        </p:spPr>
        <p:txBody>
          <a:bodyPr/>
          <a:lstStyle>
            <a:lvl1pPr marL="0" indent="0">
              <a:buNone/>
              <a:defRPr sz="3299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30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569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09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28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6947071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1" y="1212850"/>
            <a:ext cx="5486399" cy="2149456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198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15" indent="0">
              <a:buNone/>
              <a:tabLst/>
              <a:defRPr sz="2000"/>
            </a:lvl3pPr>
            <a:lvl4pPr marL="460257" indent="0">
              <a:buNone/>
              <a:defRPr/>
            </a:lvl4pPr>
            <a:lvl5pPr marL="685624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1" y="1212850"/>
            <a:ext cx="5486399" cy="2149456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198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15" indent="0">
              <a:buNone/>
              <a:tabLst/>
              <a:defRPr sz="2000"/>
            </a:lvl3pPr>
            <a:lvl4pPr marL="460257" indent="0">
              <a:buNone/>
              <a:defRPr/>
            </a:lvl4pPr>
            <a:lvl5pPr marL="685624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0788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4846637" cy="6994525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1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0" y="295274"/>
            <a:ext cx="4571999" cy="18303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2125663"/>
            <a:ext cx="4572000" cy="457200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86" indent="0">
              <a:buNone/>
              <a:defRPr/>
            </a:lvl3pPr>
            <a:lvl4pPr marL="457170" indent="0">
              <a:buNone/>
              <a:defRPr/>
            </a:lvl4pPr>
            <a:lvl5pPr marL="685755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2744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5603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Edit Master text styles</a:t>
            </a:r>
          </a:p>
          <a:p>
            <a:pPr marL="514350" marR="0" lvl="1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350" marR="0" lvl="2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350" marR="0" lvl="3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350" marR="0" lvl="4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36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(event name)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 userDrawn="1"/>
        </p:nvGrpSpPr>
        <p:grpSpPr bwMode="white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white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8" name="Freeform 12"/>
            <p:cNvSpPr>
              <a:spLocks noEditPoints="1"/>
            </p:cNvSpPr>
            <p:nvPr/>
          </p:nvSpPr>
          <p:spPr bwMode="white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04630" y="493939"/>
            <a:ext cx="6959571" cy="132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86749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288">
          <p15:clr>
            <a:srgbClr val="C35EA4"/>
          </p15:clr>
        </p15:guide>
        <p15:guide id="2" pos="7546">
          <p15:clr>
            <a:srgbClr val="C35EA4"/>
          </p15:clr>
        </p15:guide>
        <p15:guide id="3" orient="horz" pos="302">
          <p15:clr>
            <a:srgbClr val="C35EA4"/>
          </p15:clr>
        </p15:guide>
        <p15:guide id="4" orient="horz" pos="4104">
          <p15:clr>
            <a:srgbClr val="C35EA4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ANIMAT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/>
          <p:cNvSpPr>
            <a:spLocks noChangeArrowheads="1"/>
          </p:cNvSpPr>
          <p:nvPr userDrawn="1"/>
        </p:nvSpPr>
        <p:spPr bwMode="auto">
          <a:xfrm>
            <a:off x="3175" y="4395788"/>
            <a:ext cx="12433300" cy="2601913"/>
          </a:xfrm>
          <a:prstGeom prst="rect">
            <a:avLst/>
          </a:prstGeom>
          <a:solidFill>
            <a:srgbClr val="4DA0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20" name="Rectangle 7"/>
          <p:cNvSpPr>
            <a:spLocks noChangeArrowheads="1"/>
          </p:cNvSpPr>
          <p:nvPr userDrawn="1"/>
        </p:nvSpPr>
        <p:spPr bwMode="auto">
          <a:xfrm>
            <a:off x="0" y="5843588"/>
            <a:ext cx="12433301" cy="1154113"/>
          </a:xfrm>
          <a:prstGeom prst="rect">
            <a:avLst/>
          </a:prstGeom>
          <a:solidFill>
            <a:srgbClr val="00188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21" name="Rectangle 8"/>
          <p:cNvSpPr>
            <a:spLocks noChangeArrowheads="1"/>
          </p:cNvSpPr>
          <p:nvPr userDrawn="1"/>
        </p:nvSpPr>
        <p:spPr bwMode="auto">
          <a:xfrm>
            <a:off x="3175" y="3409950"/>
            <a:ext cx="12430127" cy="282575"/>
          </a:xfrm>
          <a:prstGeom prst="rect">
            <a:avLst/>
          </a:prstGeom>
          <a:solidFill>
            <a:srgbClr val="25B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22" name="Rectangle 21"/>
          <p:cNvSpPr/>
          <p:nvPr userDrawn="1"/>
        </p:nvSpPr>
        <p:spPr bwMode="white">
          <a:xfrm>
            <a:off x="0" y="-318"/>
            <a:ext cx="12435840" cy="6995160"/>
          </a:xfrm>
          <a:prstGeom prst="rect">
            <a:avLst/>
          </a:prstGeom>
          <a:solidFill>
            <a:srgbClr val="0078D7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Rectangle 6"/>
          <p:cNvSpPr>
            <a:spLocks noChangeArrowheads="1"/>
          </p:cNvSpPr>
          <p:nvPr userDrawn="1"/>
        </p:nvSpPr>
        <p:spPr bwMode="auto">
          <a:xfrm>
            <a:off x="3175" y="4395788"/>
            <a:ext cx="12433300" cy="260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 bwMode="black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10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+mn-lt"/>
              </a:rPr>
              <a:t>MICROSOFT CONFIDENTIAL – INTERNAL ONLY</a:t>
            </a:r>
          </a:p>
        </p:txBody>
      </p:sp>
      <p:sp>
        <p:nvSpPr>
          <p:cNvPr id="12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8506905" y="294304"/>
            <a:ext cx="3657600" cy="572464"/>
          </a:xfrm>
        </p:spPr>
        <p:txBody>
          <a:bodyPr lIns="182880" tIns="146304" rIns="182880" bIns="146304"/>
          <a:lstStyle>
            <a:lvl1pPr marL="0" indent="0" algn="r">
              <a:buNone/>
              <a:defRPr sz="2000">
                <a:latin typeface="+mn-lt"/>
              </a:defRPr>
            </a:lvl1pPr>
            <a:lvl2pPr marL="342900" indent="0">
              <a:buNone/>
              <a:defRPr sz="2000"/>
            </a:lvl2pPr>
            <a:lvl3pPr marL="571500" indent="0">
              <a:buNone/>
              <a:defRPr sz="2000"/>
            </a:lvl3pPr>
            <a:lvl4pPr marL="800100" indent="0">
              <a:buNone/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13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274703" y="6122305"/>
            <a:ext cx="3657600" cy="572464"/>
          </a:xfrm>
        </p:spPr>
        <p:txBody>
          <a:bodyPr lIns="182880" tIns="146304" rIns="182880" bIns="146304" anchor="b"/>
          <a:lstStyle>
            <a:lvl1pPr marL="0" indent="0" algn="l">
              <a:buNone/>
              <a:defRPr sz="2000">
                <a:latin typeface="+mn-lt"/>
              </a:defRPr>
            </a:lvl1pPr>
            <a:lvl2pPr marL="342900" indent="0">
              <a:buNone/>
              <a:defRPr sz="2000"/>
            </a:lvl2pPr>
            <a:lvl3pPr marL="571500" indent="0">
              <a:buNone/>
              <a:defRPr sz="2000"/>
            </a:lvl3pPr>
            <a:lvl4pPr marL="800100" indent="0">
              <a:buNone/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Yammer hashtag</a:t>
            </a:r>
          </a:p>
        </p:txBody>
      </p:sp>
    </p:spTree>
    <p:extLst>
      <p:ext uri="{BB962C8B-B14F-4D97-AF65-F5344CB8AC3E}">
        <p14:creationId xmlns:p14="http://schemas.microsoft.com/office/powerpoint/2010/main" val="40017113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24000" decel="7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25011E-6 L 1.00728 3.25011E-6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24000" decel="7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3.25011E-6 L 1.00728 3.25011E-6 " pathEditMode="relative" rAng="0" ptsTypes="AA">
                                      <p:cBhvr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7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24000" decel="76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 3.25011E-6 L 1.00728 3.25011E-6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7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9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455 4.96142E-6 L -4.34261E-6 4.96142E-6 " pathEditMode="relative" rAng="0" ptsTypes="AA">
                                      <p:cBhvr>
                                        <p:cTn id="17" dur="9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accel="100000" autoRev="1" fill="hold" grpId="2" nodeType="with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9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1455 2.42851E-6 L -3.02783E-6 2.42851E-6 " pathEditMode="relative" rAng="0" ptsTypes="AA">
                                      <p:cBhvr>
                                        <p:cTn id="24" dur="9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accel="100000" autoRev="1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9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3" presetClass="path" presetSubtype="0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1455 -1.34362E-6 L -3.90605E-7 -1.34362E-6 " pathEditMode="relative" rAng="0" ptsTypes="AA">
                                      <p:cBhvr>
                                        <p:cTn id="31" dur="9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accel="10000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9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1455 -1.34362E-6 L -3.90605E-7 -1.34362E-6 " pathEditMode="relative" rAng="0" ptsTypes="AA">
                                      <p:cBhvr>
                                        <p:cTn id="38" dur="9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" presetClass="emph" presetSubtype="0" accel="100000" autoRev="1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9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1455 2.13345E-6 L 1.62369E-6 2.13345E-6 " pathEditMode="relative" rAng="0" ptsTypes="AA">
                                      <p:cBhvr>
                                        <p:cTn id="45" dur="9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mph" presetSubtype="0" accel="10000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9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3" presetClass="path" presetSubtype="0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1455 -2.09714E-6 L -4.54174E-6 -2.09714E-6 " pathEditMode="relative" rAng="0" ptsTypes="AA">
                                      <p:cBhvr>
                                        <p:cTn id="52" dur="9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" presetClass="emph" presetSubtype="0" accel="10000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9" grpId="0"/>
      <p:bldP spid="9" grpId="1"/>
      <p:bldP spid="9" grpId="2"/>
      <p:bldP spid="5" grpId="0">
        <p:tmplLst>
          <p:tmpl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95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1"/>
      <p:bldP spid="5" grpId="2"/>
      <p:bldP spid="11" grpId="0"/>
      <p:bldP spid="11" grpId="1"/>
      <p:bldP spid="11" grpId="2"/>
      <p:bldP spid="12" grpId="0">
        <p:tmplLst>
          <p:tmpl>
            <p:tnLst>
              <p:par>
                <p:cTn presetID="10" presetClass="entr" presetSubtype="0" fill="hold" nodeType="withEffect">
                  <p:stCondLst>
                    <p:cond delay="7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95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1"/>
      <p:bldP spid="12" grpId="2"/>
      <p:bldP spid="13" grpId="0">
        <p:tmplLst>
          <p:tmpl>
            <p:tnLst>
              <p:par>
                <p:cTn presetID="10" presetClass="entr" presetSubtype="0" fill="hold" nodeType="withEffect">
                  <p:stCondLst>
                    <p:cond delay="7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95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1"/>
      <p:bldP spid="13" grpId="2"/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 bwMode="black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10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  <p:sp>
        <p:nvSpPr>
          <p:cNvPr id="12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8506905" y="294304"/>
            <a:ext cx="3657600" cy="572464"/>
          </a:xfrm>
        </p:spPr>
        <p:txBody>
          <a:bodyPr lIns="182880" tIns="146304" rIns="182880" bIns="146304"/>
          <a:lstStyle>
            <a:lvl1pPr marL="0" indent="0" algn="r">
              <a:buNone/>
              <a:defRPr sz="2000">
                <a:latin typeface="+mn-lt"/>
              </a:defRPr>
            </a:lvl1pPr>
            <a:lvl2pPr marL="342900" indent="0">
              <a:buNone/>
              <a:defRPr sz="2000"/>
            </a:lvl2pPr>
            <a:lvl3pPr marL="571500" indent="0">
              <a:buNone/>
              <a:defRPr sz="2000"/>
            </a:lvl3pPr>
            <a:lvl4pPr marL="800100" indent="0">
              <a:buNone/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13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274703" y="6122305"/>
            <a:ext cx="3657600" cy="572464"/>
          </a:xfrm>
        </p:spPr>
        <p:txBody>
          <a:bodyPr lIns="182880" tIns="146304" rIns="182880" bIns="146304" anchor="b"/>
          <a:lstStyle>
            <a:lvl1pPr marL="0" indent="0" algn="l">
              <a:buNone/>
              <a:defRPr sz="2000">
                <a:latin typeface="+mn-lt"/>
              </a:defRPr>
            </a:lvl1pPr>
            <a:lvl2pPr marL="342900" indent="0">
              <a:buNone/>
              <a:defRPr sz="2000"/>
            </a:lvl2pPr>
            <a:lvl3pPr marL="571500" indent="0">
              <a:buNone/>
              <a:defRPr sz="2000"/>
            </a:lvl3pPr>
            <a:lvl4pPr marL="800100" indent="0">
              <a:buNone/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Yammer hashtag</a:t>
            </a:r>
          </a:p>
        </p:txBody>
      </p:sp>
    </p:spTree>
    <p:extLst>
      <p:ext uri="{BB962C8B-B14F-4D97-AF65-F5344CB8AC3E}">
        <p14:creationId xmlns:p14="http://schemas.microsoft.com/office/powerpoint/2010/main" val="24348599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identiality Slide">
    <p:bg bwMode="gray"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52783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542466035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3726847039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1066404332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540336044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1259844774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73152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3"/>
            <a:ext cx="7315200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4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7448" y="304193"/>
            <a:ext cx="440944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1629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Edit Master text styles</a:t>
            </a:r>
          </a:p>
          <a:p>
            <a:pPr marL="231775" marR="0" lvl="1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75" marR="0" lvl="2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75" marR="0" lvl="3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75" marR="0" lvl="4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93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73151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  <p:sp>
        <p:nvSpPr>
          <p:cNvPr id="3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" y="3410196"/>
            <a:ext cx="12435840" cy="3104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4385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3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1766533678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3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2595618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3072531"/>
            <a:ext cx="5486399" cy="849463"/>
          </a:xfrm>
        </p:spPr>
        <p:txBody>
          <a:bodyPr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3348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3917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5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1315" y="0"/>
            <a:ext cx="6995160" cy="699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24347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9322878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 userDrawn="1"/>
        </p:nvSpPr>
        <p:spPr bwMode="white">
          <a:xfrm>
            <a:off x="4418866" y="6697627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6616569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991228"/>
      </p:ext>
    </p:extLst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 userDrawn="1"/>
        </p:nvGrpSpPr>
        <p:grpSpPr bwMode="black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7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18463276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5227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5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530" y="1743775"/>
            <a:ext cx="10726460" cy="2909528"/>
          </a:xfrm>
        </p:spPr>
        <p:txBody>
          <a:bodyPr anchor="b"/>
          <a:lstStyle>
            <a:lvl1pPr>
              <a:defRPr sz="611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8530" y="4680828"/>
            <a:ext cx="10726460" cy="523733"/>
          </a:xfrm>
        </p:spPr>
        <p:txBody>
          <a:bodyPr/>
          <a:lstStyle>
            <a:lvl1pPr marL="0" indent="0">
              <a:buNone/>
              <a:defRPr sz="2448">
                <a:solidFill>
                  <a:schemeClr val="tx1">
                    <a:tint val="75000"/>
                  </a:schemeClr>
                </a:solidFill>
              </a:defRPr>
            </a:lvl1pPr>
            <a:lvl2pPr marL="466298" indent="0">
              <a:buNone/>
              <a:defRPr sz="2040">
                <a:solidFill>
                  <a:schemeClr val="tx1">
                    <a:tint val="75000"/>
                  </a:schemeClr>
                </a:solidFill>
              </a:defRPr>
            </a:lvl2pPr>
            <a:lvl3pPr marL="932597" indent="0">
              <a:buNone/>
              <a:defRPr sz="1836">
                <a:solidFill>
                  <a:schemeClr val="tx1">
                    <a:tint val="75000"/>
                  </a:schemeClr>
                </a:solidFill>
              </a:defRPr>
            </a:lvl3pPr>
            <a:lvl4pPr marL="1398895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4pPr>
            <a:lvl5pPr marL="1865193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5pPr>
            <a:lvl6pPr marL="2331491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6pPr>
            <a:lvl7pPr marL="2797790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7pPr>
            <a:lvl8pPr marL="3264088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8pPr>
            <a:lvl9pPr marL="3730386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32597">
              <a:defRPr/>
            </a:pPr>
            <a:fld id="{F07697A8-50D9-4D11-A473-BDE060E9C96B}" type="datetimeFigureOut">
              <a:rPr lang="en-US" sz="1224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32597">
                <a:defRPr/>
              </a:pPr>
              <a:t>5/5/2017</a:t>
            </a:fld>
            <a:endParaRPr lang="en-US" sz="1224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defTabSz="932597">
              <a:defRPr/>
            </a:pPr>
            <a:endParaRPr lang="en-US" sz="1224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32597">
              <a:defRPr/>
            </a:pPr>
            <a:fld id="{CBFED6D7-34D0-4821-A714-61F1E7C7BFD9}" type="slidenum">
              <a:rPr lang="en-US" sz="1224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algn="r" defTabSz="932597">
                <a:defRPr/>
              </a:pPr>
              <a:t>‹#›</a:t>
            </a:fld>
            <a:endParaRPr lang="en-US" sz="1224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6561884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alkin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28" tIns="146262" rIns="182828" bIns="14626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14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6499" y="1965645"/>
            <a:ext cx="7899548" cy="214884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28" tIns="146262" rIns="182828" bIns="14626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04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2249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28" tIns="146262" rIns="182828" bIns="14626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04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2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398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3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198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9867080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40" y="1212852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13" indent="0">
              <a:buNone/>
              <a:defRPr/>
            </a:lvl3pPr>
            <a:lvl4pPr marL="457024" indent="0">
              <a:buNone/>
              <a:defRPr/>
            </a:lvl4pPr>
            <a:lvl5pPr marL="685537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0819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40" y="1212852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13" indent="0">
              <a:buNone/>
              <a:defRPr/>
            </a:lvl3pPr>
            <a:lvl4pPr marL="457024" indent="0">
              <a:buNone/>
              <a:defRPr/>
            </a:lvl4pPr>
            <a:lvl5pPr marL="685537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81943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50"/>
            <a:ext cx="11887200" cy="2092881"/>
          </a:xfrm>
        </p:spPr>
        <p:txBody>
          <a:bodyPr>
            <a:spAutoFit/>
          </a:bodyPr>
          <a:lstStyle>
            <a:lvl1pPr>
              <a:defRPr sz="3998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081319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50"/>
            <a:ext cx="11887200" cy="2092881"/>
          </a:xfrm>
        </p:spPr>
        <p:txBody>
          <a:bodyPr>
            <a:spAutoFit/>
          </a:bodyPr>
          <a:lstStyle>
            <a:lvl1pPr>
              <a:defRPr sz="3998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44988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1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198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686" indent="0">
              <a:buNone/>
              <a:tabLst/>
              <a:defRPr sz="2000"/>
            </a:lvl3pPr>
            <a:lvl4pPr marL="460198" indent="0">
              <a:buNone/>
              <a:defRPr/>
            </a:lvl4pPr>
            <a:lvl5pPr marL="685537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198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686" indent="0">
              <a:buNone/>
              <a:tabLst/>
              <a:defRPr sz="2000"/>
            </a:lvl3pPr>
            <a:lvl4pPr marL="460198" indent="0">
              <a:buNone/>
              <a:defRPr/>
            </a:lvl4pPr>
            <a:lvl5pPr marL="685537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979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1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198"/>
            </a:lvl1pPr>
            <a:lvl2pPr marL="0" indent="0">
              <a:buNone/>
              <a:defRPr sz="2000"/>
            </a:lvl2pPr>
            <a:lvl3pPr marL="231686" indent="0">
              <a:buNone/>
              <a:tabLst/>
              <a:defRPr sz="2000"/>
            </a:lvl3pPr>
            <a:lvl4pPr marL="460198" indent="0">
              <a:buNone/>
              <a:defRPr/>
            </a:lvl4pPr>
            <a:lvl5pPr marL="685537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198"/>
            </a:lvl1pPr>
            <a:lvl2pPr marL="0" indent="0">
              <a:buNone/>
              <a:defRPr sz="2000"/>
            </a:lvl2pPr>
            <a:lvl3pPr marL="231686" indent="0">
              <a:buNone/>
              <a:tabLst/>
              <a:defRPr sz="2000"/>
            </a:lvl3pPr>
            <a:lvl4pPr marL="460198" indent="0">
              <a:buNone/>
              <a:defRPr/>
            </a:lvl4pPr>
            <a:lvl5pPr marL="685537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2664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1" y="1212851"/>
            <a:ext cx="5486399" cy="1985506"/>
          </a:xfrm>
        </p:spPr>
        <p:txBody>
          <a:bodyPr wrap="square">
            <a:spAutoFit/>
          </a:bodyPr>
          <a:lstStyle>
            <a:lvl1pPr marL="287227" indent="-287227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198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0962" indent="-233105">
              <a:defRPr sz="2400"/>
            </a:lvl2pPr>
            <a:lvl3pPr marL="699316" indent="-168355">
              <a:tabLst/>
              <a:defRPr sz="2000"/>
            </a:lvl3pPr>
            <a:lvl4pPr marL="880619" indent="-181305">
              <a:defRPr/>
            </a:lvl4pPr>
            <a:lvl5pPr marL="1048973" indent="-168355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51"/>
            <a:ext cx="5486399" cy="1985506"/>
          </a:xfrm>
        </p:spPr>
        <p:txBody>
          <a:bodyPr wrap="square">
            <a:spAutoFit/>
          </a:bodyPr>
          <a:lstStyle>
            <a:lvl1pPr marL="287227" indent="-287227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198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0962" indent="-233105">
              <a:defRPr sz="2400"/>
            </a:lvl2pPr>
            <a:lvl3pPr marL="699316" indent="-168355">
              <a:tabLst/>
              <a:defRPr sz="2000"/>
            </a:lvl3pPr>
            <a:lvl4pPr marL="880619" indent="-181305">
              <a:defRPr/>
            </a:lvl4pPr>
            <a:lvl5pPr marL="1048973" indent="-168355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992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5919933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1" y="1212851"/>
            <a:ext cx="5486399" cy="1985506"/>
          </a:xfrm>
        </p:spPr>
        <p:txBody>
          <a:bodyPr wrap="square">
            <a:spAutoFit/>
          </a:bodyPr>
          <a:lstStyle>
            <a:lvl1pPr marL="287227" indent="-287227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198"/>
            </a:lvl1pPr>
            <a:lvl2pPr marL="530962" indent="-233105">
              <a:defRPr sz="2400"/>
            </a:lvl2pPr>
            <a:lvl3pPr marL="699316" indent="-168355">
              <a:tabLst/>
              <a:defRPr sz="2000"/>
            </a:lvl3pPr>
            <a:lvl4pPr marL="880619" indent="-181305">
              <a:defRPr/>
            </a:lvl4pPr>
            <a:lvl5pPr marL="1048973" indent="-168355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51"/>
            <a:ext cx="5486399" cy="1985506"/>
          </a:xfrm>
        </p:spPr>
        <p:txBody>
          <a:bodyPr wrap="square">
            <a:spAutoFit/>
          </a:bodyPr>
          <a:lstStyle>
            <a:lvl1pPr marL="287227" indent="-287227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198"/>
            </a:lvl1pPr>
            <a:lvl2pPr marL="530962" indent="-233105">
              <a:defRPr sz="2400"/>
            </a:lvl2pPr>
            <a:lvl3pPr marL="699316" indent="-168355">
              <a:tabLst/>
              <a:defRPr sz="2000"/>
            </a:lvl3pPr>
            <a:lvl4pPr marL="880619" indent="-181305">
              <a:defRPr/>
            </a:lvl4pPr>
            <a:lvl5pPr marL="1048973" indent="-168355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2288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2116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71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384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28" tIns="146262" rIns="182828" bIns="146262" numCol="1" rtlCol="0" anchor="ctr" anchorCtr="0" compatLnSpc="1">
            <a:prstTxWarp prst="textNoShape">
              <a:avLst/>
            </a:prstTxWarp>
          </a:bodyPr>
          <a:lstStyle/>
          <a:p>
            <a:pPr algn="ctr" defTabSz="932114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384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40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198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94001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0" y="1209975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196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40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98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5085582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0" y="1209975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196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8462688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0" y="2125664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6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32485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0" y="2125664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6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9856340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1" y="1241426"/>
            <a:ext cx="5486399" cy="2012859"/>
          </a:xfrm>
        </p:spPr>
        <p:txBody>
          <a:bodyPr>
            <a:spAutoFit/>
          </a:bodyPr>
          <a:lstStyle>
            <a:lvl1pPr>
              <a:defRPr sz="6598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9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1953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04921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67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2809030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25" tIns="46625" rIns="46625" bIns="4662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114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9"/>
            <a:ext cx="11887199" cy="1995931"/>
          </a:xfrm>
        </p:spPr>
        <p:txBody>
          <a:bodyPr/>
          <a:lstStyle>
            <a:lvl1pPr marL="0" indent="0">
              <a:buNone/>
              <a:defRPr sz="3298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20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381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249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59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788950"/>
      </p:ext>
    </p:extLst>
  </p:cSld>
  <p:clrMapOvr>
    <a:masterClrMapping/>
  </p:clrMapOvr>
  <p:transition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8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28" tIns="146262" rIns="182828" bIns="146262" numCol="1" anchor="t" anchorCtr="0" compatLnSpc="1">
            <a:prstTxWarp prst="textNoShape">
              <a:avLst/>
            </a:prstTxWarp>
            <a:spAutoFit/>
          </a:bodyPr>
          <a:lstStyle/>
          <a:p>
            <a:pPr defTabSz="931932" eaLnBrk="0" hangingPunct="0"/>
            <a:r>
              <a:rPr lang="en-US" sz="7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4557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40" y="1212852"/>
            <a:ext cx="11887200" cy="2443746"/>
          </a:xfrm>
          <a:prstGeom prst="rect">
            <a:avLst/>
          </a:prstGeom>
        </p:spPr>
        <p:txBody>
          <a:bodyPr/>
          <a:lstStyle>
            <a:lvl1pPr marL="290401" indent="-290401">
              <a:buClr>
                <a:schemeClr val="tx1"/>
              </a:buClr>
              <a:buSzPct val="90000"/>
              <a:buFont typeface="Arial" pitchFamily="34" charset="0"/>
              <a:buChar char="•"/>
              <a:defRPr sz="35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281" indent="-280881">
              <a:buClr>
                <a:schemeClr val="tx1"/>
              </a:buClr>
              <a:buSzPct val="90000"/>
              <a:buFont typeface="Arial" pitchFamily="34" charset="0"/>
              <a:buChar char="•"/>
              <a:defRPr sz="3198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682" indent="-290401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195" indent="-228513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8706" indent="-228513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8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2052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Slide">
    <p:bg>
      <p:bgPr>
        <a:solidFill>
          <a:srgbClr val="D2D2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/>
          </p:cNvSpPr>
          <p:nvPr userDrawn="1"/>
        </p:nvSpPr>
        <p:spPr>
          <a:xfrm>
            <a:off x="0" y="0"/>
            <a:ext cx="12436475" cy="6994525"/>
          </a:xfrm>
          <a:prstGeom prst="rect">
            <a:avLst/>
          </a:prstGeom>
          <a:solidFill>
            <a:srgbClr val="00205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32563"/>
            <a:endParaRPr lang="en-US" sz="2448" dirty="0">
              <a:solidFill>
                <a:srgbClr val="FFFFFF"/>
              </a:solidFill>
            </a:endParaRPr>
          </a:p>
        </p:txBody>
      </p:sp>
      <p:sp>
        <p:nvSpPr>
          <p:cNvPr id="13" name="Title 1"/>
          <p:cNvSpPr>
            <a:spLocks noGrp="1" noChangeAspect="1"/>
          </p:cNvSpPr>
          <p:nvPr>
            <p:ph type="title"/>
          </p:nvPr>
        </p:nvSpPr>
        <p:spPr>
          <a:xfrm>
            <a:off x="217702" y="2800762"/>
            <a:ext cx="12001072" cy="2361529"/>
          </a:xfrm>
          <a:prstGeom prst="rect">
            <a:avLst/>
          </a:prstGeom>
        </p:spPr>
        <p:txBody>
          <a:bodyPr lIns="91440" tIns="91440" bIns="91440" anchor="t"/>
          <a:lstStyle>
            <a:lvl1pPr algn="l">
              <a:defRPr sz="6117">
                <a:solidFill>
                  <a:srgbClr val="FFFFFF"/>
                </a:solidFill>
                <a:latin typeface="Segoe UI Light"/>
                <a:cs typeface="Segoe UI Ligh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2154003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 Bulleted Text Light"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1" y="296901"/>
            <a:ext cx="11887519" cy="914364"/>
          </a:xfrm>
        </p:spPr>
        <p:txBody>
          <a:bodyPr/>
          <a:lstStyle>
            <a:lvl1pPr>
              <a:defRPr sz="5799">
                <a:gradFill>
                  <a:gsLst>
                    <a:gs pos="6195">
                      <a:schemeClr val="tx1"/>
                    </a:gs>
                    <a:gs pos="26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274641" y="1697064"/>
            <a:ext cx="10972799" cy="1965734"/>
          </a:xfrm>
        </p:spPr>
        <p:txBody>
          <a:bodyPr/>
          <a:lstStyle>
            <a:lvl1pPr>
              <a:defRPr sz="2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3917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2" y="295277"/>
            <a:ext cx="4310062" cy="327818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4846638" y="4"/>
            <a:ext cx="7589836" cy="6994526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776" tIns="146220" rIns="182776" bIns="1462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182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56279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917">
          <p15:clr>
            <a:srgbClr val="FBAE40"/>
          </p15:clr>
        </p15:guide>
        <p15:guide id="2" pos="3341">
          <p15:clr>
            <a:srgbClr val="FBAE40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Shape &amp; Color Background w/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3"/>
          <p:cNvSpPr>
            <a:spLocks noGrp="1"/>
          </p:cNvSpPr>
          <p:nvPr>
            <p:ph type="body" sz="quarter" idx="15"/>
          </p:nvPr>
        </p:nvSpPr>
        <p:spPr>
          <a:xfrm>
            <a:off x="4846642" y="3040063"/>
            <a:ext cx="7315203" cy="914400"/>
          </a:xfrm>
        </p:spPr>
        <p:txBody>
          <a:bodyPr vert="horz" wrap="square" lIns="182880" tIns="146304" rIns="182880" bIns="146304" rtlCol="0"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3597" kern="1200" dirty="0" smtClean="0">
                <a:gradFill>
                  <a:gsLst>
                    <a:gs pos="1299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3710" rtl="0" eaLnBrk="1" latinLnBrk="0" hangingPunct="1">
              <a:spcBef>
                <a:spcPct val="2000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7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274638" y="1535875"/>
            <a:ext cx="3931920" cy="3922776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574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28"/>
              <a:gd name="connsiteX1" fmla="*/ 10000 w 10000"/>
              <a:gd name="connsiteY1" fmla="*/ 0 h 10028"/>
              <a:gd name="connsiteX2" fmla="*/ 8574 w 10000"/>
              <a:gd name="connsiteY2" fmla="*/ 10000 h 10028"/>
              <a:gd name="connsiteX3" fmla="*/ 1399 w 10000"/>
              <a:gd name="connsiteY3" fmla="*/ 10028 h 10028"/>
              <a:gd name="connsiteX4" fmla="*/ 0 w 10000"/>
              <a:gd name="connsiteY4" fmla="*/ 0 h 10028"/>
              <a:gd name="connsiteX0" fmla="*/ 0 w 10000"/>
              <a:gd name="connsiteY0" fmla="*/ 0 h 10028"/>
              <a:gd name="connsiteX1" fmla="*/ 10000 w 10000"/>
              <a:gd name="connsiteY1" fmla="*/ 1460 h 10028"/>
              <a:gd name="connsiteX2" fmla="*/ 8574 w 10000"/>
              <a:gd name="connsiteY2" fmla="*/ 10000 h 10028"/>
              <a:gd name="connsiteX3" fmla="*/ 1399 w 10000"/>
              <a:gd name="connsiteY3" fmla="*/ 10028 h 10028"/>
              <a:gd name="connsiteX4" fmla="*/ 0 w 10000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60 h 10028"/>
              <a:gd name="connsiteX2" fmla="*/ 10022 w 10022"/>
              <a:gd name="connsiteY2" fmla="*/ 8623 h 10028"/>
              <a:gd name="connsiteX3" fmla="*/ 1399 w 10022"/>
              <a:gd name="connsiteY3" fmla="*/ 10028 h 10028"/>
              <a:gd name="connsiteX4" fmla="*/ 0 w 10022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60 h 10028"/>
              <a:gd name="connsiteX2" fmla="*/ 10022 w 10022"/>
              <a:gd name="connsiteY2" fmla="*/ 8623 h 10028"/>
              <a:gd name="connsiteX3" fmla="*/ 115 w 10022"/>
              <a:gd name="connsiteY3" fmla="*/ 10028 h 10028"/>
              <a:gd name="connsiteX4" fmla="*/ 0 w 10022"/>
              <a:gd name="connsiteY4" fmla="*/ 0 h 10028"/>
              <a:gd name="connsiteX0" fmla="*/ 0 w 10418"/>
              <a:gd name="connsiteY0" fmla="*/ 0 h 10028"/>
              <a:gd name="connsiteX1" fmla="*/ 10411 w 10418"/>
              <a:gd name="connsiteY1" fmla="*/ 992 h 10028"/>
              <a:gd name="connsiteX2" fmla="*/ 10022 w 10418"/>
              <a:gd name="connsiteY2" fmla="*/ 8623 h 10028"/>
              <a:gd name="connsiteX3" fmla="*/ 115 w 10418"/>
              <a:gd name="connsiteY3" fmla="*/ 10028 h 10028"/>
              <a:gd name="connsiteX4" fmla="*/ 0 w 10418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05 h 10028"/>
              <a:gd name="connsiteX2" fmla="*/ 10022 w 10022"/>
              <a:gd name="connsiteY2" fmla="*/ 8623 h 10028"/>
              <a:gd name="connsiteX3" fmla="*/ 115 w 10022"/>
              <a:gd name="connsiteY3" fmla="*/ 10028 h 10028"/>
              <a:gd name="connsiteX4" fmla="*/ 0 w 10022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05 h 10028"/>
              <a:gd name="connsiteX2" fmla="*/ 10022 w 10022"/>
              <a:gd name="connsiteY2" fmla="*/ 8623 h 10028"/>
              <a:gd name="connsiteX3" fmla="*/ 38 w 10022"/>
              <a:gd name="connsiteY3" fmla="*/ 10028 h 10028"/>
              <a:gd name="connsiteX4" fmla="*/ 0 w 10022"/>
              <a:gd name="connsiteY4" fmla="*/ 0 h 10028"/>
              <a:gd name="connsiteX0" fmla="*/ 1 w 9997"/>
              <a:gd name="connsiteY0" fmla="*/ 0 h 10028"/>
              <a:gd name="connsiteX1" fmla="*/ 9975 w 9997"/>
              <a:gd name="connsiteY1" fmla="*/ 1405 h 10028"/>
              <a:gd name="connsiteX2" fmla="*/ 9997 w 9997"/>
              <a:gd name="connsiteY2" fmla="*/ 8623 h 10028"/>
              <a:gd name="connsiteX3" fmla="*/ 13 w 9997"/>
              <a:gd name="connsiteY3" fmla="*/ 10028 h 10028"/>
              <a:gd name="connsiteX4" fmla="*/ 1 w 9997"/>
              <a:gd name="connsiteY4" fmla="*/ 0 h 10028"/>
              <a:gd name="connsiteX0" fmla="*/ 1 w 10029"/>
              <a:gd name="connsiteY0" fmla="*/ 0 h 10000"/>
              <a:gd name="connsiteX1" fmla="*/ 10029 w 10029"/>
              <a:gd name="connsiteY1" fmla="*/ 1452 h 10000"/>
              <a:gd name="connsiteX2" fmla="*/ 10000 w 10029"/>
              <a:gd name="connsiteY2" fmla="*/ 8599 h 10000"/>
              <a:gd name="connsiteX3" fmla="*/ 13 w 10029"/>
              <a:gd name="connsiteY3" fmla="*/ 10000 h 10000"/>
              <a:gd name="connsiteX4" fmla="*/ 1 w 10029"/>
              <a:gd name="connsiteY4" fmla="*/ 0 h 10000"/>
              <a:gd name="connsiteX0" fmla="*/ 1 w 10077"/>
              <a:gd name="connsiteY0" fmla="*/ 0 h 10000"/>
              <a:gd name="connsiteX1" fmla="*/ 10029 w 10077"/>
              <a:gd name="connsiteY1" fmla="*/ 1452 h 10000"/>
              <a:gd name="connsiteX2" fmla="*/ 10077 w 10077"/>
              <a:gd name="connsiteY2" fmla="*/ 8599 h 10000"/>
              <a:gd name="connsiteX3" fmla="*/ 13 w 10077"/>
              <a:gd name="connsiteY3" fmla="*/ 10000 h 10000"/>
              <a:gd name="connsiteX4" fmla="*/ 1 w 10077"/>
              <a:gd name="connsiteY4" fmla="*/ 0 h 10000"/>
              <a:gd name="connsiteX0" fmla="*/ 1 w 10077"/>
              <a:gd name="connsiteY0" fmla="*/ 0 h 10000"/>
              <a:gd name="connsiteX1" fmla="*/ 10029 w 10077"/>
              <a:gd name="connsiteY1" fmla="*/ 1442 h 10000"/>
              <a:gd name="connsiteX2" fmla="*/ 10077 w 10077"/>
              <a:gd name="connsiteY2" fmla="*/ 8599 h 10000"/>
              <a:gd name="connsiteX3" fmla="*/ 13 w 10077"/>
              <a:gd name="connsiteY3" fmla="*/ 10000 h 10000"/>
              <a:gd name="connsiteX4" fmla="*/ 1 w 10077"/>
              <a:gd name="connsiteY4" fmla="*/ 0 h 10000"/>
              <a:gd name="connsiteX0" fmla="*/ 1 w 10046"/>
              <a:gd name="connsiteY0" fmla="*/ 0 h 10000"/>
              <a:gd name="connsiteX1" fmla="*/ 10029 w 10046"/>
              <a:gd name="connsiteY1" fmla="*/ 1442 h 10000"/>
              <a:gd name="connsiteX2" fmla="*/ 10046 w 10046"/>
              <a:gd name="connsiteY2" fmla="*/ 8589 h 10000"/>
              <a:gd name="connsiteX3" fmla="*/ 13 w 10046"/>
              <a:gd name="connsiteY3" fmla="*/ 10000 h 10000"/>
              <a:gd name="connsiteX4" fmla="*/ 1 w 10046"/>
              <a:gd name="connsiteY4" fmla="*/ 0 h 10000"/>
              <a:gd name="connsiteX0" fmla="*/ 1 w 10046"/>
              <a:gd name="connsiteY0" fmla="*/ 0 h 10000"/>
              <a:gd name="connsiteX1" fmla="*/ 10029 w 10046"/>
              <a:gd name="connsiteY1" fmla="*/ 1442 h 10000"/>
              <a:gd name="connsiteX2" fmla="*/ 10046 w 10046"/>
              <a:gd name="connsiteY2" fmla="*/ 8589 h 10000"/>
              <a:gd name="connsiteX3" fmla="*/ 13 w 10046"/>
              <a:gd name="connsiteY3" fmla="*/ 10000 h 10000"/>
              <a:gd name="connsiteX4" fmla="*/ 1 w 10046"/>
              <a:gd name="connsiteY4" fmla="*/ 0 h 10000"/>
              <a:gd name="connsiteX0" fmla="*/ 1 w 10036"/>
              <a:gd name="connsiteY0" fmla="*/ 0 h 10000"/>
              <a:gd name="connsiteX1" fmla="*/ 10029 w 10036"/>
              <a:gd name="connsiteY1" fmla="*/ 1442 h 10000"/>
              <a:gd name="connsiteX2" fmla="*/ 10036 w 10036"/>
              <a:gd name="connsiteY2" fmla="*/ 8579 h 10000"/>
              <a:gd name="connsiteX3" fmla="*/ 13 w 10036"/>
              <a:gd name="connsiteY3" fmla="*/ 10000 h 10000"/>
              <a:gd name="connsiteX4" fmla="*/ 1 w 10036"/>
              <a:gd name="connsiteY4" fmla="*/ 0 h 10000"/>
              <a:gd name="connsiteX0" fmla="*/ 1 w 10036"/>
              <a:gd name="connsiteY0" fmla="*/ 0 h 10000"/>
              <a:gd name="connsiteX1" fmla="*/ 10029 w 10036"/>
              <a:gd name="connsiteY1" fmla="*/ 1442 h 10000"/>
              <a:gd name="connsiteX2" fmla="*/ 10036 w 10036"/>
              <a:gd name="connsiteY2" fmla="*/ 8579 h 10000"/>
              <a:gd name="connsiteX3" fmla="*/ 13 w 10036"/>
              <a:gd name="connsiteY3" fmla="*/ 10000 h 10000"/>
              <a:gd name="connsiteX4" fmla="*/ 1 w 10036"/>
              <a:gd name="connsiteY4" fmla="*/ 0 h 10000"/>
              <a:gd name="connsiteX0" fmla="*/ 1 w 10040"/>
              <a:gd name="connsiteY0" fmla="*/ 0 h 10000"/>
              <a:gd name="connsiteX1" fmla="*/ 10039 w 10040"/>
              <a:gd name="connsiteY1" fmla="*/ 1442 h 10000"/>
              <a:gd name="connsiteX2" fmla="*/ 10036 w 10040"/>
              <a:gd name="connsiteY2" fmla="*/ 8579 h 10000"/>
              <a:gd name="connsiteX3" fmla="*/ 13 w 10040"/>
              <a:gd name="connsiteY3" fmla="*/ 10000 h 10000"/>
              <a:gd name="connsiteX4" fmla="*/ 1 w 10040"/>
              <a:gd name="connsiteY4" fmla="*/ 0 h 10000"/>
              <a:gd name="connsiteX0" fmla="*/ 1 w 10040"/>
              <a:gd name="connsiteY0" fmla="*/ 0 h 10000"/>
              <a:gd name="connsiteX1" fmla="*/ 10039 w 10040"/>
              <a:gd name="connsiteY1" fmla="*/ 1452 h 10000"/>
              <a:gd name="connsiteX2" fmla="*/ 10036 w 10040"/>
              <a:gd name="connsiteY2" fmla="*/ 8579 h 10000"/>
              <a:gd name="connsiteX3" fmla="*/ 13 w 10040"/>
              <a:gd name="connsiteY3" fmla="*/ 10000 h 10000"/>
              <a:gd name="connsiteX4" fmla="*/ 1 w 10040"/>
              <a:gd name="connsiteY4" fmla="*/ 0 h 10000"/>
              <a:gd name="connsiteX0" fmla="*/ 28 w 10067"/>
              <a:gd name="connsiteY0" fmla="*/ 0 h 10000"/>
              <a:gd name="connsiteX1" fmla="*/ 10066 w 10067"/>
              <a:gd name="connsiteY1" fmla="*/ 1452 h 10000"/>
              <a:gd name="connsiteX2" fmla="*/ 10063 w 10067"/>
              <a:gd name="connsiteY2" fmla="*/ 8579 h 10000"/>
              <a:gd name="connsiteX3" fmla="*/ 9 w 10067"/>
              <a:gd name="connsiteY3" fmla="*/ 10000 h 10000"/>
              <a:gd name="connsiteX4" fmla="*/ 28 w 10067"/>
              <a:gd name="connsiteY4" fmla="*/ 0 h 10000"/>
              <a:gd name="connsiteX0" fmla="*/ 19 w 10058"/>
              <a:gd name="connsiteY0" fmla="*/ 0 h 10000"/>
              <a:gd name="connsiteX1" fmla="*/ 10057 w 10058"/>
              <a:gd name="connsiteY1" fmla="*/ 1452 h 10000"/>
              <a:gd name="connsiteX2" fmla="*/ 10054 w 10058"/>
              <a:gd name="connsiteY2" fmla="*/ 8579 h 10000"/>
              <a:gd name="connsiteX3" fmla="*/ 0 w 10058"/>
              <a:gd name="connsiteY3" fmla="*/ 10000 h 10000"/>
              <a:gd name="connsiteX4" fmla="*/ 19 w 10058"/>
              <a:gd name="connsiteY4" fmla="*/ 0 h 10000"/>
              <a:gd name="connsiteX0" fmla="*/ 9 w 10058"/>
              <a:gd name="connsiteY0" fmla="*/ 0 h 10000"/>
              <a:gd name="connsiteX1" fmla="*/ 10057 w 10058"/>
              <a:gd name="connsiteY1" fmla="*/ 1452 h 10000"/>
              <a:gd name="connsiteX2" fmla="*/ 10054 w 10058"/>
              <a:gd name="connsiteY2" fmla="*/ 8579 h 10000"/>
              <a:gd name="connsiteX3" fmla="*/ 0 w 10058"/>
              <a:gd name="connsiteY3" fmla="*/ 10000 h 10000"/>
              <a:gd name="connsiteX4" fmla="*/ 9 w 10058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58" h="10000">
                <a:moveTo>
                  <a:pt x="9" y="0"/>
                </a:moveTo>
                <a:lnTo>
                  <a:pt x="10057" y="1452"/>
                </a:lnTo>
                <a:cubicBezTo>
                  <a:pt x="10063" y="3834"/>
                  <a:pt x="10048" y="6197"/>
                  <a:pt x="10054" y="8579"/>
                </a:cubicBezTo>
                <a:lnTo>
                  <a:pt x="0" y="10000"/>
                </a:lnTo>
                <a:cubicBezTo>
                  <a:pt x="6" y="6667"/>
                  <a:pt x="3" y="3333"/>
                  <a:pt x="9" y="0"/>
                </a:cubicBezTo>
                <a:close/>
              </a:path>
            </a:pathLst>
          </a:custGeom>
        </p:spPr>
        <p:txBody>
          <a:bodyPr lIns="182880" tIns="146304" rIns="182880" bIns="146304" anchor="ctr" anchorCtr="1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wrap="none" lIns="182880" tIns="146304" rIns="182880" bIns="146304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8887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pos="3053">
          <p15:clr>
            <a:srgbClr val="FBAE40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(event name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1211265"/>
            <a:ext cx="9143936" cy="1828800"/>
          </a:xfrm>
          <a:noFill/>
        </p:spPr>
        <p:txBody>
          <a:bodyPr lIns="146304" tIns="91440" rIns="146304" bIns="91440" anchor="b" anchorCtr="0"/>
          <a:lstStyle>
            <a:lvl1pPr>
              <a:defRPr sz="5399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Event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2" y="3040064"/>
            <a:ext cx="9143937" cy="730183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74639" y="3770247"/>
            <a:ext cx="9144000" cy="461665"/>
          </a:xfrm>
        </p:spPr>
        <p:txBody>
          <a:bodyPr/>
          <a:lstStyle>
            <a:lvl1pPr marL="0" indent="0">
              <a:buNone/>
              <a:defRPr lang="en-US" sz="2000" kern="1200" spc="0" baseline="0" dirty="0" smtClean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US"/>
              <a:t>Optional (City, State or venue)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457200" y="481082"/>
            <a:ext cx="1483418" cy="310896"/>
          </a:xfrm>
          <a:prstGeom prst="rect">
            <a:avLst/>
          </a:prstGeom>
        </p:spPr>
      </p:pic>
      <p:sp>
        <p:nvSpPr>
          <p:cNvPr id="141" name="Freeform 19"/>
          <p:cNvSpPr>
            <a:spLocks noChangeAspect="1" noEditPoints="1"/>
          </p:cNvSpPr>
          <p:nvPr userDrawn="1"/>
        </p:nvSpPr>
        <p:spPr bwMode="black">
          <a:xfrm>
            <a:off x="6727387" y="3466016"/>
            <a:ext cx="5242215" cy="3044982"/>
          </a:xfrm>
          <a:custGeom>
            <a:avLst/>
            <a:gdLst>
              <a:gd name="T0" fmla="*/ 230 w 476"/>
              <a:gd name="T1" fmla="*/ 110 h 278"/>
              <a:gd name="T2" fmla="*/ 204 w 476"/>
              <a:gd name="T3" fmla="*/ 137 h 278"/>
              <a:gd name="T4" fmla="*/ 248 w 476"/>
              <a:gd name="T5" fmla="*/ 164 h 278"/>
              <a:gd name="T6" fmla="*/ 249 w 476"/>
              <a:gd name="T7" fmla="*/ 191 h 278"/>
              <a:gd name="T8" fmla="*/ 241 w 476"/>
              <a:gd name="T9" fmla="*/ 218 h 278"/>
              <a:gd name="T10" fmla="*/ 245 w 476"/>
              <a:gd name="T11" fmla="*/ 256 h 278"/>
              <a:gd name="T12" fmla="*/ 122 w 476"/>
              <a:gd name="T13" fmla="*/ 239 h 278"/>
              <a:gd name="T14" fmla="*/ 145 w 476"/>
              <a:gd name="T15" fmla="*/ 212 h 278"/>
              <a:gd name="T16" fmla="*/ 130 w 476"/>
              <a:gd name="T17" fmla="*/ 185 h 278"/>
              <a:gd name="T18" fmla="*/ 70 w 476"/>
              <a:gd name="T19" fmla="*/ 157 h 278"/>
              <a:gd name="T20" fmla="*/ 95 w 476"/>
              <a:gd name="T21" fmla="*/ 130 h 278"/>
              <a:gd name="T22" fmla="*/ 128 w 476"/>
              <a:gd name="T23" fmla="*/ 103 h 278"/>
              <a:gd name="T24" fmla="*/ 140 w 476"/>
              <a:gd name="T25" fmla="*/ 76 h 278"/>
              <a:gd name="T26" fmla="*/ 135 w 476"/>
              <a:gd name="T27" fmla="*/ 49 h 278"/>
              <a:gd name="T28" fmla="*/ 145 w 476"/>
              <a:gd name="T29" fmla="*/ 22 h 278"/>
              <a:gd name="T30" fmla="*/ 248 w 476"/>
              <a:gd name="T31" fmla="*/ 42 h 278"/>
              <a:gd name="T32" fmla="*/ 217 w 476"/>
              <a:gd name="T33" fmla="*/ 69 h 278"/>
              <a:gd name="T34" fmla="*/ 422 w 476"/>
              <a:gd name="T35" fmla="*/ 234 h 278"/>
              <a:gd name="T36" fmla="*/ 416 w 476"/>
              <a:gd name="T37" fmla="*/ 261 h 278"/>
              <a:gd name="T38" fmla="*/ 385 w 476"/>
              <a:gd name="T39" fmla="*/ 254 h 278"/>
              <a:gd name="T40" fmla="*/ 354 w 476"/>
              <a:gd name="T41" fmla="*/ 227 h 278"/>
              <a:gd name="T42" fmla="*/ 394 w 476"/>
              <a:gd name="T43" fmla="*/ 193 h 278"/>
              <a:gd name="T44" fmla="*/ 343 w 476"/>
              <a:gd name="T45" fmla="*/ 193 h 278"/>
              <a:gd name="T46" fmla="*/ 303 w 476"/>
              <a:gd name="T47" fmla="*/ 166 h 278"/>
              <a:gd name="T48" fmla="*/ 240 w 476"/>
              <a:gd name="T49" fmla="*/ 139 h 278"/>
              <a:gd name="T50" fmla="*/ 245 w 476"/>
              <a:gd name="T51" fmla="*/ 112 h 278"/>
              <a:gd name="T52" fmla="*/ 213 w 476"/>
              <a:gd name="T53" fmla="*/ 85 h 278"/>
              <a:gd name="T54" fmla="*/ 402 w 476"/>
              <a:gd name="T55" fmla="*/ 62 h 278"/>
              <a:gd name="T56" fmla="*/ 404 w 476"/>
              <a:gd name="T57" fmla="*/ 35 h 278"/>
              <a:gd name="T58" fmla="*/ 180 w 476"/>
              <a:gd name="T59" fmla="*/ 28 h 278"/>
              <a:gd name="T60" fmla="*/ 175 w 476"/>
              <a:gd name="T61" fmla="*/ 56 h 278"/>
              <a:gd name="T62" fmla="*/ 149 w 476"/>
              <a:gd name="T63" fmla="*/ 83 h 278"/>
              <a:gd name="T64" fmla="*/ 6 w 476"/>
              <a:gd name="T65" fmla="*/ 67 h 278"/>
              <a:gd name="T66" fmla="*/ 17 w 476"/>
              <a:gd name="T67" fmla="*/ 40 h 278"/>
              <a:gd name="T68" fmla="*/ 56 w 476"/>
              <a:gd name="T69" fmla="*/ 47 h 278"/>
              <a:gd name="T70" fmla="*/ 87 w 476"/>
              <a:gd name="T71" fmla="*/ 74 h 278"/>
              <a:gd name="T72" fmla="*/ 34 w 476"/>
              <a:gd name="T73" fmla="*/ 96 h 278"/>
              <a:gd name="T74" fmla="*/ 33 w 476"/>
              <a:gd name="T75" fmla="*/ 123 h 278"/>
              <a:gd name="T76" fmla="*/ 51 w 476"/>
              <a:gd name="T77" fmla="*/ 151 h 278"/>
              <a:gd name="T78" fmla="*/ 75 w 476"/>
              <a:gd name="T79" fmla="*/ 178 h 278"/>
              <a:gd name="T80" fmla="*/ 94 w 476"/>
              <a:gd name="T81" fmla="*/ 205 h 278"/>
              <a:gd name="T82" fmla="*/ 99 w 476"/>
              <a:gd name="T83" fmla="*/ 232 h 278"/>
              <a:gd name="T84" fmla="*/ 100 w 476"/>
              <a:gd name="T85" fmla="*/ 259 h 278"/>
              <a:gd name="T86" fmla="*/ 222 w 476"/>
              <a:gd name="T87" fmla="*/ 227 h 278"/>
              <a:gd name="T88" fmla="*/ 216 w 476"/>
              <a:gd name="T89" fmla="*/ 200 h 278"/>
              <a:gd name="T90" fmla="*/ 187 w 476"/>
              <a:gd name="T91" fmla="*/ 173 h 278"/>
              <a:gd name="T92" fmla="*/ 190 w 476"/>
              <a:gd name="T93" fmla="*/ 146 h 278"/>
              <a:gd name="T94" fmla="*/ 200 w 476"/>
              <a:gd name="T95" fmla="*/ 118 h 278"/>
              <a:gd name="T96" fmla="*/ 181 w 476"/>
              <a:gd name="T97" fmla="*/ 91 h 278"/>
              <a:gd name="T98" fmla="*/ 377 w 476"/>
              <a:gd name="T99" fmla="*/ 103 h 278"/>
              <a:gd name="T100" fmla="*/ 362 w 476"/>
              <a:gd name="T101" fmla="*/ 130 h 278"/>
              <a:gd name="T102" fmla="*/ 340 w 476"/>
              <a:gd name="T103" fmla="*/ 157 h 278"/>
              <a:gd name="T104" fmla="*/ 367 w 476"/>
              <a:gd name="T105" fmla="*/ 185 h 278"/>
              <a:gd name="T106" fmla="*/ 398 w 476"/>
              <a:gd name="T107" fmla="*/ 185 h 278"/>
              <a:gd name="T108" fmla="*/ 401 w 476"/>
              <a:gd name="T109" fmla="*/ 218 h 278"/>
              <a:gd name="T110" fmla="*/ 401 w 476"/>
              <a:gd name="T111" fmla="*/ 246 h 278"/>
              <a:gd name="T112" fmla="*/ 427 w 476"/>
              <a:gd name="T113" fmla="*/ 273 h 278"/>
              <a:gd name="T114" fmla="*/ 439 w 476"/>
              <a:gd name="T115" fmla="*/ 246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76" h="278">
                <a:moveTo>
                  <a:pt x="205" y="84"/>
                </a:moveTo>
                <a:cubicBezTo>
                  <a:pt x="181" y="84"/>
                  <a:pt x="181" y="84"/>
                  <a:pt x="181" y="84"/>
                </a:cubicBezTo>
                <a:cubicBezTo>
                  <a:pt x="178" y="84"/>
                  <a:pt x="176" y="87"/>
                  <a:pt x="176" y="89"/>
                </a:cubicBezTo>
                <a:cubicBezTo>
                  <a:pt x="176" y="92"/>
                  <a:pt x="178" y="95"/>
                  <a:pt x="181" y="95"/>
                </a:cubicBezTo>
                <a:cubicBezTo>
                  <a:pt x="190" y="95"/>
                  <a:pt x="190" y="95"/>
                  <a:pt x="190" y="95"/>
                </a:cubicBezTo>
                <a:cubicBezTo>
                  <a:pt x="191" y="95"/>
                  <a:pt x="192" y="95"/>
                  <a:pt x="192" y="96"/>
                </a:cubicBezTo>
                <a:cubicBezTo>
                  <a:pt x="192" y="97"/>
                  <a:pt x="191" y="98"/>
                  <a:pt x="190" y="98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8" y="98"/>
                  <a:pt x="176" y="100"/>
                  <a:pt x="176" y="103"/>
                </a:cubicBezTo>
                <a:cubicBezTo>
                  <a:pt x="176" y="106"/>
                  <a:pt x="178" y="108"/>
                  <a:pt x="181" y="108"/>
                </a:cubicBezTo>
                <a:cubicBezTo>
                  <a:pt x="228" y="108"/>
                  <a:pt x="228" y="108"/>
                  <a:pt x="228" y="108"/>
                </a:cubicBezTo>
                <a:cubicBezTo>
                  <a:pt x="229" y="108"/>
                  <a:pt x="230" y="109"/>
                  <a:pt x="230" y="110"/>
                </a:cubicBezTo>
                <a:cubicBezTo>
                  <a:pt x="230" y="111"/>
                  <a:pt x="229" y="112"/>
                  <a:pt x="228" y="112"/>
                </a:cubicBezTo>
                <a:cubicBezTo>
                  <a:pt x="200" y="112"/>
                  <a:pt x="200" y="112"/>
                  <a:pt x="200" y="112"/>
                </a:cubicBezTo>
                <a:cubicBezTo>
                  <a:pt x="197" y="112"/>
                  <a:pt x="194" y="114"/>
                  <a:pt x="194" y="117"/>
                </a:cubicBezTo>
                <a:cubicBezTo>
                  <a:pt x="194" y="119"/>
                  <a:pt x="197" y="122"/>
                  <a:pt x="200" y="122"/>
                </a:cubicBezTo>
                <a:cubicBezTo>
                  <a:pt x="229" y="122"/>
                  <a:pt x="229" y="122"/>
                  <a:pt x="229" y="122"/>
                </a:cubicBezTo>
                <a:cubicBezTo>
                  <a:pt x="230" y="122"/>
                  <a:pt x="231" y="122"/>
                  <a:pt x="231" y="123"/>
                </a:cubicBezTo>
                <a:cubicBezTo>
                  <a:pt x="231" y="124"/>
                  <a:pt x="230" y="125"/>
                  <a:pt x="229" y="125"/>
                </a:cubicBezTo>
                <a:cubicBezTo>
                  <a:pt x="190" y="125"/>
                  <a:pt x="190" y="125"/>
                  <a:pt x="190" y="125"/>
                </a:cubicBezTo>
                <a:cubicBezTo>
                  <a:pt x="187" y="125"/>
                  <a:pt x="185" y="127"/>
                  <a:pt x="185" y="130"/>
                </a:cubicBezTo>
                <a:cubicBezTo>
                  <a:pt x="185" y="133"/>
                  <a:pt x="187" y="135"/>
                  <a:pt x="190" y="135"/>
                </a:cubicBezTo>
                <a:cubicBezTo>
                  <a:pt x="203" y="135"/>
                  <a:pt x="203" y="135"/>
                  <a:pt x="203" y="135"/>
                </a:cubicBezTo>
                <a:cubicBezTo>
                  <a:pt x="204" y="135"/>
                  <a:pt x="204" y="136"/>
                  <a:pt x="204" y="137"/>
                </a:cubicBezTo>
                <a:cubicBezTo>
                  <a:pt x="204" y="138"/>
                  <a:pt x="204" y="139"/>
                  <a:pt x="203" y="139"/>
                </a:cubicBezTo>
                <a:cubicBezTo>
                  <a:pt x="190" y="139"/>
                  <a:pt x="190" y="139"/>
                  <a:pt x="190" y="139"/>
                </a:cubicBezTo>
                <a:cubicBezTo>
                  <a:pt x="187" y="139"/>
                  <a:pt x="185" y="141"/>
                  <a:pt x="185" y="144"/>
                </a:cubicBezTo>
                <a:cubicBezTo>
                  <a:pt x="185" y="147"/>
                  <a:pt x="187" y="149"/>
                  <a:pt x="190" y="149"/>
                </a:cubicBezTo>
                <a:cubicBezTo>
                  <a:pt x="238" y="149"/>
                  <a:pt x="238" y="149"/>
                  <a:pt x="238" y="149"/>
                </a:cubicBezTo>
                <a:cubicBezTo>
                  <a:pt x="239" y="149"/>
                  <a:pt x="240" y="150"/>
                  <a:pt x="240" y="151"/>
                </a:cubicBezTo>
                <a:cubicBezTo>
                  <a:pt x="240" y="151"/>
                  <a:pt x="239" y="152"/>
                  <a:pt x="238" y="152"/>
                </a:cubicBezTo>
                <a:cubicBezTo>
                  <a:pt x="180" y="152"/>
                  <a:pt x="180" y="152"/>
                  <a:pt x="180" y="152"/>
                </a:cubicBezTo>
                <a:cubicBezTo>
                  <a:pt x="177" y="152"/>
                  <a:pt x="175" y="154"/>
                  <a:pt x="175" y="157"/>
                </a:cubicBezTo>
                <a:cubicBezTo>
                  <a:pt x="175" y="160"/>
                  <a:pt x="177" y="162"/>
                  <a:pt x="180" y="162"/>
                </a:cubicBezTo>
                <a:cubicBezTo>
                  <a:pt x="247" y="162"/>
                  <a:pt x="247" y="162"/>
                  <a:pt x="247" y="162"/>
                </a:cubicBezTo>
                <a:cubicBezTo>
                  <a:pt x="248" y="162"/>
                  <a:pt x="248" y="163"/>
                  <a:pt x="248" y="164"/>
                </a:cubicBezTo>
                <a:cubicBezTo>
                  <a:pt x="248" y="165"/>
                  <a:pt x="248" y="166"/>
                  <a:pt x="247" y="166"/>
                </a:cubicBezTo>
                <a:cubicBezTo>
                  <a:pt x="187" y="166"/>
                  <a:pt x="187" y="166"/>
                  <a:pt x="187" y="166"/>
                </a:cubicBezTo>
                <a:cubicBezTo>
                  <a:pt x="184" y="166"/>
                  <a:pt x="182" y="168"/>
                  <a:pt x="182" y="171"/>
                </a:cubicBezTo>
                <a:cubicBezTo>
                  <a:pt x="182" y="174"/>
                  <a:pt x="184" y="176"/>
                  <a:pt x="187" y="176"/>
                </a:cubicBezTo>
                <a:cubicBezTo>
                  <a:pt x="260" y="176"/>
                  <a:pt x="260" y="176"/>
                  <a:pt x="260" y="176"/>
                </a:cubicBezTo>
                <a:cubicBezTo>
                  <a:pt x="261" y="176"/>
                  <a:pt x="262" y="177"/>
                  <a:pt x="262" y="178"/>
                </a:cubicBezTo>
                <a:cubicBezTo>
                  <a:pt x="262" y="179"/>
                  <a:pt x="261" y="179"/>
                  <a:pt x="260" y="179"/>
                </a:cubicBezTo>
                <a:cubicBezTo>
                  <a:pt x="213" y="179"/>
                  <a:pt x="213" y="179"/>
                  <a:pt x="213" y="179"/>
                </a:cubicBezTo>
                <a:cubicBezTo>
                  <a:pt x="211" y="179"/>
                  <a:pt x="208" y="182"/>
                  <a:pt x="208" y="185"/>
                </a:cubicBezTo>
                <a:cubicBezTo>
                  <a:pt x="208" y="187"/>
                  <a:pt x="211" y="190"/>
                  <a:pt x="213" y="190"/>
                </a:cubicBezTo>
                <a:cubicBezTo>
                  <a:pt x="247" y="190"/>
                  <a:pt x="247" y="190"/>
                  <a:pt x="247" y="190"/>
                </a:cubicBezTo>
                <a:cubicBezTo>
                  <a:pt x="248" y="190"/>
                  <a:pt x="249" y="190"/>
                  <a:pt x="249" y="191"/>
                </a:cubicBezTo>
                <a:cubicBezTo>
                  <a:pt x="249" y="192"/>
                  <a:pt x="248" y="193"/>
                  <a:pt x="247" y="193"/>
                </a:cubicBezTo>
                <a:cubicBezTo>
                  <a:pt x="216" y="193"/>
                  <a:pt x="216" y="193"/>
                  <a:pt x="216" y="193"/>
                </a:cubicBezTo>
                <a:cubicBezTo>
                  <a:pt x="213" y="193"/>
                  <a:pt x="210" y="195"/>
                  <a:pt x="210" y="198"/>
                </a:cubicBezTo>
                <a:cubicBezTo>
                  <a:pt x="210" y="201"/>
                  <a:pt x="213" y="203"/>
                  <a:pt x="216" y="203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9" y="203"/>
                  <a:pt x="250" y="204"/>
                  <a:pt x="250" y="205"/>
                </a:cubicBezTo>
                <a:cubicBezTo>
                  <a:pt x="250" y="206"/>
                  <a:pt x="249" y="207"/>
                  <a:pt x="248" y="207"/>
                </a:cubicBezTo>
                <a:cubicBezTo>
                  <a:pt x="217" y="207"/>
                  <a:pt x="217" y="207"/>
                  <a:pt x="217" y="207"/>
                </a:cubicBezTo>
                <a:cubicBezTo>
                  <a:pt x="214" y="207"/>
                  <a:pt x="212" y="209"/>
                  <a:pt x="212" y="212"/>
                </a:cubicBezTo>
                <a:cubicBezTo>
                  <a:pt x="212" y="214"/>
                  <a:pt x="214" y="217"/>
                  <a:pt x="217" y="217"/>
                </a:cubicBezTo>
                <a:cubicBezTo>
                  <a:pt x="240" y="217"/>
                  <a:pt x="240" y="217"/>
                  <a:pt x="240" y="217"/>
                </a:cubicBezTo>
                <a:cubicBezTo>
                  <a:pt x="241" y="217"/>
                  <a:pt x="241" y="217"/>
                  <a:pt x="241" y="218"/>
                </a:cubicBezTo>
                <a:cubicBezTo>
                  <a:pt x="241" y="219"/>
                  <a:pt x="241" y="220"/>
                  <a:pt x="240" y="220"/>
                </a:cubicBezTo>
                <a:cubicBezTo>
                  <a:pt x="222" y="220"/>
                  <a:pt x="222" y="220"/>
                  <a:pt x="222" y="220"/>
                </a:cubicBezTo>
                <a:cubicBezTo>
                  <a:pt x="219" y="220"/>
                  <a:pt x="217" y="222"/>
                  <a:pt x="217" y="225"/>
                </a:cubicBezTo>
                <a:cubicBezTo>
                  <a:pt x="217" y="228"/>
                  <a:pt x="219" y="230"/>
                  <a:pt x="222" y="230"/>
                </a:cubicBezTo>
                <a:cubicBezTo>
                  <a:pt x="231" y="230"/>
                  <a:pt x="231" y="230"/>
                  <a:pt x="231" y="230"/>
                </a:cubicBezTo>
                <a:cubicBezTo>
                  <a:pt x="232" y="230"/>
                  <a:pt x="232" y="231"/>
                  <a:pt x="232" y="232"/>
                </a:cubicBezTo>
                <a:cubicBezTo>
                  <a:pt x="232" y="233"/>
                  <a:pt x="232" y="234"/>
                  <a:pt x="231" y="234"/>
                </a:cubicBezTo>
                <a:cubicBezTo>
                  <a:pt x="230" y="234"/>
                  <a:pt x="230" y="234"/>
                  <a:pt x="230" y="234"/>
                </a:cubicBezTo>
                <a:cubicBezTo>
                  <a:pt x="225" y="234"/>
                  <a:pt x="222" y="237"/>
                  <a:pt x="222" y="242"/>
                </a:cubicBezTo>
                <a:cubicBezTo>
                  <a:pt x="222" y="247"/>
                  <a:pt x="225" y="251"/>
                  <a:pt x="230" y="251"/>
                </a:cubicBezTo>
                <a:cubicBezTo>
                  <a:pt x="240" y="251"/>
                  <a:pt x="240" y="251"/>
                  <a:pt x="240" y="251"/>
                </a:cubicBezTo>
                <a:cubicBezTo>
                  <a:pt x="243" y="251"/>
                  <a:pt x="245" y="253"/>
                  <a:pt x="245" y="256"/>
                </a:cubicBezTo>
                <a:cubicBezTo>
                  <a:pt x="245" y="259"/>
                  <a:pt x="243" y="261"/>
                  <a:pt x="240" y="261"/>
                </a:cubicBezTo>
                <a:cubicBezTo>
                  <a:pt x="105" y="261"/>
                  <a:pt x="105" y="261"/>
                  <a:pt x="105" y="261"/>
                </a:cubicBezTo>
                <a:cubicBezTo>
                  <a:pt x="104" y="261"/>
                  <a:pt x="103" y="260"/>
                  <a:pt x="103" y="259"/>
                </a:cubicBezTo>
                <a:cubicBezTo>
                  <a:pt x="103" y="258"/>
                  <a:pt x="104" y="257"/>
                  <a:pt x="105" y="257"/>
                </a:cubicBezTo>
                <a:cubicBezTo>
                  <a:pt x="112" y="257"/>
                  <a:pt x="112" y="257"/>
                  <a:pt x="112" y="257"/>
                </a:cubicBezTo>
                <a:cubicBezTo>
                  <a:pt x="114" y="257"/>
                  <a:pt x="116" y="255"/>
                  <a:pt x="116" y="252"/>
                </a:cubicBezTo>
                <a:cubicBezTo>
                  <a:pt x="116" y="250"/>
                  <a:pt x="114" y="247"/>
                  <a:pt x="112" y="247"/>
                </a:cubicBezTo>
                <a:cubicBezTo>
                  <a:pt x="105" y="247"/>
                  <a:pt x="105" y="247"/>
                  <a:pt x="105" y="247"/>
                </a:cubicBezTo>
                <a:cubicBezTo>
                  <a:pt x="104" y="247"/>
                  <a:pt x="103" y="247"/>
                  <a:pt x="103" y="246"/>
                </a:cubicBezTo>
                <a:cubicBezTo>
                  <a:pt x="103" y="245"/>
                  <a:pt x="104" y="244"/>
                  <a:pt x="105" y="244"/>
                </a:cubicBezTo>
                <a:cubicBezTo>
                  <a:pt x="117" y="244"/>
                  <a:pt x="117" y="244"/>
                  <a:pt x="117" y="244"/>
                </a:cubicBezTo>
                <a:cubicBezTo>
                  <a:pt x="120" y="244"/>
                  <a:pt x="122" y="242"/>
                  <a:pt x="122" y="239"/>
                </a:cubicBezTo>
                <a:cubicBezTo>
                  <a:pt x="122" y="236"/>
                  <a:pt x="120" y="234"/>
                  <a:pt x="117" y="234"/>
                </a:cubicBezTo>
                <a:cubicBezTo>
                  <a:pt x="104" y="234"/>
                  <a:pt x="104" y="234"/>
                  <a:pt x="104" y="234"/>
                </a:cubicBezTo>
                <a:cubicBezTo>
                  <a:pt x="103" y="234"/>
                  <a:pt x="102" y="233"/>
                  <a:pt x="102" y="232"/>
                </a:cubicBezTo>
                <a:cubicBezTo>
                  <a:pt x="102" y="231"/>
                  <a:pt x="103" y="230"/>
                  <a:pt x="104" y="230"/>
                </a:cubicBezTo>
                <a:cubicBezTo>
                  <a:pt x="130" y="230"/>
                  <a:pt x="130" y="230"/>
                  <a:pt x="130" y="230"/>
                </a:cubicBezTo>
                <a:cubicBezTo>
                  <a:pt x="133" y="230"/>
                  <a:pt x="135" y="228"/>
                  <a:pt x="135" y="225"/>
                </a:cubicBezTo>
                <a:cubicBezTo>
                  <a:pt x="135" y="222"/>
                  <a:pt x="133" y="220"/>
                  <a:pt x="130" y="220"/>
                </a:cubicBezTo>
                <a:cubicBezTo>
                  <a:pt x="105" y="220"/>
                  <a:pt x="105" y="220"/>
                  <a:pt x="105" y="220"/>
                </a:cubicBezTo>
                <a:cubicBezTo>
                  <a:pt x="104" y="220"/>
                  <a:pt x="104" y="219"/>
                  <a:pt x="104" y="218"/>
                </a:cubicBezTo>
                <a:cubicBezTo>
                  <a:pt x="104" y="217"/>
                  <a:pt x="104" y="217"/>
                  <a:pt x="105" y="217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3" y="217"/>
                  <a:pt x="145" y="214"/>
                  <a:pt x="145" y="212"/>
                </a:cubicBezTo>
                <a:cubicBezTo>
                  <a:pt x="145" y="209"/>
                  <a:pt x="143" y="207"/>
                  <a:pt x="140" y="207"/>
                </a:cubicBezTo>
                <a:cubicBezTo>
                  <a:pt x="99" y="207"/>
                  <a:pt x="99" y="207"/>
                  <a:pt x="99" y="207"/>
                </a:cubicBezTo>
                <a:cubicBezTo>
                  <a:pt x="98" y="207"/>
                  <a:pt x="97" y="206"/>
                  <a:pt x="97" y="205"/>
                </a:cubicBezTo>
                <a:cubicBezTo>
                  <a:pt x="97" y="204"/>
                  <a:pt x="98" y="203"/>
                  <a:pt x="99" y="203"/>
                </a:cubicBezTo>
                <a:cubicBezTo>
                  <a:pt x="143" y="203"/>
                  <a:pt x="143" y="203"/>
                  <a:pt x="143" y="203"/>
                </a:cubicBezTo>
                <a:cubicBezTo>
                  <a:pt x="146" y="203"/>
                  <a:pt x="148" y="201"/>
                  <a:pt x="148" y="198"/>
                </a:cubicBezTo>
                <a:cubicBezTo>
                  <a:pt x="148" y="195"/>
                  <a:pt x="146" y="193"/>
                  <a:pt x="143" y="193"/>
                </a:cubicBezTo>
                <a:cubicBezTo>
                  <a:pt x="89" y="193"/>
                  <a:pt x="89" y="193"/>
                  <a:pt x="89" y="193"/>
                </a:cubicBezTo>
                <a:cubicBezTo>
                  <a:pt x="88" y="193"/>
                  <a:pt x="88" y="192"/>
                  <a:pt x="88" y="191"/>
                </a:cubicBezTo>
                <a:cubicBezTo>
                  <a:pt x="88" y="190"/>
                  <a:pt x="88" y="190"/>
                  <a:pt x="89" y="190"/>
                </a:cubicBezTo>
                <a:cubicBezTo>
                  <a:pt x="125" y="190"/>
                  <a:pt x="125" y="190"/>
                  <a:pt x="125" y="190"/>
                </a:cubicBezTo>
                <a:cubicBezTo>
                  <a:pt x="128" y="190"/>
                  <a:pt x="130" y="187"/>
                  <a:pt x="130" y="185"/>
                </a:cubicBezTo>
                <a:cubicBezTo>
                  <a:pt x="130" y="182"/>
                  <a:pt x="128" y="179"/>
                  <a:pt x="125" y="179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9" y="179"/>
                  <a:pt x="78" y="179"/>
                  <a:pt x="78" y="178"/>
                </a:cubicBezTo>
                <a:cubicBezTo>
                  <a:pt x="78" y="177"/>
                  <a:pt x="79" y="176"/>
                  <a:pt x="80" y="176"/>
                </a:cubicBezTo>
                <a:cubicBezTo>
                  <a:pt x="84" y="176"/>
                  <a:pt x="84" y="176"/>
                  <a:pt x="84" y="176"/>
                </a:cubicBezTo>
                <a:cubicBezTo>
                  <a:pt x="86" y="176"/>
                  <a:pt x="89" y="174"/>
                  <a:pt x="89" y="171"/>
                </a:cubicBezTo>
                <a:cubicBezTo>
                  <a:pt x="89" y="168"/>
                  <a:pt x="86" y="166"/>
                  <a:pt x="84" y="166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64" y="166"/>
                  <a:pt x="63" y="165"/>
                  <a:pt x="63" y="164"/>
                </a:cubicBezTo>
                <a:cubicBezTo>
                  <a:pt x="63" y="163"/>
                  <a:pt x="64" y="162"/>
                  <a:pt x="65" y="162"/>
                </a:cubicBezTo>
                <a:cubicBezTo>
                  <a:pt x="65" y="162"/>
                  <a:pt x="65" y="162"/>
                  <a:pt x="65" y="162"/>
                </a:cubicBezTo>
                <a:cubicBezTo>
                  <a:pt x="68" y="162"/>
                  <a:pt x="70" y="160"/>
                  <a:pt x="70" y="157"/>
                </a:cubicBezTo>
                <a:cubicBezTo>
                  <a:pt x="70" y="154"/>
                  <a:pt x="68" y="152"/>
                  <a:pt x="65" y="152"/>
                </a:cubicBezTo>
                <a:cubicBezTo>
                  <a:pt x="56" y="152"/>
                  <a:pt x="56" y="152"/>
                  <a:pt x="56" y="152"/>
                </a:cubicBezTo>
                <a:cubicBezTo>
                  <a:pt x="55" y="152"/>
                  <a:pt x="54" y="151"/>
                  <a:pt x="54" y="151"/>
                </a:cubicBezTo>
                <a:cubicBezTo>
                  <a:pt x="54" y="150"/>
                  <a:pt x="55" y="149"/>
                  <a:pt x="56" y="149"/>
                </a:cubicBezTo>
                <a:cubicBezTo>
                  <a:pt x="63" y="149"/>
                  <a:pt x="63" y="149"/>
                  <a:pt x="63" y="149"/>
                </a:cubicBezTo>
                <a:cubicBezTo>
                  <a:pt x="66" y="149"/>
                  <a:pt x="68" y="147"/>
                  <a:pt x="68" y="144"/>
                </a:cubicBezTo>
                <a:cubicBezTo>
                  <a:pt x="68" y="141"/>
                  <a:pt x="66" y="139"/>
                  <a:pt x="63" y="139"/>
                </a:cubicBezTo>
                <a:cubicBezTo>
                  <a:pt x="45" y="139"/>
                  <a:pt x="45" y="139"/>
                  <a:pt x="45" y="139"/>
                </a:cubicBezTo>
                <a:cubicBezTo>
                  <a:pt x="44" y="139"/>
                  <a:pt x="43" y="138"/>
                  <a:pt x="43" y="137"/>
                </a:cubicBezTo>
                <a:cubicBezTo>
                  <a:pt x="43" y="136"/>
                  <a:pt x="44" y="135"/>
                  <a:pt x="45" y="135"/>
                </a:cubicBezTo>
                <a:cubicBezTo>
                  <a:pt x="90" y="135"/>
                  <a:pt x="90" y="135"/>
                  <a:pt x="90" y="135"/>
                </a:cubicBezTo>
                <a:cubicBezTo>
                  <a:pt x="93" y="135"/>
                  <a:pt x="95" y="133"/>
                  <a:pt x="95" y="130"/>
                </a:cubicBezTo>
                <a:cubicBezTo>
                  <a:pt x="95" y="127"/>
                  <a:pt x="93" y="125"/>
                  <a:pt x="90" y="125"/>
                </a:cubicBezTo>
                <a:cubicBezTo>
                  <a:pt x="39" y="125"/>
                  <a:pt x="39" y="125"/>
                  <a:pt x="39" y="125"/>
                </a:cubicBezTo>
                <a:cubicBezTo>
                  <a:pt x="38" y="125"/>
                  <a:pt x="37" y="124"/>
                  <a:pt x="37" y="123"/>
                </a:cubicBezTo>
                <a:cubicBezTo>
                  <a:pt x="37" y="122"/>
                  <a:pt x="38" y="122"/>
                  <a:pt x="39" y="122"/>
                </a:cubicBezTo>
                <a:cubicBezTo>
                  <a:pt x="102" y="122"/>
                  <a:pt x="102" y="122"/>
                  <a:pt x="102" y="122"/>
                </a:cubicBezTo>
                <a:cubicBezTo>
                  <a:pt x="105" y="122"/>
                  <a:pt x="107" y="119"/>
                  <a:pt x="107" y="117"/>
                </a:cubicBezTo>
                <a:cubicBezTo>
                  <a:pt x="107" y="114"/>
                  <a:pt x="105" y="112"/>
                  <a:pt x="102" y="112"/>
                </a:cubicBezTo>
                <a:cubicBezTo>
                  <a:pt x="43" y="112"/>
                  <a:pt x="43" y="112"/>
                  <a:pt x="43" y="112"/>
                </a:cubicBezTo>
                <a:cubicBezTo>
                  <a:pt x="42" y="112"/>
                  <a:pt x="41" y="111"/>
                  <a:pt x="41" y="110"/>
                </a:cubicBezTo>
                <a:cubicBezTo>
                  <a:pt x="41" y="109"/>
                  <a:pt x="42" y="108"/>
                  <a:pt x="4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5" y="108"/>
                  <a:pt x="128" y="106"/>
                  <a:pt x="128" y="103"/>
                </a:cubicBezTo>
                <a:cubicBezTo>
                  <a:pt x="128" y="100"/>
                  <a:pt x="125" y="98"/>
                  <a:pt x="122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38" y="98"/>
                  <a:pt x="37" y="97"/>
                  <a:pt x="37" y="96"/>
                </a:cubicBezTo>
                <a:cubicBezTo>
                  <a:pt x="37" y="95"/>
                  <a:pt x="38" y="95"/>
                  <a:pt x="39" y="95"/>
                </a:cubicBezTo>
                <a:cubicBezTo>
                  <a:pt x="123" y="95"/>
                  <a:pt x="123" y="95"/>
                  <a:pt x="123" y="95"/>
                </a:cubicBezTo>
                <a:cubicBezTo>
                  <a:pt x="126" y="95"/>
                  <a:pt x="128" y="92"/>
                  <a:pt x="128" y="89"/>
                </a:cubicBezTo>
                <a:cubicBezTo>
                  <a:pt x="128" y="89"/>
                  <a:pt x="128" y="88"/>
                  <a:pt x="128" y="88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50" y="88"/>
                  <a:pt x="152" y="85"/>
                  <a:pt x="152" y="83"/>
                </a:cubicBezTo>
                <a:cubicBezTo>
                  <a:pt x="152" y="80"/>
                  <a:pt x="150" y="78"/>
                  <a:pt x="148" y="78"/>
                </a:cubicBezTo>
                <a:cubicBezTo>
                  <a:pt x="142" y="78"/>
                  <a:pt x="142" y="78"/>
                  <a:pt x="142" y="78"/>
                </a:cubicBezTo>
                <a:cubicBezTo>
                  <a:pt x="141" y="78"/>
                  <a:pt x="140" y="77"/>
                  <a:pt x="140" y="76"/>
                </a:cubicBezTo>
                <a:cubicBezTo>
                  <a:pt x="140" y="75"/>
                  <a:pt x="141" y="74"/>
                  <a:pt x="142" y="74"/>
                </a:cubicBezTo>
                <a:cubicBezTo>
                  <a:pt x="170" y="74"/>
                  <a:pt x="170" y="74"/>
                  <a:pt x="170" y="74"/>
                </a:cubicBezTo>
                <a:cubicBezTo>
                  <a:pt x="173" y="74"/>
                  <a:pt x="175" y="72"/>
                  <a:pt x="175" y="69"/>
                </a:cubicBezTo>
                <a:cubicBezTo>
                  <a:pt x="175" y="66"/>
                  <a:pt x="173" y="64"/>
                  <a:pt x="170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1" y="64"/>
                  <a:pt x="140" y="63"/>
                  <a:pt x="140" y="62"/>
                </a:cubicBezTo>
                <a:cubicBezTo>
                  <a:pt x="140" y="62"/>
                  <a:pt x="141" y="61"/>
                  <a:pt x="142" y="61"/>
                </a:cubicBezTo>
                <a:cubicBezTo>
                  <a:pt x="173" y="61"/>
                  <a:pt x="173" y="61"/>
                  <a:pt x="173" y="61"/>
                </a:cubicBezTo>
                <a:cubicBezTo>
                  <a:pt x="176" y="61"/>
                  <a:pt x="178" y="58"/>
                  <a:pt x="178" y="56"/>
                </a:cubicBezTo>
                <a:cubicBezTo>
                  <a:pt x="178" y="53"/>
                  <a:pt x="176" y="50"/>
                  <a:pt x="173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36" y="50"/>
                  <a:pt x="135" y="50"/>
                  <a:pt x="135" y="49"/>
                </a:cubicBezTo>
                <a:cubicBezTo>
                  <a:pt x="135" y="48"/>
                  <a:pt x="136" y="47"/>
                  <a:pt x="137" y="47"/>
                </a:cubicBezTo>
                <a:cubicBezTo>
                  <a:pt x="177" y="47"/>
                  <a:pt x="177" y="47"/>
                  <a:pt x="177" y="47"/>
                </a:cubicBezTo>
                <a:cubicBezTo>
                  <a:pt x="179" y="47"/>
                  <a:pt x="182" y="45"/>
                  <a:pt x="182" y="42"/>
                </a:cubicBezTo>
                <a:cubicBezTo>
                  <a:pt x="182" y="39"/>
                  <a:pt x="179" y="37"/>
                  <a:pt x="177" y="37"/>
                </a:cubicBezTo>
                <a:cubicBezTo>
                  <a:pt x="132" y="37"/>
                  <a:pt x="132" y="37"/>
                  <a:pt x="132" y="37"/>
                </a:cubicBezTo>
                <a:cubicBezTo>
                  <a:pt x="132" y="37"/>
                  <a:pt x="131" y="36"/>
                  <a:pt x="131" y="35"/>
                </a:cubicBezTo>
                <a:cubicBezTo>
                  <a:pt x="131" y="34"/>
                  <a:pt x="132" y="34"/>
                  <a:pt x="132" y="34"/>
                </a:cubicBezTo>
                <a:cubicBezTo>
                  <a:pt x="178" y="34"/>
                  <a:pt x="178" y="34"/>
                  <a:pt x="178" y="34"/>
                </a:cubicBezTo>
                <a:cubicBezTo>
                  <a:pt x="181" y="34"/>
                  <a:pt x="183" y="31"/>
                  <a:pt x="183" y="28"/>
                </a:cubicBezTo>
                <a:cubicBezTo>
                  <a:pt x="183" y="26"/>
                  <a:pt x="181" y="23"/>
                  <a:pt x="178" y="23"/>
                </a:cubicBezTo>
                <a:cubicBezTo>
                  <a:pt x="147" y="23"/>
                  <a:pt x="147" y="23"/>
                  <a:pt x="147" y="23"/>
                </a:cubicBezTo>
                <a:cubicBezTo>
                  <a:pt x="146" y="23"/>
                  <a:pt x="145" y="23"/>
                  <a:pt x="145" y="22"/>
                </a:cubicBezTo>
                <a:cubicBezTo>
                  <a:pt x="145" y="21"/>
                  <a:pt x="146" y="20"/>
                  <a:pt x="147" y="20"/>
                </a:cubicBezTo>
                <a:cubicBezTo>
                  <a:pt x="292" y="20"/>
                  <a:pt x="292" y="20"/>
                  <a:pt x="292" y="20"/>
                </a:cubicBezTo>
                <a:cubicBezTo>
                  <a:pt x="292" y="20"/>
                  <a:pt x="293" y="21"/>
                  <a:pt x="293" y="22"/>
                </a:cubicBezTo>
                <a:cubicBezTo>
                  <a:pt x="293" y="23"/>
                  <a:pt x="292" y="23"/>
                  <a:pt x="292" y="23"/>
                </a:cubicBezTo>
                <a:cubicBezTo>
                  <a:pt x="289" y="23"/>
                  <a:pt x="289" y="23"/>
                  <a:pt x="289" y="23"/>
                </a:cubicBezTo>
                <a:cubicBezTo>
                  <a:pt x="286" y="23"/>
                  <a:pt x="284" y="26"/>
                  <a:pt x="284" y="28"/>
                </a:cubicBezTo>
                <a:cubicBezTo>
                  <a:pt x="284" y="31"/>
                  <a:pt x="286" y="34"/>
                  <a:pt x="289" y="34"/>
                </a:cubicBezTo>
                <a:cubicBezTo>
                  <a:pt x="399" y="34"/>
                  <a:pt x="399" y="34"/>
                  <a:pt x="399" y="34"/>
                </a:cubicBezTo>
                <a:cubicBezTo>
                  <a:pt x="400" y="34"/>
                  <a:pt x="401" y="34"/>
                  <a:pt x="401" y="35"/>
                </a:cubicBezTo>
                <a:cubicBezTo>
                  <a:pt x="401" y="36"/>
                  <a:pt x="400" y="37"/>
                  <a:pt x="399" y="37"/>
                </a:cubicBezTo>
                <a:cubicBezTo>
                  <a:pt x="253" y="37"/>
                  <a:pt x="253" y="37"/>
                  <a:pt x="253" y="37"/>
                </a:cubicBezTo>
                <a:cubicBezTo>
                  <a:pt x="251" y="37"/>
                  <a:pt x="248" y="39"/>
                  <a:pt x="248" y="42"/>
                </a:cubicBezTo>
                <a:cubicBezTo>
                  <a:pt x="248" y="45"/>
                  <a:pt x="251" y="47"/>
                  <a:pt x="253" y="47"/>
                </a:cubicBezTo>
                <a:cubicBezTo>
                  <a:pt x="397" y="47"/>
                  <a:pt x="397" y="47"/>
                  <a:pt x="397" y="47"/>
                </a:cubicBezTo>
                <a:cubicBezTo>
                  <a:pt x="398" y="47"/>
                  <a:pt x="399" y="48"/>
                  <a:pt x="399" y="49"/>
                </a:cubicBezTo>
                <a:cubicBezTo>
                  <a:pt x="399" y="50"/>
                  <a:pt x="398" y="50"/>
                  <a:pt x="397" y="50"/>
                </a:cubicBezTo>
                <a:cubicBezTo>
                  <a:pt x="270" y="50"/>
                  <a:pt x="270" y="50"/>
                  <a:pt x="270" y="50"/>
                </a:cubicBezTo>
                <a:cubicBezTo>
                  <a:pt x="267" y="50"/>
                  <a:pt x="265" y="53"/>
                  <a:pt x="265" y="56"/>
                </a:cubicBezTo>
                <a:cubicBezTo>
                  <a:pt x="265" y="58"/>
                  <a:pt x="267" y="61"/>
                  <a:pt x="270" y="61"/>
                </a:cubicBezTo>
                <a:cubicBezTo>
                  <a:pt x="396" y="61"/>
                  <a:pt x="396" y="61"/>
                  <a:pt x="396" y="61"/>
                </a:cubicBezTo>
                <a:cubicBezTo>
                  <a:pt x="397" y="61"/>
                  <a:pt x="398" y="62"/>
                  <a:pt x="398" y="62"/>
                </a:cubicBezTo>
                <a:cubicBezTo>
                  <a:pt x="398" y="63"/>
                  <a:pt x="397" y="64"/>
                  <a:pt x="396" y="64"/>
                </a:cubicBezTo>
                <a:cubicBezTo>
                  <a:pt x="222" y="64"/>
                  <a:pt x="222" y="64"/>
                  <a:pt x="222" y="64"/>
                </a:cubicBezTo>
                <a:cubicBezTo>
                  <a:pt x="219" y="64"/>
                  <a:pt x="217" y="66"/>
                  <a:pt x="217" y="69"/>
                </a:cubicBezTo>
                <a:cubicBezTo>
                  <a:pt x="217" y="72"/>
                  <a:pt x="219" y="74"/>
                  <a:pt x="222" y="74"/>
                </a:cubicBezTo>
                <a:cubicBezTo>
                  <a:pt x="366" y="74"/>
                  <a:pt x="366" y="74"/>
                  <a:pt x="366" y="74"/>
                </a:cubicBezTo>
                <a:cubicBezTo>
                  <a:pt x="367" y="74"/>
                  <a:pt x="368" y="75"/>
                  <a:pt x="368" y="76"/>
                </a:cubicBezTo>
                <a:cubicBezTo>
                  <a:pt x="368" y="77"/>
                  <a:pt x="367" y="78"/>
                  <a:pt x="366" y="78"/>
                </a:cubicBezTo>
                <a:cubicBezTo>
                  <a:pt x="209" y="78"/>
                  <a:pt x="209" y="78"/>
                  <a:pt x="209" y="78"/>
                </a:cubicBezTo>
                <a:cubicBezTo>
                  <a:pt x="207" y="78"/>
                  <a:pt x="204" y="80"/>
                  <a:pt x="204" y="83"/>
                </a:cubicBezTo>
                <a:cubicBezTo>
                  <a:pt x="204" y="83"/>
                  <a:pt x="204" y="84"/>
                  <a:pt x="205" y="84"/>
                </a:cubicBezTo>
                <a:close/>
                <a:moveTo>
                  <a:pt x="471" y="200"/>
                </a:moveTo>
                <a:cubicBezTo>
                  <a:pt x="469" y="200"/>
                  <a:pt x="467" y="202"/>
                  <a:pt x="467" y="205"/>
                </a:cubicBezTo>
                <a:cubicBezTo>
                  <a:pt x="467" y="206"/>
                  <a:pt x="468" y="208"/>
                  <a:pt x="470" y="209"/>
                </a:cubicBezTo>
                <a:cubicBezTo>
                  <a:pt x="468" y="223"/>
                  <a:pt x="456" y="234"/>
                  <a:pt x="442" y="234"/>
                </a:cubicBezTo>
                <a:cubicBezTo>
                  <a:pt x="422" y="234"/>
                  <a:pt x="422" y="234"/>
                  <a:pt x="422" y="234"/>
                </a:cubicBezTo>
                <a:cubicBezTo>
                  <a:pt x="419" y="234"/>
                  <a:pt x="417" y="236"/>
                  <a:pt x="417" y="239"/>
                </a:cubicBezTo>
                <a:cubicBezTo>
                  <a:pt x="417" y="242"/>
                  <a:pt x="419" y="244"/>
                  <a:pt x="422" y="244"/>
                </a:cubicBezTo>
                <a:cubicBezTo>
                  <a:pt x="434" y="244"/>
                  <a:pt x="434" y="244"/>
                  <a:pt x="434" y="244"/>
                </a:cubicBezTo>
                <a:cubicBezTo>
                  <a:pt x="435" y="244"/>
                  <a:pt x="436" y="245"/>
                  <a:pt x="436" y="246"/>
                </a:cubicBezTo>
                <a:cubicBezTo>
                  <a:pt x="436" y="247"/>
                  <a:pt x="435" y="247"/>
                  <a:pt x="434" y="247"/>
                </a:cubicBezTo>
                <a:cubicBezTo>
                  <a:pt x="423" y="247"/>
                  <a:pt x="423" y="247"/>
                  <a:pt x="423" y="247"/>
                </a:cubicBezTo>
                <a:cubicBezTo>
                  <a:pt x="420" y="247"/>
                  <a:pt x="418" y="250"/>
                  <a:pt x="418" y="252"/>
                </a:cubicBezTo>
                <a:cubicBezTo>
                  <a:pt x="418" y="255"/>
                  <a:pt x="420" y="258"/>
                  <a:pt x="423" y="258"/>
                </a:cubicBezTo>
                <a:cubicBezTo>
                  <a:pt x="430" y="258"/>
                  <a:pt x="430" y="258"/>
                  <a:pt x="430" y="258"/>
                </a:cubicBezTo>
                <a:cubicBezTo>
                  <a:pt x="431" y="258"/>
                  <a:pt x="432" y="258"/>
                  <a:pt x="432" y="259"/>
                </a:cubicBezTo>
                <a:cubicBezTo>
                  <a:pt x="432" y="260"/>
                  <a:pt x="431" y="261"/>
                  <a:pt x="430" y="261"/>
                </a:cubicBezTo>
                <a:cubicBezTo>
                  <a:pt x="416" y="261"/>
                  <a:pt x="416" y="261"/>
                  <a:pt x="416" y="261"/>
                </a:cubicBezTo>
                <a:cubicBezTo>
                  <a:pt x="413" y="261"/>
                  <a:pt x="411" y="263"/>
                  <a:pt x="411" y="266"/>
                </a:cubicBezTo>
                <a:cubicBezTo>
                  <a:pt x="411" y="269"/>
                  <a:pt x="413" y="271"/>
                  <a:pt x="416" y="271"/>
                </a:cubicBezTo>
                <a:cubicBezTo>
                  <a:pt x="421" y="271"/>
                  <a:pt x="421" y="271"/>
                  <a:pt x="421" y="271"/>
                </a:cubicBezTo>
                <a:cubicBezTo>
                  <a:pt x="422" y="271"/>
                  <a:pt x="423" y="272"/>
                  <a:pt x="423" y="273"/>
                </a:cubicBezTo>
                <a:cubicBezTo>
                  <a:pt x="423" y="274"/>
                  <a:pt x="422" y="275"/>
                  <a:pt x="421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6" y="275"/>
                  <a:pt x="384" y="272"/>
                  <a:pt x="384" y="269"/>
                </a:cubicBezTo>
                <a:cubicBezTo>
                  <a:pt x="384" y="267"/>
                  <a:pt x="386" y="264"/>
                  <a:pt x="389" y="264"/>
                </a:cubicBezTo>
                <a:cubicBezTo>
                  <a:pt x="391" y="264"/>
                  <a:pt x="391" y="264"/>
                  <a:pt x="391" y="264"/>
                </a:cubicBezTo>
                <a:cubicBezTo>
                  <a:pt x="393" y="264"/>
                  <a:pt x="396" y="262"/>
                  <a:pt x="396" y="259"/>
                </a:cubicBezTo>
                <a:cubicBezTo>
                  <a:pt x="396" y="256"/>
                  <a:pt x="393" y="254"/>
                  <a:pt x="391" y="254"/>
                </a:cubicBezTo>
                <a:cubicBezTo>
                  <a:pt x="385" y="254"/>
                  <a:pt x="385" y="254"/>
                  <a:pt x="385" y="254"/>
                </a:cubicBezTo>
                <a:cubicBezTo>
                  <a:pt x="384" y="254"/>
                  <a:pt x="384" y="253"/>
                  <a:pt x="384" y="252"/>
                </a:cubicBezTo>
                <a:cubicBezTo>
                  <a:pt x="384" y="251"/>
                  <a:pt x="384" y="251"/>
                  <a:pt x="385" y="251"/>
                </a:cubicBezTo>
                <a:cubicBezTo>
                  <a:pt x="399" y="251"/>
                  <a:pt x="399" y="251"/>
                  <a:pt x="399" y="251"/>
                </a:cubicBezTo>
                <a:cubicBezTo>
                  <a:pt x="402" y="251"/>
                  <a:pt x="404" y="248"/>
                  <a:pt x="404" y="246"/>
                </a:cubicBezTo>
                <a:cubicBezTo>
                  <a:pt x="404" y="243"/>
                  <a:pt x="402" y="241"/>
                  <a:pt x="399" y="241"/>
                </a:cubicBezTo>
                <a:cubicBezTo>
                  <a:pt x="355" y="241"/>
                  <a:pt x="355" y="241"/>
                  <a:pt x="355" y="241"/>
                </a:cubicBezTo>
                <a:cubicBezTo>
                  <a:pt x="354" y="241"/>
                  <a:pt x="353" y="240"/>
                  <a:pt x="353" y="239"/>
                </a:cubicBezTo>
                <a:cubicBezTo>
                  <a:pt x="353" y="238"/>
                  <a:pt x="354" y="237"/>
                  <a:pt x="355" y="237"/>
                </a:cubicBezTo>
                <a:cubicBezTo>
                  <a:pt x="403" y="237"/>
                  <a:pt x="403" y="237"/>
                  <a:pt x="403" y="237"/>
                </a:cubicBezTo>
                <a:cubicBezTo>
                  <a:pt x="406" y="237"/>
                  <a:pt x="408" y="235"/>
                  <a:pt x="408" y="232"/>
                </a:cubicBezTo>
                <a:cubicBezTo>
                  <a:pt x="408" y="229"/>
                  <a:pt x="406" y="227"/>
                  <a:pt x="403" y="227"/>
                </a:cubicBezTo>
                <a:cubicBezTo>
                  <a:pt x="354" y="227"/>
                  <a:pt x="354" y="227"/>
                  <a:pt x="354" y="227"/>
                </a:cubicBezTo>
                <a:cubicBezTo>
                  <a:pt x="353" y="227"/>
                  <a:pt x="352" y="226"/>
                  <a:pt x="352" y="225"/>
                </a:cubicBezTo>
                <a:cubicBezTo>
                  <a:pt x="352" y="224"/>
                  <a:pt x="353" y="224"/>
                  <a:pt x="354" y="224"/>
                </a:cubicBezTo>
                <a:cubicBezTo>
                  <a:pt x="400" y="224"/>
                  <a:pt x="400" y="224"/>
                  <a:pt x="400" y="224"/>
                </a:cubicBezTo>
                <a:cubicBezTo>
                  <a:pt x="403" y="224"/>
                  <a:pt x="405" y="221"/>
                  <a:pt x="405" y="218"/>
                </a:cubicBezTo>
                <a:cubicBezTo>
                  <a:pt x="405" y="216"/>
                  <a:pt x="403" y="213"/>
                  <a:pt x="400" y="213"/>
                </a:cubicBezTo>
                <a:cubicBezTo>
                  <a:pt x="365" y="213"/>
                  <a:pt x="365" y="213"/>
                  <a:pt x="365" y="213"/>
                </a:cubicBezTo>
                <a:cubicBezTo>
                  <a:pt x="364" y="213"/>
                  <a:pt x="364" y="213"/>
                  <a:pt x="364" y="212"/>
                </a:cubicBezTo>
                <a:cubicBezTo>
                  <a:pt x="364" y="211"/>
                  <a:pt x="364" y="210"/>
                  <a:pt x="365" y="210"/>
                </a:cubicBezTo>
                <a:cubicBezTo>
                  <a:pt x="396" y="210"/>
                  <a:pt x="396" y="210"/>
                  <a:pt x="396" y="210"/>
                </a:cubicBezTo>
                <a:cubicBezTo>
                  <a:pt x="401" y="210"/>
                  <a:pt x="405" y="206"/>
                  <a:pt x="405" y="201"/>
                </a:cubicBezTo>
                <a:cubicBezTo>
                  <a:pt x="405" y="197"/>
                  <a:pt x="401" y="193"/>
                  <a:pt x="396" y="193"/>
                </a:cubicBezTo>
                <a:cubicBezTo>
                  <a:pt x="394" y="193"/>
                  <a:pt x="394" y="193"/>
                  <a:pt x="394" y="193"/>
                </a:cubicBezTo>
                <a:cubicBezTo>
                  <a:pt x="393" y="193"/>
                  <a:pt x="392" y="192"/>
                  <a:pt x="392" y="191"/>
                </a:cubicBezTo>
                <a:cubicBezTo>
                  <a:pt x="392" y="190"/>
                  <a:pt x="393" y="190"/>
                  <a:pt x="394" y="190"/>
                </a:cubicBezTo>
                <a:cubicBezTo>
                  <a:pt x="396" y="190"/>
                  <a:pt x="396" y="190"/>
                  <a:pt x="396" y="190"/>
                </a:cubicBezTo>
                <a:cubicBezTo>
                  <a:pt x="399" y="190"/>
                  <a:pt x="401" y="187"/>
                  <a:pt x="401" y="185"/>
                </a:cubicBezTo>
                <a:cubicBezTo>
                  <a:pt x="401" y="182"/>
                  <a:pt x="399" y="179"/>
                  <a:pt x="396" y="179"/>
                </a:cubicBezTo>
                <a:cubicBezTo>
                  <a:pt x="379" y="179"/>
                  <a:pt x="379" y="179"/>
                  <a:pt x="379" y="179"/>
                </a:cubicBezTo>
                <a:cubicBezTo>
                  <a:pt x="376" y="179"/>
                  <a:pt x="373" y="182"/>
                  <a:pt x="373" y="185"/>
                </a:cubicBezTo>
                <a:cubicBezTo>
                  <a:pt x="373" y="187"/>
                  <a:pt x="376" y="190"/>
                  <a:pt x="379" y="190"/>
                </a:cubicBezTo>
                <a:cubicBezTo>
                  <a:pt x="382" y="190"/>
                  <a:pt x="382" y="190"/>
                  <a:pt x="382" y="190"/>
                </a:cubicBezTo>
                <a:cubicBezTo>
                  <a:pt x="383" y="190"/>
                  <a:pt x="384" y="190"/>
                  <a:pt x="384" y="191"/>
                </a:cubicBezTo>
                <a:cubicBezTo>
                  <a:pt x="384" y="192"/>
                  <a:pt x="383" y="193"/>
                  <a:pt x="382" y="193"/>
                </a:cubicBezTo>
                <a:cubicBezTo>
                  <a:pt x="343" y="193"/>
                  <a:pt x="343" y="193"/>
                  <a:pt x="343" y="193"/>
                </a:cubicBezTo>
                <a:cubicBezTo>
                  <a:pt x="342" y="193"/>
                  <a:pt x="341" y="192"/>
                  <a:pt x="341" y="191"/>
                </a:cubicBezTo>
                <a:cubicBezTo>
                  <a:pt x="341" y="190"/>
                  <a:pt x="342" y="190"/>
                  <a:pt x="343" y="190"/>
                </a:cubicBezTo>
                <a:cubicBezTo>
                  <a:pt x="365" y="190"/>
                  <a:pt x="365" y="190"/>
                  <a:pt x="365" y="190"/>
                </a:cubicBezTo>
                <a:cubicBezTo>
                  <a:pt x="368" y="190"/>
                  <a:pt x="370" y="187"/>
                  <a:pt x="370" y="185"/>
                </a:cubicBezTo>
                <a:cubicBezTo>
                  <a:pt x="370" y="182"/>
                  <a:pt x="368" y="179"/>
                  <a:pt x="365" y="179"/>
                </a:cubicBezTo>
                <a:cubicBezTo>
                  <a:pt x="311" y="179"/>
                  <a:pt x="311" y="179"/>
                  <a:pt x="311" y="179"/>
                </a:cubicBezTo>
                <a:cubicBezTo>
                  <a:pt x="310" y="179"/>
                  <a:pt x="310" y="179"/>
                  <a:pt x="310" y="178"/>
                </a:cubicBezTo>
                <a:cubicBezTo>
                  <a:pt x="310" y="177"/>
                  <a:pt x="310" y="176"/>
                  <a:pt x="311" y="176"/>
                </a:cubicBezTo>
                <a:cubicBezTo>
                  <a:pt x="343" y="176"/>
                  <a:pt x="343" y="176"/>
                  <a:pt x="343" y="176"/>
                </a:cubicBezTo>
                <a:cubicBezTo>
                  <a:pt x="345" y="176"/>
                  <a:pt x="348" y="174"/>
                  <a:pt x="348" y="171"/>
                </a:cubicBezTo>
                <a:cubicBezTo>
                  <a:pt x="348" y="168"/>
                  <a:pt x="345" y="166"/>
                  <a:pt x="343" y="166"/>
                </a:cubicBezTo>
                <a:cubicBezTo>
                  <a:pt x="303" y="166"/>
                  <a:pt x="303" y="166"/>
                  <a:pt x="303" y="166"/>
                </a:cubicBezTo>
                <a:cubicBezTo>
                  <a:pt x="302" y="166"/>
                  <a:pt x="302" y="165"/>
                  <a:pt x="302" y="164"/>
                </a:cubicBezTo>
                <a:cubicBezTo>
                  <a:pt x="302" y="163"/>
                  <a:pt x="302" y="162"/>
                  <a:pt x="303" y="162"/>
                </a:cubicBezTo>
                <a:cubicBezTo>
                  <a:pt x="338" y="162"/>
                  <a:pt x="338" y="162"/>
                  <a:pt x="338" y="162"/>
                </a:cubicBezTo>
                <a:cubicBezTo>
                  <a:pt x="341" y="162"/>
                  <a:pt x="344" y="160"/>
                  <a:pt x="344" y="157"/>
                </a:cubicBezTo>
                <a:cubicBezTo>
                  <a:pt x="344" y="154"/>
                  <a:pt x="341" y="152"/>
                  <a:pt x="338" y="152"/>
                </a:cubicBezTo>
                <a:cubicBezTo>
                  <a:pt x="252" y="152"/>
                  <a:pt x="252" y="152"/>
                  <a:pt x="252" y="152"/>
                </a:cubicBezTo>
                <a:cubicBezTo>
                  <a:pt x="251" y="152"/>
                  <a:pt x="250" y="151"/>
                  <a:pt x="250" y="151"/>
                </a:cubicBezTo>
                <a:cubicBezTo>
                  <a:pt x="250" y="150"/>
                  <a:pt x="251" y="149"/>
                  <a:pt x="252" y="149"/>
                </a:cubicBezTo>
                <a:cubicBezTo>
                  <a:pt x="360" y="149"/>
                  <a:pt x="360" y="149"/>
                  <a:pt x="360" y="149"/>
                </a:cubicBezTo>
                <a:cubicBezTo>
                  <a:pt x="362" y="149"/>
                  <a:pt x="365" y="147"/>
                  <a:pt x="365" y="144"/>
                </a:cubicBezTo>
                <a:cubicBezTo>
                  <a:pt x="365" y="141"/>
                  <a:pt x="362" y="139"/>
                  <a:pt x="360" y="139"/>
                </a:cubicBezTo>
                <a:cubicBezTo>
                  <a:pt x="240" y="139"/>
                  <a:pt x="240" y="139"/>
                  <a:pt x="240" y="139"/>
                </a:cubicBezTo>
                <a:cubicBezTo>
                  <a:pt x="239" y="139"/>
                  <a:pt x="239" y="138"/>
                  <a:pt x="239" y="137"/>
                </a:cubicBezTo>
                <a:cubicBezTo>
                  <a:pt x="239" y="136"/>
                  <a:pt x="239" y="135"/>
                  <a:pt x="240" y="135"/>
                </a:cubicBezTo>
                <a:cubicBezTo>
                  <a:pt x="360" y="135"/>
                  <a:pt x="360" y="135"/>
                  <a:pt x="360" y="135"/>
                </a:cubicBezTo>
                <a:cubicBezTo>
                  <a:pt x="363" y="135"/>
                  <a:pt x="365" y="133"/>
                  <a:pt x="365" y="130"/>
                </a:cubicBezTo>
                <a:cubicBezTo>
                  <a:pt x="365" y="127"/>
                  <a:pt x="363" y="125"/>
                  <a:pt x="360" y="125"/>
                </a:cubicBezTo>
                <a:cubicBezTo>
                  <a:pt x="245" y="125"/>
                  <a:pt x="245" y="125"/>
                  <a:pt x="245" y="125"/>
                </a:cubicBezTo>
                <a:cubicBezTo>
                  <a:pt x="244" y="125"/>
                  <a:pt x="243" y="124"/>
                  <a:pt x="243" y="124"/>
                </a:cubicBezTo>
                <a:cubicBezTo>
                  <a:pt x="243" y="123"/>
                  <a:pt x="244" y="122"/>
                  <a:pt x="245" y="122"/>
                </a:cubicBezTo>
                <a:cubicBezTo>
                  <a:pt x="366" y="122"/>
                  <a:pt x="366" y="122"/>
                  <a:pt x="366" y="122"/>
                </a:cubicBezTo>
                <a:cubicBezTo>
                  <a:pt x="368" y="122"/>
                  <a:pt x="371" y="120"/>
                  <a:pt x="371" y="117"/>
                </a:cubicBezTo>
                <a:cubicBezTo>
                  <a:pt x="371" y="114"/>
                  <a:pt x="368" y="112"/>
                  <a:pt x="366" y="112"/>
                </a:cubicBezTo>
                <a:cubicBezTo>
                  <a:pt x="245" y="112"/>
                  <a:pt x="245" y="112"/>
                  <a:pt x="245" y="112"/>
                </a:cubicBezTo>
                <a:cubicBezTo>
                  <a:pt x="244" y="112"/>
                  <a:pt x="243" y="111"/>
                  <a:pt x="243" y="110"/>
                </a:cubicBezTo>
                <a:cubicBezTo>
                  <a:pt x="243" y="109"/>
                  <a:pt x="244" y="108"/>
                  <a:pt x="245" y="108"/>
                </a:cubicBezTo>
                <a:cubicBezTo>
                  <a:pt x="375" y="108"/>
                  <a:pt x="375" y="108"/>
                  <a:pt x="375" y="108"/>
                </a:cubicBezTo>
                <a:cubicBezTo>
                  <a:pt x="378" y="108"/>
                  <a:pt x="380" y="106"/>
                  <a:pt x="380" y="103"/>
                </a:cubicBezTo>
                <a:cubicBezTo>
                  <a:pt x="380" y="100"/>
                  <a:pt x="378" y="98"/>
                  <a:pt x="375" y="98"/>
                </a:cubicBezTo>
                <a:cubicBezTo>
                  <a:pt x="202" y="98"/>
                  <a:pt x="202" y="98"/>
                  <a:pt x="202" y="98"/>
                </a:cubicBezTo>
                <a:cubicBezTo>
                  <a:pt x="201" y="98"/>
                  <a:pt x="200" y="97"/>
                  <a:pt x="200" y="96"/>
                </a:cubicBezTo>
                <a:cubicBezTo>
                  <a:pt x="200" y="95"/>
                  <a:pt x="201" y="95"/>
                  <a:pt x="202" y="95"/>
                </a:cubicBezTo>
                <a:cubicBezTo>
                  <a:pt x="375" y="95"/>
                  <a:pt x="375" y="95"/>
                  <a:pt x="375" y="95"/>
                </a:cubicBezTo>
                <a:cubicBezTo>
                  <a:pt x="378" y="95"/>
                  <a:pt x="380" y="92"/>
                  <a:pt x="380" y="89"/>
                </a:cubicBezTo>
                <a:cubicBezTo>
                  <a:pt x="380" y="87"/>
                  <a:pt x="378" y="85"/>
                  <a:pt x="375" y="85"/>
                </a:cubicBezTo>
                <a:cubicBezTo>
                  <a:pt x="213" y="85"/>
                  <a:pt x="213" y="85"/>
                  <a:pt x="213" y="85"/>
                </a:cubicBezTo>
                <a:cubicBezTo>
                  <a:pt x="213" y="84"/>
                  <a:pt x="213" y="84"/>
                  <a:pt x="213" y="84"/>
                </a:cubicBezTo>
                <a:cubicBezTo>
                  <a:pt x="209" y="84"/>
                  <a:pt x="209" y="84"/>
                  <a:pt x="209" y="84"/>
                </a:cubicBezTo>
                <a:cubicBezTo>
                  <a:pt x="208" y="84"/>
                  <a:pt x="208" y="84"/>
                  <a:pt x="208" y="83"/>
                </a:cubicBezTo>
                <a:cubicBezTo>
                  <a:pt x="208" y="82"/>
                  <a:pt x="208" y="81"/>
                  <a:pt x="209" y="81"/>
                </a:cubicBezTo>
                <a:cubicBezTo>
                  <a:pt x="366" y="81"/>
                  <a:pt x="366" y="81"/>
                  <a:pt x="366" y="81"/>
                </a:cubicBezTo>
                <a:cubicBezTo>
                  <a:pt x="369" y="81"/>
                  <a:pt x="371" y="79"/>
                  <a:pt x="371" y="76"/>
                </a:cubicBezTo>
                <a:cubicBezTo>
                  <a:pt x="371" y="73"/>
                  <a:pt x="369" y="71"/>
                  <a:pt x="366" y="71"/>
                </a:cubicBezTo>
                <a:cubicBezTo>
                  <a:pt x="222" y="71"/>
                  <a:pt x="222" y="71"/>
                  <a:pt x="222" y="71"/>
                </a:cubicBezTo>
                <a:cubicBezTo>
                  <a:pt x="221" y="71"/>
                  <a:pt x="220" y="70"/>
                  <a:pt x="220" y="69"/>
                </a:cubicBezTo>
                <a:cubicBezTo>
                  <a:pt x="220" y="68"/>
                  <a:pt x="221" y="67"/>
                  <a:pt x="222" y="67"/>
                </a:cubicBezTo>
                <a:cubicBezTo>
                  <a:pt x="396" y="67"/>
                  <a:pt x="396" y="67"/>
                  <a:pt x="396" y="67"/>
                </a:cubicBezTo>
                <a:cubicBezTo>
                  <a:pt x="399" y="67"/>
                  <a:pt x="402" y="65"/>
                  <a:pt x="402" y="62"/>
                </a:cubicBezTo>
                <a:cubicBezTo>
                  <a:pt x="402" y="60"/>
                  <a:pt x="399" y="57"/>
                  <a:pt x="396" y="57"/>
                </a:cubicBezTo>
                <a:cubicBezTo>
                  <a:pt x="270" y="57"/>
                  <a:pt x="270" y="57"/>
                  <a:pt x="270" y="57"/>
                </a:cubicBezTo>
                <a:cubicBezTo>
                  <a:pt x="269" y="57"/>
                  <a:pt x="268" y="57"/>
                  <a:pt x="268" y="56"/>
                </a:cubicBezTo>
                <a:cubicBezTo>
                  <a:pt x="268" y="55"/>
                  <a:pt x="269" y="54"/>
                  <a:pt x="270" y="54"/>
                </a:cubicBezTo>
                <a:cubicBezTo>
                  <a:pt x="397" y="54"/>
                  <a:pt x="397" y="54"/>
                  <a:pt x="397" y="54"/>
                </a:cubicBezTo>
                <a:cubicBezTo>
                  <a:pt x="400" y="54"/>
                  <a:pt x="402" y="52"/>
                  <a:pt x="402" y="49"/>
                </a:cubicBezTo>
                <a:cubicBezTo>
                  <a:pt x="402" y="46"/>
                  <a:pt x="400" y="44"/>
                  <a:pt x="397" y="44"/>
                </a:cubicBezTo>
                <a:cubicBezTo>
                  <a:pt x="253" y="44"/>
                  <a:pt x="253" y="44"/>
                  <a:pt x="253" y="44"/>
                </a:cubicBezTo>
                <a:cubicBezTo>
                  <a:pt x="252" y="44"/>
                  <a:pt x="252" y="43"/>
                  <a:pt x="252" y="42"/>
                </a:cubicBezTo>
                <a:cubicBezTo>
                  <a:pt x="252" y="41"/>
                  <a:pt x="252" y="40"/>
                  <a:pt x="253" y="40"/>
                </a:cubicBezTo>
                <a:cubicBezTo>
                  <a:pt x="399" y="40"/>
                  <a:pt x="399" y="40"/>
                  <a:pt x="399" y="40"/>
                </a:cubicBezTo>
                <a:cubicBezTo>
                  <a:pt x="402" y="40"/>
                  <a:pt x="404" y="38"/>
                  <a:pt x="404" y="35"/>
                </a:cubicBezTo>
                <a:cubicBezTo>
                  <a:pt x="404" y="32"/>
                  <a:pt x="402" y="30"/>
                  <a:pt x="399" y="30"/>
                </a:cubicBezTo>
                <a:cubicBezTo>
                  <a:pt x="289" y="30"/>
                  <a:pt x="289" y="30"/>
                  <a:pt x="289" y="30"/>
                </a:cubicBezTo>
                <a:cubicBezTo>
                  <a:pt x="288" y="30"/>
                  <a:pt x="287" y="29"/>
                  <a:pt x="287" y="28"/>
                </a:cubicBezTo>
                <a:cubicBezTo>
                  <a:pt x="287" y="27"/>
                  <a:pt x="288" y="27"/>
                  <a:pt x="289" y="27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4" y="27"/>
                  <a:pt x="296" y="24"/>
                  <a:pt x="296" y="22"/>
                </a:cubicBezTo>
                <a:cubicBezTo>
                  <a:pt x="296" y="19"/>
                  <a:pt x="294" y="17"/>
                  <a:pt x="292" y="17"/>
                </a:cubicBezTo>
                <a:cubicBezTo>
                  <a:pt x="147" y="17"/>
                  <a:pt x="147" y="17"/>
                  <a:pt x="147" y="17"/>
                </a:cubicBezTo>
                <a:cubicBezTo>
                  <a:pt x="144" y="17"/>
                  <a:pt x="142" y="19"/>
                  <a:pt x="142" y="22"/>
                </a:cubicBezTo>
                <a:cubicBezTo>
                  <a:pt x="142" y="24"/>
                  <a:pt x="144" y="27"/>
                  <a:pt x="147" y="27"/>
                </a:cubicBezTo>
                <a:cubicBezTo>
                  <a:pt x="178" y="27"/>
                  <a:pt x="178" y="27"/>
                  <a:pt x="178" y="27"/>
                </a:cubicBezTo>
                <a:cubicBezTo>
                  <a:pt x="179" y="27"/>
                  <a:pt x="180" y="27"/>
                  <a:pt x="180" y="28"/>
                </a:cubicBezTo>
                <a:cubicBezTo>
                  <a:pt x="180" y="29"/>
                  <a:pt x="179" y="30"/>
                  <a:pt x="178" y="30"/>
                </a:cubicBezTo>
                <a:cubicBezTo>
                  <a:pt x="132" y="30"/>
                  <a:pt x="132" y="30"/>
                  <a:pt x="132" y="30"/>
                </a:cubicBezTo>
                <a:cubicBezTo>
                  <a:pt x="130" y="30"/>
                  <a:pt x="128" y="32"/>
                  <a:pt x="128" y="35"/>
                </a:cubicBezTo>
                <a:cubicBezTo>
                  <a:pt x="128" y="38"/>
                  <a:pt x="130" y="40"/>
                  <a:pt x="132" y="40"/>
                </a:cubicBezTo>
                <a:cubicBezTo>
                  <a:pt x="177" y="40"/>
                  <a:pt x="177" y="40"/>
                  <a:pt x="177" y="40"/>
                </a:cubicBezTo>
                <a:cubicBezTo>
                  <a:pt x="178" y="40"/>
                  <a:pt x="178" y="41"/>
                  <a:pt x="178" y="42"/>
                </a:cubicBezTo>
                <a:cubicBezTo>
                  <a:pt x="178" y="43"/>
                  <a:pt x="178" y="44"/>
                  <a:pt x="177" y="44"/>
                </a:cubicBezTo>
                <a:cubicBezTo>
                  <a:pt x="137" y="44"/>
                  <a:pt x="137" y="44"/>
                  <a:pt x="137" y="44"/>
                </a:cubicBezTo>
                <a:cubicBezTo>
                  <a:pt x="134" y="44"/>
                  <a:pt x="132" y="46"/>
                  <a:pt x="132" y="49"/>
                </a:cubicBezTo>
                <a:cubicBezTo>
                  <a:pt x="132" y="52"/>
                  <a:pt x="134" y="54"/>
                  <a:pt x="137" y="54"/>
                </a:cubicBezTo>
                <a:cubicBezTo>
                  <a:pt x="173" y="54"/>
                  <a:pt x="173" y="54"/>
                  <a:pt x="173" y="54"/>
                </a:cubicBezTo>
                <a:cubicBezTo>
                  <a:pt x="174" y="54"/>
                  <a:pt x="175" y="55"/>
                  <a:pt x="175" y="56"/>
                </a:cubicBezTo>
                <a:cubicBezTo>
                  <a:pt x="175" y="57"/>
                  <a:pt x="174" y="57"/>
                  <a:pt x="173" y="57"/>
                </a:cubicBezTo>
                <a:cubicBezTo>
                  <a:pt x="142" y="57"/>
                  <a:pt x="142" y="57"/>
                  <a:pt x="142" y="57"/>
                </a:cubicBezTo>
                <a:cubicBezTo>
                  <a:pt x="139" y="57"/>
                  <a:pt x="137" y="60"/>
                  <a:pt x="137" y="62"/>
                </a:cubicBezTo>
                <a:cubicBezTo>
                  <a:pt x="137" y="65"/>
                  <a:pt x="139" y="67"/>
                  <a:pt x="142" y="67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71" y="67"/>
                  <a:pt x="172" y="68"/>
                  <a:pt x="172" y="69"/>
                </a:cubicBezTo>
                <a:cubicBezTo>
                  <a:pt x="172" y="70"/>
                  <a:pt x="171" y="71"/>
                  <a:pt x="170" y="71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39" y="71"/>
                  <a:pt x="137" y="73"/>
                  <a:pt x="137" y="76"/>
                </a:cubicBezTo>
                <a:cubicBezTo>
                  <a:pt x="137" y="79"/>
                  <a:pt x="139" y="81"/>
                  <a:pt x="142" y="81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2"/>
                  <a:pt x="149" y="83"/>
                </a:cubicBezTo>
                <a:cubicBezTo>
                  <a:pt x="149" y="84"/>
                  <a:pt x="148" y="85"/>
                  <a:pt x="148" y="85"/>
                </a:cubicBezTo>
                <a:cubicBezTo>
                  <a:pt x="124" y="85"/>
                  <a:pt x="124" y="85"/>
                  <a:pt x="124" y="85"/>
                </a:cubicBezTo>
                <a:cubicBezTo>
                  <a:pt x="124" y="84"/>
                  <a:pt x="124" y="84"/>
                  <a:pt x="123" y="84"/>
                </a:cubicBezTo>
                <a:cubicBezTo>
                  <a:pt x="37" y="84"/>
                  <a:pt x="37" y="84"/>
                  <a:pt x="37" y="84"/>
                </a:cubicBezTo>
                <a:cubicBezTo>
                  <a:pt x="36" y="84"/>
                  <a:pt x="36" y="84"/>
                  <a:pt x="36" y="83"/>
                </a:cubicBezTo>
                <a:cubicBezTo>
                  <a:pt x="36" y="82"/>
                  <a:pt x="36" y="81"/>
                  <a:pt x="37" y="81"/>
                </a:cubicBezTo>
                <a:cubicBezTo>
                  <a:pt x="87" y="81"/>
                  <a:pt x="87" y="81"/>
                  <a:pt x="87" y="81"/>
                </a:cubicBezTo>
                <a:cubicBezTo>
                  <a:pt x="89" y="81"/>
                  <a:pt x="92" y="79"/>
                  <a:pt x="92" y="76"/>
                </a:cubicBezTo>
                <a:cubicBezTo>
                  <a:pt x="92" y="73"/>
                  <a:pt x="89" y="71"/>
                  <a:pt x="87" y="71"/>
                </a:cubicBezTo>
                <a:cubicBezTo>
                  <a:pt x="6" y="71"/>
                  <a:pt x="6" y="71"/>
                  <a:pt x="6" y="71"/>
                </a:cubicBezTo>
                <a:cubicBezTo>
                  <a:pt x="5" y="71"/>
                  <a:pt x="4" y="70"/>
                  <a:pt x="4" y="69"/>
                </a:cubicBezTo>
                <a:cubicBezTo>
                  <a:pt x="4" y="68"/>
                  <a:pt x="5" y="67"/>
                  <a:pt x="6" y="67"/>
                </a:cubicBezTo>
                <a:cubicBezTo>
                  <a:pt x="82" y="67"/>
                  <a:pt x="82" y="67"/>
                  <a:pt x="82" y="67"/>
                </a:cubicBezTo>
                <a:cubicBezTo>
                  <a:pt x="85" y="67"/>
                  <a:pt x="87" y="65"/>
                  <a:pt x="87" y="62"/>
                </a:cubicBezTo>
                <a:cubicBezTo>
                  <a:pt x="87" y="59"/>
                  <a:pt x="85" y="57"/>
                  <a:pt x="82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13" y="57"/>
                  <a:pt x="13" y="56"/>
                  <a:pt x="13" y="55"/>
                </a:cubicBezTo>
                <a:cubicBezTo>
                  <a:pt x="13" y="54"/>
                  <a:pt x="13" y="54"/>
                  <a:pt x="14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9" y="54"/>
                  <a:pt x="61" y="51"/>
                  <a:pt x="61" y="49"/>
                </a:cubicBezTo>
                <a:cubicBezTo>
                  <a:pt x="61" y="46"/>
                  <a:pt x="59" y="44"/>
                  <a:pt x="56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6" y="44"/>
                  <a:pt x="16" y="43"/>
                  <a:pt x="16" y="42"/>
                </a:cubicBezTo>
                <a:cubicBezTo>
                  <a:pt x="16" y="41"/>
                  <a:pt x="16" y="40"/>
                  <a:pt x="17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65" y="40"/>
                  <a:pt x="79" y="26"/>
                  <a:pt x="79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0"/>
                  <a:pt x="81" y="0"/>
                  <a:pt x="81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9"/>
                  <a:pt x="72" y="9"/>
                  <a:pt x="72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24"/>
                  <a:pt x="63" y="37"/>
                  <a:pt x="48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5" y="37"/>
                  <a:pt x="12" y="39"/>
                  <a:pt x="12" y="42"/>
                </a:cubicBezTo>
                <a:cubicBezTo>
                  <a:pt x="12" y="45"/>
                  <a:pt x="15" y="47"/>
                  <a:pt x="17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7" y="47"/>
                  <a:pt x="58" y="48"/>
                  <a:pt x="58" y="49"/>
                </a:cubicBezTo>
                <a:cubicBezTo>
                  <a:pt x="58" y="50"/>
                  <a:pt x="57" y="50"/>
                  <a:pt x="56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2" y="50"/>
                  <a:pt x="9" y="53"/>
                  <a:pt x="9" y="55"/>
                </a:cubicBezTo>
                <a:cubicBezTo>
                  <a:pt x="9" y="58"/>
                  <a:pt x="12" y="61"/>
                  <a:pt x="14" y="61"/>
                </a:cubicBezTo>
                <a:cubicBezTo>
                  <a:pt x="82" y="61"/>
                  <a:pt x="82" y="61"/>
                  <a:pt x="82" y="61"/>
                </a:cubicBezTo>
                <a:cubicBezTo>
                  <a:pt x="83" y="61"/>
                  <a:pt x="84" y="61"/>
                  <a:pt x="84" y="62"/>
                </a:cubicBezTo>
                <a:cubicBezTo>
                  <a:pt x="84" y="63"/>
                  <a:pt x="83" y="64"/>
                  <a:pt x="82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3" y="64"/>
                  <a:pt x="0" y="66"/>
                  <a:pt x="0" y="69"/>
                </a:cubicBezTo>
                <a:cubicBezTo>
                  <a:pt x="0" y="72"/>
                  <a:pt x="3" y="74"/>
                  <a:pt x="6" y="74"/>
                </a:cubicBezTo>
                <a:cubicBezTo>
                  <a:pt x="87" y="74"/>
                  <a:pt x="87" y="74"/>
                  <a:pt x="87" y="74"/>
                </a:cubicBezTo>
                <a:cubicBezTo>
                  <a:pt x="88" y="74"/>
                  <a:pt x="88" y="75"/>
                  <a:pt x="88" y="76"/>
                </a:cubicBezTo>
                <a:cubicBezTo>
                  <a:pt x="88" y="77"/>
                  <a:pt x="88" y="77"/>
                  <a:pt x="87" y="77"/>
                </a:cubicBezTo>
                <a:cubicBezTo>
                  <a:pt x="37" y="77"/>
                  <a:pt x="37" y="77"/>
                  <a:pt x="37" y="77"/>
                </a:cubicBezTo>
                <a:cubicBezTo>
                  <a:pt x="35" y="77"/>
                  <a:pt x="32" y="80"/>
                  <a:pt x="32" y="83"/>
                </a:cubicBezTo>
                <a:cubicBezTo>
                  <a:pt x="32" y="85"/>
                  <a:pt x="35" y="88"/>
                  <a:pt x="37" y="88"/>
                </a:cubicBezTo>
                <a:cubicBezTo>
                  <a:pt x="117" y="88"/>
                  <a:pt x="117" y="88"/>
                  <a:pt x="117" y="88"/>
                </a:cubicBezTo>
                <a:cubicBezTo>
                  <a:pt x="117" y="88"/>
                  <a:pt x="117" y="88"/>
                  <a:pt x="117" y="88"/>
                </a:cubicBezTo>
                <a:cubicBezTo>
                  <a:pt x="124" y="88"/>
                  <a:pt x="124" y="88"/>
                  <a:pt x="124" y="88"/>
                </a:cubicBezTo>
                <a:cubicBezTo>
                  <a:pt x="124" y="88"/>
                  <a:pt x="125" y="89"/>
                  <a:pt x="125" y="89"/>
                </a:cubicBezTo>
                <a:cubicBezTo>
                  <a:pt x="125" y="90"/>
                  <a:pt x="124" y="91"/>
                  <a:pt x="123" y="91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91"/>
                  <a:pt x="34" y="93"/>
                  <a:pt x="34" y="96"/>
                </a:cubicBezTo>
                <a:cubicBezTo>
                  <a:pt x="34" y="99"/>
                  <a:pt x="36" y="101"/>
                  <a:pt x="39" y="101"/>
                </a:cubicBezTo>
                <a:cubicBezTo>
                  <a:pt x="122" y="101"/>
                  <a:pt x="122" y="101"/>
                  <a:pt x="122" y="101"/>
                </a:cubicBezTo>
                <a:cubicBezTo>
                  <a:pt x="123" y="101"/>
                  <a:pt x="124" y="102"/>
                  <a:pt x="124" y="103"/>
                </a:cubicBezTo>
                <a:cubicBezTo>
                  <a:pt x="124" y="104"/>
                  <a:pt x="123" y="105"/>
                  <a:pt x="122" y="105"/>
                </a:cubicBezTo>
                <a:cubicBezTo>
                  <a:pt x="43" y="105"/>
                  <a:pt x="43" y="105"/>
                  <a:pt x="43" y="105"/>
                </a:cubicBezTo>
                <a:cubicBezTo>
                  <a:pt x="40" y="105"/>
                  <a:pt x="38" y="107"/>
                  <a:pt x="38" y="110"/>
                </a:cubicBezTo>
                <a:cubicBezTo>
                  <a:pt x="38" y="113"/>
                  <a:pt x="40" y="115"/>
                  <a:pt x="43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3" y="115"/>
                  <a:pt x="104" y="116"/>
                  <a:pt x="104" y="117"/>
                </a:cubicBezTo>
                <a:cubicBezTo>
                  <a:pt x="104" y="118"/>
                  <a:pt x="103" y="118"/>
                  <a:pt x="102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36" y="118"/>
                  <a:pt x="33" y="121"/>
                  <a:pt x="33" y="123"/>
                </a:cubicBezTo>
                <a:cubicBezTo>
                  <a:pt x="33" y="126"/>
                  <a:pt x="36" y="128"/>
                  <a:pt x="39" y="128"/>
                </a:cubicBezTo>
                <a:cubicBezTo>
                  <a:pt x="90" y="128"/>
                  <a:pt x="90" y="128"/>
                  <a:pt x="90" y="128"/>
                </a:cubicBezTo>
                <a:cubicBezTo>
                  <a:pt x="91" y="128"/>
                  <a:pt x="92" y="129"/>
                  <a:pt x="92" y="130"/>
                </a:cubicBezTo>
                <a:cubicBezTo>
                  <a:pt x="92" y="131"/>
                  <a:pt x="91" y="132"/>
                  <a:pt x="90" y="132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2" y="132"/>
                  <a:pt x="40" y="134"/>
                  <a:pt x="40" y="137"/>
                </a:cubicBezTo>
                <a:cubicBezTo>
                  <a:pt x="40" y="140"/>
                  <a:pt x="42" y="142"/>
                  <a:pt x="45" y="142"/>
                </a:cubicBezTo>
                <a:cubicBezTo>
                  <a:pt x="63" y="142"/>
                  <a:pt x="63" y="142"/>
                  <a:pt x="63" y="142"/>
                </a:cubicBezTo>
                <a:cubicBezTo>
                  <a:pt x="64" y="142"/>
                  <a:pt x="65" y="143"/>
                  <a:pt x="65" y="144"/>
                </a:cubicBezTo>
                <a:cubicBezTo>
                  <a:pt x="65" y="145"/>
                  <a:pt x="64" y="146"/>
                  <a:pt x="63" y="146"/>
                </a:cubicBezTo>
                <a:cubicBezTo>
                  <a:pt x="56" y="146"/>
                  <a:pt x="56" y="146"/>
                  <a:pt x="56" y="146"/>
                </a:cubicBezTo>
                <a:cubicBezTo>
                  <a:pt x="53" y="146"/>
                  <a:pt x="51" y="148"/>
                  <a:pt x="51" y="151"/>
                </a:cubicBezTo>
                <a:cubicBezTo>
                  <a:pt x="51" y="153"/>
                  <a:pt x="53" y="156"/>
                  <a:pt x="56" y="156"/>
                </a:cubicBezTo>
                <a:cubicBezTo>
                  <a:pt x="65" y="156"/>
                  <a:pt x="65" y="156"/>
                  <a:pt x="65" y="156"/>
                </a:cubicBezTo>
                <a:cubicBezTo>
                  <a:pt x="66" y="156"/>
                  <a:pt x="67" y="156"/>
                  <a:pt x="67" y="157"/>
                </a:cubicBezTo>
                <a:cubicBezTo>
                  <a:pt x="67" y="158"/>
                  <a:pt x="66" y="159"/>
                  <a:pt x="65" y="159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62" y="159"/>
                  <a:pt x="60" y="161"/>
                  <a:pt x="60" y="164"/>
                </a:cubicBezTo>
                <a:cubicBezTo>
                  <a:pt x="60" y="167"/>
                  <a:pt x="62" y="169"/>
                  <a:pt x="65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5" y="170"/>
                  <a:pt x="85" y="171"/>
                </a:cubicBezTo>
                <a:cubicBezTo>
                  <a:pt x="85" y="172"/>
                  <a:pt x="84" y="173"/>
                  <a:pt x="84" y="173"/>
                </a:cubicBezTo>
                <a:cubicBezTo>
                  <a:pt x="80" y="173"/>
                  <a:pt x="80" y="173"/>
                  <a:pt x="80" y="173"/>
                </a:cubicBezTo>
                <a:cubicBezTo>
                  <a:pt x="77" y="173"/>
                  <a:pt x="75" y="175"/>
                  <a:pt x="75" y="178"/>
                </a:cubicBezTo>
                <a:cubicBezTo>
                  <a:pt x="75" y="181"/>
                  <a:pt x="77" y="183"/>
                  <a:pt x="80" y="183"/>
                </a:cubicBezTo>
                <a:cubicBezTo>
                  <a:pt x="125" y="183"/>
                  <a:pt x="125" y="183"/>
                  <a:pt x="125" y="183"/>
                </a:cubicBezTo>
                <a:cubicBezTo>
                  <a:pt x="126" y="183"/>
                  <a:pt x="127" y="184"/>
                  <a:pt x="127" y="185"/>
                </a:cubicBezTo>
                <a:cubicBezTo>
                  <a:pt x="127" y="186"/>
                  <a:pt x="126" y="186"/>
                  <a:pt x="125" y="186"/>
                </a:cubicBezTo>
                <a:cubicBezTo>
                  <a:pt x="89" y="186"/>
                  <a:pt x="89" y="186"/>
                  <a:pt x="89" y="186"/>
                </a:cubicBezTo>
                <a:cubicBezTo>
                  <a:pt x="86" y="186"/>
                  <a:pt x="84" y="189"/>
                  <a:pt x="84" y="191"/>
                </a:cubicBezTo>
                <a:cubicBezTo>
                  <a:pt x="84" y="194"/>
                  <a:pt x="86" y="196"/>
                  <a:pt x="89" y="196"/>
                </a:cubicBezTo>
                <a:cubicBezTo>
                  <a:pt x="143" y="196"/>
                  <a:pt x="143" y="196"/>
                  <a:pt x="143" y="196"/>
                </a:cubicBezTo>
                <a:cubicBezTo>
                  <a:pt x="144" y="196"/>
                  <a:pt x="145" y="197"/>
                  <a:pt x="145" y="198"/>
                </a:cubicBezTo>
                <a:cubicBezTo>
                  <a:pt x="145" y="199"/>
                  <a:pt x="144" y="200"/>
                  <a:pt x="143" y="200"/>
                </a:cubicBezTo>
                <a:cubicBezTo>
                  <a:pt x="99" y="200"/>
                  <a:pt x="99" y="200"/>
                  <a:pt x="99" y="200"/>
                </a:cubicBezTo>
                <a:cubicBezTo>
                  <a:pt x="96" y="200"/>
                  <a:pt x="94" y="202"/>
                  <a:pt x="94" y="205"/>
                </a:cubicBezTo>
                <a:cubicBezTo>
                  <a:pt x="94" y="208"/>
                  <a:pt x="96" y="210"/>
                  <a:pt x="99" y="210"/>
                </a:cubicBezTo>
                <a:cubicBezTo>
                  <a:pt x="140" y="210"/>
                  <a:pt x="140" y="210"/>
                  <a:pt x="140" y="210"/>
                </a:cubicBezTo>
                <a:cubicBezTo>
                  <a:pt x="141" y="210"/>
                  <a:pt x="142" y="211"/>
                  <a:pt x="142" y="212"/>
                </a:cubicBezTo>
                <a:cubicBezTo>
                  <a:pt x="142" y="213"/>
                  <a:pt x="141" y="213"/>
                  <a:pt x="140" y="213"/>
                </a:cubicBezTo>
                <a:cubicBezTo>
                  <a:pt x="105" y="213"/>
                  <a:pt x="105" y="213"/>
                  <a:pt x="105" y="213"/>
                </a:cubicBezTo>
                <a:cubicBezTo>
                  <a:pt x="103" y="213"/>
                  <a:pt x="100" y="216"/>
                  <a:pt x="100" y="218"/>
                </a:cubicBezTo>
                <a:cubicBezTo>
                  <a:pt x="100" y="221"/>
                  <a:pt x="103" y="224"/>
                  <a:pt x="105" y="224"/>
                </a:cubicBezTo>
                <a:cubicBezTo>
                  <a:pt x="130" y="224"/>
                  <a:pt x="130" y="224"/>
                  <a:pt x="130" y="224"/>
                </a:cubicBezTo>
                <a:cubicBezTo>
                  <a:pt x="131" y="224"/>
                  <a:pt x="132" y="224"/>
                  <a:pt x="132" y="225"/>
                </a:cubicBezTo>
                <a:cubicBezTo>
                  <a:pt x="132" y="226"/>
                  <a:pt x="131" y="227"/>
                  <a:pt x="130" y="227"/>
                </a:cubicBezTo>
                <a:cubicBezTo>
                  <a:pt x="104" y="227"/>
                  <a:pt x="104" y="227"/>
                  <a:pt x="104" y="227"/>
                </a:cubicBezTo>
                <a:cubicBezTo>
                  <a:pt x="101" y="227"/>
                  <a:pt x="99" y="229"/>
                  <a:pt x="99" y="232"/>
                </a:cubicBezTo>
                <a:cubicBezTo>
                  <a:pt x="99" y="235"/>
                  <a:pt x="101" y="237"/>
                  <a:pt x="104" y="237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7"/>
                  <a:pt x="119" y="238"/>
                  <a:pt x="119" y="239"/>
                </a:cubicBezTo>
                <a:cubicBezTo>
                  <a:pt x="119" y="240"/>
                  <a:pt x="118" y="240"/>
                  <a:pt x="117" y="240"/>
                </a:cubicBezTo>
                <a:cubicBezTo>
                  <a:pt x="105" y="240"/>
                  <a:pt x="105" y="240"/>
                  <a:pt x="105" y="240"/>
                </a:cubicBezTo>
                <a:cubicBezTo>
                  <a:pt x="102" y="240"/>
                  <a:pt x="100" y="243"/>
                  <a:pt x="100" y="246"/>
                </a:cubicBezTo>
                <a:cubicBezTo>
                  <a:pt x="100" y="248"/>
                  <a:pt x="102" y="251"/>
                  <a:pt x="105" y="251"/>
                </a:cubicBezTo>
                <a:cubicBezTo>
                  <a:pt x="112" y="251"/>
                  <a:pt x="112" y="251"/>
                  <a:pt x="112" y="251"/>
                </a:cubicBezTo>
                <a:cubicBezTo>
                  <a:pt x="112" y="251"/>
                  <a:pt x="113" y="251"/>
                  <a:pt x="113" y="252"/>
                </a:cubicBezTo>
                <a:cubicBezTo>
                  <a:pt x="113" y="253"/>
                  <a:pt x="112" y="254"/>
                  <a:pt x="112" y="254"/>
                </a:cubicBezTo>
                <a:cubicBezTo>
                  <a:pt x="105" y="254"/>
                  <a:pt x="105" y="254"/>
                  <a:pt x="105" y="254"/>
                </a:cubicBezTo>
                <a:cubicBezTo>
                  <a:pt x="102" y="254"/>
                  <a:pt x="100" y="256"/>
                  <a:pt x="100" y="259"/>
                </a:cubicBezTo>
                <a:cubicBezTo>
                  <a:pt x="100" y="262"/>
                  <a:pt x="102" y="264"/>
                  <a:pt x="105" y="264"/>
                </a:cubicBezTo>
                <a:cubicBezTo>
                  <a:pt x="109" y="264"/>
                  <a:pt x="109" y="264"/>
                  <a:pt x="109" y="264"/>
                </a:cubicBezTo>
                <a:cubicBezTo>
                  <a:pt x="240" y="264"/>
                  <a:pt x="240" y="264"/>
                  <a:pt x="240" y="264"/>
                </a:cubicBezTo>
                <a:cubicBezTo>
                  <a:pt x="244" y="264"/>
                  <a:pt x="248" y="260"/>
                  <a:pt x="248" y="256"/>
                </a:cubicBezTo>
                <a:cubicBezTo>
                  <a:pt x="248" y="251"/>
                  <a:pt x="244" y="247"/>
                  <a:pt x="240" y="247"/>
                </a:cubicBezTo>
                <a:cubicBezTo>
                  <a:pt x="230" y="247"/>
                  <a:pt x="230" y="247"/>
                  <a:pt x="230" y="247"/>
                </a:cubicBezTo>
                <a:cubicBezTo>
                  <a:pt x="227" y="247"/>
                  <a:pt x="225" y="245"/>
                  <a:pt x="225" y="242"/>
                </a:cubicBezTo>
                <a:cubicBezTo>
                  <a:pt x="225" y="239"/>
                  <a:pt x="227" y="237"/>
                  <a:pt x="230" y="237"/>
                </a:cubicBezTo>
                <a:cubicBezTo>
                  <a:pt x="231" y="237"/>
                  <a:pt x="231" y="237"/>
                  <a:pt x="231" y="237"/>
                </a:cubicBezTo>
                <a:cubicBezTo>
                  <a:pt x="233" y="237"/>
                  <a:pt x="236" y="235"/>
                  <a:pt x="236" y="232"/>
                </a:cubicBezTo>
                <a:cubicBezTo>
                  <a:pt x="236" y="229"/>
                  <a:pt x="233" y="227"/>
                  <a:pt x="231" y="227"/>
                </a:cubicBezTo>
                <a:cubicBezTo>
                  <a:pt x="222" y="227"/>
                  <a:pt x="222" y="227"/>
                  <a:pt x="222" y="227"/>
                </a:cubicBezTo>
                <a:cubicBezTo>
                  <a:pt x="221" y="227"/>
                  <a:pt x="220" y="226"/>
                  <a:pt x="220" y="225"/>
                </a:cubicBezTo>
                <a:cubicBezTo>
                  <a:pt x="220" y="224"/>
                  <a:pt x="221" y="224"/>
                  <a:pt x="222" y="224"/>
                </a:cubicBezTo>
                <a:cubicBezTo>
                  <a:pt x="240" y="224"/>
                  <a:pt x="240" y="224"/>
                  <a:pt x="240" y="224"/>
                </a:cubicBezTo>
                <a:cubicBezTo>
                  <a:pt x="243" y="224"/>
                  <a:pt x="245" y="221"/>
                  <a:pt x="245" y="218"/>
                </a:cubicBezTo>
                <a:cubicBezTo>
                  <a:pt x="245" y="216"/>
                  <a:pt x="243" y="213"/>
                  <a:pt x="240" y="213"/>
                </a:cubicBezTo>
                <a:cubicBezTo>
                  <a:pt x="217" y="213"/>
                  <a:pt x="217" y="213"/>
                  <a:pt x="217" y="213"/>
                </a:cubicBezTo>
                <a:cubicBezTo>
                  <a:pt x="216" y="213"/>
                  <a:pt x="215" y="213"/>
                  <a:pt x="215" y="212"/>
                </a:cubicBezTo>
                <a:cubicBezTo>
                  <a:pt x="215" y="211"/>
                  <a:pt x="216" y="210"/>
                  <a:pt x="217" y="210"/>
                </a:cubicBezTo>
                <a:cubicBezTo>
                  <a:pt x="248" y="210"/>
                  <a:pt x="248" y="210"/>
                  <a:pt x="248" y="210"/>
                </a:cubicBezTo>
                <a:cubicBezTo>
                  <a:pt x="251" y="210"/>
                  <a:pt x="253" y="208"/>
                  <a:pt x="253" y="205"/>
                </a:cubicBezTo>
                <a:cubicBezTo>
                  <a:pt x="253" y="202"/>
                  <a:pt x="251" y="200"/>
                  <a:pt x="248" y="200"/>
                </a:cubicBezTo>
                <a:cubicBezTo>
                  <a:pt x="216" y="200"/>
                  <a:pt x="216" y="200"/>
                  <a:pt x="216" y="200"/>
                </a:cubicBezTo>
                <a:cubicBezTo>
                  <a:pt x="215" y="200"/>
                  <a:pt x="214" y="199"/>
                  <a:pt x="214" y="198"/>
                </a:cubicBezTo>
                <a:cubicBezTo>
                  <a:pt x="214" y="197"/>
                  <a:pt x="215" y="196"/>
                  <a:pt x="216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50" y="196"/>
                  <a:pt x="252" y="194"/>
                  <a:pt x="252" y="191"/>
                </a:cubicBezTo>
                <a:cubicBezTo>
                  <a:pt x="252" y="189"/>
                  <a:pt x="250" y="186"/>
                  <a:pt x="247" y="186"/>
                </a:cubicBezTo>
                <a:cubicBezTo>
                  <a:pt x="213" y="186"/>
                  <a:pt x="213" y="186"/>
                  <a:pt x="213" y="186"/>
                </a:cubicBezTo>
                <a:cubicBezTo>
                  <a:pt x="212" y="186"/>
                  <a:pt x="212" y="186"/>
                  <a:pt x="212" y="185"/>
                </a:cubicBezTo>
                <a:cubicBezTo>
                  <a:pt x="212" y="184"/>
                  <a:pt x="212" y="183"/>
                  <a:pt x="213" y="183"/>
                </a:cubicBezTo>
                <a:cubicBezTo>
                  <a:pt x="260" y="183"/>
                  <a:pt x="260" y="183"/>
                  <a:pt x="260" y="183"/>
                </a:cubicBezTo>
                <a:cubicBezTo>
                  <a:pt x="263" y="183"/>
                  <a:pt x="265" y="181"/>
                  <a:pt x="265" y="178"/>
                </a:cubicBezTo>
                <a:cubicBezTo>
                  <a:pt x="265" y="175"/>
                  <a:pt x="263" y="173"/>
                  <a:pt x="260" y="173"/>
                </a:cubicBezTo>
                <a:cubicBezTo>
                  <a:pt x="187" y="173"/>
                  <a:pt x="187" y="173"/>
                  <a:pt x="187" y="173"/>
                </a:cubicBezTo>
                <a:cubicBezTo>
                  <a:pt x="186" y="173"/>
                  <a:pt x="185" y="172"/>
                  <a:pt x="185" y="171"/>
                </a:cubicBezTo>
                <a:cubicBezTo>
                  <a:pt x="185" y="170"/>
                  <a:pt x="186" y="169"/>
                  <a:pt x="187" y="169"/>
                </a:cubicBezTo>
                <a:cubicBezTo>
                  <a:pt x="247" y="169"/>
                  <a:pt x="247" y="169"/>
                  <a:pt x="247" y="169"/>
                </a:cubicBezTo>
                <a:cubicBezTo>
                  <a:pt x="249" y="169"/>
                  <a:pt x="252" y="167"/>
                  <a:pt x="252" y="164"/>
                </a:cubicBezTo>
                <a:cubicBezTo>
                  <a:pt x="252" y="161"/>
                  <a:pt x="249" y="159"/>
                  <a:pt x="247" y="159"/>
                </a:cubicBezTo>
                <a:cubicBezTo>
                  <a:pt x="180" y="159"/>
                  <a:pt x="180" y="159"/>
                  <a:pt x="180" y="159"/>
                </a:cubicBezTo>
                <a:cubicBezTo>
                  <a:pt x="179" y="159"/>
                  <a:pt x="178" y="158"/>
                  <a:pt x="178" y="157"/>
                </a:cubicBezTo>
                <a:cubicBezTo>
                  <a:pt x="178" y="156"/>
                  <a:pt x="179" y="156"/>
                  <a:pt x="180" y="156"/>
                </a:cubicBezTo>
                <a:cubicBezTo>
                  <a:pt x="238" y="156"/>
                  <a:pt x="238" y="156"/>
                  <a:pt x="238" y="156"/>
                </a:cubicBezTo>
                <a:cubicBezTo>
                  <a:pt x="241" y="156"/>
                  <a:pt x="243" y="153"/>
                  <a:pt x="243" y="151"/>
                </a:cubicBezTo>
                <a:cubicBezTo>
                  <a:pt x="243" y="148"/>
                  <a:pt x="241" y="146"/>
                  <a:pt x="238" y="146"/>
                </a:cubicBezTo>
                <a:cubicBezTo>
                  <a:pt x="190" y="146"/>
                  <a:pt x="190" y="146"/>
                  <a:pt x="190" y="146"/>
                </a:cubicBezTo>
                <a:cubicBezTo>
                  <a:pt x="189" y="146"/>
                  <a:pt x="188" y="145"/>
                  <a:pt x="188" y="144"/>
                </a:cubicBezTo>
                <a:cubicBezTo>
                  <a:pt x="188" y="143"/>
                  <a:pt x="189" y="142"/>
                  <a:pt x="190" y="142"/>
                </a:cubicBezTo>
                <a:cubicBezTo>
                  <a:pt x="203" y="142"/>
                  <a:pt x="203" y="142"/>
                  <a:pt x="203" y="142"/>
                </a:cubicBezTo>
                <a:cubicBezTo>
                  <a:pt x="206" y="142"/>
                  <a:pt x="208" y="140"/>
                  <a:pt x="208" y="137"/>
                </a:cubicBezTo>
                <a:cubicBezTo>
                  <a:pt x="208" y="134"/>
                  <a:pt x="206" y="132"/>
                  <a:pt x="203" y="132"/>
                </a:cubicBezTo>
                <a:cubicBezTo>
                  <a:pt x="190" y="132"/>
                  <a:pt x="190" y="132"/>
                  <a:pt x="190" y="132"/>
                </a:cubicBezTo>
                <a:cubicBezTo>
                  <a:pt x="189" y="132"/>
                  <a:pt x="188" y="131"/>
                  <a:pt x="188" y="130"/>
                </a:cubicBezTo>
                <a:cubicBezTo>
                  <a:pt x="188" y="129"/>
                  <a:pt x="189" y="128"/>
                  <a:pt x="190" y="128"/>
                </a:cubicBezTo>
                <a:cubicBezTo>
                  <a:pt x="229" y="128"/>
                  <a:pt x="229" y="128"/>
                  <a:pt x="229" y="128"/>
                </a:cubicBezTo>
                <a:cubicBezTo>
                  <a:pt x="232" y="128"/>
                  <a:pt x="234" y="126"/>
                  <a:pt x="234" y="123"/>
                </a:cubicBezTo>
                <a:cubicBezTo>
                  <a:pt x="234" y="121"/>
                  <a:pt x="232" y="118"/>
                  <a:pt x="229" y="118"/>
                </a:cubicBezTo>
                <a:cubicBezTo>
                  <a:pt x="200" y="118"/>
                  <a:pt x="200" y="118"/>
                  <a:pt x="200" y="118"/>
                </a:cubicBezTo>
                <a:cubicBezTo>
                  <a:pt x="199" y="118"/>
                  <a:pt x="198" y="118"/>
                  <a:pt x="198" y="117"/>
                </a:cubicBezTo>
                <a:cubicBezTo>
                  <a:pt x="198" y="116"/>
                  <a:pt x="199" y="115"/>
                  <a:pt x="200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31" y="115"/>
                  <a:pt x="234" y="113"/>
                  <a:pt x="234" y="110"/>
                </a:cubicBezTo>
                <a:cubicBezTo>
                  <a:pt x="234" y="107"/>
                  <a:pt x="231" y="105"/>
                  <a:pt x="228" y="105"/>
                </a:cubicBezTo>
                <a:cubicBezTo>
                  <a:pt x="181" y="105"/>
                  <a:pt x="181" y="105"/>
                  <a:pt x="181" y="105"/>
                </a:cubicBezTo>
                <a:cubicBezTo>
                  <a:pt x="180" y="105"/>
                  <a:pt x="180" y="104"/>
                  <a:pt x="180" y="103"/>
                </a:cubicBezTo>
                <a:cubicBezTo>
                  <a:pt x="180" y="102"/>
                  <a:pt x="180" y="101"/>
                  <a:pt x="181" y="101"/>
                </a:cubicBezTo>
                <a:cubicBezTo>
                  <a:pt x="190" y="101"/>
                  <a:pt x="190" y="101"/>
                  <a:pt x="190" y="101"/>
                </a:cubicBezTo>
                <a:cubicBezTo>
                  <a:pt x="192" y="101"/>
                  <a:pt x="195" y="99"/>
                  <a:pt x="195" y="96"/>
                </a:cubicBezTo>
                <a:cubicBezTo>
                  <a:pt x="195" y="93"/>
                  <a:pt x="192" y="91"/>
                  <a:pt x="190" y="91"/>
                </a:cubicBezTo>
                <a:cubicBezTo>
                  <a:pt x="181" y="91"/>
                  <a:pt x="181" y="91"/>
                  <a:pt x="181" y="91"/>
                </a:cubicBezTo>
                <a:cubicBezTo>
                  <a:pt x="180" y="91"/>
                  <a:pt x="179" y="90"/>
                  <a:pt x="179" y="89"/>
                </a:cubicBezTo>
                <a:cubicBezTo>
                  <a:pt x="179" y="89"/>
                  <a:pt x="180" y="88"/>
                  <a:pt x="181" y="88"/>
                </a:cubicBezTo>
                <a:cubicBezTo>
                  <a:pt x="209" y="88"/>
                  <a:pt x="209" y="88"/>
                  <a:pt x="209" y="88"/>
                </a:cubicBezTo>
                <a:cubicBezTo>
                  <a:pt x="209" y="88"/>
                  <a:pt x="209" y="88"/>
                  <a:pt x="209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8"/>
                  <a:pt x="377" y="89"/>
                  <a:pt x="377" y="89"/>
                </a:cubicBezTo>
                <a:cubicBezTo>
                  <a:pt x="377" y="90"/>
                  <a:pt x="376" y="91"/>
                  <a:pt x="375" y="91"/>
                </a:cubicBezTo>
                <a:cubicBezTo>
                  <a:pt x="202" y="91"/>
                  <a:pt x="202" y="91"/>
                  <a:pt x="202" y="91"/>
                </a:cubicBezTo>
                <a:cubicBezTo>
                  <a:pt x="199" y="91"/>
                  <a:pt x="197" y="93"/>
                  <a:pt x="197" y="96"/>
                </a:cubicBezTo>
                <a:cubicBezTo>
                  <a:pt x="197" y="99"/>
                  <a:pt x="199" y="101"/>
                  <a:pt x="202" y="101"/>
                </a:cubicBezTo>
                <a:cubicBezTo>
                  <a:pt x="375" y="101"/>
                  <a:pt x="375" y="101"/>
                  <a:pt x="375" y="101"/>
                </a:cubicBezTo>
                <a:cubicBezTo>
                  <a:pt x="376" y="101"/>
                  <a:pt x="377" y="102"/>
                  <a:pt x="377" y="103"/>
                </a:cubicBezTo>
                <a:cubicBezTo>
                  <a:pt x="377" y="104"/>
                  <a:pt x="376" y="105"/>
                  <a:pt x="375" y="105"/>
                </a:cubicBezTo>
                <a:cubicBezTo>
                  <a:pt x="245" y="105"/>
                  <a:pt x="245" y="105"/>
                  <a:pt x="245" y="105"/>
                </a:cubicBezTo>
                <a:cubicBezTo>
                  <a:pt x="242" y="105"/>
                  <a:pt x="240" y="107"/>
                  <a:pt x="240" y="110"/>
                </a:cubicBezTo>
                <a:cubicBezTo>
                  <a:pt x="240" y="113"/>
                  <a:pt x="242" y="115"/>
                  <a:pt x="245" y="115"/>
                </a:cubicBezTo>
                <a:cubicBezTo>
                  <a:pt x="366" y="115"/>
                  <a:pt x="366" y="115"/>
                  <a:pt x="366" y="115"/>
                </a:cubicBezTo>
                <a:cubicBezTo>
                  <a:pt x="367" y="115"/>
                  <a:pt x="368" y="116"/>
                  <a:pt x="368" y="117"/>
                </a:cubicBezTo>
                <a:cubicBezTo>
                  <a:pt x="368" y="118"/>
                  <a:pt x="367" y="118"/>
                  <a:pt x="366" y="118"/>
                </a:cubicBezTo>
                <a:cubicBezTo>
                  <a:pt x="245" y="118"/>
                  <a:pt x="245" y="118"/>
                  <a:pt x="245" y="118"/>
                </a:cubicBezTo>
                <a:cubicBezTo>
                  <a:pt x="242" y="118"/>
                  <a:pt x="240" y="121"/>
                  <a:pt x="240" y="124"/>
                </a:cubicBezTo>
                <a:cubicBezTo>
                  <a:pt x="240" y="126"/>
                  <a:pt x="242" y="128"/>
                  <a:pt x="245" y="128"/>
                </a:cubicBezTo>
                <a:cubicBezTo>
                  <a:pt x="360" y="128"/>
                  <a:pt x="360" y="128"/>
                  <a:pt x="360" y="128"/>
                </a:cubicBezTo>
                <a:cubicBezTo>
                  <a:pt x="361" y="128"/>
                  <a:pt x="362" y="129"/>
                  <a:pt x="362" y="130"/>
                </a:cubicBezTo>
                <a:cubicBezTo>
                  <a:pt x="362" y="131"/>
                  <a:pt x="361" y="132"/>
                  <a:pt x="360" y="132"/>
                </a:cubicBezTo>
                <a:cubicBezTo>
                  <a:pt x="240" y="132"/>
                  <a:pt x="240" y="132"/>
                  <a:pt x="240" y="132"/>
                </a:cubicBezTo>
                <a:cubicBezTo>
                  <a:pt x="237" y="132"/>
                  <a:pt x="235" y="134"/>
                  <a:pt x="235" y="137"/>
                </a:cubicBezTo>
                <a:cubicBezTo>
                  <a:pt x="235" y="140"/>
                  <a:pt x="237" y="142"/>
                  <a:pt x="240" y="142"/>
                </a:cubicBezTo>
                <a:cubicBezTo>
                  <a:pt x="360" y="142"/>
                  <a:pt x="360" y="142"/>
                  <a:pt x="360" y="142"/>
                </a:cubicBezTo>
                <a:cubicBezTo>
                  <a:pt x="360" y="142"/>
                  <a:pt x="361" y="143"/>
                  <a:pt x="361" y="144"/>
                </a:cubicBezTo>
                <a:cubicBezTo>
                  <a:pt x="361" y="145"/>
                  <a:pt x="360" y="146"/>
                  <a:pt x="360" y="146"/>
                </a:cubicBezTo>
                <a:cubicBezTo>
                  <a:pt x="252" y="146"/>
                  <a:pt x="252" y="146"/>
                  <a:pt x="252" y="146"/>
                </a:cubicBezTo>
                <a:cubicBezTo>
                  <a:pt x="249" y="146"/>
                  <a:pt x="247" y="148"/>
                  <a:pt x="247" y="151"/>
                </a:cubicBezTo>
                <a:cubicBezTo>
                  <a:pt x="247" y="153"/>
                  <a:pt x="249" y="156"/>
                  <a:pt x="252" y="156"/>
                </a:cubicBezTo>
                <a:cubicBezTo>
                  <a:pt x="338" y="156"/>
                  <a:pt x="338" y="156"/>
                  <a:pt x="338" y="156"/>
                </a:cubicBezTo>
                <a:cubicBezTo>
                  <a:pt x="339" y="156"/>
                  <a:pt x="340" y="156"/>
                  <a:pt x="340" y="157"/>
                </a:cubicBezTo>
                <a:cubicBezTo>
                  <a:pt x="340" y="158"/>
                  <a:pt x="339" y="159"/>
                  <a:pt x="338" y="159"/>
                </a:cubicBezTo>
                <a:cubicBezTo>
                  <a:pt x="303" y="159"/>
                  <a:pt x="303" y="159"/>
                  <a:pt x="303" y="159"/>
                </a:cubicBezTo>
                <a:cubicBezTo>
                  <a:pt x="301" y="159"/>
                  <a:pt x="298" y="161"/>
                  <a:pt x="298" y="164"/>
                </a:cubicBezTo>
                <a:cubicBezTo>
                  <a:pt x="298" y="167"/>
                  <a:pt x="301" y="169"/>
                  <a:pt x="303" y="169"/>
                </a:cubicBezTo>
                <a:cubicBezTo>
                  <a:pt x="343" y="169"/>
                  <a:pt x="343" y="169"/>
                  <a:pt x="343" y="169"/>
                </a:cubicBezTo>
                <a:cubicBezTo>
                  <a:pt x="344" y="169"/>
                  <a:pt x="344" y="170"/>
                  <a:pt x="344" y="171"/>
                </a:cubicBezTo>
                <a:cubicBezTo>
                  <a:pt x="344" y="172"/>
                  <a:pt x="344" y="173"/>
                  <a:pt x="343" y="173"/>
                </a:cubicBezTo>
                <a:cubicBezTo>
                  <a:pt x="311" y="173"/>
                  <a:pt x="311" y="173"/>
                  <a:pt x="311" y="173"/>
                </a:cubicBezTo>
                <a:cubicBezTo>
                  <a:pt x="308" y="173"/>
                  <a:pt x="306" y="175"/>
                  <a:pt x="306" y="178"/>
                </a:cubicBezTo>
                <a:cubicBezTo>
                  <a:pt x="306" y="181"/>
                  <a:pt x="308" y="183"/>
                  <a:pt x="311" y="183"/>
                </a:cubicBezTo>
                <a:cubicBezTo>
                  <a:pt x="365" y="183"/>
                  <a:pt x="365" y="183"/>
                  <a:pt x="365" y="183"/>
                </a:cubicBezTo>
                <a:cubicBezTo>
                  <a:pt x="366" y="183"/>
                  <a:pt x="367" y="184"/>
                  <a:pt x="367" y="185"/>
                </a:cubicBezTo>
                <a:cubicBezTo>
                  <a:pt x="367" y="186"/>
                  <a:pt x="366" y="186"/>
                  <a:pt x="365" y="186"/>
                </a:cubicBezTo>
                <a:cubicBezTo>
                  <a:pt x="343" y="186"/>
                  <a:pt x="343" y="186"/>
                  <a:pt x="343" y="186"/>
                </a:cubicBezTo>
                <a:cubicBezTo>
                  <a:pt x="340" y="186"/>
                  <a:pt x="338" y="189"/>
                  <a:pt x="338" y="191"/>
                </a:cubicBezTo>
                <a:cubicBezTo>
                  <a:pt x="338" y="194"/>
                  <a:pt x="340" y="196"/>
                  <a:pt x="343" y="196"/>
                </a:cubicBezTo>
                <a:cubicBezTo>
                  <a:pt x="382" y="196"/>
                  <a:pt x="382" y="196"/>
                  <a:pt x="382" y="196"/>
                </a:cubicBezTo>
                <a:cubicBezTo>
                  <a:pt x="385" y="196"/>
                  <a:pt x="388" y="194"/>
                  <a:pt x="388" y="191"/>
                </a:cubicBezTo>
                <a:cubicBezTo>
                  <a:pt x="388" y="189"/>
                  <a:pt x="385" y="186"/>
                  <a:pt x="382" y="186"/>
                </a:cubicBezTo>
                <a:cubicBezTo>
                  <a:pt x="379" y="186"/>
                  <a:pt x="379" y="186"/>
                  <a:pt x="379" y="186"/>
                </a:cubicBezTo>
                <a:cubicBezTo>
                  <a:pt x="378" y="186"/>
                  <a:pt x="377" y="186"/>
                  <a:pt x="377" y="185"/>
                </a:cubicBezTo>
                <a:cubicBezTo>
                  <a:pt x="377" y="184"/>
                  <a:pt x="378" y="183"/>
                  <a:pt x="379" y="183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397" y="183"/>
                  <a:pt x="398" y="184"/>
                  <a:pt x="398" y="185"/>
                </a:cubicBezTo>
                <a:cubicBezTo>
                  <a:pt x="398" y="186"/>
                  <a:pt x="397" y="186"/>
                  <a:pt x="396" y="186"/>
                </a:cubicBezTo>
                <a:cubicBezTo>
                  <a:pt x="394" y="186"/>
                  <a:pt x="394" y="186"/>
                  <a:pt x="394" y="186"/>
                </a:cubicBezTo>
                <a:cubicBezTo>
                  <a:pt x="392" y="186"/>
                  <a:pt x="389" y="189"/>
                  <a:pt x="389" y="191"/>
                </a:cubicBezTo>
                <a:cubicBezTo>
                  <a:pt x="389" y="194"/>
                  <a:pt x="392" y="196"/>
                  <a:pt x="394" y="196"/>
                </a:cubicBezTo>
                <a:cubicBezTo>
                  <a:pt x="396" y="196"/>
                  <a:pt x="396" y="196"/>
                  <a:pt x="396" y="196"/>
                </a:cubicBezTo>
                <a:cubicBezTo>
                  <a:pt x="399" y="196"/>
                  <a:pt x="401" y="199"/>
                  <a:pt x="401" y="201"/>
                </a:cubicBezTo>
                <a:cubicBezTo>
                  <a:pt x="401" y="204"/>
                  <a:pt x="399" y="207"/>
                  <a:pt x="396" y="207"/>
                </a:cubicBezTo>
                <a:cubicBezTo>
                  <a:pt x="365" y="207"/>
                  <a:pt x="365" y="207"/>
                  <a:pt x="365" y="207"/>
                </a:cubicBezTo>
                <a:cubicBezTo>
                  <a:pt x="362" y="207"/>
                  <a:pt x="360" y="209"/>
                  <a:pt x="360" y="212"/>
                </a:cubicBezTo>
                <a:cubicBezTo>
                  <a:pt x="360" y="215"/>
                  <a:pt x="362" y="217"/>
                  <a:pt x="365" y="217"/>
                </a:cubicBezTo>
                <a:cubicBezTo>
                  <a:pt x="400" y="217"/>
                  <a:pt x="400" y="217"/>
                  <a:pt x="400" y="217"/>
                </a:cubicBezTo>
                <a:cubicBezTo>
                  <a:pt x="401" y="217"/>
                  <a:pt x="401" y="217"/>
                  <a:pt x="401" y="218"/>
                </a:cubicBezTo>
                <a:cubicBezTo>
                  <a:pt x="401" y="220"/>
                  <a:pt x="401" y="220"/>
                  <a:pt x="400" y="220"/>
                </a:cubicBezTo>
                <a:cubicBezTo>
                  <a:pt x="354" y="220"/>
                  <a:pt x="354" y="220"/>
                  <a:pt x="354" y="220"/>
                </a:cubicBezTo>
                <a:cubicBezTo>
                  <a:pt x="352" y="220"/>
                  <a:pt x="349" y="222"/>
                  <a:pt x="349" y="225"/>
                </a:cubicBezTo>
                <a:cubicBezTo>
                  <a:pt x="349" y="228"/>
                  <a:pt x="352" y="230"/>
                  <a:pt x="354" y="230"/>
                </a:cubicBezTo>
                <a:cubicBezTo>
                  <a:pt x="403" y="230"/>
                  <a:pt x="403" y="230"/>
                  <a:pt x="403" y="230"/>
                </a:cubicBezTo>
                <a:cubicBezTo>
                  <a:pt x="404" y="230"/>
                  <a:pt x="405" y="231"/>
                  <a:pt x="405" y="232"/>
                </a:cubicBezTo>
                <a:cubicBezTo>
                  <a:pt x="405" y="233"/>
                  <a:pt x="404" y="234"/>
                  <a:pt x="403" y="234"/>
                </a:cubicBezTo>
                <a:cubicBezTo>
                  <a:pt x="355" y="234"/>
                  <a:pt x="355" y="234"/>
                  <a:pt x="355" y="234"/>
                </a:cubicBezTo>
                <a:cubicBezTo>
                  <a:pt x="352" y="234"/>
                  <a:pt x="350" y="236"/>
                  <a:pt x="350" y="239"/>
                </a:cubicBezTo>
                <a:cubicBezTo>
                  <a:pt x="350" y="242"/>
                  <a:pt x="352" y="244"/>
                  <a:pt x="355" y="244"/>
                </a:cubicBezTo>
                <a:cubicBezTo>
                  <a:pt x="399" y="244"/>
                  <a:pt x="399" y="244"/>
                  <a:pt x="399" y="244"/>
                </a:cubicBezTo>
                <a:cubicBezTo>
                  <a:pt x="400" y="244"/>
                  <a:pt x="401" y="245"/>
                  <a:pt x="401" y="246"/>
                </a:cubicBezTo>
                <a:cubicBezTo>
                  <a:pt x="401" y="247"/>
                  <a:pt x="400" y="247"/>
                  <a:pt x="399" y="247"/>
                </a:cubicBezTo>
                <a:cubicBezTo>
                  <a:pt x="385" y="247"/>
                  <a:pt x="385" y="247"/>
                  <a:pt x="385" y="247"/>
                </a:cubicBezTo>
                <a:cubicBezTo>
                  <a:pt x="382" y="247"/>
                  <a:pt x="380" y="250"/>
                  <a:pt x="380" y="252"/>
                </a:cubicBezTo>
                <a:cubicBezTo>
                  <a:pt x="380" y="255"/>
                  <a:pt x="382" y="258"/>
                  <a:pt x="385" y="258"/>
                </a:cubicBezTo>
                <a:cubicBezTo>
                  <a:pt x="391" y="258"/>
                  <a:pt x="391" y="258"/>
                  <a:pt x="391" y="258"/>
                </a:cubicBezTo>
                <a:cubicBezTo>
                  <a:pt x="392" y="258"/>
                  <a:pt x="392" y="258"/>
                  <a:pt x="392" y="259"/>
                </a:cubicBezTo>
                <a:cubicBezTo>
                  <a:pt x="392" y="260"/>
                  <a:pt x="392" y="261"/>
                  <a:pt x="391" y="261"/>
                </a:cubicBezTo>
                <a:cubicBezTo>
                  <a:pt x="389" y="261"/>
                  <a:pt x="389" y="261"/>
                  <a:pt x="389" y="261"/>
                </a:cubicBezTo>
                <a:cubicBezTo>
                  <a:pt x="384" y="261"/>
                  <a:pt x="380" y="265"/>
                  <a:pt x="380" y="269"/>
                </a:cubicBezTo>
                <a:cubicBezTo>
                  <a:pt x="380" y="274"/>
                  <a:pt x="384" y="278"/>
                  <a:pt x="389" y="278"/>
                </a:cubicBezTo>
                <a:cubicBezTo>
                  <a:pt x="421" y="278"/>
                  <a:pt x="421" y="278"/>
                  <a:pt x="421" y="278"/>
                </a:cubicBezTo>
                <a:cubicBezTo>
                  <a:pt x="424" y="278"/>
                  <a:pt x="427" y="276"/>
                  <a:pt x="427" y="273"/>
                </a:cubicBezTo>
                <a:cubicBezTo>
                  <a:pt x="427" y="270"/>
                  <a:pt x="424" y="268"/>
                  <a:pt x="421" y="268"/>
                </a:cubicBezTo>
                <a:cubicBezTo>
                  <a:pt x="416" y="268"/>
                  <a:pt x="416" y="268"/>
                  <a:pt x="416" y="268"/>
                </a:cubicBezTo>
                <a:cubicBezTo>
                  <a:pt x="415" y="268"/>
                  <a:pt x="414" y="267"/>
                  <a:pt x="414" y="266"/>
                </a:cubicBezTo>
                <a:cubicBezTo>
                  <a:pt x="414" y="265"/>
                  <a:pt x="415" y="264"/>
                  <a:pt x="416" y="264"/>
                </a:cubicBezTo>
                <a:cubicBezTo>
                  <a:pt x="430" y="264"/>
                  <a:pt x="430" y="264"/>
                  <a:pt x="430" y="264"/>
                </a:cubicBezTo>
                <a:cubicBezTo>
                  <a:pt x="432" y="264"/>
                  <a:pt x="435" y="262"/>
                  <a:pt x="435" y="259"/>
                </a:cubicBezTo>
                <a:cubicBezTo>
                  <a:pt x="435" y="256"/>
                  <a:pt x="432" y="254"/>
                  <a:pt x="430" y="254"/>
                </a:cubicBezTo>
                <a:cubicBezTo>
                  <a:pt x="423" y="254"/>
                  <a:pt x="423" y="254"/>
                  <a:pt x="423" y="254"/>
                </a:cubicBezTo>
                <a:cubicBezTo>
                  <a:pt x="422" y="254"/>
                  <a:pt x="422" y="253"/>
                  <a:pt x="422" y="252"/>
                </a:cubicBezTo>
                <a:cubicBezTo>
                  <a:pt x="422" y="251"/>
                  <a:pt x="422" y="251"/>
                  <a:pt x="423" y="251"/>
                </a:cubicBezTo>
                <a:cubicBezTo>
                  <a:pt x="434" y="251"/>
                  <a:pt x="434" y="251"/>
                  <a:pt x="434" y="251"/>
                </a:cubicBezTo>
                <a:cubicBezTo>
                  <a:pt x="437" y="251"/>
                  <a:pt x="439" y="248"/>
                  <a:pt x="439" y="246"/>
                </a:cubicBezTo>
                <a:cubicBezTo>
                  <a:pt x="439" y="243"/>
                  <a:pt x="437" y="241"/>
                  <a:pt x="434" y="241"/>
                </a:cubicBezTo>
                <a:cubicBezTo>
                  <a:pt x="422" y="240"/>
                  <a:pt x="422" y="240"/>
                  <a:pt x="422" y="240"/>
                </a:cubicBezTo>
                <a:cubicBezTo>
                  <a:pt x="421" y="240"/>
                  <a:pt x="420" y="240"/>
                  <a:pt x="420" y="239"/>
                </a:cubicBezTo>
                <a:cubicBezTo>
                  <a:pt x="420" y="238"/>
                  <a:pt x="421" y="237"/>
                  <a:pt x="422" y="237"/>
                </a:cubicBezTo>
                <a:cubicBezTo>
                  <a:pt x="442" y="237"/>
                  <a:pt x="442" y="237"/>
                  <a:pt x="442" y="237"/>
                </a:cubicBezTo>
                <a:cubicBezTo>
                  <a:pt x="458" y="237"/>
                  <a:pt x="472" y="224"/>
                  <a:pt x="473" y="209"/>
                </a:cubicBezTo>
                <a:cubicBezTo>
                  <a:pt x="475" y="208"/>
                  <a:pt x="476" y="206"/>
                  <a:pt x="476" y="205"/>
                </a:cubicBezTo>
                <a:cubicBezTo>
                  <a:pt x="476" y="202"/>
                  <a:pt x="474" y="200"/>
                  <a:pt x="471" y="2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7179617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2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140" name="Picture 13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457200" y="481082"/>
            <a:ext cx="1483418" cy="310896"/>
          </a:xfrm>
          <a:prstGeom prst="rect">
            <a:avLst/>
          </a:prstGeom>
        </p:spPr>
      </p:pic>
      <p:sp>
        <p:nvSpPr>
          <p:cNvPr id="141" name="Freeform 19"/>
          <p:cNvSpPr>
            <a:spLocks noChangeAspect="1" noEditPoints="1"/>
          </p:cNvSpPr>
          <p:nvPr userDrawn="1"/>
        </p:nvSpPr>
        <p:spPr bwMode="black">
          <a:xfrm>
            <a:off x="6727387" y="3466016"/>
            <a:ext cx="5242215" cy="3044982"/>
          </a:xfrm>
          <a:custGeom>
            <a:avLst/>
            <a:gdLst>
              <a:gd name="T0" fmla="*/ 230 w 476"/>
              <a:gd name="T1" fmla="*/ 110 h 278"/>
              <a:gd name="T2" fmla="*/ 204 w 476"/>
              <a:gd name="T3" fmla="*/ 137 h 278"/>
              <a:gd name="T4" fmla="*/ 248 w 476"/>
              <a:gd name="T5" fmla="*/ 164 h 278"/>
              <a:gd name="T6" fmla="*/ 249 w 476"/>
              <a:gd name="T7" fmla="*/ 191 h 278"/>
              <a:gd name="T8" fmla="*/ 241 w 476"/>
              <a:gd name="T9" fmla="*/ 218 h 278"/>
              <a:gd name="T10" fmla="*/ 245 w 476"/>
              <a:gd name="T11" fmla="*/ 256 h 278"/>
              <a:gd name="T12" fmla="*/ 122 w 476"/>
              <a:gd name="T13" fmla="*/ 239 h 278"/>
              <a:gd name="T14" fmla="*/ 145 w 476"/>
              <a:gd name="T15" fmla="*/ 212 h 278"/>
              <a:gd name="T16" fmla="*/ 130 w 476"/>
              <a:gd name="T17" fmla="*/ 185 h 278"/>
              <a:gd name="T18" fmla="*/ 70 w 476"/>
              <a:gd name="T19" fmla="*/ 157 h 278"/>
              <a:gd name="T20" fmla="*/ 95 w 476"/>
              <a:gd name="T21" fmla="*/ 130 h 278"/>
              <a:gd name="T22" fmla="*/ 128 w 476"/>
              <a:gd name="T23" fmla="*/ 103 h 278"/>
              <a:gd name="T24" fmla="*/ 140 w 476"/>
              <a:gd name="T25" fmla="*/ 76 h 278"/>
              <a:gd name="T26" fmla="*/ 135 w 476"/>
              <a:gd name="T27" fmla="*/ 49 h 278"/>
              <a:gd name="T28" fmla="*/ 145 w 476"/>
              <a:gd name="T29" fmla="*/ 22 h 278"/>
              <a:gd name="T30" fmla="*/ 248 w 476"/>
              <a:gd name="T31" fmla="*/ 42 h 278"/>
              <a:gd name="T32" fmla="*/ 217 w 476"/>
              <a:gd name="T33" fmla="*/ 69 h 278"/>
              <a:gd name="T34" fmla="*/ 422 w 476"/>
              <a:gd name="T35" fmla="*/ 234 h 278"/>
              <a:gd name="T36" fmla="*/ 416 w 476"/>
              <a:gd name="T37" fmla="*/ 261 h 278"/>
              <a:gd name="T38" fmla="*/ 385 w 476"/>
              <a:gd name="T39" fmla="*/ 254 h 278"/>
              <a:gd name="T40" fmla="*/ 354 w 476"/>
              <a:gd name="T41" fmla="*/ 227 h 278"/>
              <a:gd name="T42" fmla="*/ 394 w 476"/>
              <a:gd name="T43" fmla="*/ 193 h 278"/>
              <a:gd name="T44" fmla="*/ 343 w 476"/>
              <a:gd name="T45" fmla="*/ 193 h 278"/>
              <a:gd name="T46" fmla="*/ 303 w 476"/>
              <a:gd name="T47" fmla="*/ 166 h 278"/>
              <a:gd name="T48" fmla="*/ 240 w 476"/>
              <a:gd name="T49" fmla="*/ 139 h 278"/>
              <a:gd name="T50" fmla="*/ 245 w 476"/>
              <a:gd name="T51" fmla="*/ 112 h 278"/>
              <a:gd name="T52" fmla="*/ 213 w 476"/>
              <a:gd name="T53" fmla="*/ 85 h 278"/>
              <a:gd name="T54" fmla="*/ 402 w 476"/>
              <a:gd name="T55" fmla="*/ 62 h 278"/>
              <a:gd name="T56" fmla="*/ 404 w 476"/>
              <a:gd name="T57" fmla="*/ 35 h 278"/>
              <a:gd name="T58" fmla="*/ 180 w 476"/>
              <a:gd name="T59" fmla="*/ 28 h 278"/>
              <a:gd name="T60" fmla="*/ 175 w 476"/>
              <a:gd name="T61" fmla="*/ 56 h 278"/>
              <a:gd name="T62" fmla="*/ 149 w 476"/>
              <a:gd name="T63" fmla="*/ 83 h 278"/>
              <a:gd name="T64" fmla="*/ 6 w 476"/>
              <a:gd name="T65" fmla="*/ 67 h 278"/>
              <a:gd name="T66" fmla="*/ 17 w 476"/>
              <a:gd name="T67" fmla="*/ 40 h 278"/>
              <a:gd name="T68" fmla="*/ 56 w 476"/>
              <a:gd name="T69" fmla="*/ 47 h 278"/>
              <a:gd name="T70" fmla="*/ 87 w 476"/>
              <a:gd name="T71" fmla="*/ 74 h 278"/>
              <a:gd name="T72" fmla="*/ 34 w 476"/>
              <a:gd name="T73" fmla="*/ 96 h 278"/>
              <a:gd name="T74" fmla="*/ 33 w 476"/>
              <a:gd name="T75" fmla="*/ 123 h 278"/>
              <a:gd name="T76" fmla="*/ 51 w 476"/>
              <a:gd name="T77" fmla="*/ 151 h 278"/>
              <a:gd name="T78" fmla="*/ 75 w 476"/>
              <a:gd name="T79" fmla="*/ 178 h 278"/>
              <a:gd name="T80" fmla="*/ 94 w 476"/>
              <a:gd name="T81" fmla="*/ 205 h 278"/>
              <a:gd name="T82" fmla="*/ 99 w 476"/>
              <a:gd name="T83" fmla="*/ 232 h 278"/>
              <a:gd name="T84" fmla="*/ 100 w 476"/>
              <a:gd name="T85" fmla="*/ 259 h 278"/>
              <a:gd name="T86" fmla="*/ 222 w 476"/>
              <a:gd name="T87" fmla="*/ 227 h 278"/>
              <a:gd name="T88" fmla="*/ 216 w 476"/>
              <a:gd name="T89" fmla="*/ 200 h 278"/>
              <a:gd name="T90" fmla="*/ 187 w 476"/>
              <a:gd name="T91" fmla="*/ 173 h 278"/>
              <a:gd name="T92" fmla="*/ 190 w 476"/>
              <a:gd name="T93" fmla="*/ 146 h 278"/>
              <a:gd name="T94" fmla="*/ 200 w 476"/>
              <a:gd name="T95" fmla="*/ 118 h 278"/>
              <a:gd name="T96" fmla="*/ 181 w 476"/>
              <a:gd name="T97" fmla="*/ 91 h 278"/>
              <a:gd name="T98" fmla="*/ 377 w 476"/>
              <a:gd name="T99" fmla="*/ 103 h 278"/>
              <a:gd name="T100" fmla="*/ 362 w 476"/>
              <a:gd name="T101" fmla="*/ 130 h 278"/>
              <a:gd name="T102" fmla="*/ 340 w 476"/>
              <a:gd name="T103" fmla="*/ 157 h 278"/>
              <a:gd name="T104" fmla="*/ 367 w 476"/>
              <a:gd name="T105" fmla="*/ 185 h 278"/>
              <a:gd name="T106" fmla="*/ 398 w 476"/>
              <a:gd name="T107" fmla="*/ 185 h 278"/>
              <a:gd name="T108" fmla="*/ 401 w 476"/>
              <a:gd name="T109" fmla="*/ 218 h 278"/>
              <a:gd name="T110" fmla="*/ 401 w 476"/>
              <a:gd name="T111" fmla="*/ 246 h 278"/>
              <a:gd name="T112" fmla="*/ 427 w 476"/>
              <a:gd name="T113" fmla="*/ 273 h 278"/>
              <a:gd name="T114" fmla="*/ 439 w 476"/>
              <a:gd name="T115" fmla="*/ 246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76" h="278">
                <a:moveTo>
                  <a:pt x="205" y="84"/>
                </a:moveTo>
                <a:cubicBezTo>
                  <a:pt x="181" y="84"/>
                  <a:pt x="181" y="84"/>
                  <a:pt x="181" y="84"/>
                </a:cubicBezTo>
                <a:cubicBezTo>
                  <a:pt x="178" y="84"/>
                  <a:pt x="176" y="87"/>
                  <a:pt x="176" y="89"/>
                </a:cubicBezTo>
                <a:cubicBezTo>
                  <a:pt x="176" y="92"/>
                  <a:pt x="178" y="95"/>
                  <a:pt x="181" y="95"/>
                </a:cubicBezTo>
                <a:cubicBezTo>
                  <a:pt x="190" y="95"/>
                  <a:pt x="190" y="95"/>
                  <a:pt x="190" y="95"/>
                </a:cubicBezTo>
                <a:cubicBezTo>
                  <a:pt x="191" y="95"/>
                  <a:pt x="192" y="95"/>
                  <a:pt x="192" y="96"/>
                </a:cubicBezTo>
                <a:cubicBezTo>
                  <a:pt x="192" y="97"/>
                  <a:pt x="191" y="98"/>
                  <a:pt x="190" y="98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8" y="98"/>
                  <a:pt x="176" y="100"/>
                  <a:pt x="176" y="103"/>
                </a:cubicBezTo>
                <a:cubicBezTo>
                  <a:pt x="176" y="106"/>
                  <a:pt x="178" y="108"/>
                  <a:pt x="181" y="108"/>
                </a:cubicBezTo>
                <a:cubicBezTo>
                  <a:pt x="228" y="108"/>
                  <a:pt x="228" y="108"/>
                  <a:pt x="228" y="108"/>
                </a:cubicBezTo>
                <a:cubicBezTo>
                  <a:pt x="229" y="108"/>
                  <a:pt x="230" y="109"/>
                  <a:pt x="230" y="110"/>
                </a:cubicBezTo>
                <a:cubicBezTo>
                  <a:pt x="230" y="111"/>
                  <a:pt x="229" y="112"/>
                  <a:pt x="228" y="112"/>
                </a:cubicBezTo>
                <a:cubicBezTo>
                  <a:pt x="200" y="112"/>
                  <a:pt x="200" y="112"/>
                  <a:pt x="200" y="112"/>
                </a:cubicBezTo>
                <a:cubicBezTo>
                  <a:pt x="197" y="112"/>
                  <a:pt x="194" y="114"/>
                  <a:pt x="194" y="117"/>
                </a:cubicBezTo>
                <a:cubicBezTo>
                  <a:pt x="194" y="119"/>
                  <a:pt x="197" y="122"/>
                  <a:pt x="200" y="122"/>
                </a:cubicBezTo>
                <a:cubicBezTo>
                  <a:pt x="229" y="122"/>
                  <a:pt x="229" y="122"/>
                  <a:pt x="229" y="122"/>
                </a:cubicBezTo>
                <a:cubicBezTo>
                  <a:pt x="230" y="122"/>
                  <a:pt x="231" y="122"/>
                  <a:pt x="231" y="123"/>
                </a:cubicBezTo>
                <a:cubicBezTo>
                  <a:pt x="231" y="124"/>
                  <a:pt x="230" y="125"/>
                  <a:pt x="229" y="125"/>
                </a:cubicBezTo>
                <a:cubicBezTo>
                  <a:pt x="190" y="125"/>
                  <a:pt x="190" y="125"/>
                  <a:pt x="190" y="125"/>
                </a:cubicBezTo>
                <a:cubicBezTo>
                  <a:pt x="187" y="125"/>
                  <a:pt x="185" y="127"/>
                  <a:pt x="185" y="130"/>
                </a:cubicBezTo>
                <a:cubicBezTo>
                  <a:pt x="185" y="133"/>
                  <a:pt x="187" y="135"/>
                  <a:pt x="190" y="135"/>
                </a:cubicBezTo>
                <a:cubicBezTo>
                  <a:pt x="203" y="135"/>
                  <a:pt x="203" y="135"/>
                  <a:pt x="203" y="135"/>
                </a:cubicBezTo>
                <a:cubicBezTo>
                  <a:pt x="204" y="135"/>
                  <a:pt x="204" y="136"/>
                  <a:pt x="204" y="137"/>
                </a:cubicBezTo>
                <a:cubicBezTo>
                  <a:pt x="204" y="138"/>
                  <a:pt x="204" y="139"/>
                  <a:pt x="203" y="139"/>
                </a:cubicBezTo>
                <a:cubicBezTo>
                  <a:pt x="190" y="139"/>
                  <a:pt x="190" y="139"/>
                  <a:pt x="190" y="139"/>
                </a:cubicBezTo>
                <a:cubicBezTo>
                  <a:pt x="187" y="139"/>
                  <a:pt x="185" y="141"/>
                  <a:pt x="185" y="144"/>
                </a:cubicBezTo>
                <a:cubicBezTo>
                  <a:pt x="185" y="147"/>
                  <a:pt x="187" y="149"/>
                  <a:pt x="190" y="149"/>
                </a:cubicBezTo>
                <a:cubicBezTo>
                  <a:pt x="238" y="149"/>
                  <a:pt x="238" y="149"/>
                  <a:pt x="238" y="149"/>
                </a:cubicBezTo>
                <a:cubicBezTo>
                  <a:pt x="239" y="149"/>
                  <a:pt x="240" y="150"/>
                  <a:pt x="240" y="151"/>
                </a:cubicBezTo>
                <a:cubicBezTo>
                  <a:pt x="240" y="151"/>
                  <a:pt x="239" y="152"/>
                  <a:pt x="238" y="152"/>
                </a:cubicBezTo>
                <a:cubicBezTo>
                  <a:pt x="180" y="152"/>
                  <a:pt x="180" y="152"/>
                  <a:pt x="180" y="152"/>
                </a:cubicBezTo>
                <a:cubicBezTo>
                  <a:pt x="177" y="152"/>
                  <a:pt x="175" y="154"/>
                  <a:pt x="175" y="157"/>
                </a:cubicBezTo>
                <a:cubicBezTo>
                  <a:pt x="175" y="160"/>
                  <a:pt x="177" y="162"/>
                  <a:pt x="180" y="162"/>
                </a:cubicBezTo>
                <a:cubicBezTo>
                  <a:pt x="247" y="162"/>
                  <a:pt x="247" y="162"/>
                  <a:pt x="247" y="162"/>
                </a:cubicBezTo>
                <a:cubicBezTo>
                  <a:pt x="248" y="162"/>
                  <a:pt x="248" y="163"/>
                  <a:pt x="248" y="164"/>
                </a:cubicBezTo>
                <a:cubicBezTo>
                  <a:pt x="248" y="165"/>
                  <a:pt x="248" y="166"/>
                  <a:pt x="247" y="166"/>
                </a:cubicBezTo>
                <a:cubicBezTo>
                  <a:pt x="187" y="166"/>
                  <a:pt x="187" y="166"/>
                  <a:pt x="187" y="166"/>
                </a:cubicBezTo>
                <a:cubicBezTo>
                  <a:pt x="184" y="166"/>
                  <a:pt x="182" y="168"/>
                  <a:pt x="182" y="171"/>
                </a:cubicBezTo>
                <a:cubicBezTo>
                  <a:pt x="182" y="174"/>
                  <a:pt x="184" y="176"/>
                  <a:pt x="187" y="176"/>
                </a:cubicBezTo>
                <a:cubicBezTo>
                  <a:pt x="260" y="176"/>
                  <a:pt x="260" y="176"/>
                  <a:pt x="260" y="176"/>
                </a:cubicBezTo>
                <a:cubicBezTo>
                  <a:pt x="261" y="176"/>
                  <a:pt x="262" y="177"/>
                  <a:pt x="262" y="178"/>
                </a:cubicBezTo>
                <a:cubicBezTo>
                  <a:pt x="262" y="179"/>
                  <a:pt x="261" y="179"/>
                  <a:pt x="260" y="179"/>
                </a:cubicBezTo>
                <a:cubicBezTo>
                  <a:pt x="213" y="179"/>
                  <a:pt x="213" y="179"/>
                  <a:pt x="213" y="179"/>
                </a:cubicBezTo>
                <a:cubicBezTo>
                  <a:pt x="211" y="179"/>
                  <a:pt x="208" y="182"/>
                  <a:pt x="208" y="185"/>
                </a:cubicBezTo>
                <a:cubicBezTo>
                  <a:pt x="208" y="187"/>
                  <a:pt x="211" y="190"/>
                  <a:pt x="213" y="190"/>
                </a:cubicBezTo>
                <a:cubicBezTo>
                  <a:pt x="247" y="190"/>
                  <a:pt x="247" y="190"/>
                  <a:pt x="247" y="190"/>
                </a:cubicBezTo>
                <a:cubicBezTo>
                  <a:pt x="248" y="190"/>
                  <a:pt x="249" y="190"/>
                  <a:pt x="249" y="191"/>
                </a:cubicBezTo>
                <a:cubicBezTo>
                  <a:pt x="249" y="192"/>
                  <a:pt x="248" y="193"/>
                  <a:pt x="247" y="193"/>
                </a:cubicBezTo>
                <a:cubicBezTo>
                  <a:pt x="216" y="193"/>
                  <a:pt x="216" y="193"/>
                  <a:pt x="216" y="193"/>
                </a:cubicBezTo>
                <a:cubicBezTo>
                  <a:pt x="213" y="193"/>
                  <a:pt x="210" y="195"/>
                  <a:pt x="210" y="198"/>
                </a:cubicBezTo>
                <a:cubicBezTo>
                  <a:pt x="210" y="201"/>
                  <a:pt x="213" y="203"/>
                  <a:pt x="216" y="203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9" y="203"/>
                  <a:pt x="250" y="204"/>
                  <a:pt x="250" y="205"/>
                </a:cubicBezTo>
                <a:cubicBezTo>
                  <a:pt x="250" y="206"/>
                  <a:pt x="249" y="207"/>
                  <a:pt x="248" y="207"/>
                </a:cubicBezTo>
                <a:cubicBezTo>
                  <a:pt x="217" y="207"/>
                  <a:pt x="217" y="207"/>
                  <a:pt x="217" y="207"/>
                </a:cubicBezTo>
                <a:cubicBezTo>
                  <a:pt x="214" y="207"/>
                  <a:pt x="212" y="209"/>
                  <a:pt x="212" y="212"/>
                </a:cubicBezTo>
                <a:cubicBezTo>
                  <a:pt x="212" y="214"/>
                  <a:pt x="214" y="217"/>
                  <a:pt x="217" y="217"/>
                </a:cubicBezTo>
                <a:cubicBezTo>
                  <a:pt x="240" y="217"/>
                  <a:pt x="240" y="217"/>
                  <a:pt x="240" y="217"/>
                </a:cubicBezTo>
                <a:cubicBezTo>
                  <a:pt x="241" y="217"/>
                  <a:pt x="241" y="217"/>
                  <a:pt x="241" y="218"/>
                </a:cubicBezTo>
                <a:cubicBezTo>
                  <a:pt x="241" y="219"/>
                  <a:pt x="241" y="220"/>
                  <a:pt x="240" y="220"/>
                </a:cubicBezTo>
                <a:cubicBezTo>
                  <a:pt x="222" y="220"/>
                  <a:pt x="222" y="220"/>
                  <a:pt x="222" y="220"/>
                </a:cubicBezTo>
                <a:cubicBezTo>
                  <a:pt x="219" y="220"/>
                  <a:pt x="217" y="222"/>
                  <a:pt x="217" y="225"/>
                </a:cubicBezTo>
                <a:cubicBezTo>
                  <a:pt x="217" y="228"/>
                  <a:pt x="219" y="230"/>
                  <a:pt x="222" y="230"/>
                </a:cubicBezTo>
                <a:cubicBezTo>
                  <a:pt x="231" y="230"/>
                  <a:pt x="231" y="230"/>
                  <a:pt x="231" y="230"/>
                </a:cubicBezTo>
                <a:cubicBezTo>
                  <a:pt x="232" y="230"/>
                  <a:pt x="232" y="231"/>
                  <a:pt x="232" y="232"/>
                </a:cubicBezTo>
                <a:cubicBezTo>
                  <a:pt x="232" y="233"/>
                  <a:pt x="232" y="234"/>
                  <a:pt x="231" y="234"/>
                </a:cubicBezTo>
                <a:cubicBezTo>
                  <a:pt x="230" y="234"/>
                  <a:pt x="230" y="234"/>
                  <a:pt x="230" y="234"/>
                </a:cubicBezTo>
                <a:cubicBezTo>
                  <a:pt x="225" y="234"/>
                  <a:pt x="222" y="237"/>
                  <a:pt x="222" y="242"/>
                </a:cubicBezTo>
                <a:cubicBezTo>
                  <a:pt x="222" y="247"/>
                  <a:pt x="225" y="251"/>
                  <a:pt x="230" y="251"/>
                </a:cubicBezTo>
                <a:cubicBezTo>
                  <a:pt x="240" y="251"/>
                  <a:pt x="240" y="251"/>
                  <a:pt x="240" y="251"/>
                </a:cubicBezTo>
                <a:cubicBezTo>
                  <a:pt x="243" y="251"/>
                  <a:pt x="245" y="253"/>
                  <a:pt x="245" y="256"/>
                </a:cubicBezTo>
                <a:cubicBezTo>
                  <a:pt x="245" y="259"/>
                  <a:pt x="243" y="261"/>
                  <a:pt x="240" y="261"/>
                </a:cubicBezTo>
                <a:cubicBezTo>
                  <a:pt x="105" y="261"/>
                  <a:pt x="105" y="261"/>
                  <a:pt x="105" y="261"/>
                </a:cubicBezTo>
                <a:cubicBezTo>
                  <a:pt x="104" y="261"/>
                  <a:pt x="103" y="260"/>
                  <a:pt x="103" y="259"/>
                </a:cubicBezTo>
                <a:cubicBezTo>
                  <a:pt x="103" y="258"/>
                  <a:pt x="104" y="257"/>
                  <a:pt x="105" y="257"/>
                </a:cubicBezTo>
                <a:cubicBezTo>
                  <a:pt x="112" y="257"/>
                  <a:pt x="112" y="257"/>
                  <a:pt x="112" y="257"/>
                </a:cubicBezTo>
                <a:cubicBezTo>
                  <a:pt x="114" y="257"/>
                  <a:pt x="116" y="255"/>
                  <a:pt x="116" y="252"/>
                </a:cubicBezTo>
                <a:cubicBezTo>
                  <a:pt x="116" y="250"/>
                  <a:pt x="114" y="247"/>
                  <a:pt x="112" y="247"/>
                </a:cubicBezTo>
                <a:cubicBezTo>
                  <a:pt x="105" y="247"/>
                  <a:pt x="105" y="247"/>
                  <a:pt x="105" y="247"/>
                </a:cubicBezTo>
                <a:cubicBezTo>
                  <a:pt x="104" y="247"/>
                  <a:pt x="103" y="247"/>
                  <a:pt x="103" y="246"/>
                </a:cubicBezTo>
                <a:cubicBezTo>
                  <a:pt x="103" y="245"/>
                  <a:pt x="104" y="244"/>
                  <a:pt x="105" y="244"/>
                </a:cubicBezTo>
                <a:cubicBezTo>
                  <a:pt x="117" y="244"/>
                  <a:pt x="117" y="244"/>
                  <a:pt x="117" y="244"/>
                </a:cubicBezTo>
                <a:cubicBezTo>
                  <a:pt x="120" y="244"/>
                  <a:pt x="122" y="242"/>
                  <a:pt x="122" y="239"/>
                </a:cubicBezTo>
                <a:cubicBezTo>
                  <a:pt x="122" y="236"/>
                  <a:pt x="120" y="234"/>
                  <a:pt x="117" y="234"/>
                </a:cubicBezTo>
                <a:cubicBezTo>
                  <a:pt x="104" y="234"/>
                  <a:pt x="104" y="234"/>
                  <a:pt x="104" y="234"/>
                </a:cubicBezTo>
                <a:cubicBezTo>
                  <a:pt x="103" y="234"/>
                  <a:pt x="102" y="233"/>
                  <a:pt x="102" y="232"/>
                </a:cubicBezTo>
                <a:cubicBezTo>
                  <a:pt x="102" y="231"/>
                  <a:pt x="103" y="230"/>
                  <a:pt x="104" y="230"/>
                </a:cubicBezTo>
                <a:cubicBezTo>
                  <a:pt x="130" y="230"/>
                  <a:pt x="130" y="230"/>
                  <a:pt x="130" y="230"/>
                </a:cubicBezTo>
                <a:cubicBezTo>
                  <a:pt x="133" y="230"/>
                  <a:pt x="135" y="228"/>
                  <a:pt x="135" y="225"/>
                </a:cubicBezTo>
                <a:cubicBezTo>
                  <a:pt x="135" y="222"/>
                  <a:pt x="133" y="220"/>
                  <a:pt x="130" y="220"/>
                </a:cubicBezTo>
                <a:cubicBezTo>
                  <a:pt x="105" y="220"/>
                  <a:pt x="105" y="220"/>
                  <a:pt x="105" y="220"/>
                </a:cubicBezTo>
                <a:cubicBezTo>
                  <a:pt x="104" y="220"/>
                  <a:pt x="104" y="219"/>
                  <a:pt x="104" y="218"/>
                </a:cubicBezTo>
                <a:cubicBezTo>
                  <a:pt x="104" y="217"/>
                  <a:pt x="104" y="217"/>
                  <a:pt x="105" y="217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3" y="217"/>
                  <a:pt x="145" y="214"/>
                  <a:pt x="145" y="212"/>
                </a:cubicBezTo>
                <a:cubicBezTo>
                  <a:pt x="145" y="209"/>
                  <a:pt x="143" y="207"/>
                  <a:pt x="140" y="207"/>
                </a:cubicBezTo>
                <a:cubicBezTo>
                  <a:pt x="99" y="207"/>
                  <a:pt x="99" y="207"/>
                  <a:pt x="99" y="207"/>
                </a:cubicBezTo>
                <a:cubicBezTo>
                  <a:pt x="98" y="207"/>
                  <a:pt x="97" y="206"/>
                  <a:pt x="97" y="205"/>
                </a:cubicBezTo>
                <a:cubicBezTo>
                  <a:pt x="97" y="204"/>
                  <a:pt x="98" y="203"/>
                  <a:pt x="99" y="203"/>
                </a:cubicBezTo>
                <a:cubicBezTo>
                  <a:pt x="143" y="203"/>
                  <a:pt x="143" y="203"/>
                  <a:pt x="143" y="203"/>
                </a:cubicBezTo>
                <a:cubicBezTo>
                  <a:pt x="146" y="203"/>
                  <a:pt x="148" y="201"/>
                  <a:pt x="148" y="198"/>
                </a:cubicBezTo>
                <a:cubicBezTo>
                  <a:pt x="148" y="195"/>
                  <a:pt x="146" y="193"/>
                  <a:pt x="143" y="193"/>
                </a:cubicBezTo>
                <a:cubicBezTo>
                  <a:pt x="89" y="193"/>
                  <a:pt x="89" y="193"/>
                  <a:pt x="89" y="193"/>
                </a:cubicBezTo>
                <a:cubicBezTo>
                  <a:pt x="88" y="193"/>
                  <a:pt x="88" y="192"/>
                  <a:pt x="88" y="191"/>
                </a:cubicBezTo>
                <a:cubicBezTo>
                  <a:pt x="88" y="190"/>
                  <a:pt x="88" y="190"/>
                  <a:pt x="89" y="190"/>
                </a:cubicBezTo>
                <a:cubicBezTo>
                  <a:pt x="125" y="190"/>
                  <a:pt x="125" y="190"/>
                  <a:pt x="125" y="190"/>
                </a:cubicBezTo>
                <a:cubicBezTo>
                  <a:pt x="128" y="190"/>
                  <a:pt x="130" y="187"/>
                  <a:pt x="130" y="185"/>
                </a:cubicBezTo>
                <a:cubicBezTo>
                  <a:pt x="130" y="182"/>
                  <a:pt x="128" y="179"/>
                  <a:pt x="125" y="179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9" y="179"/>
                  <a:pt x="78" y="179"/>
                  <a:pt x="78" y="178"/>
                </a:cubicBezTo>
                <a:cubicBezTo>
                  <a:pt x="78" y="177"/>
                  <a:pt x="79" y="176"/>
                  <a:pt x="80" y="176"/>
                </a:cubicBezTo>
                <a:cubicBezTo>
                  <a:pt x="84" y="176"/>
                  <a:pt x="84" y="176"/>
                  <a:pt x="84" y="176"/>
                </a:cubicBezTo>
                <a:cubicBezTo>
                  <a:pt x="86" y="176"/>
                  <a:pt x="89" y="174"/>
                  <a:pt x="89" y="171"/>
                </a:cubicBezTo>
                <a:cubicBezTo>
                  <a:pt x="89" y="168"/>
                  <a:pt x="86" y="166"/>
                  <a:pt x="84" y="166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64" y="166"/>
                  <a:pt x="63" y="165"/>
                  <a:pt x="63" y="164"/>
                </a:cubicBezTo>
                <a:cubicBezTo>
                  <a:pt x="63" y="163"/>
                  <a:pt x="64" y="162"/>
                  <a:pt x="65" y="162"/>
                </a:cubicBezTo>
                <a:cubicBezTo>
                  <a:pt x="65" y="162"/>
                  <a:pt x="65" y="162"/>
                  <a:pt x="65" y="162"/>
                </a:cubicBezTo>
                <a:cubicBezTo>
                  <a:pt x="68" y="162"/>
                  <a:pt x="70" y="160"/>
                  <a:pt x="70" y="157"/>
                </a:cubicBezTo>
                <a:cubicBezTo>
                  <a:pt x="70" y="154"/>
                  <a:pt x="68" y="152"/>
                  <a:pt x="65" y="152"/>
                </a:cubicBezTo>
                <a:cubicBezTo>
                  <a:pt x="56" y="152"/>
                  <a:pt x="56" y="152"/>
                  <a:pt x="56" y="152"/>
                </a:cubicBezTo>
                <a:cubicBezTo>
                  <a:pt x="55" y="152"/>
                  <a:pt x="54" y="151"/>
                  <a:pt x="54" y="151"/>
                </a:cubicBezTo>
                <a:cubicBezTo>
                  <a:pt x="54" y="150"/>
                  <a:pt x="55" y="149"/>
                  <a:pt x="56" y="149"/>
                </a:cubicBezTo>
                <a:cubicBezTo>
                  <a:pt x="63" y="149"/>
                  <a:pt x="63" y="149"/>
                  <a:pt x="63" y="149"/>
                </a:cubicBezTo>
                <a:cubicBezTo>
                  <a:pt x="66" y="149"/>
                  <a:pt x="68" y="147"/>
                  <a:pt x="68" y="144"/>
                </a:cubicBezTo>
                <a:cubicBezTo>
                  <a:pt x="68" y="141"/>
                  <a:pt x="66" y="139"/>
                  <a:pt x="63" y="139"/>
                </a:cubicBezTo>
                <a:cubicBezTo>
                  <a:pt x="45" y="139"/>
                  <a:pt x="45" y="139"/>
                  <a:pt x="45" y="139"/>
                </a:cubicBezTo>
                <a:cubicBezTo>
                  <a:pt x="44" y="139"/>
                  <a:pt x="43" y="138"/>
                  <a:pt x="43" y="137"/>
                </a:cubicBezTo>
                <a:cubicBezTo>
                  <a:pt x="43" y="136"/>
                  <a:pt x="44" y="135"/>
                  <a:pt x="45" y="135"/>
                </a:cubicBezTo>
                <a:cubicBezTo>
                  <a:pt x="90" y="135"/>
                  <a:pt x="90" y="135"/>
                  <a:pt x="90" y="135"/>
                </a:cubicBezTo>
                <a:cubicBezTo>
                  <a:pt x="93" y="135"/>
                  <a:pt x="95" y="133"/>
                  <a:pt x="95" y="130"/>
                </a:cubicBezTo>
                <a:cubicBezTo>
                  <a:pt x="95" y="127"/>
                  <a:pt x="93" y="125"/>
                  <a:pt x="90" y="125"/>
                </a:cubicBezTo>
                <a:cubicBezTo>
                  <a:pt x="39" y="125"/>
                  <a:pt x="39" y="125"/>
                  <a:pt x="39" y="125"/>
                </a:cubicBezTo>
                <a:cubicBezTo>
                  <a:pt x="38" y="125"/>
                  <a:pt x="37" y="124"/>
                  <a:pt x="37" y="123"/>
                </a:cubicBezTo>
                <a:cubicBezTo>
                  <a:pt x="37" y="122"/>
                  <a:pt x="38" y="122"/>
                  <a:pt x="39" y="122"/>
                </a:cubicBezTo>
                <a:cubicBezTo>
                  <a:pt x="102" y="122"/>
                  <a:pt x="102" y="122"/>
                  <a:pt x="102" y="122"/>
                </a:cubicBezTo>
                <a:cubicBezTo>
                  <a:pt x="105" y="122"/>
                  <a:pt x="107" y="119"/>
                  <a:pt x="107" y="117"/>
                </a:cubicBezTo>
                <a:cubicBezTo>
                  <a:pt x="107" y="114"/>
                  <a:pt x="105" y="112"/>
                  <a:pt x="102" y="112"/>
                </a:cubicBezTo>
                <a:cubicBezTo>
                  <a:pt x="43" y="112"/>
                  <a:pt x="43" y="112"/>
                  <a:pt x="43" y="112"/>
                </a:cubicBezTo>
                <a:cubicBezTo>
                  <a:pt x="42" y="112"/>
                  <a:pt x="41" y="111"/>
                  <a:pt x="41" y="110"/>
                </a:cubicBezTo>
                <a:cubicBezTo>
                  <a:pt x="41" y="109"/>
                  <a:pt x="42" y="108"/>
                  <a:pt x="4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5" y="108"/>
                  <a:pt x="128" y="106"/>
                  <a:pt x="128" y="103"/>
                </a:cubicBezTo>
                <a:cubicBezTo>
                  <a:pt x="128" y="100"/>
                  <a:pt x="125" y="98"/>
                  <a:pt x="122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38" y="98"/>
                  <a:pt x="37" y="97"/>
                  <a:pt x="37" y="96"/>
                </a:cubicBezTo>
                <a:cubicBezTo>
                  <a:pt x="37" y="95"/>
                  <a:pt x="38" y="95"/>
                  <a:pt x="39" y="95"/>
                </a:cubicBezTo>
                <a:cubicBezTo>
                  <a:pt x="123" y="95"/>
                  <a:pt x="123" y="95"/>
                  <a:pt x="123" y="95"/>
                </a:cubicBezTo>
                <a:cubicBezTo>
                  <a:pt x="126" y="95"/>
                  <a:pt x="128" y="92"/>
                  <a:pt x="128" y="89"/>
                </a:cubicBezTo>
                <a:cubicBezTo>
                  <a:pt x="128" y="89"/>
                  <a:pt x="128" y="88"/>
                  <a:pt x="128" y="88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50" y="88"/>
                  <a:pt x="152" y="85"/>
                  <a:pt x="152" y="83"/>
                </a:cubicBezTo>
                <a:cubicBezTo>
                  <a:pt x="152" y="80"/>
                  <a:pt x="150" y="78"/>
                  <a:pt x="148" y="78"/>
                </a:cubicBezTo>
                <a:cubicBezTo>
                  <a:pt x="142" y="78"/>
                  <a:pt x="142" y="78"/>
                  <a:pt x="142" y="78"/>
                </a:cubicBezTo>
                <a:cubicBezTo>
                  <a:pt x="141" y="78"/>
                  <a:pt x="140" y="77"/>
                  <a:pt x="140" y="76"/>
                </a:cubicBezTo>
                <a:cubicBezTo>
                  <a:pt x="140" y="75"/>
                  <a:pt x="141" y="74"/>
                  <a:pt x="142" y="74"/>
                </a:cubicBezTo>
                <a:cubicBezTo>
                  <a:pt x="170" y="74"/>
                  <a:pt x="170" y="74"/>
                  <a:pt x="170" y="74"/>
                </a:cubicBezTo>
                <a:cubicBezTo>
                  <a:pt x="173" y="74"/>
                  <a:pt x="175" y="72"/>
                  <a:pt x="175" y="69"/>
                </a:cubicBezTo>
                <a:cubicBezTo>
                  <a:pt x="175" y="66"/>
                  <a:pt x="173" y="64"/>
                  <a:pt x="170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1" y="64"/>
                  <a:pt x="140" y="63"/>
                  <a:pt x="140" y="62"/>
                </a:cubicBezTo>
                <a:cubicBezTo>
                  <a:pt x="140" y="62"/>
                  <a:pt x="141" y="61"/>
                  <a:pt x="142" y="61"/>
                </a:cubicBezTo>
                <a:cubicBezTo>
                  <a:pt x="173" y="61"/>
                  <a:pt x="173" y="61"/>
                  <a:pt x="173" y="61"/>
                </a:cubicBezTo>
                <a:cubicBezTo>
                  <a:pt x="176" y="61"/>
                  <a:pt x="178" y="58"/>
                  <a:pt x="178" y="56"/>
                </a:cubicBezTo>
                <a:cubicBezTo>
                  <a:pt x="178" y="53"/>
                  <a:pt x="176" y="50"/>
                  <a:pt x="173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36" y="50"/>
                  <a:pt x="135" y="50"/>
                  <a:pt x="135" y="49"/>
                </a:cubicBezTo>
                <a:cubicBezTo>
                  <a:pt x="135" y="48"/>
                  <a:pt x="136" y="47"/>
                  <a:pt x="137" y="47"/>
                </a:cubicBezTo>
                <a:cubicBezTo>
                  <a:pt x="177" y="47"/>
                  <a:pt x="177" y="47"/>
                  <a:pt x="177" y="47"/>
                </a:cubicBezTo>
                <a:cubicBezTo>
                  <a:pt x="179" y="47"/>
                  <a:pt x="182" y="45"/>
                  <a:pt x="182" y="42"/>
                </a:cubicBezTo>
                <a:cubicBezTo>
                  <a:pt x="182" y="39"/>
                  <a:pt x="179" y="37"/>
                  <a:pt x="177" y="37"/>
                </a:cubicBezTo>
                <a:cubicBezTo>
                  <a:pt x="132" y="37"/>
                  <a:pt x="132" y="37"/>
                  <a:pt x="132" y="37"/>
                </a:cubicBezTo>
                <a:cubicBezTo>
                  <a:pt x="132" y="37"/>
                  <a:pt x="131" y="36"/>
                  <a:pt x="131" y="35"/>
                </a:cubicBezTo>
                <a:cubicBezTo>
                  <a:pt x="131" y="34"/>
                  <a:pt x="132" y="34"/>
                  <a:pt x="132" y="34"/>
                </a:cubicBezTo>
                <a:cubicBezTo>
                  <a:pt x="178" y="34"/>
                  <a:pt x="178" y="34"/>
                  <a:pt x="178" y="34"/>
                </a:cubicBezTo>
                <a:cubicBezTo>
                  <a:pt x="181" y="34"/>
                  <a:pt x="183" y="31"/>
                  <a:pt x="183" y="28"/>
                </a:cubicBezTo>
                <a:cubicBezTo>
                  <a:pt x="183" y="26"/>
                  <a:pt x="181" y="23"/>
                  <a:pt x="178" y="23"/>
                </a:cubicBezTo>
                <a:cubicBezTo>
                  <a:pt x="147" y="23"/>
                  <a:pt x="147" y="23"/>
                  <a:pt x="147" y="23"/>
                </a:cubicBezTo>
                <a:cubicBezTo>
                  <a:pt x="146" y="23"/>
                  <a:pt x="145" y="23"/>
                  <a:pt x="145" y="22"/>
                </a:cubicBezTo>
                <a:cubicBezTo>
                  <a:pt x="145" y="21"/>
                  <a:pt x="146" y="20"/>
                  <a:pt x="147" y="20"/>
                </a:cubicBezTo>
                <a:cubicBezTo>
                  <a:pt x="292" y="20"/>
                  <a:pt x="292" y="20"/>
                  <a:pt x="292" y="20"/>
                </a:cubicBezTo>
                <a:cubicBezTo>
                  <a:pt x="292" y="20"/>
                  <a:pt x="293" y="21"/>
                  <a:pt x="293" y="22"/>
                </a:cubicBezTo>
                <a:cubicBezTo>
                  <a:pt x="293" y="23"/>
                  <a:pt x="292" y="23"/>
                  <a:pt x="292" y="23"/>
                </a:cubicBezTo>
                <a:cubicBezTo>
                  <a:pt x="289" y="23"/>
                  <a:pt x="289" y="23"/>
                  <a:pt x="289" y="23"/>
                </a:cubicBezTo>
                <a:cubicBezTo>
                  <a:pt x="286" y="23"/>
                  <a:pt x="284" y="26"/>
                  <a:pt x="284" y="28"/>
                </a:cubicBezTo>
                <a:cubicBezTo>
                  <a:pt x="284" y="31"/>
                  <a:pt x="286" y="34"/>
                  <a:pt x="289" y="34"/>
                </a:cubicBezTo>
                <a:cubicBezTo>
                  <a:pt x="399" y="34"/>
                  <a:pt x="399" y="34"/>
                  <a:pt x="399" y="34"/>
                </a:cubicBezTo>
                <a:cubicBezTo>
                  <a:pt x="400" y="34"/>
                  <a:pt x="401" y="34"/>
                  <a:pt x="401" y="35"/>
                </a:cubicBezTo>
                <a:cubicBezTo>
                  <a:pt x="401" y="36"/>
                  <a:pt x="400" y="37"/>
                  <a:pt x="399" y="37"/>
                </a:cubicBezTo>
                <a:cubicBezTo>
                  <a:pt x="253" y="37"/>
                  <a:pt x="253" y="37"/>
                  <a:pt x="253" y="37"/>
                </a:cubicBezTo>
                <a:cubicBezTo>
                  <a:pt x="251" y="37"/>
                  <a:pt x="248" y="39"/>
                  <a:pt x="248" y="42"/>
                </a:cubicBezTo>
                <a:cubicBezTo>
                  <a:pt x="248" y="45"/>
                  <a:pt x="251" y="47"/>
                  <a:pt x="253" y="47"/>
                </a:cubicBezTo>
                <a:cubicBezTo>
                  <a:pt x="397" y="47"/>
                  <a:pt x="397" y="47"/>
                  <a:pt x="397" y="47"/>
                </a:cubicBezTo>
                <a:cubicBezTo>
                  <a:pt x="398" y="47"/>
                  <a:pt x="399" y="48"/>
                  <a:pt x="399" y="49"/>
                </a:cubicBezTo>
                <a:cubicBezTo>
                  <a:pt x="399" y="50"/>
                  <a:pt x="398" y="50"/>
                  <a:pt x="397" y="50"/>
                </a:cubicBezTo>
                <a:cubicBezTo>
                  <a:pt x="270" y="50"/>
                  <a:pt x="270" y="50"/>
                  <a:pt x="270" y="50"/>
                </a:cubicBezTo>
                <a:cubicBezTo>
                  <a:pt x="267" y="50"/>
                  <a:pt x="265" y="53"/>
                  <a:pt x="265" y="56"/>
                </a:cubicBezTo>
                <a:cubicBezTo>
                  <a:pt x="265" y="58"/>
                  <a:pt x="267" y="61"/>
                  <a:pt x="270" y="61"/>
                </a:cubicBezTo>
                <a:cubicBezTo>
                  <a:pt x="396" y="61"/>
                  <a:pt x="396" y="61"/>
                  <a:pt x="396" y="61"/>
                </a:cubicBezTo>
                <a:cubicBezTo>
                  <a:pt x="397" y="61"/>
                  <a:pt x="398" y="62"/>
                  <a:pt x="398" y="62"/>
                </a:cubicBezTo>
                <a:cubicBezTo>
                  <a:pt x="398" y="63"/>
                  <a:pt x="397" y="64"/>
                  <a:pt x="396" y="64"/>
                </a:cubicBezTo>
                <a:cubicBezTo>
                  <a:pt x="222" y="64"/>
                  <a:pt x="222" y="64"/>
                  <a:pt x="222" y="64"/>
                </a:cubicBezTo>
                <a:cubicBezTo>
                  <a:pt x="219" y="64"/>
                  <a:pt x="217" y="66"/>
                  <a:pt x="217" y="69"/>
                </a:cubicBezTo>
                <a:cubicBezTo>
                  <a:pt x="217" y="72"/>
                  <a:pt x="219" y="74"/>
                  <a:pt x="222" y="74"/>
                </a:cubicBezTo>
                <a:cubicBezTo>
                  <a:pt x="366" y="74"/>
                  <a:pt x="366" y="74"/>
                  <a:pt x="366" y="74"/>
                </a:cubicBezTo>
                <a:cubicBezTo>
                  <a:pt x="367" y="74"/>
                  <a:pt x="368" y="75"/>
                  <a:pt x="368" y="76"/>
                </a:cubicBezTo>
                <a:cubicBezTo>
                  <a:pt x="368" y="77"/>
                  <a:pt x="367" y="78"/>
                  <a:pt x="366" y="78"/>
                </a:cubicBezTo>
                <a:cubicBezTo>
                  <a:pt x="209" y="78"/>
                  <a:pt x="209" y="78"/>
                  <a:pt x="209" y="78"/>
                </a:cubicBezTo>
                <a:cubicBezTo>
                  <a:pt x="207" y="78"/>
                  <a:pt x="204" y="80"/>
                  <a:pt x="204" y="83"/>
                </a:cubicBezTo>
                <a:cubicBezTo>
                  <a:pt x="204" y="83"/>
                  <a:pt x="204" y="84"/>
                  <a:pt x="205" y="84"/>
                </a:cubicBezTo>
                <a:close/>
                <a:moveTo>
                  <a:pt x="471" y="200"/>
                </a:moveTo>
                <a:cubicBezTo>
                  <a:pt x="469" y="200"/>
                  <a:pt x="467" y="202"/>
                  <a:pt x="467" y="205"/>
                </a:cubicBezTo>
                <a:cubicBezTo>
                  <a:pt x="467" y="206"/>
                  <a:pt x="468" y="208"/>
                  <a:pt x="470" y="209"/>
                </a:cubicBezTo>
                <a:cubicBezTo>
                  <a:pt x="468" y="223"/>
                  <a:pt x="456" y="234"/>
                  <a:pt x="442" y="234"/>
                </a:cubicBezTo>
                <a:cubicBezTo>
                  <a:pt x="422" y="234"/>
                  <a:pt x="422" y="234"/>
                  <a:pt x="422" y="234"/>
                </a:cubicBezTo>
                <a:cubicBezTo>
                  <a:pt x="419" y="234"/>
                  <a:pt x="417" y="236"/>
                  <a:pt x="417" y="239"/>
                </a:cubicBezTo>
                <a:cubicBezTo>
                  <a:pt x="417" y="242"/>
                  <a:pt x="419" y="244"/>
                  <a:pt x="422" y="244"/>
                </a:cubicBezTo>
                <a:cubicBezTo>
                  <a:pt x="434" y="244"/>
                  <a:pt x="434" y="244"/>
                  <a:pt x="434" y="244"/>
                </a:cubicBezTo>
                <a:cubicBezTo>
                  <a:pt x="435" y="244"/>
                  <a:pt x="436" y="245"/>
                  <a:pt x="436" y="246"/>
                </a:cubicBezTo>
                <a:cubicBezTo>
                  <a:pt x="436" y="247"/>
                  <a:pt x="435" y="247"/>
                  <a:pt x="434" y="247"/>
                </a:cubicBezTo>
                <a:cubicBezTo>
                  <a:pt x="423" y="247"/>
                  <a:pt x="423" y="247"/>
                  <a:pt x="423" y="247"/>
                </a:cubicBezTo>
                <a:cubicBezTo>
                  <a:pt x="420" y="247"/>
                  <a:pt x="418" y="250"/>
                  <a:pt x="418" y="252"/>
                </a:cubicBezTo>
                <a:cubicBezTo>
                  <a:pt x="418" y="255"/>
                  <a:pt x="420" y="258"/>
                  <a:pt x="423" y="258"/>
                </a:cubicBezTo>
                <a:cubicBezTo>
                  <a:pt x="430" y="258"/>
                  <a:pt x="430" y="258"/>
                  <a:pt x="430" y="258"/>
                </a:cubicBezTo>
                <a:cubicBezTo>
                  <a:pt x="431" y="258"/>
                  <a:pt x="432" y="258"/>
                  <a:pt x="432" y="259"/>
                </a:cubicBezTo>
                <a:cubicBezTo>
                  <a:pt x="432" y="260"/>
                  <a:pt x="431" y="261"/>
                  <a:pt x="430" y="261"/>
                </a:cubicBezTo>
                <a:cubicBezTo>
                  <a:pt x="416" y="261"/>
                  <a:pt x="416" y="261"/>
                  <a:pt x="416" y="261"/>
                </a:cubicBezTo>
                <a:cubicBezTo>
                  <a:pt x="413" y="261"/>
                  <a:pt x="411" y="263"/>
                  <a:pt x="411" y="266"/>
                </a:cubicBezTo>
                <a:cubicBezTo>
                  <a:pt x="411" y="269"/>
                  <a:pt x="413" y="271"/>
                  <a:pt x="416" y="271"/>
                </a:cubicBezTo>
                <a:cubicBezTo>
                  <a:pt x="421" y="271"/>
                  <a:pt x="421" y="271"/>
                  <a:pt x="421" y="271"/>
                </a:cubicBezTo>
                <a:cubicBezTo>
                  <a:pt x="422" y="271"/>
                  <a:pt x="423" y="272"/>
                  <a:pt x="423" y="273"/>
                </a:cubicBezTo>
                <a:cubicBezTo>
                  <a:pt x="423" y="274"/>
                  <a:pt x="422" y="275"/>
                  <a:pt x="421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6" y="275"/>
                  <a:pt x="384" y="272"/>
                  <a:pt x="384" y="269"/>
                </a:cubicBezTo>
                <a:cubicBezTo>
                  <a:pt x="384" y="267"/>
                  <a:pt x="386" y="264"/>
                  <a:pt x="389" y="264"/>
                </a:cubicBezTo>
                <a:cubicBezTo>
                  <a:pt x="391" y="264"/>
                  <a:pt x="391" y="264"/>
                  <a:pt x="391" y="264"/>
                </a:cubicBezTo>
                <a:cubicBezTo>
                  <a:pt x="393" y="264"/>
                  <a:pt x="396" y="262"/>
                  <a:pt x="396" y="259"/>
                </a:cubicBezTo>
                <a:cubicBezTo>
                  <a:pt x="396" y="256"/>
                  <a:pt x="393" y="254"/>
                  <a:pt x="391" y="254"/>
                </a:cubicBezTo>
                <a:cubicBezTo>
                  <a:pt x="385" y="254"/>
                  <a:pt x="385" y="254"/>
                  <a:pt x="385" y="254"/>
                </a:cubicBezTo>
                <a:cubicBezTo>
                  <a:pt x="384" y="254"/>
                  <a:pt x="384" y="253"/>
                  <a:pt x="384" y="252"/>
                </a:cubicBezTo>
                <a:cubicBezTo>
                  <a:pt x="384" y="251"/>
                  <a:pt x="384" y="251"/>
                  <a:pt x="385" y="251"/>
                </a:cubicBezTo>
                <a:cubicBezTo>
                  <a:pt x="399" y="251"/>
                  <a:pt x="399" y="251"/>
                  <a:pt x="399" y="251"/>
                </a:cubicBezTo>
                <a:cubicBezTo>
                  <a:pt x="402" y="251"/>
                  <a:pt x="404" y="248"/>
                  <a:pt x="404" y="246"/>
                </a:cubicBezTo>
                <a:cubicBezTo>
                  <a:pt x="404" y="243"/>
                  <a:pt x="402" y="241"/>
                  <a:pt x="399" y="241"/>
                </a:cubicBezTo>
                <a:cubicBezTo>
                  <a:pt x="355" y="241"/>
                  <a:pt x="355" y="241"/>
                  <a:pt x="355" y="241"/>
                </a:cubicBezTo>
                <a:cubicBezTo>
                  <a:pt x="354" y="241"/>
                  <a:pt x="353" y="240"/>
                  <a:pt x="353" y="239"/>
                </a:cubicBezTo>
                <a:cubicBezTo>
                  <a:pt x="353" y="238"/>
                  <a:pt x="354" y="237"/>
                  <a:pt x="355" y="237"/>
                </a:cubicBezTo>
                <a:cubicBezTo>
                  <a:pt x="403" y="237"/>
                  <a:pt x="403" y="237"/>
                  <a:pt x="403" y="237"/>
                </a:cubicBezTo>
                <a:cubicBezTo>
                  <a:pt x="406" y="237"/>
                  <a:pt x="408" y="235"/>
                  <a:pt x="408" y="232"/>
                </a:cubicBezTo>
                <a:cubicBezTo>
                  <a:pt x="408" y="229"/>
                  <a:pt x="406" y="227"/>
                  <a:pt x="403" y="227"/>
                </a:cubicBezTo>
                <a:cubicBezTo>
                  <a:pt x="354" y="227"/>
                  <a:pt x="354" y="227"/>
                  <a:pt x="354" y="227"/>
                </a:cubicBezTo>
                <a:cubicBezTo>
                  <a:pt x="353" y="227"/>
                  <a:pt x="352" y="226"/>
                  <a:pt x="352" y="225"/>
                </a:cubicBezTo>
                <a:cubicBezTo>
                  <a:pt x="352" y="224"/>
                  <a:pt x="353" y="224"/>
                  <a:pt x="354" y="224"/>
                </a:cubicBezTo>
                <a:cubicBezTo>
                  <a:pt x="400" y="224"/>
                  <a:pt x="400" y="224"/>
                  <a:pt x="400" y="224"/>
                </a:cubicBezTo>
                <a:cubicBezTo>
                  <a:pt x="403" y="224"/>
                  <a:pt x="405" y="221"/>
                  <a:pt x="405" y="218"/>
                </a:cubicBezTo>
                <a:cubicBezTo>
                  <a:pt x="405" y="216"/>
                  <a:pt x="403" y="213"/>
                  <a:pt x="400" y="213"/>
                </a:cubicBezTo>
                <a:cubicBezTo>
                  <a:pt x="365" y="213"/>
                  <a:pt x="365" y="213"/>
                  <a:pt x="365" y="213"/>
                </a:cubicBezTo>
                <a:cubicBezTo>
                  <a:pt x="364" y="213"/>
                  <a:pt x="364" y="213"/>
                  <a:pt x="364" y="212"/>
                </a:cubicBezTo>
                <a:cubicBezTo>
                  <a:pt x="364" y="211"/>
                  <a:pt x="364" y="210"/>
                  <a:pt x="365" y="210"/>
                </a:cubicBezTo>
                <a:cubicBezTo>
                  <a:pt x="396" y="210"/>
                  <a:pt x="396" y="210"/>
                  <a:pt x="396" y="210"/>
                </a:cubicBezTo>
                <a:cubicBezTo>
                  <a:pt x="401" y="210"/>
                  <a:pt x="405" y="206"/>
                  <a:pt x="405" y="201"/>
                </a:cubicBezTo>
                <a:cubicBezTo>
                  <a:pt x="405" y="197"/>
                  <a:pt x="401" y="193"/>
                  <a:pt x="396" y="193"/>
                </a:cubicBezTo>
                <a:cubicBezTo>
                  <a:pt x="394" y="193"/>
                  <a:pt x="394" y="193"/>
                  <a:pt x="394" y="193"/>
                </a:cubicBezTo>
                <a:cubicBezTo>
                  <a:pt x="393" y="193"/>
                  <a:pt x="392" y="192"/>
                  <a:pt x="392" y="191"/>
                </a:cubicBezTo>
                <a:cubicBezTo>
                  <a:pt x="392" y="190"/>
                  <a:pt x="393" y="190"/>
                  <a:pt x="394" y="190"/>
                </a:cubicBezTo>
                <a:cubicBezTo>
                  <a:pt x="396" y="190"/>
                  <a:pt x="396" y="190"/>
                  <a:pt x="396" y="190"/>
                </a:cubicBezTo>
                <a:cubicBezTo>
                  <a:pt x="399" y="190"/>
                  <a:pt x="401" y="187"/>
                  <a:pt x="401" y="185"/>
                </a:cubicBezTo>
                <a:cubicBezTo>
                  <a:pt x="401" y="182"/>
                  <a:pt x="399" y="179"/>
                  <a:pt x="396" y="179"/>
                </a:cubicBezTo>
                <a:cubicBezTo>
                  <a:pt x="379" y="179"/>
                  <a:pt x="379" y="179"/>
                  <a:pt x="379" y="179"/>
                </a:cubicBezTo>
                <a:cubicBezTo>
                  <a:pt x="376" y="179"/>
                  <a:pt x="373" y="182"/>
                  <a:pt x="373" y="185"/>
                </a:cubicBezTo>
                <a:cubicBezTo>
                  <a:pt x="373" y="187"/>
                  <a:pt x="376" y="190"/>
                  <a:pt x="379" y="190"/>
                </a:cubicBezTo>
                <a:cubicBezTo>
                  <a:pt x="382" y="190"/>
                  <a:pt x="382" y="190"/>
                  <a:pt x="382" y="190"/>
                </a:cubicBezTo>
                <a:cubicBezTo>
                  <a:pt x="383" y="190"/>
                  <a:pt x="384" y="190"/>
                  <a:pt x="384" y="191"/>
                </a:cubicBezTo>
                <a:cubicBezTo>
                  <a:pt x="384" y="192"/>
                  <a:pt x="383" y="193"/>
                  <a:pt x="382" y="193"/>
                </a:cubicBezTo>
                <a:cubicBezTo>
                  <a:pt x="343" y="193"/>
                  <a:pt x="343" y="193"/>
                  <a:pt x="343" y="193"/>
                </a:cubicBezTo>
                <a:cubicBezTo>
                  <a:pt x="342" y="193"/>
                  <a:pt x="341" y="192"/>
                  <a:pt x="341" y="191"/>
                </a:cubicBezTo>
                <a:cubicBezTo>
                  <a:pt x="341" y="190"/>
                  <a:pt x="342" y="190"/>
                  <a:pt x="343" y="190"/>
                </a:cubicBezTo>
                <a:cubicBezTo>
                  <a:pt x="365" y="190"/>
                  <a:pt x="365" y="190"/>
                  <a:pt x="365" y="190"/>
                </a:cubicBezTo>
                <a:cubicBezTo>
                  <a:pt x="368" y="190"/>
                  <a:pt x="370" y="187"/>
                  <a:pt x="370" y="185"/>
                </a:cubicBezTo>
                <a:cubicBezTo>
                  <a:pt x="370" y="182"/>
                  <a:pt x="368" y="179"/>
                  <a:pt x="365" y="179"/>
                </a:cubicBezTo>
                <a:cubicBezTo>
                  <a:pt x="311" y="179"/>
                  <a:pt x="311" y="179"/>
                  <a:pt x="311" y="179"/>
                </a:cubicBezTo>
                <a:cubicBezTo>
                  <a:pt x="310" y="179"/>
                  <a:pt x="310" y="179"/>
                  <a:pt x="310" y="178"/>
                </a:cubicBezTo>
                <a:cubicBezTo>
                  <a:pt x="310" y="177"/>
                  <a:pt x="310" y="176"/>
                  <a:pt x="311" y="176"/>
                </a:cubicBezTo>
                <a:cubicBezTo>
                  <a:pt x="343" y="176"/>
                  <a:pt x="343" y="176"/>
                  <a:pt x="343" y="176"/>
                </a:cubicBezTo>
                <a:cubicBezTo>
                  <a:pt x="345" y="176"/>
                  <a:pt x="348" y="174"/>
                  <a:pt x="348" y="171"/>
                </a:cubicBezTo>
                <a:cubicBezTo>
                  <a:pt x="348" y="168"/>
                  <a:pt x="345" y="166"/>
                  <a:pt x="343" y="166"/>
                </a:cubicBezTo>
                <a:cubicBezTo>
                  <a:pt x="303" y="166"/>
                  <a:pt x="303" y="166"/>
                  <a:pt x="303" y="166"/>
                </a:cubicBezTo>
                <a:cubicBezTo>
                  <a:pt x="302" y="166"/>
                  <a:pt x="302" y="165"/>
                  <a:pt x="302" y="164"/>
                </a:cubicBezTo>
                <a:cubicBezTo>
                  <a:pt x="302" y="163"/>
                  <a:pt x="302" y="162"/>
                  <a:pt x="303" y="162"/>
                </a:cubicBezTo>
                <a:cubicBezTo>
                  <a:pt x="338" y="162"/>
                  <a:pt x="338" y="162"/>
                  <a:pt x="338" y="162"/>
                </a:cubicBezTo>
                <a:cubicBezTo>
                  <a:pt x="341" y="162"/>
                  <a:pt x="344" y="160"/>
                  <a:pt x="344" y="157"/>
                </a:cubicBezTo>
                <a:cubicBezTo>
                  <a:pt x="344" y="154"/>
                  <a:pt x="341" y="152"/>
                  <a:pt x="338" y="152"/>
                </a:cubicBezTo>
                <a:cubicBezTo>
                  <a:pt x="252" y="152"/>
                  <a:pt x="252" y="152"/>
                  <a:pt x="252" y="152"/>
                </a:cubicBezTo>
                <a:cubicBezTo>
                  <a:pt x="251" y="152"/>
                  <a:pt x="250" y="151"/>
                  <a:pt x="250" y="151"/>
                </a:cubicBezTo>
                <a:cubicBezTo>
                  <a:pt x="250" y="150"/>
                  <a:pt x="251" y="149"/>
                  <a:pt x="252" y="149"/>
                </a:cubicBezTo>
                <a:cubicBezTo>
                  <a:pt x="360" y="149"/>
                  <a:pt x="360" y="149"/>
                  <a:pt x="360" y="149"/>
                </a:cubicBezTo>
                <a:cubicBezTo>
                  <a:pt x="362" y="149"/>
                  <a:pt x="365" y="147"/>
                  <a:pt x="365" y="144"/>
                </a:cubicBezTo>
                <a:cubicBezTo>
                  <a:pt x="365" y="141"/>
                  <a:pt x="362" y="139"/>
                  <a:pt x="360" y="139"/>
                </a:cubicBezTo>
                <a:cubicBezTo>
                  <a:pt x="240" y="139"/>
                  <a:pt x="240" y="139"/>
                  <a:pt x="240" y="139"/>
                </a:cubicBezTo>
                <a:cubicBezTo>
                  <a:pt x="239" y="139"/>
                  <a:pt x="239" y="138"/>
                  <a:pt x="239" y="137"/>
                </a:cubicBezTo>
                <a:cubicBezTo>
                  <a:pt x="239" y="136"/>
                  <a:pt x="239" y="135"/>
                  <a:pt x="240" y="135"/>
                </a:cubicBezTo>
                <a:cubicBezTo>
                  <a:pt x="360" y="135"/>
                  <a:pt x="360" y="135"/>
                  <a:pt x="360" y="135"/>
                </a:cubicBezTo>
                <a:cubicBezTo>
                  <a:pt x="363" y="135"/>
                  <a:pt x="365" y="133"/>
                  <a:pt x="365" y="130"/>
                </a:cubicBezTo>
                <a:cubicBezTo>
                  <a:pt x="365" y="127"/>
                  <a:pt x="363" y="125"/>
                  <a:pt x="360" y="125"/>
                </a:cubicBezTo>
                <a:cubicBezTo>
                  <a:pt x="245" y="125"/>
                  <a:pt x="245" y="125"/>
                  <a:pt x="245" y="125"/>
                </a:cubicBezTo>
                <a:cubicBezTo>
                  <a:pt x="244" y="125"/>
                  <a:pt x="243" y="124"/>
                  <a:pt x="243" y="124"/>
                </a:cubicBezTo>
                <a:cubicBezTo>
                  <a:pt x="243" y="123"/>
                  <a:pt x="244" y="122"/>
                  <a:pt x="245" y="122"/>
                </a:cubicBezTo>
                <a:cubicBezTo>
                  <a:pt x="366" y="122"/>
                  <a:pt x="366" y="122"/>
                  <a:pt x="366" y="122"/>
                </a:cubicBezTo>
                <a:cubicBezTo>
                  <a:pt x="368" y="122"/>
                  <a:pt x="371" y="120"/>
                  <a:pt x="371" y="117"/>
                </a:cubicBezTo>
                <a:cubicBezTo>
                  <a:pt x="371" y="114"/>
                  <a:pt x="368" y="112"/>
                  <a:pt x="366" y="112"/>
                </a:cubicBezTo>
                <a:cubicBezTo>
                  <a:pt x="245" y="112"/>
                  <a:pt x="245" y="112"/>
                  <a:pt x="245" y="112"/>
                </a:cubicBezTo>
                <a:cubicBezTo>
                  <a:pt x="244" y="112"/>
                  <a:pt x="243" y="111"/>
                  <a:pt x="243" y="110"/>
                </a:cubicBezTo>
                <a:cubicBezTo>
                  <a:pt x="243" y="109"/>
                  <a:pt x="244" y="108"/>
                  <a:pt x="245" y="108"/>
                </a:cubicBezTo>
                <a:cubicBezTo>
                  <a:pt x="375" y="108"/>
                  <a:pt x="375" y="108"/>
                  <a:pt x="375" y="108"/>
                </a:cubicBezTo>
                <a:cubicBezTo>
                  <a:pt x="378" y="108"/>
                  <a:pt x="380" y="106"/>
                  <a:pt x="380" y="103"/>
                </a:cubicBezTo>
                <a:cubicBezTo>
                  <a:pt x="380" y="100"/>
                  <a:pt x="378" y="98"/>
                  <a:pt x="375" y="98"/>
                </a:cubicBezTo>
                <a:cubicBezTo>
                  <a:pt x="202" y="98"/>
                  <a:pt x="202" y="98"/>
                  <a:pt x="202" y="98"/>
                </a:cubicBezTo>
                <a:cubicBezTo>
                  <a:pt x="201" y="98"/>
                  <a:pt x="200" y="97"/>
                  <a:pt x="200" y="96"/>
                </a:cubicBezTo>
                <a:cubicBezTo>
                  <a:pt x="200" y="95"/>
                  <a:pt x="201" y="95"/>
                  <a:pt x="202" y="95"/>
                </a:cubicBezTo>
                <a:cubicBezTo>
                  <a:pt x="375" y="95"/>
                  <a:pt x="375" y="95"/>
                  <a:pt x="375" y="95"/>
                </a:cubicBezTo>
                <a:cubicBezTo>
                  <a:pt x="378" y="95"/>
                  <a:pt x="380" y="92"/>
                  <a:pt x="380" y="89"/>
                </a:cubicBezTo>
                <a:cubicBezTo>
                  <a:pt x="380" y="87"/>
                  <a:pt x="378" y="85"/>
                  <a:pt x="375" y="85"/>
                </a:cubicBezTo>
                <a:cubicBezTo>
                  <a:pt x="213" y="85"/>
                  <a:pt x="213" y="85"/>
                  <a:pt x="213" y="85"/>
                </a:cubicBezTo>
                <a:cubicBezTo>
                  <a:pt x="213" y="84"/>
                  <a:pt x="213" y="84"/>
                  <a:pt x="213" y="84"/>
                </a:cubicBezTo>
                <a:cubicBezTo>
                  <a:pt x="209" y="84"/>
                  <a:pt x="209" y="84"/>
                  <a:pt x="209" y="84"/>
                </a:cubicBezTo>
                <a:cubicBezTo>
                  <a:pt x="208" y="84"/>
                  <a:pt x="208" y="84"/>
                  <a:pt x="208" y="83"/>
                </a:cubicBezTo>
                <a:cubicBezTo>
                  <a:pt x="208" y="82"/>
                  <a:pt x="208" y="81"/>
                  <a:pt x="209" y="81"/>
                </a:cubicBezTo>
                <a:cubicBezTo>
                  <a:pt x="366" y="81"/>
                  <a:pt x="366" y="81"/>
                  <a:pt x="366" y="81"/>
                </a:cubicBezTo>
                <a:cubicBezTo>
                  <a:pt x="369" y="81"/>
                  <a:pt x="371" y="79"/>
                  <a:pt x="371" y="76"/>
                </a:cubicBezTo>
                <a:cubicBezTo>
                  <a:pt x="371" y="73"/>
                  <a:pt x="369" y="71"/>
                  <a:pt x="366" y="71"/>
                </a:cubicBezTo>
                <a:cubicBezTo>
                  <a:pt x="222" y="71"/>
                  <a:pt x="222" y="71"/>
                  <a:pt x="222" y="71"/>
                </a:cubicBezTo>
                <a:cubicBezTo>
                  <a:pt x="221" y="71"/>
                  <a:pt x="220" y="70"/>
                  <a:pt x="220" y="69"/>
                </a:cubicBezTo>
                <a:cubicBezTo>
                  <a:pt x="220" y="68"/>
                  <a:pt x="221" y="67"/>
                  <a:pt x="222" y="67"/>
                </a:cubicBezTo>
                <a:cubicBezTo>
                  <a:pt x="396" y="67"/>
                  <a:pt x="396" y="67"/>
                  <a:pt x="396" y="67"/>
                </a:cubicBezTo>
                <a:cubicBezTo>
                  <a:pt x="399" y="67"/>
                  <a:pt x="402" y="65"/>
                  <a:pt x="402" y="62"/>
                </a:cubicBezTo>
                <a:cubicBezTo>
                  <a:pt x="402" y="60"/>
                  <a:pt x="399" y="57"/>
                  <a:pt x="396" y="57"/>
                </a:cubicBezTo>
                <a:cubicBezTo>
                  <a:pt x="270" y="57"/>
                  <a:pt x="270" y="57"/>
                  <a:pt x="270" y="57"/>
                </a:cubicBezTo>
                <a:cubicBezTo>
                  <a:pt x="269" y="57"/>
                  <a:pt x="268" y="57"/>
                  <a:pt x="268" y="56"/>
                </a:cubicBezTo>
                <a:cubicBezTo>
                  <a:pt x="268" y="55"/>
                  <a:pt x="269" y="54"/>
                  <a:pt x="270" y="54"/>
                </a:cubicBezTo>
                <a:cubicBezTo>
                  <a:pt x="397" y="54"/>
                  <a:pt x="397" y="54"/>
                  <a:pt x="397" y="54"/>
                </a:cubicBezTo>
                <a:cubicBezTo>
                  <a:pt x="400" y="54"/>
                  <a:pt x="402" y="52"/>
                  <a:pt x="402" y="49"/>
                </a:cubicBezTo>
                <a:cubicBezTo>
                  <a:pt x="402" y="46"/>
                  <a:pt x="400" y="44"/>
                  <a:pt x="397" y="44"/>
                </a:cubicBezTo>
                <a:cubicBezTo>
                  <a:pt x="253" y="44"/>
                  <a:pt x="253" y="44"/>
                  <a:pt x="253" y="44"/>
                </a:cubicBezTo>
                <a:cubicBezTo>
                  <a:pt x="252" y="44"/>
                  <a:pt x="252" y="43"/>
                  <a:pt x="252" y="42"/>
                </a:cubicBezTo>
                <a:cubicBezTo>
                  <a:pt x="252" y="41"/>
                  <a:pt x="252" y="40"/>
                  <a:pt x="253" y="40"/>
                </a:cubicBezTo>
                <a:cubicBezTo>
                  <a:pt x="399" y="40"/>
                  <a:pt x="399" y="40"/>
                  <a:pt x="399" y="40"/>
                </a:cubicBezTo>
                <a:cubicBezTo>
                  <a:pt x="402" y="40"/>
                  <a:pt x="404" y="38"/>
                  <a:pt x="404" y="35"/>
                </a:cubicBezTo>
                <a:cubicBezTo>
                  <a:pt x="404" y="32"/>
                  <a:pt x="402" y="30"/>
                  <a:pt x="399" y="30"/>
                </a:cubicBezTo>
                <a:cubicBezTo>
                  <a:pt x="289" y="30"/>
                  <a:pt x="289" y="30"/>
                  <a:pt x="289" y="30"/>
                </a:cubicBezTo>
                <a:cubicBezTo>
                  <a:pt x="288" y="30"/>
                  <a:pt x="287" y="29"/>
                  <a:pt x="287" y="28"/>
                </a:cubicBezTo>
                <a:cubicBezTo>
                  <a:pt x="287" y="27"/>
                  <a:pt x="288" y="27"/>
                  <a:pt x="289" y="27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4" y="27"/>
                  <a:pt x="296" y="24"/>
                  <a:pt x="296" y="22"/>
                </a:cubicBezTo>
                <a:cubicBezTo>
                  <a:pt x="296" y="19"/>
                  <a:pt x="294" y="17"/>
                  <a:pt x="292" y="17"/>
                </a:cubicBezTo>
                <a:cubicBezTo>
                  <a:pt x="147" y="17"/>
                  <a:pt x="147" y="17"/>
                  <a:pt x="147" y="17"/>
                </a:cubicBezTo>
                <a:cubicBezTo>
                  <a:pt x="144" y="17"/>
                  <a:pt x="142" y="19"/>
                  <a:pt x="142" y="22"/>
                </a:cubicBezTo>
                <a:cubicBezTo>
                  <a:pt x="142" y="24"/>
                  <a:pt x="144" y="27"/>
                  <a:pt x="147" y="27"/>
                </a:cubicBezTo>
                <a:cubicBezTo>
                  <a:pt x="178" y="27"/>
                  <a:pt x="178" y="27"/>
                  <a:pt x="178" y="27"/>
                </a:cubicBezTo>
                <a:cubicBezTo>
                  <a:pt x="179" y="27"/>
                  <a:pt x="180" y="27"/>
                  <a:pt x="180" y="28"/>
                </a:cubicBezTo>
                <a:cubicBezTo>
                  <a:pt x="180" y="29"/>
                  <a:pt x="179" y="30"/>
                  <a:pt x="178" y="30"/>
                </a:cubicBezTo>
                <a:cubicBezTo>
                  <a:pt x="132" y="30"/>
                  <a:pt x="132" y="30"/>
                  <a:pt x="132" y="30"/>
                </a:cubicBezTo>
                <a:cubicBezTo>
                  <a:pt x="130" y="30"/>
                  <a:pt x="128" y="32"/>
                  <a:pt x="128" y="35"/>
                </a:cubicBezTo>
                <a:cubicBezTo>
                  <a:pt x="128" y="38"/>
                  <a:pt x="130" y="40"/>
                  <a:pt x="132" y="40"/>
                </a:cubicBezTo>
                <a:cubicBezTo>
                  <a:pt x="177" y="40"/>
                  <a:pt x="177" y="40"/>
                  <a:pt x="177" y="40"/>
                </a:cubicBezTo>
                <a:cubicBezTo>
                  <a:pt x="178" y="40"/>
                  <a:pt x="178" y="41"/>
                  <a:pt x="178" y="42"/>
                </a:cubicBezTo>
                <a:cubicBezTo>
                  <a:pt x="178" y="43"/>
                  <a:pt x="178" y="44"/>
                  <a:pt x="177" y="44"/>
                </a:cubicBezTo>
                <a:cubicBezTo>
                  <a:pt x="137" y="44"/>
                  <a:pt x="137" y="44"/>
                  <a:pt x="137" y="44"/>
                </a:cubicBezTo>
                <a:cubicBezTo>
                  <a:pt x="134" y="44"/>
                  <a:pt x="132" y="46"/>
                  <a:pt x="132" y="49"/>
                </a:cubicBezTo>
                <a:cubicBezTo>
                  <a:pt x="132" y="52"/>
                  <a:pt x="134" y="54"/>
                  <a:pt x="137" y="54"/>
                </a:cubicBezTo>
                <a:cubicBezTo>
                  <a:pt x="173" y="54"/>
                  <a:pt x="173" y="54"/>
                  <a:pt x="173" y="54"/>
                </a:cubicBezTo>
                <a:cubicBezTo>
                  <a:pt x="174" y="54"/>
                  <a:pt x="175" y="55"/>
                  <a:pt x="175" y="56"/>
                </a:cubicBezTo>
                <a:cubicBezTo>
                  <a:pt x="175" y="57"/>
                  <a:pt x="174" y="57"/>
                  <a:pt x="173" y="57"/>
                </a:cubicBezTo>
                <a:cubicBezTo>
                  <a:pt x="142" y="57"/>
                  <a:pt x="142" y="57"/>
                  <a:pt x="142" y="57"/>
                </a:cubicBezTo>
                <a:cubicBezTo>
                  <a:pt x="139" y="57"/>
                  <a:pt x="137" y="60"/>
                  <a:pt x="137" y="62"/>
                </a:cubicBezTo>
                <a:cubicBezTo>
                  <a:pt x="137" y="65"/>
                  <a:pt x="139" y="67"/>
                  <a:pt x="142" y="67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71" y="67"/>
                  <a:pt x="172" y="68"/>
                  <a:pt x="172" y="69"/>
                </a:cubicBezTo>
                <a:cubicBezTo>
                  <a:pt x="172" y="70"/>
                  <a:pt x="171" y="71"/>
                  <a:pt x="170" y="71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39" y="71"/>
                  <a:pt x="137" y="73"/>
                  <a:pt x="137" y="76"/>
                </a:cubicBezTo>
                <a:cubicBezTo>
                  <a:pt x="137" y="79"/>
                  <a:pt x="139" y="81"/>
                  <a:pt x="142" y="81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2"/>
                  <a:pt x="149" y="83"/>
                </a:cubicBezTo>
                <a:cubicBezTo>
                  <a:pt x="149" y="84"/>
                  <a:pt x="148" y="85"/>
                  <a:pt x="148" y="85"/>
                </a:cubicBezTo>
                <a:cubicBezTo>
                  <a:pt x="124" y="85"/>
                  <a:pt x="124" y="85"/>
                  <a:pt x="124" y="85"/>
                </a:cubicBezTo>
                <a:cubicBezTo>
                  <a:pt x="124" y="84"/>
                  <a:pt x="124" y="84"/>
                  <a:pt x="123" y="84"/>
                </a:cubicBezTo>
                <a:cubicBezTo>
                  <a:pt x="37" y="84"/>
                  <a:pt x="37" y="84"/>
                  <a:pt x="37" y="84"/>
                </a:cubicBezTo>
                <a:cubicBezTo>
                  <a:pt x="36" y="84"/>
                  <a:pt x="36" y="84"/>
                  <a:pt x="36" y="83"/>
                </a:cubicBezTo>
                <a:cubicBezTo>
                  <a:pt x="36" y="82"/>
                  <a:pt x="36" y="81"/>
                  <a:pt x="37" y="81"/>
                </a:cubicBezTo>
                <a:cubicBezTo>
                  <a:pt x="87" y="81"/>
                  <a:pt x="87" y="81"/>
                  <a:pt x="87" y="81"/>
                </a:cubicBezTo>
                <a:cubicBezTo>
                  <a:pt x="89" y="81"/>
                  <a:pt x="92" y="79"/>
                  <a:pt x="92" y="76"/>
                </a:cubicBezTo>
                <a:cubicBezTo>
                  <a:pt x="92" y="73"/>
                  <a:pt x="89" y="71"/>
                  <a:pt x="87" y="71"/>
                </a:cubicBezTo>
                <a:cubicBezTo>
                  <a:pt x="6" y="71"/>
                  <a:pt x="6" y="71"/>
                  <a:pt x="6" y="71"/>
                </a:cubicBezTo>
                <a:cubicBezTo>
                  <a:pt x="5" y="71"/>
                  <a:pt x="4" y="70"/>
                  <a:pt x="4" y="69"/>
                </a:cubicBezTo>
                <a:cubicBezTo>
                  <a:pt x="4" y="68"/>
                  <a:pt x="5" y="67"/>
                  <a:pt x="6" y="67"/>
                </a:cubicBezTo>
                <a:cubicBezTo>
                  <a:pt x="82" y="67"/>
                  <a:pt x="82" y="67"/>
                  <a:pt x="82" y="67"/>
                </a:cubicBezTo>
                <a:cubicBezTo>
                  <a:pt x="85" y="67"/>
                  <a:pt x="87" y="65"/>
                  <a:pt x="87" y="62"/>
                </a:cubicBezTo>
                <a:cubicBezTo>
                  <a:pt x="87" y="59"/>
                  <a:pt x="85" y="57"/>
                  <a:pt x="82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13" y="57"/>
                  <a:pt x="13" y="56"/>
                  <a:pt x="13" y="55"/>
                </a:cubicBezTo>
                <a:cubicBezTo>
                  <a:pt x="13" y="54"/>
                  <a:pt x="13" y="54"/>
                  <a:pt x="14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9" y="54"/>
                  <a:pt x="61" y="51"/>
                  <a:pt x="61" y="49"/>
                </a:cubicBezTo>
                <a:cubicBezTo>
                  <a:pt x="61" y="46"/>
                  <a:pt x="59" y="44"/>
                  <a:pt x="56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6" y="44"/>
                  <a:pt x="16" y="43"/>
                  <a:pt x="16" y="42"/>
                </a:cubicBezTo>
                <a:cubicBezTo>
                  <a:pt x="16" y="41"/>
                  <a:pt x="16" y="40"/>
                  <a:pt x="17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65" y="40"/>
                  <a:pt x="79" y="26"/>
                  <a:pt x="79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0"/>
                  <a:pt x="81" y="0"/>
                  <a:pt x="81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9"/>
                  <a:pt x="72" y="9"/>
                  <a:pt x="72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24"/>
                  <a:pt x="63" y="37"/>
                  <a:pt x="48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5" y="37"/>
                  <a:pt x="12" y="39"/>
                  <a:pt x="12" y="42"/>
                </a:cubicBezTo>
                <a:cubicBezTo>
                  <a:pt x="12" y="45"/>
                  <a:pt x="15" y="47"/>
                  <a:pt x="17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7" y="47"/>
                  <a:pt x="58" y="48"/>
                  <a:pt x="58" y="49"/>
                </a:cubicBezTo>
                <a:cubicBezTo>
                  <a:pt x="58" y="50"/>
                  <a:pt x="57" y="50"/>
                  <a:pt x="56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2" y="50"/>
                  <a:pt x="9" y="53"/>
                  <a:pt x="9" y="55"/>
                </a:cubicBezTo>
                <a:cubicBezTo>
                  <a:pt x="9" y="58"/>
                  <a:pt x="12" y="61"/>
                  <a:pt x="14" y="61"/>
                </a:cubicBezTo>
                <a:cubicBezTo>
                  <a:pt x="82" y="61"/>
                  <a:pt x="82" y="61"/>
                  <a:pt x="82" y="61"/>
                </a:cubicBezTo>
                <a:cubicBezTo>
                  <a:pt x="83" y="61"/>
                  <a:pt x="84" y="61"/>
                  <a:pt x="84" y="62"/>
                </a:cubicBezTo>
                <a:cubicBezTo>
                  <a:pt x="84" y="63"/>
                  <a:pt x="83" y="64"/>
                  <a:pt x="82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3" y="64"/>
                  <a:pt x="0" y="66"/>
                  <a:pt x="0" y="69"/>
                </a:cubicBezTo>
                <a:cubicBezTo>
                  <a:pt x="0" y="72"/>
                  <a:pt x="3" y="74"/>
                  <a:pt x="6" y="74"/>
                </a:cubicBezTo>
                <a:cubicBezTo>
                  <a:pt x="87" y="74"/>
                  <a:pt x="87" y="74"/>
                  <a:pt x="87" y="74"/>
                </a:cubicBezTo>
                <a:cubicBezTo>
                  <a:pt x="88" y="74"/>
                  <a:pt x="88" y="75"/>
                  <a:pt x="88" y="76"/>
                </a:cubicBezTo>
                <a:cubicBezTo>
                  <a:pt x="88" y="77"/>
                  <a:pt x="88" y="77"/>
                  <a:pt x="87" y="77"/>
                </a:cubicBezTo>
                <a:cubicBezTo>
                  <a:pt x="37" y="77"/>
                  <a:pt x="37" y="77"/>
                  <a:pt x="37" y="77"/>
                </a:cubicBezTo>
                <a:cubicBezTo>
                  <a:pt x="35" y="77"/>
                  <a:pt x="32" y="80"/>
                  <a:pt x="32" y="83"/>
                </a:cubicBezTo>
                <a:cubicBezTo>
                  <a:pt x="32" y="85"/>
                  <a:pt x="35" y="88"/>
                  <a:pt x="37" y="88"/>
                </a:cubicBezTo>
                <a:cubicBezTo>
                  <a:pt x="117" y="88"/>
                  <a:pt x="117" y="88"/>
                  <a:pt x="117" y="88"/>
                </a:cubicBezTo>
                <a:cubicBezTo>
                  <a:pt x="117" y="88"/>
                  <a:pt x="117" y="88"/>
                  <a:pt x="117" y="88"/>
                </a:cubicBezTo>
                <a:cubicBezTo>
                  <a:pt x="124" y="88"/>
                  <a:pt x="124" y="88"/>
                  <a:pt x="124" y="88"/>
                </a:cubicBezTo>
                <a:cubicBezTo>
                  <a:pt x="124" y="88"/>
                  <a:pt x="125" y="89"/>
                  <a:pt x="125" y="89"/>
                </a:cubicBezTo>
                <a:cubicBezTo>
                  <a:pt x="125" y="90"/>
                  <a:pt x="124" y="91"/>
                  <a:pt x="123" y="91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91"/>
                  <a:pt x="34" y="93"/>
                  <a:pt x="34" y="96"/>
                </a:cubicBezTo>
                <a:cubicBezTo>
                  <a:pt x="34" y="99"/>
                  <a:pt x="36" y="101"/>
                  <a:pt x="39" y="101"/>
                </a:cubicBezTo>
                <a:cubicBezTo>
                  <a:pt x="122" y="101"/>
                  <a:pt x="122" y="101"/>
                  <a:pt x="122" y="101"/>
                </a:cubicBezTo>
                <a:cubicBezTo>
                  <a:pt x="123" y="101"/>
                  <a:pt x="124" y="102"/>
                  <a:pt x="124" y="103"/>
                </a:cubicBezTo>
                <a:cubicBezTo>
                  <a:pt x="124" y="104"/>
                  <a:pt x="123" y="105"/>
                  <a:pt x="122" y="105"/>
                </a:cubicBezTo>
                <a:cubicBezTo>
                  <a:pt x="43" y="105"/>
                  <a:pt x="43" y="105"/>
                  <a:pt x="43" y="105"/>
                </a:cubicBezTo>
                <a:cubicBezTo>
                  <a:pt x="40" y="105"/>
                  <a:pt x="38" y="107"/>
                  <a:pt x="38" y="110"/>
                </a:cubicBezTo>
                <a:cubicBezTo>
                  <a:pt x="38" y="113"/>
                  <a:pt x="40" y="115"/>
                  <a:pt x="43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3" y="115"/>
                  <a:pt x="104" y="116"/>
                  <a:pt x="104" y="117"/>
                </a:cubicBezTo>
                <a:cubicBezTo>
                  <a:pt x="104" y="118"/>
                  <a:pt x="103" y="118"/>
                  <a:pt x="102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36" y="118"/>
                  <a:pt x="33" y="121"/>
                  <a:pt x="33" y="123"/>
                </a:cubicBezTo>
                <a:cubicBezTo>
                  <a:pt x="33" y="126"/>
                  <a:pt x="36" y="128"/>
                  <a:pt x="39" y="128"/>
                </a:cubicBezTo>
                <a:cubicBezTo>
                  <a:pt x="90" y="128"/>
                  <a:pt x="90" y="128"/>
                  <a:pt x="90" y="128"/>
                </a:cubicBezTo>
                <a:cubicBezTo>
                  <a:pt x="91" y="128"/>
                  <a:pt x="92" y="129"/>
                  <a:pt x="92" y="130"/>
                </a:cubicBezTo>
                <a:cubicBezTo>
                  <a:pt x="92" y="131"/>
                  <a:pt x="91" y="132"/>
                  <a:pt x="90" y="132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2" y="132"/>
                  <a:pt x="40" y="134"/>
                  <a:pt x="40" y="137"/>
                </a:cubicBezTo>
                <a:cubicBezTo>
                  <a:pt x="40" y="140"/>
                  <a:pt x="42" y="142"/>
                  <a:pt x="45" y="142"/>
                </a:cubicBezTo>
                <a:cubicBezTo>
                  <a:pt x="63" y="142"/>
                  <a:pt x="63" y="142"/>
                  <a:pt x="63" y="142"/>
                </a:cubicBezTo>
                <a:cubicBezTo>
                  <a:pt x="64" y="142"/>
                  <a:pt x="65" y="143"/>
                  <a:pt x="65" y="144"/>
                </a:cubicBezTo>
                <a:cubicBezTo>
                  <a:pt x="65" y="145"/>
                  <a:pt x="64" y="146"/>
                  <a:pt x="63" y="146"/>
                </a:cubicBezTo>
                <a:cubicBezTo>
                  <a:pt x="56" y="146"/>
                  <a:pt x="56" y="146"/>
                  <a:pt x="56" y="146"/>
                </a:cubicBezTo>
                <a:cubicBezTo>
                  <a:pt x="53" y="146"/>
                  <a:pt x="51" y="148"/>
                  <a:pt x="51" y="151"/>
                </a:cubicBezTo>
                <a:cubicBezTo>
                  <a:pt x="51" y="153"/>
                  <a:pt x="53" y="156"/>
                  <a:pt x="56" y="156"/>
                </a:cubicBezTo>
                <a:cubicBezTo>
                  <a:pt x="65" y="156"/>
                  <a:pt x="65" y="156"/>
                  <a:pt x="65" y="156"/>
                </a:cubicBezTo>
                <a:cubicBezTo>
                  <a:pt x="66" y="156"/>
                  <a:pt x="67" y="156"/>
                  <a:pt x="67" y="157"/>
                </a:cubicBezTo>
                <a:cubicBezTo>
                  <a:pt x="67" y="158"/>
                  <a:pt x="66" y="159"/>
                  <a:pt x="65" y="159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62" y="159"/>
                  <a:pt x="60" y="161"/>
                  <a:pt x="60" y="164"/>
                </a:cubicBezTo>
                <a:cubicBezTo>
                  <a:pt x="60" y="167"/>
                  <a:pt x="62" y="169"/>
                  <a:pt x="65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5" y="170"/>
                  <a:pt x="85" y="171"/>
                </a:cubicBezTo>
                <a:cubicBezTo>
                  <a:pt x="85" y="172"/>
                  <a:pt x="84" y="173"/>
                  <a:pt x="84" y="173"/>
                </a:cubicBezTo>
                <a:cubicBezTo>
                  <a:pt x="80" y="173"/>
                  <a:pt x="80" y="173"/>
                  <a:pt x="80" y="173"/>
                </a:cubicBezTo>
                <a:cubicBezTo>
                  <a:pt x="77" y="173"/>
                  <a:pt x="75" y="175"/>
                  <a:pt x="75" y="178"/>
                </a:cubicBezTo>
                <a:cubicBezTo>
                  <a:pt x="75" y="181"/>
                  <a:pt x="77" y="183"/>
                  <a:pt x="80" y="183"/>
                </a:cubicBezTo>
                <a:cubicBezTo>
                  <a:pt x="125" y="183"/>
                  <a:pt x="125" y="183"/>
                  <a:pt x="125" y="183"/>
                </a:cubicBezTo>
                <a:cubicBezTo>
                  <a:pt x="126" y="183"/>
                  <a:pt x="127" y="184"/>
                  <a:pt x="127" y="185"/>
                </a:cubicBezTo>
                <a:cubicBezTo>
                  <a:pt x="127" y="186"/>
                  <a:pt x="126" y="186"/>
                  <a:pt x="125" y="186"/>
                </a:cubicBezTo>
                <a:cubicBezTo>
                  <a:pt x="89" y="186"/>
                  <a:pt x="89" y="186"/>
                  <a:pt x="89" y="186"/>
                </a:cubicBezTo>
                <a:cubicBezTo>
                  <a:pt x="86" y="186"/>
                  <a:pt x="84" y="189"/>
                  <a:pt x="84" y="191"/>
                </a:cubicBezTo>
                <a:cubicBezTo>
                  <a:pt x="84" y="194"/>
                  <a:pt x="86" y="196"/>
                  <a:pt x="89" y="196"/>
                </a:cubicBezTo>
                <a:cubicBezTo>
                  <a:pt x="143" y="196"/>
                  <a:pt x="143" y="196"/>
                  <a:pt x="143" y="196"/>
                </a:cubicBezTo>
                <a:cubicBezTo>
                  <a:pt x="144" y="196"/>
                  <a:pt x="145" y="197"/>
                  <a:pt x="145" y="198"/>
                </a:cubicBezTo>
                <a:cubicBezTo>
                  <a:pt x="145" y="199"/>
                  <a:pt x="144" y="200"/>
                  <a:pt x="143" y="200"/>
                </a:cubicBezTo>
                <a:cubicBezTo>
                  <a:pt x="99" y="200"/>
                  <a:pt x="99" y="200"/>
                  <a:pt x="99" y="200"/>
                </a:cubicBezTo>
                <a:cubicBezTo>
                  <a:pt x="96" y="200"/>
                  <a:pt x="94" y="202"/>
                  <a:pt x="94" y="205"/>
                </a:cubicBezTo>
                <a:cubicBezTo>
                  <a:pt x="94" y="208"/>
                  <a:pt x="96" y="210"/>
                  <a:pt x="99" y="210"/>
                </a:cubicBezTo>
                <a:cubicBezTo>
                  <a:pt x="140" y="210"/>
                  <a:pt x="140" y="210"/>
                  <a:pt x="140" y="210"/>
                </a:cubicBezTo>
                <a:cubicBezTo>
                  <a:pt x="141" y="210"/>
                  <a:pt x="142" y="211"/>
                  <a:pt x="142" y="212"/>
                </a:cubicBezTo>
                <a:cubicBezTo>
                  <a:pt x="142" y="213"/>
                  <a:pt x="141" y="213"/>
                  <a:pt x="140" y="213"/>
                </a:cubicBezTo>
                <a:cubicBezTo>
                  <a:pt x="105" y="213"/>
                  <a:pt x="105" y="213"/>
                  <a:pt x="105" y="213"/>
                </a:cubicBezTo>
                <a:cubicBezTo>
                  <a:pt x="103" y="213"/>
                  <a:pt x="100" y="216"/>
                  <a:pt x="100" y="218"/>
                </a:cubicBezTo>
                <a:cubicBezTo>
                  <a:pt x="100" y="221"/>
                  <a:pt x="103" y="224"/>
                  <a:pt x="105" y="224"/>
                </a:cubicBezTo>
                <a:cubicBezTo>
                  <a:pt x="130" y="224"/>
                  <a:pt x="130" y="224"/>
                  <a:pt x="130" y="224"/>
                </a:cubicBezTo>
                <a:cubicBezTo>
                  <a:pt x="131" y="224"/>
                  <a:pt x="132" y="224"/>
                  <a:pt x="132" y="225"/>
                </a:cubicBezTo>
                <a:cubicBezTo>
                  <a:pt x="132" y="226"/>
                  <a:pt x="131" y="227"/>
                  <a:pt x="130" y="227"/>
                </a:cubicBezTo>
                <a:cubicBezTo>
                  <a:pt x="104" y="227"/>
                  <a:pt x="104" y="227"/>
                  <a:pt x="104" y="227"/>
                </a:cubicBezTo>
                <a:cubicBezTo>
                  <a:pt x="101" y="227"/>
                  <a:pt x="99" y="229"/>
                  <a:pt x="99" y="232"/>
                </a:cubicBezTo>
                <a:cubicBezTo>
                  <a:pt x="99" y="235"/>
                  <a:pt x="101" y="237"/>
                  <a:pt x="104" y="237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7"/>
                  <a:pt x="119" y="238"/>
                  <a:pt x="119" y="239"/>
                </a:cubicBezTo>
                <a:cubicBezTo>
                  <a:pt x="119" y="240"/>
                  <a:pt x="118" y="240"/>
                  <a:pt x="117" y="240"/>
                </a:cubicBezTo>
                <a:cubicBezTo>
                  <a:pt x="105" y="240"/>
                  <a:pt x="105" y="240"/>
                  <a:pt x="105" y="240"/>
                </a:cubicBezTo>
                <a:cubicBezTo>
                  <a:pt x="102" y="240"/>
                  <a:pt x="100" y="243"/>
                  <a:pt x="100" y="246"/>
                </a:cubicBezTo>
                <a:cubicBezTo>
                  <a:pt x="100" y="248"/>
                  <a:pt x="102" y="251"/>
                  <a:pt x="105" y="251"/>
                </a:cubicBezTo>
                <a:cubicBezTo>
                  <a:pt x="112" y="251"/>
                  <a:pt x="112" y="251"/>
                  <a:pt x="112" y="251"/>
                </a:cubicBezTo>
                <a:cubicBezTo>
                  <a:pt x="112" y="251"/>
                  <a:pt x="113" y="251"/>
                  <a:pt x="113" y="252"/>
                </a:cubicBezTo>
                <a:cubicBezTo>
                  <a:pt x="113" y="253"/>
                  <a:pt x="112" y="254"/>
                  <a:pt x="112" y="254"/>
                </a:cubicBezTo>
                <a:cubicBezTo>
                  <a:pt x="105" y="254"/>
                  <a:pt x="105" y="254"/>
                  <a:pt x="105" y="254"/>
                </a:cubicBezTo>
                <a:cubicBezTo>
                  <a:pt x="102" y="254"/>
                  <a:pt x="100" y="256"/>
                  <a:pt x="100" y="259"/>
                </a:cubicBezTo>
                <a:cubicBezTo>
                  <a:pt x="100" y="262"/>
                  <a:pt x="102" y="264"/>
                  <a:pt x="105" y="264"/>
                </a:cubicBezTo>
                <a:cubicBezTo>
                  <a:pt x="109" y="264"/>
                  <a:pt x="109" y="264"/>
                  <a:pt x="109" y="264"/>
                </a:cubicBezTo>
                <a:cubicBezTo>
                  <a:pt x="240" y="264"/>
                  <a:pt x="240" y="264"/>
                  <a:pt x="240" y="264"/>
                </a:cubicBezTo>
                <a:cubicBezTo>
                  <a:pt x="244" y="264"/>
                  <a:pt x="248" y="260"/>
                  <a:pt x="248" y="256"/>
                </a:cubicBezTo>
                <a:cubicBezTo>
                  <a:pt x="248" y="251"/>
                  <a:pt x="244" y="247"/>
                  <a:pt x="240" y="247"/>
                </a:cubicBezTo>
                <a:cubicBezTo>
                  <a:pt x="230" y="247"/>
                  <a:pt x="230" y="247"/>
                  <a:pt x="230" y="247"/>
                </a:cubicBezTo>
                <a:cubicBezTo>
                  <a:pt x="227" y="247"/>
                  <a:pt x="225" y="245"/>
                  <a:pt x="225" y="242"/>
                </a:cubicBezTo>
                <a:cubicBezTo>
                  <a:pt x="225" y="239"/>
                  <a:pt x="227" y="237"/>
                  <a:pt x="230" y="237"/>
                </a:cubicBezTo>
                <a:cubicBezTo>
                  <a:pt x="231" y="237"/>
                  <a:pt x="231" y="237"/>
                  <a:pt x="231" y="237"/>
                </a:cubicBezTo>
                <a:cubicBezTo>
                  <a:pt x="233" y="237"/>
                  <a:pt x="236" y="235"/>
                  <a:pt x="236" y="232"/>
                </a:cubicBezTo>
                <a:cubicBezTo>
                  <a:pt x="236" y="229"/>
                  <a:pt x="233" y="227"/>
                  <a:pt x="231" y="227"/>
                </a:cubicBezTo>
                <a:cubicBezTo>
                  <a:pt x="222" y="227"/>
                  <a:pt x="222" y="227"/>
                  <a:pt x="222" y="227"/>
                </a:cubicBezTo>
                <a:cubicBezTo>
                  <a:pt x="221" y="227"/>
                  <a:pt x="220" y="226"/>
                  <a:pt x="220" y="225"/>
                </a:cubicBezTo>
                <a:cubicBezTo>
                  <a:pt x="220" y="224"/>
                  <a:pt x="221" y="224"/>
                  <a:pt x="222" y="224"/>
                </a:cubicBezTo>
                <a:cubicBezTo>
                  <a:pt x="240" y="224"/>
                  <a:pt x="240" y="224"/>
                  <a:pt x="240" y="224"/>
                </a:cubicBezTo>
                <a:cubicBezTo>
                  <a:pt x="243" y="224"/>
                  <a:pt x="245" y="221"/>
                  <a:pt x="245" y="218"/>
                </a:cubicBezTo>
                <a:cubicBezTo>
                  <a:pt x="245" y="216"/>
                  <a:pt x="243" y="213"/>
                  <a:pt x="240" y="213"/>
                </a:cubicBezTo>
                <a:cubicBezTo>
                  <a:pt x="217" y="213"/>
                  <a:pt x="217" y="213"/>
                  <a:pt x="217" y="213"/>
                </a:cubicBezTo>
                <a:cubicBezTo>
                  <a:pt x="216" y="213"/>
                  <a:pt x="215" y="213"/>
                  <a:pt x="215" y="212"/>
                </a:cubicBezTo>
                <a:cubicBezTo>
                  <a:pt x="215" y="211"/>
                  <a:pt x="216" y="210"/>
                  <a:pt x="217" y="210"/>
                </a:cubicBezTo>
                <a:cubicBezTo>
                  <a:pt x="248" y="210"/>
                  <a:pt x="248" y="210"/>
                  <a:pt x="248" y="210"/>
                </a:cubicBezTo>
                <a:cubicBezTo>
                  <a:pt x="251" y="210"/>
                  <a:pt x="253" y="208"/>
                  <a:pt x="253" y="205"/>
                </a:cubicBezTo>
                <a:cubicBezTo>
                  <a:pt x="253" y="202"/>
                  <a:pt x="251" y="200"/>
                  <a:pt x="248" y="200"/>
                </a:cubicBezTo>
                <a:cubicBezTo>
                  <a:pt x="216" y="200"/>
                  <a:pt x="216" y="200"/>
                  <a:pt x="216" y="200"/>
                </a:cubicBezTo>
                <a:cubicBezTo>
                  <a:pt x="215" y="200"/>
                  <a:pt x="214" y="199"/>
                  <a:pt x="214" y="198"/>
                </a:cubicBezTo>
                <a:cubicBezTo>
                  <a:pt x="214" y="197"/>
                  <a:pt x="215" y="196"/>
                  <a:pt x="216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50" y="196"/>
                  <a:pt x="252" y="194"/>
                  <a:pt x="252" y="191"/>
                </a:cubicBezTo>
                <a:cubicBezTo>
                  <a:pt x="252" y="189"/>
                  <a:pt x="250" y="186"/>
                  <a:pt x="247" y="186"/>
                </a:cubicBezTo>
                <a:cubicBezTo>
                  <a:pt x="213" y="186"/>
                  <a:pt x="213" y="186"/>
                  <a:pt x="213" y="186"/>
                </a:cubicBezTo>
                <a:cubicBezTo>
                  <a:pt x="212" y="186"/>
                  <a:pt x="212" y="186"/>
                  <a:pt x="212" y="185"/>
                </a:cubicBezTo>
                <a:cubicBezTo>
                  <a:pt x="212" y="184"/>
                  <a:pt x="212" y="183"/>
                  <a:pt x="213" y="183"/>
                </a:cubicBezTo>
                <a:cubicBezTo>
                  <a:pt x="260" y="183"/>
                  <a:pt x="260" y="183"/>
                  <a:pt x="260" y="183"/>
                </a:cubicBezTo>
                <a:cubicBezTo>
                  <a:pt x="263" y="183"/>
                  <a:pt x="265" y="181"/>
                  <a:pt x="265" y="178"/>
                </a:cubicBezTo>
                <a:cubicBezTo>
                  <a:pt x="265" y="175"/>
                  <a:pt x="263" y="173"/>
                  <a:pt x="260" y="173"/>
                </a:cubicBezTo>
                <a:cubicBezTo>
                  <a:pt x="187" y="173"/>
                  <a:pt x="187" y="173"/>
                  <a:pt x="187" y="173"/>
                </a:cubicBezTo>
                <a:cubicBezTo>
                  <a:pt x="186" y="173"/>
                  <a:pt x="185" y="172"/>
                  <a:pt x="185" y="171"/>
                </a:cubicBezTo>
                <a:cubicBezTo>
                  <a:pt x="185" y="170"/>
                  <a:pt x="186" y="169"/>
                  <a:pt x="187" y="169"/>
                </a:cubicBezTo>
                <a:cubicBezTo>
                  <a:pt x="247" y="169"/>
                  <a:pt x="247" y="169"/>
                  <a:pt x="247" y="169"/>
                </a:cubicBezTo>
                <a:cubicBezTo>
                  <a:pt x="249" y="169"/>
                  <a:pt x="252" y="167"/>
                  <a:pt x="252" y="164"/>
                </a:cubicBezTo>
                <a:cubicBezTo>
                  <a:pt x="252" y="161"/>
                  <a:pt x="249" y="159"/>
                  <a:pt x="247" y="159"/>
                </a:cubicBezTo>
                <a:cubicBezTo>
                  <a:pt x="180" y="159"/>
                  <a:pt x="180" y="159"/>
                  <a:pt x="180" y="159"/>
                </a:cubicBezTo>
                <a:cubicBezTo>
                  <a:pt x="179" y="159"/>
                  <a:pt x="178" y="158"/>
                  <a:pt x="178" y="157"/>
                </a:cubicBezTo>
                <a:cubicBezTo>
                  <a:pt x="178" y="156"/>
                  <a:pt x="179" y="156"/>
                  <a:pt x="180" y="156"/>
                </a:cubicBezTo>
                <a:cubicBezTo>
                  <a:pt x="238" y="156"/>
                  <a:pt x="238" y="156"/>
                  <a:pt x="238" y="156"/>
                </a:cubicBezTo>
                <a:cubicBezTo>
                  <a:pt x="241" y="156"/>
                  <a:pt x="243" y="153"/>
                  <a:pt x="243" y="151"/>
                </a:cubicBezTo>
                <a:cubicBezTo>
                  <a:pt x="243" y="148"/>
                  <a:pt x="241" y="146"/>
                  <a:pt x="238" y="146"/>
                </a:cubicBezTo>
                <a:cubicBezTo>
                  <a:pt x="190" y="146"/>
                  <a:pt x="190" y="146"/>
                  <a:pt x="190" y="146"/>
                </a:cubicBezTo>
                <a:cubicBezTo>
                  <a:pt x="189" y="146"/>
                  <a:pt x="188" y="145"/>
                  <a:pt x="188" y="144"/>
                </a:cubicBezTo>
                <a:cubicBezTo>
                  <a:pt x="188" y="143"/>
                  <a:pt x="189" y="142"/>
                  <a:pt x="190" y="142"/>
                </a:cubicBezTo>
                <a:cubicBezTo>
                  <a:pt x="203" y="142"/>
                  <a:pt x="203" y="142"/>
                  <a:pt x="203" y="142"/>
                </a:cubicBezTo>
                <a:cubicBezTo>
                  <a:pt x="206" y="142"/>
                  <a:pt x="208" y="140"/>
                  <a:pt x="208" y="137"/>
                </a:cubicBezTo>
                <a:cubicBezTo>
                  <a:pt x="208" y="134"/>
                  <a:pt x="206" y="132"/>
                  <a:pt x="203" y="132"/>
                </a:cubicBezTo>
                <a:cubicBezTo>
                  <a:pt x="190" y="132"/>
                  <a:pt x="190" y="132"/>
                  <a:pt x="190" y="132"/>
                </a:cubicBezTo>
                <a:cubicBezTo>
                  <a:pt x="189" y="132"/>
                  <a:pt x="188" y="131"/>
                  <a:pt x="188" y="130"/>
                </a:cubicBezTo>
                <a:cubicBezTo>
                  <a:pt x="188" y="129"/>
                  <a:pt x="189" y="128"/>
                  <a:pt x="190" y="128"/>
                </a:cubicBezTo>
                <a:cubicBezTo>
                  <a:pt x="229" y="128"/>
                  <a:pt x="229" y="128"/>
                  <a:pt x="229" y="128"/>
                </a:cubicBezTo>
                <a:cubicBezTo>
                  <a:pt x="232" y="128"/>
                  <a:pt x="234" y="126"/>
                  <a:pt x="234" y="123"/>
                </a:cubicBezTo>
                <a:cubicBezTo>
                  <a:pt x="234" y="121"/>
                  <a:pt x="232" y="118"/>
                  <a:pt x="229" y="118"/>
                </a:cubicBezTo>
                <a:cubicBezTo>
                  <a:pt x="200" y="118"/>
                  <a:pt x="200" y="118"/>
                  <a:pt x="200" y="118"/>
                </a:cubicBezTo>
                <a:cubicBezTo>
                  <a:pt x="199" y="118"/>
                  <a:pt x="198" y="118"/>
                  <a:pt x="198" y="117"/>
                </a:cubicBezTo>
                <a:cubicBezTo>
                  <a:pt x="198" y="116"/>
                  <a:pt x="199" y="115"/>
                  <a:pt x="200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31" y="115"/>
                  <a:pt x="234" y="113"/>
                  <a:pt x="234" y="110"/>
                </a:cubicBezTo>
                <a:cubicBezTo>
                  <a:pt x="234" y="107"/>
                  <a:pt x="231" y="105"/>
                  <a:pt x="228" y="105"/>
                </a:cubicBezTo>
                <a:cubicBezTo>
                  <a:pt x="181" y="105"/>
                  <a:pt x="181" y="105"/>
                  <a:pt x="181" y="105"/>
                </a:cubicBezTo>
                <a:cubicBezTo>
                  <a:pt x="180" y="105"/>
                  <a:pt x="180" y="104"/>
                  <a:pt x="180" y="103"/>
                </a:cubicBezTo>
                <a:cubicBezTo>
                  <a:pt x="180" y="102"/>
                  <a:pt x="180" y="101"/>
                  <a:pt x="181" y="101"/>
                </a:cubicBezTo>
                <a:cubicBezTo>
                  <a:pt x="190" y="101"/>
                  <a:pt x="190" y="101"/>
                  <a:pt x="190" y="101"/>
                </a:cubicBezTo>
                <a:cubicBezTo>
                  <a:pt x="192" y="101"/>
                  <a:pt x="195" y="99"/>
                  <a:pt x="195" y="96"/>
                </a:cubicBezTo>
                <a:cubicBezTo>
                  <a:pt x="195" y="93"/>
                  <a:pt x="192" y="91"/>
                  <a:pt x="190" y="91"/>
                </a:cubicBezTo>
                <a:cubicBezTo>
                  <a:pt x="181" y="91"/>
                  <a:pt x="181" y="91"/>
                  <a:pt x="181" y="91"/>
                </a:cubicBezTo>
                <a:cubicBezTo>
                  <a:pt x="180" y="91"/>
                  <a:pt x="179" y="90"/>
                  <a:pt x="179" y="89"/>
                </a:cubicBezTo>
                <a:cubicBezTo>
                  <a:pt x="179" y="89"/>
                  <a:pt x="180" y="88"/>
                  <a:pt x="181" y="88"/>
                </a:cubicBezTo>
                <a:cubicBezTo>
                  <a:pt x="209" y="88"/>
                  <a:pt x="209" y="88"/>
                  <a:pt x="209" y="88"/>
                </a:cubicBezTo>
                <a:cubicBezTo>
                  <a:pt x="209" y="88"/>
                  <a:pt x="209" y="88"/>
                  <a:pt x="209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8"/>
                  <a:pt x="377" y="89"/>
                  <a:pt x="377" y="89"/>
                </a:cubicBezTo>
                <a:cubicBezTo>
                  <a:pt x="377" y="90"/>
                  <a:pt x="376" y="91"/>
                  <a:pt x="375" y="91"/>
                </a:cubicBezTo>
                <a:cubicBezTo>
                  <a:pt x="202" y="91"/>
                  <a:pt x="202" y="91"/>
                  <a:pt x="202" y="91"/>
                </a:cubicBezTo>
                <a:cubicBezTo>
                  <a:pt x="199" y="91"/>
                  <a:pt x="197" y="93"/>
                  <a:pt x="197" y="96"/>
                </a:cubicBezTo>
                <a:cubicBezTo>
                  <a:pt x="197" y="99"/>
                  <a:pt x="199" y="101"/>
                  <a:pt x="202" y="101"/>
                </a:cubicBezTo>
                <a:cubicBezTo>
                  <a:pt x="375" y="101"/>
                  <a:pt x="375" y="101"/>
                  <a:pt x="375" y="101"/>
                </a:cubicBezTo>
                <a:cubicBezTo>
                  <a:pt x="376" y="101"/>
                  <a:pt x="377" y="102"/>
                  <a:pt x="377" y="103"/>
                </a:cubicBezTo>
                <a:cubicBezTo>
                  <a:pt x="377" y="104"/>
                  <a:pt x="376" y="105"/>
                  <a:pt x="375" y="105"/>
                </a:cubicBezTo>
                <a:cubicBezTo>
                  <a:pt x="245" y="105"/>
                  <a:pt x="245" y="105"/>
                  <a:pt x="245" y="105"/>
                </a:cubicBezTo>
                <a:cubicBezTo>
                  <a:pt x="242" y="105"/>
                  <a:pt x="240" y="107"/>
                  <a:pt x="240" y="110"/>
                </a:cubicBezTo>
                <a:cubicBezTo>
                  <a:pt x="240" y="113"/>
                  <a:pt x="242" y="115"/>
                  <a:pt x="245" y="115"/>
                </a:cubicBezTo>
                <a:cubicBezTo>
                  <a:pt x="366" y="115"/>
                  <a:pt x="366" y="115"/>
                  <a:pt x="366" y="115"/>
                </a:cubicBezTo>
                <a:cubicBezTo>
                  <a:pt x="367" y="115"/>
                  <a:pt x="368" y="116"/>
                  <a:pt x="368" y="117"/>
                </a:cubicBezTo>
                <a:cubicBezTo>
                  <a:pt x="368" y="118"/>
                  <a:pt x="367" y="118"/>
                  <a:pt x="366" y="118"/>
                </a:cubicBezTo>
                <a:cubicBezTo>
                  <a:pt x="245" y="118"/>
                  <a:pt x="245" y="118"/>
                  <a:pt x="245" y="118"/>
                </a:cubicBezTo>
                <a:cubicBezTo>
                  <a:pt x="242" y="118"/>
                  <a:pt x="240" y="121"/>
                  <a:pt x="240" y="124"/>
                </a:cubicBezTo>
                <a:cubicBezTo>
                  <a:pt x="240" y="126"/>
                  <a:pt x="242" y="128"/>
                  <a:pt x="245" y="128"/>
                </a:cubicBezTo>
                <a:cubicBezTo>
                  <a:pt x="360" y="128"/>
                  <a:pt x="360" y="128"/>
                  <a:pt x="360" y="128"/>
                </a:cubicBezTo>
                <a:cubicBezTo>
                  <a:pt x="361" y="128"/>
                  <a:pt x="362" y="129"/>
                  <a:pt x="362" y="130"/>
                </a:cubicBezTo>
                <a:cubicBezTo>
                  <a:pt x="362" y="131"/>
                  <a:pt x="361" y="132"/>
                  <a:pt x="360" y="132"/>
                </a:cubicBezTo>
                <a:cubicBezTo>
                  <a:pt x="240" y="132"/>
                  <a:pt x="240" y="132"/>
                  <a:pt x="240" y="132"/>
                </a:cubicBezTo>
                <a:cubicBezTo>
                  <a:pt x="237" y="132"/>
                  <a:pt x="235" y="134"/>
                  <a:pt x="235" y="137"/>
                </a:cubicBezTo>
                <a:cubicBezTo>
                  <a:pt x="235" y="140"/>
                  <a:pt x="237" y="142"/>
                  <a:pt x="240" y="142"/>
                </a:cubicBezTo>
                <a:cubicBezTo>
                  <a:pt x="360" y="142"/>
                  <a:pt x="360" y="142"/>
                  <a:pt x="360" y="142"/>
                </a:cubicBezTo>
                <a:cubicBezTo>
                  <a:pt x="360" y="142"/>
                  <a:pt x="361" y="143"/>
                  <a:pt x="361" y="144"/>
                </a:cubicBezTo>
                <a:cubicBezTo>
                  <a:pt x="361" y="145"/>
                  <a:pt x="360" y="146"/>
                  <a:pt x="360" y="146"/>
                </a:cubicBezTo>
                <a:cubicBezTo>
                  <a:pt x="252" y="146"/>
                  <a:pt x="252" y="146"/>
                  <a:pt x="252" y="146"/>
                </a:cubicBezTo>
                <a:cubicBezTo>
                  <a:pt x="249" y="146"/>
                  <a:pt x="247" y="148"/>
                  <a:pt x="247" y="151"/>
                </a:cubicBezTo>
                <a:cubicBezTo>
                  <a:pt x="247" y="153"/>
                  <a:pt x="249" y="156"/>
                  <a:pt x="252" y="156"/>
                </a:cubicBezTo>
                <a:cubicBezTo>
                  <a:pt x="338" y="156"/>
                  <a:pt x="338" y="156"/>
                  <a:pt x="338" y="156"/>
                </a:cubicBezTo>
                <a:cubicBezTo>
                  <a:pt x="339" y="156"/>
                  <a:pt x="340" y="156"/>
                  <a:pt x="340" y="157"/>
                </a:cubicBezTo>
                <a:cubicBezTo>
                  <a:pt x="340" y="158"/>
                  <a:pt x="339" y="159"/>
                  <a:pt x="338" y="159"/>
                </a:cubicBezTo>
                <a:cubicBezTo>
                  <a:pt x="303" y="159"/>
                  <a:pt x="303" y="159"/>
                  <a:pt x="303" y="159"/>
                </a:cubicBezTo>
                <a:cubicBezTo>
                  <a:pt x="301" y="159"/>
                  <a:pt x="298" y="161"/>
                  <a:pt x="298" y="164"/>
                </a:cubicBezTo>
                <a:cubicBezTo>
                  <a:pt x="298" y="167"/>
                  <a:pt x="301" y="169"/>
                  <a:pt x="303" y="169"/>
                </a:cubicBezTo>
                <a:cubicBezTo>
                  <a:pt x="343" y="169"/>
                  <a:pt x="343" y="169"/>
                  <a:pt x="343" y="169"/>
                </a:cubicBezTo>
                <a:cubicBezTo>
                  <a:pt x="344" y="169"/>
                  <a:pt x="344" y="170"/>
                  <a:pt x="344" y="171"/>
                </a:cubicBezTo>
                <a:cubicBezTo>
                  <a:pt x="344" y="172"/>
                  <a:pt x="344" y="173"/>
                  <a:pt x="343" y="173"/>
                </a:cubicBezTo>
                <a:cubicBezTo>
                  <a:pt x="311" y="173"/>
                  <a:pt x="311" y="173"/>
                  <a:pt x="311" y="173"/>
                </a:cubicBezTo>
                <a:cubicBezTo>
                  <a:pt x="308" y="173"/>
                  <a:pt x="306" y="175"/>
                  <a:pt x="306" y="178"/>
                </a:cubicBezTo>
                <a:cubicBezTo>
                  <a:pt x="306" y="181"/>
                  <a:pt x="308" y="183"/>
                  <a:pt x="311" y="183"/>
                </a:cubicBezTo>
                <a:cubicBezTo>
                  <a:pt x="365" y="183"/>
                  <a:pt x="365" y="183"/>
                  <a:pt x="365" y="183"/>
                </a:cubicBezTo>
                <a:cubicBezTo>
                  <a:pt x="366" y="183"/>
                  <a:pt x="367" y="184"/>
                  <a:pt x="367" y="185"/>
                </a:cubicBezTo>
                <a:cubicBezTo>
                  <a:pt x="367" y="186"/>
                  <a:pt x="366" y="186"/>
                  <a:pt x="365" y="186"/>
                </a:cubicBezTo>
                <a:cubicBezTo>
                  <a:pt x="343" y="186"/>
                  <a:pt x="343" y="186"/>
                  <a:pt x="343" y="186"/>
                </a:cubicBezTo>
                <a:cubicBezTo>
                  <a:pt x="340" y="186"/>
                  <a:pt x="338" y="189"/>
                  <a:pt x="338" y="191"/>
                </a:cubicBezTo>
                <a:cubicBezTo>
                  <a:pt x="338" y="194"/>
                  <a:pt x="340" y="196"/>
                  <a:pt x="343" y="196"/>
                </a:cubicBezTo>
                <a:cubicBezTo>
                  <a:pt x="382" y="196"/>
                  <a:pt x="382" y="196"/>
                  <a:pt x="382" y="196"/>
                </a:cubicBezTo>
                <a:cubicBezTo>
                  <a:pt x="385" y="196"/>
                  <a:pt x="388" y="194"/>
                  <a:pt x="388" y="191"/>
                </a:cubicBezTo>
                <a:cubicBezTo>
                  <a:pt x="388" y="189"/>
                  <a:pt x="385" y="186"/>
                  <a:pt x="382" y="186"/>
                </a:cubicBezTo>
                <a:cubicBezTo>
                  <a:pt x="379" y="186"/>
                  <a:pt x="379" y="186"/>
                  <a:pt x="379" y="186"/>
                </a:cubicBezTo>
                <a:cubicBezTo>
                  <a:pt x="378" y="186"/>
                  <a:pt x="377" y="186"/>
                  <a:pt x="377" y="185"/>
                </a:cubicBezTo>
                <a:cubicBezTo>
                  <a:pt x="377" y="184"/>
                  <a:pt x="378" y="183"/>
                  <a:pt x="379" y="183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397" y="183"/>
                  <a:pt x="398" y="184"/>
                  <a:pt x="398" y="185"/>
                </a:cubicBezTo>
                <a:cubicBezTo>
                  <a:pt x="398" y="186"/>
                  <a:pt x="397" y="186"/>
                  <a:pt x="396" y="186"/>
                </a:cubicBezTo>
                <a:cubicBezTo>
                  <a:pt x="394" y="186"/>
                  <a:pt x="394" y="186"/>
                  <a:pt x="394" y="186"/>
                </a:cubicBezTo>
                <a:cubicBezTo>
                  <a:pt x="392" y="186"/>
                  <a:pt x="389" y="189"/>
                  <a:pt x="389" y="191"/>
                </a:cubicBezTo>
                <a:cubicBezTo>
                  <a:pt x="389" y="194"/>
                  <a:pt x="392" y="196"/>
                  <a:pt x="394" y="196"/>
                </a:cubicBezTo>
                <a:cubicBezTo>
                  <a:pt x="396" y="196"/>
                  <a:pt x="396" y="196"/>
                  <a:pt x="396" y="196"/>
                </a:cubicBezTo>
                <a:cubicBezTo>
                  <a:pt x="399" y="196"/>
                  <a:pt x="401" y="199"/>
                  <a:pt x="401" y="201"/>
                </a:cubicBezTo>
                <a:cubicBezTo>
                  <a:pt x="401" y="204"/>
                  <a:pt x="399" y="207"/>
                  <a:pt x="396" y="207"/>
                </a:cubicBezTo>
                <a:cubicBezTo>
                  <a:pt x="365" y="207"/>
                  <a:pt x="365" y="207"/>
                  <a:pt x="365" y="207"/>
                </a:cubicBezTo>
                <a:cubicBezTo>
                  <a:pt x="362" y="207"/>
                  <a:pt x="360" y="209"/>
                  <a:pt x="360" y="212"/>
                </a:cubicBezTo>
                <a:cubicBezTo>
                  <a:pt x="360" y="215"/>
                  <a:pt x="362" y="217"/>
                  <a:pt x="365" y="217"/>
                </a:cubicBezTo>
                <a:cubicBezTo>
                  <a:pt x="400" y="217"/>
                  <a:pt x="400" y="217"/>
                  <a:pt x="400" y="217"/>
                </a:cubicBezTo>
                <a:cubicBezTo>
                  <a:pt x="401" y="217"/>
                  <a:pt x="401" y="217"/>
                  <a:pt x="401" y="218"/>
                </a:cubicBezTo>
                <a:cubicBezTo>
                  <a:pt x="401" y="220"/>
                  <a:pt x="401" y="220"/>
                  <a:pt x="400" y="220"/>
                </a:cubicBezTo>
                <a:cubicBezTo>
                  <a:pt x="354" y="220"/>
                  <a:pt x="354" y="220"/>
                  <a:pt x="354" y="220"/>
                </a:cubicBezTo>
                <a:cubicBezTo>
                  <a:pt x="352" y="220"/>
                  <a:pt x="349" y="222"/>
                  <a:pt x="349" y="225"/>
                </a:cubicBezTo>
                <a:cubicBezTo>
                  <a:pt x="349" y="228"/>
                  <a:pt x="352" y="230"/>
                  <a:pt x="354" y="230"/>
                </a:cubicBezTo>
                <a:cubicBezTo>
                  <a:pt x="403" y="230"/>
                  <a:pt x="403" y="230"/>
                  <a:pt x="403" y="230"/>
                </a:cubicBezTo>
                <a:cubicBezTo>
                  <a:pt x="404" y="230"/>
                  <a:pt x="405" y="231"/>
                  <a:pt x="405" y="232"/>
                </a:cubicBezTo>
                <a:cubicBezTo>
                  <a:pt x="405" y="233"/>
                  <a:pt x="404" y="234"/>
                  <a:pt x="403" y="234"/>
                </a:cubicBezTo>
                <a:cubicBezTo>
                  <a:pt x="355" y="234"/>
                  <a:pt x="355" y="234"/>
                  <a:pt x="355" y="234"/>
                </a:cubicBezTo>
                <a:cubicBezTo>
                  <a:pt x="352" y="234"/>
                  <a:pt x="350" y="236"/>
                  <a:pt x="350" y="239"/>
                </a:cubicBezTo>
                <a:cubicBezTo>
                  <a:pt x="350" y="242"/>
                  <a:pt x="352" y="244"/>
                  <a:pt x="355" y="244"/>
                </a:cubicBezTo>
                <a:cubicBezTo>
                  <a:pt x="399" y="244"/>
                  <a:pt x="399" y="244"/>
                  <a:pt x="399" y="244"/>
                </a:cubicBezTo>
                <a:cubicBezTo>
                  <a:pt x="400" y="244"/>
                  <a:pt x="401" y="245"/>
                  <a:pt x="401" y="246"/>
                </a:cubicBezTo>
                <a:cubicBezTo>
                  <a:pt x="401" y="247"/>
                  <a:pt x="400" y="247"/>
                  <a:pt x="399" y="247"/>
                </a:cubicBezTo>
                <a:cubicBezTo>
                  <a:pt x="385" y="247"/>
                  <a:pt x="385" y="247"/>
                  <a:pt x="385" y="247"/>
                </a:cubicBezTo>
                <a:cubicBezTo>
                  <a:pt x="382" y="247"/>
                  <a:pt x="380" y="250"/>
                  <a:pt x="380" y="252"/>
                </a:cubicBezTo>
                <a:cubicBezTo>
                  <a:pt x="380" y="255"/>
                  <a:pt x="382" y="258"/>
                  <a:pt x="385" y="258"/>
                </a:cubicBezTo>
                <a:cubicBezTo>
                  <a:pt x="391" y="258"/>
                  <a:pt x="391" y="258"/>
                  <a:pt x="391" y="258"/>
                </a:cubicBezTo>
                <a:cubicBezTo>
                  <a:pt x="392" y="258"/>
                  <a:pt x="392" y="258"/>
                  <a:pt x="392" y="259"/>
                </a:cubicBezTo>
                <a:cubicBezTo>
                  <a:pt x="392" y="260"/>
                  <a:pt x="392" y="261"/>
                  <a:pt x="391" y="261"/>
                </a:cubicBezTo>
                <a:cubicBezTo>
                  <a:pt x="389" y="261"/>
                  <a:pt x="389" y="261"/>
                  <a:pt x="389" y="261"/>
                </a:cubicBezTo>
                <a:cubicBezTo>
                  <a:pt x="384" y="261"/>
                  <a:pt x="380" y="265"/>
                  <a:pt x="380" y="269"/>
                </a:cubicBezTo>
                <a:cubicBezTo>
                  <a:pt x="380" y="274"/>
                  <a:pt x="384" y="278"/>
                  <a:pt x="389" y="278"/>
                </a:cubicBezTo>
                <a:cubicBezTo>
                  <a:pt x="421" y="278"/>
                  <a:pt x="421" y="278"/>
                  <a:pt x="421" y="278"/>
                </a:cubicBezTo>
                <a:cubicBezTo>
                  <a:pt x="424" y="278"/>
                  <a:pt x="427" y="276"/>
                  <a:pt x="427" y="273"/>
                </a:cubicBezTo>
                <a:cubicBezTo>
                  <a:pt x="427" y="270"/>
                  <a:pt x="424" y="268"/>
                  <a:pt x="421" y="268"/>
                </a:cubicBezTo>
                <a:cubicBezTo>
                  <a:pt x="416" y="268"/>
                  <a:pt x="416" y="268"/>
                  <a:pt x="416" y="268"/>
                </a:cubicBezTo>
                <a:cubicBezTo>
                  <a:pt x="415" y="268"/>
                  <a:pt x="414" y="267"/>
                  <a:pt x="414" y="266"/>
                </a:cubicBezTo>
                <a:cubicBezTo>
                  <a:pt x="414" y="265"/>
                  <a:pt x="415" y="264"/>
                  <a:pt x="416" y="264"/>
                </a:cubicBezTo>
                <a:cubicBezTo>
                  <a:pt x="430" y="264"/>
                  <a:pt x="430" y="264"/>
                  <a:pt x="430" y="264"/>
                </a:cubicBezTo>
                <a:cubicBezTo>
                  <a:pt x="432" y="264"/>
                  <a:pt x="435" y="262"/>
                  <a:pt x="435" y="259"/>
                </a:cubicBezTo>
                <a:cubicBezTo>
                  <a:pt x="435" y="256"/>
                  <a:pt x="432" y="254"/>
                  <a:pt x="430" y="254"/>
                </a:cubicBezTo>
                <a:cubicBezTo>
                  <a:pt x="423" y="254"/>
                  <a:pt x="423" y="254"/>
                  <a:pt x="423" y="254"/>
                </a:cubicBezTo>
                <a:cubicBezTo>
                  <a:pt x="422" y="254"/>
                  <a:pt x="422" y="253"/>
                  <a:pt x="422" y="252"/>
                </a:cubicBezTo>
                <a:cubicBezTo>
                  <a:pt x="422" y="251"/>
                  <a:pt x="422" y="251"/>
                  <a:pt x="423" y="251"/>
                </a:cubicBezTo>
                <a:cubicBezTo>
                  <a:pt x="434" y="251"/>
                  <a:pt x="434" y="251"/>
                  <a:pt x="434" y="251"/>
                </a:cubicBezTo>
                <a:cubicBezTo>
                  <a:pt x="437" y="251"/>
                  <a:pt x="439" y="248"/>
                  <a:pt x="439" y="246"/>
                </a:cubicBezTo>
                <a:cubicBezTo>
                  <a:pt x="439" y="243"/>
                  <a:pt x="437" y="241"/>
                  <a:pt x="434" y="241"/>
                </a:cubicBezTo>
                <a:cubicBezTo>
                  <a:pt x="422" y="240"/>
                  <a:pt x="422" y="240"/>
                  <a:pt x="422" y="240"/>
                </a:cubicBezTo>
                <a:cubicBezTo>
                  <a:pt x="421" y="240"/>
                  <a:pt x="420" y="240"/>
                  <a:pt x="420" y="239"/>
                </a:cubicBezTo>
                <a:cubicBezTo>
                  <a:pt x="420" y="238"/>
                  <a:pt x="421" y="237"/>
                  <a:pt x="422" y="237"/>
                </a:cubicBezTo>
                <a:cubicBezTo>
                  <a:pt x="442" y="237"/>
                  <a:pt x="442" y="237"/>
                  <a:pt x="442" y="237"/>
                </a:cubicBezTo>
                <a:cubicBezTo>
                  <a:pt x="458" y="237"/>
                  <a:pt x="472" y="224"/>
                  <a:pt x="473" y="209"/>
                </a:cubicBezTo>
                <a:cubicBezTo>
                  <a:pt x="475" y="208"/>
                  <a:pt x="476" y="206"/>
                  <a:pt x="476" y="205"/>
                </a:cubicBezTo>
                <a:cubicBezTo>
                  <a:pt x="476" y="202"/>
                  <a:pt x="474" y="200"/>
                  <a:pt x="471" y="2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5462882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2119179"/>
            <a:ext cx="4937760" cy="1835285"/>
          </a:xfrm>
          <a:noFill/>
        </p:spPr>
        <p:txBody>
          <a:bodyPr lIns="146304" tIns="91440" rIns="146304" bIns="91440" anchor="t" anchorCtr="0"/>
          <a:lstStyle>
            <a:lvl1pPr>
              <a:defRPr sz="4799" spc="-100" baseline="0">
                <a:gradFill>
                  <a:gsLst>
                    <a:gs pos="74359">
                      <a:schemeClr val="tx1"/>
                    </a:gs>
                    <a:gs pos="57576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3954464"/>
            <a:ext cx="4937760" cy="731528"/>
          </a:xfrm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lang="en-US" sz="3199" kern="1200" spc="0" baseline="0" dirty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56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Speaker name</a:t>
            </a:r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5441951" y="0"/>
            <a:ext cx="6994525" cy="6994525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42" name="MS logo gray - EM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463118" y="479425"/>
            <a:ext cx="1451843" cy="310896"/>
          </a:xfrm>
          <a:prstGeom prst="rect">
            <a:avLst/>
          </a:prstGeom>
        </p:spPr>
      </p:pic>
      <p:sp>
        <p:nvSpPr>
          <p:cNvPr id="143" name="Freeform 19"/>
          <p:cNvSpPr>
            <a:spLocks noChangeAspect="1" noEditPoints="1"/>
          </p:cNvSpPr>
          <p:nvPr userDrawn="1"/>
        </p:nvSpPr>
        <p:spPr bwMode="black">
          <a:xfrm>
            <a:off x="6727387" y="3466016"/>
            <a:ext cx="5242215" cy="3044982"/>
          </a:xfrm>
          <a:custGeom>
            <a:avLst/>
            <a:gdLst>
              <a:gd name="T0" fmla="*/ 230 w 476"/>
              <a:gd name="T1" fmla="*/ 110 h 278"/>
              <a:gd name="T2" fmla="*/ 204 w 476"/>
              <a:gd name="T3" fmla="*/ 137 h 278"/>
              <a:gd name="T4" fmla="*/ 248 w 476"/>
              <a:gd name="T5" fmla="*/ 164 h 278"/>
              <a:gd name="T6" fmla="*/ 249 w 476"/>
              <a:gd name="T7" fmla="*/ 191 h 278"/>
              <a:gd name="T8" fmla="*/ 241 w 476"/>
              <a:gd name="T9" fmla="*/ 218 h 278"/>
              <a:gd name="T10" fmla="*/ 245 w 476"/>
              <a:gd name="T11" fmla="*/ 256 h 278"/>
              <a:gd name="T12" fmla="*/ 122 w 476"/>
              <a:gd name="T13" fmla="*/ 239 h 278"/>
              <a:gd name="T14" fmla="*/ 145 w 476"/>
              <a:gd name="T15" fmla="*/ 212 h 278"/>
              <a:gd name="T16" fmla="*/ 130 w 476"/>
              <a:gd name="T17" fmla="*/ 185 h 278"/>
              <a:gd name="T18" fmla="*/ 70 w 476"/>
              <a:gd name="T19" fmla="*/ 157 h 278"/>
              <a:gd name="T20" fmla="*/ 95 w 476"/>
              <a:gd name="T21" fmla="*/ 130 h 278"/>
              <a:gd name="T22" fmla="*/ 128 w 476"/>
              <a:gd name="T23" fmla="*/ 103 h 278"/>
              <a:gd name="T24" fmla="*/ 140 w 476"/>
              <a:gd name="T25" fmla="*/ 76 h 278"/>
              <a:gd name="T26" fmla="*/ 135 w 476"/>
              <a:gd name="T27" fmla="*/ 49 h 278"/>
              <a:gd name="T28" fmla="*/ 145 w 476"/>
              <a:gd name="T29" fmla="*/ 22 h 278"/>
              <a:gd name="T30" fmla="*/ 248 w 476"/>
              <a:gd name="T31" fmla="*/ 42 h 278"/>
              <a:gd name="T32" fmla="*/ 217 w 476"/>
              <a:gd name="T33" fmla="*/ 69 h 278"/>
              <a:gd name="T34" fmla="*/ 422 w 476"/>
              <a:gd name="T35" fmla="*/ 234 h 278"/>
              <a:gd name="T36" fmla="*/ 416 w 476"/>
              <a:gd name="T37" fmla="*/ 261 h 278"/>
              <a:gd name="T38" fmla="*/ 385 w 476"/>
              <a:gd name="T39" fmla="*/ 254 h 278"/>
              <a:gd name="T40" fmla="*/ 354 w 476"/>
              <a:gd name="T41" fmla="*/ 227 h 278"/>
              <a:gd name="T42" fmla="*/ 394 w 476"/>
              <a:gd name="T43" fmla="*/ 193 h 278"/>
              <a:gd name="T44" fmla="*/ 343 w 476"/>
              <a:gd name="T45" fmla="*/ 193 h 278"/>
              <a:gd name="T46" fmla="*/ 303 w 476"/>
              <a:gd name="T47" fmla="*/ 166 h 278"/>
              <a:gd name="T48" fmla="*/ 240 w 476"/>
              <a:gd name="T49" fmla="*/ 139 h 278"/>
              <a:gd name="T50" fmla="*/ 245 w 476"/>
              <a:gd name="T51" fmla="*/ 112 h 278"/>
              <a:gd name="T52" fmla="*/ 213 w 476"/>
              <a:gd name="T53" fmla="*/ 85 h 278"/>
              <a:gd name="T54" fmla="*/ 402 w 476"/>
              <a:gd name="T55" fmla="*/ 62 h 278"/>
              <a:gd name="T56" fmla="*/ 404 w 476"/>
              <a:gd name="T57" fmla="*/ 35 h 278"/>
              <a:gd name="T58" fmla="*/ 180 w 476"/>
              <a:gd name="T59" fmla="*/ 28 h 278"/>
              <a:gd name="T60" fmla="*/ 175 w 476"/>
              <a:gd name="T61" fmla="*/ 56 h 278"/>
              <a:gd name="T62" fmla="*/ 149 w 476"/>
              <a:gd name="T63" fmla="*/ 83 h 278"/>
              <a:gd name="T64" fmla="*/ 6 w 476"/>
              <a:gd name="T65" fmla="*/ 67 h 278"/>
              <a:gd name="T66" fmla="*/ 17 w 476"/>
              <a:gd name="T67" fmla="*/ 40 h 278"/>
              <a:gd name="T68" fmla="*/ 56 w 476"/>
              <a:gd name="T69" fmla="*/ 47 h 278"/>
              <a:gd name="T70" fmla="*/ 87 w 476"/>
              <a:gd name="T71" fmla="*/ 74 h 278"/>
              <a:gd name="T72" fmla="*/ 34 w 476"/>
              <a:gd name="T73" fmla="*/ 96 h 278"/>
              <a:gd name="T74" fmla="*/ 33 w 476"/>
              <a:gd name="T75" fmla="*/ 123 h 278"/>
              <a:gd name="T76" fmla="*/ 51 w 476"/>
              <a:gd name="T77" fmla="*/ 151 h 278"/>
              <a:gd name="T78" fmla="*/ 75 w 476"/>
              <a:gd name="T79" fmla="*/ 178 h 278"/>
              <a:gd name="T80" fmla="*/ 94 w 476"/>
              <a:gd name="T81" fmla="*/ 205 h 278"/>
              <a:gd name="T82" fmla="*/ 99 w 476"/>
              <a:gd name="T83" fmla="*/ 232 h 278"/>
              <a:gd name="T84" fmla="*/ 100 w 476"/>
              <a:gd name="T85" fmla="*/ 259 h 278"/>
              <a:gd name="T86" fmla="*/ 222 w 476"/>
              <a:gd name="T87" fmla="*/ 227 h 278"/>
              <a:gd name="T88" fmla="*/ 216 w 476"/>
              <a:gd name="T89" fmla="*/ 200 h 278"/>
              <a:gd name="T90" fmla="*/ 187 w 476"/>
              <a:gd name="T91" fmla="*/ 173 h 278"/>
              <a:gd name="T92" fmla="*/ 190 w 476"/>
              <a:gd name="T93" fmla="*/ 146 h 278"/>
              <a:gd name="T94" fmla="*/ 200 w 476"/>
              <a:gd name="T95" fmla="*/ 118 h 278"/>
              <a:gd name="T96" fmla="*/ 181 w 476"/>
              <a:gd name="T97" fmla="*/ 91 h 278"/>
              <a:gd name="T98" fmla="*/ 377 w 476"/>
              <a:gd name="T99" fmla="*/ 103 h 278"/>
              <a:gd name="T100" fmla="*/ 362 w 476"/>
              <a:gd name="T101" fmla="*/ 130 h 278"/>
              <a:gd name="T102" fmla="*/ 340 w 476"/>
              <a:gd name="T103" fmla="*/ 157 h 278"/>
              <a:gd name="T104" fmla="*/ 367 w 476"/>
              <a:gd name="T105" fmla="*/ 185 h 278"/>
              <a:gd name="T106" fmla="*/ 398 w 476"/>
              <a:gd name="T107" fmla="*/ 185 h 278"/>
              <a:gd name="T108" fmla="*/ 401 w 476"/>
              <a:gd name="T109" fmla="*/ 218 h 278"/>
              <a:gd name="T110" fmla="*/ 401 w 476"/>
              <a:gd name="T111" fmla="*/ 246 h 278"/>
              <a:gd name="T112" fmla="*/ 427 w 476"/>
              <a:gd name="T113" fmla="*/ 273 h 278"/>
              <a:gd name="T114" fmla="*/ 439 w 476"/>
              <a:gd name="T115" fmla="*/ 246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76" h="278">
                <a:moveTo>
                  <a:pt x="205" y="84"/>
                </a:moveTo>
                <a:cubicBezTo>
                  <a:pt x="181" y="84"/>
                  <a:pt x="181" y="84"/>
                  <a:pt x="181" y="84"/>
                </a:cubicBezTo>
                <a:cubicBezTo>
                  <a:pt x="178" y="84"/>
                  <a:pt x="176" y="87"/>
                  <a:pt x="176" y="89"/>
                </a:cubicBezTo>
                <a:cubicBezTo>
                  <a:pt x="176" y="92"/>
                  <a:pt x="178" y="95"/>
                  <a:pt x="181" y="95"/>
                </a:cubicBezTo>
                <a:cubicBezTo>
                  <a:pt x="190" y="95"/>
                  <a:pt x="190" y="95"/>
                  <a:pt x="190" y="95"/>
                </a:cubicBezTo>
                <a:cubicBezTo>
                  <a:pt x="191" y="95"/>
                  <a:pt x="192" y="95"/>
                  <a:pt x="192" y="96"/>
                </a:cubicBezTo>
                <a:cubicBezTo>
                  <a:pt x="192" y="97"/>
                  <a:pt x="191" y="98"/>
                  <a:pt x="190" y="98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8" y="98"/>
                  <a:pt x="176" y="100"/>
                  <a:pt x="176" y="103"/>
                </a:cubicBezTo>
                <a:cubicBezTo>
                  <a:pt x="176" y="106"/>
                  <a:pt x="178" y="108"/>
                  <a:pt x="181" y="108"/>
                </a:cubicBezTo>
                <a:cubicBezTo>
                  <a:pt x="228" y="108"/>
                  <a:pt x="228" y="108"/>
                  <a:pt x="228" y="108"/>
                </a:cubicBezTo>
                <a:cubicBezTo>
                  <a:pt x="229" y="108"/>
                  <a:pt x="230" y="109"/>
                  <a:pt x="230" y="110"/>
                </a:cubicBezTo>
                <a:cubicBezTo>
                  <a:pt x="230" y="111"/>
                  <a:pt x="229" y="112"/>
                  <a:pt x="228" y="112"/>
                </a:cubicBezTo>
                <a:cubicBezTo>
                  <a:pt x="200" y="112"/>
                  <a:pt x="200" y="112"/>
                  <a:pt x="200" y="112"/>
                </a:cubicBezTo>
                <a:cubicBezTo>
                  <a:pt x="197" y="112"/>
                  <a:pt x="194" y="114"/>
                  <a:pt x="194" y="117"/>
                </a:cubicBezTo>
                <a:cubicBezTo>
                  <a:pt x="194" y="119"/>
                  <a:pt x="197" y="122"/>
                  <a:pt x="200" y="122"/>
                </a:cubicBezTo>
                <a:cubicBezTo>
                  <a:pt x="229" y="122"/>
                  <a:pt x="229" y="122"/>
                  <a:pt x="229" y="122"/>
                </a:cubicBezTo>
                <a:cubicBezTo>
                  <a:pt x="230" y="122"/>
                  <a:pt x="231" y="122"/>
                  <a:pt x="231" y="123"/>
                </a:cubicBezTo>
                <a:cubicBezTo>
                  <a:pt x="231" y="124"/>
                  <a:pt x="230" y="125"/>
                  <a:pt x="229" y="125"/>
                </a:cubicBezTo>
                <a:cubicBezTo>
                  <a:pt x="190" y="125"/>
                  <a:pt x="190" y="125"/>
                  <a:pt x="190" y="125"/>
                </a:cubicBezTo>
                <a:cubicBezTo>
                  <a:pt x="187" y="125"/>
                  <a:pt x="185" y="127"/>
                  <a:pt x="185" y="130"/>
                </a:cubicBezTo>
                <a:cubicBezTo>
                  <a:pt x="185" y="133"/>
                  <a:pt x="187" y="135"/>
                  <a:pt x="190" y="135"/>
                </a:cubicBezTo>
                <a:cubicBezTo>
                  <a:pt x="203" y="135"/>
                  <a:pt x="203" y="135"/>
                  <a:pt x="203" y="135"/>
                </a:cubicBezTo>
                <a:cubicBezTo>
                  <a:pt x="204" y="135"/>
                  <a:pt x="204" y="136"/>
                  <a:pt x="204" y="137"/>
                </a:cubicBezTo>
                <a:cubicBezTo>
                  <a:pt x="204" y="138"/>
                  <a:pt x="204" y="139"/>
                  <a:pt x="203" y="139"/>
                </a:cubicBezTo>
                <a:cubicBezTo>
                  <a:pt x="190" y="139"/>
                  <a:pt x="190" y="139"/>
                  <a:pt x="190" y="139"/>
                </a:cubicBezTo>
                <a:cubicBezTo>
                  <a:pt x="187" y="139"/>
                  <a:pt x="185" y="141"/>
                  <a:pt x="185" y="144"/>
                </a:cubicBezTo>
                <a:cubicBezTo>
                  <a:pt x="185" y="147"/>
                  <a:pt x="187" y="149"/>
                  <a:pt x="190" y="149"/>
                </a:cubicBezTo>
                <a:cubicBezTo>
                  <a:pt x="238" y="149"/>
                  <a:pt x="238" y="149"/>
                  <a:pt x="238" y="149"/>
                </a:cubicBezTo>
                <a:cubicBezTo>
                  <a:pt x="239" y="149"/>
                  <a:pt x="240" y="150"/>
                  <a:pt x="240" y="151"/>
                </a:cubicBezTo>
                <a:cubicBezTo>
                  <a:pt x="240" y="151"/>
                  <a:pt x="239" y="152"/>
                  <a:pt x="238" y="152"/>
                </a:cubicBezTo>
                <a:cubicBezTo>
                  <a:pt x="180" y="152"/>
                  <a:pt x="180" y="152"/>
                  <a:pt x="180" y="152"/>
                </a:cubicBezTo>
                <a:cubicBezTo>
                  <a:pt x="177" y="152"/>
                  <a:pt x="175" y="154"/>
                  <a:pt x="175" y="157"/>
                </a:cubicBezTo>
                <a:cubicBezTo>
                  <a:pt x="175" y="160"/>
                  <a:pt x="177" y="162"/>
                  <a:pt x="180" y="162"/>
                </a:cubicBezTo>
                <a:cubicBezTo>
                  <a:pt x="247" y="162"/>
                  <a:pt x="247" y="162"/>
                  <a:pt x="247" y="162"/>
                </a:cubicBezTo>
                <a:cubicBezTo>
                  <a:pt x="248" y="162"/>
                  <a:pt x="248" y="163"/>
                  <a:pt x="248" y="164"/>
                </a:cubicBezTo>
                <a:cubicBezTo>
                  <a:pt x="248" y="165"/>
                  <a:pt x="248" y="166"/>
                  <a:pt x="247" y="166"/>
                </a:cubicBezTo>
                <a:cubicBezTo>
                  <a:pt x="187" y="166"/>
                  <a:pt x="187" y="166"/>
                  <a:pt x="187" y="166"/>
                </a:cubicBezTo>
                <a:cubicBezTo>
                  <a:pt x="184" y="166"/>
                  <a:pt x="182" y="168"/>
                  <a:pt x="182" y="171"/>
                </a:cubicBezTo>
                <a:cubicBezTo>
                  <a:pt x="182" y="174"/>
                  <a:pt x="184" y="176"/>
                  <a:pt x="187" y="176"/>
                </a:cubicBezTo>
                <a:cubicBezTo>
                  <a:pt x="260" y="176"/>
                  <a:pt x="260" y="176"/>
                  <a:pt x="260" y="176"/>
                </a:cubicBezTo>
                <a:cubicBezTo>
                  <a:pt x="261" y="176"/>
                  <a:pt x="262" y="177"/>
                  <a:pt x="262" y="178"/>
                </a:cubicBezTo>
                <a:cubicBezTo>
                  <a:pt x="262" y="179"/>
                  <a:pt x="261" y="179"/>
                  <a:pt x="260" y="179"/>
                </a:cubicBezTo>
                <a:cubicBezTo>
                  <a:pt x="213" y="179"/>
                  <a:pt x="213" y="179"/>
                  <a:pt x="213" y="179"/>
                </a:cubicBezTo>
                <a:cubicBezTo>
                  <a:pt x="211" y="179"/>
                  <a:pt x="208" y="182"/>
                  <a:pt x="208" y="185"/>
                </a:cubicBezTo>
                <a:cubicBezTo>
                  <a:pt x="208" y="187"/>
                  <a:pt x="211" y="190"/>
                  <a:pt x="213" y="190"/>
                </a:cubicBezTo>
                <a:cubicBezTo>
                  <a:pt x="247" y="190"/>
                  <a:pt x="247" y="190"/>
                  <a:pt x="247" y="190"/>
                </a:cubicBezTo>
                <a:cubicBezTo>
                  <a:pt x="248" y="190"/>
                  <a:pt x="249" y="190"/>
                  <a:pt x="249" y="191"/>
                </a:cubicBezTo>
                <a:cubicBezTo>
                  <a:pt x="249" y="192"/>
                  <a:pt x="248" y="193"/>
                  <a:pt x="247" y="193"/>
                </a:cubicBezTo>
                <a:cubicBezTo>
                  <a:pt x="216" y="193"/>
                  <a:pt x="216" y="193"/>
                  <a:pt x="216" y="193"/>
                </a:cubicBezTo>
                <a:cubicBezTo>
                  <a:pt x="213" y="193"/>
                  <a:pt x="210" y="195"/>
                  <a:pt x="210" y="198"/>
                </a:cubicBezTo>
                <a:cubicBezTo>
                  <a:pt x="210" y="201"/>
                  <a:pt x="213" y="203"/>
                  <a:pt x="216" y="203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9" y="203"/>
                  <a:pt x="250" y="204"/>
                  <a:pt x="250" y="205"/>
                </a:cubicBezTo>
                <a:cubicBezTo>
                  <a:pt x="250" y="206"/>
                  <a:pt x="249" y="207"/>
                  <a:pt x="248" y="207"/>
                </a:cubicBezTo>
                <a:cubicBezTo>
                  <a:pt x="217" y="207"/>
                  <a:pt x="217" y="207"/>
                  <a:pt x="217" y="207"/>
                </a:cubicBezTo>
                <a:cubicBezTo>
                  <a:pt x="214" y="207"/>
                  <a:pt x="212" y="209"/>
                  <a:pt x="212" y="212"/>
                </a:cubicBezTo>
                <a:cubicBezTo>
                  <a:pt x="212" y="214"/>
                  <a:pt x="214" y="217"/>
                  <a:pt x="217" y="217"/>
                </a:cubicBezTo>
                <a:cubicBezTo>
                  <a:pt x="240" y="217"/>
                  <a:pt x="240" y="217"/>
                  <a:pt x="240" y="217"/>
                </a:cubicBezTo>
                <a:cubicBezTo>
                  <a:pt x="241" y="217"/>
                  <a:pt x="241" y="217"/>
                  <a:pt x="241" y="218"/>
                </a:cubicBezTo>
                <a:cubicBezTo>
                  <a:pt x="241" y="219"/>
                  <a:pt x="241" y="220"/>
                  <a:pt x="240" y="220"/>
                </a:cubicBezTo>
                <a:cubicBezTo>
                  <a:pt x="222" y="220"/>
                  <a:pt x="222" y="220"/>
                  <a:pt x="222" y="220"/>
                </a:cubicBezTo>
                <a:cubicBezTo>
                  <a:pt x="219" y="220"/>
                  <a:pt x="217" y="222"/>
                  <a:pt x="217" y="225"/>
                </a:cubicBezTo>
                <a:cubicBezTo>
                  <a:pt x="217" y="228"/>
                  <a:pt x="219" y="230"/>
                  <a:pt x="222" y="230"/>
                </a:cubicBezTo>
                <a:cubicBezTo>
                  <a:pt x="231" y="230"/>
                  <a:pt x="231" y="230"/>
                  <a:pt x="231" y="230"/>
                </a:cubicBezTo>
                <a:cubicBezTo>
                  <a:pt x="232" y="230"/>
                  <a:pt x="232" y="231"/>
                  <a:pt x="232" y="232"/>
                </a:cubicBezTo>
                <a:cubicBezTo>
                  <a:pt x="232" y="233"/>
                  <a:pt x="232" y="234"/>
                  <a:pt x="231" y="234"/>
                </a:cubicBezTo>
                <a:cubicBezTo>
                  <a:pt x="230" y="234"/>
                  <a:pt x="230" y="234"/>
                  <a:pt x="230" y="234"/>
                </a:cubicBezTo>
                <a:cubicBezTo>
                  <a:pt x="225" y="234"/>
                  <a:pt x="222" y="237"/>
                  <a:pt x="222" y="242"/>
                </a:cubicBezTo>
                <a:cubicBezTo>
                  <a:pt x="222" y="247"/>
                  <a:pt x="225" y="251"/>
                  <a:pt x="230" y="251"/>
                </a:cubicBezTo>
                <a:cubicBezTo>
                  <a:pt x="240" y="251"/>
                  <a:pt x="240" y="251"/>
                  <a:pt x="240" y="251"/>
                </a:cubicBezTo>
                <a:cubicBezTo>
                  <a:pt x="243" y="251"/>
                  <a:pt x="245" y="253"/>
                  <a:pt x="245" y="256"/>
                </a:cubicBezTo>
                <a:cubicBezTo>
                  <a:pt x="245" y="259"/>
                  <a:pt x="243" y="261"/>
                  <a:pt x="240" y="261"/>
                </a:cubicBezTo>
                <a:cubicBezTo>
                  <a:pt x="105" y="261"/>
                  <a:pt x="105" y="261"/>
                  <a:pt x="105" y="261"/>
                </a:cubicBezTo>
                <a:cubicBezTo>
                  <a:pt x="104" y="261"/>
                  <a:pt x="103" y="260"/>
                  <a:pt x="103" y="259"/>
                </a:cubicBezTo>
                <a:cubicBezTo>
                  <a:pt x="103" y="258"/>
                  <a:pt x="104" y="257"/>
                  <a:pt x="105" y="257"/>
                </a:cubicBezTo>
                <a:cubicBezTo>
                  <a:pt x="112" y="257"/>
                  <a:pt x="112" y="257"/>
                  <a:pt x="112" y="257"/>
                </a:cubicBezTo>
                <a:cubicBezTo>
                  <a:pt x="114" y="257"/>
                  <a:pt x="116" y="255"/>
                  <a:pt x="116" y="252"/>
                </a:cubicBezTo>
                <a:cubicBezTo>
                  <a:pt x="116" y="250"/>
                  <a:pt x="114" y="247"/>
                  <a:pt x="112" y="247"/>
                </a:cubicBezTo>
                <a:cubicBezTo>
                  <a:pt x="105" y="247"/>
                  <a:pt x="105" y="247"/>
                  <a:pt x="105" y="247"/>
                </a:cubicBezTo>
                <a:cubicBezTo>
                  <a:pt x="104" y="247"/>
                  <a:pt x="103" y="247"/>
                  <a:pt x="103" y="246"/>
                </a:cubicBezTo>
                <a:cubicBezTo>
                  <a:pt x="103" y="245"/>
                  <a:pt x="104" y="244"/>
                  <a:pt x="105" y="244"/>
                </a:cubicBezTo>
                <a:cubicBezTo>
                  <a:pt x="117" y="244"/>
                  <a:pt x="117" y="244"/>
                  <a:pt x="117" y="244"/>
                </a:cubicBezTo>
                <a:cubicBezTo>
                  <a:pt x="120" y="244"/>
                  <a:pt x="122" y="242"/>
                  <a:pt x="122" y="239"/>
                </a:cubicBezTo>
                <a:cubicBezTo>
                  <a:pt x="122" y="236"/>
                  <a:pt x="120" y="234"/>
                  <a:pt x="117" y="234"/>
                </a:cubicBezTo>
                <a:cubicBezTo>
                  <a:pt x="104" y="234"/>
                  <a:pt x="104" y="234"/>
                  <a:pt x="104" y="234"/>
                </a:cubicBezTo>
                <a:cubicBezTo>
                  <a:pt x="103" y="234"/>
                  <a:pt x="102" y="233"/>
                  <a:pt x="102" y="232"/>
                </a:cubicBezTo>
                <a:cubicBezTo>
                  <a:pt x="102" y="231"/>
                  <a:pt x="103" y="230"/>
                  <a:pt x="104" y="230"/>
                </a:cubicBezTo>
                <a:cubicBezTo>
                  <a:pt x="130" y="230"/>
                  <a:pt x="130" y="230"/>
                  <a:pt x="130" y="230"/>
                </a:cubicBezTo>
                <a:cubicBezTo>
                  <a:pt x="133" y="230"/>
                  <a:pt x="135" y="228"/>
                  <a:pt x="135" y="225"/>
                </a:cubicBezTo>
                <a:cubicBezTo>
                  <a:pt x="135" y="222"/>
                  <a:pt x="133" y="220"/>
                  <a:pt x="130" y="220"/>
                </a:cubicBezTo>
                <a:cubicBezTo>
                  <a:pt x="105" y="220"/>
                  <a:pt x="105" y="220"/>
                  <a:pt x="105" y="220"/>
                </a:cubicBezTo>
                <a:cubicBezTo>
                  <a:pt x="104" y="220"/>
                  <a:pt x="104" y="219"/>
                  <a:pt x="104" y="218"/>
                </a:cubicBezTo>
                <a:cubicBezTo>
                  <a:pt x="104" y="217"/>
                  <a:pt x="104" y="217"/>
                  <a:pt x="105" y="217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3" y="217"/>
                  <a:pt x="145" y="214"/>
                  <a:pt x="145" y="212"/>
                </a:cubicBezTo>
                <a:cubicBezTo>
                  <a:pt x="145" y="209"/>
                  <a:pt x="143" y="207"/>
                  <a:pt x="140" y="207"/>
                </a:cubicBezTo>
                <a:cubicBezTo>
                  <a:pt x="99" y="207"/>
                  <a:pt x="99" y="207"/>
                  <a:pt x="99" y="207"/>
                </a:cubicBezTo>
                <a:cubicBezTo>
                  <a:pt x="98" y="207"/>
                  <a:pt x="97" y="206"/>
                  <a:pt x="97" y="205"/>
                </a:cubicBezTo>
                <a:cubicBezTo>
                  <a:pt x="97" y="204"/>
                  <a:pt x="98" y="203"/>
                  <a:pt x="99" y="203"/>
                </a:cubicBezTo>
                <a:cubicBezTo>
                  <a:pt x="143" y="203"/>
                  <a:pt x="143" y="203"/>
                  <a:pt x="143" y="203"/>
                </a:cubicBezTo>
                <a:cubicBezTo>
                  <a:pt x="146" y="203"/>
                  <a:pt x="148" y="201"/>
                  <a:pt x="148" y="198"/>
                </a:cubicBezTo>
                <a:cubicBezTo>
                  <a:pt x="148" y="195"/>
                  <a:pt x="146" y="193"/>
                  <a:pt x="143" y="193"/>
                </a:cubicBezTo>
                <a:cubicBezTo>
                  <a:pt x="89" y="193"/>
                  <a:pt x="89" y="193"/>
                  <a:pt x="89" y="193"/>
                </a:cubicBezTo>
                <a:cubicBezTo>
                  <a:pt x="88" y="193"/>
                  <a:pt x="88" y="192"/>
                  <a:pt x="88" y="191"/>
                </a:cubicBezTo>
                <a:cubicBezTo>
                  <a:pt x="88" y="190"/>
                  <a:pt x="88" y="190"/>
                  <a:pt x="89" y="190"/>
                </a:cubicBezTo>
                <a:cubicBezTo>
                  <a:pt x="125" y="190"/>
                  <a:pt x="125" y="190"/>
                  <a:pt x="125" y="190"/>
                </a:cubicBezTo>
                <a:cubicBezTo>
                  <a:pt x="128" y="190"/>
                  <a:pt x="130" y="187"/>
                  <a:pt x="130" y="185"/>
                </a:cubicBezTo>
                <a:cubicBezTo>
                  <a:pt x="130" y="182"/>
                  <a:pt x="128" y="179"/>
                  <a:pt x="125" y="179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9" y="179"/>
                  <a:pt x="78" y="179"/>
                  <a:pt x="78" y="178"/>
                </a:cubicBezTo>
                <a:cubicBezTo>
                  <a:pt x="78" y="177"/>
                  <a:pt x="79" y="176"/>
                  <a:pt x="80" y="176"/>
                </a:cubicBezTo>
                <a:cubicBezTo>
                  <a:pt x="84" y="176"/>
                  <a:pt x="84" y="176"/>
                  <a:pt x="84" y="176"/>
                </a:cubicBezTo>
                <a:cubicBezTo>
                  <a:pt x="86" y="176"/>
                  <a:pt x="89" y="174"/>
                  <a:pt x="89" y="171"/>
                </a:cubicBezTo>
                <a:cubicBezTo>
                  <a:pt x="89" y="168"/>
                  <a:pt x="86" y="166"/>
                  <a:pt x="84" y="166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64" y="166"/>
                  <a:pt x="63" y="165"/>
                  <a:pt x="63" y="164"/>
                </a:cubicBezTo>
                <a:cubicBezTo>
                  <a:pt x="63" y="163"/>
                  <a:pt x="64" y="162"/>
                  <a:pt x="65" y="162"/>
                </a:cubicBezTo>
                <a:cubicBezTo>
                  <a:pt x="65" y="162"/>
                  <a:pt x="65" y="162"/>
                  <a:pt x="65" y="162"/>
                </a:cubicBezTo>
                <a:cubicBezTo>
                  <a:pt x="68" y="162"/>
                  <a:pt x="70" y="160"/>
                  <a:pt x="70" y="157"/>
                </a:cubicBezTo>
                <a:cubicBezTo>
                  <a:pt x="70" y="154"/>
                  <a:pt x="68" y="152"/>
                  <a:pt x="65" y="152"/>
                </a:cubicBezTo>
                <a:cubicBezTo>
                  <a:pt x="56" y="152"/>
                  <a:pt x="56" y="152"/>
                  <a:pt x="56" y="152"/>
                </a:cubicBezTo>
                <a:cubicBezTo>
                  <a:pt x="55" y="152"/>
                  <a:pt x="54" y="151"/>
                  <a:pt x="54" y="151"/>
                </a:cubicBezTo>
                <a:cubicBezTo>
                  <a:pt x="54" y="150"/>
                  <a:pt x="55" y="149"/>
                  <a:pt x="56" y="149"/>
                </a:cubicBezTo>
                <a:cubicBezTo>
                  <a:pt x="63" y="149"/>
                  <a:pt x="63" y="149"/>
                  <a:pt x="63" y="149"/>
                </a:cubicBezTo>
                <a:cubicBezTo>
                  <a:pt x="66" y="149"/>
                  <a:pt x="68" y="147"/>
                  <a:pt x="68" y="144"/>
                </a:cubicBezTo>
                <a:cubicBezTo>
                  <a:pt x="68" y="141"/>
                  <a:pt x="66" y="139"/>
                  <a:pt x="63" y="139"/>
                </a:cubicBezTo>
                <a:cubicBezTo>
                  <a:pt x="45" y="139"/>
                  <a:pt x="45" y="139"/>
                  <a:pt x="45" y="139"/>
                </a:cubicBezTo>
                <a:cubicBezTo>
                  <a:pt x="44" y="139"/>
                  <a:pt x="43" y="138"/>
                  <a:pt x="43" y="137"/>
                </a:cubicBezTo>
                <a:cubicBezTo>
                  <a:pt x="43" y="136"/>
                  <a:pt x="44" y="135"/>
                  <a:pt x="45" y="135"/>
                </a:cubicBezTo>
                <a:cubicBezTo>
                  <a:pt x="90" y="135"/>
                  <a:pt x="90" y="135"/>
                  <a:pt x="90" y="135"/>
                </a:cubicBezTo>
                <a:cubicBezTo>
                  <a:pt x="93" y="135"/>
                  <a:pt x="95" y="133"/>
                  <a:pt x="95" y="130"/>
                </a:cubicBezTo>
                <a:cubicBezTo>
                  <a:pt x="95" y="127"/>
                  <a:pt x="93" y="125"/>
                  <a:pt x="90" y="125"/>
                </a:cubicBezTo>
                <a:cubicBezTo>
                  <a:pt x="39" y="125"/>
                  <a:pt x="39" y="125"/>
                  <a:pt x="39" y="125"/>
                </a:cubicBezTo>
                <a:cubicBezTo>
                  <a:pt x="38" y="125"/>
                  <a:pt x="37" y="124"/>
                  <a:pt x="37" y="123"/>
                </a:cubicBezTo>
                <a:cubicBezTo>
                  <a:pt x="37" y="122"/>
                  <a:pt x="38" y="122"/>
                  <a:pt x="39" y="122"/>
                </a:cubicBezTo>
                <a:cubicBezTo>
                  <a:pt x="102" y="122"/>
                  <a:pt x="102" y="122"/>
                  <a:pt x="102" y="122"/>
                </a:cubicBezTo>
                <a:cubicBezTo>
                  <a:pt x="105" y="122"/>
                  <a:pt x="107" y="119"/>
                  <a:pt x="107" y="117"/>
                </a:cubicBezTo>
                <a:cubicBezTo>
                  <a:pt x="107" y="114"/>
                  <a:pt x="105" y="112"/>
                  <a:pt x="102" y="112"/>
                </a:cubicBezTo>
                <a:cubicBezTo>
                  <a:pt x="43" y="112"/>
                  <a:pt x="43" y="112"/>
                  <a:pt x="43" y="112"/>
                </a:cubicBezTo>
                <a:cubicBezTo>
                  <a:pt x="42" y="112"/>
                  <a:pt x="41" y="111"/>
                  <a:pt x="41" y="110"/>
                </a:cubicBezTo>
                <a:cubicBezTo>
                  <a:pt x="41" y="109"/>
                  <a:pt x="42" y="108"/>
                  <a:pt x="4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5" y="108"/>
                  <a:pt x="128" y="106"/>
                  <a:pt x="128" y="103"/>
                </a:cubicBezTo>
                <a:cubicBezTo>
                  <a:pt x="128" y="100"/>
                  <a:pt x="125" y="98"/>
                  <a:pt x="122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38" y="98"/>
                  <a:pt x="37" y="97"/>
                  <a:pt x="37" y="96"/>
                </a:cubicBezTo>
                <a:cubicBezTo>
                  <a:pt x="37" y="95"/>
                  <a:pt x="38" y="95"/>
                  <a:pt x="39" y="95"/>
                </a:cubicBezTo>
                <a:cubicBezTo>
                  <a:pt x="123" y="95"/>
                  <a:pt x="123" y="95"/>
                  <a:pt x="123" y="95"/>
                </a:cubicBezTo>
                <a:cubicBezTo>
                  <a:pt x="126" y="95"/>
                  <a:pt x="128" y="92"/>
                  <a:pt x="128" y="89"/>
                </a:cubicBezTo>
                <a:cubicBezTo>
                  <a:pt x="128" y="89"/>
                  <a:pt x="128" y="88"/>
                  <a:pt x="128" y="88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50" y="88"/>
                  <a:pt x="152" y="85"/>
                  <a:pt x="152" y="83"/>
                </a:cubicBezTo>
                <a:cubicBezTo>
                  <a:pt x="152" y="80"/>
                  <a:pt x="150" y="78"/>
                  <a:pt x="148" y="78"/>
                </a:cubicBezTo>
                <a:cubicBezTo>
                  <a:pt x="142" y="78"/>
                  <a:pt x="142" y="78"/>
                  <a:pt x="142" y="78"/>
                </a:cubicBezTo>
                <a:cubicBezTo>
                  <a:pt x="141" y="78"/>
                  <a:pt x="140" y="77"/>
                  <a:pt x="140" y="76"/>
                </a:cubicBezTo>
                <a:cubicBezTo>
                  <a:pt x="140" y="75"/>
                  <a:pt x="141" y="74"/>
                  <a:pt x="142" y="74"/>
                </a:cubicBezTo>
                <a:cubicBezTo>
                  <a:pt x="170" y="74"/>
                  <a:pt x="170" y="74"/>
                  <a:pt x="170" y="74"/>
                </a:cubicBezTo>
                <a:cubicBezTo>
                  <a:pt x="173" y="74"/>
                  <a:pt x="175" y="72"/>
                  <a:pt x="175" y="69"/>
                </a:cubicBezTo>
                <a:cubicBezTo>
                  <a:pt x="175" y="66"/>
                  <a:pt x="173" y="64"/>
                  <a:pt x="170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1" y="64"/>
                  <a:pt x="140" y="63"/>
                  <a:pt x="140" y="62"/>
                </a:cubicBezTo>
                <a:cubicBezTo>
                  <a:pt x="140" y="62"/>
                  <a:pt x="141" y="61"/>
                  <a:pt x="142" y="61"/>
                </a:cubicBezTo>
                <a:cubicBezTo>
                  <a:pt x="173" y="61"/>
                  <a:pt x="173" y="61"/>
                  <a:pt x="173" y="61"/>
                </a:cubicBezTo>
                <a:cubicBezTo>
                  <a:pt x="176" y="61"/>
                  <a:pt x="178" y="58"/>
                  <a:pt x="178" y="56"/>
                </a:cubicBezTo>
                <a:cubicBezTo>
                  <a:pt x="178" y="53"/>
                  <a:pt x="176" y="50"/>
                  <a:pt x="173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36" y="50"/>
                  <a:pt x="135" y="50"/>
                  <a:pt x="135" y="49"/>
                </a:cubicBezTo>
                <a:cubicBezTo>
                  <a:pt x="135" y="48"/>
                  <a:pt x="136" y="47"/>
                  <a:pt x="137" y="47"/>
                </a:cubicBezTo>
                <a:cubicBezTo>
                  <a:pt x="177" y="47"/>
                  <a:pt x="177" y="47"/>
                  <a:pt x="177" y="47"/>
                </a:cubicBezTo>
                <a:cubicBezTo>
                  <a:pt x="179" y="47"/>
                  <a:pt x="182" y="45"/>
                  <a:pt x="182" y="42"/>
                </a:cubicBezTo>
                <a:cubicBezTo>
                  <a:pt x="182" y="39"/>
                  <a:pt x="179" y="37"/>
                  <a:pt x="177" y="37"/>
                </a:cubicBezTo>
                <a:cubicBezTo>
                  <a:pt x="132" y="37"/>
                  <a:pt x="132" y="37"/>
                  <a:pt x="132" y="37"/>
                </a:cubicBezTo>
                <a:cubicBezTo>
                  <a:pt x="132" y="37"/>
                  <a:pt x="131" y="36"/>
                  <a:pt x="131" y="35"/>
                </a:cubicBezTo>
                <a:cubicBezTo>
                  <a:pt x="131" y="34"/>
                  <a:pt x="132" y="34"/>
                  <a:pt x="132" y="34"/>
                </a:cubicBezTo>
                <a:cubicBezTo>
                  <a:pt x="178" y="34"/>
                  <a:pt x="178" y="34"/>
                  <a:pt x="178" y="34"/>
                </a:cubicBezTo>
                <a:cubicBezTo>
                  <a:pt x="181" y="34"/>
                  <a:pt x="183" y="31"/>
                  <a:pt x="183" y="28"/>
                </a:cubicBezTo>
                <a:cubicBezTo>
                  <a:pt x="183" y="26"/>
                  <a:pt x="181" y="23"/>
                  <a:pt x="178" y="23"/>
                </a:cubicBezTo>
                <a:cubicBezTo>
                  <a:pt x="147" y="23"/>
                  <a:pt x="147" y="23"/>
                  <a:pt x="147" y="23"/>
                </a:cubicBezTo>
                <a:cubicBezTo>
                  <a:pt x="146" y="23"/>
                  <a:pt x="145" y="23"/>
                  <a:pt x="145" y="22"/>
                </a:cubicBezTo>
                <a:cubicBezTo>
                  <a:pt x="145" y="21"/>
                  <a:pt x="146" y="20"/>
                  <a:pt x="147" y="20"/>
                </a:cubicBezTo>
                <a:cubicBezTo>
                  <a:pt x="292" y="20"/>
                  <a:pt x="292" y="20"/>
                  <a:pt x="292" y="20"/>
                </a:cubicBezTo>
                <a:cubicBezTo>
                  <a:pt x="292" y="20"/>
                  <a:pt x="293" y="21"/>
                  <a:pt x="293" y="22"/>
                </a:cubicBezTo>
                <a:cubicBezTo>
                  <a:pt x="293" y="23"/>
                  <a:pt x="292" y="23"/>
                  <a:pt x="292" y="23"/>
                </a:cubicBezTo>
                <a:cubicBezTo>
                  <a:pt x="289" y="23"/>
                  <a:pt x="289" y="23"/>
                  <a:pt x="289" y="23"/>
                </a:cubicBezTo>
                <a:cubicBezTo>
                  <a:pt x="286" y="23"/>
                  <a:pt x="284" y="26"/>
                  <a:pt x="284" y="28"/>
                </a:cubicBezTo>
                <a:cubicBezTo>
                  <a:pt x="284" y="31"/>
                  <a:pt x="286" y="34"/>
                  <a:pt x="289" y="34"/>
                </a:cubicBezTo>
                <a:cubicBezTo>
                  <a:pt x="399" y="34"/>
                  <a:pt x="399" y="34"/>
                  <a:pt x="399" y="34"/>
                </a:cubicBezTo>
                <a:cubicBezTo>
                  <a:pt x="400" y="34"/>
                  <a:pt x="401" y="34"/>
                  <a:pt x="401" y="35"/>
                </a:cubicBezTo>
                <a:cubicBezTo>
                  <a:pt x="401" y="36"/>
                  <a:pt x="400" y="37"/>
                  <a:pt x="399" y="37"/>
                </a:cubicBezTo>
                <a:cubicBezTo>
                  <a:pt x="253" y="37"/>
                  <a:pt x="253" y="37"/>
                  <a:pt x="253" y="37"/>
                </a:cubicBezTo>
                <a:cubicBezTo>
                  <a:pt x="251" y="37"/>
                  <a:pt x="248" y="39"/>
                  <a:pt x="248" y="42"/>
                </a:cubicBezTo>
                <a:cubicBezTo>
                  <a:pt x="248" y="45"/>
                  <a:pt x="251" y="47"/>
                  <a:pt x="253" y="47"/>
                </a:cubicBezTo>
                <a:cubicBezTo>
                  <a:pt x="397" y="47"/>
                  <a:pt x="397" y="47"/>
                  <a:pt x="397" y="47"/>
                </a:cubicBezTo>
                <a:cubicBezTo>
                  <a:pt x="398" y="47"/>
                  <a:pt x="399" y="48"/>
                  <a:pt x="399" y="49"/>
                </a:cubicBezTo>
                <a:cubicBezTo>
                  <a:pt x="399" y="50"/>
                  <a:pt x="398" y="50"/>
                  <a:pt x="397" y="50"/>
                </a:cubicBezTo>
                <a:cubicBezTo>
                  <a:pt x="270" y="50"/>
                  <a:pt x="270" y="50"/>
                  <a:pt x="270" y="50"/>
                </a:cubicBezTo>
                <a:cubicBezTo>
                  <a:pt x="267" y="50"/>
                  <a:pt x="265" y="53"/>
                  <a:pt x="265" y="56"/>
                </a:cubicBezTo>
                <a:cubicBezTo>
                  <a:pt x="265" y="58"/>
                  <a:pt x="267" y="61"/>
                  <a:pt x="270" y="61"/>
                </a:cubicBezTo>
                <a:cubicBezTo>
                  <a:pt x="396" y="61"/>
                  <a:pt x="396" y="61"/>
                  <a:pt x="396" y="61"/>
                </a:cubicBezTo>
                <a:cubicBezTo>
                  <a:pt x="397" y="61"/>
                  <a:pt x="398" y="62"/>
                  <a:pt x="398" y="62"/>
                </a:cubicBezTo>
                <a:cubicBezTo>
                  <a:pt x="398" y="63"/>
                  <a:pt x="397" y="64"/>
                  <a:pt x="396" y="64"/>
                </a:cubicBezTo>
                <a:cubicBezTo>
                  <a:pt x="222" y="64"/>
                  <a:pt x="222" y="64"/>
                  <a:pt x="222" y="64"/>
                </a:cubicBezTo>
                <a:cubicBezTo>
                  <a:pt x="219" y="64"/>
                  <a:pt x="217" y="66"/>
                  <a:pt x="217" y="69"/>
                </a:cubicBezTo>
                <a:cubicBezTo>
                  <a:pt x="217" y="72"/>
                  <a:pt x="219" y="74"/>
                  <a:pt x="222" y="74"/>
                </a:cubicBezTo>
                <a:cubicBezTo>
                  <a:pt x="366" y="74"/>
                  <a:pt x="366" y="74"/>
                  <a:pt x="366" y="74"/>
                </a:cubicBezTo>
                <a:cubicBezTo>
                  <a:pt x="367" y="74"/>
                  <a:pt x="368" y="75"/>
                  <a:pt x="368" y="76"/>
                </a:cubicBezTo>
                <a:cubicBezTo>
                  <a:pt x="368" y="77"/>
                  <a:pt x="367" y="78"/>
                  <a:pt x="366" y="78"/>
                </a:cubicBezTo>
                <a:cubicBezTo>
                  <a:pt x="209" y="78"/>
                  <a:pt x="209" y="78"/>
                  <a:pt x="209" y="78"/>
                </a:cubicBezTo>
                <a:cubicBezTo>
                  <a:pt x="207" y="78"/>
                  <a:pt x="204" y="80"/>
                  <a:pt x="204" y="83"/>
                </a:cubicBezTo>
                <a:cubicBezTo>
                  <a:pt x="204" y="83"/>
                  <a:pt x="204" y="84"/>
                  <a:pt x="205" y="84"/>
                </a:cubicBezTo>
                <a:close/>
                <a:moveTo>
                  <a:pt x="471" y="200"/>
                </a:moveTo>
                <a:cubicBezTo>
                  <a:pt x="469" y="200"/>
                  <a:pt x="467" y="202"/>
                  <a:pt x="467" y="205"/>
                </a:cubicBezTo>
                <a:cubicBezTo>
                  <a:pt x="467" y="206"/>
                  <a:pt x="468" y="208"/>
                  <a:pt x="470" y="209"/>
                </a:cubicBezTo>
                <a:cubicBezTo>
                  <a:pt x="468" y="223"/>
                  <a:pt x="456" y="234"/>
                  <a:pt x="442" y="234"/>
                </a:cubicBezTo>
                <a:cubicBezTo>
                  <a:pt x="422" y="234"/>
                  <a:pt x="422" y="234"/>
                  <a:pt x="422" y="234"/>
                </a:cubicBezTo>
                <a:cubicBezTo>
                  <a:pt x="419" y="234"/>
                  <a:pt x="417" y="236"/>
                  <a:pt x="417" y="239"/>
                </a:cubicBezTo>
                <a:cubicBezTo>
                  <a:pt x="417" y="242"/>
                  <a:pt x="419" y="244"/>
                  <a:pt x="422" y="244"/>
                </a:cubicBezTo>
                <a:cubicBezTo>
                  <a:pt x="434" y="244"/>
                  <a:pt x="434" y="244"/>
                  <a:pt x="434" y="244"/>
                </a:cubicBezTo>
                <a:cubicBezTo>
                  <a:pt x="435" y="244"/>
                  <a:pt x="436" y="245"/>
                  <a:pt x="436" y="246"/>
                </a:cubicBezTo>
                <a:cubicBezTo>
                  <a:pt x="436" y="247"/>
                  <a:pt x="435" y="247"/>
                  <a:pt x="434" y="247"/>
                </a:cubicBezTo>
                <a:cubicBezTo>
                  <a:pt x="423" y="247"/>
                  <a:pt x="423" y="247"/>
                  <a:pt x="423" y="247"/>
                </a:cubicBezTo>
                <a:cubicBezTo>
                  <a:pt x="420" y="247"/>
                  <a:pt x="418" y="250"/>
                  <a:pt x="418" y="252"/>
                </a:cubicBezTo>
                <a:cubicBezTo>
                  <a:pt x="418" y="255"/>
                  <a:pt x="420" y="258"/>
                  <a:pt x="423" y="258"/>
                </a:cubicBezTo>
                <a:cubicBezTo>
                  <a:pt x="430" y="258"/>
                  <a:pt x="430" y="258"/>
                  <a:pt x="430" y="258"/>
                </a:cubicBezTo>
                <a:cubicBezTo>
                  <a:pt x="431" y="258"/>
                  <a:pt x="432" y="258"/>
                  <a:pt x="432" y="259"/>
                </a:cubicBezTo>
                <a:cubicBezTo>
                  <a:pt x="432" y="260"/>
                  <a:pt x="431" y="261"/>
                  <a:pt x="430" y="261"/>
                </a:cubicBezTo>
                <a:cubicBezTo>
                  <a:pt x="416" y="261"/>
                  <a:pt x="416" y="261"/>
                  <a:pt x="416" y="261"/>
                </a:cubicBezTo>
                <a:cubicBezTo>
                  <a:pt x="413" y="261"/>
                  <a:pt x="411" y="263"/>
                  <a:pt x="411" y="266"/>
                </a:cubicBezTo>
                <a:cubicBezTo>
                  <a:pt x="411" y="269"/>
                  <a:pt x="413" y="271"/>
                  <a:pt x="416" y="271"/>
                </a:cubicBezTo>
                <a:cubicBezTo>
                  <a:pt x="421" y="271"/>
                  <a:pt x="421" y="271"/>
                  <a:pt x="421" y="271"/>
                </a:cubicBezTo>
                <a:cubicBezTo>
                  <a:pt x="422" y="271"/>
                  <a:pt x="423" y="272"/>
                  <a:pt x="423" y="273"/>
                </a:cubicBezTo>
                <a:cubicBezTo>
                  <a:pt x="423" y="274"/>
                  <a:pt x="422" y="275"/>
                  <a:pt x="421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6" y="275"/>
                  <a:pt x="384" y="272"/>
                  <a:pt x="384" y="269"/>
                </a:cubicBezTo>
                <a:cubicBezTo>
                  <a:pt x="384" y="267"/>
                  <a:pt x="386" y="264"/>
                  <a:pt x="389" y="264"/>
                </a:cubicBezTo>
                <a:cubicBezTo>
                  <a:pt x="391" y="264"/>
                  <a:pt x="391" y="264"/>
                  <a:pt x="391" y="264"/>
                </a:cubicBezTo>
                <a:cubicBezTo>
                  <a:pt x="393" y="264"/>
                  <a:pt x="396" y="262"/>
                  <a:pt x="396" y="259"/>
                </a:cubicBezTo>
                <a:cubicBezTo>
                  <a:pt x="396" y="256"/>
                  <a:pt x="393" y="254"/>
                  <a:pt x="391" y="254"/>
                </a:cubicBezTo>
                <a:cubicBezTo>
                  <a:pt x="385" y="254"/>
                  <a:pt x="385" y="254"/>
                  <a:pt x="385" y="254"/>
                </a:cubicBezTo>
                <a:cubicBezTo>
                  <a:pt x="384" y="254"/>
                  <a:pt x="384" y="253"/>
                  <a:pt x="384" y="252"/>
                </a:cubicBezTo>
                <a:cubicBezTo>
                  <a:pt x="384" y="251"/>
                  <a:pt x="384" y="251"/>
                  <a:pt x="385" y="251"/>
                </a:cubicBezTo>
                <a:cubicBezTo>
                  <a:pt x="399" y="251"/>
                  <a:pt x="399" y="251"/>
                  <a:pt x="399" y="251"/>
                </a:cubicBezTo>
                <a:cubicBezTo>
                  <a:pt x="402" y="251"/>
                  <a:pt x="404" y="248"/>
                  <a:pt x="404" y="246"/>
                </a:cubicBezTo>
                <a:cubicBezTo>
                  <a:pt x="404" y="243"/>
                  <a:pt x="402" y="241"/>
                  <a:pt x="399" y="241"/>
                </a:cubicBezTo>
                <a:cubicBezTo>
                  <a:pt x="355" y="241"/>
                  <a:pt x="355" y="241"/>
                  <a:pt x="355" y="241"/>
                </a:cubicBezTo>
                <a:cubicBezTo>
                  <a:pt x="354" y="241"/>
                  <a:pt x="353" y="240"/>
                  <a:pt x="353" y="239"/>
                </a:cubicBezTo>
                <a:cubicBezTo>
                  <a:pt x="353" y="238"/>
                  <a:pt x="354" y="237"/>
                  <a:pt x="355" y="237"/>
                </a:cubicBezTo>
                <a:cubicBezTo>
                  <a:pt x="403" y="237"/>
                  <a:pt x="403" y="237"/>
                  <a:pt x="403" y="237"/>
                </a:cubicBezTo>
                <a:cubicBezTo>
                  <a:pt x="406" y="237"/>
                  <a:pt x="408" y="235"/>
                  <a:pt x="408" y="232"/>
                </a:cubicBezTo>
                <a:cubicBezTo>
                  <a:pt x="408" y="229"/>
                  <a:pt x="406" y="227"/>
                  <a:pt x="403" y="227"/>
                </a:cubicBezTo>
                <a:cubicBezTo>
                  <a:pt x="354" y="227"/>
                  <a:pt x="354" y="227"/>
                  <a:pt x="354" y="227"/>
                </a:cubicBezTo>
                <a:cubicBezTo>
                  <a:pt x="353" y="227"/>
                  <a:pt x="352" y="226"/>
                  <a:pt x="352" y="225"/>
                </a:cubicBezTo>
                <a:cubicBezTo>
                  <a:pt x="352" y="224"/>
                  <a:pt x="353" y="224"/>
                  <a:pt x="354" y="224"/>
                </a:cubicBezTo>
                <a:cubicBezTo>
                  <a:pt x="400" y="224"/>
                  <a:pt x="400" y="224"/>
                  <a:pt x="400" y="224"/>
                </a:cubicBezTo>
                <a:cubicBezTo>
                  <a:pt x="403" y="224"/>
                  <a:pt x="405" y="221"/>
                  <a:pt x="405" y="218"/>
                </a:cubicBezTo>
                <a:cubicBezTo>
                  <a:pt x="405" y="216"/>
                  <a:pt x="403" y="213"/>
                  <a:pt x="400" y="213"/>
                </a:cubicBezTo>
                <a:cubicBezTo>
                  <a:pt x="365" y="213"/>
                  <a:pt x="365" y="213"/>
                  <a:pt x="365" y="213"/>
                </a:cubicBezTo>
                <a:cubicBezTo>
                  <a:pt x="364" y="213"/>
                  <a:pt x="364" y="213"/>
                  <a:pt x="364" y="212"/>
                </a:cubicBezTo>
                <a:cubicBezTo>
                  <a:pt x="364" y="211"/>
                  <a:pt x="364" y="210"/>
                  <a:pt x="365" y="210"/>
                </a:cubicBezTo>
                <a:cubicBezTo>
                  <a:pt x="396" y="210"/>
                  <a:pt x="396" y="210"/>
                  <a:pt x="396" y="210"/>
                </a:cubicBezTo>
                <a:cubicBezTo>
                  <a:pt x="401" y="210"/>
                  <a:pt x="405" y="206"/>
                  <a:pt x="405" y="201"/>
                </a:cubicBezTo>
                <a:cubicBezTo>
                  <a:pt x="405" y="197"/>
                  <a:pt x="401" y="193"/>
                  <a:pt x="396" y="193"/>
                </a:cubicBezTo>
                <a:cubicBezTo>
                  <a:pt x="394" y="193"/>
                  <a:pt x="394" y="193"/>
                  <a:pt x="394" y="193"/>
                </a:cubicBezTo>
                <a:cubicBezTo>
                  <a:pt x="393" y="193"/>
                  <a:pt x="392" y="192"/>
                  <a:pt x="392" y="191"/>
                </a:cubicBezTo>
                <a:cubicBezTo>
                  <a:pt x="392" y="190"/>
                  <a:pt x="393" y="190"/>
                  <a:pt x="394" y="190"/>
                </a:cubicBezTo>
                <a:cubicBezTo>
                  <a:pt x="396" y="190"/>
                  <a:pt x="396" y="190"/>
                  <a:pt x="396" y="190"/>
                </a:cubicBezTo>
                <a:cubicBezTo>
                  <a:pt x="399" y="190"/>
                  <a:pt x="401" y="187"/>
                  <a:pt x="401" y="185"/>
                </a:cubicBezTo>
                <a:cubicBezTo>
                  <a:pt x="401" y="182"/>
                  <a:pt x="399" y="179"/>
                  <a:pt x="396" y="179"/>
                </a:cubicBezTo>
                <a:cubicBezTo>
                  <a:pt x="379" y="179"/>
                  <a:pt x="379" y="179"/>
                  <a:pt x="379" y="179"/>
                </a:cubicBezTo>
                <a:cubicBezTo>
                  <a:pt x="376" y="179"/>
                  <a:pt x="373" y="182"/>
                  <a:pt x="373" y="185"/>
                </a:cubicBezTo>
                <a:cubicBezTo>
                  <a:pt x="373" y="187"/>
                  <a:pt x="376" y="190"/>
                  <a:pt x="379" y="190"/>
                </a:cubicBezTo>
                <a:cubicBezTo>
                  <a:pt x="382" y="190"/>
                  <a:pt x="382" y="190"/>
                  <a:pt x="382" y="190"/>
                </a:cubicBezTo>
                <a:cubicBezTo>
                  <a:pt x="383" y="190"/>
                  <a:pt x="384" y="190"/>
                  <a:pt x="384" y="191"/>
                </a:cubicBezTo>
                <a:cubicBezTo>
                  <a:pt x="384" y="192"/>
                  <a:pt x="383" y="193"/>
                  <a:pt x="382" y="193"/>
                </a:cubicBezTo>
                <a:cubicBezTo>
                  <a:pt x="343" y="193"/>
                  <a:pt x="343" y="193"/>
                  <a:pt x="343" y="193"/>
                </a:cubicBezTo>
                <a:cubicBezTo>
                  <a:pt x="342" y="193"/>
                  <a:pt x="341" y="192"/>
                  <a:pt x="341" y="191"/>
                </a:cubicBezTo>
                <a:cubicBezTo>
                  <a:pt x="341" y="190"/>
                  <a:pt x="342" y="190"/>
                  <a:pt x="343" y="190"/>
                </a:cubicBezTo>
                <a:cubicBezTo>
                  <a:pt x="365" y="190"/>
                  <a:pt x="365" y="190"/>
                  <a:pt x="365" y="190"/>
                </a:cubicBezTo>
                <a:cubicBezTo>
                  <a:pt x="368" y="190"/>
                  <a:pt x="370" y="187"/>
                  <a:pt x="370" y="185"/>
                </a:cubicBezTo>
                <a:cubicBezTo>
                  <a:pt x="370" y="182"/>
                  <a:pt x="368" y="179"/>
                  <a:pt x="365" y="179"/>
                </a:cubicBezTo>
                <a:cubicBezTo>
                  <a:pt x="311" y="179"/>
                  <a:pt x="311" y="179"/>
                  <a:pt x="311" y="179"/>
                </a:cubicBezTo>
                <a:cubicBezTo>
                  <a:pt x="310" y="179"/>
                  <a:pt x="310" y="179"/>
                  <a:pt x="310" y="178"/>
                </a:cubicBezTo>
                <a:cubicBezTo>
                  <a:pt x="310" y="177"/>
                  <a:pt x="310" y="176"/>
                  <a:pt x="311" y="176"/>
                </a:cubicBezTo>
                <a:cubicBezTo>
                  <a:pt x="343" y="176"/>
                  <a:pt x="343" y="176"/>
                  <a:pt x="343" y="176"/>
                </a:cubicBezTo>
                <a:cubicBezTo>
                  <a:pt x="345" y="176"/>
                  <a:pt x="348" y="174"/>
                  <a:pt x="348" y="171"/>
                </a:cubicBezTo>
                <a:cubicBezTo>
                  <a:pt x="348" y="168"/>
                  <a:pt x="345" y="166"/>
                  <a:pt x="343" y="166"/>
                </a:cubicBezTo>
                <a:cubicBezTo>
                  <a:pt x="303" y="166"/>
                  <a:pt x="303" y="166"/>
                  <a:pt x="303" y="166"/>
                </a:cubicBezTo>
                <a:cubicBezTo>
                  <a:pt x="302" y="166"/>
                  <a:pt x="302" y="165"/>
                  <a:pt x="302" y="164"/>
                </a:cubicBezTo>
                <a:cubicBezTo>
                  <a:pt x="302" y="163"/>
                  <a:pt x="302" y="162"/>
                  <a:pt x="303" y="162"/>
                </a:cubicBezTo>
                <a:cubicBezTo>
                  <a:pt x="338" y="162"/>
                  <a:pt x="338" y="162"/>
                  <a:pt x="338" y="162"/>
                </a:cubicBezTo>
                <a:cubicBezTo>
                  <a:pt x="341" y="162"/>
                  <a:pt x="344" y="160"/>
                  <a:pt x="344" y="157"/>
                </a:cubicBezTo>
                <a:cubicBezTo>
                  <a:pt x="344" y="154"/>
                  <a:pt x="341" y="152"/>
                  <a:pt x="338" y="152"/>
                </a:cubicBezTo>
                <a:cubicBezTo>
                  <a:pt x="252" y="152"/>
                  <a:pt x="252" y="152"/>
                  <a:pt x="252" y="152"/>
                </a:cubicBezTo>
                <a:cubicBezTo>
                  <a:pt x="251" y="152"/>
                  <a:pt x="250" y="151"/>
                  <a:pt x="250" y="151"/>
                </a:cubicBezTo>
                <a:cubicBezTo>
                  <a:pt x="250" y="150"/>
                  <a:pt x="251" y="149"/>
                  <a:pt x="252" y="149"/>
                </a:cubicBezTo>
                <a:cubicBezTo>
                  <a:pt x="360" y="149"/>
                  <a:pt x="360" y="149"/>
                  <a:pt x="360" y="149"/>
                </a:cubicBezTo>
                <a:cubicBezTo>
                  <a:pt x="362" y="149"/>
                  <a:pt x="365" y="147"/>
                  <a:pt x="365" y="144"/>
                </a:cubicBezTo>
                <a:cubicBezTo>
                  <a:pt x="365" y="141"/>
                  <a:pt x="362" y="139"/>
                  <a:pt x="360" y="139"/>
                </a:cubicBezTo>
                <a:cubicBezTo>
                  <a:pt x="240" y="139"/>
                  <a:pt x="240" y="139"/>
                  <a:pt x="240" y="139"/>
                </a:cubicBezTo>
                <a:cubicBezTo>
                  <a:pt x="239" y="139"/>
                  <a:pt x="239" y="138"/>
                  <a:pt x="239" y="137"/>
                </a:cubicBezTo>
                <a:cubicBezTo>
                  <a:pt x="239" y="136"/>
                  <a:pt x="239" y="135"/>
                  <a:pt x="240" y="135"/>
                </a:cubicBezTo>
                <a:cubicBezTo>
                  <a:pt x="360" y="135"/>
                  <a:pt x="360" y="135"/>
                  <a:pt x="360" y="135"/>
                </a:cubicBezTo>
                <a:cubicBezTo>
                  <a:pt x="363" y="135"/>
                  <a:pt x="365" y="133"/>
                  <a:pt x="365" y="130"/>
                </a:cubicBezTo>
                <a:cubicBezTo>
                  <a:pt x="365" y="127"/>
                  <a:pt x="363" y="125"/>
                  <a:pt x="360" y="125"/>
                </a:cubicBezTo>
                <a:cubicBezTo>
                  <a:pt x="245" y="125"/>
                  <a:pt x="245" y="125"/>
                  <a:pt x="245" y="125"/>
                </a:cubicBezTo>
                <a:cubicBezTo>
                  <a:pt x="244" y="125"/>
                  <a:pt x="243" y="124"/>
                  <a:pt x="243" y="124"/>
                </a:cubicBezTo>
                <a:cubicBezTo>
                  <a:pt x="243" y="123"/>
                  <a:pt x="244" y="122"/>
                  <a:pt x="245" y="122"/>
                </a:cubicBezTo>
                <a:cubicBezTo>
                  <a:pt x="366" y="122"/>
                  <a:pt x="366" y="122"/>
                  <a:pt x="366" y="122"/>
                </a:cubicBezTo>
                <a:cubicBezTo>
                  <a:pt x="368" y="122"/>
                  <a:pt x="371" y="120"/>
                  <a:pt x="371" y="117"/>
                </a:cubicBezTo>
                <a:cubicBezTo>
                  <a:pt x="371" y="114"/>
                  <a:pt x="368" y="112"/>
                  <a:pt x="366" y="112"/>
                </a:cubicBezTo>
                <a:cubicBezTo>
                  <a:pt x="245" y="112"/>
                  <a:pt x="245" y="112"/>
                  <a:pt x="245" y="112"/>
                </a:cubicBezTo>
                <a:cubicBezTo>
                  <a:pt x="244" y="112"/>
                  <a:pt x="243" y="111"/>
                  <a:pt x="243" y="110"/>
                </a:cubicBezTo>
                <a:cubicBezTo>
                  <a:pt x="243" y="109"/>
                  <a:pt x="244" y="108"/>
                  <a:pt x="245" y="108"/>
                </a:cubicBezTo>
                <a:cubicBezTo>
                  <a:pt x="375" y="108"/>
                  <a:pt x="375" y="108"/>
                  <a:pt x="375" y="108"/>
                </a:cubicBezTo>
                <a:cubicBezTo>
                  <a:pt x="378" y="108"/>
                  <a:pt x="380" y="106"/>
                  <a:pt x="380" y="103"/>
                </a:cubicBezTo>
                <a:cubicBezTo>
                  <a:pt x="380" y="100"/>
                  <a:pt x="378" y="98"/>
                  <a:pt x="375" y="98"/>
                </a:cubicBezTo>
                <a:cubicBezTo>
                  <a:pt x="202" y="98"/>
                  <a:pt x="202" y="98"/>
                  <a:pt x="202" y="98"/>
                </a:cubicBezTo>
                <a:cubicBezTo>
                  <a:pt x="201" y="98"/>
                  <a:pt x="200" y="97"/>
                  <a:pt x="200" y="96"/>
                </a:cubicBezTo>
                <a:cubicBezTo>
                  <a:pt x="200" y="95"/>
                  <a:pt x="201" y="95"/>
                  <a:pt x="202" y="95"/>
                </a:cubicBezTo>
                <a:cubicBezTo>
                  <a:pt x="375" y="95"/>
                  <a:pt x="375" y="95"/>
                  <a:pt x="375" y="95"/>
                </a:cubicBezTo>
                <a:cubicBezTo>
                  <a:pt x="378" y="95"/>
                  <a:pt x="380" y="92"/>
                  <a:pt x="380" y="89"/>
                </a:cubicBezTo>
                <a:cubicBezTo>
                  <a:pt x="380" y="87"/>
                  <a:pt x="378" y="85"/>
                  <a:pt x="375" y="85"/>
                </a:cubicBezTo>
                <a:cubicBezTo>
                  <a:pt x="213" y="85"/>
                  <a:pt x="213" y="85"/>
                  <a:pt x="213" y="85"/>
                </a:cubicBezTo>
                <a:cubicBezTo>
                  <a:pt x="213" y="84"/>
                  <a:pt x="213" y="84"/>
                  <a:pt x="213" y="84"/>
                </a:cubicBezTo>
                <a:cubicBezTo>
                  <a:pt x="209" y="84"/>
                  <a:pt x="209" y="84"/>
                  <a:pt x="209" y="84"/>
                </a:cubicBezTo>
                <a:cubicBezTo>
                  <a:pt x="208" y="84"/>
                  <a:pt x="208" y="84"/>
                  <a:pt x="208" y="83"/>
                </a:cubicBezTo>
                <a:cubicBezTo>
                  <a:pt x="208" y="82"/>
                  <a:pt x="208" y="81"/>
                  <a:pt x="209" y="81"/>
                </a:cubicBezTo>
                <a:cubicBezTo>
                  <a:pt x="366" y="81"/>
                  <a:pt x="366" y="81"/>
                  <a:pt x="366" y="81"/>
                </a:cubicBezTo>
                <a:cubicBezTo>
                  <a:pt x="369" y="81"/>
                  <a:pt x="371" y="79"/>
                  <a:pt x="371" y="76"/>
                </a:cubicBezTo>
                <a:cubicBezTo>
                  <a:pt x="371" y="73"/>
                  <a:pt x="369" y="71"/>
                  <a:pt x="366" y="71"/>
                </a:cubicBezTo>
                <a:cubicBezTo>
                  <a:pt x="222" y="71"/>
                  <a:pt x="222" y="71"/>
                  <a:pt x="222" y="71"/>
                </a:cubicBezTo>
                <a:cubicBezTo>
                  <a:pt x="221" y="71"/>
                  <a:pt x="220" y="70"/>
                  <a:pt x="220" y="69"/>
                </a:cubicBezTo>
                <a:cubicBezTo>
                  <a:pt x="220" y="68"/>
                  <a:pt x="221" y="67"/>
                  <a:pt x="222" y="67"/>
                </a:cubicBezTo>
                <a:cubicBezTo>
                  <a:pt x="396" y="67"/>
                  <a:pt x="396" y="67"/>
                  <a:pt x="396" y="67"/>
                </a:cubicBezTo>
                <a:cubicBezTo>
                  <a:pt x="399" y="67"/>
                  <a:pt x="402" y="65"/>
                  <a:pt x="402" y="62"/>
                </a:cubicBezTo>
                <a:cubicBezTo>
                  <a:pt x="402" y="60"/>
                  <a:pt x="399" y="57"/>
                  <a:pt x="396" y="57"/>
                </a:cubicBezTo>
                <a:cubicBezTo>
                  <a:pt x="270" y="57"/>
                  <a:pt x="270" y="57"/>
                  <a:pt x="270" y="57"/>
                </a:cubicBezTo>
                <a:cubicBezTo>
                  <a:pt x="269" y="57"/>
                  <a:pt x="268" y="57"/>
                  <a:pt x="268" y="56"/>
                </a:cubicBezTo>
                <a:cubicBezTo>
                  <a:pt x="268" y="55"/>
                  <a:pt x="269" y="54"/>
                  <a:pt x="270" y="54"/>
                </a:cubicBezTo>
                <a:cubicBezTo>
                  <a:pt x="397" y="54"/>
                  <a:pt x="397" y="54"/>
                  <a:pt x="397" y="54"/>
                </a:cubicBezTo>
                <a:cubicBezTo>
                  <a:pt x="400" y="54"/>
                  <a:pt x="402" y="52"/>
                  <a:pt x="402" y="49"/>
                </a:cubicBezTo>
                <a:cubicBezTo>
                  <a:pt x="402" y="46"/>
                  <a:pt x="400" y="44"/>
                  <a:pt x="397" y="44"/>
                </a:cubicBezTo>
                <a:cubicBezTo>
                  <a:pt x="253" y="44"/>
                  <a:pt x="253" y="44"/>
                  <a:pt x="253" y="44"/>
                </a:cubicBezTo>
                <a:cubicBezTo>
                  <a:pt x="252" y="44"/>
                  <a:pt x="252" y="43"/>
                  <a:pt x="252" y="42"/>
                </a:cubicBezTo>
                <a:cubicBezTo>
                  <a:pt x="252" y="41"/>
                  <a:pt x="252" y="40"/>
                  <a:pt x="253" y="40"/>
                </a:cubicBezTo>
                <a:cubicBezTo>
                  <a:pt x="399" y="40"/>
                  <a:pt x="399" y="40"/>
                  <a:pt x="399" y="40"/>
                </a:cubicBezTo>
                <a:cubicBezTo>
                  <a:pt x="402" y="40"/>
                  <a:pt x="404" y="38"/>
                  <a:pt x="404" y="35"/>
                </a:cubicBezTo>
                <a:cubicBezTo>
                  <a:pt x="404" y="32"/>
                  <a:pt x="402" y="30"/>
                  <a:pt x="399" y="30"/>
                </a:cubicBezTo>
                <a:cubicBezTo>
                  <a:pt x="289" y="30"/>
                  <a:pt x="289" y="30"/>
                  <a:pt x="289" y="30"/>
                </a:cubicBezTo>
                <a:cubicBezTo>
                  <a:pt x="288" y="30"/>
                  <a:pt x="287" y="29"/>
                  <a:pt x="287" y="28"/>
                </a:cubicBezTo>
                <a:cubicBezTo>
                  <a:pt x="287" y="27"/>
                  <a:pt x="288" y="27"/>
                  <a:pt x="289" y="27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4" y="27"/>
                  <a:pt x="296" y="24"/>
                  <a:pt x="296" y="22"/>
                </a:cubicBezTo>
                <a:cubicBezTo>
                  <a:pt x="296" y="19"/>
                  <a:pt x="294" y="17"/>
                  <a:pt x="292" y="17"/>
                </a:cubicBezTo>
                <a:cubicBezTo>
                  <a:pt x="147" y="17"/>
                  <a:pt x="147" y="17"/>
                  <a:pt x="147" y="17"/>
                </a:cubicBezTo>
                <a:cubicBezTo>
                  <a:pt x="144" y="17"/>
                  <a:pt x="142" y="19"/>
                  <a:pt x="142" y="22"/>
                </a:cubicBezTo>
                <a:cubicBezTo>
                  <a:pt x="142" y="24"/>
                  <a:pt x="144" y="27"/>
                  <a:pt x="147" y="27"/>
                </a:cubicBezTo>
                <a:cubicBezTo>
                  <a:pt x="178" y="27"/>
                  <a:pt x="178" y="27"/>
                  <a:pt x="178" y="27"/>
                </a:cubicBezTo>
                <a:cubicBezTo>
                  <a:pt x="179" y="27"/>
                  <a:pt x="180" y="27"/>
                  <a:pt x="180" y="28"/>
                </a:cubicBezTo>
                <a:cubicBezTo>
                  <a:pt x="180" y="29"/>
                  <a:pt x="179" y="30"/>
                  <a:pt x="178" y="30"/>
                </a:cubicBezTo>
                <a:cubicBezTo>
                  <a:pt x="132" y="30"/>
                  <a:pt x="132" y="30"/>
                  <a:pt x="132" y="30"/>
                </a:cubicBezTo>
                <a:cubicBezTo>
                  <a:pt x="130" y="30"/>
                  <a:pt x="128" y="32"/>
                  <a:pt x="128" y="35"/>
                </a:cubicBezTo>
                <a:cubicBezTo>
                  <a:pt x="128" y="38"/>
                  <a:pt x="130" y="40"/>
                  <a:pt x="132" y="40"/>
                </a:cubicBezTo>
                <a:cubicBezTo>
                  <a:pt x="177" y="40"/>
                  <a:pt x="177" y="40"/>
                  <a:pt x="177" y="40"/>
                </a:cubicBezTo>
                <a:cubicBezTo>
                  <a:pt x="178" y="40"/>
                  <a:pt x="178" y="41"/>
                  <a:pt x="178" y="42"/>
                </a:cubicBezTo>
                <a:cubicBezTo>
                  <a:pt x="178" y="43"/>
                  <a:pt x="178" y="44"/>
                  <a:pt x="177" y="44"/>
                </a:cubicBezTo>
                <a:cubicBezTo>
                  <a:pt x="137" y="44"/>
                  <a:pt x="137" y="44"/>
                  <a:pt x="137" y="44"/>
                </a:cubicBezTo>
                <a:cubicBezTo>
                  <a:pt x="134" y="44"/>
                  <a:pt x="132" y="46"/>
                  <a:pt x="132" y="49"/>
                </a:cubicBezTo>
                <a:cubicBezTo>
                  <a:pt x="132" y="52"/>
                  <a:pt x="134" y="54"/>
                  <a:pt x="137" y="54"/>
                </a:cubicBezTo>
                <a:cubicBezTo>
                  <a:pt x="173" y="54"/>
                  <a:pt x="173" y="54"/>
                  <a:pt x="173" y="54"/>
                </a:cubicBezTo>
                <a:cubicBezTo>
                  <a:pt x="174" y="54"/>
                  <a:pt x="175" y="55"/>
                  <a:pt x="175" y="56"/>
                </a:cubicBezTo>
                <a:cubicBezTo>
                  <a:pt x="175" y="57"/>
                  <a:pt x="174" y="57"/>
                  <a:pt x="173" y="57"/>
                </a:cubicBezTo>
                <a:cubicBezTo>
                  <a:pt x="142" y="57"/>
                  <a:pt x="142" y="57"/>
                  <a:pt x="142" y="57"/>
                </a:cubicBezTo>
                <a:cubicBezTo>
                  <a:pt x="139" y="57"/>
                  <a:pt x="137" y="60"/>
                  <a:pt x="137" y="62"/>
                </a:cubicBezTo>
                <a:cubicBezTo>
                  <a:pt x="137" y="65"/>
                  <a:pt x="139" y="67"/>
                  <a:pt x="142" y="67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71" y="67"/>
                  <a:pt x="172" y="68"/>
                  <a:pt x="172" y="69"/>
                </a:cubicBezTo>
                <a:cubicBezTo>
                  <a:pt x="172" y="70"/>
                  <a:pt x="171" y="71"/>
                  <a:pt x="170" y="71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39" y="71"/>
                  <a:pt x="137" y="73"/>
                  <a:pt x="137" y="76"/>
                </a:cubicBezTo>
                <a:cubicBezTo>
                  <a:pt x="137" y="79"/>
                  <a:pt x="139" y="81"/>
                  <a:pt x="142" y="81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2"/>
                  <a:pt x="149" y="83"/>
                </a:cubicBezTo>
                <a:cubicBezTo>
                  <a:pt x="149" y="84"/>
                  <a:pt x="148" y="85"/>
                  <a:pt x="148" y="85"/>
                </a:cubicBezTo>
                <a:cubicBezTo>
                  <a:pt x="124" y="85"/>
                  <a:pt x="124" y="85"/>
                  <a:pt x="124" y="85"/>
                </a:cubicBezTo>
                <a:cubicBezTo>
                  <a:pt x="124" y="84"/>
                  <a:pt x="124" y="84"/>
                  <a:pt x="123" y="84"/>
                </a:cubicBezTo>
                <a:cubicBezTo>
                  <a:pt x="37" y="84"/>
                  <a:pt x="37" y="84"/>
                  <a:pt x="37" y="84"/>
                </a:cubicBezTo>
                <a:cubicBezTo>
                  <a:pt x="36" y="84"/>
                  <a:pt x="36" y="84"/>
                  <a:pt x="36" y="83"/>
                </a:cubicBezTo>
                <a:cubicBezTo>
                  <a:pt x="36" y="82"/>
                  <a:pt x="36" y="81"/>
                  <a:pt x="37" y="81"/>
                </a:cubicBezTo>
                <a:cubicBezTo>
                  <a:pt x="87" y="81"/>
                  <a:pt x="87" y="81"/>
                  <a:pt x="87" y="81"/>
                </a:cubicBezTo>
                <a:cubicBezTo>
                  <a:pt x="89" y="81"/>
                  <a:pt x="92" y="79"/>
                  <a:pt x="92" y="76"/>
                </a:cubicBezTo>
                <a:cubicBezTo>
                  <a:pt x="92" y="73"/>
                  <a:pt x="89" y="71"/>
                  <a:pt x="87" y="71"/>
                </a:cubicBezTo>
                <a:cubicBezTo>
                  <a:pt x="6" y="71"/>
                  <a:pt x="6" y="71"/>
                  <a:pt x="6" y="71"/>
                </a:cubicBezTo>
                <a:cubicBezTo>
                  <a:pt x="5" y="71"/>
                  <a:pt x="4" y="70"/>
                  <a:pt x="4" y="69"/>
                </a:cubicBezTo>
                <a:cubicBezTo>
                  <a:pt x="4" y="68"/>
                  <a:pt x="5" y="67"/>
                  <a:pt x="6" y="67"/>
                </a:cubicBezTo>
                <a:cubicBezTo>
                  <a:pt x="82" y="67"/>
                  <a:pt x="82" y="67"/>
                  <a:pt x="82" y="67"/>
                </a:cubicBezTo>
                <a:cubicBezTo>
                  <a:pt x="85" y="67"/>
                  <a:pt x="87" y="65"/>
                  <a:pt x="87" y="62"/>
                </a:cubicBezTo>
                <a:cubicBezTo>
                  <a:pt x="87" y="59"/>
                  <a:pt x="85" y="57"/>
                  <a:pt x="82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13" y="57"/>
                  <a:pt x="13" y="56"/>
                  <a:pt x="13" y="55"/>
                </a:cubicBezTo>
                <a:cubicBezTo>
                  <a:pt x="13" y="54"/>
                  <a:pt x="13" y="54"/>
                  <a:pt x="14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9" y="54"/>
                  <a:pt x="61" y="51"/>
                  <a:pt x="61" y="49"/>
                </a:cubicBezTo>
                <a:cubicBezTo>
                  <a:pt x="61" y="46"/>
                  <a:pt x="59" y="44"/>
                  <a:pt x="56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6" y="44"/>
                  <a:pt x="16" y="43"/>
                  <a:pt x="16" y="42"/>
                </a:cubicBezTo>
                <a:cubicBezTo>
                  <a:pt x="16" y="41"/>
                  <a:pt x="16" y="40"/>
                  <a:pt x="17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65" y="40"/>
                  <a:pt x="79" y="26"/>
                  <a:pt x="79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0"/>
                  <a:pt x="81" y="0"/>
                  <a:pt x="81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9"/>
                  <a:pt x="72" y="9"/>
                  <a:pt x="72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24"/>
                  <a:pt x="63" y="37"/>
                  <a:pt x="48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5" y="37"/>
                  <a:pt x="12" y="39"/>
                  <a:pt x="12" y="42"/>
                </a:cubicBezTo>
                <a:cubicBezTo>
                  <a:pt x="12" y="45"/>
                  <a:pt x="15" y="47"/>
                  <a:pt x="17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7" y="47"/>
                  <a:pt x="58" y="48"/>
                  <a:pt x="58" y="49"/>
                </a:cubicBezTo>
                <a:cubicBezTo>
                  <a:pt x="58" y="50"/>
                  <a:pt x="57" y="50"/>
                  <a:pt x="56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2" y="50"/>
                  <a:pt x="9" y="53"/>
                  <a:pt x="9" y="55"/>
                </a:cubicBezTo>
                <a:cubicBezTo>
                  <a:pt x="9" y="58"/>
                  <a:pt x="12" y="61"/>
                  <a:pt x="14" y="61"/>
                </a:cubicBezTo>
                <a:cubicBezTo>
                  <a:pt x="82" y="61"/>
                  <a:pt x="82" y="61"/>
                  <a:pt x="82" y="61"/>
                </a:cubicBezTo>
                <a:cubicBezTo>
                  <a:pt x="83" y="61"/>
                  <a:pt x="84" y="61"/>
                  <a:pt x="84" y="62"/>
                </a:cubicBezTo>
                <a:cubicBezTo>
                  <a:pt x="84" y="63"/>
                  <a:pt x="83" y="64"/>
                  <a:pt x="82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3" y="64"/>
                  <a:pt x="0" y="66"/>
                  <a:pt x="0" y="69"/>
                </a:cubicBezTo>
                <a:cubicBezTo>
                  <a:pt x="0" y="72"/>
                  <a:pt x="3" y="74"/>
                  <a:pt x="6" y="74"/>
                </a:cubicBezTo>
                <a:cubicBezTo>
                  <a:pt x="87" y="74"/>
                  <a:pt x="87" y="74"/>
                  <a:pt x="87" y="74"/>
                </a:cubicBezTo>
                <a:cubicBezTo>
                  <a:pt x="88" y="74"/>
                  <a:pt x="88" y="75"/>
                  <a:pt x="88" y="76"/>
                </a:cubicBezTo>
                <a:cubicBezTo>
                  <a:pt x="88" y="77"/>
                  <a:pt x="88" y="77"/>
                  <a:pt x="87" y="77"/>
                </a:cubicBezTo>
                <a:cubicBezTo>
                  <a:pt x="37" y="77"/>
                  <a:pt x="37" y="77"/>
                  <a:pt x="37" y="77"/>
                </a:cubicBezTo>
                <a:cubicBezTo>
                  <a:pt x="35" y="77"/>
                  <a:pt x="32" y="80"/>
                  <a:pt x="32" y="83"/>
                </a:cubicBezTo>
                <a:cubicBezTo>
                  <a:pt x="32" y="85"/>
                  <a:pt x="35" y="88"/>
                  <a:pt x="37" y="88"/>
                </a:cubicBezTo>
                <a:cubicBezTo>
                  <a:pt x="117" y="88"/>
                  <a:pt x="117" y="88"/>
                  <a:pt x="117" y="88"/>
                </a:cubicBezTo>
                <a:cubicBezTo>
                  <a:pt x="117" y="88"/>
                  <a:pt x="117" y="88"/>
                  <a:pt x="117" y="88"/>
                </a:cubicBezTo>
                <a:cubicBezTo>
                  <a:pt x="124" y="88"/>
                  <a:pt x="124" y="88"/>
                  <a:pt x="124" y="88"/>
                </a:cubicBezTo>
                <a:cubicBezTo>
                  <a:pt x="124" y="88"/>
                  <a:pt x="125" y="89"/>
                  <a:pt x="125" y="89"/>
                </a:cubicBezTo>
                <a:cubicBezTo>
                  <a:pt x="125" y="90"/>
                  <a:pt x="124" y="91"/>
                  <a:pt x="123" y="91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91"/>
                  <a:pt x="34" y="93"/>
                  <a:pt x="34" y="96"/>
                </a:cubicBezTo>
                <a:cubicBezTo>
                  <a:pt x="34" y="99"/>
                  <a:pt x="36" y="101"/>
                  <a:pt x="39" y="101"/>
                </a:cubicBezTo>
                <a:cubicBezTo>
                  <a:pt x="122" y="101"/>
                  <a:pt x="122" y="101"/>
                  <a:pt x="122" y="101"/>
                </a:cubicBezTo>
                <a:cubicBezTo>
                  <a:pt x="123" y="101"/>
                  <a:pt x="124" y="102"/>
                  <a:pt x="124" y="103"/>
                </a:cubicBezTo>
                <a:cubicBezTo>
                  <a:pt x="124" y="104"/>
                  <a:pt x="123" y="105"/>
                  <a:pt x="122" y="105"/>
                </a:cubicBezTo>
                <a:cubicBezTo>
                  <a:pt x="43" y="105"/>
                  <a:pt x="43" y="105"/>
                  <a:pt x="43" y="105"/>
                </a:cubicBezTo>
                <a:cubicBezTo>
                  <a:pt x="40" y="105"/>
                  <a:pt x="38" y="107"/>
                  <a:pt x="38" y="110"/>
                </a:cubicBezTo>
                <a:cubicBezTo>
                  <a:pt x="38" y="113"/>
                  <a:pt x="40" y="115"/>
                  <a:pt x="43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3" y="115"/>
                  <a:pt x="104" y="116"/>
                  <a:pt x="104" y="117"/>
                </a:cubicBezTo>
                <a:cubicBezTo>
                  <a:pt x="104" y="118"/>
                  <a:pt x="103" y="118"/>
                  <a:pt x="102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36" y="118"/>
                  <a:pt x="33" y="121"/>
                  <a:pt x="33" y="123"/>
                </a:cubicBezTo>
                <a:cubicBezTo>
                  <a:pt x="33" y="126"/>
                  <a:pt x="36" y="128"/>
                  <a:pt x="39" y="128"/>
                </a:cubicBezTo>
                <a:cubicBezTo>
                  <a:pt x="90" y="128"/>
                  <a:pt x="90" y="128"/>
                  <a:pt x="90" y="128"/>
                </a:cubicBezTo>
                <a:cubicBezTo>
                  <a:pt x="91" y="128"/>
                  <a:pt x="92" y="129"/>
                  <a:pt x="92" y="130"/>
                </a:cubicBezTo>
                <a:cubicBezTo>
                  <a:pt x="92" y="131"/>
                  <a:pt x="91" y="132"/>
                  <a:pt x="90" y="132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2" y="132"/>
                  <a:pt x="40" y="134"/>
                  <a:pt x="40" y="137"/>
                </a:cubicBezTo>
                <a:cubicBezTo>
                  <a:pt x="40" y="140"/>
                  <a:pt x="42" y="142"/>
                  <a:pt x="45" y="142"/>
                </a:cubicBezTo>
                <a:cubicBezTo>
                  <a:pt x="63" y="142"/>
                  <a:pt x="63" y="142"/>
                  <a:pt x="63" y="142"/>
                </a:cubicBezTo>
                <a:cubicBezTo>
                  <a:pt x="64" y="142"/>
                  <a:pt x="65" y="143"/>
                  <a:pt x="65" y="144"/>
                </a:cubicBezTo>
                <a:cubicBezTo>
                  <a:pt x="65" y="145"/>
                  <a:pt x="64" y="146"/>
                  <a:pt x="63" y="146"/>
                </a:cubicBezTo>
                <a:cubicBezTo>
                  <a:pt x="56" y="146"/>
                  <a:pt x="56" y="146"/>
                  <a:pt x="56" y="146"/>
                </a:cubicBezTo>
                <a:cubicBezTo>
                  <a:pt x="53" y="146"/>
                  <a:pt x="51" y="148"/>
                  <a:pt x="51" y="151"/>
                </a:cubicBezTo>
                <a:cubicBezTo>
                  <a:pt x="51" y="153"/>
                  <a:pt x="53" y="156"/>
                  <a:pt x="56" y="156"/>
                </a:cubicBezTo>
                <a:cubicBezTo>
                  <a:pt x="65" y="156"/>
                  <a:pt x="65" y="156"/>
                  <a:pt x="65" y="156"/>
                </a:cubicBezTo>
                <a:cubicBezTo>
                  <a:pt x="66" y="156"/>
                  <a:pt x="67" y="156"/>
                  <a:pt x="67" y="157"/>
                </a:cubicBezTo>
                <a:cubicBezTo>
                  <a:pt x="67" y="158"/>
                  <a:pt x="66" y="159"/>
                  <a:pt x="65" y="159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62" y="159"/>
                  <a:pt x="60" y="161"/>
                  <a:pt x="60" y="164"/>
                </a:cubicBezTo>
                <a:cubicBezTo>
                  <a:pt x="60" y="167"/>
                  <a:pt x="62" y="169"/>
                  <a:pt x="65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5" y="170"/>
                  <a:pt x="85" y="171"/>
                </a:cubicBezTo>
                <a:cubicBezTo>
                  <a:pt x="85" y="172"/>
                  <a:pt x="84" y="173"/>
                  <a:pt x="84" y="173"/>
                </a:cubicBezTo>
                <a:cubicBezTo>
                  <a:pt x="80" y="173"/>
                  <a:pt x="80" y="173"/>
                  <a:pt x="80" y="173"/>
                </a:cubicBezTo>
                <a:cubicBezTo>
                  <a:pt x="77" y="173"/>
                  <a:pt x="75" y="175"/>
                  <a:pt x="75" y="178"/>
                </a:cubicBezTo>
                <a:cubicBezTo>
                  <a:pt x="75" y="181"/>
                  <a:pt x="77" y="183"/>
                  <a:pt x="80" y="183"/>
                </a:cubicBezTo>
                <a:cubicBezTo>
                  <a:pt x="125" y="183"/>
                  <a:pt x="125" y="183"/>
                  <a:pt x="125" y="183"/>
                </a:cubicBezTo>
                <a:cubicBezTo>
                  <a:pt x="126" y="183"/>
                  <a:pt x="127" y="184"/>
                  <a:pt x="127" y="185"/>
                </a:cubicBezTo>
                <a:cubicBezTo>
                  <a:pt x="127" y="186"/>
                  <a:pt x="126" y="186"/>
                  <a:pt x="125" y="186"/>
                </a:cubicBezTo>
                <a:cubicBezTo>
                  <a:pt x="89" y="186"/>
                  <a:pt x="89" y="186"/>
                  <a:pt x="89" y="186"/>
                </a:cubicBezTo>
                <a:cubicBezTo>
                  <a:pt x="86" y="186"/>
                  <a:pt x="84" y="189"/>
                  <a:pt x="84" y="191"/>
                </a:cubicBezTo>
                <a:cubicBezTo>
                  <a:pt x="84" y="194"/>
                  <a:pt x="86" y="196"/>
                  <a:pt x="89" y="196"/>
                </a:cubicBezTo>
                <a:cubicBezTo>
                  <a:pt x="143" y="196"/>
                  <a:pt x="143" y="196"/>
                  <a:pt x="143" y="196"/>
                </a:cubicBezTo>
                <a:cubicBezTo>
                  <a:pt x="144" y="196"/>
                  <a:pt x="145" y="197"/>
                  <a:pt x="145" y="198"/>
                </a:cubicBezTo>
                <a:cubicBezTo>
                  <a:pt x="145" y="199"/>
                  <a:pt x="144" y="200"/>
                  <a:pt x="143" y="200"/>
                </a:cubicBezTo>
                <a:cubicBezTo>
                  <a:pt x="99" y="200"/>
                  <a:pt x="99" y="200"/>
                  <a:pt x="99" y="200"/>
                </a:cubicBezTo>
                <a:cubicBezTo>
                  <a:pt x="96" y="200"/>
                  <a:pt x="94" y="202"/>
                  <a:pt x="94" y="205"/>
                </a:cubicBezTo>
                <a:cubicBezTo>
                  <a:pt x="94" y="208"/>
                  <a:pt x="96" y="210"/>
                  <a:pt x="99" y="210"/>
                </a:cubicBezTo>
                <a:cubicBezTo>
                  <a:pt x="140" y="210"/>
                  <a:pt x="140" y="210"/>
                  <a:pt x="140" y="210"/>
                </a:cubicBezTo>
                <a:cubicBezTo>
                  <a:pt x="141" y="210"/>
                  <a:pt x="142" y="211"/>
                  <a:pt x="142" y="212"/>
                </a:cubicBezTo>
                <a:cubicBezTo>
                  <a:pt x="142" y="213"/>
                  <a:pt x="141" y="213"/>
                  <a:pt x="140" y="213"/>
                </a:cubicBezTo>
                <a:cubicBezTo>
                  <a:pt x="105" y="213"/>
                  <a:pt x="105" y="213"/>
                  <a:pt x="105" y="213"/>
                </a:cubicBezTo>
                <a:cubicBezTo>
                  <a:pt x="103" y="213"/>
                  <a:pt x="100" y="216"/>
                  <a:pt x="100" y="218"/>
                </a:cubicBezTo>
                <a:cubicBezTo>
                  <a:pt x="100" y="221"/>
                  <a:pt x="103" y="224"/>
                  <a:pt x="105" y="224"/>
                </a:cubicBezTo>
                <a:cubicBezTo>
                  <a:pt x="130" y="224"/>
                  <a:pt x="130" y="224"/>
                  <a:pt x="130" y="224"/>
                </a:cubicBezTo>
                <a:cubicBezTo>
                  <a:pt x="131" y="224"/>
                  <a:pt x="132" y="224"/>
                  <a:pt x="132" y="225"/>
                </a:cubicBezTo>
                <a:cubicBezTo>
                  <a:pt x="132" y="226"/>
                  <a:pt x="131" y="227"/>
                  <a:pt x="130" y="227"/>
                </a:cubicBezTo>
                <a:cubicBezTo>
                  <a:pt x="104" y="227"/>
                  <a:pt x="104" y="227"/>
                  <a:pt x="104" y="227"/>
                </a:cubicBezTo>
                <a:cubicBezTo>
                  <a:pt x="101" y="227"/>
                  <a:pt x="99" y="229"/>
                  <a:pt x="99" y="232"/>
                </a:cubicBezTo>
                <a:cubicBezTo>
                  <a:pt x="99" y="235"/>
                  <a:pt x="101" y="237"/>
                  <a:pt x="104" y="237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7"/>
                  <a:pt x="119" y="238"/>
                  <a:pt x="119" y="239"/>
                </a:cubicBezTo>
                <a:cubicBezTo>
                  <a:pt x="119" y="240"/>
                  <a:pt x="118" y="240"/>
                  <a:pt x="117" y="240"/>
                </a:cubicBezTo>
                <a:cubicBezTo>
                  <a:pt x="105" y="240"/>
                  <a:pt x="105" y="240"/>
                  <a:pt x="105" y="240"/>
                </a:cubicBezTo>
                <a:cubicBezTo>
                  <a:pt x="102" y="240"/>
                  <a:pt x="100" y="243"/>
                  <a:pt x="100" y="246"/>
                </a:cubicBezTo>
                <a:cubicBezTo>
                  <a:pt x="100" y="248"/>
                  <a:pt x="102" y="251"/>
                  <a:pt x="105" y="251"/>
                </a:cubicBezTo>
                <a:cubicBezTo>
                  <a:pt x="112" y="251"/>
                  <a:pt x="112" y="251"/>
                  <a:pt x="112" y="251"/>
                </a:cubicBezTo>
                <a:cubicBezTo>
                  <a:pt x="112" y="251"/>
                  <a:pt x="113" y="251"/>
                  <a:pt x="113" y="252"/>
                </a:cubicBezTo>
                <a:cubicBezTo>
                  <a:pt x="113" y="253"/>
                  <a:pt x="112" y="254"/>
                  <a:pt x="112" y="254"/>
                </a:cubicBezTo>
                <a:cubicBezTo>
                  <a:pt x="105" y="254"/>
                  <a:pt x="105" y="254"/>
                  <a:pt x="105" y="254"/>
                </a:cubicBezTo>
                <a:cubicBezTo>
                  <a:pt x="102" y="254"/>
                  <a:pt x="100" y="256"/>
                  <a:pt x="100" y="259"/>
                </a:cubicBezTo>
                <a:cubicBezTo>
                  <a:pt x="100" y="262"/>
                  <a:pt x="102" y="264"/>
                  <a:pt x="105" y="264"/>
                </a:cubicBezTo>
                <a:cubicBezTo>
                  <a:pt x="109" y="264"/>
                  <a:pt x="109" y="264"/>
                  <a:pt x="109" y="264"/>
                </a:cubicBezTo>
                <a:cubicBezTo>
                  <a:pt x="240" y="264"/>
                  <a:pt x="240" y="264"/>
                  <a:pt x="240" y="264"/>
                </a:cubicBezTo>
                <a:cubicBezTo>
                  <a:pt x="244" y="264"/>
                  <a:pt x="248" y="260"/>
                  <a:pt x="248" y="256"/>
                </a:cubicBezTo>
                <a:cubicBezTo>
                  <a:pt x="248" y="251"/>
                  <a:pt x="244" y="247"/>
                  <a:pt x="240" y="247"/>
                </a:cubicBezTo>
                <a:cubicBezTo>
                  <a:pt x="230" y="247"/>
                  <a:pt x="230" y="247"/>
                  <a:pt x="230" y="247"/>
                </a:cubicBezTo>
                <a:cubicBezTo>
                  <a:pt x="227" y="247"/>
                  <a:pt x="225" y="245"/>
                  <a:pt x="225" y="242"/>
                </a:cubicBezTo>
                <a:cubicBezTo>
                  <a:pt x="225" y="239"/>
                  <a:pt x="227" y="237"/>
                  <a:pt x="230" y="237"/>
                </a:cubicBezTo>
                <a:cubicBezTo>
                  <a:pt x="231" y="237"/>
                  <a:pt x="231" y="237"/>
                  <a:pt x="231" y="237"/>
                </a:cubicBezTo>
                <a:cubicBezTo>
                  <a:pt x="233" y="237"/>
                  <a:pt x="236" y="235"/>
                  <a:pt x="236" y="232"/>
                </a:cubicBezTo>
                <a:cubicBezTo>
                  <a:pt x="236" y="229"/>
                  <a:pt x="233" y="227"/>
                  <a:pt x="231" y="227"/>
                </a:cubicBezTo>
                <a:cubicBezTo>
                  <a:pt x="222" y="227"/>
                  <a:pt x="222" y="227"/>
                  <a:pt x="222" y="227"/>
                </a:cubicBezTo>
                <a:cubicBezTo>
                  <a:pt x="221" y="227"/>
                  <a:pt x="220" y="226"/>
                  <a:pt x="220" y="225"/>
                </a:cubicBezTo>
                <a:cubicBezTo>
                  <a:pt x="220" y="224"/>
                  <a:pt x="221" y="224"/>
                  <a:pt x="222" y="224"/>
                </a:cubicBezTo>
                <a:cubicBezTo>
                  <a:pt x="240" y="224"/>
                  <a:pt x="240" y="224"/>
                  <a:pt x="240" y="224"/>
                </a:cubicBezTo>
                <a:cubicBezTo>
                  <a:pt x="243" y="224"/>
                  <a:pt x="245" y="221"/>
                  <a:pt x="245" y="218"/>
                </a:cubicBezTo>
                <a:cubicBezTo>
                  <a:pt x="245" y="216"/>
                  <a:pt x="243" y="213"/>
                  <a:pt x="240" y="213"/>
                </a:cubicBezTo>
                <a:cubicBezTo>
                  <a:pt x="217" y="213"/>
                  <a:pt x="217" y="213"/>
                  <a:pt x="217" y="213"/>
                </a:cubicBezTo>
                <a:cubicBezTo>
                  <a:pt x="216" y="213"/>
                  <a:pt x="215" y="213"/>
                  <a:pt x="215" y="212"/>
                </a:cubicBezTo>
                <a:cubicBezTo>
                  <a:pt x="215" y="211"/>
                  <a:pt x="216" y="210"/>
                  <a:pt x="217" y="210"/>
                </a:cubicBezTo>
                <a:cubicBezTo>
                  <a:pt x="248" y="210"/>
                  <a:pt x="248" y="210"/>
                  <a:pt x="248" y="210"/>
                </a:cubicBezTo>
                <a:cubicBezTo>
                  <a:pt x="251" y="210"/>
                  <a:pt x="253" y="208"/>
                  <a:pt x="253" y="205"/>
                </a:cubicBezTo>
                <a:cubicBezTo>
                  <a:pt x="253" y="202"/>
                  <a:pt x="251" y="200"/>
                  <a:pt x="248" y="200"/>
                </a:cubicBezTo>
                <a:cubicBezTo>
                  <a:pt x="216" y="200"/>
                  <a:pt x="216" y="200"/>
                  <a:pt x="216" y="200"/>
                </a:cubicBezTo>
                <a:cubicBezTo>
                  <a:pt x="215" y="200"/>
                  <a:pt x="214" y="199"/>
                  <a:pt x="214" y="198"/>
                </a:cubicBezTo>
                <a:cubicBezTo>
                  <a:pt x="214" y="197"/>
                  <a:pt x="215" y="196"/>
                  <a:pt x="216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50" y="196"/>
                  <a:pt x="252" y="194"/>
                  <a:pt x="252" y="191"/>
                </a:cubicBezTo>
                <a:cubicBezTo>
                  <a:pt x="252" y="189"/>
                  <a:pt x="250" y="186"/>
                  <a:pt x="247" y="186"/>
                </a:cubicBezTo>
                <a:cubicBezTo>
                  <a:pt x="213" y="186"/>
                  <a:pt x="213" y="186"/>
                  <a:pt x="213" y="186"/>
                </a:cubicBezTo>
                <a:cubicBezTo>
                  <a:pt x="212" y="186"/>
                  <a:pt x="212" y="186"/>
                  <a:pt x="212" y="185"/>
                </a:cubicBezTo>
                <a:cubicBezTo>
                  <a:pt x="212" y="184"/>
                  <a:pt x="212" y="183"/>
                  <a:pt x="213" y="183"/>
                </a:cubicBezTo>
                <a:cubicBezTo>
                  <a:pt x="260" y="183"/>
                  <a:pt x="260" y="183"/>
                  <a:pt x="260" y="183"/>
                </a:cubicBezTo>
                <a:cubicBezTo>
                  <a:pt x="263" y="183"/>
                  <a:pt x="265" y="181"/>
                  <a:pt x="265" y="178"/>
                </a:cubicBezTo>
                <a:cubicBezTo>
                  <a:pt x="265" y="175"/>
                  <a:pt x="263" y="173"/>
                  <a:pt x="260" y="173"/>
                </a:cubicBezTo>
                <a:cubicBezTo>
                  <a:pt x="187" y="173"/>
                  <a:pt x="187" y="173"/>
                  <a:pt x="187" y="173"/>
                </a:cubicBezTo>
                <a:cubicBezTo>
                  <a:pt x="186" y="173"/>
                  <a:pt x="185" y="172"/>
                  <a:pt x="185" y="171"/>
                </a:cubicBezTo>
                <a:cubicBezTo>
                  <a:pt x="185" y="170"/>
                  <a:pt x="186" y="169"/>
                  <a:pt x="187" y="169"/>
                </a:cubicBezTo>
                <a:cubicBezTo>
                  <a:pt x="247" y="169"/>
                  <a:pt x="247" y="169"/>
                  <a:pt x="247" y="169"/>
                </a:cubicBezTo>
                <a:cubicBezTo>
                  <a:pt x="249" y="169"/>
                  <a:pt x="252" y="167"/>
                  <a:pt x="252" y="164"/>
                </a:cubicBezTo>
                <a:cubicBezTo>
                  <a:pt x="252" y="161"/>
                  <a:pt x="249" y="159"/>
                  <a:pt x="247" y="159"/>
                </a:cubicBezTo>
                <a:cubicBezTo>
                  <a:pt x="180" y="159"/>
                  <a:pt x="180" y="159"/>
                  <a:pt x="180" y="159"/>
                </a:cubicBezTo>
                <a:cubicBezTo>
                  <a:pt x="179" y="159"/>
                  <a:pt x="178" y="158"/>
                  <a:pt x="178" y="157"/>
                </a:cubicBezTo>
                <a:cubicBezTo>
                  <a:pt x="178" y="156"/>
                  <a:pt x="179" y="156"/>
                  <a:pt x="180" y="156"/>
                </a:cubicBezTo>
                <a:cubicBezTo>
                  <a:pt x="238" y="156"/>
                  <a:pt x="238" y="156"/>
                  <a:pt x="238" y="156"/>
                </a:cubicBezTo>
                <a:cubicBezTo>
                  <a:pt x="241" y="156"/>
                  <a:pt x="243" y="153"/>
                  <a:pt x="243" y="151"/>
                </a:cubicBezTo>
                <a:cubicBezTo>
                  <a:pt x="243" y="148"/>
                  <a:pt x="241" y="146"/>
                  <a:pt x="238" y="146"/>
                </a:cubicBezTo>
                <a:cubicBezTo>
                  <a:pt x="190" y="146"/>
                  <a:pt x="190" y="146"/>
                  <a:pt x="190" y="146"/>
                </a:cubicBezTo>
                <a:cubicBezTo>
                  <a:pt x="189" y="146"/>
                  <a:pt x="188" y="145"/>
                  <a:pt x="188" y="144"/>
                </a:cubicBezTo>
                <a:cubicBezTo>
                  <a:pt x="188" y="143"/>
                  <a:pt x="189" y="142"/>
                  <a:pt x="190" y="142"/>
                </a:cubicBezTo>
                <a:cubicBezTo>
                  <a:pt x="203" y="142"/>
                  <a:pt x="203" y="142"/>
                  <a:pt x="203" y="142"/>
                </a:cubicBezTo>
                <a:cubicBezTo>
                  <a:pt x="206" y="142"/>
                  <a:pt x="208" y="140"/>
                  <a:pt x="208" y="137"/>
                </a:cubicBezTo>
                <a:cubicBezTo>
                  <a:pt x="208" y="134"/>
                  <a:pt x="206" y="132"/>
                  <a:pt x="203" y="132"/>
                </a:cubicBezTo>
                <a:cubicBezTo>
                  <a:pt x="190" y="132"/>
                  <a:pt x="190" y="132"/>
                  <a:pt x="190" y="132"/>
                </a:cubicBezTo>
                <a:cubicBezTo>
                  <a:pt x="189" y="132"/>
                  <a:pt x="188" y="131"/>
                  <a:pt x="188" y="130"/>
                </a:cubicBezTo>
                <a:cubicBezTo>
                  <a:pt x="188" y="129"/>
                  <a:pt x="189" y="128"/>
                  <a:pt x="190" y="128"/>
                </a:cubicBezTo>
                <a:cubicBezTo>
                  <a:pt x="229" y="128"/>
                  <a:pt x="229" y="128"/>
                  <a:pt x="229" y="128"/>
                </a:cubicBezTo>
                <a:cubicBezTo>
                  <a:pt x="232" y="128"/>
                  <a:pt x="234" y="126"/>
                  <a:pt x="234" y="123"/>
                </a:cubicBezTo>
                <a:cubicBezTo>
                  <a:pt x="234" y="121"/>
                  <a:pt x="232" y="118"/>
                  <a:pt x="229" y="118"/>
                </a:cubicBezTo>
                <a:cubicBezTo>
                  <a:pt x="200" y="118"/>
                  <a:pt x="200" y="118"/>
                  <a:pt x="200" y="118"/>
                </a:cubicBezTo>
                <a:cubicBezTo>
                  <a:pt x="199" y="118"/>
                  <a:pt x="198" y="118"/>
                  <a:pt x="198" y="117"/>
                </a:cubicBezTo>
                <a:cubicBezTo>
                  <a:pt x="198" y="116"/>
                  <a:pt x="199" y="115"/>
                  <a:pt x="200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31" y="115"/>
                  <a:pt x="234" y="113"/>
                  <a:pt x="234" y="110"/>
                </a:cubicBezTo>
                <a:cubicBezTo>
                  <a:pt x="234" y="107"/>
                  <a:pt x="231" y="105"/>
                  <a:pt x="228" y="105"/>
                </a:cubicBezTo>
                <a:cubicBezTo>
                  <a:pt x="181" y="105"/>
                  <a:pt x="181" y="105"/>
                  <a:pt x="181" y="105"/>
                </a:cubicBezTo>
                <a:cubicBezTo>
                  <a:pt x="180" y="105"/>
                  <a:pt x="180" y="104"/>
                  <a:pt x="180" y="103"/>
                </a:cubicBezTo>
                <a:cubicBezTo>
                  <a:pt x="180" y="102"/>
                  <a:pt x="180" y="101"/>
                  <a:pt x="181" y="101"/>
                </a:cubicBezTo>
                <a:cubicBezTo>
                  <a:pt x="190" y="101"/>
                  <a:pt x="190" y="101"/>
                  <a:pt x="190" y="101"/>
                </a:cubicBezTo>
                <a:cubicBezTo>
                  <a:pt x="192" y="101"/>
                  <a:pt x="195" y="99"/>
                  <a:pt x="195" y="96"/>
                </a:cubicBezTo>
                <a:cubicBezTo>
                  <a:pt x="195" y="93"/>
                  <a:pt x="192" y="91"/>
                  <a:pt x="190" y="91"/>
                </a:cubicBezTo>
                <a:cubicBezTo>
                  <a:pt x="181" y="91"/>
                  <a:pt x="181" y="91"/>
                  <a:pt x="181" y="91"/>
                </a:cubicBezTo>
                <a:cubicBezTo>
                  <a:pt x="180" y="91"/>
                  <a:pt x="179" y="90"/>
                  <a:pt x="179" y="89"/>
                </a:cubicBezTo>
                <a:cubicBezTo>
                  <a:pt x="179" y="89"/>
                  <a:pt x="180" y="88"/>
                  <a:pt x="181" y="88"/>
                </a:cubicBezTo>
                <a:cubicBezTo>
                  <a:pt x="209" y="88"/>
                  <a:pt x="209" y="88"/>
                  <a:pt x="209" y="88"/>
                </a:cubicBezTo>
                <a:cubicBezTo>
                  <a:pt x="209" y="88"/>
                  <a:pt x="209" y="88"/>
                  <a:pt x="209" y="88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376" y="88"/>
                  <a:pt x="377" y="89"/>
                  <a:pt x="377" y="89"/>
                </a:cubicBezTo>
                <a:cubicBezTo>
                  <a:pt x="377" y="90"/>
                  <a:pt x="376" y="91"/>
                  <a:pt x="375" y="91"/>
                </a:cubicBezTo>
                <a:cubicBezTo>
                  <a:pt x="202" y="91"/>
                  <a:pt x="202" y="91"/>
                  <a:pt x="202" y="91"/>
                </a:cubicBezTo>
                <a:cubicBezTo>
                  <a:pt x="199" y="91"/>
                  <a:pt x="197" y="93"/>
                  <a:pt x="197" y="96"/>
                </a:cubicBezTo>
                <a:cubicBezTo>
                  <a:pt x="197" y="99"/>
                  <a:pt x="199" y="101"/>
                  <a:pt x="202" y="101"/>
                </a:cubicBezTo>
                <a:cubicBezTo>
                  <a:pt x="375" y="101"/>
                  <a:pt x="375" y="101"/>
                  <a:pt x="375" y="101"/>
                </a:cubicBezTo>
                <a:cubicBezTo>
                  <a:pt x="376" y="101"/>
                  <a:pt x="377" y="102"/>
                  <a:pt x="377" y="103"/>
                </a:cubicBezTo>
                <a:cubicBezTo>
                  <a:pt x="377" y="104"/>
                  <a:pt x="376" y="105"/>
                  <a:pt x="375" y="105"/>
                </a:cubicBezTo>
                <a:cubicBezTo>
                  <a:pt x="245" y="105"/>
                  <a:pt x="245" y="105"/>
                  <a:pt x="245" y="105"/>
                </a:cubicBezTo>
                <a:cubicBezTo>
                  <a:pt x="242" y="105"/>
                  <a:pt x="240" y="107"/>
                  <a:pt x="240" y="110"/>
                </a:cubicBezTo>
                <a:cubicBezTo>
                  <a:pt x="240" y="113"/>
                  <a:pt x="242" y="115"/>
                  <a:pt x="245" y="115"/>
                </a:cubicBezTo>
                <a:cubicBezTo>
                  <a:pt x="366" y="115"/>
                  <a:pt x="366" y="115"/>
                  <a:pt x="366" y="115"/>
                </a:cubicBezTo>
                <a:cubicBezTo>
                  <a:pt x="367" y="115"/>
                  <a:pt x="368" y="116"/>
                  <a:pt x="368" y="117"/>
                </a:cubicBezTo>
                <a:cubicBezTo>
                  <a:pt x="368" y="118"/>
                  <a:pt x="367" y="118"/>
                  <a:pt x="366" y="118"/>
                </a:cubicBezTo>
                <a:cubicBezTo>
                  <a:pt x="245" y="118"/>
                  <a:pt x="245" y="118"/>
                  <a:pt x="245" y="118"/>
                </a:cubicBezTo>
                <a:cubicBezTo>
                  <a:pt x="242" y="118"/>
                  <a:pt x="240" y="121"/>
                  <a:pt x="240" y="124"/>
                </a:cubicBezTo>
                <a:cubicBezTo>
                  <a:pt x="240" y="126"/>
                  <a:pt x="242" y="128"/>
                  <a:pt x="245" y="128"/>
                </a:cubicBezTo>
                <a:cubicBezTo>
                  <a:pt x="360" y="128"/>
                  <a:pt x="360" y="128"/>
                  <a:pt x="360" y="128"/>
                </a:cubicBezTo>
                <a:cubicBezTo>
                  <a:pt x="361" y="128"/>
                  <a:pt x="362" y="129"/>
                  <a:pt x="362" y="130"/>
                </a:cubicBezTo>
                <a:cubicBezTo>
                  <a:pt x="362" y="131"/>
                  <a:pt x="361" y="132"/>
                  <a:pt x="360" y="132"/>
                </a:cubicBezTo>
                <a:cubicBezTo>
                  <a:pt x="240" y="132"/>
                  <a:pt x="240" y="132"/>
                  <a:pt x="240" y="132"/>
                </a:cubicBezTo>
                <a:cubicBezTo>
                  <a:pt x="237" y="132"/>
                  <a:pt x="235" y="134"/>
                  <a:pt x="235" y="137"/>
                </a:cubicBezTo>
                <a:cubicBezTo>
                  <a:pt x="235" y="140"/>
                  <a:pt x="237" y="142"/>
                  <a:pt x="240" y="142"/>
                </a:cubicBezTo>
                <a:cubicBezTo>
                  <a:pt x="360" y="142"/>
                  <a:pt x="360" y="142"/>
                  <a:pt x="360" y="142"/>
                </a:cubicBezTo>
                <a:cubicBezTo>
                  <a:pt x="360" y="142"/>
                  <a:pt x="361" y="143"/>
                  <a:pt x="361" y="144"/>
                </a:cubicBezTo>
                <a:cubicBezTo>
                  <a:pt x="361" y="145"/>
                  <a:pt x="360" y="146"/>
                  <a:pt x="360" y="146"/>
                </a:cubicBezTo>
                <a:cubicBezTo>
                  <a:pt x="252" y="146"/>
                  <a:pt x="252" y="146"/>
                  <a:pt x="252" y="146"/>
                </a:cubicBezTo>
                <a:cubicBezTo>
                  <a:pt x="249" y="146"/>
                  <a:pt x="247" y="148"/>
                  <a:pt x="247" y="151"/>
                </a:cubicBezTo>
                <a:cubicBezTo>
                  <a:pt x="247" y="153"/>
                  <a:pt x="249" y="156"/>
                  <a:pt x="252" y="156"/>
                </a:cubicBezTo>
                <a:cubicBezTo>
                  <a:pt x="338" y="156"/>
                  <a:pt x="338" y="156"/>
                  <a:pt x="338" y="156"/>
                </a:cubicBezTo>
                <a:cubicBezTo>
                  <a:pt x="339" y="156"/>
                  <a:pt x="340" y="156"/>
                  <a:pt x="340" y="157"/>
                </a:cubicBezTo>
                <a:cubicBezTo>
                  <a:pt x="340" y="158"/>
                  <a:pt x="339" y="159"/>
                  <a:pt x="338" y="159"/>
                </a:cubicBezTo>
                <a:cubicBezTo>
                  <a:pt x="303" y="159"/>
                  <a:pt x="303" y="159"/>
                  <a:pt x="303" y="159"/>
                </a:cubicBezTo>
                <a:cubicBezTo>
                  <a:pt x="301" y="159"/>
                  <a:pt x="298" y="161"/>
                  <a:pt x="298" y="164"/>
                </a:cubicBezTo>
                <a:cubicBezTo>
                  <a:pt x="298" y="167"/>
                  <a:pt x="301" y="169"/>
                  <a:pt x="303" y="169"/>
                </a:cubicBezTo>
                <a:cubicBezTo>
                  <a:pt x="343" y="169"/>
                  <a:pt x="343" y="169"/>
                  <a:pt x="343" y="169"/>
                </a:cubicBezTo>
                <a:cubicBezTo>
                  <a:pt x="344" y="169"/>
                  <a:pt x="344" y="170"/>
                  <a:pt x="344" y="171"/>
                </a:cubicBezTo>
                <a:cubicBezTo>
                  <a:pt x="344" y="172"/>
                  <a:pt x="344" y="173"/>
                  <a:pt x="343" y="173"/>
                </a:cubicBezTo>
                <a:cubicBezTo>
                  <a:pt x="311" y="173"/>
                  <a:pt x="311" y="173"/>
                  <a:pt x="311" y="173"/>
                </a:cubicBezTo>
                <a:cubicBezTo>
                  <a:pt x="308" y="173"/>
                  <a:pt x="306" y="175"/>
                  <a:pt x="306" y="178"/>
                </a:cubicBezTo>
                <a:cubicBezTo>
                  <a:pt x="306" y="181"/>
                  <a:pt x="308" y="183"/>
                  <a:pt x="311" y="183"/>
                </a:cubicBezTo>
                <a:cubicBezTo>
                  <a:pt x="365" y="183"/>
                  <a:pt x="365" y="183"/>
                  <a:pt x="365" y="183"/>
                </a:cubicBezTo>
                <a:cubicBezTo>
                  <a:pt x="366" y="183"/>
                  <a:pt x="367" y="184"/>
                  <a:pt x="367" y="185"/>
                </a:cubicBezTo>
                <a:cubicBezTo>
                  <a:pt x="367" y="186"/>
                  <a:pt x="366" y="186"/>
                  <a:pt x="365" y="186"/>
                </a:cubicBezTo>
                <a:cubicBezTo>
                  <a:pt x="343" y="186"/>
                  <a:pt x="343" y="186"/>
                  <a:pt x="343" y="186"/>
                </a:cubicBezTo>
                <a:cubicBezTo>
                  <a:pt x="340" y="186"/>
                  <a:pt x="338" y="189"/>
                  <a:pt x="338" y="191"/>
                </a:cubicBezTo>
                <a:cubicBezTo>
                  <a:pt x="338" y="194"/>
                  <a:pt x="340" y="196"/>
                  <a:pt x="343" y="196"/>
                </a:cubicBezTo>
                <a:cubicBezTo>
                  <a:pt x="382" y="196"/>
                  <a:pt x="382" y="196"/>
                  <a:pt x="382" y="196"/>
                </a:cubicBezTo>
                <a:cubicBezTo>
                  <a:pt x="385" y="196"/>
                  <a:pt x="388" y="194"/>
                  <a:pt x="388" y="191"/>
                </a:cubicBezTo>
                <a:cubicBezTo>
                  <a:pt x="388" y="189"/>
                  <a:pt x="385" y="186"/>
                  <a:pt x="382" y="186"/>
                </a:cubicBezTo>
                <a:cubicBezTo>
                  <a:pt x="379" y="186"/>
                  <a:pt x="379" y="186"/>
                  <a:pt x="379" y="186"/>
                </a:cubicBezTo>
                <a:cubicBezTo>
                  <a:pt x="378" y="186"/>
                  <a:pt x="377" y="186"/>
                  <a:pt x="377" y="185"/>
                </a:cubicBezTo>
                <a:cubicBezTo>
                  <a:pt x="377" y="184"/>
                  <a:pt x="378" y="183"/>
                  <a:pt x="379" y="183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397" y="183"/>
                  <a:pt x="398" y="184"/>
                  <a:pt x="398" y="185"/>
                </a:cubicBezTo>
                <a:cubicBezTo>
                  <a:pt x="398" y="186"/>
                  <a:pt x="397" y="186"/>
                  <a:pt x="396" y="186"/>
                </a:cubicBezTo>
                <a:cubicBezTo>
                  <a:pt x="394" y="186"/>
                  <a:pt x="394" y="186"/>
                  <a:pt x="394" y="186"/>
                </a:cubicBezTo>
                <a:cubicBezTo>
                  <a:pt x="392" y="186"/>
                  <a:pt x="389" y="189"/>
                  <a:pt x="389" y="191"/>
                </a:cubicBezTo>
                <a:cubicBezTo>
                  <a:pt x="389" y="194"/>
                  <a:pt x="392" y="196"/>
                  <a:pt x="394" y="196"/>
                </a:cubicBezTo>
                <a:cubicBezTo>
                  <a:pt x="396" y="196"/>
                  <a:pt x="396" y="196"/>
                  <a:pt x="396" y="196"/>
                </a:cubicBezTo>
                <a:cubicBezTo>
                  <a:pt x="399" y="196"/>
                  <a:pt x="401" y="199"/>
                  <a:pt x="401" y="201"/>
                </a:cubicBezTo>
                <a:cubicBezTo>
                  <a:pt x="401" y="204"/>
                  <a:pt x="399" y="207"/>
                  <a:pt x="396" y="207"/>
                </a:cubicBezTo>
                <a:cubicBezTo>
                  <a:pt x="365" y="207"/>
                  <a:pt x="365" y="207"/>
                  <a:pt x="365" y="207"/>
                </a:cubicBezTo>
                <a:cubicBezTo>
                  <a:pt x="362" y="207"/>
                  <a:pt x="360" y="209"/>
                  <a:pt x="360" y="212"/>
                </a:cubicBezTo>
                <a:cubicBezTo>
                  <a:pt x="360" y="215"/>
                  <a:pt x="362" y="217"/>
                  <a:pt x="365" y="217"/>
                </a:cubicBezTo>
                <a:cubicBezTo>
                  <a:pt x="400" y="217"/>
                  <a:pt x="400" y="217"/>
                  <a:pt x="400" y="217"/>
                </a:cubicBezTo>
                <a:cubicBezTo>
                  <a:pt x="401" y="217"/>
                  <a:pt x="401" y="217"/>
                  <a:pt x="401" y="218"/>
                </a:cubicBezTo>
                <a:cubicBezTo>
                  <a:pt x="401" y="220"/>
                  <a:pt x="401" y="220"/>
                  <a:pt x="400" y="220"/>
                </a:cubicBezTo>
                <a:cubicBezTo>
                  <a:pt x="354" y="220"/>
                  <a:pt x="354" y="220"/>
                  <a:pt x="354" y="220"/>
                </a:cubicBezTo>
                <a:cubicBezTo>
                  <a:pt x="352" y="220"/>
                  <a:pt x="349" y="222"/>
                  <a:pt x="349" y="225"/>
                </a:cubicBezTo>
                <a:cubicBezTo>
                  <a:pt x="349" y="228"/>
                  <a:pt x="352" y="230"/>
                  <a:pt x="354" y="230"/>
                </a:cubicBezTo>
                <a:cubicBezTo>
                  <a:pt x="403" y="230"/>
                  <a:pt x="403" y="230"/>
                  <a:pt x="403" y="230"/>
                </a:cubicBezTo>
                <a:cubicBezTo>
                  <a:pt x="404" y="230"/>
                  <a:pt x="405" y="231"/>
                  <a:pt x="405" y="232"/>
                </a:cubicBezTo>
                <a:cubicBezTo>
                  <a:pt x="405" y="233"/>
                  <a:pt x="404" y="234"/>
                  <a:pt x="403" y="234"/>
                </a:cubicBezTo>
                <a:cubicBezTo>
                  <a:pt x="355" y="234"/>
                  <a:pt x="355" y="234"/>
                  <a:pt x="355" y="234"/>
                </a:cubicBezTo>
                <a:cubicBezTo>
                  <a:pt x="352" y="234"/>
                  <a:pt x="350" y="236"/>
                  <a:pt x="350" y="239"/>
                </a:cubicBezTo>
                <a:cubicBezTo>
                  <a:pt x="350" y="242"/>
                  <a:pt x="352" y="244"/>
                  <a:pt x="355" y="244"/>
                </a:cubicBezTo>
                <a:cubicBezTo>
                  <a:pt x="399" y="244"/>
                  <a:pt x="399" y="244"/>
                  <a:pt x="399" y="244"/>
                </a:cubicBezTo>
                <a:cubicBezTo>
                  <a:pt x="400" y="244"/>
                  <a:pt x="401" y="245"/>
                  <a:pt x="401" y="246"/>
                </a:cubicBezTo>
                <a:cubicBezTo>
                  <a:pt x="401" y="247"/>
                  <a:pt x="400" y="247"/>
                  <a:pt x="399" y="247"/>
                </a:cubicBezTo>
                <a:cubicBezTo>
                  <a:pt x="385" y="247"/>
                  <a:pt x="385" y="247"/>
                  <a:pt x="385" y="247"/>
                </a:cubicBezTo>
                <a:cubicBezTo>
                  <a:pt x="382" y="247"/>
                  <a:pt x="380" y="250"/>
                  <a:pt x="380" y="252"/>
                </a:cubicBezTo>
                <a:cubicBezTo>
                  <a:pt x="380" y="255"/>
                  <a:pt x="382" y="258"/>
                  <a:pt x="385" y="258"/>
                </a:cubicBezTo>
                <a:cubicBezTo>
                  <a:pt x="391" y="258"/>
                  <a:pt x="391" y="258"/>
                  <a:pt x="391" y="258"/>
                </a:cubicBezTo>
                <a:cubicBezTo>
                  <a:pt x="392" y="258"/>
                  <a:pt x="392" y="258"/>
                  <a:pt x="392" y="259"/>
                </a:cubicBezTo>
                <a:cubicBezTo>
                  <a:pt x="392" y="260"/>
                  <a:pt x="392" y="261"/>
                  <a:pt x="391" y="261"/>
                </a:cubicBezTo>
                <a:cubicBezTo>
                  <a:pt x="389" y="261"/>
                  <a:pt x="389" y="261"/>
                  <a:pt x="389" y="261"/>
                </a:cubicBezTo>
                <a:cubicBezTo>
                  <a:pt x="384" y="261"/>
                  <a:pt x="380" y="265"/>
                  <a:pt x="380" y="269"/>
                </a:cubicBezTo>
                <a:cubicBezTo>
                  <a:pt x="380" y="274"/>
                  <a:pt x="384" y="278"/>
                  <a:pt x="389" y="278"/>
                </a:cubicBezTo>
                <a:cubicBezTo>
                  <a:pt x="421" y="278"/>
                  <a:pt x="421" y="278"/>
                  <a:pt x="421" y="278"/>
                </a:cubicBezTo>
                <a:cubicBezTo>
                  <a:pt x="424" y="278"/>
                  <a:pt x="427" y="276"/>
                  <a:pt x="427" y="273"/>
                </a:cubicBezTo>
                <a:cubicBezTo>
                  <a:pt x="427" y="270"/>
                  <a:pt x="424" y="268"/>
                  <a:pt x="421" y="268"/>
                </a:cubicBezTo>
                <a:cubicBezTo>
                  <a:pt x="416" y="268"/>
                  <a:pt x="416" y="268"/>
                  <a:pt x="416" y="268"/>
                </a:cubicBezTo>
                <a:cubicBezTo>
                  <a:pt x="415" y="268"/>
                  <a:pt x="414" y="267"/>
                  <a:pt x="414" y="266"/>
                </a:cubicBezTo>
                <a:cubicBezTo>
                  <a:pt x="414" y="265"/>
                  <a:pt x="415" y="264"/>
                  <a:pt x="416" y="264"/>
                </a:cubicBezTo>
                <a:cubicBezTo>
                  <a:pt x="430" y="264"/>
                  <a:pt x="430" y="264"/>
                  <a:pt x="430" y="264"/>
                </a:cubicBezTo>
                <a:cubicBezTo>
                  <a:pt x="432" y="264"/>
                  <a:pt x="435" y="262"/>
                  <a:pt x="435" y="259"/>
                </a:cubicBezTo>
                <a:cubicBezTo>
                  <a:pt x="435" y="256"/>
                  <a:pt x="432" y="254"/>
                  <a:pt x="430" y="254"/>
                </a:cubicBezTo>
                <a:cubicBezTo>
                  <a:pt x="423" y="254"/>
                  <a:pt x="423" y="254"/>
                  <a:pt x="423" y="254"/>
                </a:cubicBezTo>
                <a:cubicBezTo>
                  <a:pt x="422" y="254"/>
                  <a:pt x="422" y="253"/>
                  <a:pt x="422" y="252"/>
                </a:cubicBezTo>
                <a:cubicBezTo>
                  <a:pt x="422" y="251"/>
                  <a:pt x="422" y="251"/>
                  <a:pt x="423" y="251"/>
                </a:cubicBezTo>
                <a:cubicBezTo>
                  <a:pt x="434" y="251"/>
                  <a:pt x="434" y="251"/>
                  <a:pt x="434" y="251"/>
                </a:cubicBezTo>
                <a:cubicBezTo>
                  <a:pt x="437" y="251"/>
                  <a:pt x="439" y="248"/>
                  <a:pt x="439" y="246"/>
                </a:cubicBezTo>
                <a:cubicBezTo>
                  <a:pt x="439" y="243"/>
                  <a:pt x="437" y="241"/>
                  <a:pt x="434" y="241"/>
                </a:cubicBezTo>
                <a:cubicBezTo>
                  <a:pt x="422" y="240"/>
                  <a:pt x="422" y="240"/>
                  <a:pt x="422" y="240"/>
                </a:cubicBezTo>
                <a:cubicBezTo>
                  <a:pt x="421" y="240"/>
                  <a:pt x="420" y="240"/>
                  <a:pt x="420" y="239"/>
                </a:cubicBezTo>
                <a:cubicBezTo>
                  <a:pt x="420" y="238"/>
                  <a:pt x="421" y="237"/>
                  <a:pt x="422" y="237"/>
                </a:cubicBezTo>
                <a:cubicBezTo>
                  <a:pt x="442" y="237"/>
                  <a:pt x="442" y="237"/>
                  <a:pt x="442" y="237"/>
                </a:cubicBezTo>
                <a:cubicBezTo>
                  <a:pt x="458" y="237"/>
                  <a:pt x="472" y="224"/>
                  <a:pt x="473" y="209"/>
                </a:cubicBezTo>
                <a:cubicBezTo>
                  <a:pt x="475" y="208"/>
                  <a:pt x="476" y="206"/>
                  <a:pt x="476" y="205"/>
                </a:cubicBezTo>
                <a:cubicBezTo>
                  <a:pt x="476" y="202"/>
                  <a:pt x="474" y="200"/>
                  <a:pt x="471" y="2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42599889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1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70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slideLayout" Target="../slideLayouts/slideLayout66.xml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20" Type="http://schemas.openxmlformats.org/officeDocument/2006/relationships/slideLayout" Target="../slideLayouts/slideLayout69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68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Relationship Id="rId2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83.xml"/><Relationship Id="rId18" Type="http://schemas.openxmlformats.org/officeDocument/2006/relationships/slideLayout" Target="../slideLayouts/slideLayout88.xml"/><Relationship Id="rId26" Type="http://schemas.openxmlformats.org/officeDocument/2006/relationships/slideLayout" Target="../slideLayouts/slideLayout96.xml"/><Relationship Id="rId3" Type="http://schemas.openxmlformats.org/officeDocument/2006/relationships/slideLayout" Target="../slideLayouts/slideLayout73.xml"/><Relationship Id="rId21" Type="http://schemas.openxmlformats.org/officeDocument/2006/relationships/slideLayout" Target="../slideLayouts/slideLayout91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17" Type="http://schemas.openxmlformats.org/officeDocument/2006/relationships/slideLayout" Target="../slideLayouts/slideLayout87.xml"/><Relationship Id="rId25" Type="http://schemas.openxmlformats.org/officeDocument/2006/relationships/slideLayout" Target="../slideLayouts/slideLayout95.xml"/><Relationship Id="rId2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86.xml"/><Relationship Id="rId20" Type="http://schemas.openxmlformats.org/officeDocument/2006/relationships/slideLayout" Target="../slideLayouts/slideLayout90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24" Type="http://schemas.openxmlformats.org/officeDocument/2006/relationships/slideLayout" Target="../slideLayouts/slideLayout94.xml"/><Relationship Id="rId5" Type="http://schemas.openxmlformats.org/officeDocument/2006/relationships/slideLayout" Target="../slideLayouts/slideLayout75.xml"/><Relationship Id="rId15" Type="http://schemas.openxmlformats.org/officeDocument/2006/relationships/slideLayout" Target="../slideLayouts/slideLayout85.xml"/><Relationship Id="rId23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80.xml"/><Relationship Id="rId19" Type="http://schemas.openxmlformats.org/officeDocument/2006/relationships/slideLayout" Target="../slideLayouts/slideLayout89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slideLayout" Target="../slideLayouts/slideLayout84.xml"/><Relationship Id="rId22" Type="http://schemas.openxmlformats.org/officeDocument/2006/relationships/slideLayout" Target="../slideLayouts/slideLayout92.xml"/><Relationship Id="rId27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slideLayout" Target="../slideLayouts/slideLayout109.xml"/><Relationship Id="rId18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99.xml"/><Relationship Id="rId21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17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112.xml"/><Relationship Id="rId20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5" Type="http://schemas.openxmlformats.org/officeDocument/2006/relationships/slideLayout" Target="../slideLayouts/slideLayout111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106.xml"/><Relationship Id="rId19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slideLayout" Target="../slideLayouts/slideLayout110.xml"/><Relationship Id="rId22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5.xml"/><Relationship Id="rId13" Type="http://schemas.openxmlformats.org/officeDocument/2006/relationships/slideLayout" Target="../slideLayouts/slideLayout130.xml"/><Relationship Id="rId18" Type="http://schemas.openxmlformats.org/officeDocument/2006/relationships/slideLayout" Target="../slideLayouts/slideLayout135.xml"/><Relationship Id="rId3" Type="http://schemas.openxmlformats.org/officeDocument/2006/relationships/slideLayout" Target="../slideLayouts/slideLayout120.xml"/><Relationship Id="rId21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24.xml"/><Relationship Id="rId12" Type="http://schemas.openxmlformats.org/officeDocument/2006/relationships/slideLayout" Target="../slideLayouts/slideLayout129.xml"/><Relationship Id="rId17" Type="http://schemas.openxmlformats.org/officeDocument/2006/relationships/slideLayout" Target="../slideLayouts/slideLayout134.xml"/><Relationship Id="rId2" Type="http://schemas.openxmlformats.org/officeDocument/2006/relationships/slideLayout" Target="../slideLayouts/slideLayout119.xml"/><Relationship Id="rId16" Type="http://schemas.openxmlformats.org/officeDocument/2006/relationships/slideLayout" Target="../slideLayouts/slideLayout133.xml"/><Relationship Id="rId20" Type="http://schemas.openxmlformats.org/officeDocument/2006/relationships/slideLayout" Target="../slideLayouts/slideLayout137.xml"/><Relationship Id="rId1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23.xml"/><Relationship Id="rId11" Type="http://schemas.openxmlformats.org/officeDocument/2006/relationships/slideLayout" Target="../slideLayouts/slideLayout128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122.xml"/><Relationship Id="rId15" Type="http://schemas.openxmlformats.org/officeDocument/2006/relationships/slideLayout" Target="../slideLayouts/slideLayout132.xml"/><Relationship Id="rId23" Type="http://schemas.openxmlformats.org/officeDocument/2006/relationships/theme" Target="../theme/theme7.xml"/><Relationship Id="rId10" Type="http://schemas.openxmlformats.org/officeDocument/2006/relationships/slideLayout" Target="../slideLayouts/slideLayout127.xml"/><Relationship Id="rId19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21.xml"/><Relationship Id="rId9" Type="http://schemas.openxmlformats.org/officeDocument/2006/relationships/slideLayout" Target="../slideLayouts/slideLayout126.xml"/><Relationship Id="rId14" Type="http://schemas.openxmlformats.org/officeDocument/2006/relationships/slideLayout" Target="../slideLayouts/slideLayout131.xml"/><Relationship Id="rId22" Type="http://schemas.openxmlformats.org/officeDocument/2006/relationships/slideLayout" Target="../slideLayouts/slideLayout1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602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6" r:id="rId1"/>
    <p:sldLayoutId id="2147484478" r:id="rId2"/>
    <p:sldLayoutId id="2147484480" r:id="rId3"/>
    <p:sldLayoutId id="2147484481" r:id="rId4"/>
    <p:sldLayoutId id="2147484482" r:id="rId5"/>
    <p:sldLayoutId id="2147484483" r:id="rId6"/>
    <p:sldLayoutId id="2147484484" r:id="rId7"/>
    <p:sldLayoutId id="2147484485" r:id="rId8"/>
    <p:sldLayoutId id="2147484486" r:id="rId9"/>
    <p:sldLayoutId id="2147484487" r:id="rId10"/>
    <p:sldLayoutId id="2147484488" r:id="rId11"/>
    <p:sldLayoutId id="2147484489" r:id="rId12"/>
    <p:sldLayoutId id="2147484490" r:id="rId13"/>
    <p:sldLayoutId id="2147484491" r:id="rId14"/>
    <p:sldLayoutId id="2147484492" r:id="rId15"/>
    <p:sldLayoutId id="2147484493" r:id="rId16"/>
    <p:sldLayoutId id="2147484494" r:id="rId17"/>
    <p:sldLayoutId id="2147484552" r:id="rId18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2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447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496" r:id="rId1"/>
    <p:sldLayoutId id="2147484498" r:id="rId2"/>
    <p:sldLayoutId id="2147484500" r:id="rId3"/>
    <p:sldLayoutId id="2147484501" r:id="rId4"/>
    <p:sldLayoutId id="2147484502" r:id="rId5"/>
    <p:sldLayoutId id="2147484503" r:id="rId6"/>
    <p:sldLayoutId id="2147484504" r:id="rId7"/>
    <p:sldLayoutId id="2147484505" r:id="rId8"/>
    <p:sldLayoutId id="2147484506" r:id="rId9"/>
    <p:sldLayoutId id="2147484507" r:id="rId10"/>
    <p:sldLayoutId id="2147484508" r:id="rId11"/>
    <p:sldLayoutId id="2147484509" r:id="rId12"/>
    <p:sldLayoutId id="2147484510" r:id="rId13"/>
    <p:sldLayoutId id="2147484511" r:id="rId14"/>
    <p:sldLayoutId id="2147484512" r:id="rId15"/>
    <p:sldLayoutId id="2147484513" r:id="rId16"/>
    <p:sldLayoutId id="2147484514" r:id="rId17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2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72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5008" y="373475"/>
            <a:ext cx="10726460" cy="1351411"/>
          </a:xfrm>
          <a:prstGeom prst="rect">
            <a:avLst/>
          </a:prstGeom>
          <a:solidFill>
            <a:srgbClr val="0072C6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5008" y="1863048"/>
            <a:ext cx="10726460" cy="44363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5008" y="6482890"/>
            <a:ext cx="2798207" cy="3734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A1B60-3003-4429-9810-ECE7FD5CAC32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19583" y="6482890"/>
            <a:ext cx="4197310" cy="3734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3260" y="6482890"/>
            <a:ext cx="2798207" cy="3734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7A86E-151E-4E1D-B29E-A1F9A91C6E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34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16" r:id="rId1"/>
    <p:sldLayoutId id="2147484517" r:id="rId2"/>
    <p:sldLayoutId id="2147484518" r:id="rId3"/>
    <p:sldLayoutId id="2147484519" r:id="rId4"/>
    <p:sldLayoutId id="2147484520" r:id="rId5"/>
    <p:sldLayoutId id="2147484521" r:id="rId6"/>
    <p:sldLayoutId id="2147484522" r:id="rId7"/>
    <p:sldLayoutId id="2147484523" r:id="rId8"/>
    <p:sldLayoutId id="2147484524" r:id="rId9"/>
    <p:sldLayoutId id="2147484525" r:id="rId10"/>
    <p:sldLayoutId id="2147484526" r:id="rId11"/>
    <p:sldLayoutId id="2147484527" r:id="rId12"/>
    <p:sldLayoutId id="2147484528" r:id="rId13"/>
    <p:sldLayoutId id="2147484529" r:id="rId14"/>
  </p:sldLayoutIdLst>
  <p:txStyles>
    <p:titleStyle>
      <a:lvl1pPr algn="l" defTabSz="1243493" rtl="0" eaLnBrk="1" latinLnBrk="0" hangingPunct="1">
        <a:lnSpc>
          <a:spcPct val="90000"/>
        </a:lnSpc>
        <a:spcBef>
          <a:spcPct val="0"/>
        </a:spcBef>
        <a:buNone/>
        <a:defRPr lang="en-US" sz="5440" kern="1200" dirty="0">
          <a:solidFill>
            <a:srgbClr val="FFFFFF"/>
          </a:solidFill>
          <a:latin typeface="Segoe UI Light"/>
          <a:ea typeface="+mj-ea"/>
          <a:cs typeface="Segoe UI Light"/>
        </a:defRPr>
      </a:lvl1pPr>
    </p:titleStyle>
    <p:bodyStyle>
      <a:lvl1pPr marL="310873" indent="-310873" algn="l" defTabSz="1243493" rtl="0" eaLnBrk="1" latinLnBrk="0" hangingPunct="1">
        <a:lnSpc>
          <a:spcPct val="90000"/>
        </a:lnSpc>
        <a:spcBef>
          <a:spcPts val="1360"/>
        </a:spcBef>
        <a:buFont typeface="Arial" panose="020B0604020202020204" pitchFamily="34" charset="0"/>
        <a:buChar char="•"/>
        <a:defRPr sz="3808" kern="1200">
          <a:solidFill>
            <a:schemeClr val="bg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932619" indent="-310873" algn="l" defTabSz="1243493" rtl="0" eaLnBrk="1" latinLnBrk="0" hangingPunct="1">
        <a:lnSpc>
          <a:spcPct val="90000"/>
        </a:lnSpc>
        <a:spcBef>
          <a:spcPts val="680"/>
        </a:spcBef>
        <a:buFont typeface="Arial" panose="020B0604020202020204" pitchFamily="34" charset="0"/>
        <a:buChar char="•"/>
        <a:defRPr sz="3264" kern="1200">
          <a:solidFill>
            <a:schemeClr val="bg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554366" indent="-310873" algn="l" defTabSz="1243493" rtl="0" eaLnBrk="1" latinLnBrk="0" hangingPunct="1">
        <a:lnSpc>
          <a:spcPct val="90000"/>
        </a:lnSpc>
        <a:spcBef>
          <a:spcPts val="680"/>
        </a:spcBef>
        <a:buFont typeface="Arial" panose="020B0604020202020204" pitchFamily="34" charset="0"/>
        <a:buChar char="•"/>
        <a:defRPr sz="2720" kern="1200">
          <a:solidFill>
            <a:schemeClr val="bg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2176112" indent="-310873" algn="l" defTabSz="1243493" rtl="0" eaLnBrk="1" latinLnBrk="0" hangingPunct="1">
        <a:lnSpc>
          <a:spcPct val="90000"/>
        </a:lnSpc>
        <a:spcBef>
          <a:spcPts val="680"/>
        </a:spcBef>
        <a:buFont typeface="Arial" panose="020B0604020202020204" pitchFamily="34" charset="0"/>
        <a:buChar char="•"/>
        <a:defRPr sz="2448" kern="1200">
          <a:solidFill>
            <a:schemeClr val="bg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797858" indent="-310873" algn="l" defTabSz="1243493" rtl="0" eaLnBrk="1" latinLnBrk="0" hangingPunct="1">
        <a:lnSpc>
          <a:spcPct val="90000"/>
        </a:lnSpc>
        <a:spcBef>
          <a:spcPts val="680"/>
        </a:spcBef>
        <a:buFont typeface="Arial" panose="020B0604020202020204" pitchFamily="34" charset="0"/>
        <a:buChar char="•"/>
        <a:defRPr sz="2448" kern="1200">
          <a:solidFill>
            <a:schemeClr val="bg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3419605" indent="-310873" algn="l" defTabSz="1243493" rtl="0" eaLnBrk="1" latinLnBrk="0" hangingPunct="1">
        <a:lnSpc>
          <a:spcPct val="90000"/>
        </a:lnSpc>
        <a:spcBef>
          <a:spcPts val="680"/>
        </a:spcBef>
        <a:buFont typeface="Arial" panose="020B0604020202020204" pitchFamily="34" charset="0"/>
        <a:buChar char="•"/>
        <a:defRPr sz="2448" kern="1200">
          <a:solidFill>
            <a:schemeClr val="tx1"/>
          </a:solidFill>
          <a:latin typeface="+mn-lt"/>
          <a:ea typeface="+mn-ea"/>
          <a:cs typeface="+mn-cs"/>
        </a:defRPr>
      </a:lvl6pPr>
      <a:lvl7pPr marL="4041351" indent="-310873" algn="l" defTabSz="1243493" rtl="0" eaLnBrk="1" latinLnBrk="0" hangingPunct="1">
        <a:lnSpc>
          <a:spcPct val="90000"/>
        </a:lnSpc>
        <a:spcBef>
          <a:spcPts val="680"/>
        </a:spcBef>
        <a:buFont typeface="Arial" panose="020B0604020202020204" pitchFamily="34" charset="0"/>
        <a:buChar char="•"/>
        <a:defRPr sz="2448" kern="1200">
          <a:solidFill>
            <a:schemeClr val="tx1"/>
          </a:solidFill>
          <a:latin typeface="+mn-lt"/>
          <a:ea typeface="+mn-ea"/>
          <a:cs typeface="+mn-cs"/>
        </a:defRPr>
      </a:lvl7pPr>
      <a:lvl8pPr marL="4663097" indent="-310873" algn="l" defTabSz="1243493" rtl="0" eaLnBrk="1" latinLnBrk="0" hangingPunct="1">
        <a:lnSpc>
          <a:spcPct val="90000"/>
        </a:lnSpc>
        <a:spcBef>
          <a:spcPts val="680"/>
        </a:spcBef>
        <a:buFont typeface="Arial" panose="020B0604020202020204" pitchFamily="34" charset="0"/>
        <a:buChar char="•"/>
        <a:defRPr sz="2448" kern="1200">
          <a:solidFill>
            <a:schemeClr val="tx1"/>
          </a:solidFill>
          <a:latin typeface="+mn-lt"/>
          <a:ea typeface="+mn-ea"/>
          <a:cs typeface="+mn-cs"/>
        </a:defRPr>
      </a:lvl8pPr>
      <a:lvl9pPr marL="5284843" indent="-310873" algn="l" defTabSz="1243493" rtl="0" eaLnBrk="1" latinLnBrk="0" hangingPunct="1">
        <a:lnSpc>
          <a:spcPct val="90000"/>
        </a:lnSpc>
        <a:spcBef>
          <a:spcPts val="680"/>
        </a:spcBef>
        <a:buFont typeface="Arial" panose="020B0604020202020204" pitchFamily="34" charset="0"/>
        <a:buChar char="•"/>
        <a:defRPr sz="24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43493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1pPr>
      <a:lvl2pPr marL="621746" algn="l" defTabSz="1243493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2pPr>
      <a:lvl3pPr marL="1243493" algn="l" defTabSz="1243493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3pPr>
      <a:lvl4pPr marL="1865239" algn="l" defTabSz="1243493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4pPr>
      <a:lvl5pPr marL="2486985" algn="l" defTabSz="1243493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5pPr>
      <a:lvl6pPr marL="3108731" algn="l" defTabSz="1243493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6pPr>
      <a:lvl7pPr marL="3730478" algn="l" defTabSz="1243493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7pPr>
      <a:lvl8pPr marL="4352224" algn="l" defTabSz="1243493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8pPr>
      <a:lvl9pPr marL="4973970" algn="l" defTabSz="1243493" rtl="0" eaLnBrk="1" latinLnBrk="0" hangingPunct="1">
        <a:defRPr sz="24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814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31" r:id="rId1"/>
    <p:sldLayoutId id="2147484532" r:id="rId2"/>
    <p:sldLayoutId id="2147484533" r:id="rId3"/>
    <p:sldLayoutId id="2147484534" r:id="rId4"/>
    <p:sldLayoutId id="2147484535" r:id="rId5"/>
    <p:sldLayoutId id="2147484536" r:id="rId6"/>
    <p:sldLayoutId id="2147484537" r:id="rId7"/>
    <p:sldLayoutId id="2147484538" r:id="rId8"/>
    <p:sldLayoutId id="2147484539" r:id="rId9"/>
    <p:sldLayoutId id="2147484540" r:id="rId10"/>
    <p:sldLayoutId id="2147484541" r:id="rId11"/>
    <p:sldLayoutId id="2147484542" r:id="rId12"/>
    <p:sldLayoutId id="2147484543" r:id="rId13"/>
    <p:sldLayoutId id="2147484544" r:id="rId14"/>
    <p:sldLayoutId id="2147484545" r:id="rId15"/>
    <p:sldLayoutId id="2147484546" r:id="rId16"/>
    <p:sldLayoutId id="2147484547" r:id="rId17"/>
    <p:sldLayoutId id="2147484548" r:id="rId18"/>
    <p:sldLayoutId id="2147484549" r:id="rId19"/>
    <p:sldLayoutId id="2147484550" r:id="rId20"/>
    <p:sldLayoutId id="2147484551" r:id="rId21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6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2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5" y="-8394"/>
            <a:ext cx="955641" cy="5775363"/>
            <a:chOff x="12618967" y="-8396"/>
            <a:chExt cx="955641" cy="5775363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932114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  <a:p>
                <a:pPr defTabSz="932114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R:216 G:59 B:1</a:t>
                </a: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932114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defTabSz="932114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932114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defTabSz="932114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R:80 G:80 B:80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932114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defTabSz="932114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932114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defTabSz="932114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932114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defTabSz="932114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R:210 G:210 B:210</a:t>
                </a: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79639" y="256928"/>
              <a:ext cx="860293" cy="32964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defTabSz="932384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15629" y="4227340"/>
              <a:ext cx="2709380" cy="32964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defTabSz="932384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1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defTabSz="9321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R:168 G:0 B:0</a:t>
              </a: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1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defTabSz="9321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 G:124 B:16</a:t>
              </a: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1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defTabSz="9321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7596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56" r:id="rId1"/>
    <p:sldLayoutId id="2147484557" r:id="rId2"/>
    <p:sldLayoutId id="2147484558" r:id="rId3"/>
    <p:sldLayoutId id="2147484559" r:id="rId4"/>
    <p:sldLayoutId id="2147484560" r:id="rId5"/>
    <p:sldLayoutId id="2147484561" r:id="rId6"/>
    <p:sldLayoutId id="2147484562" r:id="rId7"/>
    <p:sldLayoutId id="2147484563" r:id="rId8"/>
    <p:sldLayoutId id="2147484564" r:id="rId9"/>
    <p:sldLayoutId id="2147484565" r:id="rId10"/>
    <p:sldLayoutId id="2147484566" r:id="rId11"/>
    <p:sldLayoutId id="2147484567" r:id="rId12"/>
    <p:sldLayoutId id="2147484568" r:id="rId13"/>
    <p:sldLayoutId id="2147484569" r:id="rId14"/>
    <p:sldLayoutId id="2147484570" r:id="rId15"/>
    <p:sldLayoutId id="2147484571" r:id="rId16"/>
    <p:sldLayoutId id="2147484572" r:id="rId17"/>
    <p:sldLayoutId id="2147484573" r:id="rId18"/>
    <p:sldLayoutId id="2147484574" r:id="rId19"/>
    <p:sldLayoutId id="2147484575" r:id="rId20"/>
    <p:sldLayoutId id="2147484576" r:id="rId21"/>
    <p:sldLayoutId id="2147484577" r:id="rId22"/>
    <p:sldLayoutId id="2147484578" r:id="rId23"/>
    <p:sldLayoutId id="2147484579" r:id="rId24"/>
    <p:sldLayoutId id="2147484580" r:id="rId25"/>
    <p:sldLayoutId id="2147484581" r:id="rId26"/>
  </p:sldLayoutIdLst>
  <p:transition>
    <p:fade/>
  </p:transition>
  <p:txStyles>
    <p:titleStyle>
      <a:lvl1pPr algn="l" defTabSz="932384" rtl="0" eaLnBrk="1" latinLnBrk="0" hangingPunct="1">
        <a:lnSpc>
          <a:spcPct val="90000"/>
        </a:lnSpc>
        <a:spcBef>
          <a:spcPct val="0"/>
        </a:spcBef>
        <a:buNone/>
        <a:defRPr lang="en-US" sz="4798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768" marR="0" indent="-342768" algn="l" defTabSz="932384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998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3975" marR="0" indent="-241206" algn="l" defTabSz="932384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99792" marR="0" indent="-228513" algn="l" defTabSz="932384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305" marR="0" indent="-228513" algn="l" defTabSz="932384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6817" marR="0" indent="-228513" algn="l" defTabSz="932384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055" indent="-233096" algn="l" defTabSz="9323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248" indent="-233096" algn="l" defTabSz="9323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6441" indent="-233096" algn="l" defTabSz="9323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2633" indent="-233096" algn="l" defTabSz="9323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3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191" algn="l" defTabSz="9323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384" algn="l" defTabSz="9323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576" algn="l" defTabSz="9323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4768" algn="l" defTabSz="9323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0960" algn="l" defTabSz="9323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152" algn="l" defTabSz="9323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343" algn="l" defTabSz="9323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29537" algn="l" defTabSz="9323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 rot="5400000">
            <a:off x="9371796" y="3072300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33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3" r:id="rId1"/>
    <p:sldLayoutId id="2147484584" r:id="rId2"/>
    <p:sldLayoutId id="2147484585" r:id="rId3"/>
    <p:sldLayoutId id="2147484586" r:id="rId4"/>
    <p:sldLayoutId id="2147484587" r:id="rId5"/>
    <p:sldLayoutId id="2147484588" r:id="rId6"/>
    <p:sldLayoutId id="2147484589" r:id="rId7"/>
    <p:sldLayoutId id="2147484590" r:id="rId8"/>
    <p:sldLayoutId id="2147484591" r:id="rId9"/>
    <p:sldLayoutId id="2147484592" r:id="rId10"/>
    <p:sldLayoutId id="2147484593" r:id="rId11"/>
    <p:sldLayoutId id="2147484594" r:id="rId12"/>
    <p:sldLayoutId id="2147484595" r:id="rId13"/>
    <p:sldLayoutId id="2147484596" r:id="rId14"/>
    <p:sldLayoutId id="2147484597" r:id="rId15"/>
    <p:sldLayoutId id="2147484598" r:id="rId16"/>
    <p:sldLayoutId id="2147484599" r:id="rId17"/>
    <p:sldLayoutId id="2147484600" r:id="rId18"/>
    <p:sldLayoutId id="2147484601" r:id="rId19"/>
    <p:sldLayoutId id="2147484602" r:id="rId20"/>
    <p:sldLayoutId id="2147484603" r:id="rId21"/>
  </p:sldLayoutIdLst>
  <p:transition>
    <p:fade/>
  </p:transition>
  <p:txStyles>
    <p:titleStyle>
      <a:lvl1pPr algn="l" defTabSz="932563" rtl="0" eaLnBrk="1" latinLnBrk="0" hangingPunct="1">
        <a:lnSpc>
          <a:spcPct val="90000"/>
        </a:lnSpc>
        <a:spcBef>
          <a:spcPct val="0"/>
        </a:spcBef>
        <a:buNone/>
        <a:defRPr lang="en-US" sz="4799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557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59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112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669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224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2781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548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830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112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394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44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26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08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89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7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5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973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05" r:id="rId1"/>
    <p:sldLayoutId id="2147484606" r:id="rId2"/>
    <p:sldLayoutId id="2147484607" r:id="rId3"/>
    <p:sldLayoutId id="2147484608" r:id="rId4"/>
    <p:sldLayoutId id="2147484609" r:id="rId5"/>
    <p:sldLayoutId id="2147484610" r:id="rId6"/>
    <p:sldLayoutId id="2147484611" r:id="rId7"/>
    <p:sldLayoutId id="2147484612" r:id="rId8"/>
    <p:sldLayoutId id="2147484613" r:id="rId9"/>
    <p:sldLayoutId id="2147484614" r:id="rId10"/>
    <p:sldLayoutId id="2147484615" r:id="rId11"/>
    <p:sldLayoutId id="2147484616" r:id="rId12"/>
    <p:sldLayoutId id="2147484617" r:id="rId13"/>
    <p:sldLayoutId id="2147484618" r:id="rId14"/>
    <p:sldLayoutId id="2147484619" r:id="rId15"/>
    <p:sldLayoutId id="2147484620" r:id="rId16"/>
    <p:sldLayoutId id="2147484621" r:id="rId17"/>
    <p:sldLayoutId id="2147484622" r:id="rId18"/>
    <p:sldLayoutId id="2147484623" r:id="rId19"/>
    <p:sldLayoutId id="2147484624" r:id="rId20"/>
    <p:sldLayoutId id="2147484625" r:id="rId21"/>
    <p:sldLayoutId id="2147484626" r:id="rId22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emf"/><Relationship Id="rId3" Type="http://schemas.openxmlformats.org/officeDocument/2006/relationships/image" Target="../media/image73.emf"/><Relationship Id="rId7" Type="http://schemas.openxmlformats.org/officeDocument/2006/relationships/image" Target="../media/image77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76.emf"/><Relationship Id="rId5" Type="http://schemas.openxmlformats.org/officeDocument/2006/relationships/image" Target="../media/image75.emf"/><Relationship Id="rId4" Type="http://schemas.openxmlformats.org/officeDocument/2006/relationships/image" Target="../media/image74.emf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79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79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3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0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12" Type="http://schemas.openxmlformats.org/officeDocument/2006/relationships/image" Target="../media/image8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9.xml"/><Relationship Id="rId6" Type="http://schemas.openxmlformats.org/officeDocument/2006/relationships/image" Target="../media/image83.png"/><Relationship Id="rId11" Type="http://schemas.openxmlformats.org/officeDocument/2006/relationships/image" Target="../media/image88.png"/><Relationship Id="rId5" Type="http://schemas.openxmlformats.org/officeDocument/2006/relationships/image" Target="../media/image82.pn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Relationship Id="rId14" Type="http://schemas.openxmlformats.org/officeDocument/2006/relationships/image" Target="../media/image9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channel9.msdn.com/Events/Build/2017" TargetMode="External"/><Relationship Id="rId3" Type="http://schemas.openxmlformats.org/officeDocument/2006/relationships/hyperlink" Target="http://aka.ms/logicapps-docs" TargetMode="External"/><Relationship Id="rId7" Type="http://schemas.openxmlformats.org/officeDocument/2006/relationships/hyperlink" Target="http://aka.ms/logicapps-wish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channel9.msdn.com/Blogs/Microsoft-Integration" TargetMode="External"/><Relationship Id="rId5" Type="http://schemas.openxmlformats.org/officeDocument/2006/relationships/hyperlink" Target="http://aka.ms/logicappslive" TargetMode="External"/><Relationship Id="rId4" Type="http://schemas.openxmlformats.org/officeDocument/2006/relationships/hyperlink" Target="http://aka.ms/logicappsblog" TargetMode="External"/><Relationship Id="rId9" Type="http://schemas.openxmlformats.org/officeDocument/2006/relationships/hyperlink" Target="http://microsoftvirtualacademy.com/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43.png"/><Relationship Id="rId18" Type="http://schemas.openxmlformats.org/officeDocument/2006/relationships/image" Target="../media/image48.png"/><Relationship Id="rId26" Type="http://schemas.openxmlformats.org/officeDocument/2006/relationships/image" Target="../media/image56.png"/><Relationship Id="rId3" Type="http://schemas.openxmlformats.org/officeDocument/2006/relationships/image" Target="../media/image36.png"/><Relationship Id="rId21" Type="http://schemas.openxmlformats.org/officeDocument/2006/relationships/image" Target="../media/image51.png"/><Relationship Id="rId7" Type="http://schemas.openxmlformats.org/officeDocument/2006/relationships/image" Target="../media/image39.png"/><Relationship Id="rId12" Type="http://schemas.openxmlformats.org/officeDocument/2006/relationships/image" Target="../media/image42.png"/><Relationship Id="rId17" Type="http://schemas.openxmlformats.org/officeDocument/2006/relationships/image" Target="../media/image47.png"/><Relationship Id="rId25" Type="http://schemas.openxmlformats.org/officeDocument/2006/relationships/image" Target="../media/image55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6.png"/><Relationship Id="rId20" Type="http://schemas.openxmlformats.org/officeDocument/2006/relationships/image" Target="../media/image50.png"/><Relationship Id="rId1" Type="http://schemas.openxmlformats.org/officeDocument/2006/relationships/slideLayout" Target="../slideLayouts/slideLayout81.xml"/><Relationship Id="rId6" Type="http://schemas.microsoft.com/office/2007/relationships/hdphoto" Target="../media/hdphoto1.wdp"/><Relationship Id="rId11" Type="http://schemas.openxmlformats.org/officeDocument/2006/relationships/image" Target="../media/image41.png"/><Relationship Id="rId24" Type="http://schemas.openxmlformats.org/officeDocument/2006/relationships/image" Target="../media/image54.png"/><Relationship Id="rId5" Type="http://schemas.openxmlformats.org/officeDocument/2006/relationships/image" Target="../media/image38.png"/><Relationship Id="rId15" Type="http://schemas.openxmlformats.org/officeDocument/2006/relationships/image" Target="../media/image45.png"/><Relationship Id="rId23" Type="http://schemas.openxmlformats.org/officeDocument/2006/relationships/image" Target="../media/image53.png"/><Relationship Id="rId28" Type="http://schemas.openxmlformats.org/officeDocument/2006/relationships/image" Target="../media/image58.png"/><Relationship Id="rId10" Type="http://schemas.microsoft.com/office/2007/relationships/hdphoto" Target="../media/hdphoto3.wdp"/><Relationship Id="rId19" Type="http://schemas.openxmlformats.org/officeDocument/2006/relationships/image" Target="../media/image49.png"/><Relationship Id="rId4" Type="http://schemas.openxmlformats.org/officeDocument/2006/relationships/image" Target="../media/image37.png"/><Relationship Id="rId9" Type="http://schemas.openxmlformats.org/officeDocument/2006/relationships/image" Target="../media/image40.png"/><Relationship Id="rId14" Type="http://schemas.openxmlformats.org/officeDocument/2006/relationships/image" Target="../media/image44.png"/><Relationship Id="rId22" Type="http://schemas.openxmlformats.org/officeDocument/2006/relationships/image" Target="../media/image52.png"/><Relationship Id="rId27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66.png"/><Relationship Id="rId18" Type="http://schemas.openxmlformats.org/officeDocument/2006/relationships/image" Target="../media/image71.png"/><Relationship Id="rId3" Type="http://schemas.openxmlformats.org/officeDocument/2006/relationships/image" Target="../media/image60.png"/><Relationship Id="rId7" Type="http://schemas.openxmlformats.org/officeDocument/2006/relationships/image" Target="../media/image53.png"/><Relationship Id="rId12" Type="http://schemas.microsoft.com/office/2007/relationships/hdphoto" Target="../media/hdphoto4.wdp"/><Relationship Id="rId17" Type="http://schemas.openxmlformats.org/officeDocument/2006/relationships/image" Target="../media/image70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69.jpg"/><Relationship Id="rId1" Type="http://schemas.openxmlformats.org/officeDocument/2006/relationships/slideLayout" Target="../slideLayouts/slideLayout104.xml"/><Relationship Id="rId6" Type="http://schemas.openxmlformats.org/officeDocument/2006/relationships/image" Target="../media/image44.png"/><Relationship Id="rId11" Type="http://schemas.openxmlformats.org/officeDocument/2006/relationships/image" Target="../media/image65.png"/><Relationship Id="rId5" Type="http://schemas.openxmlformats.org/officeDocument/2006/relationships/image" Target="../media/image62.png"/><Relationship Id="rId15" Type="http://schemas.openxmlformats.org/officeDocument/2006/relationships/image" Target="../media/image68.jpg"/><Relationship Id="rId10" Type="http://schemas.openxmlformats.org/officeDocument/2006/relationships/image" Target="../media/image64.png"/><Relationship Id="rId19" Type="http://schemas.openxmlformats.org/officeDocument/2006/relationships/image" Target="../media/image72.png"/><Relationship Id="rId4" Type="http://schemas.openxmlformats.org/officeDocument/2006/relationships/image" Target="../media/image61.png"/><Relationship Id="rId9" Type="http://schemas.openxmlformats.org/officeDocument/2006/relationships/image" Target="../media/image63.png"/><Relationship Id="rId14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027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In-order processing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5481" y="1221480"/>
            <a:ext cx="5866567" cy="3951291"/>
          </a:xfrm>
        </p:spPr>
        <p:txBody>
          <a:bodyPr/>
          <a:lstStyle/>
          <a:p>
            <a:pPr>
              <a:spcBef>
                <a:spcPts val="1224"/>
              </a:spcBef>
              <a:buClr>
                <a:srgbClr val="353535"/>
              </a:buClr>
            </a:pPr>
            <a:r>
              <a:rPr lang="en-US" sz="3199" u="sng" dirty="0"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latin typeface="Segoe UI Light"/>
                <a:cs typeface="+mn-cs"/>
              </a:rPr>
              <a:t>Use singleton workflows</a:t>
            </a:r>
          </a:p>
          <a:p>
            <a:pPr>
              <a:spcAft>
                <a:spcPts val="600"/>
              </a:spcAft>
            </a:pPr>
            <a:endParaRPr lang="en-US" sz="20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spcAft>
                <a:spcPts val="600"/>
              </a:spcAft>
            </a:pPr>
            <a:r>
              <a:rPr lang="en-US" sz="20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"</a:t>
            </a:r>
            <a:r>
              <a:rPr lang="en-US" sz="2000" dirty="0" err="1">
                <a:solidFill>
                  <a:schemeClr val="accent4">
                    <a:lumMod val="50000"/>
                  </a:schemeClr>
                </a:solidFill>
              </a:rPr>
              <a:t>mytrigger</a:t>
            </a:r>
            <a:r>
              <a:rPr lang="en-US" sz="20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": {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  "</a:t>
            </a:r>
            <a:r>
              <a:rPr lang="en-US" sz="2000" dirty="0">
                <a:solidFill>
                  <a:schemeClr val="accent4"/>
                </a:solidFill>
              </a:rPr>
              <a:t>type</a:t>
            </a:r>
            <a:r>
              <a:rPr lang="en-US" sz="20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": "</a:t>
            </a:r>
            <a:r>
              <a:rPr lang="en-US" sz="2000" dirty="0" err="1">
                <a:solidFill>
                  <a:srgbClr val="C00000"/>
                </a:solidFill>
              </a:rPr>
              <a:t>ApiConnection</a:t>
            </a:r>
            <a:r>
              <a:rPr lang="en-US" sz="20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",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  "</a:t>
            </a:r>
            <a:r>
              <a:rPr lang="en-US" sz="2000" dirty="0">
                <a:solidFill>
                  <a:schemeClr val="accent4"/>
                </a:solidFill>
              </a:rPr>
              <a:t>inputs</a:t>
            </a:r>
            <a:r>
              <a:rPr lang="en-US" sz="20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": {…},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  "</a:t>
            </a:r>
            <a:r>
              <a:rPr lang="en-US" sz="2000" dirty="0">
                <a:solidFill>
                  <a:schemeClr val="accent4"/>
                </a:solidFill>
              </a:rPr>
              <a:t>recurrence</a:t>
            </a:r>
            <a:r>
              <a:rPr lang="en-US" sz="20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": {…},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  </a:t>
            </a:r>
            <a:r>
              <a:rPr lang="en-US" sz="20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r>
              <a:rPr lang="en-US" sz="2000" dirty="0" err="1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operationOptions</a:t>
            </a:r>
            <a:r>
              <a:rPr lang="en-US" sz="20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": "</a:t>
            </a:r>
            <a:r>
              <a:rPr lang="en-US" sz="20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singleInstance</a:t>
            </a:r>
            <a:r>
              <a:rPr lang="en-US" sz="20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}</a:t>
            </a:r>
          </a:p>
          <a:p>
            <a:endParaRPr lang="en-US" sz="2000" dirty="0"/>
          </a:p>
        </p:txBody>
      </p:sp>
      <p:sp>
        <p:nvSpPr>
          <p:cNvPr id="7" name="Text Placeholder 5"/>
          <p:cNvSpPr txBox="1">
            <a:spLocks/>
          </p:cNvSpPr>
          <p:nvPr/>
        </p:nvSpPr>
        <p:spPr>
          <a:xfrm>
            <a:off x="6675373" y="1221480"/>
            <a:ext cx="5866567" cy="3477357"/>
          </a:xfrm>
          <a:prstGeom prst="rect">
            <a:avLst/>
          </a:prstGeom>
        </p:spPr>
        <p:txBody>
          <a:bodyPr vert="horz" wrap="square" lIns="146283" tIns="91427" rIns="146283" bIns="91427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300" kern="1200" spc="0" baseline="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ea typeface="+mn-ea"/>
                <a:cs typeface="Consolas" panose="020B0609020204030204" pitchFamily="49" charset="0"/>
              </a:defRPr>
            </a:lvl1pPr>
            <a:lvl2pPr marL="346553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2400" kern="1200" spc="0" baseline="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ea typeface="+mn-ea"/>
                <a:cs typeface="Consolas" panose="020B0609020204030204" pitchFamily="49" charset="0"/>
              </a:defRPr>
            </a:lvl2pPr>
            <a:lvl3pPr marL="584607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2000" kern="1200" spc="0" baseline="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ea typeface="+mn-ea"/>
                <a:cs typeface="Consolas" panose="020B0609020204030204" pitchFamily="49" charset="0"/>
              </a:defRPr>
            </a:lvl3pPr>
            <a:lvl4pPr marL="814563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800" kern="1200" spc="0" baseline="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ea typeface="+mn-ea"/>
                <a:cs typeface="Consolas" panose="020B0609020204030204" pitchFamily="49" charset="0"/>
              </a:defRPr>
            </a:lvl4pPr>
            <a:lvl5pPr marL="1050997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800" kern="1200" spc="0" baseline="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ea typeface="+mn-ea"/>
                <a:cs typeface="Consolas" panose="020B0609020204030204" pitchFamily="49" charset="0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2563">
              <a:spcBef>
                <a:spcPts val="1224"/>
              </a:spcBef>
              <a:buClr>
                <a:srgbClr val="353535"/>
              </a:buClr>
            </a:pPr>
            <a:r>
              <a:rPr lang="en-US" sz="3199" u="sng" dirty="0"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latin typeface="Segoe UI Light"/>
                <a:cs typeface="+mn-cs"/>
              </a:rPr>
              <a:t>Remove </a:t>
            </a:r>
            <a:r>
              <a:rPr lang="en-US" sz="3199" u="sng" dirty="0" err="1"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latin typeface="Segoe UI Light"/>
                <a:cs typeface="+mn-cs"/>
              </a:rPr>
              <a:t>foreach</a:t>
            </a:r>
            <a:r>
              <a:rPr lang="en-US" sz="3199" u="sng" dirty="0"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latin typeface="Segoe UI Light"/>
                <a:cs typeface="+mn-cs"/>
              </a:rPr>
              <a:t> parallelism</a:t>
            </a:r>
          </a:p>
          <a:p>
            <a:pPr defTabSz="932563">
              <a:spcAft>
                <a:spcPts val="600"/>
              </a:spcAft>
            </a:pPr>
            <a:endParaRPr lang="en-US" sz="20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defTabSz="932563"/>
            <a:r>
              <a:rPr lang="en-US" sz="2000" dirty="0"/>
              <a:t>"</a:t>
            </a:r>
            <a:r>
              <a:rPr lang="en-US" sz="2000" dirty="0" err="1">
                <a:solidFill>
                  <a:schemeClr val="accent4">
                    <a:lumMod val="50000"/>
                  </a:schemeClr>
                </a:solidFill>
              </a:rPr>
              <a:t>forEach_item</a:t>
            </a:r>
            <a:r>
              <a:rPr lang="en-US" sz="2000" dirty="0"/>
              <a:t>": {</a:t>
            </a:r>
          </a:p>
          <a:p>
            <a:pPr defTabSz="932563"/>
            <a:r>
              <a:rPr lang="en-US" sz="2000" dirty="0"/>
              <a:t>    "</a:t>
            </a:r>
            <a:r>
              <a:rPr lang="en-US" sz="2000" dirty="0">
                <a:solidFill>
                  <a:schemeClr val="accent4"/>
                </a:solidFill>
              </a:rPr>
              <a:t>type</a:t>
            </a:r>
            <a:r>
              <a:rPr lang="en-US" sz="2000" dirty="0"/>
              <a:t>": "</a:t>
            </a:r>
            <a:r>
              <a:rPr lang="en-US" sz="2000" dirty="0" err="1">
                <a:solidFill>
                  <a:srgbClr val="C00000"/>
                </a:solidFill>
              </a:rPr>
              <a:t>foreach</a:t>
            </a:r>
            <a:r>
              <a:rPr lang="en-US" sz="2000" dirty="0"/>
              <a:t>",</a:t>
            </a:r>
          </a:p>
          <a:p>
            <a:pPr defTabSz="932563"/>
            <a:r>
              <a:rPr lang="en-US" sz="2000" dirty="0"/>
              <a:t>    "</a:t>
            </a:r>
            <a:r>
              <a:rPr lang="en-US" sz="2000" dirty="0" err="1">
                <a:solidFill>
                  <a:schemeClr val="accent4"/>
                </a:solidFill>
              </a:rPr>
              <a:t>foreach</a:t>
            </a:r>
            <a:r>
              <a:rPr lang="en-US" sz="2000" dirty="0"/>
              <a:t>": "</a:t>
            </a:r>
            <a:r>
              <a:rPr lang="en-US" sz="2000" dirty="0">
                <a:solidFill>
                  <a:srgbClr val="C00000"/>
                </a:solidFill>
              </a:rPr>
              <a:t>@body('action1')</a:t>
            </a:r>
            <a:r>
              <a:rPr lang="en-US" sz="2000" dirty="0"/>
              <a:t>",</a:t>
            </a:r>
          </a:p>
          <a:p>
            <a:pPr defTabSz="932563"/>
            <a:r>
              <a:rPr lang="en-US" sz="2000" dirty="0"/>
              <a:t>    "</a:t>
            </a:r>
            <a:r>
              <a:rPr lang="en-US" sz="2000" dirty="0">
                <a:solidFill>
                  <a:schemeClr val="accent4"/>
                </a:solidFill>
              </a:rPr>
              <a:t>actions</a:t>
            </a:r>
            <a:r>
              <a:rPr lang="en-US" sz="2000" dirty="0"/>
              <a:t>": {…},</a:t>
            </a:r>
          </a:p>
          <a:p>
            <a:pPr defTabSz="932563"/>
            <a:r>
              <a:rPr lang="en-US" sz="2000" dirty="0"/>
              <a:t>   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r>
              <a:rPr lang="en-US" sz="2000" dirty="0" err="1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operationOptions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": "</a:t>
            </a:r>
            <a:r>
              <a:rPr lang="en-US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sequential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",</a:t>
            </a:r>
          </a:p>
          <a:p>
            <a:pPr defTabSz="932563"/>
            <a:r>
              <a:rPr lang="en-US" sz="2000" dirty="0"/>
              <a:t>    "</a:t>
            </a:r>
            <a:r>
              <a:rPr lang="en-US" sz="2000" dirty="0" err="1">
                <a:solidFill>
                  <a:schemeClr val="accent4"/>
                </a:solidFill>
              </a:rPr>
              <a:t>runAfter</a:t>
            </a:r>
            <a:r>
              <a:rPr lang="en-US" sz="2000" dirty="0"/>
              <a:t>":{…}</a:t>
            </a:r>
          </a:p>
          <a:p>
            <a:pPr defTabSz="932563"/>
            <a:r>
              <a:rPr lang="en-US" sz="20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87615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2DED7CC-E9B0-4137-BB3D-741C5826E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Service Bus patterns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62D69E-D7C7-45AA-B45B-157AA53F51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4640" y="1212852"/>
            <a:ext cx="11887200" cy="5885137"/>
          </a:xfrm>
        </p:spPr>
        <p:txBody>
          <a:bodyPr/>
          <a:lstStyle/>
          <a:p>
            <a:r>
              <a:rPr lang="en-US" dirty="0"/>
              <a:t>Peek/lock</a:t>
            </a:r>
          </a:p>
          <a:p>
            <a:pPr lvl="1"/>
            <a:r>
              <a:rPr lang="en-US" dirty="0"/>
              <a:t>Complete the message deletion after work is done, abandon otherwise</a:t>
            </a:r>
          </a:p>
          <a:p>
            <a:pPr lvl="1"/>
            <a:r>
              <a:rPr lang="en-US" dirty="0"/>
              <a:t>Use the </a:t>
            </a:r>
            <a:r>
              <a:rPr lang="en-US" dirty="0" err="1"/>
              <a:t>LockId</a:t>
            </a:r>
            <a:r>
              <a:rPr lang="en-US" dirty="0"/>
              <a:t> from the queue or topic subscription trigger </a:t>
            </a:r>
          </a:p>
          <a:p>
            <a:r>
              <a:rPr lang="en-US" dirty="0" err="1"/>
              <a:t>Deadletter</a:t>
            </a:r>
            <a:endParaRPr lang="en-US" dirty="0"/>
          </a:p>
          <a:p>
            <a:pPr lvl="1"/>
            <a:r>
              <a:rPr lang="en-US" dirty="0"/>
              <a:t>Remove bad messages to avoid redundant failures</a:t>
            </a:r>
          </a:p>
          <a:p>
            <a:r>
              <a:rPr lang="en-US" dirty="0"/>
              <a:t>Wait for next message timeout</a:t>
            </a:r>
          </a:p>
          <a:p>
            <a:pPr lvl="1"/>
            <a:r>
              <a:rPr lang="en-US" dirty="0"/>
              <a:t>Use action timeout to abandon waiting for the next message</a:t>
            </a:r>
          </a:p>
          <a:p>
            <a:pPr lvl="1"/>
            <a:r>
              <a:rPr lang="en-US" dirty="0"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</a:rPr>
              <a:t>Add a limit to the action</a:t>
            </a:r>
            <a:endParaRPr lang="en-US" dirty="0"/>
          </a:p>
          <a:p>
            <a:pPr>
              <a:spcAft>
                <a:spcPts val="600"/>
              </a:spcAft>
            </a:pPr>
            <a:r>
              <a:rPr lang="en-US" sz="1836" dirty="0"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</a:rPr>
              <a:t>  "</a:t>
            </a:r>
            <a:r>
              <a:rPr lang="en-US" sz="1836" dirty="0">
                <a:solidFill>
                  <a:schemeClr val="accent1"/>
                </a:solidFill>
                <a:latin typeface="Consolas" panose="020B0609020204030204" pitchFamily="49" charset="0"/>
              </a:rPr>
              <a:t>limit</a:t>
            </a:r>
            <a:r>
              <a:rPr lang="en-US" sz="1836" dirty="0"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</a:rPr>
              <a:t>": {"</a:t>
            </a:r>
            <a:r>
              <a:rPr lang="en-US" sz="1836" dirty="0">
                <a:solidFill>
                  <a:schemeClr val="accent1"/>
                </a:solidFill>
                <a:latin typeface="Consolas" panose="020B0609020204030204" pitchFamily="49" charset="0"/>
              </a:rPr>
              <a:t>timeout</a:t>
            </a:r>
            <a:r>
              <a:rPr lang="en-US" sz="1836" dirty="0"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</a:rPr>
              <a:t>": "</a:t>
            </a:r>
            <a:r>
              <a:rPr lang="en-US" sz="1836" dirty="0">
                <a:solidFill>
                  <a:srgbClr val="C00000"/>
                </a:solidFill>
                <a:latin typeface="Consolas" panose="020B0609020204030204" pitchFamily="49" charset="0"/>
              </a:rPr>
              <a:t>PT10S</a:t>
            </a:r>
            <a:r>
              <a:rPr lang="en-US" sz="1836" dirty="0"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</a:rPr>
              <a:t>" }</a:t>
            </a:r>
            <a:endParaRPr lang="en-US" dirty="0"/>
          </a:p>
          <a:p>
            <a:r>
              <a:rPr lang="en-US" dirty="0"/>
              <a:t>Correlation</a:t>
            </a:r>
          </a:p>
          <a:p>
            <a:pPr lvl="1"/>
            <a:r>
              <a:rPr lang="en-US" dirty="0"/>
              <a:t>Asynchronous request/reply over queues</a:t>
            </a:r>
          </a:p>
          <a:p>
            <a:r>
              <a:rPr lang="en-US" dirty="0"/>
              <a:t>Sequential Convoy</a:t>
            </a:r>
          </a:p>
          <a:p>
            <a:pPr lvl="1"/>
            <a:r>
              <a:rPr lang="en-US" dirty="0"/>
              <a:t>In-order correlated sequence of messages</a:t>
            </a:r>
          </a:p>
        </p:txBody>
      </p:sp>
    </p:spTree>
    <p:extLst>
      <p:ext uri="{BB962C8B-B14F-4D97-AF65-F5344CB8AC3E}">
        <p14:creationId xmlns:p14="http://schemas.microsoft.com/office/powerpoint/2010/main" val="307517267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4638" y="2125677"/>
            <a:ext cx="10056812" cy="2179058"/>
          </a:xfrm>
        </p:spPr>
        <p:txBody>
          <a:bodyPr/>
          <a:lstStyle/>
          <a:p>
            <a:r>
              <a:rPr lang="en-US" dirty="0"/>
              <a:t>Demo: In-order Correlated Messaging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54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Scalability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52"/>
            <a:ext cx="11887200" cy="4949047"/>
          </a:xfrm>
        </p:spPr>
        <p:txBody>
          <a:bodyPr/>
          <a:lstStyle/>
          <a:p>
            <a:r>
              <a:rPr lang="en-US" dirty="0"/>
              <a:t>High throughput with Service Bus</a:t>
            </a:r>
          </a:p>
          <a:p>
            <a:pPr lvl="1"/>
            <a:r>
              <a:rPr lang="en-GB" dirty="0"/>
              <a:t>Trigger uses long polling</a:t>
            </a:r>
          </a:p>
          <a:p>
            <a:pPr lvl="1"/>
            <a:r>
              <a:rPr lang="en-GB" dirty="0"/>
              <a:t>For immediate firing *minimum* polling interval should be 30 seconds</a:t>
            </a:r>
          </a:p>
          <a:p>
            <a:pPr lvl="1"/>
            <a:r>
              <a:rPr lang="en-GB" dirty="0"/>
              <a:t>Throttled at 6000 actions/min</a:t>
            </a:r>
          </a:p>
          <a:p>
            <a:r>
              <a:rPr lang="en-US" dirty="0"/>
              <a:t>How to increase throughput</a:t>
            </a:r>
          </a:p>
          <a:p>
            <a:pPr lvl="1"/>
            <a:r>
              <a:rPr lang="en-US" dirty="0"/>
              <a:t>Use multiple Logic Apps sharing connection</a:t>
            </a:r>
          </a:p>
          <a:p>
            <a:pPr lvl="1"/>
            <a:r>
              <a:rPr lang="en-US" dirty="0"/>
              <a:t>Use multiple connections</a:t>
            </a:r>
          </a:p>
          <a:p>
            <a:pPr lvl="1"/>
            <a:r>
              <a:rPr lang="en-GB" dirty="0"/>
              <a:t>Each Trigger can receive multiple messages in ‘batch’</a:t>
            </a:r>
          </a:p>
          <a:p>
            <a:r>
              <a:rPr lang="en-GB" dirty="0"/>
              <a:t>Service Bus performance</a:t>
            </a:r>
          </a:p>
          <a:p>
            <a:pPr lvl="1"/>
            <a:r>
              <a:rPr lang="en-GB" dirty="0"/>
              <a:t>1 connection &amp; batch size of 1 =&gt; 6.5 </a:t>
            </a:r>
            <a:r>
              <a:rPr lang="en-GB" dirty="0" err="1"/>
              <a:t>msgs</a:t>
            </a:r>
            <a:r>
              <a:rPr lang="en-GB" dirty="0"/>
              <a:t>/sec</a:t>
            </a:r>
          </a:p>
          <a:p>
            <a:pPr lvl="1"/>
            <a:r>
              <a:rPr lang="en-GB" dirty="0"/>
              <a:t>1 connection &amp; batch size of 175 =&gt; 400 </a:t>
            </a:r>
            <a:r>
              <a:rPr lang="en-GB" dirty="0" err="1"/>
              <a:t>msgs</a:t>
            </a:r>
            <a:r>
              <a:rPr lang="en-GB" dirty="0"/>
              <a:t>/sec</a:t>
            </a:r>
          </a:p>
          <a:p>
            <a:pPr lvl="1"/>
            <a:r>
              <a:rPr lang="en-GB" dirty="0"/>
              <a:t>10 connections &amp; batch size of 175 =&gt; 1409 </a:t>
            </a:r>
            <a:r>
              <a:rPr lang="en-GB" dirty="0" err="1"/>
              <a:t>msgs</a:t>
            </a:r>
            <a:r>
              <a:rPr lang="en-GB" dirty="0"/>
              <a:t>/sec</a:t>
            </a:r>
          </a:p>
        </p:txBody>
      </p:sp>
    </p:spTree>
    <p:extLst>
      <p:ext uri="{BB962C8B-B14F-4D97-AF65-F5344CB8AC3E}">
        <p14:creationId xmlns:p14="http://schemas.microsoft.com/office/powerpoint/2010/main" val="40238808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B2B/EDI</a:t>
            </a:r>
          </a:p>
        </p:txBody>
      </p:sp>
    </p:spTree>
    <p:extLst>
      <p:ext uri="{BB962C8B-B14F-4D97-AF65-F5344CB8AC3E}">
        <p14:creationId xmlns:p14="http://schemas.microsoft.com/office/powerpoint/2010/main" val="20738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228699" y="210067"/>
            <a:ext cx="6135325" cy="668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510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4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Integration Account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315823" y="1020354"/>
            <a:ext cx="6135325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77" marR="0" lvl="0" indent="-342877" algn="l" defTabSz="951094" rtl="0" eaLnBrk="1" fontAlgn="auto" latinLnBrk="0" hangingPunct="1">
              <a:lnSpc>
                <a:spcPct val="100000"/>
              </a:lnSpc>
              <a:spcBef>
                <a:spcPts val="124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  <a:sym typeface="Wingdings" panose="05000000000000000000" pitchFamily="2" charset="2"/>
              </a:rPr>
              <a:t>XML</a:t>
            </a:r>
            <a:r>
              <a:rPr kumimoji="0" lang="en-US" sz="2000" b="0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  <a:sym typeface="Wingdings" panose="05000000000000000000" pitchFamily="2" charset="2"/>
              </a:rPr>
              <a:t>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  <a:sym typeface="Wingdings" panose="05000000000000000000" pitchFamily="2" charset="2"/>
              </a:rPr>
              <a:t>Schemas</a:t>
            </a:r>
            <a:r>
              <a:rPr kumimoji="0" lang="en-US" sz="2000" b="0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  <a:sym typeface="Wingdings" panose="05000000000000000000" pitchFamily="2" charset="2"/>
              </a:rPr>
              <a:t> and XSLT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  <a:sym typeface="Wingdings" panose="05000000000000000000" pitchFamily="2" charset="2"/>
              </a:rPr>
              <a:t>Maps</a:t>
            </a:r>
          </a:p>
          <a:p>
            <a:pPr marL="342877" marR="0" lvl="0" indent="-342877" algn="l" defTabSz="951094" rtl="0" eaLnBrk="1" fontAlgn="auto" latinLnBrk="0" hangingPunct="1">
              <a:lnSpc>
                <a:spcPct val="100000"/>
              </a:lnSpc>
              <a:spcBef>
                <a:spcPts val="124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  <a:sym typeface="Wingdings" panose="05000000000000000000" pitchFamily="2" charset="2"/>
              </a:rPr>
              <a:t>Trading Partners</a:t>
            </a:r>
          </a:p>
          <a:p>
            <a:pPr marL="342877" marR="0" lvl="0" indent="-342877" algn="l" defTabSz="951094" rtl="0" eaLnBrk="1" fontAlgn="auto" latinLnBrk="0" hangingPunct="1">
              <a:lnSpc>
                <a:spcPct val="100000"/>
              </a:lnSpc>
              <a:spcBef>
                <a:spcPts val="124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  <a:sym typeface="Wingdings" panose="05000000000000000000" pitchFamily="2" charset="2"/>
              </a:rPr>
              <a:t>Agreements</a:t>
            </a:r>
          </a:p>
          <a:p>
            <a:pPr marL="342877" marR="0" lvl="0" indent="-342877" algn="l" defTabSz="951094" rtl="0" eaLnBrk="1" fontAlgn="auto" latinLnBrk="0" hangingPunct="1">
              <a:lnSpc>
                <a:spcPct val="100000"/>
              </a:lnSpc>
              <a:spcBef>
                <a:spcPts val="124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  <a:sym typeface="Wingdings" panose="05000000000000000000" pitchFamily="2" charset="2"/>
              </a:rPr>
              <a:t>Certificates</a:t>
            </a:r>
          </a:p>
          <a:p>
            <a:pPr marL="0" marR="0" lvl="0" indent="0" algn="l" defTabSz="951094" rtl="0" eaLnBrk="1" fontAlgn="auto" latinLnBrk="0" hangingPunct="1">
              <a:lnSpc>
                <a:spcPct val="100000"/>
              </a:lnSpc>
              <a:spcBef>
                <a:spcPts val="1248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  <a:sym typeface="Wingdings" panose="05000000000000000000" pitchFamily="2" charset="2"/>
              </a:rPr>
              <a:t>Extensible</a:t>
            </a:r>
          </a:p>
          <a:p>
            <a:pPr marL="342877" marR="0" lvl="0" indent="-342877" algn="l" defTabSz="951094" rtl="0" eaLnBrk="1" fontAlgn="auto" latinLnBrk="0" hangingPunct="1">
              <a:lnSpc>
                <a:spcPct val="100000"/>
              </a:lnSpc>
              <a:spcBef>
                <a:spcPts val="124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  <a:sym typeface="Wingdings" panose="05000000000000000000" pitchFamily="2" charset="2"/>
              </a:rPr>
              <a:t>Store your own configuration</a:t>
            </a:r>
          </a:p>
          <a:p>
            <a:pPr marL="0" marR="0" lvl="0" indent="0" algn="l" defTabSz="951094" rtl="0" eaLnBrk="1" fontAlgn="auto" latinLnBrk="0" hangingPunct="1">
              <a:lnSpc>
                <a:spcPct val="100000"/>
              </a:lnSpc>
              <a:spcBef>
                <a:spcPts val="1248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  <a:sym typeface="Wingdings" panose="05000000000000000000" pitchFamily="2" charset="2"/>
              </a:rPr>
              <a:t>Easy to manage</a:t>
            </a:r>
          </a:p>
          <a:p>
            <a:pPr marL="342877" marR="0" lvl="0" indent="-342877" algn="l" defTabSz="951094" rtl="0" eaLnBrk="1" fontAlgn="auto" latinLnBrk="0" hangingPunct="1">
              <a:lnSpc>
                <a:spcPct val="100000"/>
              </a:lnSpc>
              <a:spcBef>
                <a:spcPts val="124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  <a:sym typeface="Wingdings" panose="05000000000000000000" pitchFamily="2" charset="2"/>
              </a:rPr>
              <a:t>REST API, PowerShell, Portal, Visual Studio</a:t>
            </a:r>
          </a:p>
          <a:p>
            <a:pPr marL="342877" marR="0" lvl="0" indent="-342877" algn="l" defTabSz="951094" rtl="0" eaLnBrk="1" fontAlgn="auto" latinLnBrk="0" hangingPunct="1">
              <a:lnSpc>
                <a:spcPct val="100000"/>
              </a:lnSpc>
              <a:spcBef>
                <a:spcPts val="124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  <a:sym typeface="Wingdings" panose="05000000000000000000" pitchFamily="2" charset="2"/>
              </a:rPr>
              <a:t>Secure &amp; scalable</a:t>
            </a:r>
          </a:p>
          <a:p>
            <a:pPr marR="0" lvl="0" algn="l" defTabSz="951094" rtl="0" eaLnBrk="1" fontAlgn="auto" latinLnBrk="0" hangingPunct="1">
              <a:lnSpc>
                <a:spcPct val="100000"/>
              </a:lnSpc>
              <a:spcBef>
                <a:spcPts val="1248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kern="0" dirty="0">
                <a:solidFill>
                  <a:srgbClr val="FFFFFF"/>
                </a:solidFill>
                <a:latin typeface="Segoe UI Light"/>
                <a:sym typeface="Wingdings" panose="05000000000000000000" pitchFamily="2" charset="2"/>
              </a:rPr>
              <a:t>DR</a:t>
            </a:r>
          </a:p>
          <a:p>
            <a:pPr marL="342900" lvl="0" indent="-342900" defTabSz="951094">
              <a:spcBef>
                <a:spcPts val="1248"/>
              </a:spcBef>
              <a:buFont typeface="Arial" panose="020B0604020202020204" pitchFamily="34" charset="0"/>
              <a:buChar char="•"/>
              <a:defRPr/>
            </a:pPr>
            <a:r>
              <a:rPr lang="en-US" sz="2000" kern="0" dirty="0">
                <a:solidFill>
                  <a:srgbClr val="FFFFFF"/>
                </a:solidFill>
                <a:latin typeface="Segoe UI Light"/>
                <a:sym typeface="Wingdings" panose="05000000000000000000" pitchFamily="2" charset="2"/>
              </a:rPr>
              <a:t>Establish cross-region B2B DR under your control</a:t>
            </a:r>
          </a:p>
          <a:p>
            <a:pPr marL="342900" lvl="0" indent="-342900" defTabSz="951094">
              <a:spcBef>
                <a:spcPts val="1248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  <a:sym typeface="Wingdings" panose="05000000000000000000" pitchFamily="2" charset="2"/>
              </a:rPr>
              <a:t>Currently AS2 in preview with X12/EDIFACT</a:t>
            </a: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-672123" y="605248"/>
            <a:ext cx="6901471" cy="4012631"/>
            <a:chOff x="-424" y="381"/>
            <a:chExt cx="4348" cy="2528"/>
          </a:xfrm>
        </p:grpSpPr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2527" y="383"/>
              <a:ext cx="1397" cy="562"/>
            </a:xfrm>
            <a:custGeom>
              <a:avLst/>
              <a:gdLst>
                <a:gd name="T0" fmla="*/ 827 w 886"/>
                <a:gd name="T1" fmla="*/ 240 h 357"/>
                <a:gd name="T2" fmla="*/ 825 w 886"/>
                <a:gd name="T3" fmla="*/ 240 h 357"/>
                <a:gd name="T4" fmla="*/ 829 w 886"/>
                <a:gd name="T5" fmla="*/ 207 h 357"/>
                <a:gd name="T6" fmla="*/ 707 w 886"/>
                <a:gd name="T7" fmla="*/ 85 h 357"/>
                <a:gd name="T8" fmla="*/ 625 w 886"/>
                <a:gd name="T9" fmla="*/ 118 h 357"/>
                <a:gd name="T10" fmla="*/ 471 w 886"/>
                <a:gd name="T11" fmla="*/ 0 h 357"/>
                <a:gd name="T12" fmla="*/ 312 w 886"/>
                <a:gd name="T13" fmla="*/ 145 h 357"/>
                <a:gd name="T14" fmla="*/ 308 w 886"/>
                <a:gd name="T15" fmla="*/ 144 h 357"/>
                <a:gd name="T16" fmla="*/ 225 w 886"/>
                <a:gd name="T17" fmla="*/ 112 h 357"/>
                <a:gd name="T18" fmla="*/ 110 w 886"/>
                <a:gd name="T19" fmla="*/ 195 h 357"/>
                <a:gd name="T20" fmla="*/ 83 w 886"/>
                <a:gd name="T21" fmla="*/ 190 h 357"/>
                <a:gd name="T22" fmla="*/ 0 w 886"/>
                <a:gd name="T23" fmla="*/ 273 h 357"/>
                <a:gd name="T24" fmla="*/ 83 w 886"/>
                <a:gd name="T25" fmla="*/ 356 h 357"/>
                <a:gd name="T26" fmla="*/ 83 w 886"/>
                <a:gd name="T27" fmla="*/ 356 h 357"/>
                <a:gd name="T28" fmla="*/ 83 w 886"/>
                <a:gd name="T29" fmla="*/ 356 h 357"/>
                <a:gd name="T30" fmla="*/ 277 w 886"/>
                <a:gd name="T31" fmla="*/ 356 h 357"/>
                <a:gd name="T32" fmla="*/ 293 w 886"/>
                <a:gd name="T33" fmla="*/ 357 h 357"/>
                <a:gd name="T34" fmla="*/ 293 w 886"/>
                <a:gd name="T35" fmla="*/ 357 h 357"/>
                <a:gd name="T36" fmla="*/ 293 w 886"/>
                <a:gd name="T37" fmla="*/ 357 h 357"/>
                <a:gd name="T38" fmla="*/ 827 w 886"/>
                <a:gd name="T39" fmla="*/ 357 h 357"/>
                <a:gd name="T40" fmla="*/ 886 w 886"/>
                <a:gd name="T41" fmla="*/ 299 h 357"/>
                <a:gd name="T42" fmla="*/ 827 w 886"/>
                <a:gd name="T43" fmla="*/ 2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6" h="357">
                  <a:moveTo>
                    <a:pt x="827" y="240"/>
                  </a:moveTo>
                  <a:cubicBezTo>
                    <a:pt x="826" y="240"/>
                    <a:pt x="825" y="240"/>
                    <a:pt x="825" y="240"/>
                  </a:cubicBezTo>
                  <a:cubicBezTo>
                    <a:pt x="827" y="230"/>
                    <a:pt x="829" y="219"/>
                    <a:pt x="829" y="207"/>
                  </a:cubicBezTo>
                  <a:cubicBezTo>
                    <a:pt x="829" y="140"/>
                    <a:pt x="775" y="85"/>
                    <a:pt x="707" y="85"/>
                  </a:cubicBezTo>
                  <a:cubicBezTo>
                    <a:pt x="675" y="85"/>
                    <a:pt x="647" y="98"/>
                    <a:pt x="625" y="118"/>
                  </a:cubicBezTo>
                  <a:cubicBezTo>
                    <a:pt x="607" y="50"/>
                    <a:pt x="545" y="0"/>
                    <a:pt x="471" y="0"/>
                  </a:cubicBezTo>
                  <a:cubicBezTo>
                    <a:pt x="388" y="0"/>
                    <a:pt x="319" y="63"/>
                    <a:pt x="312" y="145"/>
                  </a:cubicBezTo>
                  <a:cubicBezTo>
                    <a:pt x="310" y="144"/>
                    <a:pt x="309" y="144"/>
                    <a:pt x="308" y="144"/>
                  </a:cubicBezTo>
                  <a:cubicBezTo>
                    <a:pt x="286" y="124"/>
                    <a:pt x="257" y="112"/>
                    <a:pt x="225" y="112"/>
                  </a:cubicBezTo>
                  <a:cubicBezTo>
                    <a:pt x="172" y="112"/>
                    <a:pt x="126" y="147"/>
                    <a:pt x="110" y="195"/>
                  </a:cubicBezTo>
                  <a:cubicBezTo>
                    <a:pt x="102" y="192"/>
                    <a:pt x="92" y="190"/>
                    <a:pt x="83" y="190"/>
                  </a:cubicBezTo>
                  <a:cubicBezTo>
                    <a:pt x="37" y="190"/>
                    <a:pt x="0" y="227"/>
                    <a:pt x="0" y="273"/>
                  </a:cubicBezTo>
                  <a:cubicBezTo>
                    <a:pt x="0" y="319"/>
                    <a:pt x="37" y="356"/>
                    <a:pt x="83" y="356"/>
                  </a:cubicBezTo>
                  <a:cubicBezTo>
                    <a:pt x="83" y="356"/>
                    <a:pt x="83" y="356"/>
                    <a:pt x="83" y="356"/>
                  </a:cubicBezTo>
                  <a:cubicBezTo>
                    <a:pt x="83" y="356"/>
                    <a:pt x="83" y="356"/>
                    <a:pt x="83" y="356"/>
                  </a:cubicBezTo>
                  <a:cubicBezTo>
                    <a:pt x="277" y="356"/>
                    <a:pt x="277" y="356"/>
                    <a:pt x="277" y="356"/>
                  </a:cubicBezTo>
                  <a:cubicBezTo>
                    <a:pt x="283" y="357"/>
                    <a:pt x="288" y="357"/>
                    <a:pt x="293" y="357"/>
                  </a:cubicBezTo>
                  <a:cubicBezTo>
                    <a:pt x="293" y="357"/>
                    <a:pt x="293" y="357"/>
                    <a:pt x="293" y="357"/>
                  </a:cubicBezTo>
                  <a:cubicBezTo>
                    <a:pt x="293" y="357"/>
                    <a:pt x="293" y="357"/>
                    <a:pt x="293" y="357"/>
                  </a:cubicBezTo>
                  <a:cubicBezTo>
                    <a:pt x="827" y="357"/>
                    <a:pt x="827" y="357"/>
                    <a:pt x="827" y="357"/>
                  </a:cubicBezTo>
                  <a:cubicBezTo>
                    <a:pt x="859" y="357"/>
                    <a:pt x="886" y="331"/>
                    <a:pt x="886" y="299"/>
                  </a:cubicBezTo>
                  <a:cubicBezTo>
                    <a:pt x="886" y="266"/>
                    <a:pt x="859" y="240"/>
                    <a:pt x="827" y="24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4" rIns="91427" bIns="4571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434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1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-424" y="381"/>
              <a:ext cx="4348" cy="2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7" tIns="45714" rIns="91427" bIns="4571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434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1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-426" y="2125"/>
              <a:ext cx="1946" cy="784"/>
            </a:xfrm>
            <a:custGeom>
              <a:avLst/>
              <a:gdLst>
                <a:gd name="T0" fmla="*/ 1152 w 1234"/>
                <a:gd name="T1" fmla="*/ 334 h 498"/>
                <a:gd name="T2" fmla="*/ 1149 w 1234"/>
                <a:gd name="T3" fmla="*/ 335 h 498"/>
                <a:gd name="T4" fmla="*/ 1155 w 1234"/>
                <a:gd name="T5" fmla="*/ 289 h 498"/>
                <a:gd name="T6" fmla="*/ 985 w 1234"/>
                <a:gd name="T7" fmla="*/ 119 h 498"/>
                <a:gd name="T8" fmla="*/ 871 w 1234"/>
                <a:gd name="T9" fmla="*/ 164 h 498"/>
                <a:gd name="T10" fmla="*/ 656 w 1234"/>
                <a:gd name="T11" fmla="*/ 0 h 498"/>
                <a:gd name="T12" fmla="*/ 434 w 1234"/>
                <a:gd name="T13" fmla="*/ 202 h 498"/>
                <a:gd name="T14" fmla="*/ 429 w 1234"/>
                <a:gd name="T15" fmla="*/ 201 h 498"/>
                <a:gd name="T16" fmla="*/ 314 w 1234"/>
                <a:gd name="T17" fmla="*/ 156 h 498"/>
                <a:gd name="T18" fmla="*/ 153 w 1234"/>
                <a:gd name="T19" fmla="*/ 271 h 498"/>
                <a:gd name="T20" fmla="*/ 115 w 1234"/>
                <a:gd name="T21" fmla="*/ 265 h 498"/>
                <a:gd name="T22" fmla="*/ 0 w 1234"/>
                <a:gd name="T23" fmla="*/ 381 h 498"/>
                <a:gd name="T24" fmla="*/ 115 w 1234"/>
                <a:gd name="T25" fmla="*/ 497 h 498"/>
                <a:gd name="T26" fmla="*/ 116 w 1234"/>
                <a:gd name="T27" fmla="*/ 497 h 498"/>
                <a:gd name="T28" fmla="*/ 116 w 1234"/>
                <a:gd name="T29" fmla="*/ 497 h 498"/>
                <a:gd name="T30" fmla="*/ 386 w 1234"/>
                <a:gd name="T31" fmla="*/ 497 h 498"/>
                <a:gd name="T32" fmla="*/ 408 w 1234"/>
                <a:gd name="T33" fmla="*/ 498 h 498"/>
                <a:gd name="T34" fmla="*/ 409 w 1234"/>
                <a:gd name="T35" fmla="*/ 498 h 498"/>
                <a:gd name="T36" fmla="*/ 409 w 1234"/>
                <a:gd name="T37" fmla="*/ 498 h 498"/>
                <a:gd name="T38" fmla="*/ 1152 w 1234"/>
                <a:gd name="T39" fmla="*/ 498 h 498"/>
                <a:gd name="T40" fmla="*/ 1234 w 1234"/>
                <a:gd name="T41" fmla="*/ 416 h 498"/>
                <a:gd name="T42" fmla="*/ 1152 w 1234"/>
                <a:gd name="T43" fmla="*/ 33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34" h="498">
                  <a:moveTo>
                    <a:pt x="1152" y="334"/>
                  </a:moveTo>
                  <a:cubicBezTo>
                    <a:pt x="1151" y="334"/>
                    <a:pt x="1150" y="335"/>
                    <a:pt x="1149" y="335"/>
                  </a:cubicBezTo>
                  <a:cubicBezTo>
                    <a:pt x="1153" y="320"/>
                    <a:pt x="1155" y="305"/>
                    <a:pt x="1155" y="289"/>
                  </a:cubicBezTo>
                  <a:cubicBezTo>
                    <a:pt x="1155" y="195"/>
                    <a:pt x="1079" y="119"/>
                    <a:pt x="985" y="119"/>
                  </a:cubicBezTo>
                  <a:cubicBezTo>
                    <a:pt x="941" y="119"/>
                    <a:pt x="901" y="136"/>
                    <a:pt x="871" y="164"/>
                  </a:cubicBezTo>
                  <a:cubicBezTo>
                    <a:pt x="845" y="69"/>
                    <a:pt x="759" y="0"/>
                    <a:pt x="656" y="0"/>
                  </a:cubicBezTo>
                  <a:cubicBezTo>
                    <a:pt x="540" y="0"/>
                    <a:pt x="445" y="88"/>
                    <a:pt x="434" y="202"/>
                  </a:cubicBezTo>
                  <a:cubicBezTo>
                    <a:pt x="432" y="201"/>
                    <a:pt x="430" y="201"/>
                    <a:pt x="429" y="201"/>
                  </a:cubicBezTo>
                  <a:cubicBezTo>
                    <a:pt x="398" y="173"/>
                    <a:pt x="358" y="156"/>
                    <a:pt x="314" y="156"/>
                  </a:cubicBezTo>
                  <a:cubicBezTo>
                    <a:pt x="239" y="156"/>
                    <a:pt x="176" y="204"/>
                    <a:pt x="153" y="271"/>
                  </a:cubicBezTo>
                  <a:cubicBezTo>
                    <a:pt x="141" y="267"/>
                    <a:pt x="129" y="265"/>
                    <a:pt x="115" y="265"/>
                  </a:cubicBezTo>
                  <a:cubicBezTo>
                    <a:pt x="51" y="265"/>
                    <a:pt x="0" y="317"/>
                    <a:pt x="0" y="381"/>
                  </a:cubicBezTo>
                  <a:cubicBezTo>
                    <a:pt x="0" y="445"/>
                    <a:pt x="51" y="497"/>
                    <a:pt x="115" y="497"/>
                  </a:cubicBezTo>
                  <a:cubicBezTo>
                    <a:pt x="115" y="497"/>
                    <a:pt x="116" y="497"/>
                    <a:pt x="116" y="497"/>
                  </a:cubicBezTo>
                  <a:cubicBezTo>
                    <a:pt x="116" y="497"/>
                    <a:pt x="116" y="497"/>
                    <a:pt x="116" y="497"/>
                  </a:cubicBezTo>
                  <a:cubicBezTo>
                    <a:pt x="386" y="497"/>
                    <a:pt x="386" y="497"/>
                    <a:pt x="386" y="497"/>
                  </a:cubicBezTo>
                  <a:cubicBezTo>
                    <a:pt x="394" y="498"/>
                    <a:pt x="401" y="498"/>
                    <a:pt x="408" y="498"/>
                  </a:cubicBezTo>
                  <a:cubicBezTo>
                    <a:pt x="408" y="498"/>
                    <a:pt x="408" y="498"/>
                    <a:pt x="409" y="498"/>
                  </a:cubicBezTo>
                  <a:cubicBezTo>
                    <a:pt x="409" y="498"/>
                    <a:pt x="409" y="498"/>
                    <a:pt x="409" y="498"/>
                  </a:cubicBezTo>
                  <a:cubicBezTo>
                    <a:pt x="1152" y="498"/>
                    <a:pt x="1152" y="498"/>
                    <a:pt x="1152" y="498"/>
                  </a:cubicBezTo>
                  <a:cubicBezTo>
                    <a:pt x="1197" y="498"/>
                    <a:pt x="1234" y="461"/>
                    <a:pt x="1234" y="416"/>
                  </a:cubicBezTo>
                  <a:cubicBezTo>
                    <a:pt x="1234" y="371"/>
                    <a:pt x="1197" y="334"/>
                    <a:pt x="1152" y="33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4" rIns="91427" bIns="4571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434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1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866" y="-4638"/>
            <a:ext cx="4080345" cy="60055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8205" y="177972"/>
            <a:ext cx="2277476" cy="49820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6224" y="166912"/>
            <a:ext cx="1469767" cy="40305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2514" y="177972"/>
            <a:ext cx="741504" cy="20285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18265" y="186798"/>
            <a:ext cx="734883" cy="302624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75542" y="3803643"/>
            <a:ext cx="1018735" cy="1900841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3551616" y="1769496"/>
            <a:ext cx="842244" cy="779616"/>
          </a:xfrm>
          <a:prstGeom prst="rect">
            <a:avLst/>
          </a:prstGeom>
          <a:solidFill>
            <a:srgbClr val="D63F27"/>
          </a:solidFill>
          <a:ln>
            <a:solidFill>
              <a:srgbClr val="D63F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12434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Schemas</a:t>
            </a:r>
            <a:endParaRPr kumimoji="0" lang="en-US" sz="1801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551615" y="2750825"/>
            <a:ext cx="842244" cy="779616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434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Maps</a:t>
            </a:r>
          </a:p>
        </p:txBody>
      </p:sp>
      <p:sp>
        <p:nvSpPr>
          <p:cNvPr id="34" name="Rectangle 33"/>
          <p:cNvSpPr/>
          <p:nvPr/>
        </p:nvSpPr>
        <p:spPr>
          <a:xfrm>
            <a:off x="3551615" y="3738604"/>
            <a:ext cx="842244" cy="779616"/>
          </a:xfrm>
          <a:prstGeom prst="rect">
            <a:avLst/>
          </a:prstGeom>
          <a:solidFill>
            <a:srgbClr val="00B0F0"/>
          </a:solidFill>
          <a:ln>
            <a:solidFill>
              <a:srgbClr val="00BC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434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TPM</a:t>
            </a:r>
          </a:p>
        </p:txBody>
      </p:sp>
      <p:sp>
        <p:nvSpPr>
          <p:cNvPr id="35" name="Rectangle 34"/>
          <p:cNvSpPr/>
          <p:nvPr/>
        </p:nvSpPr>
        <p:spPr>
          <a:xfrm>
            <a:off x="3551615" y="4761847"/>
            <a:ext cx="842244" cy="77961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434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2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Custom</a:t>
            </a:r>
            <a:endParaRPr kumimoji="0" lang="en-US" sz="1599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  <a:p>
            <a:pPr marL="0" marR="0" lvl="0" indent="0" algn="ctr" defTabSz="12434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96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Config</a:t>
            </a:r>
            <a:endParaRPr kumimoji="0" lang="en-US" sz="1599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823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d"/>
      </p:transition>
    </mc:Choice>
    <mc:Fallback xmlns="">
      <p:transition spd="slow"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3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3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95275"/>
            <a:ext cx="4572000" cy="1830388"/>
          </a:xfrm>
        </p:spPr>
        <p:txBody>
          <a:bodyPr/>
          <a:lstStyle/>
          <a:p>
            <a:r>
              <a:rPr lang="en-NZ" sz="4799" b="1" dirty="0"/>
              <a:t>XML Messaging and B2B</a:t>
            </a:r>
          </a:p>
        </p:txBody>
      </p:sp>
      <p:pic>
        <p:nvPicPr>
          <p:cNvPr id="6146" name="Picture 2" descr="https://azurecomcdn.azureedge.net/cvt-8484a958d28560d4b8c50f1d0433f53acb9c52940b8f5cb441bde4a1e5609c89/images/page/services/logic-apps/04-leverag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518" y="5123303"/>
            <a:ext cx="2685669" cy="1399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Diagram 3"/>
          <p:cNvGraphicFramePr/>
          <p:nvPr>
            <p:extLst/>
          </p:nvPr>
        </p:nvGraphicFramePr>
        <p:xfrm>
          <a:off x="4999210" y="1287775"/>
          <a:ext cx="7390351" cy="51400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963520968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95275"/>
            <a:ext cx="4572000" cy="1830388"/>
          </a:xfrm>
          <a:prstGeom prst="rect">
            <a:avLst/>
          </a:prstGeom>
        </p:spPr>
        <p:txBody>
          <a:bodyPr/>
          <a:lstStyle/>
          <a:p>
            <a:r>
              <a:rPr lang="en-NZ" sz="4799" b="1" dirty="0"/>
              <a:t>Tracking</a:t>
            </a:r>
          </a:p>
        </p:txBody>
      </p:sp>
      <p:pic>
        <p:nvPicPr>
          <p:cNvPr id="6146" name="Picture 2" descr="https://azurecomcdn.azureedge.net/cvt-8484a958d28560d4b8c50f1d0433f53acb9c52940b8f5cb441bde4a1e5609c89/images/page/services/logic-apps/04-leverag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518" y="5123303"/>
            <a:ext cx="2685669" cy="1399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Diagram 3"/>
          <p:cNvGraphicFramePr/>
          <p:nvPr>
            <p:extLst/>
          </p:nvPr>
        </p:nvGraphicFramePr>
        <p:xfrm>
          <a:off x="4999210" y="1287775"/>
          <a:ext cx="7390351" cy="51400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392" y="1668482"/>
            <a:ext cx="4755213" cy="3416320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Courier New" panose="02070309020205020404" pitchFamily="49" charset="0"/>
              </a:rPr>
              <a:t>"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Courier New" panose="02070309020205020404" pitchFamily="49" charset="0"/>
              </a:rPr>
              <a:t>trackedProperties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Courier New" panose="02070309020205020404" pitchFamily="49" charset="0"/>
              </a:rPr>
              <a:t>": {                              </a:t>
            </a:r>
          </a:p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Courier New" panose="02070309020205020404" pitchFamily="49" charset="0"/>
              </a:rPr>
              <a:t>  "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Courier New" panose="02070309020205020404" pitchFamily="49" charset="0"/>
              </a:rPr>
              <a:t>OrderNumber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Courier New" panose="02070309020205020404" pitchFamily="49" charset="0"/>
              </a:rPr>
              <a:t>": </a:t>
            </a:r>
          </a:p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Courier New" panose="02070309020205020404" pitchFamily="49" charset="0"/>
              </a:rPr>
              <a:t>  "@{</a:t>
            </a:r>
          </a:p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Courier New" panose="02070309020205020404" pitchFamily="49" charset="0"/>
              </a:rPr>
              <a:t>     outputs('Compose')</a:t>
            </a:r>
          </a:p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Courier New" panose="02070309020205020404" pitchFamily="49" charset="0"/>
              </a:rPr>
              <a:t>     ['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Courier New" panose="02070309020205020404" pitchFamily="49" charset="0"/>
              </a:rPr>
              <a:t>OrderLine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Courier New" panose="02070309020205020404" pitchFamily="49" charset="0"/>
              </a:rPr>
              <a:t>']</a:t>
            </a:r>
          </a:p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Courier New" panose="02070309020205020404" pitchFamily="49" charset="0"/>
              </a:rPr>
              <a:t>     ['@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Courier New" panose="02070309020205020404" pitchFamily="49" charset="0"/>
              </a:rPr>
              <a:t>OrderNumber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Courier New" panose="02070309020205020404" pitchFamily="49" charset="0"/>
              </a:rPr>
              <a:t>']</a:t>
            </a:r>
          </a:p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Courier New" panose="02070309020205020404" pitchFamily="49" charset="0"/>
              </a:rPr>
              <a:t>    }"                       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197914192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4638" y="2125677"/>
            <a:ext cx="11887134" cy="2179058"/>
          </a:xfrm>
        </p:spPr>
        <p:txBody>
          <a:bodyPr/>
          <a:lstStyle/>
          <a:p>
            <a:r>
              <a:rPr lang="en-US" dirty="0"/>
              <a:t>Demo: B2B Transformation</a:t>
            </a:r>
          </a:p>
        </p:txBody>
      </p:sp>
    </p:spTree>
    <p:extLst>
      <p:ext uri="{BB962C8B-B14F-4D97-AF65-F5344CB8AC3E}">
        <p14:creationId xmlns:p14="http://schemas.microsoft.com/office/powerpoint/2010/main" val="288882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Rectangle 211"/>
          <p:cNvSpPr/>
          <p:nvPr/>
        </p:nvSpPr>
        <p:spPr bwMode="auto">
          <a:xfrm>
            <a:off x="9965721" y="987870"/>
            <a:ext cx="2413433" cy="5772946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91" name="Rectangle 190"/>
          <p:cNvSpPr/>
          <p:nvPr/>
        </p:nvSpPr>
        <p:spPr bwMode="auto">
          <a:xfrm>
            <a:off x="7437818" y="989434"/>
            <a:ext cx="2413433" cy="5772946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102092" y="2041223"/>
            <a:ext cx="4724844" cy="3201812"/>
          </a:xfrm>
          <a:prstGeom prst="rect">
            <a:avLst/>
          </a:prstGeom>
        </p:spPr>
        <p:txBody>
          <a:bodyPr lIns="182801" tIns="146241" rIns="182801"/>
          <a:lstStyle>
            <a:lvl1pPr marL="336145" marR="0" indent="-336145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lang="en-US" sz="3921" kern="1200" spc="0" baseline="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lang="en-US" sz="2353" kern="1200" spc="0" baseline="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/>
            </a:pPr>
            <a:r>
              <a:rPr kumimoji="0" lang="en-US" sz="3199" b="0" i="0" u="none" strike="noStrike" kern="120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On-premises data gateway for rich data and application integration</a:t>
            </a:r>
          </a:p>
          <a:p>
            <a:pPr marL="0" marR="0" lvl="0" indent="0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Azure API Management for SOAP and backend APIs</a:t>
            </a:r>
          </a:p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353535"/>
                  </a:gs>
                  <a:gs pos="100000">
                    <a:srgbClr val="353535"/>
                  </a:gs>
                </a:gsLst>
                <a:lin ang="5400000" scaled="0"/>
              </a:gradFill>
              <a:effectLst/>
              <a:uLnTx/>
              <a:uFillTx/>
              <a:latin typeface="Segoe UI Light"/>
              <a:ea typeface="+mn-ea"/>
              <a:cs typeface="+mn-cs"/>
            </a:endParaRPr>
          </a:p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Service Bus for cross platform support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2" y="295277"/>
            <a:ext cx="4310062" cy="1692850"/>
          </a:xfrm>
        </p:spPr>
        <p:txBody>
          <a:bodyPr/>
          <a:lstStyle/>
          <a:p>
            <a:r>
              <a:rPr lang="en-US" dirty="0"/>
              <a:t>Easy Hybrid Integration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4916855" y="989434"/>
            <a:ext cx="2413433" cy="5772946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pic>
        <p:nvPicPr>
          <p:cNvPr id="79" name="Picture 7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503" y="1201487"/>
            <a:ext cx="631240" cy="63124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4865101" y="4177367"/>
            <a:ext cx="7609539" cy="0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938691" y="196720"/>
            <a:ext cx="2415486" cy="7940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On-premises Data Gateway</a:t>
            </a:r>
          </a:p>
        </p:txBody>
      </p:sp>
      <p:cxnSp>
        <p:nvCxnSpPr>
          <p:cNvPr id="132" name="Straight Arrow Connector 131"/>
          <p:cNvCxnSpPr/>
          <p:nvPr/>
        </p:nvCxnSpPr>
        <p:spPr>
          <a:xfrm>
            <a:off x="6106210" y="4280125"/>
            <a:ext cx="4434" cy="274320"/>
          </a:xfrm>
          <a:prstGeom prst="straightConnector1">
            <a:avLst/>
          </a:prstGeom>
          <a:ln w="12700">
            <a:solidFill>
              <a:srgbClr val="0078D7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/>
          <p:cNvCxnSpPr/>
          <p:nvPr/>
        </p:nvCxnSpPr>
        <p:spPr>
          <a:xfrm>
            <a:off x="6100566" y="3059692"/>
            <a:ext cx="0" cy="274320"/>
          </a:xfrm>
          <a:prstGeom prst="straightConnector1">
            <a:avLst/>
          </a:prstGeom>
          <a:ln w="12700">
            <a:solidFill>
              <a:srgbClr val="0078D7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4" name="Group 4"/>
          <p:cNvGrpSpPr>
            <a:grpSpLocks noChangeAspect="1"/>
          </p:cNvGrpSpPr>
          <p:nvPr/>
        </p:nvGrpSpPr>
        <p:grpSpPr bwMode="auto">
          <a:xfrm>
            <a:off x="5796990" y="4621216"/>
            <a:ext cx="660400" cy="661988"/>
            <a:chOff x="3826" y="3056"/>
            <a:chExt cx="416" cy="417"/>
          </a:xfrm>
        </p:grpSpPr>
        <p:sp>
          <p:nvSpPr>
            <p:cNvPr id="135" name="AutoShape 3"/>
            <p:cNvSpPr>
              <a:spLocks noChangeAspect="1" noChangeArrowheads="1" noTextEdit="1"/>
            </p:cNvSpPr>
            <p:nvPr/>
          </p:nvSpPr>
          <p:spPr bwMode="auto">
            <a:xfrm>
              <a:off x="3826" y="3056"/>
              <a:ext cx="416" cy="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36" name="Freeform 5"/>
            <p:cNvSpPr>
              <a:spLocks/>
            </p:cNvSpPr>
            <p:nvPr/>
          </p:nvSpPr>
          <p:spPr bwMode="auto">
            <a:xfrm>
              <a:off x="3826" y="3058"/>
              <a:ext cx="414" cy="415"/>
            </a:xfrm>
            <a:custGeom>
              <a:avLst/>
              <a:gdLst>
                <a:gd name="T0" fmla="*/ 100 w 200"/>
                <a:gd name="T1" fmla="*/ 200 h 200"/>
                <a:gd name="T2" fmla="*/ 87 w 200"/>
                <a:gd name="T3" fmla="*/ 194 h 200"/>
                <a:gd name="T4" fmla="*/ 6 w 200"/>
                <a:gd name="T5" fmla="*/ 113 h 200"/>
                <a:gd name="T6" fmla="*/ 0 w 200"/>
                <a:gd name="T7" fmla="*/ 100 h 200"/>
                <a:gd name="T8" fmla="*/ 6 w 200"/>
                <a:gd name="T9" fmla="*/ 87 h 200"/>
                <a:gd name="T10" fmla="*/ 87 w 200"/>
                <a:gd name="T11" fmla="*/ 6 h 200"/>
                <a:gd name="T12" fmla="*/ 100 w 200"/>
                <a:gd name="T13" fmla="*/ 0 h 200"/>
                <a:gd name="T14" fmla="*/ 113 w 200"/>
                <a:gd name="T15" fmla="*/ 6 h 200"/>
                <a:gd name="T16" fmla="*/ 195 w 200"/>
                <a:gd name="T17" fmla="*/ 87 h 200"/>
                <a:gd name="T18" fmla="*/ 200 w 200"/>
                <a:gd name="T19" fmla="*/ 100 h 200"/>
                <a:gd name="T20" fmla="*/ 195 w 200"/>
                <a:gd name="T21" fmla="*/ 114 h 200"/>
                <a:gd name="T22" fmla="*/ 113 w 200"/>
                <a:gd name="T23" fmla="*/ 194 h 200"/>
                <a:gd name="T24" fmla="*/ 100 w 200"/>
                <a:gd name="T25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200">
                  <a:moveTo>
                    <a:pt x="100" y="200"/>
                  </a:moveTo>
                  <a:cubicBezTo>
                    <a:pt x="95" y="200"/>
                    <a:pt x="90" y="198"/>
                    <a:pt x="87" y="194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2" y="110"/>
                    <a:pt x="0" y="105"/>
                    <a:pt x="0" y="100"/>
                  </a:cubicBezTo>
                  <a:cubicBezTo>
                    <a:pt x="0" y="95"/>
                    <a:pt x="2" y="90"/>
                    <a:pt x="6" y="87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90" y="2"/>
                    <a:pt x="95" y="0"/>
                    <a:pt x="100" y="0"/>
                  </a:cubicBezTo>
                  <a:cubicBezTo>
                    <a:pt x="105" y="0"/>
                    <a:pt x="110" y="2"/>
                    <a:pt x="113" y="6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8" y="91"/>
                    <a:pt x="200" y="95"/>
                    <a:pt x="200" y="100"/>
                  </a:cubicBezTo>
                  <a:cubicBezTo>
                    <a:pt x="200" y="105"/>
                    <a:pt x="198" y="110"/>
                    <a:pt x="195" y="114"/>
                  </a:cubicBezTo>
                  <a:cubicBezTo>
                    <a:pt x="113" y="194"/>
                    <a:pt x="113" y="194"/>
                    <a:pt x="113" y="194"/>
                  </a:cubicBezTo>
                  <a:cubicBezTo>
                    <a:pt x="110" y="198"/>
                    <a:pt x="105" y="200"/>
                    <a:pt x="100" y="200"/>
                  </a:cubicBezTo>
                </a:path>
              </a:pathLst>
            </a:custGeom>
            <a:solidFill>
              <a:srgbClr val="007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37" name="Freeform 7"/>
            <p:cNvSpPr>
              <a:spLocks/>
            </p:cNvSpPr>
            <p:nvPr/>
          </p:nvSpPr>
          <p:spPr bwMode="auto">
            <a:xfrm>
              <a:off x="3979" y="3096"/>
              <a:ext cx="108" cy="132"/>
            </a:xfrm>
            <a:custGeom>
              <a:avLst/>
              <a:gdLst>
                <a:gd name="T0" fmla="*/ 54 w 108"/>
                <a:gd name="T1" fmla="*/ 0 h 132"/>
                <a:gd name="T2" fmla="*/ 0 w 108"/>
                <a:gd name="T3" fmla="*/ 53 h 132"/>
                <a:gd name="T4" fmla="*/ 37 w 108"/>
                <a:gd name="T5" fmla="*/ 53 h 132"/>
                <a:gd name="T6" fmla="*/ 37 w 108"/>
                <a:gd name="T7" fmla="*/ 132 h 132"/>
                <a:gd name="T8" fmla="*/ 70 w 108"/>
                <a:gd name="T9" fmla="*/ 132 h 132"/>
                <a:gd name="T10" fmla="*/ 70 w 108"/>
                <a:gd name="T11" fmla="*/ 53 h 132"/>
                <a:gd name="T12" fmla="*/ 108 w 108"/>
                <a:gd name="T13" fmla="*/ 53 h 132"/>
                <a:gd name="T14" fmla="*/ 54 w 108"/>
                <a:gd name="T1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132">
                  <a:moveTo>
                    <a:pt x="54" y="0"/>
                  </a:moveTo>
                  <a:lnTo>
                    <a:pt x="0" y="53"/>
                  </a:lnTo>
                  <a:lnTo>
                    <a:pt x="37" y="53"/>
                  </a:lnTo>
                  <a:lnTo>
                    <a:pt x="37" y="132"/>
                  </a:lnTo>
                  <a:lnTo>
                    <a:pt x="70" y="132"/>
                  </a:lnTo>
                  <a:lnTo>
                    <a:pt x="70" y="53"/>
                  </a:lnTo>
                  <a:lnTo>
                    <a:pt x="108" y="53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38" name="Freeform 8"/>
            <p:cNvSpPr>
              <a:spLocks/>
            </p:cNvSpPr>
            <p:nvPr/>
          </p:nvSpPr>
          <p:spPr bwMode="auto">
            <a:xfrm>
              <a:off x="3979" y="3303"/>
              <a:ext cx="108" cy="133"/>
            </a:xfrm>
            <a:custGeom>
              <a:avLst/>
              <a:gdLst>
                <a:gd name="T0" fmla="*/ 54 w 108"/>
                <a:gd name="T1" fmla="*/ 133 h 133"/>
                <a:gd name="T2" fmla="*/ 108 w 108"/>
                <a:gd name="T3" fmla="*/ 79 h 133"/>
                <a:gd name="T4" fmla="*/ 70 w 108"/>
                <a:gd name="T5" fmla="*/ 79 h 133"/>
                <a:gd name="T6" fmla="*/ 70 w 108"/>
                <a:gd name="T7" fmla="*/ 0 h 133"/>
                <a:gd name="T8" fmla="*/ 37 w 108"/>
                <a:gd name="T9" fmla="*/ 0 h 133"/>
                <a:gd name="T10" fmla="*/ 37 w 108"/>
                <a:gd name="T11" fmla="*/ 79 h 133"/>
                <a:gd name="T12" fmla="*/ 0 w 108"/>
                <a:gd name="T13" fmla="*/ 79 h 133"/>
                <a:gd name="T14" fmla="*/ 54 w 108"/>
                <a:gd name="T15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133">
                  <a:moveTo>
                    <a:pt x="54" y="133"/>
                  </a:moveTo>
                  <a:lnTo>
                    <a:pt x="108" y="79"/>
                  </a:lnTo>
                  <a:lnTo>
                    <a:pt x="70" y="79"/>
                  </a:lnTo>
                  <a:lnTo>
                    <a:pt x="70" y="0"/>
                  </a:lnTo>
                  <a:lnTo>
                    <a:pt x="37" y="0"/>
                  </a:lnTo>
                  <a:lnTo>
                    <a:pt x="37" y="79"/>
                  </a:lnTo>
                  <a:lnTo>
                    <a:pt x="0" y="79"/>
                  </a:lnTo>
                  <a:lnTo>
                    <a:pt x="54" y="1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39" name="Freeform 9"/>
            <p:cNvSpPr>
              <a:spLocks/>
            </p:cNvSpPr>
            <p:nvPr/>
          </p:nvSpPr>
          <p:spPr bwMode="auto">
            <a:xfrm>
              <a:off x="4058" y="3212"/>
              <a:ext cx="128" cy="108"/>
            </a:xfrm>
            <a:custGeom>
              <a:avLst/>
              <a:gdLst>
                <a:gd name="T0" fmla="*/ 0 w 128"/>
                <a:gd name="T1" fmla="*/ 54 h 108"/>
                <a:gd name="T2" fmla="*/ 56 w 128"/>
                <a:gd name="T3" fmla="*/ 108 h 108"/>
                <a:gd name="T4" fmla="*/ 56 w 128"/>
                <a:gd name="T5" fmla="*/ 70 h 108"/>
                <a:gd name="T6" fmla="*/ 128 w 128"/>
                <a:gd name="T7" fmla="*/ 70 h 108"/>
                <a:gd name="T8" fmla="*/ 128 w 128"/>
                <a:gd name="T9" fmla="*/ 37 h 108"/>
                <a:gd name="T10" fmla="*/ 56 w 128"/>
                <a:gd name="T11" fmla="*/ 37 h 108"/>
                <a:gd name="T12" fmla="*/ 56 w 128"/>
                <a:gd name="T13" fmla="*/ 0 h 108"/>
                <a:gd name="T14" fmla="*/ 0 w 128"/>
                <a:gd name="T15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08">
                  <a:moveTo>
                    <a:pt x="0" y="54"/>
                  </a:moveTo>
                  <a:lnTo>
                    <a:pt x="56" y="108"/>
                  </a:lnTo>
                  <a:lnTo>
                    <a:pt x="56" y="70"/>
                  </a:lnTo>
                  <a:lnTo>
                    <a:pt x="128" y="70"/>
                  </a:lnTo>
                  <a:lnTo>
                    <a:pt x="128" y="37"/>
                  </a:lnTo>
                  <a:lnTo>
                    <a:pt x="56" y="37"/>
                  </a:lnTo>
                  <a:lnTo>
                    <a:pt x="56" y="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40" name="Freeform 10"/>
            <p:cNvSpPr>
              <a:spLocks/>
            </p:cNvSpPr>
            <p:nvPr/>
          </p:nvSpPr>
          <p:spPr bwMode="auto">
            <a:xfrm>
              <a:off x="3880" y="3212"/>
              <a:ext cx="128" cy="108"/>
            </a:xfrm>
            <a:custGeom>
              <a:avLst/>
              <a:gdLst>
                <a:gd name="T0" fmla="*/ 128 w 128"/>
                <a:gd name="T1" fmla="*/ 54 h 108"/>
                <a:gd name="T2" fmla="*/ 74 w 128"/>
                <a:gd name="T3" fmla="*/ 0 h 108"/>
                <a:gd name="T4" fmla="*/ 74 w 128"/>
                <a:gd name="T5" fmla="*/ 37 h 108"/>
                <a:gd name="T6" fmla="*/ 0 w 128"/>
                <a:gd name="T7" fmla="*/ 37 h 108"/>
                <a:gd name="T8" fmla="*/ 0 w 128"/>
                <a:gd name="T9" fmla="*/ 70 h 108"/>
                <a:gd name="T10" fmla="*/ 74 w 128"/>
                <a:gd name="T11" fmla="*/ 70 h 108"/>
                <a:gd name="T12" fmla="*/ 74 w 128"/>
                <a:gd name="T13" fmla="*/ 108 h 108"/>
                <a:gd name="T14" fmla="*/ 128 w 128"/>
                <a:gd name="T15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08">
                  <a:moveTo>
                    <a:pt x="128" y="54"/>
                  </a:moveTo>
                  <a:lnTo>
                    <a:pt x="74" y="0"/>
                  </a:lnTo>
                  <a:lnTo>
                    <a:pt x="74" y="37"/>
                  </a:lnTo>
                  <a:lnTo>
                    <a:pt x="0" y="37"/>
                  </a:lnTo>
                  <a:lnTo>
                    <a:pt x="0" y="70"/>
                  </a:lnTo>
                  <a:lnTo>
                    <a:pt x="74" y="70"/>
                  </a:lnTo>
                  <a:lnTo>
                    <a:pt x="74" y="108"/>
                  </a:lnTo>
                  <a:lnTo>
                    <a:pt x="128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  <p:grpSp>
        <p:nvGrpSpPr>
          <p:cNvPr id="149" name="Group 22"/>
          <p:cNvGrpSpPr>
            <a:grpSpLocks noChangeAspect="1"/>
          </p:cNvGrpSpPr>
          <p:nvPr/>
        </p:nvGrpSpPr>
        <p:grpSpPr bwMode="auto">
          <a:xfrm>
            <a:off x="5815861" y="2238280"/>
            <a:ext cx="660400" cy="560388"/>
            <a:chOff x="3796" y="1814"/>
            <a:chExt cx="416" cy="353"/>
          </a:xfrm>
        </p:grpSpPr>
        <p:sp>
          <p:nvSpPr>
            <p:cNvPr id="150" name="AutoShape 21"/>
            <p:cNvSpPr>
              <a:spLocks noChangeAspect="1" noChangeArrowheads="1" noTextEdit="1"/>
            </p:cNvSpPr>
            <p:nvPr/>
          </p:nvSpPr>
          <p:spPr bwMode="auto">
            <a:xfrm>
              <a:off x="3796" y="1816"/>
              <a:ext cx="41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51" name="Freeform 23"/>
            <p:cNvSpPr>
              <a:spLocks/>
            </p:cNvSpPr>
            <p:nvPr/>
          </p:nvSpPr>
          <p:spPr bwMode="auto">
            <a:xfrm>
              <a:off x="3796" y="1814"/>
              <a:ext cx="414" cy="353"/>
            </a:xfrm>
            <a:custGeom>
              <a:avLst/>
              <a:gdLst>
                <a:gd name="T0" fmla="*/ 173 w 200"/>
                <a:gd name="T1" fmla="*/ 59 h 170"/>
                <a:gd name="T2" fmla="*/ 175 w 200"/>
                <a:gd name="T3" fmla="*/ 48 h 170"/>
                <a:gd name="T4" fmla="*/ 126 w 200"/>
                <a:gd name="T5" fmla="*/ 0 h 170"/>
                <a:gd name="T6" fmla="*/ 83 w 200"/>
                <a:gd name="T7" fmla="*/ 27 h 170"/>
                <a:gd name="T8" fmla="*/ 59 w 200"/>
                <a:gd name="T9" fmla="*/ 17 h 170"/>
                <a:gd name="T10" fmla="*/ 24 w 200"/>
                <a:gd name="T11" fmla="*/ 51 h 170"/>
                <a:gd name="T12" fmla="*/ 25 w 200"/>
                <a:gd name="T13" fmla="*/ 59 h 170"/>
                <a:gd name="T14" fmla="*/ 0 w 200"/>
                <a:gd name="T15" fmla="*/ 95 h 170"/>
                <a:gd name="T16" fmla="*/ 40 w 200"/>
                <a:gd name="T17" fmla="*/ 134 h 170"/>
                <a:gd name="T18" fmla="*/ 43 w 200"/>
                <a:gd name="T19" fmla="*/ 134 h 170"/>
                <a:gd name="T20" fmla="*/ 80 w 200"/>
                <a:gd name="T21" fmla="*/ 170 h 170"/>
                <a:gd name="T22" fmla="*/ 112 w 200"/>
                <a:gd name="T23" fmla="*/ 151 h 170"/>
                <a:gd name="T24" fmla="*/ 129 w 200"/>
                <a:gd name="T25" fmla="*/ 158 h 170"/>
                <a:gd name="T26" fmla="*/ 156 w 200"/>
                <a:gd name="T27" fmla="*/ 134 h 170"/>
                <a:gd name="T28" fmla="*/ 160 w 200"/>
                <a:gd name="T29" fmla="*/ 134 h 170"/>
                <a:gd name="T30" fmla="*/ 200 w 200"/>
                <a:gd name="T31" fmla="*/ 95 h 170"/>
                <a:gd name="T32" fmla="*/ 173 w 200"/>
                <a:gd name="T33" fmla="*/ 5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70">
                  <a:moveTo>
                    <a:pt x="173" y="59"/>
                  </a:moveTo>
                  <a:cubicBezTo>
                    <a:pt x="174" y="55"/>
                    <a:pt x="175" y="52"/>
                    <a:pt x="175" y="48"/>
                  </a:cubicBezTo>
                  <a:cubicBezTo>
                    <a:pt x="175" y="22"/>
                    <a:pt x="153" y="0"/>
                    <a:pt x="126" y="0"/>
                  </a:cubicBezTo>
                  <a:cubicBezTo>
                    <a:pt x="108" y="0"/>
                    <a:pt x="91" y="10"/>
                    <a:pt x="83" y="27"/>
                  </a:cubicBezTo>
                  <a:cubicBezTo>
                    <a:pt x="77" y="21"/>
                    <a:pt x="68" y="17"/>
                    <a:pt x="59" y="17"/>
                  </a:cubicBezTo>
                  <a:cubicBezTo>
                    <a:pt x="40" y="17"/>
                    <a:pt x="24" y="32"/>
                    <a:pt x="24" y="51"/>
                  </a:cubicBezTo>
                  <a:cubicBezTo>
                    <a:pt x="24" y="54"/>
                    <a:pt x="24" y="57"/>
                    <a:pt x="25" y="59"/>
                  </a:cubicBezTo>
                  <a:cubicBezTo>
                    <a:pt x="9" y="66"/>
                    <a:pt x="0" y="79"/>
                    <a:pt x="0" y="95"/>
                  </a:cubicBezTo>
                  <a:cubicBezTo>
                    <a:pt x="0" y="117"/>
                    <a:pt x="18" y="134"/>
                    <a:pt x="40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3" y="154"/>
                    <a:pt x="60" y="170"/>
                    <a:pt x="80" y="170"/>
                  </a:cubicBezTo>
                  <a:cubicBezTo>
                    <a:pt x="93" y="170"/>
                    <a:pt x="105" y="162"/>
                    <a:pt x="112" y="151"/>
                  </a:cubicBezTo>
                  <a:cubicBezTo>
                    <a:pt x="117" y="155"/>
                    <a:pt x="123" y="158"/>
                    <a:pt x="129" y="158"/>
                  </a:cubicBezTo>
                  <a:cubicBezTo>
                    <a:pt x="143" y="158"/>
                    <a:pt x="154" y="147"/>
                    <a:pt x="156" y="134"/>
                  </a:cubicBezTo>
                  <a:cubicBezTo>
                    <a:pt x="160" y="134"/>
                    <a:pt x="160" y="134"/>
                    <a:pt x="160" y="134"/>
                  </a:cubicBezTo>
                  <a:cubicBezTo>
                    <a:pt x="182" y="134"/>
                    <a:pt x="200" y="117"/>
                    <a:pt x="200" y="95"/>
                  </a:cubicBezTo>
                  <a:cubicBezTo>
                    <a:pt x="200" y="78"/>
                    <a:pt x="190" y="64"/>
                    <a:pt x="173" y="59"/>
                  </a:cubicBezTo>
                </a:path>
              </a:pathLst>
            </a:custGeom>
            <a:solidFill>
              <a:srgbClr val="007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52" name="Freeform 24"/>
            <p:cNvSpPr>
              <a:spLocks noEditPoints="1"/>
            </p:cNvSpPr>
            <p:nvPr/>
          </p:nvSpPr>
          <p:spPr bwMode="auto">
            <a:xfrm>
              <a:off x="3995" y="1872"/>
              <a:ext cx="134" cy="135"/>
            </a:xfrm>
            <a:custGeom>
              <a:avLst/>
              <a:gdLst>
                <a:gd name="T0" fmla="*/ 62 w 65"/>
                <a:gd name="T1" fmla="*/ 49 h 65"/>
                <a:gd name="T2" fmla="*/ 65 w 65"/>
                <a:gd name="T3" fmla="*/ 42 h 65"/>
                <a:gd name="T4" fmla="*/ 64 w 65"/>
                <a:gd name="T5" fmla="*/ 41 h 65"/>
                <a:gd name="T6" fmla="*/ 57 w 65"/>
                <a:gd name="T7" fmla="*/ 35 h 65"/>
                <a:gd name="T8" fmla="*/ 57 w 65"/>
                <a:gd name="T9" fmla="*/ 30 h 65"/>
                <a:gd name="T10" fmla="*/ 65 w 65"/>
                <a:gd name="T11" fmla="*/ 23 h 65"/>
                <a:gd name="T12" fmla="*/ 62 w 65"/>
                <a:gd name="T13" fmla="*/ 16 h 65"/>
                <a:gd name="T14" fmla="*/ 61 w 65"/>
                <a:gd name="T15" fmla="*/ 16 h 65"/>
                <a:gd name="T16" fmla="*/ 52 w 65"/>
                <a:gd name="T17" fmla="*/ 17 h 65"/>
                <a:gd name="T18" fmla="*/ 48 w 65"/>
                <a:gd name="T19" fmla="*/ 13 h 65"/>
                <a:gd name="T20" fmla="*/ 49 w 65"/>
                <a:gd name="T21" fmla="*/ 3 h 65"/>
                <a:gd name="T22" fmla="*/ 42 w 65"/>
                <a:gd name="T23" fmla="*/ 0 h 65"/>
                <a:gd name="T24" fmla="*/ 41 w 65"/>
                <a:gd name="T25" fmla="*/ 1 h 65"/>
                <a:gd name="T26" fmla="*/ 36 w 65"/>
                <a:gd name="T27" fmla="*/ 8 h 65"/>
                <a:gd name="T28" fmla="*/ 30 w 65"/>
                <a:gd name="T29" fmla="*/ 8 h 65"/>
                <a:gd name="T30" fmla="*/ 23 w 65"/>
                <a:gd name="T31" fmla="*/ 0 h 65"/>
                <a:gd name="T32" fmla="*/ 16 w 65"/>
                <a:gd name="T33" fmla="*/ 3 h 65"/>
                <a:gd name="T34" fmla="*/ 16 w 65"/>
                <a:gd name="T35" fmla="*/ 4 h 65"/>
                <a:gd name="T36" fmla="*/ 17 w 65"/>
                <a:gd name="T37" fmla="*/ 13 h 65"/>
                <a:gd name="T38" fmla="*/ 13 w 65"/>
                <a:gd name="T39" fmla="*/ 17 h 65"/>
                <a:gd name="T40" fmla="*/ 3 w 65"/>
                <a:gd name="T41" fmla="*/ 16 h 65"/>
                <a:gd name="T42" fmla="*/ 0 w 65"/>
                <a:gd name="T43" fmla="*/ 23 h 65"/>
                <a:gd name="T44" fmla="*/ 1 w 65"/>
                <a:gd name="T45" fmla="*/ 24 h 65"/>
                <a:gd name="T46" fmla="*/ 8 w 65"/>
                <a:gd name="T47" fmla="*/ 30 h 65"/>
                <a:gd name="T48" fmla="*/ 8 w 65"/>
                <a:gd name="T49" fmla="*/ 35 h 65"/>
                <a:gd name="T50" fmla="*/ 0 w 65"/>
                <a:gd name="T51" fmla="*/ 42 h 65"/>
                <a:gd name="T52" fmla="*/ 3 w 65"/>
                <a:gd name="T53" fmla="*/ 49 h 65"/>
                <a:gd name="T54" fmla="*/ 4 w 65"/>
                <a:gd name="T55" fmla="*/ 49 h 65"/>
                <a:gd name="T56" fmla="*/ 13 w 65"/>
                <a:gd name="T57" fmla="*/ 48 h 65"/>
                <a:gd name="T58" fmla="*/ 17 w 65"/>
                <a:gd name="T59" fmla="*/ 52 h 65"/>
                <a:gd name="T60" fmla="*/ 16 w 65"/>
                <a:gd name="T61" fmla="*/ 62 h 65"/>
                <a:gd name="T62" fmla="*/ 23 w 65"/>
                <a:gd name="T63" fmla="*/ 65 h 65"/>
                <a:gd name="T64" fmla="*/ 24 w 65"/>
                <a:gd name="T65" fmla="*/ 64 h 65"/>
                <a:gd name="T66" fmla="*/ 30 w 65"/>
                <a:gd name="T67" fmla="*/ 57 h 65"/>
                <a:gd name="T68" fmla="*/ 35 w 65"/>
                <a:gd name="T69" fmla="*/ 57 h 65"/>
                <a:gd name="T70" fmla="*/ 42 w 65"/>
                <a:gd name="T71" fmla="*/ 65 h 65"/>
                <a:gd name="T72" fmla="*/ 49 w 65"/>
                <a:gd name="T73" fmla="*/ 62 h 65"/>
                <a:gd name="T74" fmla="*/ 49 w 65"/>
                <a:gd name="T75" fmla="*/ 61 h 65"/>
                <a:gd name="T76" fmla="*/ 48 w 65"/>
                <a:gd name="T77" fmla="*/ 52 h 65"/>
                <a:gd name="T78" fmla="*/ 52 w 65"/>
                <a:gd name="T79" fmla="*/ 48 h 65"/>
                <a:gd name="T80" fmla="*/ 62 w 65"/>
                <a:gd name="T81" fmla="*/ 49 h 65"/>
                <a:gd name="T82" fmla="*/ 27 w 65"/>
                <a:gd name="T83" fmla="*/ 47 h 65"/>
                <a:gd name="T84" fmla="*/ 18 w 65"/>
                <a:gd name="T85" fmla="*/ 26 h 65"/>
                <a:gd name="T86" fmla="*/ 39 w 65"/>
                <a:gd name="T87" fmla="*/ 18 h 65"/>
                <a:gd name="T88" fmla="*/ 47 w 65"/>
                <a:gd name="T89" fmla="*/ 39 h 65"/>
                <a:gd name="T90" fmla="*/ 27 w 65"/>
                <a:gd name="T91" fmla="*/ 4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" h="65">
                  <a:moveTo>
                    <a:pt x="62" y="49"/>
                  </a:moveTo>
                  <a:cubicBezTo>
                    <a:pt x="65" y="42"/>
                    <a:pt x="65" y="42"/>
                    <a:pt x="65" y="42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52" y="48"/>
                    <a:pt x="52" y="48"/>
                    <a:pt x="52" y="48"/>
                  </a:cubicBezTo>
                  <a:lnTo>
                    <a:pt x="62" y="49"/>
                  </a:lnTo>
                  <a:close/>
                  <a:moveTo>
                    <a:pt x="27" y="47"/>
                  </a:moveTo>
                  <a:cubicBezTo>
                    <a:pt x="19" y="43"/>
                    <a:pt x="15" y="34"/>
                    <a:pt x="18" y="26"/>
                  </a:cubicBezTo>
                  <a:cubicBezTo>
                    <a:pt x="22" y="19"/>
                    <a:pt x="31" y="15"/>
                    <a:pt x="39" y="18"/>
                  </a:cubicBezTo>
                  <a:cubicBezTo>
                    <a:pt x="46" y="22"/>
                    <a:pt x="50" y="31"/>
                    <a:pt x="47" y="39"/>
                  </a:cubicBezTo>
                  <a:cubicBezTo>
                    <a:pt x="43" y="46"/>
                    <a:pt x="34" y="50"/>
                    <a:pt x="27" y="4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53" name="Freeform 25"/>
            <p:cNvSpPr>
              <a:spLocks noEditPoints="1"/>
            </p:cNvSpPr>
            <p:nvPr/>
          </p:nvSpPr>
          <p:spPr bwMode="auto">
            <a:xfrm>
              <a:off x="3893" y="1970"/>
              <a:ext cx="137" cy="137"/>
            </a:xfrm>
            <a:custGeom>
              <a:avLst/>
              <a:gdLst>
                <a:gd name="T0" fmla="*/ 66 w 66"/>
                <a:gd name="T1" fmla="*/ 37 h 66"/>
                <a:gd name="T2" fmla="*/ 66 w 66"/>
                <a:gd name="T3" fmla="*/ 29 h 66"/>
                <a:gd name="T4" fmla="*/ 65 w 66"/>
                <a:gd name="T5" fmla="*/ 29 h 66"/>
                <a:gd name="T6" fmla="*/ 57 w 66"/>
                <a:gd name="T7" fmla="*/ 26 h 66"/>
                <a:gd name="T8" fmla="*/ 55 w 66"/>
                <a:gd name="T9" fmla="*/ 21 h 66"/>
                <a:gd name="T10" fmla="*/ 59 w 66"/>
                <a:gd name="T11" fmla="*/ 12 h 66"/>
                <a:gd name="T12" fmla="*/ 54 w 66"/>
                <a:gd name="T13" fmla="*/ 7 h 66"/>
                <a:gd name="T14" fmla="*/ 53 w 66"/>
                <a:gd name="T15" fmla="*/ 7 h 66"/>
                <a:gd name="T16" fmla="*/ 45 w 66"/>
                <a:gd name="T17" fmla="*/ 11 h 66"/>
                <a:gd name="T18" fmla="*/ 40 w 66"/>
                <a:gd name="T19" fmla="*/ 9 h 66"/>
                <a:gd name="T20" fmla="*/ 37 w 66"/>
                <a:gd name="T21" fmla="*/ 0 h 66"/>
                <a:gd name="T22" fmla="*/ 29 w 66"/>
                <a:gd name="T23" fmla="*/ 0 h 66"/>
                <a:gd name="T24" fmla="*/ 29 w 66"/>
                <a:gd name="T25" fmla="*/ 1 h 66"/>
                <a:gd name="T26" fmla="*/ 26 w 66"/>
                <a:gd name="T27" fmla="*/ 9 h 66"/>
                <a:gd name="T28" fmla="*/ 21 w 66"/>
                <a:gd name="T29" fmla="*/ 11 h 66"/>
                <a:gd name="T30" fmla="*/ 12 w 66"/>
                <a:gd name="T31" fmla="*/ 7 h 66"/>
                <a:gd name="T32" fmla="*/ 7 w 66"/>
                <a:gd name="T33" fmla="*/ 12 h 66"/>
                <a:gd name="T34" fmla="*/ 7 w 66"/>
                <a:gd name="T35" fmla="*/ 13 h 66"/>
                <a:gd name="T36" fmla="*/ 11 w 66"/>
                <a:gd name="T37" fmla="*/ 21 h 66"/>
                <a:gd name="T38" fmla="*/ 9 w 66"/>
                <a:gd name="T39" fmla="*/ 26 h 66"/>
                <a:gd name="T40" fmla="*/ 0 w 66"/>
                <a:gd name="T41" fmla="*/ 29 h 66"/>
                <a:gd name="T42" fmla="*/ 0 w 66"/>
                <a:gd name="T43" fmla="*/ 37 h 66"/>
                <a:gd name="T44" fmla="*/ 1 w 66"/>
                <a:gd name="T45" fmla="*/ 37 h 66"/>
                <a:gd name="T46" fmla="*/ 9 w 66"/>
                <a:gd name="T47" fmla="*/ 40 h 66"/>
                <a:gd name="T48" fmla="*/ 11 w 66"/>
                <a:gd name="T49" fmla="*/ 45 h 66"/>
                <a:gd name="T50" fmla="*/ 7 w 66"/>
                <a:gd name="T51" fmla="*/ 54 h 66"/>
                <a:gd name="T52" fmla="*/ 12 w 66"/>
                <a:gd name="T53" fmla="*/ 59 h 66"/>
                <a:gd name="T54" fmla="*/ 13 w 66"/>
                <a:gd name="T55" fmla="*/ 59 h 66"/>
                <a:gd name="T56" fmla="*/ 21 w 66"/>
                <a:gd name="T57" fmla="*/ 55 h 66"/>
                <a:gd name="T58" fmla="*/ 26 w 66"/>
                <a:gd name="T59" fmla="*/ 57 h 66"/>
                <a:gd name="T60" fmla="*/ 30 w 66"/>
                <a:gd name="T61" fmla="*/ 66 h 66"/>
                <a:gd name="T62" fmla="*/ 37 w 66"/>
                <a:gd name="T63" fmla="*/ 66 h 66"/>
                <a:gd name="T64" fmla="*/ 37 w 66"/>
                <a:gd name="T65" fmla="*/ 65 h 66"/>
                <a:gd name="T66" fmla="*/ 40 w 66"/>
                <a:gd name="T67" fmla="*/ 57 h 66"/>
                <a:gd name="T68" fmla="*/ 45 w 66"/>
                <a:gd name="T69" fmla="*/ 55 h 66"/>
                <a:gd name="T70" fmla="*/ 54 w 66"/>
                <a:gd name="T71" fmla="*/ 59 h 66"/>
                <a:gd name="T72" fmla="*/ 59 w 66"/>
                <a:gd name="T73" fmla="*/ 54 h 66"/>
                <a:gd name="T74" fmla="*/ 59 w 66"/>
                <a:gd name="T75" fmla="*/ 53 h 66"/>
                <a:gd name="T76" fmla="*/ 55 w 66"/>
                <a:gd name="T77" fmla="*/ 45 h 66"/>
                <a:gd name="T78" fmla="*/ 57 w 66"/>
                <a:gd name="T79" fmla="*/ 40 h 66"/>
                <a:gd name="T80" fmla="*/ 66 w 66"/>
                <a:gd name="T81" fmla="*/ 37 h 66"/>
                <a:gd name="T82" fmla="*/ 33 w 66"/>
                <a:gd name="T83" fmla="*/ 49 h 66"/>
                <a:gd name="T84" fmla="*/ 18 w 66"/>
                <a:gd name="T85" fmla="*/ 33 h 66"/>
                <a:gd name="T86" fmla="*/ 33 w 66"/>
                <a:gd name="T87" fmla="*/ 18 h 66"/>
                <a:gd name="T88" fmla="*/ 49 w 66"/>
                <a:gd name="T89" fmla="*/ 33 h 66"/>
                <a:gd name="T90" fmla="*/ 33 w 66"/>
                <a:gd name="T91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6" h="66">
                  <a:moveTo>
                    <a:pt x="66" y="37"/>
                  </a:moveTo>
                  <a:cubicBezTo>
                    <a:pt x="66" y="29"/>
                    <a:pt x="66" y="29"/>
                    <a:pt x="66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7" y="40"/>
                    <a:pt x="57" y="40"/>
                    <a:pt x="57" y="40"/>
                  </a:cubicBezTo>
                  <a:lnTo>
                    <a:pt x="66" y="37"/>
                  </a:lnTo>
                  <a:close/>
                  <a:moveTo>
                    <a:pt x="33" y="49"/>
                  </a:moveTo>
                  <a:cubicBezTo>
                    <a:pt x="25" y="49"/>
                    <a:pt x="18" y="42"/>
                    <a:pt x="18" y="33"/>
                  </a:cubicBezTo>
                  <a:cubicBezTo>
                    <a:pt x="18" y="25"/>
                    <a:pt x="25" y="18"/>
                    <a:pt x="33" y="18"/>
                  </a:cubicBezTo>
                  <a:cubicBezTo>
                    <a:pt x="42" y="18"/>
                    <a:pt x="49" y="25"/>
                    <a:pt x="49" y="33"/>
                  </a:cubicBezTo>
                  <a:cubicBezTo>
                    <a:pt x="49" y="42"/>
                    <a:pt x="42" y="49"/>
                    <a:pt x="33" y="4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851532" y="4707528"/>
            <a:ext cx="1118317" cy="4893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Gateway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4855582" y="3318738"/>
            <a:ext cx="1118317" cy="87716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Azure Service Bus relay</a:t>
            </a:r>
          </a:p>
        </p:txBody>
      </p:sp>
      <p:sp>
        <p:nvSpPr>
          <p:cNvPr id="164" name="TextBox 163"/>
          <p:cNvSpPr txBox="1"/>
          <p:nvPr/>
        </p:nvSpPr>
        <p:spPr>
          <a:xfrm>
            <a:off x="4848357" y="2044997"/>
            <a:ext cx="1118317" cy="87716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GatewayCloud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 Service</a:t>
            </a:r>
          </a:p>
        </p:txBody>
      </p:sp>
      <p:grpSp>
        <p:nvGrpSpPr>
          <p:cNvPr id="141" name="Group 13"/>
          <p:cNvGrpSpPr>
            <a:grpSpLocks noChangeAspect="1"/>
          </p:cNvGrpSpPr>
          <p:nvPr/>
        </p:nvGrpSpPr>
        <p:grpSpPr bwMode="auto">
          <a:xfrm>
            <a:off x="5951111" y="3490887"/>
            <a:ext cx="563562" cy="660400"/>
            <a:chOff x="3887" y="2347"/>
            <a:chExt cx="355" cy="416"/>
          </a:xfrm>
        </p:grpSpPr>
        <p:sp>
          <p:nvSpPr>
            <p:cNvPr id="142" name="AutoShape 12"/>
            <p:cNvSpPr>
              <a:spLocks noChangeAspect="1" noChangeArrowheads="1" noTextEdit="1"/>
            </p:cNvSpPr>
            <p:nvPr/>
          </p:nvSpPr>
          <p:spPr bwMode="auto">
            <a:xfrm>
              <a:off x="3887" y="2347"/>
              <a:ext cx="355" cy="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43" name="Freeform 14"/>
            <p:cNvSpPr>
              <a:spLocks/>
            </p:cNvSpPr>
            <p:nvPr/>
          </p:nvSpPr>
          <p:spPr bwMode="auto">
            <a:xfrm>
              <a:off x="3956" y="2598"/>
              <a:ext cx="116" cy="165"/>
            </a:xfrm>
            <a:custGeom>
              <a:avLst/>
              <a:gdLst>
                <a:gd name="T0" fmla="*/ 76 w 116"/>
                <a:gd name="T1" fmla="*/ 0 h 165"/>
                <a:gd name="T2" fmla="*/ 35 w 116"/>
                <a:gd name="T3" fmla="*/ 0 h 165"/>
                <a:gd name="T4" fmla="*/ 35 w 116"/>
                <a:gd name="T5" fmla="*/ 86 h 165"/>
                <a:gd name="T6" fmla="*/ 0 w 116"/>
                <a:gd name="T7" fmla="*/ 86 h 165"/>
                <a:gd name="T8" fmla="*/ 58 w 116"/>
                <a:gd name="T9" fmla="*/ 165 h 165"/>
                <a:gd name="T10" fmla="*/ 116 w 116"/>
                <a:gd name="T11" fmla="*/ 86 h 165"/>
                <a:gd name="T12" fmla="*/ 76 w 116"/>
                <a:gd name="T13" fmla="*/ 86 h 165"/>
                <a:gd name="T14" fmla="*/ 76 w 116"/>
                <a:gd name="T15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65">
                  <a:moveTo>
                    <a:pt x="76" y="0"/>
                  </a:moveTo>
                  <a:lnTo>
                    <a:pt x="35" y="0"/>
                  </a:lnTo>
                  <a:lnTo>
                    <a:pt x="35" y="86"/>
                  </a:lnTo>
                  <a:lnTo>
                    <a:pt x="0" y="86"/>
                  </a:lnTo>
                  <a:lnTo>
                    <a:pt x="58" y="165"/>
                  </a:lnTo>
                  <a:lnTo>
                    <a:pt x="116" y="86"/>
                  </a:lnTo>
                  <a:lnTo>
                    <a:pt x="76" y="86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7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44" name="Rectangle 15"/>
            <p:cNvSpPr>
              <a:spLocks noChangeArrowheads="1"/>
            </p:cNvSpPr>
            <p:nvPr/>
          </p:nvSpPr>
          <p:spPr bwMode="auto">
            <a:xfrm>
              <a:off x="3960" y="2467"/>
              <a:ext cx="101" cy="29"/>
            </a:xfrm>
            <a:prstGeom prst="rect">
              <a:avLst/>
            </a:prstGeom>
            <a:solidFill>
              <a:srgbClr val="007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45" name="Rectangle 16"/>
            <p:cNvSpPr>
              <a:spLocks noChangeArrowheads="1"/>
            </p:cNvSpPr>
            <p:nvPr/>
          </p:nvSpPr>
          <p:spPr bwMode="auto">
            <a:xfrm>
              <a:off x="3960" y="2511"/>
              <a:ext cx="101" cy="29"/>
            </a:xfrm>
            <a:prstGeom prst="rect">
              <a:avLst/>
            </a:prstGeom>
            <a:solidFill>
              <a:srgbClr val="007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46" name="Rectangle 17"/>
            <p:cNvSpPr>
              <a:spLocks noChangeArrowheads="1"/>
            </p:cNvSpPr>
            <p:nvPr/>
          </p:nvSpPr>
          <p:spPr bwMode="auto">
            <a:xfrm>
              <a:off x="3960" y="2554"/>
              <a:ext cx="101" cy="29"/>
            </a:xfrm>
            <a:prstGeom prst="rect">
              <a:avLst/>
            </a:prstGeom>
            <a:solidFill>
              <a:srgbClr val="007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47" name="Freeform 18"/>
            <p:cNvSpPr>
              <a:spLocks/>
            </p:cNvSpPr>
            <p:nvPr/>
          </p:nvSpPr>
          <p:spPr bwMode="auto">
            <a:xfrm>
              <a:off x="3889" y="2349"/>
              <a:ext cx="145" cy="319"/>
            </a:xfrm>
            <a:custGeom>
              <a:avLst/>
              <a:gdLst>
                <a:gd name="T0" fmla="*/ 64 w 70"/>
                <a:gd name="T1" fmla="*/ 0 h 154"/>
                <a:gd name="T2" fmla="*/ 52 w 70"/>
                <a:gd name="T3" fmla="*/ 0 h 154"/>
                <a:gd name="T4" fmla="*/ 18 w 70"/>
                <a:gd name="T5" fmla="*/ 0 h 154"/>
                <a:gd name="T6" fmla="*/ 11 w 70"/>
                <a:gd name="T7" fmla="*/ 0 h 154"/>
                <a:gd name="T8" fmla="*/ 6 w 70"/>
                <a:gd name="T9" fmla="*/ 0 h 154"/>
                <a:gd name="T10" fmla="*/ 0 w 70"/>
                <a:gd name="T11" fmla="*/ 7 h 154"/>
                <a:gd name="T12" fmla="*/ 0 w 70"/>
                <a:gd name="T13" fmla="*/ 98 h 154"/>
                <a:gd name="T14" fmla="*/ 0 w 70"/>
                <a:gd name="T15" fmla="*/ 98 h 154"/>
                <a:gd name="T16" fmla="*/ 0 w 70"/>
                <a:gd name="T17" fmla="*/ 147 h 154"/>
                <a:gd name="T18" fmla="*/ 8 w 70"/>
                <a:gd name="T19" fmla="*/ 154 h 154"/>
                <a:gd name="T20" fmla="*/ 14 w 70"/>
                <a:gd name="T21" fmla="*/ 154 h 154"/>
                <a:gd name="T22" fmla="*/ 41 w 70"/>
                <a:gd name="T23" fmla="*/ 154 h 154"/>
                <a:gd name="T24" fmla="*/ 41 w 70"/>
                <a:gd name="T25" fmla="*/ 133 h 154"/>
                <a:gd name="T26" fmla="*/ 21 w 70"/>
                <a:gd name="T27" fmla="*/ 133 h 154"/>
                <a:gd name="T28" fmla="*/ 21 w 70"/>
                <a:gd name="T29" fmla="*/ 116 h 154"/>
                <a:gd name="T30" fmla="*/ 21 w 70"/>
                <a:gd name="T31" fmla="*/ 96 h 154"/>
                <a:gd name="T32" fmla="*/ 21 w 70"/>
                <a:gd name="T33" fmla="*/ 21 h 154"/>
                <a:gd name="T34" fmla="*/ 49 w 70"/>
                <a:gd name="T35" fmla="*/ 21 h 154"/>
                <a:gd name="T36" fmla="*/ 49 w 70"/>
                <a:gd name="T37" fmla="*/ 49 h 154"/>
                <a:gd name="T38" fmla="*/ 70 w 70"/>
                <a:gd name="T39" fmla="*/ 49 h 154"/>
                <a:gd name="T40" fmla="*/ 70 w 70"/>
                <a:gd name="T41" fmla="*/ 5 h 154"/>
                <a:gd name="T42" fmla="*/ 64 w 70"/>
                <a:gd name="T4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154">
                  <a:moveTo>
                    <a:pt x="64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0" y="0"/>
                    <a:pt x="0" y="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8"/>
                    <a:pt x="6" y="154"/>
                    <a:pt x="8" y="154"/>
                  </a:cubicBezTo>
                  <a:cubicBezTo>
                    <a:pt x="14" y="154"/>
                    <a:pt x="14" y="154"/>
                    <a:pt x="14" y="154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21" y="133"/>
                    <a:pt x="21" y="133"/>
                    <a:pt x="21" y="133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69" y="0"/>
                    <a:pt x="66" y="0"/>
                    <a:pt x="64" y="0"/>
                  </a:cubicBezTo>
                  <a:close/>
                </a:path>
              </a:pathLst>
            </a:custGeom>
            <a:solidFill>
              <a:srgbClr val="007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48" name="Freeform 19"/>
            <p:cNvSpPr>
              <a:spLocks/>
            </p:cNvSpPr>
            <p:nvPr/>
          </p:nvSpPr>
          <p:spPr bwMode="auto">
            <a:xfrm>
              <a:off x="4051" y="2397"/>
              <a:ext cx="189" cy="277"/>
            </a:xfrm>
            <a:custGeom>
              <a:avLst/>
              <a:gdLst>
                <a:gd name="T0" fmla="*/ 58 w 91"/>
                <a:gd name="T1" fmla="*/ 68 h 134"/>
                <a:gd name="T2" fmla="*/ 52 w 91"/>
                <a:gd name="T3" fmla="*/ 68 h 134"/>
                <a:gd name="T4" fmla="*/ 0 w 91"/>
                <a:gd name="T5" fmla="*/ 0 h 134"/>
                <a:gd name="T6" fmla="*/ 0 w 91"/>
                <a:gd name="T7" fmla="*/ 21 h 134"/>
                <a:gd name="T8" fmla="*/ 30 w 91"/>
                <a:gd name="T9" fmla="*/ 77 h 134"/>
                <a:gd name="T10" fmla="*/ 29 w 91"/>
                <a:gd name="T11" fmla="*/ 91 h 134"/>
                <a:gd name="T12" fmla="*/ 57 w 91"/>
                <a:gd name="T13" fmla="*/ 90 h 134"/>
                <a:gd name="T14" fmla="*/ 70 w 91"/>
                <a:gd name="T15" fmla="*/ 100 h 134"/>
                <a:gd name="T16" fmla="*/ 70 w 91"/>
                <a:gd name="T17" fmla="*/ 113 h 134"/>
                <a:gd name="T18" fmla="*/ 0 w 91"/>
                <a:gd name="T19" fmla="*/ 113 h 134"/>
                <a:gd name="T20" fmla="*/ 0 w 91"/>
                <a:gd name="T21" fmla="*/ 134 h 134"/>
                <a:gd name="T22" fmla="*/ 83 w 91"/>
                <a:gd name="T23" fmla="*/ 134 h 134"/>
                <a:gd name="T24" fmla="*/ 91 w 91"/>
                <a:gd name="T25" fmla="*/ 127 h 134"/>
                <a:gd name="T26" fmla="*/ 91 w 91"/>
                <a:gd name="T27" fmla="*/ 123 h 134"/>
                <a:gd name="T28" fmla="*/ 91 w 91"/>
                <a:gd name="T29" fmla="*/ 112 h 134"/>
                <a:gd name="T30" fmla="*/ 91 w 91"/>
                <a:gd name="T31" fmla="*/ 98 h 134"/>
                <a:gd name="T32" fmla="*/ 58 w 91"/>
                <a:gd name="T33" fmla="*/ 6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34">
                  <a:moveTo>
                    <a:pt x="58" y="68"/>
                  </a:moveTo>
                  <a:cubicBezTo>
                    <a:pt x="52" y="68"/>
                    <a:pt x="52" y="68"/>
                    <a:pt x="52" y="68"/>
                  </a:cubicBezTo>
                  <a:cubicBezTo>
                    <a:pt x="48" y="26"/>
                    <a:pt x="28" y="6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1" y="28"/>
                    <a:pt x="29" y="49"/>
                    <a:pt x="30" y="77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64" y="90"/>
                    <a:pt x="70" y="92"/>
                    <a:pt x="70" y="100"/>
                  </a:cubicBezTo>
                  <a:cubicBezTo>
                    <a:pt x="70" y="113"/>
                    <a:pt x="70" y="113"/>
                    <a:pt x="7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4" y="134"/>
                    <a:pt x="91" y="128"/>
                    <a:pt x="91" y="127"/>
                  </a:cubicBezTo>
                  <a:cubicBezTo>
                    <a:pt x="91" y="123"/>
                    <a:pt x="91" y="123"/>
                    <a:pt x="91" y="123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1" y="81"/>
                    <a:pt x="76" y="68"/>
                    <a:pt x="58" y="68"/>
                  </a:cubicBezTo>
                  <a:close/>
                </a:path>
              </a:pathLst>
            </a:custGeom>
            <a:solidFill>
              <a:srgbClr val="007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  <p:grpSp>
        <p:nvGrpSpPr>
          <p:cNvPr id="174" name="Group 30"/>
          <p:cNvGrpSpPr>
            <a:grpSpLocks noChangeAspect="1"/>
          </p:cNvGrpSpPr>
          <p:nvPr/>
        </p:nvGrpSpPr>
        <p:grpSpPr bwMode="auto">
          <a:xfrm>
            <a:off x="5227471" y="5779959"/>
            <a:ext cx="327077" cy="430085"/>
            <a:chOff x="2455" y="3797"/>
            <a:chExt cx="308" cy="405"/>
          </a:xfrm>
        </p:grpSpPr>
        <p:sp>
          <p:nvSpPr>
            <p:cNvPr id="175" name="AutoShape 29"/>
            <p:cNvSpPr>
              <a:spLocks noChangeAspect="1" noChangeArrowheads="1" noTextEdit="1"/>
            </p:cNvSpPr>
            <p:nvPr/>
          </p:nvSpPr>
          <p:spPr bwMode="auto">
            <a:xfrm>
              <a:off x="2457" y="3797"/>
              <a:ext cx="306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76" name="Freeform 31"/>
            <p:cNvSpPr>
              <a:spLocks/>
            </p:cNvSpPr>
            <p:nvPr/>
          </p:nvSpPr>
          <p:spPr bwMode="auto">
            <a:xfrm>
              <a:off x="2455" y="3852"/>
              <a:ext cx="153" cy="350"/>
            </a:xfrm>
            <a:custGeom>
              <a:avLst/>
              <a:gdLst>
                <a:gd name="T0" fmla="*/ 0 w 75"/>
                <a:gd name="T1" fmla="*/ 0 h 172"/>
                <a:gd name="T2" fmla="*/ 0 w 75"/>
                <a:gd name="T3" fmla="*/ 145 h 172"/>
                <a:gd name="T4" fmla="*/ 75 w 75"/>
                <a:gd name="T5" fmla="*/ 172 h 172"/>
                <a:gd name="T6" fmla="*/ 75 w 75"/>
                <a:gd name="T7" fmla="*/ 0 h 172"/>
                <a:gd name="T8" fmla="*/ 0 w 75"/>
                <a:gd name="T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72">
                  <a:moveTo>
                    <a:pt x="0" y="0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60"/>
                    <a:pt x="34" y="172"/>
                    <a:pt x="75" y="172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7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77" name="Freeform 32"/>
            <p:cNvSpPr>
              <a:spLocks/>
            </p:cNvSpPr>
            <p:nvPr/>
          </p:nvSpPr>
          <p:spPr bwMode="auto">
            <a:xfrm>
              <a:off x="2606" y="3852"/>
              <a:ext cx="155" cy="350"/>
            </a:xfrm>
            <a:custGeom>
              <a:avLst/>
              <a:gdLst>
                <a:gd name="T0" fmla="*/ 0 w 76"/>
                <a:gd name="T1" fmla="*/ 172 h 172"/>
                <a:gd name="T2" fmla="*/ 1 w 76"/>
                <a:gd name="T3" fmla="*/ 172 h 172"/>
                <a:gd name="T4" fmla="*/ 76 w 76"/>
                <a:gd name="T5" fmla="*/ 145 h 172"/>
                <a:gd name="T6" fmla="*/ 76 w 76"/>
                <a:gd name="T7" fmla="*/ 0 h 172"/>
                <a:gd name="T8" fmla="*/ 0 w 76"/>
                <a:gd name="T9" fmla="*/ 0 h 172"/>
                <a:gd name="T10" fmla="*/ 0 w 76"/>
                <a:gd name="T11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72">
                  <a:moveTo>
                    <a:pt x="0" y="172"/>
                  </a:moveTo>
                  <a:cubicBezTo>
                    <a:pt x="1" y="172"/>
                    <a:pt x="1" y="172"/>
                    <a:pt x="1" y="172"/>
                  </a:cubicBezTo>
                  <a:cubicBezTo>
                    <a:pt x="42" y="172"/>
                    <a:pt x="76" y="160"/>
                    <a:pt x="76" y="14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2"/>
                    <a:pt x="0" y="172"/>
                    <a:pt x="0" y="172"/>
                  </a:cubicBezTo>
                </a:path>
              </a:pathLst>
            </a:custGeom>
            <a:solidFill>
              <a:srgbClr val="007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78" name="Freeform 33"/>
            <p:cNvSpPr>
              <a:spLocks/>
            </p:cNvSpPr>
            <p:nvPr/>
          </p:nvSpPr>
          <p:spPr bwMode="auto">
            <a:xfrm>
              <a:off x="2606" y="3852"/>
              <a:ext cx="155" cy="350"/>
            </a:xfrm>
            <a:custGeom>
              <a:avLst/>
              <a:gdLst>
                <a:gd name="T0" fmla="*/ 76 w 76"/>
                <a:gd name="T1" fmla="*/ 0 h 172"/>
                <a:gd name="T2" fmla="*/ 0 w 76"/>
                <a:gd name="T3" fmla="*/ 0 h 172"/>
                <a:gd name="T4" fmla="*/ 0 w 76"/>
                <a:gd name="T5" fmla="*/ 172 h 172"/>
                <a:gd name="T6" fmla="*/ 1 w 76"/>
                <a:gd name="T7" fmla="*/ 172 h 172"/>
                <a:gd name="T8" fmla="*/ 76 w 76"/>
                <a:gd name="T9" fmla="*/ 145 h 172"/>
                <a:gd name="T10" fmla="*/ 76 w 76"/>
                <a:gd name="T1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72">
                  <a:moveTo>
                    <a:pt x="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" y="172"/>
                    <a:pt x="1" y="172"/>
                    <a:pt x="1" y="172"/>
                  </a:cubicBezTo>
                  <a:cubicBezTo>
                    <a:pt x="42" y="172"/>
                    <a:pt x="76" y="160"/>
                    <a:pt x="76" y="145"/>
                  </a:cubicBezTo>
                  <a:cubicBezTo>
                    <a:pt x="76" y="0"/>
                    <a:pt x="76" y="0"/>
                    <a:pt x="76" y="0"/>
                  </a:cubicBezTo>
                </a:path>
              </a:pathLst>
            </a:custGeom>
            <a:solidFill>
              <a:srgbClr val="007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79" name="Oval 34"/>
            <p:cNvSpPr>
              <a:spLocks noChangeArrowheads="1"/>
            </p:cNvSpPr>
            <p:nvPr/>
          </p:nvSpPr>
          <p:spPr bwMode="auto">
            <a:xfrm>
              <a:off x="2455" y="3797"/>
              <a:ext cx="306" cy="110"/>
            </a:xfrm>
            <a:prstGeom prst="ellipse">
              <a:avLst/>
            </a:prstGeom>
            <a:solidFill>
              <a:srgbClr val="007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80" name="Oval 35"/>
            <p:cNvSpPr>
              <a:spLocks noChangeArrowheads="1"/>
            </p:cNvSpPr>
            <p:nvPr/>
          </p:nvSpPr>
          <p:spPr bwMode="auto">
            <a:xfrm>
              <a:off x="2486" y="3813"/>
              <a:ext cx="244" cy="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81" name="Freeform 36"/>
            <p:cNvSpPr>
              <a:spLocks/>
            </p:cNvSpPr>
            <p:nvPr/>
          </p:nvSpPr>
          <p:spPr bwMode="auto">
            <a:xfrm>
              <a:off x="2486" y="3813"/>
              <a:ext cx="244" cy="59"/>
            </a:xfrm>
            <a:custGeom>
              <a:avLst/>
              <a:gdLst>
                <a:gd name="T0" fmla="*/ 107 w 120"/>
                <a:gd name="T1" fmla="*/ 29 h 29"/>
                <a:gd name="T2" fmla="*/ 120 w 120"/>
                <a:gd name="T3" fmla="*/ 18 h 29"/>
                <a:gd name="T4" fmla="*/ 60 w 120"/>
                <a:gd name="T5" fmla="*/ 0 h 29"/>
                <a:gd name="T6" fmla="*/ 0 w 120"/>
                <a:gd name="T7" fmla="*/ 18 h 29"/>
                <a:gd name="T8" fmla="*/ 13 w 120"/>
                <a:gd name="T9" fmla="*/ 29 h 29"/>
                <a:gd name="T10" fmla="*/ 60 w 120"/>
                <a:gd name="T11" fmla="*/ 22 h 29"/>
                <a:gd name="T12" fmla="*/ 107 w 120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29">
                  <a:moveTo>
                    <a:pt x="107" y="29"/>
                  </a:moveTo>
                  <a:cubicBezTo>
                    <a:pt x="115" y="26"/>
                    <a:pt x="120" y="22"/>
                    <a:pt x="120" y="18"/>
                  </a:cubicBezTo>
                  <a:cubicBezTo>
                    <a:pt x="120" y="8"/>
                    <a:pt x="93" y="0"/>
                    <a:pt x="60" y="0"/>
                  </a:cubicBezTo>
                  <a:cubicBezTo>
                    <a:pt x="27" y="0"/>
                    <a:pt x="0" y="8"/>
                    <a:pt x="0" y="18"/>
                  </a:cubicBezTo>
                  <a:cubicBezTo>
                    <a:pt x="0" y="22"/>
                    <a:pt x="5" y="26"/>
                    <a:pt x="13" y="29"/>
                  </a:cubicBezTo>
                  <a:cubicBezTo>
                    <a:pt x="24" y="24"/>
                    <a:pt x="41" y="22"/>
                    <a:pt x="60" y="22"/>
                  </a:cubicBezTo>
                  <a:cubicBezTo>
                    <a:pt x="79" y="22"/>
                    <a:pt x="96" y="24"/>
                    <a:pt x="107" y="2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  <p:sp>
        <p:nvSpPr>
          <p:cNvPr id="182" name="TextBox 181"/>
          <p:cNvSpPr txBox="1"/>
          <p:nvPr/>
        </p:nvSpPr>
        <p:spPr>
          <a:xfrm>
            <a:off x="4824501" y="6099373"/>
            <a:ext cx="1118317" cy="6832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Data Sources</a:t>
            </a:r>
          </a:p>
        </p:txBody>
      </p:sp>
      <p:sp>
        <p:nvSpPr>
          <p:cNvPr id="183" name="TextBox 182"/>
          <p:cNvSpPr txBox="1"/>
          <p:nvPr/>
        </p:nvSpPr>
        <p:spPr>
          <a:xfrm>
            <a:off x="4848356" y="1172906"/>
            <a:ext cx="1118317" cy="6832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Logic Apps</a:t>
            </a:r>
          </a:p>
        </p:txBody>
      </p:sp>
      <p:cxnSp>
        <p:nvCxnSpPr>
          <p:cNvPr id="186" name="Straight Arrow Connector 185"/>
          <p:cNvCxnSpPr/>
          <p:nvPr/>
        </p:nvCxnSpPr>
        <p:spPr>
          <a:xfrm>
            <a:off x="6100566" y="1888209"/>
            <a:ext cx="0" cy="274320"/>
          </a:xfrm>
          <a:prstGeom prst="straightConnector1">
            <a:avLst/>
          </a:prstGeom>
          <a:ln w="12700">
            <a:solidFill>
              <a:srgbClr val="0078D7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TextBox 186"/>
          <p:cNvSpPr txBox="1"/>
          <p:nvPr/>
        </p:nvSpPr>
        <p:spPr>
          <a:xfrm>
            <a:off x="6125307" y="6015371"/>
            <a:ext cx="1118317" cy="760208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LOB </a:t>
            </a:r>
          </a:p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Systems</a:t>
            </a:r>
          </a:p>
        </p:txBody>
      </p:sp>
      <p:pic>
        <p:nvPicPr>
          <p:cNvPr id="188" name="Picture 18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4365" y="5742459"/>
            <a:ext cx="599990" cy="333327"/>
          </a:xfrm>
          <a:prstGeom prst="rect">
            <a:avLst/>
          </a:prstGeom>
        </p:spPr>
      </p:pic>
      <p:cxnSp>
        <p:nvCxnSpPr>
          <p:cNvPr id="189" name="Straight Arrow Connector 188"/>
          <p:cNvCxnSpPr/>
          <p:nvPr/>
        </p:nvCxnSpPr>
        <p:spPr>
          <a:xfrm>
            <a:off x="6108427" y="5397935"/>
            <a:ext cx="4434" cy="274320"/>
          </a:xfrm>
          <a:prstGeom prst="straightConnector1">
            <a:avLst/>
          </a:prstGeom>
          <a:ln w="12700">
            <a:solidFill>
              <a:srgbClr val="0078D7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 bwMode="auto">
          <a:xfrm>
            <a:off x="5025696" y="5710434"/>
            <a:ext cx="2225315" cy="952109"/>
          </a:xfrm>
          <a:prstGeom prst="rect">
            <a:avLst/>
          </a:prstGeom>
          <a:noFill/>
          <a:ln>
            <a:solidFill>
              <a:srgbClr val="737373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7480055" y="144886"/>
            <a:ext cx="2415486" cy="871008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Azure API</a:t>
            </a:r>
          </a:p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Management</a:t>
            </a:r>
          </a:p>
        </p:txBody>
      </p:sp>
      <p:pic>
        <p:nvPicPr>
          <p:cNvPr id="192" name="Picture 19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906" y="1177043"/>
            <a:ext cx="631240" cy="631240"/>
          </a:xfrm>
          <a:prstGeom prst="rect">
            <a:avLst/>
          </a:prstGeom>
        </p:spPr>
      </p:pic>
      <p:sp>
        <p:nvSpPr>
          <p:cNvPr id="193" name="TextBox 192"/>
          <p:cNvSpPr txBox="1"/>
          <p:nvPr/>
        </p:nvSpPr>
        <p:spPr>
          <a:xfrm>
            <a:off x="7624759" y="1148462"/>
            <a:ext cx="1118317" cy="6832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Logic Apps</a:t>
            </a:r>
          </a:p>
        </p:txBody>
      </p:sp>
      <p:cxnSp>
        <p:nvCxnSpPr>
          <p:cNvPr id="194" name="Straight Arrow Connector 193"/>
          <p:cNvCxnSpPr/>
          <p:nvPr/>
        </p:nvCxnSpPr>
        <p:spPr>
          <a:xfrm>
            <a:off x="8894526" y="1963960"/>
            <a:ext cx="0" cy="831533"/>
          </a:xfrm>
          <a:prstGeom prst="straightConnector1">
            <a:avLst/>
          </a:prstGeom>
          <a:ln w="12700">
            <a:solidFill>
              <a:srgbClr val="0078D7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TextBox 194"/>
          <p:cNvSpPr txBox="1"/>
          <p:nvPr/>
        </p:nvSpPr>
        <p:spPr>
          <a:xfrm>
            <a:off x="7659157" y="2927906"/>
            <a:ext cx="1118317" cy="4893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APIM</a:t>
            </a:r>
          </a:p>
        </p:txBody>
      </p:sp>
      <p:cxnSp>
        <p:nvCxnSpPr>
          <p:cNvPr id="199" name="Straight Arrow Connector 198"/>
          <p:cNvCxnSpPr/>
          <p:nvPr/>
        </p:nvCxnSpPr>
        <p:spPr>
          <a:xfrm>
            <a:off x="8894526" y="3490887"/>
            <a:ext cx="0" cy="831533"/>
          </a:xfrm>
          <a:prstGeom prst="straightConnector1">
            <a:avLst/>
          </a:prstGeom>
          <a:ln w="12700">
            <a:solidFill>
              <a:srgbClr val="0078D7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TextBox 199"/>
          <p:cNvSpPr txBox="1"/>
          <p:nvPr/>
        </p:nvSpPr>
        <p:spPr>
          <a:xfrm>
            <a:off x="8777224" y="3477311"/>
            <a:ext cx="1118317" cy="7940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Virtual network or public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52298" y="2826036"/>
            <a:ext cx="684455" cy="68445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8557" y="3649360"/>
            <a:ext cx="463634" cy="46363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665331" y="4629293"/>
            <a:ext cx="464548" cy="464548"/>
          </a:xfrm>
          <a:prstGeom prst="rect">
            <a:avLst/>
          </a:prstGeom>
        </p:spPr>
      </p:pic>
      <p:sp>
        <p:nvSpPr>
          <p:cNvPr id="204" name="TextBox 203"/>
          <p:cNvSpPr txBox="1"/>
          <p:nvPr/>
        </p:nvSpPr>
        <p:spPr>
          <a:xfrm>
            <a:off x="7358166" y="5995002"/>
            <a:ext cx="1040391" cy="7940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SOAP web services</a:t>
            </a:r>
          </a:p>
        </p:txBody>
      </p:sp>
      <p:pic>
        <p:nvPicPr>
          <p:cNvPr id="205" name="Picture 204"/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665331" y="5118898"/>
            <a:ext cx="464548" cy="464548"/>
          </a:xfrm>
          <a:prstGeom prst="rect">
            <a:avLst/>
          </a:prstGeom>
        </p:spPr>
      </p:pic>
      <p:pic>
        <p:nvPicPr>
          <p:cNvPr id="206" name="Picture 205"/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642682" y="5589549"/>
            <a:ext cx="464548" cy="464548"/>
          </a:xfrm>
          <a:prstGeom prst="rect">
            <a:avLst/>
          </a:prstGeom>
        </p:spPr>
      </p:pic>
      <p:pic>
        <p:nvPicPr>
          <p:cNvPr id="207" name="Picture 206"/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4084" y="4822128"/>
            <a:ext cx="604035" cy="1255051"/>
          </a:xfrm>
          <a:prstGeom prst="rect">
            <a:avLst/>
          </a:prstGeom>
        </p:spPr>
      </p:pic>
      <p:pic>
        <p:nvPicPr>
          <p:cNvPr id="208" name="Picture 207"/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137027" y="4579087"/>
            <a:ext cx="449393" cy="182804"/>
          </a:xfrm>
          <a:prstGeom prst="rect">
            <a:avLst/>
          </a:prstGeom>
        </p:spPr>
      </p:pic>
      <p:sp>
        <p:nvSpPr>
          <p:cNvPr id="209" name="TextBox 208"/>
          <p:cNvSpPr txBox="1"/>
          <p:nvPr/>
        </p:nvSpPr>
        <p:spPr>
          <a:xfrm>
            <a:off x="8841527" y="6012444"/>
            <a:ext cx="1040391" cy="704808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Backend</a:t>
            </a:r>
          </a:p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APIs</a:t>
            </a:r>
          </a:p>
        </p:txBody>
      </p:sp>
      <p:sp>
        <p:nvSpPr>
          <p:cNvPr id="210" name="Rectangle 209"/>
          <p:cNvSpPr/>
          <p:nvPr/>
        </p:nvSpPr>
        <p:spPr bwMode="auto">
          <a:xfrm>
            <a:off x="7524768" y="4310551"/>
            <a:ext cx="2240729" cy="2351694"/>
          </a:xfrm>
          <a:prstGeom prst="rect">
            <a:avLst/>
          </a:prstGeom>
          <a:noFill/>
          <a:ln>
            <a:solidFill>
              <a:srgbClr val="737373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211" name="TextBox 210"/>
          <p:cNvSpPr txBox="1"/>
          <p:nvPr/>
        </p:nvSpPr>
        <p:spPr>
          <a:xfrm>
            <a:off x="9864417" y="471129"/>
            <a:ext cx="2415486" cy="5447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Azure Service Bus</a:t>
            </a:r>
          </a:p>
        </p:txBody>
      </p:sp>
      <p:pic>
        <p:nvPicPr>
          <p:cNvPr id="213" name="Picture 2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5787" y="1181052"/>
            <a:ext cx="631240" cy="631240"/>
          </a:xfrm>
          <a:prstGeom prst="rect">
            <a:avLst/>
          </a:prstGeom>
        </p:spPr>
      </p:pic>
      <p:sp>
        <p:nvSpPr>
          <p:cNvPr id="214" name="TextBox 213"/>
          <p:cNvSpPr txBox="1"/>
          <p:nvPr/>
        </p:nvSpPr>
        <p:spPr>
          <a:xfrm>
            <a:off x="10098120" y="1126944"/>
            <a:ext cx="1118317" cy="6832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Logic Apps</a:t>
            </a:r>
          </a:p>
        </p:txBody>
      </p:sp>
      <p:cxnSp>
        <p:nvCxnSpPr>
          <p:cNvPr id="215" name="Straight Arrow Connector 214"/>
          <p:cNvCxnSpPr/>
          <p:nvPr/>
        </p:nvCxnSpPr>
        <p:spPr>
          <a:xfrm>
            <a:off x="11172437" y="2021744"/>
            <a:ext cx="0" cy="831533"/>
          </a:xfrm>
          <a:prstGeom prst="straightConnector1">
            <a:avLst/>
          </a:prstGeom>
          <a:ln w="12700">
            <a:solidFill>
              <a:srgbClr val="0078D7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457074" y="3009841"/>
            <a:ext cx="780290" cy="78029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95106" y="3020370"/>
            <a:ext cx="780290" cy="780290"/>
          </a:xfrm>
          <a:prstGeom prst="rect">
            <a:avLst/>
          </a:prstGeom>
        </p:spPr>
      </p:pic>
      <p:sp>
        <p:nvSpPr>
          <p:cNvPr id="216" name="TextBox 215"/>
          <p:cNvSpPr txBox="1"/>
          <p:nvPr/>
        </p:nvSpPr>
        <p:spPr>
          <a:xfrm>
            <a:off x="10097064" y="3683835"/>
            <a:ext cx="1118317" cy="4893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Queues</a:t>
            </a:r>
          </a:p>
        </p:txBody>
      </p:sp>
      <p:sp>
        <p:nvSpPr>
          <p:cNvPr id="217" name="TextBox 216"/>
          <p:cNvSpPr txBox="1"/>
          <p:nvPr/>
        </p:nvSpPr>
        <p:spPr>
          <a:xfrm>
            <a:off x="11396077" y="3669469"/>
            <a:ext cx="1118317" cy="4893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Topics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10028861" y="2883776"/>
            <a:ext cx="2285092" cy="1190834"/>
          </a:xfrm>
          <a:prstGeom prst="rect">
            <a:avLst/>
          </a:prstGeom>
          <a:noFill/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cxnSp>
        <p:nvCxnSpPr>
          <p:cNvPr id="219" name="Straight Arrow Connector 218"/>
          <p:cNvCxnSpPr/>
          <p:nvPr/>
        </p:nvCxnSpPr>
        <p:spPr>
          <a:xfrm>
            <a:off x="11185009" y="4112994"/>
            <a:ext cx="0" cy="831533"/>
          </a:xfrm>
          <a:prstGeom prst="straightConnector1">
            <a:avLst/>
          </a:prstGeom>
          <a:ln w="12700">
            <a:solidFill>
              <a:srgbClr val="0078D7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/>
          <p:cNvPicPr>
            <a:picLocks noChangeAspect="1"/>
          </p:cNvPicPr>
          <p:nvPr/>
        </p:nvPicPr>
        <p:blipFill>
          <a:blip r:embed="rId1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362206" y="4877424"/>
            <a:ext cx="780290" cy="78029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266615" y="5389814"/>
            <a:ext cx="780290" cy="78029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071749" y="4995278"/>
            <a:ext cx="780290" cy="780290"/>
          </a:xfrm>
          <a:prstGeom prst="rect">
            <a:avLst/>
          </a:prstGeom>
        </p:spPr>
      </p:pic>
      <p:sp>
        <p:nvSpPr>
          <p:cNvPr id="220" name="TextBox 219"/>
          <p:cNvSpPr txBox="1"/>
          <p:nvPr/>
        </p:nvSpPr>
        <p:spPr>
          <a:xfrm>
            <a:off x="10749422" y="6081354"/>
            <a:ext cx="1118317" cy="6832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API-based</a:t>
            </a:r>
          </a:p>
        </p:txBody>
      </p:sp>
    </p:spTree>
    <p:extLst>
      <p:ext uri="{BB962C8B-B14F-4D97-AF65-F5344CB8AC3E}">
        <p14:creationId xmlns:p14="http://schemas.microsoft.com/office/powerpoint/2010/main" val="323709212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Enterprise Integration &amp; Hybrid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Kevin Lam &amp; Jon Fancey</a:t>
            </a:r>
          </a:p>
          <a:p>
            <a:r>
              <a:rPr lang="en-US" dirty="0"/>
              <a:t>Principal Program Manager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P4023</a:t>
            </a:r>
          </a:p>
        </p:txBody>
      </p:sp>
    </p:spTree>
    <p:extLst>
      <p:ext uri="{BB962C8B-B14F-4D97-AF65-F5344CB8AC3E}">
        <p14:creationId xmlns:p14="http://schemas.microsoft.com/office/powerpoint/2010/main" val="378864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Call to action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946243"/>
          </a:xfrm>
        </p:spPr>
        <p:txBody>
          <a:bodyPr/>
          <a:lstStyle/>
          <a:p>
            <a:r>
              <a:rPr lang="en-US" dirty="0"/>
              <a:t>Build some Logic Apps!</a:t>
            </a:r>
          </a:p>
          <a:p>
            <a:r>
              <a:rPr lang="en-US" dirty="0"/>
              <a:t>Logic Apps Documentation: </a:t>
            </a:r>
            <a:r>
              <a:rPr lang="en-US" kern="0" dirty="0">
                <a:solidFill>
                  <a:sysClr val="windowText" lastClr="000000"/>
                </a:solidFill>
                <a:hlinkClick r:id="rId3"/>
              </a:rPr>
              <a:t>http://aka.ms/logicapps-docs</a:t>
            </a:r>
            <a:r>
              <a:rPr lang="en-US" kern="0" dirty="0">
                <a:solidFill>
                  <a:sysClr val="windowText" lastClr="000000"/>
                </a:solidFill>
              </a:rPr>
              <a:t> </a:t>
            </a:r>
            <a:endParaRPr lang="en-US" dirty="0"/>
          </a:p>
          <a:p>
            <a:r>
              <a:rPr lang="en-US" dirty="0"/>
              <a:t>Logic Apps Blog: </a:t>
            </a:r>
            <a:r>
              <a:rPr lang="en-US" kern="0" dirty="0">
                <a:solidFill>
                  <a:sysClr val="windowText" lastClr="000000"/>
                </a:solidFill>
                <a:hlinkClick r:id="rId4"/>
              </a:rPr>
              <a:t>http://aka.ms/logicappsblog</a:t>
            </a:r>
            <a:r>
              <a:rPr lang="en-US" kern="0" dirty="0">
                <a:solidFill>
                  <a:sysClr val="windowText" lastClr="000000"/>
                </a:solidFill>
              </a:rPr>
              <a:t> </a:t>
            </a:r>
            <a:endParaRPr lang="en-US" dirty="0"/>
          </a:p>
          <a:p>
            <a:r>
              <a:rPr lang="en-US" dirty="0"/>
              <a:t>Logic Apps Monthly Webcast: </a:t>
            </a:r>
            <a:r>
              <a:rPr lang="en-US" kern="0" dirty="0">
                <a:solidFill>
                  <a:sysClr val="windowText" lastClr="000000"/>
                </a:solidFill>
                <a:hlinkClick r:id="rId5"/>
              </a:rPr>
              <a:t>http://aka.ms/logicappslive</a:t>
            </a:r>
            <a:r>
              <a:rPr lang="en-US" kern="0" dirty="0">
                <a:solidFill>
                  <a:sysClr val="windowText" lastClr="000000"/>
                </a:solidFill>
              </a:rPr>
              <a:t>  </a:t>
            </a:r>
            <a:endParaRPr lang="en-US" dirty="0"/>
          </a:p>
          <a:p>
            <a:r>
              <a:rPr lang="en-US" dirty="0"/>
              <a:t>Microsoft Integration on Channel 9: </a:t>
            </a:r>
            <a:r>
              <a:rPr lang="en-US" dirty="0">
                <a:hlinkClick r:id="rId6"/>
              </a:rPr>
              <a:t>https://channel9.msdn.com/Blogs/Microsoft-Integration</a:t>
            </a:r>
            <a:endParaRPr lang="en-US" dirty="0"/>
          </a:p>
          <a:p>
            <a:r>
              <a:rPr lang="en-US" dirty="0"/>
              <a:t>Logic Apps Ideas: </a:t>
            </a:r>
            <a:r>
              <a:rPr lang="en-US" kern="0" dirty="0">
                <a:solidFill>
                  <a:sysClr val="windowText" lastClr="000000"/>
                </a:solidFill>
                <a:hlinkClick r:id="rId7"/>
              </a:rPr>
              <a:t>http://aka.ms/logicapps-wish</a:t>
            </a:r>
            <a:r>
              <a:rPr lang="en-US" kern="0" dirty="0">
                <a:solidFill>
                  <a:sysClr val="windowText" lastClr="000000"/>
                </a:solidFill>
              </a:rPr>
              <a:t>  </a:t>
            </a:r>
            <a:endParaRPr lang="en-US" dirty="0"/>
          </a:p>
          <a:p>
            <a:pPr lvl="0"/>
            <a:r>
              <a:rPr lang="en-US" dirty="0"/>
              <a:t>Re-visit Build session recordings on </a:t>
            </a:r>
            <a:r>
              <a:rPr lang="en-US" dirty="0">
                <a:hlinkClick r:id="rId8"/>
              </a:rPr>
              <a:t>Channel 9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Continue your education at</a:t>
            </a:r>
            <a:br>
              <a:rPr lang="en-US" dirty="0"/>
            </a:br>
            <a:r>
              <a:rPr lang="en-US" dirty="0">
                <a:hlinkClick r:id="rId9"/>
              </a:rPr>
              <a:t>Microsoft Virtual Academy</a:t>
            </a:r>
            <a:r>
              <a:rPr lang="en-US" dirty="0"/>
              <a:t> online.</a:t>
            </a:r>
          </a:p>
        </p:txBody>
      </p:sp>
      <p:sp>
        <p:nvSpPr>
          <p:cNvPr id="4" name="Rectangle 3"/>
          <p:cNvSpPr/>
          <p:nvPr/>
        </p:nvSpPr>
        <p:spPr>
          <a:xfrm>
            <a:off x="10529777" y="6031402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pPr algn="r"/>
            <a:r>
              <a:rPr lang="en-US" sz="2400" dirty="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6494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694723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990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Rectangle 290"/>
          <p:cNvSpPr/>
          <p:nvPr/>
        </p:nvSpPr>
        <p:spPr bwMode="auto">
          <a:xfrm>
            <a:off x="2647" y="1487"/>
            <a:ext cx="12431184" cy="146241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02" tIns="146241" rIns="182802" bIns="14624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193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Segoe UI" pitchFamily="34" charset="0"/>
                <a:cs typeface="Segoe UI" pitchFamily="34" charset="0"/>
              </a:rPr>
              <a:t> About 39% of developers are focused on building  cloud based Application integration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Microsoft’s Cloud Integration Platform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4084603" y="2007958"/>
            <a:ext cx="4223755" cy="4141637"/>
            <a:chOff x="4083694" y="1969222"/>
            <a:chExt cx="4225554" cy="4143400"/>
          </a:xfrm>
        </p:grpSpPr>
        <p:grpSp>
          <p:nvGrpSpPr>
            <p:cNvPr id="35" name="Connect/AS/B2B"/>
            <p:cNvGrpSpPr/>
            <p:nvPr/>
          </p:nvGrpSpPr>
          <p:grpSpPr>
            <a:xfrm>
              <a:off x="4083694" y="1969222"/>
              <a:ext cx="4225554" cy="4143400"/>
              <a:chOff x="4405849" y="2478624"/>
              <a:chExt cx="3617003" cy="3617631"/>
            </a:xfrm>
            <a:solidFill>
              <a:schemeClr val="tx2"/>
            </a:solidFill>
          </p:grpSpPr>
          <p:grpSp>
            <p:nvGrpSpPr>
              <p:cNvPr id="36" name="Group 35"/>
              <p:cNvGrpSpPr/>
              <p:nvPr/>
            </p:nvGrpSpPr>
            <p:grpSpPr>
              <a:xfrm>
                <a:off x="4405849" y="2478624"/>
                <a:ext cx="3617003" cy="3616117"/>
                <a:chOff x="4103281" y="1840647"/>
                <a:chExt cx="4207291" cy="4206260"/>
              </a:xfrm>
              <a:grpFill/>
            </p:grpSpPr>
            <p:sp>
              <p:nvSpPr>
                <p:cNvPr id="48" name="Rectangle 47"/>
                <p:cNvSpPr/>
                <p:nvPr/>
              </p:nvSpPr>
              <p:spPr>
                <a:xfrm>
                  <a:off x="5691496" y="5487454"/>
                  <a:ext cx="964612" cy="358190"/>
                </a:xfrm>
                <a:prstGeom prst="rect">
                  <a:avLst/>
                </a:prstGeom>
                <a:grpFill/>
              </p:spPr>
              <p:txBody>
                <a:bodyPr wrap="none">
                  <a:prstTxWarp prst="textArchDown">
                    <a:avLst/>
                  </a:prstTxWarp>
                  <a:spAutoFit/>
                </a:bodyPr>
                <a:lstStyle/>
                <a:p>
                  <a:pPr algn="ctr" defTabSz="913873"/>
                  <a:r>
                    <a:rPr lang="en-US" sz="2000" kern="0" spc="100" dirty="0">
                      <a:ln w="0"/>
                      <a:solidFill>
                        <a:srgbClr val="FFFFFF"/>
                      </a:solidFill>
                      <a:latin typeface="Segoe UI Semibold" panose="020B0702040204020203" pitchFamily="34" charset="0"/>
                      <a:cs typeface="Segoe UI Semibold" panose="020B0702040204020203" pitchFamily="34" charset="0"/>
                    </a:rPr>
                    <a:t>B2B/EDI</a:t>
                  </a:r>
                </a:p>
              </p:txBody>
            </p:sp>
            <p:sp>
              <p:nvSpPr>
                <p:cNvPr id="49" name="Pie 48"/>
                <p:cNvSpPr/>
                <p:nvPr/>
              </p:nvSpPr>
              <p:spPr>
                <a:xfrm rot="10800000" flipH="1">
                  <a:off x="4103281" y="1840647"/>
                  <a:ext cx="4207291" cy="4201660"/>
                </a:xfrm>
                <a:prstGeom prst="pie">
                  <a:avLst>
                    <a:gd name="adj1" fmla="val 16257255"/>
                    <a:gd name="adj2" fmla="val 20501924"/>
                  </a:avLst>
                </a:prstGeom>
                <a:solidFill>
                  <a:schemeClr val="accent2"/>
                </a:solidFill>
                <a:ln w="19050">
                  <a:solidFill>
                    <a:schemeClr val="bg1"/>
                  </a:solidFill>
                  <a:prstDash val="solid"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873"/>
                  <a:endParaRPr lang="en-US" sz="2000" kern="0" spc="100" dirty="0">
                    <a:solidFill>
                      <a:srgbClr val="FFFFFF"/>
                    </a:solidFill>
                    <a:latin typeface="Segoe UI Semibold" panose="020B0702040204020203" pitchFamily="34" charset="0"/>
                    <a:cs typeface="Segoe UI Semibold" panose="020B0702040204020203" pitchFamily="34" charset="0"/>
                  </a:endParaRPr>
                </a:p>
              </p:txBody>
            </p:sp>
            <p:sp>
              <p:nvSpPr>
                <p:cNvPr id="50" name="Pie 49"/>
                <p:cNvSpPr/>
                <p:nvPr/>
              </p:nvSpPr>
              <p:spPr>
                <a:xfrm rot="16817660" flipH="1">
                  <a:off x="4126078" y="1874181"/>
                  <a:ext cx="4172726" cy="4172725"/>
                </a:xfrm>
                <a:prstGeom prst="pie">
                  <a:avLst>
                    <a:gd name="adj1" fmla="val 18000048"/>
                    <a:gd name="adj2" fmla="val 688254"/>
                  </a:avLst>
                </a:prstGeom>
                <a:solidFill>
                  <a:schemeClr val="accent2"/>
                </a:solidFill>
                <a:ln w="19050">
                  <a:solidFill>
                    <a:schemeClr val="bg1"/>
                  </a:solidFill>
                  <a:prstDash val="solid"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873"/>
                  <a:endParaRPr lang="en-US" sz="2000" kern="0" spc="100" dirty="0">
                    <a:solidFill>
                      <a:srgbClr val="FFFFFF"/>
                    </a:solidFill>
                    <a:latin typeface="Segoe UI Semibold" panose="020B0702040204020203" pitchFamily="34" charset="0"/>
                    <a:cs typeface="Segoe UI Semibold" panose="020B0702040204020203" pitchFamily="34" charset="0"/>
                  </a:endParaRPr>
                </a:p>
              </p:txBody>
            </p:sp>
          </p:grpSp>
          <p:sp>
            <p:nvSpPr>
              <p:cNvPr id="37" name="Pie 36"/>
              <p:cNvSpPr/>
              <p:nvPr/>
            </p:nvSpPr>
            <p:spPr>
              <a:xfrm rot="10800000">
                <a:off x="4430457" y="2505936"/>
                <a:ext cx="3590318" cy="3590319"/>
              </a:xfrm>
              <a:prstGeom prst="pie">
                <a:avLst>
                  <a:gd name="adj1" fmla="val 5381504"/>
                  <a:gd name="adj2" fmla="val 11866110"/>
                </a:avLst>
              </a:prstGeom>
              <a:solidFill>
                <a:schemeClr val="accent2"/>
              </a:solidFill>
              <a:ln w="1905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873"/>
                <a:endParaRPr lang="en-US" sz="2000" kern="0" spc="100" dirty="0">
                  <a:solidFill>
                    <a:srgbClr val="FFFFFF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 rot="3366369">
                <a:off x="5668686" y="3191605"/>
                <a:ext cx="2182816" cy="1491972"/>
              </a:xfrm>
              <a:prstGeom prst="rect">
                <a:avLst/>
              </a:prstGeom>
              <a:noFill/>
            </p:spPr>
            <p:txBody>
              <a:bodyPr spcFirstLastPara="1" wrap="none" lIns="93207" tIns="46604" rIns="93207" bIns="46604" numCol="1">
                <a:prstTxWarp prst="textArchUp">
                  <a:avLst>
                    <a:gd name="adj" fmla="val 11970409"/>
                  </a:avLst>
                </a:prstTxWarp>
                <a:spAutoFit/>
              </a:bodyPr>
              <a:lstStyle/>
              <a:p>
                <a:pPr algn="ctr" defTabSz="913873"/>
                <a:r>
                  <a:rPr lang="en-US" sz="2000" kern="0" spc="100" dirty="0">
                    <a:ln w="0"/>
                    <a:solidFill>
                      <a:srgbClr val="FFFFFF"/>
                    </a:solidFill>
                    <a:latin typeface="Segoe UI Semibold" panose="020B0702040204020203" pitchFamily="34" charset="0"/>
                    <a:cs typeface="Segoe UI Semibold" panose="020B0702040204020203" pitchFamily="34" charset="0"/>
                  </a:rPr>
                  <a:t>AZURE SERVICES</a:t>
                </a:r>
              </a:p>
            </p:txBody>
          </p:sp>
          <p:grpSp>
            <p:nvGrpSpPr>
              <p:cNvPr id="41" name="Group 40"/>
              <p:cNvGrpSpPr/>
              <p:nvPr/>
            </p:nvGrpSpPr>
            <p:grpSpPr>
              <a:xfrm>
                <a:off x="4430455" y="2505936"/>
                <a:ext cx="3590318" cy="3590319"/>
                <a:chOff x="4430455" y="2505936"/>
                <a:chExt cx="3590318" cy="3590319"/>
              </a:xfrm>
              <a:grpFill/>
            </p:grpSpPr>
            <p:sp>
              <p:nvSpPr>
                <p:cNvPr id="45" name="Pie 44"/>
                <p:cNvSpPr/>
                <p:nvPr/>
              </p:nvSpPr>
              <p:spPr>
                <a:xfrm rot="10800000">
                  <a:off x="4430455" y="2505936"/>
                  <a:ext cx="3590318" cy="3590319"/>
                </a:xfrm>
                <a:prstGeom prst="pie">
                  <a:avLst>
                    <a:gd name="adj1" fmla="val 20430767"/>
                    <a:gd name="adj2" fmla="val 5381137"/>
                  </a:avLst>
                </a:prstGeom>
                <a:solidFill>
                  <a:schemeClr val="accent2"/>
                </a:solidFill>
                <a:ln w="19050">
                  <a:solidFill>
                    <a:schemeClr val="bg1"/>
                  </a:solidFill>
                  <a:prstDash val="solid"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873"/>
                  <a:endParaRPr lang="en-US" sz="2000" kern="0" spc="100" dirty="0">
                    <a:solidFill>
                      <a:srgbClr val="FFFFFF"/>
                    </a:solidFill>
                    <a:latin typeface="Segoe UI Semibold" panose="020B0702040204020203" pitchFamily="34" charset="0"/>
                    <a:cs typeface="Segoe UI Semibold" panose="020B0702040204020203" pitchFamily="34" charset="0"/>
                  </a:endParaRPr>
                </a:p>
              </p:txBody>
            </p:sp>
            <p:sp>
              <p:nvSpPr>
                <p:cNvPr id="46" name="Rectangle 45"/>
                <p:cNvSpPr/>
                <p:nvPr/>
              </p:nvSpPr>
              <p:spPr>
                <a:xfrm rot="18220985">
                  <a:off x="4576465" y="3162020"/>
                  <a:ext cx="2453710" cy="1769721"/>
                </a:xfrm>
                <a:prstGeom prst="rect">
                  <a:avLst/>
                </a:prstGeom>
                <a:noFill/>
              </p:spPr>
              <p:txBody>
                <a:bodyPr spcFirstLastPara="1" wrap="none" lIns="93207" tIns="46604" rIns="93207" bIns="46604" numCol="1">
                  <a:prstTxWarp prst="textArchUp">
                    <a:avLst>
                      <a:gd name="adj" fmla="val 11970409"/>
                    </a:avLst>
                  </a:prstTxWarp>
                  <a:spAutoFit/>
                </a:bodyPr>
                <a:lstStyle/>
                <a:p>
                  <a:pPr algn="ctr" defTabSz="913873"/>
                  <a:r>
                    <a:rPr lang="en-US" sz="2000" kern="0" spc="100" dirty="0">
                      <a:ln w="0"/>
                      <a:solidFill>
                        <a:srgbClr val="FFFFFF"/>
                      </a:solidFill>
                      <a:latin typeface="Segoe UI Semibold" panose="020B0702040204020203" pitchFamily="34" charset="0"/>
                      <a:cs typeface="Segoe UI Semibold" panose="020B0702040204020203" pitchFamily="34" charset="0"/>
                    </a:rPr>
                    <a:t>CONNECTORS</a:t>
                  </a:r>
                </a:p>
              </p:txBody>
            </p:sp>
          </p:grpSp>
          <p:sp>
            <p:nvSpPr>
              <p:cNvPr id="42" name="Rectangle 41"/>
              <p:cNvSpPr/>
              <p:nvPr/>
            </p:nvSpPr>
            <p:spPr>
              <a:xfrm rot="2165793">
                <a:off x="4944615" y="4961653"/>
                <a:ext cx="1298994" cy="482236"/>
              </a:xfrm>
              <a:prstGeom prst="rect">
                <a:avLst/>
              </a:prstGeom>
              <a:noFill/>
            </p:spPr>
            <p:txBody>
              <a:bodyPr wrap="none">
                <a:prstTxWarp prst="textArchDown">
                  <a:avLst/>
                </a:prstTxWarp>
                <a:spAutoFit/>
              </a:bodyPr>
              <a:lstStyle/>
              <a:p>
                <a:pPr algn="ctr" defTabSz="913873">
                  <a:lnSpc>
                    <a:spcPct val="90000"/>
                  </a:lnSpc>
                </a:pPr>
                <a:r>
                  <a:rPr lang="en-US" sz="5997" kern="0" spc="100" dirty="0">
                    <a:ln w="0"/>
                    <a:solidFill>
                      <a:srgbClr val="FFFFFF"/>
                    </a:solidFill>
                    <a:latin typeface="Segoe UI Semibold" panose="020B0702040204020203" pitchFamily="34" charset="0"/>
                    <a:cs typeface="Segoe UI Semibold" panose="020B0702040204020203" pitchFamily="34" charset="0"/>
                  </a:rPr>
                  <a:t>API</a:t>
                </a:r>
                <a:br>
                  <a:rPr lang="en-US" sz="5997" kern="0" spc="100" dirty="0">
                    <a:ln w="0"/>
                    <a:solidFill>
                      <a:srgbClr val="FFFFFF"/>
                    </a:solidFill>
                    <a:latin typeface="Segoe UI Semibold" panose="020B0702040204020203" pitchFamily="34" charset="0"/>
                    <a:cs typeface="Segoe UI Semibold" panose="020B0702040204020203" pitchFamily="34" charset="0"/>
                  </a:rPr>
                </a:br>
                <a:r>
                  <a:rPr lang="en-US" sz="5997" kern="0" spc="100" dirty="0">
                    <a:ln w="0"/>
                    <a:solidFill>
                      <a:srgbClr val="FFFFFF"/>
                    </a:solidFill>
                    <a:latin typeface="Segoe UI Semibold" panose="020B0702040204020203" pitchFamily="34" charset="0"/>
                    <a:cs typeface="Segoe UI Semibold" panose="020B0702040204020203" pitchFamily="34" charset="0"/>
                  </a:rPr>
                  <a:t>MANAGMENT</a:t>
                </a:r>
              </a:p>
            </p:txBody>
          </p:sp>
        </p:grpSp>
        <p:sp>
          <p:nvSpPr>
            <p:cNvPr id="51" name="ASB Smaller text"/>
            <p:cNvSpPr/>
            <p:nvPr/>
          </p:nvSpPr>
          <p:spPr>
            <a:xfrm rot="19175868">
              <a:off x="4887176" y="2863991"/>
              <a:ext cx="2875690" cy="2757882"/>
            </a:xfrm>
            <a:prstGeom prst="rect">
              <a:avLst/>
            </a:prstGeom>
            <a:grpFill/>
          </p:spPr>
          <p:txBody>
            <a:bodyPr spcFirstLastPara="1" wrap="none" numCol="1">
              <a:prstTxWarp prst="textArchDown">
                <a:avLst/>
              </a:prstTxWarp>
              <a:spAutoFit/>
            </a:bodyPr>
            <a:lstStyle/>
            <a:p>
              <a:pPr algn="ctr" defTabSz="913873">
                <a:lnSpc>
                  <a:spcPct val="90000"/>
                </a:lnSpc>
              </a:pPr>
              <a:r>
                <a:rPr lang="en-US" sz="2000" kern="0" spc="100" dirty="0">
                  <a:ln w="0"/>
                  <a:solidFill>
                    <a:srgbClr val="FFFFFF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AZURE </a:t>
              </a:r>
              <a:br>
                <a:rPr lang="en-US" sz="2000" kern="0" spc="100" dirty="0">
                  <a:ln w="0"/>
                  <a:solidFill>
                    <a:srgbClr val="FFFFFF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</a:br>
              <a:r>
                <a:rPr lang="en-US" sz="2000" kern="0" spc="100" dirty="0">
                  <a:ln w="0"/>
                  <a:solidFill>
                    <a:srgbClr val="FFFFFF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SERVICE BUS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101843" y="2050943"/>
            <a:ext cx="4220801" cy="4095144"/>
            <a:chOff x="3825170" y="1720125"/>
            <a:chExt cx="4222597" cy="4096887"/>
          </a:xfrm>
        </p:grpSpPr>
        <p:sp>
          <p:nvSpPr>
            <p:cNvPr id="53" name="API Pie"/>
            <p:cNvSpPr/>
            <p:nvPr/>
          </p:nvSpPr>
          <p:spPr>
            <a:xfrm rot="10800000">
              <a:off x="3839215" y="1720125"/>
              <a:ext cx="4208552" cy="4096886"/>
            </a:xfrm>
            <a:prstGeom prst="pie">
              <a:avLst>
                <a:gd name="adj1" fmla="val 16170891"/>
                <a:gd name="adj2" fmla="val 5368145"/>
              </a:avLst>
            </a:prstGeom>
            <a:solidFill>
              <a:schemeClr val="accent2"/>
            </a:solidFill>
            <a:ln w="19050">
              <a:solidFill>
                <a:schemeClr val="bg1"/>
              </a:solidFill>
              <a:prstDash val="solid"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873"/>
              <a:endParaRPr lang="en-US" sz="2000" kern="0" dirty="0">
                <a:solidFill>
                  <a:srgbClr val="FFFFFF"/>
                </a:solidFill>
                <a:latin typeface="Segoe UI"/>
              </a:endParaRPr>
            </a:p>
          </p:txBody>
        </p:sp>
        <p:sp>
          <p:nvSpPr>
            <p:cNvPr id="58" name="Az Service Pie"/>
            <p:cNvSpPr/>
            <p:nvPr/>
          </p:nvSpPr>
          <p:spPr>
            <a:xfrm rot="10800000" flipH="1">
              <a:off x="3825170" y="1720127"/>
              <a:ext cx="4209640" cy="4096885"/>
            </a:xfrm>
            <a:prstGeom prst="pie">
              <a:avLst>
                <a:gd name="adj1" fmla="val 16243066"/>
                <a:gd name="adj2" fmla="val 5405998"/>
              </a:avLst>
            </a:prstGeom>
            <a:solidFill>
              <a:schemeClr val="accent2"/>
            </a:solidFill>
            <a:ln w="19050">
              <a:solidFill>
                <a:schemeClr val="bg1"/>
              </a:solidFill>
              <a:prstDash val="solid"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873"/>
              <a:endParaRPr lang="en-US" sz="2000" kern="0" dirty="0">
                <a:solidFill>
                  <a:srgbClr val="FFFFFF"/>
                </a:solidFill>
                <a:latin typeface="Segoe UI"/>
              </a:endParaRPr>
            </a:p>
          </p:txBody>
        </p:sp>
        <p:sp>
          <p:nvSpPr>
            <p:cNvPr id="79" name="Rectangle 78"/>
            <p:cNvSpPr/>
            <p:nvPr/>
          </p:nvSpPr>
          <p:spPr bwMode="invGray">
            <a:xfrm rot="16200000">
              <a:off x="4254523" y="2279014"/>
              <a:ext cx="3132263" cy="3021189"/>
            </a:xfrm>
            <a:prstGeom prst="rect">
              <a:avLst/>
            </a:prstGeom>
            <a:noFill/>
          </p:spPr>
          <p:txBody>
            <a:bodyPr spcFirstLastPara="1" wrap="none" lIns="93181" tIns="46591" rIns="93181" bIns="46591" numCol="1">
              <a:prstTxWarp prst="textArchUp">
                <a:avLst>
                  <a:gd name="adj" fmla="val 11970409"/>
                </a:avLst>
              </a:prstTxWarp>
              <a:spAutoFit/>
            </a:bodyPr>
            <a:lstStyle/>
            <a:p>
              <a:pPr algn="ctr" defTabSz="931881">
                <a:defRPr/>
              </a:pPr>
              <a:r>
                <a:rPr lang="en-US" sz="2000" kern="0" spc="100" dirty="0">
                  <a:ln w="0"/>
                  <a:gradFill>
                    <a:gsLst>
                      <a:gs pos="3623">
                        <a:srgbClr val="FFFFFF"/>
                      </a:gs>
                      <a:gs pos="20000">
                        <a:srgbClr val="FFFFFF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API MANAGEMENT</a:t>
              </a:r>
            </a:p>
          </p:txBody>
        </p:sp>
        <p:sp>
          <p:nvSpPr>
            <p:cNvPr id="80" name="Rectangle 79"/>
            <p:cNvSpPr/>
            <p:nvPr/>
          </p:nvSpPr>
          <p:spPr bwMode="invGray">
            <a:xfrm rot="5400000">
              <a:off x="4559274" y="2291263"/>
              <a:ext cx="3135460" cy="2954567"/>
            </a:xfrm>
            <a:prstGeom prst="rect">
              <a:avLst/>
            </a:prstGeom>
            <a:noFill/>
          </p:spPr>
          <p:txBody>
            <a:bodyPr spcFirstLastPara="1" wrap="none" lIns="93181" tIns="46591" rIns="93181" bIns="46591" numCol="1">
              <a:prstTxWarp prst="textArchUp">
                <a:avLst>
                  <a:gd name="adj" fmla="val 11970409"/>
                </a:avLst>
              </a:prstTxWarp>
              <a:spAutoFit/>
            </a:bodyPr>
            <a:lstStyle/>
            <a:p>
              <a:pPr algn="ctr" defTabSz="931881">
                <a:defRPr/>
              </a:pPr>
              <a:r>
                <a:rPr lang="en-US" kern="0" spc="100" dirty="0">
                  <a:ln w="0"/>
                  <a:gradFill>
                    <a:gsLst>
                      <a:gs pos="3623">
                        <a:srgbClr val="FFFFFF"/>
                      </a:gs>
                      <a:gs pos="20000">
                        <a:srgbClr val="FFFFFF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AZURE SERVICE BUS</a:t>
              </a:r>
            </a:p>
          </p:txBody>
        </p:sp>
      </p:grpSp>
      <p:grpSp>
        <p:nvGrpSpPr>
          <p:cNvPr id="15" name="Circle--parts" hidden="1"/>
          <p:cNvGrpSpPr/>
          <p:nvPr/>
        </p:nvGrpSpPr>
        <p:grpSpPr>
          <a:xfrm>
            <a:off x="9714889" y="-3092988"/>
            <a:ext cx="2532185" cy="2532184"/>
            <a:chOff x="9713785" y="-2874594"/>
            <a:chExt cx="2533265" cy="2533263"/>
          </a:xfrm>
        </p:grpSpPr>
        <p:grpSp>
          <p:nvGrpSpPr>
            <p:cNvPr id="105" name="Group 104"/>
            <p:cNvGrpSpPr/>
            <p:nvPr/>
          </p:nvGrpSpPr>
          <p:grpSpPr>
            <a:xfrm>
              <a:off x="9713785" y="-2874594"/>
              <a:ext cx="2533265" cy="2533263"/>
              <a:chOff x="4654938" y="2498817"/>
              <a:chExt cx="2584062" cy="2584060"/>
            </a:xfrm>
            <a:gradFill>
              <a:gsLst>
                <a:gs pos="34000">
                  <a:srgbClr val="00BCF2"/>
                </a:gs>
                <a:gs pos="70000">
                  <a:srgbClr val="0829CE"/>
                </a:gs>
                <a:gs pos="93000">
                  <a:srgbClr val="061C90"/>
                </a:gs>
              </a:gsLst>
              <a:lin ang="5400000" scaled="0"/>
            </a:gradFill>
          </p:grpSpPr>
          <p:sp>
            <p:nvSpPr>
              <p:cNvPr id="106" name="Oval 105"/>
              <p:cNvSpPr/>
              <p:nvPr/>
            </p:nvSpPr>
            <p:spPr>
              <a:xfrm>
                <a:off x="4654938" y="2498817"/>
                <a:ext cx="2584062" cy="2584060"/>
              </a:xfrm>
              <a:prstGeom prst="ellipse">
                <a:avLst/>
              </a:prstGeom>
              <a:gradFill>
                <a:gsLst>
                  <a:gs pos="20000">
                    <a:srgbClr val="00B0F0"/>
                  </a:gs>
                  <a:gs pos="79000">
                    <a:srgbClr val="00317A"/>
                  </a:gs>
                </a:gsLst>
                <a:lin ang="5400000" scaled="0"/>
              </a:gradFill>
              <a:ln w="1905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873"/>
                <a:endParaRPr lang="en-US" sz="1958" kern="0" spc="98" dirty="0">
                  <a:solidFill>
                    <a:srgbClr val="FFFFFF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endParaRPr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4704127" y="4086475"/>
                <a:ext cx="2485683" cy="384292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 defTabSz="913873"/>
                <a:r>
                  <a:rPr lang="en-US" kern="0" spc="80" dirty="0">
                    <a:ln w="0"/>
                    <a:gradFill>
                      <a:gsLst>
                        <a:gs pos="5263">
                          <a:srgbClr val="FFFFFF"/>
                        </a:gs>
                        <a:gs pos="35000">
                          <a:srgbClr val="FFFFFF"/>
                        </a:gs>
                      </a:gsLst>
                      <a:lin ang="5400000" scaled="0"/>
                    </a:gradFill>
                    <a:latin typeface="Segoe UI Semibold" panose="020B0702040204020203" pitchFamily="34" charset="0"/>
                    <a:cs typeface="Segoe UI Semibold" panose="020B0702040204020203" pitchFamily="34" charset="0"/>
                  </a:rPr>
                  <a:t>BIZTALK SERVER</a:t>
                </a:r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5011429" y="3063584"/>
                <a:ext cx="1871079" cy="384292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 defTabSz="913873"/>
                <a:r>
                  <a:rPr lang="en-US" kern="0" spc="80" dirty="0">
                    <a:ln w="0"/>
                    <a:gradFill>
                      <a:gsLst>
                        <a:gs pos="5263">
                          <a:srgbClr val="FFFFFF"/>
                        </a:gs>
                        <a:gs pos="35000">
                          <a:srgbClr val="FFFFFF"/>
                        </a:gs>
                      </a:gsLst>
                      <a:lin ang="5400000" scaled="0"/>
                    </a:gradFill>
                    <a:latin typeface="Segoe UI Semibold" panose="020B0702040204020203" pitchFamily="34" charset="0"/>
                    <a:cs typeface="Segoe UI Semibold" panose="020B0702040204020203" pitchFamily="34" charset="0"/>
                  </a:rPr>
                  <a:t>LOGIC APPS</a:t>
                </a:r>
              </a:p>
            </p:txBody>
          </p:sp>
        </p:grpSp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3">
              <a:biLevel thresh="25000"/>
            </a:blip>
            <a:stretch>
              <a:fillRect/>
            </a:stretch>
          </p:blipFill>
          <p:spPr>
            <a:xfrm>
              <a:off x="10542164" y="-1837731"/>
              <a:ext cx="380134" cy="380134"/>
            </a:xfrm>
            <a:prstGeom prst="rect">
              <a:avLst/>
            </a:prstGeom>
          </p:spPr>
        </p:pic>
        <p:sp>
          <p:nvSpPr>
            <p:cNvPr id="102" name="Freeform 5"/>
            <p:cNvSpPr>
              <a:spLocks noChangeAspect="1" noEditPoints="1"/>
            </p:cNvSpPr>
            <p:nvPr/>
          </p:nvSpPr>
          <p:spPr bwMode="auto">
            <a:xfrm>
              <a:off x="10995666" y="-1863725"/>
              <a:ext cx="215260" cy="402814"/>
            </a:xfrm>
            <a:custGeom>
              <a:avLst/>
              <a:gdLst>
                <a:gd name="T0" fmla="*/ 77 w 83"/>
                <a:gd name="T1" fmla="*/ 151 h 157"/>
                <a:gd name="T2" fmla="*/ 6 w 83"/>
                <a:gd name="T3" fmla="*/ 6 h 157"/>
                <a:gd name="T4" fmla="*/ 83 w 83"/>
                <a:gd name="T5" fmla="*/ 0 h 157"/>
                <a:gd name="T6" fmla="*/ 6 w 83"/>
                <a:gd name="T7" fmla="*/ 0 h 157"/>
                <a:gd name="T8" fmla="*/ 0 w 83"/>
                <a:gd name="T9" fmla="*/ 6 h 157"/>
                <a:gd name="T10" fmla="*/ 0 w 83"/>
                <a:gd name="T11" fmla="*/ 157 h 157"/>
                <a:gd name="T12" fmla="*/ 77 w 83"/>
                <a:gd name="T13" fmla="*/ 157 h 157"/>
                <a:gd name="T14" fmla="*/ 83 w 83"/>
                <a:gd name="T15" fmla="*/ 151 h 157"/>
                <a:gd name="T16" fmla="*/ 83 w 83"/>
                <a:gd name="T17" fmla="*/ 0 h 157"/>
                <a:gd name="T18" fmla="*/ 15 w 83"/>
                <a:gd name="T19" fmla="*/ 102 h 157"/>
                <a:gd name="T20" fmla="*/ 20 w 83"/>
                <a:gd name="T21" fmla="*/ 102 h 157"/>
                <a:gd name="T22" fmla="*/ 26 w 83"/>
                <a:gd name="T23" fmla="*/ 104 h 157"/>
                <a:gd name="T24" fmla="*/ 26 w 83"/>
                <a:gd name="T25" fmla="*/ 99 h 157"/>
                <a:gd name="T26" fmla="*/ 26 w 83"/>
                <a:gd name="T27" fmla="*/ 104 h 157"/>
                <a:gd name="T28" fmla="*/ 67 w 83"/>
                <a:gd name="T29" fmla="*/ 89 h 157"/>
                <a:gd name="T30" fmla="*/ 15 w 83"/>
                <a:gd name="T31" fmla="*/ 88 h 157"/>
                <a:gd name="T32" fmla="*/ 17 w 83"/>
                <a:gd name="T33" fmla="*/ 79 h 157"/>
                <a:gd name="T34" fmla="*/ 68 w 83"/>
                <a:gd name="T35" fmla="*/ 80 h 157"/>
                <a:gd name="T36" fmla="*/ 68 w 83"/>
                <a:gd name="T37" fmla="*/ 88 h 157"/>
                <a:gd name="T38" fmla="*/ 67 w 83"/>
                <a:gd name="T39" fmla="*/ 74 h 157"/>
                <a:gd name="T40" fmla="*/ 15 w 83"/>
                <a:gd name="T41" fmla="*/ 72 h 157"/>
                <a:gd name="T42" fmla="*/ 17 w 83"/>
                <a:gd name="T43" fmla="*/ 63 h 157"/>
                <a:gd name="T44" fmla="*/ 68 w 83"/>
                <a:gd name="T45" fmla="*/ 64 h 157"/>
                <a:gd name="T46" fmla="*/ 68 w 83"/>
                <a:gd name="T47" fmla="*/ 72 h 157"/>
                <a:gd name="T48" fmla="*/ 67 w 83"/>
                <a:gd name="T49" fmla="*/ 58 h 157"/>
                <a:gd name="T50" fmla="*/ 15 w 83"/>
                <a:gd name="T51" fmla="*/ 57 h 157"/>
                <a:gd name="T52" fmla="*/ 17 w 83"/>
                <a:gd name="T53" fmla="*/ 47 h 157"/>
                <a:gd name="T54" fmla="*/ 68 w 83"/>
                <a:gd name="T55" fmla="*/ 49 h 157"/>
                <a:gd name="T56" fmla="*/ 68 w 83"/>
                <a:gd name="T57" fmla="*/ 57 h 157"/>
                <a:gd name="T58" fmla="*/ 67 w 83"/>
                <a:gd name="T59" fmla="*/ 42 h 157"/>
                <a:gd name="T60" fmla="*/ 15 w 83"/>
                <a:gd name="T61" fmla="*/ 41 h 157"/>
                <a:gd name="T62" fmla="*/ 17 w 83"/>
                <a:gd name="T63" fmla="*/ 31 h 157"/>
                <a:gd name="T64" fmla="*/ 68 w 83"/>
                <a:gd name="T65" fmla="*/ 33 h 157"/>
                <a:gd name="T66" fmla="*/ 68 w 83"/>
                <a:gd name="T67" fmla="*/ 41 h 157"/>
                <a:gd name="T68" fmla="*/ 67 w 83"/>
                <a:gd name="T69" fmla="*/ 27 h 157"/>
                <a:gd name="T70" fmla="*/ 15 w 83"/>
                <a:gd name="T71" fmla="*/ 25 h 157"/>
                <a:gd name="T72" fmla="*/ 17 w 83"/>
                <a:gd name="T73" fmla="*/ 16 h 157"/>
                <a:gd name="T74" fmla="*/ 68 w 83"/>
                <a:gd name="T75" fmla="*/ 17 h 157"/>
                <a:gd name="T76" fmla="*/ 68 w 83"/>
                <a:gd name="T77" fmla="*/ 2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3" h="157">
                  <a:moveTo>
                    <a:pt x="77" y="6"/>
                  </a:moveTo>
                  <a:cubicBezTo>
                    <a:pt x="77" y="151"/>
                    <a:pt x="77" y="151"/>
                    <a:pt x="77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7" y="6"/>
                    <a:pt x="77" y="6"/>
                    <a:pt x="77" y="6"/>
                  </a:cubicBezTo>
                  <a:moveTo>
                    <a:pt x="83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83" y="157"/>
                    <a:pt x="83" y="157"/>
                    <a:pt x="83" y="157"/>
                  </a:cubicBezTo>
                  <a:cubicBezTo>
                    <a:pt x="83" y="151"/>
                    <a:pt x="83" y="151"/>
                    <a:pt x="83" y="151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0"/>
                    <a:pt x="83" y="0"/>
                    <a:pt x="83" y="0"/>
                  </a:cubicBezTo>
                  <a:close/>
                  <a:moveTo>
                    <a:pt x="18" y="104"/>
                  </a:moveTo>
                  <a:cubicBezTo>
                    <a:pt x="16" y="104"/>
                    <a:pt x="15" y="103"/>
                    <a:pt x="15" y="102"/>
                  </a:cubicBezTo>
                  <a:cubicBezTo>
                    <a:pt x="15" y="100"/>
                    <a:pt x="16" y="99"/>
                    <a:pt x="18" y="99"/>
                  </a:cubicBezTo>
                  <a:cubicBezTo>
                    <a:pt x="19" y="99"/>
                    <a:pt x="20" y="100"/>
                    <a:pt x="20" y="102"/>
                  </a:cubicBezTo>
                  <a:cubicBezTo>
                    <a:pt x="20" y="103"/>
                    <a:pt x="19" y="104"/>
                    <a:pt x="18" y="104"/>
                  </a:cubicBezTo>
                  <a:close/>
                  <a:moveTo>
                    <a:pt x="26" y="104"/>
                  </a:moveTo>
                  <a:cubicBezTo>
                    <a:pt x="24" y="104"/>
                    <a:pt x="23" y="103"/>
                    <a:pt x="23" y="102"/>
                  </a:cubicBezTo>
                  <a:cubicBezTo>
                    <a:pt x="23" y="100"/>
                    <a:pt x="24" y="99"/>
                    <a:pt x="26" y="99"/>
                  </a:cubicBezTo>
                  <a:cubicBezTo>
                    <a:pt x="27" y="99"/>
                    <a:pt x="28" y="100"/>
                    <a:pt x="28" y="102"/>
                  </a:cubicBezTo>
                  <a:cubicBezTo>
                    <a:pt x="28" y="103"/>
                    <a:pt x="27" y="104"/>
                    <a:pt x="26" y="104"/>
                  </a:cubicBezTo>
                  <a:close/>
                  <a:moveTo>
                    <a:pt x="68" y="88"/>
                  </a:moveTo>
                  <a:cubicBezTo>
                    <a:pt x="68" y="89"/>
                    <a:pt x="67" y="89"/>
                    <a:pt x="67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6" y="89"/>
                    <a:pt x="15" y="89"/>
                    <a:pt x="15" y="88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79"/>
                    <a:pt x="16" y="79"/>
                    <a:pt x="17" y="79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8" y="79"/>
                    <a:pt x="68" y="80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68" y="88"/>
                    <a:pt x="68" y="88"/>
                    <a:pt x="68" y="88"/>
                  </a:cubicBezTo>
                  <a:close/>
                  <a:moveTo>
                    <a:pt x="68" y="72"/>
                  </a:moveTo>
                  <a:cubicBezTo>
                    <a:pt x="68" y="73"/>
                    <a:pt x="67" y="74"/>
                    <a:pt x="6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4"/>
                    <a:pt x="15" y="73"/>
                    <a:pt x="15" y="72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3"/>
                    <a:pt x="16" y="63"/>
                    <a:pt x="17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8" y="72"/>
                    <a:pt x="68" y="72"/>
                    <a:pt x="68" y="72"/>
                  </a:cubicBezTo>
                  <a:cubicBezTo>
                    <a:pt x="68" y="72"/>
                    <a:pt x="68" y="72"/>
                    <a:pt x="68" y="72"/>
                  </a:cubicBezTo>
                  <a:close/>
                  <a:moveTo>
                    <a:pt x="68" y="57"/>
                  </a:moveTo>
                  <a:cubicBezTo>
                    <a:pt x="68" y="57"/>
                    <a:pt x="67" y="58"/>
                    <a:pt x="6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6" y="58"/>
                    <a:pt x="15" y="57"/>
                    <a:pt x="15" y="57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8"/>
                    <a:pt x="16" y="47"/>
                    <a:pt x="17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7" y="47"/>
                    <a:pt x="68" y="48"/>
                    <a:pt x="68" y="49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8" y="57"/>
                    <a:pt x="68" y="57"/>
                    <a:pt x="68" y="57"/>
                  </a:cubicBezTo>
                  <a:close/>
                  <a:moveTo>
                    <a:pt x="68" y="41"/>
                  </a:moveTo>
                  <a:cubicBezTo>
                    <a:pt x="68" y="42"/>
                    <a:pt x="67" y="42"/>
                    <a:pt x="6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6" y="42"/>
                    <a:pt x="15" y="42"/>
                    <a:pt x="15" y="41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2"/>
                    <a:pt x="16" y="31"/>
                    <a:pt x="1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8" y="32"/>
                    <a:pt x="68" y="33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lose/>
                  <a:moveTo>
                    <a:pt x="68" y="25"/>
                  </a:moveTo>
                  <a:cubicBezTo>
                    <a:pt x="68" y="26"/>
                    <a:pt x="67" y="27"/>
                    <a:pt x="6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7"/>
                    <a:pt x="15" y="26"/>
                    <a:pt x="15" y="25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6"/>
                    <a:pt x="16" y="16"/>
                    <a:pt x="1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6"/>
                    <a:pt x="68" y="16"/>
                    <a:pt x="68" y="17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8" y="25"/>
                    <a:pt x="68" y="25"/>
                    <a:pt x="68" y="25"/>
                  </a:cubicBezTo>
                  <a:close/>
                </a:path>
              </a:pathLst>
            </a:custGeom>
            <a:solidFill>
              <a:schemeClr val="bg1"/>
            </a:solidFill>
            <a:ln w="2540">
              <a:solidFill>
                <a:schemeClr val="bg1"/>
              </a:solidFill>
            </a:ln>
          </p:spPr>
          <p:txBody>
            <a:bodyPr vert="horz" wrap="square" lIns="91401" tIns="45700" rIns="91401" bIns="45700" numCol="1" anchor="t" anchorCtr="0" compatLnSpc="1">
              <a:prstTxWarp prst="textNoShape">
                <a:avLst/>
              </a:prstTxWarp>
            </a:bodyPr>
            <a:lstStyle/>
            <a:p>
              <a:pPr defTabSz="913873"/>
              <a:endParaRPr lang="en-US" kern="0" dirty="0">
                <a:solidFill>
                  <a:srgbClr val="505050"/>
                </a:solidFill>
                <a:latin typeface="Segoe UI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17580" y="1975472"/>
            <a:ext cx="3247042" cy="4244153"/>
            <a:chOff x="415110" y="1936723"/>
            <a:chExt cx="3248425" cy="4245960"/>
          </a:xfrm>
        </p:grpSpPr>
        <p:grpSp>
          <p:nvGrpSpPr>
            <p:cNvPr id="179" name="Group 178"/>
            <p:cNvGrpSpPr/>
            <p:nvPr/>
          </p:nvGrpSpPr>
          <p:grpSpPr>
            <a:xfrm>
              <a:off x="2918110" y="4236632"/>
              <a:ext cx="745425" cy="745425"/>
              <a:chOff x="2989406" y="5535051"/>
              <a:chExt cx="745531" cy="745531"/>
            </a:xfrm>
          </p:grpSpPr>
          <p:sp>
            <p:nvSpPr>
              <p:cNvPr id="180" name="Oval 179"/>
              <p:cNvSpPr/>
              <p:nvPr/>
            </p:nvSpPr>
            <p:spPr bwMode="auto">
              <a:xfrm>
                <a:off x="2989406" y="5535051"/>
                <a:ext cx="745531" cy="745531"/>
              </a:xfrm>
              <a:prstGeom prst="ellipse">
                <a:avLst/>
              </a:prstGeom>
              <a:solidFill>
                <a:srgbClr val="E6E6E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776" tIns="146220" rIns="182776" bIns="1462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175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81" name="Freeform 5"/>
              <p:cNvSpPr>
                <a:spLocks noChangeAspect="1" noEditPoints="1"/>
              </p:cNvSpPr>
              <p:nvPr/>
            </p:nvSpPr>
            <p:spPr bwMode="black">
              <a:xfrm>
                <a:off x="3120102" y="5738321"/>
                <a:ext cx="484138" cy="338990"/>
              </a:xfrm>
              <a:custGeom>
                <a:avLst/>
                <a:gdLst>
                  <a:gd name="T0" fmla="*/ 606 w 2288"/>
                  <a:gd name="T1" fmla="*/ 756 h 1601"/>
                  <a:gd name="T2" fmla="*/ 606 w 2288"/>
                  <a:gd name="T3" fmla="*/ 756 h 1601"/>
                  <a:gd name="T4" fmla="*/ 606 w 2288"/>
                  <a:gd name="T5" fmla="*/ 756 h 1601"/>
                  <a:gd name="T6" fmla="*/ 865 w 2288"/>
                  <a:gd name="T7" fmla="*/ 698 h 1601"/>
                  <a:gd name="T8" fmla="*/ 606 w 2288"/>
                  <a:gd name="T9" fmla="*/ 824 h 1601"/>
                  <a:gd name="T10" fmla="*/ 606 w 2288"/>
                  <a:gd name="T11" fmla="*/ 824 h 1601"/>
                  <a:gd name="T12" fmla="*/ 940 w 2288"/>
                  <a:gd name="T13" fmla="*/ 698 h 1601"/>
                  <a:gd name="T14" fmla="*/ 1475 w 2288"/>
                  <a:gd name="T15" fmla="*/ 698 h 1601"/>
                  <a:gd name="T16" fmla="*/ 1475 w 2288"/>
                  <a:gd name="T17" fmla="*/ 698 h 1601"/>
                  <a:gd name="T18" fmla="*/ 556 w 2288"/>
                  <a:gd name="T19" fmla="*/ 792 h 1601"/>
                  <a:gd name="T20" fmla="*/ 556 w 2288"/>
                  <a:gd name="T21" fmla="*/ 792 h 1601"/>
                  <a:gd name="T22" fmla="*/ 865 w 2288"/>
                  <a:gd name="T23" fmla="*/ 698 h 1601"/>
                  <a:gd name="T24" fmla="*/ 1436 w 2288"/>
                  <a:gd name="T25" fmla="*/ 824 h 1601"/>
                  <a:gd name="T26" fmla="*/ 1436 w 2288"/>
                  <a:gd name="T27" fmla="*/ 824 h 1601"/>
                  <a:gd name="T28" fmla="*/ 940 w 2288"/>
                  <a:gd name="T29" fmla="*/ 698 h 1601"/>
                  <a:gd name="T30" fmla="*/ 606 w 2288"/>
                  <a:gd name="T31" fmla="*/ 756 h 1601"/>
                  <a:gd name="T32" fmla="*/ 382 w 2288"/>
                  <a:gd name="T33" fmla="*/ 1339 h 1601"/>
                  <a:gd name="T34" fmla="*/ 490 w 2288"/>
                  <a:gd name="T35" fmla="*/ 794 h 1601"/>
                  <a:gd name="T36" fmla="*/ 447 w 2288"/>
                  <a:gd name="T37" fmla="*/ 799 h 1601"/>
                  <a:gd name="T38" fmla="*/ 483 w 2288"/>
                  <a:gd name="T39" fmla="*/ 667 h 1601"/>
                  <a:gd name="T40" fmla="*/ 490 w 2288"/>
                  <a:gd name="T41" fmla="*/ 794 h 1601"/>
                  <a:gd name="T42" fmla="*/ 513 w 2288"/>
                  <a:gd name="T43" fmla="*/ 792 h 1601"/>
                  <a:gd name="T44" fmla="*/ 599 w 2288"/>
                  <a:gd name="T45" fmla="*/ 680 h 1601"/>
                  <a:gd name="T46" fmla="*/ 685 w 2288"/>
                  <a:gd name="T47" fmla="*/ 721 h 1601"/>
                  <a:gd name="T48" fmla="*/ 770 w 2288"/>
                  <a:gd name="T49" fmla="*/ 567 h 1601"/>
                  <a:gd name="T50" fmla="*/ 982 w 2288"/>
                  <a:gd name="T51" fmla="*/ 839 h 1601"/>
                  <a:gd name="T52" fmla="*/ 863 w 2288"/>
                  <a:gd name="T53" fmla="*/ 652 h 1601"/>
                  <a:gd name="T54" fmla="*/ 1018 w 2288"/>
                  <a:gd name="T55" fmla="*/ 830 h 1601"/>
                  <a:gd name="T56" fmla="*/ 1044 w 2288"/>
                  <a:gd name="T57" fmla="*/ 749 h 1601"/>
                  <a:gd name="T58" fmla="*/ 1074 w 2288"/>
                  <a:gd name="T59" fmla="*/ 685 h 1601"/>
                  <a:gd name="T60" fmla="*/ 1284 w 2288"/>
                  <a:gd name="T61" fmla="*/ 684 h 1601"/>
                  <a:gd name="T62" fmla="*/ 1145 w 2288"/>
                  <a:gd name="T63" fmla="*/ 911 h 1601"/>
                  <a:gd name="T64" fmla="*/ 1212 w 2288"/>
                  <a:gd name="T65" fmla="*/ 684 h 1601"/>
                  <a:gd name="T66" fmla="*/ 1363 w 2288"/>
                  <a:gd name="T67" fmla="*/ 563 h 1601"/>
                  <a:gd name="T68" fmla="*/ 1290 w 2288"/>
                  <a:gd name="T69" fmla="*/ 648 h 1601"/>
                  <a:gd name="T70" fmla="*/ 1364 w 2288"/>
                  <a:gd name="T71" fmla="*/ 828 h 1601"/>
                  <a:gd name="T72" fmla="*/ 1526 w 2288"/>
                  <a:gd name="T73" fmla="*/ 710 h 1601"/>
                  <a:gd name="T74" fmla="*/ 1615 w 2288"/>
                  <a:gd name="T75" fmla="*/ 716 h 1601"/>
                  <a:gd name="T76" fmla="*/ 1609 w 2288"/>
                  <a:gd name="T77" fmla="*/ 652 h 1601"/>
                  <a:gd name="T78" fmla="*/ 1697 w 2288"/>
                  <a:gd name="T79" fmla="*/ 751 h 1601"/>
                  <a:gd name="T80" fmla="*/ 1842 w 2288"/>
                  <a:gd name="T81" fmla="*/ 686 h 1601"/>
                  <a:gd name="T82" fmla="*/ 1857 w 2288"/>
                  <a:gd name="T83" fmla="*/ 844 h 1601"/>
                  <a:gd name="T84" fmla="*/ 2044 w 2288"/>
                  <a:gd name="T85" fmla="*/ 839 h 1601"/>
                  <a:gd name="T86" fmla="*/ 1925 w 2288"/>
                  <a:gd name="T87" fmla="*/ 652 h 1601"/>
                  <a:gd name="T88" fmla="*/ 2011 w 2288"/>
                  <a:gd name="T89" fmla="*/ 730 h 1601"/>
                  <a:gd name="T90" fmla="*/ 1488 w 2288"/>
                  <a:gd name="T91" fmla="*/ 752 h 1601"/>
                  <a:gd name="T92" fmla="*/ 568 w 2288"/>
                  <a:gd name="T93" fmla="*/ 766 h 1601"/>
                  <a:gd name="T94" fmla="*/ 606 w 2288"/>
                  <a:gd name="T95" fmla="*/ 756 h 1601"/>
                  <a:gd name="T96" fmla="*/ 940 w 2288"/>
                  <a:gd name="T97" fmla="*/ 698 h 1601"/>
                  <a:gd name="T98" fmla="*/ 1386 w 2288"/>
                  <a:gd name="T99" fmla="*/ 752 h 1601"/>
                  <a:gd name="T100" fmla="*/ 1386 w 2288"/>
                  <a:gd name="T101" fmla="*/ 752 h 1601"/>
                  <a:gd name="T102" fmla="*/ 854 w 2288"/>
                  <a:gd name="T103" fmla="*/ 730 h 1601"/>
                  <a:gd name="T104" fmla="*/ 642 w 2288"/>
                  <a:gd name="T105" fmla="*/ 820 h 1601"/>
                  <a:gd name="T106" fmla="*/ 642 w 2288"/>
                  <a:gd name="T107" fmla="*/ 820 h 1601"/>
                  <a:gd name="T108" fmla="*/ 940 w 2288"/>
                  <a:gd name="T109" fmla="*/ 698 h 1601"/>
                  <a:gd name="T110" fmla="*/ 560 w 2288"/>
                  <a:gd name="T111" fmla="*/ 808 h 1601"/>
                  <a:gd name="T112" fmla="*/ 560 w 2288"/>
                  <a:gd name="T113" fmla="*/ 808 h 1601"/>
                  <a:gd name="T114" fmla="*/ 854 w 2288"/>
                  <a:gd name="T115" fmla="*/ 730 h 1601"/>
                  <a:gd name="T116" fmla="*/ 606 w 2288"/>
                  <a:gd name="T117" fmla="*/ 756 h 1601"/>
                  <a:gd name="T118" fmla="*/ 606 w 2288"/>
                  <a:gd name="T119" fmla="*/ 756 h 1601"/>
                  <a:gd name="T120" fmla="*/ 606 w 2288"/>
                  <a:gd name="T121" fmla="*/ 756 h 1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288" h="1601">
                    <a:moveTo>
                      <a:pt x="606" y="756"/>
                    </a:moveTo>
                    <a:cubicBezTo>
                      <a:pt x="579" y="756"/>
                      <a:pt x="568" y="766"/>
                      <a:pt x="568" y="766"/>
                    </a:cubicBezTo>
                    <a:cubicBezTo>
                      <a:pt x="560" y="771"/>
                      <a:pt x="556" y="780"/>
                      <a:pt x="556" y="792"/>
                    </a:cubicBezTo>
                    <a:cubicBezTo>
                      <a:pt x="556" y="798"/>
                      <a:pt x="558" y="805"/>
                      <a:pt x="560" y="808"/>
                    </a:cubicBezTo>
                    <a:cubicBezTo>
                      <a:pt x="561" y="811"/>
                      <a:pt x="563" y="812"/>
                      <a:pt x="568" y="816"/>
                    </a:cubicBezTo>
                    <a:cubicBezTo>
                      <a:pt x="568" y="816"/>
                      <a:pt x="579" y="826"/>
                      <a:pt x="606" y="824"/>
                    </a:cubicBezTo>
                    <a:cubicBezTo>
                      <a:pt x="626" y="823"/>
                      <a:pt x="642" y="820"/>
                      <a:pt x="642" y="820"/>
                    </a:cubicBezTo>
                    <a:cubicBezTo>
                      <a:pt x="642" y="760"/>
                      <a:pt x="642" y="760"/>
                      <a:pt x="642" y="760"/>
                    </a:cubicBezTo>
                    <a:cubicBezTo>
                      <a:pt x="642" y="760"/>
                      <a:pt x="626" y="756"/>
                      <a:pt x="606" y="756"/>
                    </a:cubicBezTo>
                    <a:close/>
                    <a:moveTo>
                      <a:pt x="606" y="756"/>
                    </a:moveTo>
                    <a:cubicBezTo>
                      <a:pt x="579" y="756"/>
                      <a:pt x="568" y="766"/>
                      <a:pt x="568" y="766"/>
                    </a:cubicBezTo>
                    <a:cubicBezTo>
                      <a:pt x="560" y="771"/>
                      <a:pt x="556" y="780"/>
                      <a:pt x="556" y="792"/>
                    </a:cubicBezTo>
                    <a:cubicBezTo>
                      <a:pt x="556" y="798"/>
                      <a:pt x="558" y="805"/>
                      <a:pt x="560" y="808"/>
                    </a:cubicBezTo>
                    <a:cubicBezTo>
                      <a:pt x="561" y="811"/>
                      <a:pt x="563" y="812"/>
                      <a:pt x="568" y="816"/>
                    </a:cubicBezTo>
                    <a:cubicBezTo>
                      <a:pt x="568" y="816"/>
                      <a:pt x="579" y="826"/>
                      <a:pt x="606" y="824"/>
                    </a:cubicBezTo>
                    <a:cubicBezTo>
                      <a:pt x="626" y="823"/>
                      <a:pt x="642" y="820"/>
                      <a:pt x="642" y="820"/>
                    </a:cubicBezTo>
                    <a:cubicBezTo>
                      <a:pt x="642" y="760"/>
                      <a:pt x="642" y="760"/>
                      <a:pt x="642" y="760"/>
                    </a:cubicBezTo>
                    <a:cubicBezTo>
                      <a:pt x="642" y="760"/>
                      <a:pt x="626" y="756"/>
                      <a:pt x="606" y="756"/>
                    </a:cubicBezTo>
                    <a:close/>
                    <a:moveTo>
                      <a:pt x="606" y="756"/>
                    </a:moveTo>
                    <a:cubicBezTo>
                      <a:pt x="579" y="756"/>
                      <a:pt x="568" y="766"/>
                      <a:pt x="568" y="766"/>
                    </a:cubicBezTo>
                    <a:cubicBezTo>
                      <a:pt x="560" y="771"/>
                      <a:pt x="556" y="780"/>
                      <a:pt x="556" y="792"/>
                    </a:cubicBezTo>
                    <a:cubicBezTo>
                      <a:pt x="556" y="798"/>
                      <a:pt x="558" y="805"/>
                      <a:pt x="560" y="808"/>
                    </a:cubicBezTo>
                    <a:cubicBezTo>
                      <a:pt x="561" y="811"/>
                      <a:pt x="563" y="812"/>
                      <a:pt x="568" y="816"/>
                    </a:cubicBezTo>
                    <a:cubicBezTo>
                      <a:pt x="568" y="816"/>
                      <a:pt x="579" y="826"/>
                      <a:pt x="606" y="824"/>
                    </a:cubicBezTo>
                    <a:cubicBezTo>
                      <a:pt x="626" y="823"/>
                      <a:pt x="642" y="820"/>
                      <a:pt x="642" y="820"/>
                    </a:cubicBezTo>
                    <a:cubicBezTo>
                      <a:pt x="642" y="760"/>
                      <a:pt x="642" y="760"/>
                      <a:pt x="642" y="760"/>
                    </a:cubicBezTo>
                    <a:cubicBezTo>
                      <a:pt x="642" y="760"/>
                      <a:pt x="626" y="756"/>
                      <a:pt x="606" y="756"/>
                    </a:cubicBezTo>
                    <a:close/>
                    <a:moveTo>
                      <a:pt x="940" y="698"/>
                    </a:moveTo>
                    <a:cubicBezTo>
                      <a:pt x="932" y="686"/>
                      <a:pt x="921" y="679"/>
                      <a:pt x="903" y="679"/>
                    </a:cubicBezTo>
                    <a:cubicBezTo>
                      <a:pt x="886" y="679"/>
                      <a:pt x="873" y="686"/>
                      <a:pt x="865" y="698"/>
                    </a:cubicBezTo>
                    <a:cubicBezTo>
                      <a:pt x="860" y="707"/>
                      <a:pt x="856" y="717"/>
                      <a:pt x="854" y="730"/>
                    </a:cubicBezTo>
                    <a:cubicBezTo>
                      <a:pt x="949" y="730"/>
                      <a:pt x="949" y="730"/>
                      <a:pt x="949" y="730"/>
                    </a:cubicBezTo>
                    <a:cubicBezTo>
                      <a:pt x="948" y="717"/>
                      <a:pt x="946" y="707"/>
                      <a:pt x="940" y="698"/>
                    </a:cubicBezTo>
                    <a:close/>
                    <a:moveTo>
                      <a:pt x="940" y="698"/>
                    </a:moveTo>
                    <a:cubicBezTo>
                      <a:pt x="932" y="686"/>
                      <a:pt x="921" y="679"/>
                      <a:pt x="903" y="679"/>
                    </a:cubicBezTo>
                    <a:cubicBezTo>
                      <a:pt x="886" y="679"/>
                      <a:pt x="873" y="686"/>
                      <a:pt x="865" y="698"/>
                    </a:cubicBezTo>
                    <a:cubicBezTo>
                      <a:pt x="860" y="707"/>
                      <a:pt x="856" y="717"/>
                      <a:pt x="854" y="730"/>
                    </a:cubicBezTo>
                    <a:cubicBezTo>
                      <a:pt x="949" y="730"/>
                      <a:pt x="949" y="730"/>
                      <a:pt x="949" y="730"/>
                    </a:cubicBezTo>
                    <a:cubicBezTo>
                      <a:pt x="948" y="717"/>
                      <a:pt x="946" y="707"/>
                      <a:pt x="940" y="698"/>
                    </a:cubicBezTo>
                    <a:close/>
                    <a:moveTo>
                      <a:pt x="606" y="756"/>
                    </a:moveTo>
                    <a:cubicBezTo>
                      <a:pt x="579" y="756"/>
                      <a:pt x="568" y="766"/>
                      <a:pt x="568" y="766"/>
                    </a:cubicBezTo>
                    <a:cubicBezTo>
                      <a:pt x="560" y="771"/>
                      <a:pt x="556" y="780"/>
                      <a:pt x="556" y="792"/>
                    </a:cubicBezTo>
                    <a:cubicBezTo>
                      <a:pt x="556" y="798"/>
                      <a:pt x="558" y="805"/>
                      <a:pt x="560" y="808"/>
                    </a:cubicBezTo>
                    <a:cubicBezTo>
                      <a:pt x="561" y="811"/>
                      <a:pt x="563" y="812"/>
                      <a:pt x="568" y="816"/>
                    </a:cubicBezTo>
                    <a:cubicBezTo>
                      <a:pt x="568" y="816"/>
                      <a:pt x="579" y="826"/>
                      <a:pt x="606" y="824"/>
                    </a:cubicBezTo>
                    <a:cubicBezTo>
                      <a:pt x="626" y="823"/>
                      <a:pt x="642" y="820"/>
                      <a:pt x="642" y="820"/>
                    </a:cubicBezTo>
                    <a:cubicBezTo>
                      <a:pt x="642" y="760"/>
                      <a:pt x="642" y="760"/>
                      <a:pt x="642" y="760"/>
                    </a:cubicBezTo>
                    <a:cubicBezTo>
                      <a:pt x="642" y="760"/>
                      <a:pt x="626" y="756"/>
                      <a:pt x="606" y="756"/>
                    </a:cubicBezTo>
                    <a:close/>
                    <a:moveTo>
                      <a:pt x="606" y="756"/>
                    </a:moveTo>
                    <a:cubicBezTo>
                      <a:pt x="579" y="756"/>
                      <a:pt x="568" y="766"/>
                      <a:pt x="568" y="766"/>
                    </a:cubicBezTo>
                    <a:cubicBezTo>
                      <a:pt x="560" y="771"/>
                      <a:pt x="556" y="780"/>
                      <a:pt x="556" y="792"/>
                    </a:cubicBezTo>
                    <a:cubicBezTo>
                      <a:pt x="556" y="798"/>
                      <a:pt x="558" y="805"/>
                      <a:pt x="560" y="808"/>
                    </a:cubicBezTo>
                    <a:cubicBezTo>
                      <a:pt x="561" y="811"/>
                      <a:pt x="563" y="812"/>
                      <a:pt x="568" y="816"/>
                    </a:cubicBezTo>
                    <a:cubicBezTo>
                      <a:pt x="568" y="816"/>
                      <a:pt x="579" y="826"/>
                      <a:pt x="606" y="824"/>
                    </a:cubicBezTo>
                    <a:cubicBezTo>
                      <a:pt x="626" y="823"/>
                      <a:pt x="642" y="820"/>
                      <a:pt x="642" y="820"/>
                    </a:cubicBezTo>
                    <a:cubicBezTo>
                      <a:pt x="642" y="760"/>
                      <a:pt x="642" y="760"/>
                      <a:pt x="642" y="760"/>
                    </a:cubicBezTo>
                    <a:cubicBezTo>
                      <a:pt x="642" y="760"/>
                      <a:pt x="626" y="756"/>
                      <a:pt x="606" y="756"/>
                    </a:cubicBezTo>
                    <a:close/>
                    <a:moveTo>
                      <a:pt x="940" y="698"/>
                    </a:moveTo>
                    <a:cubicBezTo>
                      <a:pt x="932" y="686"/>
                      <a:pt x="921" y="679"/>
                      <a:pt x="903" y="679"/>
                    </a:cubicBezTo>
                    <a:cubicBezTo>
                      <a:pt x="886" y="679"/>
                      <a:pt x="873" y="686"/>
                      <a:pt x="865" y="698"/>
                    </a:cubicBezTo>
                    <a:cubicBezTo>
                      <a:pt x="860" y="707"/>
                      <a:pt x="856" y="717"/>
                      <a:pt x="854" y="730"/>
                    </a:cubicBezTo>
                    <a:cubicBezTo>
                      <a:pt x="949" y="730"/>
                      <a:pt x="949" y="730"/>
                      <a:pt x="949" y="730"/>
                    </a:cubicBezTo>
                    <a:cubicBezTo>
                      <a:pt x="948" y="717"/>
                      <a:pt x="946" y="707"/>
                      <a:pt x="940" y="698"/>
                    </a:cubicBezTo>
                    <a:close/>
                    <a:moveTo>
                      <a:pt x="1475" y="698"/>
                    </a:moveTo>
                    <a:cubicBezTo>
                      <a:pt x="1466" y="686"/>
                      <a:pt x="1454" y="680"/>
                      <a:pt x="1436" y="680"/>
                    </a:cubicBezTo>
                    <a:cubicBezTo>
                      <a:pt x="1420" y="680"/>
                      <a:pt x="1407" y="686"/>
                      <a:pt x="1398" y="698"/>
                    </a:cubicBezTo>
                    <a:cubicBezTo>
                      <a:pt x="1390" y="711"/>
                      <a:pt x="1386" y="729"/>
                      <a:pt x="1386" y="752"/>
                    </a:cubicBezTo>
                    <a:cubicBezTo>
                      <a:pt x="1386" y="774"/>
                      <a:pt x="1390" y="792"/>
                      <a:pt x="1399" y="805"/>
                    </a:cubicBezTo>
                    <a:cubicBezTo>
                      <a:pt x="1407" y="817"/>
                      <a:pt x="1420" y="824"/>
                      <a:pt x="1436" y="824"/>
                    </a:cubicBezTo>
                    <a:cubicBezTo>
                      <a:pt x="1454" y="824"/>
                      <a:pt x="1466" y="817"/>
                      <a:pt x="1475" y="805"/>
                    </a:cubicBezTo>
                    <a:cubicBezTo>
                      <a:pt x="1482" y="792"/>
                      <a:pt x="1488" y="774"/>
                      <a:pt x="1488" y="752"/>
                    </a:cubicBezTo>
                    <a:cubicBezTo>
                      <a:pt x="1488" y="729"/>
                      <a:pt x="1482" y="711"/>
                      <a:pt x="1475" y="698"/>
                    </a:cubicBezTo>
                    <a:close/>
                    <a:moveTo>
                      <a:pt x="1475" y="698"/>
                    </a:moveTo>
                    <a:cubicBezTo>
                      <a:pt x="1466" y="686"/>
                      <a:pt x="1454" y="680"/>
                      <a:pt x="1436" y="680"/>
                    </a:cubicBezTo>
                    <a:cubicBezTo>
                      <a:pt x="1420" y="680"/>
                      <a:pt x="1407" y="686"/>
                      <a:pt x="1398" y="698"/>
                    </a:cubicBezTo>
                    <a:cubicBezTo>
                      <a:pt x="1390" y="711"/>
                      <a:pt x="1386" y="729"/>
                      <a:pt x="1386" y="752"/>
                    </a:cubicBezTo>
                    <a:cubicBezTo>
                      <a:pt x="1386" y="774"/>
                      <a:pt x="1390" y="792"/>
                      <a:pt x="1399" y="805"/>
                    </a:cubicBezTo>
                    <a:cubicBezTo>
                      <a:pt x="1407" y="817"/>
                      <a:pt x="1420" y="824"/>
                      <a:pt x="1436" y="824"/>
                    </a:cubicBezTo>
                    <a:cubicBezTo>
                      <a:pt x="1454" y="824"/>
                      <a:pt x="1466" y="817"/>
                      <a:pt x="1475" y="805"/>
                    </a:cubicBezTo>
                    <a:cubicBezTo>
                      <a:pt x="1482" y="792"/>
                      <a:pt x="1488" y="774"/>
                      <a:pt x="1488" y="752"/>
                    </a:cubicBezTo>
                    <a:cubicBezTo>
                      <a:pt x="1488" y="729"/>
                      <a:pt x="1482" y="711"/>
                      <a:pt x="1475" y="698"/>
                    </a:cubicBezTo>
                    <a:close/>
                    <a:moveTo>
                      <a:pt x="940" y="698"/>
                    </a:moveTo>
                    <a:cubicBezTo>
                      <a:pt x="932" y="686"/>
                      <a:pt x="921" y="679"/>
                      <a:pt x="903" y="679"/>
                    </a:cubicBezTo>
                    <a:cubicBezTo>
                      <a:pt x="886" y="679"/>
                      <a:pt x="873" y="686"/>
                      <a:pt x="865" y="698"/>
                    </a:cubicBezTo>
                    <a:cubicBezTo>
                      <a:pt x="860" y="707"/>
                      <a:pt x="856" y="717"/>
                      <a:pt x="854" y="730"/>
                    </a:cubicBezTo>
                    <a:cubicBezTo>
                      <a:pt x="949" y="730"/>
                      <a:pt x="949" y="730"/>
                      <a:pt x="949" y="730"/>
                    </a:cubicBezTo>
                    <a:cubicBezTo>
                      <a:pt x="948" y="717"/>
                      <a:pt x="946" y="707"/>
                      <a:pt x="940" y="698"/>
                    </a:cubicBezTo>
                    <a:close/>
                    <a:moveTo>
                      <a:pt x="606" y="756"/>
                    </a:moveTo>
                    <a:cubicBezTo>
                      <a:pt x="579" y="756"/>
                      <a:pt x="568" y="766"/>
                      <a:pt x="568" y="766"/>
                    </a:cubicBezTo>
                    <a:cubicBezTo>
                      <a:pt x="560" y="771"/>
                      <a:pt x="556" y="780"/>
                      <a:pt x="556" y="792"/>
                    </a:cubicBezTo>
                    <a:cubicBezTo>
                      <a:pt x="556" y="798"/>
                      <a:pt x="558" y="805"/>
                      <a:pt x="560" y="808"/>
                    </a:cubicBezTo>
                    <a:cubicBezTo>
                      <a:pt x="561" y="811"/>
                      <a:pt x="563" y="812"/>
                      <a:pt x="568" y="816"/>
                    </a:cubicBezTo>
                    <a:cubicBezTo>
                      <a:pt x="568" y="816"/>
                      <a:pt x="579" y="826"/>
                      <a:pt x="606" y="824"/>
                    </a:cubicBezTo>
                    <a:cubicBezTo>
                      <a:pt x="626" y="823"/>
                      <a:pt x="642" y="820"/>
                      <a:pt x="642" y="820"/>
                    </a:cubicBezTo>
                    <a:cubicBezTo>
                      <a:pt x="642" y="760"/>
                      <a:pt x="642" y="760"/>
                      <a:pt x="642" y="760"/>
                    </a:cubicBezTo>
                    <a:cubicBezTo>
                      <a:pt x="642" y="760"/>
                      <a:pt x="626" y="756"/>
                      <a:pt x="606" y="756"/>
                    </a:cubicBezTo>
                    <a:close/>
                    <a:moveTo>
                      <a:pt x="606" y="756"/>
                    </a:moveTo>
                    <a:cubicBezTo>
                      <a:pt x="579" y="756"/>
                      <a:pt x="568" y="766"/>
                      <a:pt x="568" y="766"/>
                    </a:cubicBezTo>
                    <a:cubicBezTo>
                      <a:pt x="560" y="771"/>
                      <a:pt x="556" y="780"/>
                      <a:pt x="556" y="792"/>
                    </a:cubicBezTo>
                    <a:cubicBezTo>
                      <a:pt x="556" y="798"/>
                      <a:pt x="558" y="805"/>
                      <a:pt x="560" y="808"/>
                    </a:cubicBezTo>
                    <a:cubicBezTo>
                      <a:pt x="561" y="811"/>
                      <a:pt x="563" y="812"/>
                      <a:pt x="568" y="816"/>
                    </a:cubicBezTo>
                    <a:cubicBezTo>
                      <a:pt x="568" y="816"/>
                      <a:pt x="579" y="826"/>
                      <a:pt x="606" y="824"/>
                    </a:cubicBezTo>
                    <a:cubicBezTo>
                      <a:pt x="626" y="823"/>
                      <a:pt x="642" y="820"/>
                      <a:pt x="642" y="820"/>
                    </a:cubicBezTo>
                    <a:cubicBezTo>
                      <a:pt x="642" y="760"/>
                      <a:pt x="642" y="760"/>
                      <a:pt x="642" y="760"/>
                    </a:cubicBezTo>
                    <a:cubicBezTo>
                      <a:pt x="642" y="760"/>
                      <a:pt x="626" y="756"/>
                      <a:pt x="606" y="756"/>
                    </a:cubicBezTo>
                    <a:close/>
                    <a:moveTo>
                      <a:pt x="940" y="698"/>
                    </a:moveTo>
                    <a:cubicBezTo>
                      <a:pt x="932" y="686"/>
                      <a:pt x="921" y="679"/>
                      <a:pt x="903" y="679"/>
                    </a:cubicBezTo>
                    <a:cubicBezTo>
                      <a:pt x="886" y="679"/>
                      <a:pt x="873" y="686"/>
                      <a:pt x="865" y="698"/>
                    </a:cubicBezTo>
                    <a:cubicBezTo>
                      <a:pt x="860" y="707"/>
                      <a:pt x="856" y="717"/>
                      <a:pt x="854" y="730"/>
                    </a:cubicBezTo>
                    <a:cubicBezTo>
                      <a:pt x="949" y="730"/>
                      <a:pt x="949" y="730"/>
                      <a:pt x="949" y="730"/>
                    </a:cubicBezTo>
                    <a:cubicBezTo>
                      <a:pt x="948" y="717"/>
                      <a:pt x="946" y="707"/>
                      <a:pt x="940" y="698"/>
                    </a:cubicBezTo>
                    <a:close/>
                    <a:moveTo>
                      <a:pt x="1475" y="698"/>
                    </a:moveTo>
                    <a:cubicBezTo>
                      <a:pt x="1466" y="686"/>
                      <a:pt x="1454" y="680"/>
                      <a:pt x="1436" y="680"/>
                    </a:cubicBezTo>
                    <a:cubicBezTo>
                      <a:pt x="1420" y="680"/>
                      <a:pt x="1407" y="686"/>
                      <a:pt x="1398" y="698"/>
                    </a:cubicBezTo>
                    <a:cubicBezTo>
                      <a:pt x="1390" y="711"/>
                      <a:pt x="1386" y="729"/>
                      <a:pt x="1386" y="752"/>
                    </a:cubicBezTo>
                    <a:cubicBezTo>
                      <a:pt x="1386" y="774"/>
                      <a:pt x="1390" y="792"/>
                      <a:pt x="1399" y="805"/>
                    </a:cubicBezTo>
                    <a:cubicBezTo>
                      <a:pt x="1407" y="817"/>
                      <a:pt x="1420" y="824"/>
                      <a:pt x="1436" y="824"/>
                    </a:cubicBezTo>
                    <a:cubicBezTo>
                      <a:pt x="1454" y="824"/>
                      <a:pt x="1466" y="817"/>
                      <a:pt x="1475" y="805"/>
                    </a:cubicBezTo>
                    <a:cubicBezTo>
                      <a:pt x="1482" y="792"/>
                      <a:pt x="1488" y="774"/>
                      <a:pt x="1488" y="752"/>
                    </a:cubicBezTo>
                    <a:cubicBezTo>
                      <a:pt x="1488" y="729"/>
                      <a:pt x="1482" y="711"/>
                      <a:pt x="1475" y="698"/>
                    </a:cubicBezTo>
                    <a:close/>
                    <a:moveTo>
                      <a:pt x="1475" y="698"/>
                    </a:moveTo>
                    <a:cubicBezTo>
                      <a:pt x="1466" y="686"/>
                      <a:pt x="1454" y="680"/>
                      <a:pt x="1436" y="680"/>
                    </a:cubicBezTo>
                    <a:cubicBezTo>
                      <a:pt x="1420" y="680"/>
                      <a:pt x="1407" y="686"/>
                      <a:pt x="1398" y="698"/>
                    </a:cubicBezTo>
                    <a:cubicBezTo>
                      <a:pt x="1390" y="711"/>
                      <a:pt x="1386" y="729"/>
                      <a:pt x="1386" y="752"/>
                    </a:cubicBezTo>
                    <a:cubicBezTo>
                      <a:pt x="1386" y="774"/>
                      <a:pt x="1390" y="792"/>
                      <a:pt x="1399" y="805"/>
                    </a:cubicBezTo>
                    <a:cubicBezTo>
                      <a:pt x="1407" y="817"/>
                      <a:pt x="1420" y="824"/>
                      <a:pt x="1436" y="824"/>
                    </a:cubicBezTo>
                    <a:cubicBezTo>
                      <a:pt x="1454" y="824"/>
                      <a:pt x="1466" y="817"/>
                      <a:pt x="1475" y="805"/>
                    </a:cubicBezTo>
                    <a:cubicBezTo>
                      <a:pt x="1482" y="792"/>
                      <a:pt x="1488" y="774"/>
                      <a:pt x="1488" y="752"/>
                    </a:cubicBezTo>
                    <a:cubicBezTo>
                      <a:pt x="1488" y="729"/>
                      <a:pt x="1482" y="711"/>
                      <a:pt x="1475" y="698"/>
                    </a:cubicBezTo>
                    <a:close/>
                    <a:moveTo>
                      <a:pt x="940" y="698"/>
                    </a:moveTo>
                    <a:cubicBezTo>
                      <a:pt x="932" y="686"/>
                      <a:pt x="921" y="679"/>
                      <a:pt x="903" y="679"/>
                    </a:cubicBezTo>
                    <a:cubicBezTo>
                      <a:pt x="886" y="679"/>
                      <a:pt x="873" y="686"/>
                      <a:pt x="865" y="698"/>
                    </a:cubicBezTo>
                    <a:cubicBezTo>
                      <a:pt x="860" y="707"/>
                      <a:pt x="856" y="717"/>
                      <a:pt x="854" y="730"/>
                    </a:cubicBezTo>
                    <a:cubicBezTo>
                      <a:pt x="949" y="730"/>
                      <a:pt x="949" y="730"/>
                      <a:pt x="949" y="730"/>
                    </a:cubicBezTo>
                    <a:cubicBezTo>
                      <a:pt x="948" y="717"/>
                      <a:pt x="946" y="707"/>
                      <a:pt x="940" y="698"/>
                    </a:cubicBezTo>
                    <a:close/>
                    <a:moveTo>
                      <a:pt x="606" y="756"/>
                    </a:moveTo>
                    <a:cubicBezTo>
                      <a:pt x="579" y="756"/>
                      <a:pt x="568" y="766"/>
                      <a:pt x="568" y="766"/>
                    </a:cubicBezTo>
                    <a:cubicBezTo>
                      <a:pt x="560" y="771"/>
                      <a:pt x="556" y="780"/>
                      <a:pt x="556" y="792"/>
                    </a:cubicBezTo>
                    <a:cubicBezTo>
                      <a:pt x="556" y="798"/>
                      <a:pt x="558" y="805"/>
                      <a:pt x="560" y="808"/>
                    </a:cubicBezTo>
                    <a:cubicBezTo>
                      <a:pt x="561" y="811"/>
                      <a:pt x="563" y="812"/>
                      <a:pt x="568" y="816"/>
                    </a:cubicBezTo>
                    <a:cubicBezTo>
                      <a:pt x="568" y="816"/>
                      <a:pt x="579" y="826"/>
                      <a:pt x="606" y="824"/>
                    </a:cubicBezTo>
                    <a:cubicBezTo>
                      <a:pt x="626" y="823"/>
                      <a:pt x="642" y="820"/>
                      <a:pt x="642" y="820"/>
                    </a:cubicBezTo>
                    <a:cubicBezTo>
                      <a:pt x="642" y="760"/>
                      <a:pt x="642" y="760"/>
                      <a:pt x="642" y="760"/>
                    </a:cubicBezTo>
                    <a:cubicBezTo>
                      <a:pt x="642" y="760"/>
                      <a:pt x="626" y="756"/>
                      <a:pt x="606" y="756"/>
                    </a:cubicBezTo>
                    <a:close/>
                    <a:moveTo>
                      <a:pt x="1794" y="217"/>
                    </a:moveTo>
                    <a:cubicBezTo>
                      <a:pt x="1723" y="217"/>
                      <a:pt x="1655" y="231"/>
                      <a:pt x="1595" y="259"/>
                    </a:cubicBezTo>
                    <a:cubicBezTo>
                      <a:pt x="1525" y="133"/>
                      <a:pt x="1393" y="50"/>
                      <a:pt x="1241" y="50"/>
                    </a:cubicBezTo>
                    <a:cubicBezTo>
                      <a:pt x="1128" y="50"/>
                      <a:pt x="1026" y="97"/>
                      <a:pt x="952" y="174"/>
                    </a:cubicBezTo>
                    <a:cubicBezTo>
                      <a:pt x="871" y="68"/>
                      <a:pt x="743" y="0"/>
                      <a:pt x="599" y="0"/>
                    </a:cubicBezTo>
                    <a:cubicBezTo>
                      <a:pt x="353" y="0"/>
                      <a:pt x="154" y="197"/>
                      <a:pt x="154" y="442"/>
                    </a:cubicBezTo>
                    <a:cubicBezTo>
                      <a:pt x="154" y="505"/>
                      <a:pt x="168" y="566"/>
                      <a:pt x="191" y="620"/>
                    </a:cubicBezTo>
                    <a:cubicBezTo>
                      <a:pt x="77" y="686"/>
                      <a:pt x="0" y="811"/>
                      <a:pt x="0" y="954"/>
                    </a:cubicBezTo>
                    <a:cubicBezTo>
                      <a:pt x="0" y="1167"/>
                      <a:pt x="171" y="1339"/>
                      <a:pt x="382" y="1339"/>
                    </a:cubicBezTo>
                    <a:cubicBezTo>
                      <a:pt x="409" y="1339"/>
                      <a:pt x="435" y="1337"/>
                      <a:pt x="460" y="1332"/>
                    </a:cubicBezTo>
                    <a:cubicBezTo>
                      <a:pt x="518" y="1489"/>
                      <a:pt x="669" y="1601"/>
                      <a:pt x="846" y="1601"/>
                    </a:cubicBezTo>
                    <a:cubicBezTo>
                      <a:pt x="1016" y="1601"/>
                      <a:pt x="1162" y="1497"/>
                      <a:pt x="1225" y="1351"/>
                    </a:cubicBezTo>
                    <a:cubicBezTo>
                      <a:pt x="1272" y="1374"/>
                      <a:pt x="1326" y="1387"/>
                      <a:pt x="1382" y="1387"/>
                    </a:cubicBezTo>
                    <a:cubicBezTo>
                      <a:pt x="1517" y="1387"/>
                      <a:pt x="1635" y="1312"/>
                      <a:pt x="1697" y="1202"/>
                    </a:cubicBezTo>
                    <a:cubicBezTo>
                      <a:pt x="1729" y="1208"/>
                      <a:pt x="1761" y="1211"/>
                      <a:pt x="1794" y="1211"/>
                    </a:cubicBezTo>
                    <a:cubicBezTo>
                      <a:pt x="2066" y="1211"/>
                      <a:pt x="2288" y="989"/>
                      <a:pt x="2288" y="714"/>
                    </a:cubicBezTo>
                    <a:cubicBezTo>
                      <a:pt x="2288" y="439"/>
                      <a:pt x="2066" y="217"/>
                      <a:pt x="1794" y="217"/>
                    </a:cubicBezTo>
                    <a:close/>
                    <a:moveTo>
                      <a:pt x="490" y="794"/>
                    </a:moveTo>
                    <a:cubicBezTo>
                      <a:pt x="490" y="834"/>
                      <a:pt x="460" y="860"/>
                      <a:pt x="414" y="860"/>
                    </a:cubicBezTo>
                    <a:cubicBezTo>
                      <a:pt x="391" y="860"/>
                      <a:pt x="368" y="856"/>
                      <a:pt x="345" y="843"/>
                    </a:cubicBezTo>
                    <a:cubicBezTo>
                      <a:pt x="341" y="840"/>
                      <a:pt x="336" y="838"/>
                      <a:pt x="332" y="835"/>
                    </a:cubicBezTo>
                    <a:cubicBezTo>
                      <a:pt x="332" y="834"/>
                      <a:pt x="329" y="834"/>
                      <a:pt x="330" y="830"/>
                    </a:cubicBezTo>
                    <a:cubicBezTo>
                      <a:pt x="341" y="805"/>
                      <a:pt x="341" y="805"/>
                      <a:pt x="341" y="805"/>
                    </a:cubicBezTo>
                    <a:cubicBezTo>
                      <a:pt x="342" y="799"/>
                      <a:pt x="345" y="802"/>
                      <a:pt x="346" y="802"/>
                    </a:cubicBezTo>
                    <a:cubicBezTo>
                      <a:pt x="348" y="803"/>
                      <a:pt x="351" y="806"/>
                      <a:pt x="354" y="807"/>
                    </a:cubicBezTo>
                    <a:cubicBezTo>
                      <a:pt x="382" y="825"/>
                      <a:pt x="406" y="825"/>
                      <a:pt x="415" y="825"/>
                    </a:cubicBezTo>
                    <a:cubicBezTo>
                      <a:pt x="434" y="825"/>
                      <a:pt x="447" y="814"/>
                      <a:pt x="447" y="799"/>
                    </a:cubicBezTo>
                    <a:cubicBezTo>
                      <a:pt x="447" y="798"/>
                      <a:pt x="447" y="798"/>
                      <a:pt x="447" y="798"/>
                    </a:cubicBezTo>
                    <a:cubicBezTo>
                      <a:pt x="447" y="783"/>
                      <a:pt x="428" y="776"/>
                      <a:pt x="406" y="770"/>
                    </a:cubicBezTo>
                    <a:cubicBezTo>
                      <a:pt x="401" y="769"/>
                      <a:pt x="401" y="769"/>
                      <a:pt x="401" y="769"/>
                    </a:cubicBezTo>
                    <a:cubicBezTo>
                      <a:pt x="369" y="760"/>
                      <a:pt x="337" y="747"/>
                      <a:pt x="337" y="707"/>
                    </a:cubicBezTo>
                    <a:cubicBezTo>
                      <a:pt x="337" y="688"/>
                      <a:pt x="344" y="672"/>
                      <a:pt x="357" y="661"/>
                    </a:cubicBezTo>
                    <a:cubicBezTo>
                      <a:pt x="370" y="649"/>
                      <a:pt x="388" y="643"/>
                      <a:pt x="410" y="643"/>
                    </a:cubicBezTo>
                    <a:cubicBezTo>
                      <a:pt x="414" y="643"/>
                      <a:pt x="414" y="643"/>
                      <a:pt x="414" y="643"/>
                    </a:cubicBezTo>
                    <a:cubicBezTo>
                      <a:pt x="440" y="643"/>
                      <a:pt x="464" y="650"/>
                      <a:pt x="482" y="661"/>
                    </a:cubicBezTo>
                    <a:cubicBezTo>
                      <a:pt x="483" y="662"/>
                      <a:pt x="484" y="665"/>
                      <a:pt x="483" y="667"/>
                    </a:cubicBezTo>
                    <a:cubicBezTo>
                      <a:pt x="483" y="668"/>
                      <a:pt x="475" y="690"/>
                      <a:pt x="474" y="693"/>
                    </a:cubicBezTo>
                    <a:cubicBezTo>
                      <a:pt x="473" y="697"/>
                      <a:pt x="468" y="694"/>
                      <a:pt x="468" y="694"/>
                    </a:cubicBezTo>
                    <a:cubicBezTo>
                      <a:pt x="452" y="685"/>
                      <a:pt x="428" y="679"/>
                      <a:pt x="409" y="679"/>
                    </a:cubicBezTo>
                    <a:cubicBezTo>
                      <a:pt x="390" y="679"/>
                      <a:pt x="378" y="688"/>
                      <a:pt x="378" y="702"/>
                    </a:cubicBezTo>
                    <a:cubicBezTo>
                      <a:pt x="378" y="710"/>
                      <a:pt x="383" y="715"/>
                      <a:pt x="391" y="719"/>
                    </a:cubicBezTo>
                    <a:cubicBezTo>
                      <a:pt x="399" y="724"/>
                      <a:pt x="410" y="727"/>
                      <a:pt x="422" y="731"/>
                    </a:cubicBezTo>
                    <a:cubicBezTo>
                      <a:pt x="425" y="733"/>
                      <a:pt x="425" y="733"/>
                      <a:pt x="425" y="733"/>
                    </a:cubicBezTo>
                    <a:cubicBezTo>
                      <a:pt x="456" y="743"/>
                      <a:pt x="490" y="756"/>
                      <a:pt x="490" y="793"/>
                    </a:cubicBezTo>
                    <a:cubicBezTo>
                      <a:pt x="490" y="794"/>
                      <a:pt x="490" y="794"/>
                      <a:pt x="490" y="794"/>
                    </a:cubicBezTo>
                    <a:close/>
                    <a:moveTo>
                      <a:pt x="685" y="842"/>
                    </a:moveTo>
                    <a:cubicBezTo>
                      <a:pt x="685" y="842"/>
                      <a:pt x="685" y="846"/>
                      <a:pt x="682" y="847"/>
                    </a:cubicBezTo>
                    <a:cubicBezTo>
                      <a:pt x="682" y="847"/>
                      <a:pt x="677" y="848"/>
                      <a:pt x="672" y="848"/>
                    </a:cubicBezTo>
                    <a:cubicBezTo>
                      <a:pt x="668" y="849"/>
                      <a:pt x="652" y="853"/>
                      <a:pt x="638" y="855"/>
                    </a:cubicBezTo>
                    <a:cubicBezTo>
                      <a:pt x="626" y="857"/>
                      <a:pt x="613" y="858"/>
                      <a:pt x="599" y="858"/>
                    </a:cubicBezTo>
                    <a:cubicBezTo>
                      <a:pt x="586" y="858"/>
                      <a:pt x="574" y="857"/>
                      <a:pt x="564" y="855"/>
                    </a:cubicBezTo>
                    <a:cubicBezTo>
                      <a:pt x="552" y="852"/>
                      <a:pt x="543" y="848"/>
                      <a:pt x="537" y="843"/>
                    </a:cubicBezTo>
                    <a:cubicBezTo>
                      <a:pt x="529" y="838"/>
                      <a:pt x="523" y="830"/>
                      <a:pt x="519" y="823"/>
                    </a:cubicBezTo>
                    <a:cubicBezTo>
                      <a:pt x="515" y="814"/>
                      <a:pt x="513" y="805"/>
                      <a:pt x="513" y="792"/>
                    </a:cubicBezTo>
                    <a:cubicBezTo>
                      <a:pt x="513" y="780"/>
                      <a:pt x="515" y="770"/>
                      <a:pt x="520" y="762"/>
                    </a:cubicBezTo>
                    <a:cubicBezTo>
                      <a:pt x="525" y="753"/>
                      <a:pt x="532" y="745"/>
                      <a:pt x="540" y="739"/>
                    </a:cubicBezTo>
                    <a:cubicBezTo>
                      <a:pt x="547" y="734"/>
                      <a:pt x="556" y="730"/>
                      <a:pt x="567" y="726"/>
                    </a:cubicBezTo>
                    <a:cubicBezTo>
                      <a:pt x="578" y="724"/>
                      <a:pt x="588" y="722"/>
                      <a:pt x="600" y="722"/>
                    </a:cubicBezTo>
                    <a:cubicBezTo>
                      <a:pt x="608" y="722"/>
                      <a:pt x="615" y="722"/>
                      <a:pt x="620" y="724"/>
                    </a:cubicBezTo>
                    <a:cubicBezTo>
                      <a:pt x="620" y="724"/>
                      <a:pt x="631" y="724"/>
                      <a:pt x="642" y="726"/>
                    </a:cubicBezTo>
                    <a:cubicBezTo>
                      <a:pt x="642" y="720"/>
                      <a:pt x="642" y="720"/>
                      <a:pt x="642" y="720"/>
                    </a:cubicBezTo>
                    <a:cubicBezTo>
                      <a:pt x="642" y="703"/>
                      <a:pt x="638" y="694"/>
                      <a:pt x="632" y="689"/>
                    </a:cubicBezTo>
                    <a:cubicBezTo>
                      <a:pt x="624" y="683"/>
                      <a:pt x="613" y="680"/>
                      <a:pt x="599" y="680"/>
                    </a:cubicBezTo>
                    <a:cubicBezTo>
                      <a:pt x="599" y="680"/>
                      <a:pt x="567" y="680"/>
                      <a:pt x="541" y="693"/>
                    </a:cubicBezTo>
                    <a:cubicBezTo>
                      <a:pt x="540" y="694"/>
                      <a:pt x="538" y="694"/>
                      <a:pt x="538" y="694"/>
                    </a:cubicBezTo>
                    <a:cubicBezTo>
                      <a:pt x="538" y="694"/>
                      <a:pt x="536" y="695"/>
                      <a:pt x="534" y="693"/>
                    </a:cubicBezTo>
                    <a:cubicBezTo>
                      <a:pt x="525" y="667"/>
                      <a:pt x="525" y="667"/>
                      <a:pt x="525" y="667"/>
                    </a:cubicBezTo>
                    <a:cubicBezTo>
                      <a:pt x="524" y="663"/>
                      <a:pt x="527" y="662"/>
                      <a:pt x="527" y="662"/>
                    </a:cubicBezTo>
                    <a:cubicBezTo>
                      <a:pt x="538" y="653"/>
                      <a:pt x="567" y="647"/>
                      <a:pt x="567" y="647"/>
                    </a:cubicBezTo>
                    <a:cubicBezTo>
                      <a:pt x="577" y="645"/>
                      <a:pt x="592" y="644"/>
                      <a:pt x="602" y="644"/>
                    </a:cubicBezTo>
                    <a:cubicBezTo>
                      <a:pt x="629" y="644"/>
                      <a:pt x="650" y="649"/>
                      <a:pt x="664" y="662"/>
                    </a:cubicBezTo>
                    <a:cubicBezTo>
                      <a:pt x="678" y="675"/>
                      <a:pt x="685" y="694"/>
                      <a:pt x="685" y="721"/>
                    </a:cubicBezTo>
                    <a:cubicBezTo>
                      <a:pt x="685" y="842"/>
                      <a:pt x="685" y="842"/>
                      <a:pt x="685" y="842"/>
                    </a:cubicBezTo>
                    <a:close/>
                    <a:moveTo>
                      <a:pt x="770" y="851"/>
                    </a:moveTo>
                    <a:cubicBezTo>
                      <a:pt x="770" y="852"/>
                      <a:pt x="769" y="855"/>
                      <a:pt x="767" y="855"/>
                    </a:cubicBezTo>
                    <a:cubicBezTo>
                      <a:pt x="767" y="855"/>
                      <a:pt x="767" y="855"/>
                      <a:pt x="732" y="855"/>
                    </a:cubicBezTo>
                    <a:cubicBezTo>
                      <a:pt x="729" y="855"/>
                      <a:pt x="728" y="852"/>
                      <a:pt x="728" y="851"/>
                    </a:cubicBezTo>
                    <a:cubicBezTo>
                      <a:pt x="728" y="851"/>
                      <a:pt x="728" y="851"/>
                      <a:pt x="728" y="567"/>
                    </a:cubicBezTo>
                    <a:cubicBezTo>
                      <a:pt x="728" y="564"/>
                      <a:pt x="729" y="563"/>
                      <a:pt x="732" y="563"/>
                    </a:cubicBezTo>
                    <a:cubicBezTo>
                      <a:pt x="732" y="563"/>
                      <a:pt x="732" y="563"/>
                      <a:pt x="767" y="563"/>
                    </a:cubicBezTo>
                    <a:cubicBezTo>
                      <a:pt x="769" y="563"/>
                      <a:pt x="770" y="564"/>
                      <a:pt x="770" y="567"/>
                    </a:cubicBezTo>
                    <a:lnTo>
                      <a:pt x="770" y="851"/>
                    </a:lnTo>
                    <a:close/>
                    <a:moveTo>
                      <a:pt x="990" y="760"/>
                    </a:moveTo>
                    <a:cubicBezTo>
                      <a:pt x="990" y="762"/>
                      <a:pt x="986" y="762"/>
                      <a:pt x="986" y="762"/>
                    </a:cubicBezTo>
                    <a:cubicBezTo>
                      <a:pt x="854" y="762"/>
                      <a:pt x="854" y="762"/>
                      <a:pt x="854" y="762"/>
                    </a:cubicBezTo>
                    <a:cubicBezTo>
                      <a:pt x="855" y="783"/>
                      <a:pt x="859" y="797"/>
                      <a:pt x="869" y="807"/>
                    </a:cubicBezTo>
                    <a:cubicBezTo>
                      <a:pt x="878" y="816"/>
                      <a:pt x="894" y="823"/>
                      <a:pt x="914" y="823"/>
                    </a:cubicBezTo>
                    <a:cubicBezTo>
                      <a:pt x="946" y="823"/>
                      <a:pt x="959" y="816"/>
                      <a:pt x="969" y="812"/>
                    </a:cubicBezTo>
                    <a:cubicBezTo>
                      <a:pt x="969" y="812"/>
                      <a:pt x="973" y="811"/>
                      <a:pt x="974" y="815"/>
                    </a:cubicBezTo>
                    <a:cubicBezTo>
                      <a:pt x="982" y="839"/>
                      <a:pt x="982" y="839"/>
                      <a:pt x="982" y="839"/>
                    </a:cubicBezTo>
                    <a:cubicBezTo>
                      <a:pt x="985" y="843"/>
                      <a:pt x="983" y="844"/>
                      <a:pt x="982" y="846"/>
                    </a:cubicBezTo>
                    <a:cubicBezTo>
                      <a:pt x="973" y="849"/>
                      <a:pt x="953" y="858"/>
                      <a:pt x="915" y="858"/>
                    </a:cubicBezTo>
                    <a:cubicBezTo>
                      <a:pt x="896" y="858"/>
                      <a:pt x="880" y="856"/>
                      <a:pt x="867" y="851"/>
                    </a:cubicBezTo>
                    <a:cubicBezTo>
                      <a:pt x="854" y="846"/>
                      <a:pt x="842" y="838"/>
                      <a:pt x="833" y="829"/>
                    </a:cubicBezTo>
                    <a:cubicBezTo>
                      <a:pt x="824" y="819"/>
                      <a:pt x="818" y="808"/>
                      <a:pt x="814" y="794"/>
                    </a:cubicBezTo>
                    <a:cubicBezTo>
                      <a:pt x="810" y="783"/>
                      <a:pt x="808" y="767"/>
                      <a:pt x="808" y="752"/>
                    </a:cubicBezTo>
                    <a:cubicBezTo>
                      <a:pt x="808" y="738"/>
                      <a:pt x="810" y="724"/>
                      <a:pt x="814" y="710"/>
                    </a:cubicBezTo>
                    <a:cubicBezTo>
                      <a:pt x="818" y="697"/>
                      <a:pt x="824" y="685"/>
                      <a:pt x="832" y="676"/>
                    </a:cubicBezTo>
                    <a:cubicBezTo>
                      <a:pt x="840" y="666"/>
                      <a:pt x="850" y="658"/>
                      <a:pt x="863" y="652"/>
                    </a:cubicBezTo>
                    <a:cubicBezTo>
                      <a:pt x="874" y="647"/>
                      <a:pt x="890" y="644"/>
                      <a:pt x="906" y="644"/>
                    </a:cubicBezTo>
                    <a:cubicBezTo>
                      <a:pt x="921" y="644"/>
                      <a:pt x="933" y="647"/>
                      <a:pt x="944" y="652"/>
                    </a:cubicBezTo>
                    <a:cubicBezTo>
                      <a:pt x="953" y="656"/>
                      <a:pt x="960" y="662"/>
                      <a:pt x="969" y="671"/>
                    </a:cubicBezTo>
                    <a:cubicBezTo>
                      <a:pt x="974" y="676"/>
                      <a:pt x="983" y="689"/>
                      <a:pt x="986" y="702"/>
                    </a:cubicBezTo>
                    <a:cubicBezTo>
                      <a:pt x="995" y="731"/>
                      <a:pt x="990" y="757"/>
                      <a:pt x="990" y="760"/>
                    </a:cubicBezTo>
                    <a:close/>
                    <a:moveTo>
                      <a:pt x="1100" y="860"/>
                    </a:moveTo>
                    <a:cubicBezTo>
                      <a:pt x="1077" y="860"/>
                      <a:pt x="1055" y="856"/>
                      <a:pt x="1032" y="843"/>
                    </a:cubicBezTo>
                    <a:cubicBezTo>
                      <a:pt x="1027" y="840"/>
                      <a:pt x="1023" y="838"/>
                      <a:pt x="1019" y="835"/>
                    </a:cubicBezTo>
                    <a:cubicBezTo>
                      <a:pt x="1018" y="834"/>
                      <a:pt x="1017" y="834"/>
                      <a:pt x="1018" y="830"/>
                    </a:cubicBezTo>
                    <a:cubicBezTo>
                      <a:pt x="1027" y="805"/>
                      <a:pt x="1027" y="805"/>
                      <a:pt x="1027" y="805"/>
                    </a:cubicBezTo>
                    <a:cubicBezTo>
                      <a:pt x="1028" y="801"/>
                      <a:pt x="1032" y="802"/>
                      <a:pt x="1033" y="802"/>
                    </a:cubicBezTo>
                    <a:cubicBezTo>
                      <a:pt x="1036" y="805"/>
                      <a:pt x="1037" y="806"/>
                      <a:pt x="1041" y="807"/>
                    </a:cubicBezTo>
                    <a:cubicBezTo>
                      <a:pt x="1068" y="825"/>
                      <a:pt x="1094" y="825"/>
                      <a:pt x="1101" y="825"/>
                    </a:cubicBezTo>
                    <a:cubicBezTo>
                      <a:pt x="1122" y="825"/>
                      <a:pt x="1135" y="814"/>
                      <a:pt x="1135" y="799"/>
                    </a:cubicBezTo>
                    <a:cubicBezTo>
                      <a:pt x="1135" y="799"/>
                      <a:pt x="1135" y="799"/>
                      <a:pt x="1135" y="798"/>
                    </a:cubicBezTo>
                    <a:cubicBezTo>
                      <a:pt x="1135" y="783"/>
                      <a:pt x="1116" y="776"/>
                      <a:pt x="1092" y="770"/>
                    </a:cubicBezTo>
                    <a:cubicBezTo>
                      <a:pt x="1092" y="770"/>
                      <a:pt x="1092" y="770"/>
                      <a:pt x="1087" y="769"/>
                    </a:cubicBezTo>
                    <a:cubicBezTo>
                      <a:pt x="1072" y="764"/>
                      <a:pt x="1056" y="759"/>
                      <a:pt x="1044" y="749"/>
                    </a:cubicBezTo>
                    <a:cubicBezTo>
                      <a:pt x="1032" y="740"/>
                      <a:pt x="1023" y="727"/>
                      <a:pt x="1023" y="707"/>
                    </a:cubicBezTo>
                    <a:cubicBezTo>
                      <a:pt x="1023" y="670"/>
                      <a:pt x="1054" y="643"/>
                      <a:pt x="1096" y="643"/>
                    </a:cubicBezTo>
                    <a:cubicBezTo>
                      <a:pt x="1096" y="643"/>
                      <a:pt x="1096" y="643"/>
                      <a:pt x="1101" y="643"/>
                    </a:cubicBezTo>
                    <a:cubicBezTo>
                      <a:pt x="1127" y="643"/>
                      <a:pt x="1150" y="650"/>
                      <a:pt x="1168" y="661"/>
                    </a:cubicBezTo>
                    <a:cubicBezTo>
                      <a:pt x="1171" y="662"/>
                      <a:pt x="1172" y="665"/>
                      <a:pt x="1171" y="667"/>
                    </a:cubicBezTo>
                    <a:cubicBezTo>
                      <a:pt x="1169" y="668"/>
                      <a:pt x="1162" y="690"/>
                      <a:pt x="1162" y="693"/>
                    </a:cubicBezTo>
                    <a:cubicBezTo>
                      <a:pt x="1159" y="697"/>
                      <a:pt x="1155" y="694"/>
                      <a:pt x="1155" y="694"/>
                    </a:cubicBezTo>
                    <a:cubicBezTo>
                      <a:pt x="1140" y="685"/>
                      <a:pt x="1116" y="679"/>
                      <a:pt x="1095" y="679"/>
                    </a:cubicBezTo>
                    <a:cubicBezTo>
                      <a:pt x="1086" y="679"/>
                      <a:pt x="1079" y="681"/>
                      <a:pt x="1074" y="685"/>
                    </a:cubicBezTo>
                    <a:cubicBezTo>
                      <a:pt x="1068" y="689"/>
                      <a:pt x="1066" y="695"/>
                      <a:pt x="1066" y="702"/>
                    </a:cubicBezTo>
                    <a:cubicBezTo>
                      <a:pt x="1066" y="717"/>
                      <a:pt x="1086" y="724"/>
                      <a:pt x="1109" y="731"/>
                    </a:cubicBezTo>
                    <a:cubicBezTo>
                      <a:pt x="1109" y="731"/>
                      <a:pt x="1109" y="731"/>
                      <a:pt x="1113" y="733"/>
                    </a:cubicBezTo>
                    <a:cubicBezTo>
                      <a:pt x="1144" y="743"/>
                      <a:pt x="1177" y="756"/>
                      <a:pt x="1177" y="793"/>
                    </a:cubicBezTo>
                    <a:cubicBezTo>
                      <a:pt x="1177" y="793"/>
                      <a:pt x="1177" y="793"/>
                      <a:pt x="1177" y="794"/>
                    </a:cubicBezTo>
                    <a:cubicBezTo>
                      <a:pt x="1177" y="834"/>
                      <a:pt x="1148" y="860"/>
                      <a:pt x="1100" y="860"/>
                    </a:cubicBezTo>
                    <a:close/>
                    <a:moveTo>
                      <a:pt x="1332" y="680"/>
                    </a:moveTo>
                    <a:cubicBezTo>
                      <a:pt x="1331" y="684"/>
                      <a:pt x="1327" y="684"/>
                      <a:pt x="1327" y="684"/>
                    </a:cubicBezTo>
                    <a:cubicBezTo>
                      <a:pt x="1327" y="684"/>
                      <a:pt x="1327" y="684"/>
                      <a:pt x="1284" y="684"/>
                    </a:cubicBezTo>
                    <a:cubicBezTo>
                      <a:pt x="1284" y="684"/>
                      <a:pt x="1284" y="684"/>
                      <a:pt x="1254" y="853"/>
                    </a:cubicBezTo>
                    <a:cubicBezTo>
                      <a:pt x="1252" y="870"/>
                      <a:pt x="1248" y="885"/>
                      <a:pt x="1243" y="897"/>
                    </a:cubicBezTo>
                    <a:cubicBezTo>
                      <a:pt x="1237" y="910"/>
                      <a:pt x="1234" y="919"/>
                      <a:pt x="1226" y="928"/>
                    </a:cubicBezTo>
                    <a:cubicBezTo>
                      <a:pt x="1218" y="936"/>
                      <a:pt x="1210" y="941"/>
                      <a:pt x="1200" y="945"/>
                    </a:cubicBezTo>
                    <a:cubicBezTo>
                      <a:pt x="1191" y="947"/>
                      <a:pt x="1181" y="950"/>
                      <a:pt x="1168" y="950"/>
                    </a:cubicBezTo>
                    <a:cubicBezTo>
                      <a:pt x="1163" y="950"/>
                      <a:pt x="1157" y="950"/>
                      <a:pt x="1149" y="947"/>
                    </a:cubicBezTo>
                    <a:cubicBezTo>
                      <a:pt x="1144" y="946"/>
                      <a:pt x="1140" y="946"/>
                      <a:pt x="1136" y="945"/>
                    </a:cubicBezTo>
                    <a:cubicBezTo>
                      <a:pt x="1135" y="943"/>
                      <a:pt x="1134" y="942"/>
                      <a:pt x="1135" y="938"/>
                    </a:cubicBezTo>
                    <a:cubicBezTo>
                      <a:pt x="1136" y="936"/>
                      <a:pt x="1144" y="915"/>
                      <a:pt x="1145" y="911"/>
                    </a:cubicBezTo>
                    <a:cubicBezTo>
                      <a:pt x="1146" y="909"/>
                      <a:pt x="1149" y="910"/>
                      <a:pt x="1149" y="910"/>
                    </a:cubicBezTo>
                    <a:cubicBezTo>
                      <a:pt x="1151" y="911"/>
                      <a:pt x="1153" y="911"/>
                      <a:pt x="1157" y="912"/>
                    </a:cubicBezTo>
                    <a:cubicBezTo>
                      <a:pt x="1167" y="912"/>
                      <a:pt x="1167" y="912"/>
                      <a:pt x="1167" y="912"/>
                    </a:cubicBezTo>
                    <a:cubicBezTo>
                      <a:pt x="1173" y="912"/>
                      <a:pt x="1178" y="912"/>
                      <a:pt x="1182" y="911"/>
                    </a:cubicBezTo>
                    <a:cubicBezTo>
                      <a:pt x="1189" y="909"/>
                      <a:pt x="1191" y="906"/>
                      <a:pt x="1195" y="901"/>
                    </a:cubicBezTo>
                    <a:cubicBezTo>
                      <a:pt x="1198" y="897"/>
                      <a:pt x="1202" y="891"/>
                      <a:pt x="1204" y="883"/>
                    </a:cubicBezTo>
                    <a:cubicBezTo>
                      <a:pt x="1207" y="874"/>
                      <a:pt x="1209" y="864"/>
                      <a:pt x="1212" y="849"/>
                    </a:cubicBezTo>
                    <a:cubicBezTo>
                      <a:pt x="1212" y="849"/>
                      <a:pt x="1212" y="849"/>
                      <a:pt x="1241" y="684"/>
                    </a:cubicBezTo>
                    <a:cubicBezTo>
                      <a:pt x="1241" y="684"/>
                      <a:pt x="1241" y="684"/>
                      <a:pt x="1212" y="684"/>
                    </a:cubicBezTo>
                    <a:cubicBezTo>
                      <a:pt x="1209" y="684"/>
                      <a:pt x="1208" y="683"/>
                      <a:pt x="1208" y="680"/>
                    </a:cubicBezTo>
                    <a:cubicBezTo>
                      <a:pt x="1208" y="680"/>
                      <a:pt x="1208" y="680"/>
                      <a:pt x="1213" y="652"/>
                    </a:cubicBezTo>
                    <a:cubicBezTo>
                      <a:pt x="1214" y="648"/>
                      <a:pt x="1217" y="648"/>
                      <a:pt x="1217" y="648"/>
                    </a:cubicBezTo>
                    <a:cubicBezTo>
                      <a:pt x="1217" y="648"/>
                      <a:pt x="1217" y="648"/>
                      <a:pt x="1248" y="648"/>
                    </a:cubicBezTo>
                    <a:cubicBezTo>
                      <a:pt x="1248" y="648"/>
                      <a:pt x="1248" y="648"/>
                      <a:pt x="1249" y="639"/>
                    </a:cubicBezTo>
                    <a:cubicBezTo>
                      <a:pt x="1254" y="612"/>
                      <a:pt x="1263" y="591"/>
                      <a:pt x="1276" y="579"/>
                    </a:cubicBezTo>
                    <a:cubicBezTo>
                      <a:pt x="1289" y="566"/>
                      <a:pt x="1308" y="558"/>
                      <a:pt x="1332" y="558"/>
                    </a:cubicBezTo>
                    <a:cubicBezTo>
                      <a:pt x="1339" y="558"/>
                      <a:pt x="1345" y="559"/>
                      <a:pt x="1350" y="561"/>
                    </a:cubicBezTo>
                    <a:cubicBezTo>
                      <a:pt x="1355" y="561"/>
                      <a:pt x="1359" y="562"/>
                      <a:pt x="1363" y="563"/>
                    </a:cubicBezTo>
                    <a:cubicBezTo>
                      <a:pt x="1364" y="563"/>
                      <a:pt x="1367" y="564"/>
                      <a:pt x="1366" y="568"/>
                    </a:cubicBezTo>
                    <a:cubicBezTo>
                      <a:pt x="1366" y="568"/>
                      <a:pt x="1366" y="568"/>
                      <a:pt x="1355" y="595"/>
                    </a:cubicBezTo>
                    <a:cubicBezTo>
                      <a:pt x="1354" y="598"/>
                      <a:pt x="1354" y="599"/>
                      <a:pt x="1350" y="598"/>
                    </a:cubicBezTo>
                    <a:cubicBezTo>
                      <a:pt x="1349" y="598"/>
                      <a:pt x="1346" y="596"/>
                      <a:pt x="1343" y="596"/>
                    </a:cubicBezTo>
                    <a:cubicBezTo>
                      <a:pt x="1340" y="595"/>
                      <a:pt x="1336" y="595"/>
                      <a:pt x="1332" y="595"/>
                    </a:cubicBezTo>
                    <a:cubicBezTo>
                      <a:pt x="1327" y="595"/>
                      <a:pt x="1322" y="595"/>
                      <a:pt x="1318" y="596"/>
                    </a:cubicBezTo>
                    <a:cubicBezTo>
                      <a:pt x="1313" y="598"/>
                      <a:pt x="1311" y="600"/>
                      <a:pt x="1307" y="604"/>
                    </a:cubicBezTo>
                    <a:cubicBezTo>
                      <a:pt x="1303" y="607"/>
                      <a:pt x="1299" y="612"/>
                      <a:pt x="1298" y="618"/>
                    </a:cubicBezTo>
                    <a:cubicBezTo>
                      <a:pt x="1293" y="632"/>
                      <a:pt x="1290" y="647"/>
                      <a:pt x="1290" y="648"/>
                    </a:cubicBezTo>
                    <a:cubicBezTo>
                      <a:pt x="1290" y="648"/>
                      <a:pt x="1290" y="648"/>
                      <a:pt x="1332" y="648"/>
                    </a:cubicBezTo>
                    <a:cubicBezTo>
                      <a:pt x="1336" y="648"/>
                      <a:pt x="1337" y="649"/>
                      <a:pt x="1337" y="652"/>
                    </a:cubicBezTo>
                    <a:cubicBezTo>
                      <a:pt x="1337" y="652"/>
                      <a:pt x="1337" y="652"/>
                      <a:pt x="1332" y="680"/>
                    </a:cubicBezTo>
                    <a:close/>
                    <a:moveTo>
                      <a:pt x="1526" y="793"/>
                    </a:moveTo>
                    <a:cubicBezTo>
                      <a:pt x="1522" y="807"/>
                      <a:pt x="1516" y="817"/>
                      <a:pt x="1508" y="828"/>
                    </a:cubicBezTo>
                    <a:cubicBezTo>
                      <a:pt x="1500" y="837"/>
                      <a:pt x="1490" y="844"/>
                      <a:pt x="1479" y="851"/>
                    </a:cubicBezTo>
                    <a:cubicBezTo>
                      <a:pt x="1466" y="856"/>
                      <a:pt x="1452" y="858"/>
                      <a:pt x="1436" y="858"/>
                    </a:cubicBezTo>
                    <a:cubicBezTo>
                      <a:pt x="1421" y="858"/>
                      <a:pt x="1407" y="856"/>
                      <a:pt x="1394" y="851"/>
                    </a:cubicBezTo>
                    <a:cubicBezTo>
                      <a:pt x="1382" y="844"/>
                      <a:pt x="1372" y="837"/>
                      <a:pt x="1364" y="828"/>
                    </a:cubicBezTo>
                    <a:cubicBezTo>
                      <a:pt x="1357" y="817"/>
                      <a:pt x="1350" y="807"/>
                      <a:pt x="1346" y="793"/>
                    </a:cubicBezTo>
                    <a:cubicBezTo>
                      <a:pt x="1343" y="780"/>
                      <a:pt x="1340" y="766"/>
                      <a:pt x="1340" y="752"/>
                    </a:cubicBezTo>
                    <a:cubicBezTo>
                      <a:pt x="1340" y="736"/>
                      <a:pt x="1343" y="722"/>
                      <a:pt x="1346" y="710"/>
                    </a:cubicBezTo>
                    <a:cubicBezTo>
                      <a:pt x="1350" y="697"/>
                      <a:pt x="1357" y="685"/>
                      <a:pt x="1364" y="675"/>
                    </a:cubicBezTo>
                    <a:cubicBezTo>
                      <a:pt x="1372" y="666"/>
                      <a:pt x="1382" y="658"/>
                      <a:pt x="1394" y="652"/>
                    </a:cubicBezTo>
                    <a:cubicBezTo>
                      <a:pt x="1407" y="647"/>
                      <a:pt x="1421" y="644"/>
                      <a:pt x="1436" y="644"/>
                    </a:cubicBezTo>
                    <a:cubicBezTo>
                      <a:pt x="1452" y="644"/>
                      <a:pt x="1466" y="647"/>
                      <a:pt x="1479" y="652"/>
                    </a:cubicBezTo>
                    <a:cubicBezTo>
                      <a:pt x="1490" y="658"/>
                      <a:pt x="1500" y="666"/>
                      <a:pt x="1508" y="675"/>
                    </a:cubicBezTo>
                    <a:cubicBezTo>
                      <a:pt x="1516" y="685"/>
                      <a:pt x="1522" y="697"/>
                      <a:pt x="1526" y="710"/>
                    </a:cubicBezTo>
                    <a:cubicBezTo>
                      <a:pt x="1530" y="722"/>
                      <a:pt x="1532" y="736"/>
                      <a:pt x="1532" y="752"/>
                    </a:cubicBezTo>
                    <a:cubicBezTo>
                      <a:pt x="1532" y="766"/>
                      <a:pt x="1530" y="780"/>
                      <a:pt x="1526" y="793"/>
                    </a:cubicBezTo>
                    <a:close/>
                    <a:moveTo>
                      <a:pt x="1690" y="654"/>
                    </a:moveTo>
                    <a:cubicBezTo>
                      <a:pt x="1689" y="658"/>
                      <a:pt x="1683" y="676"/>
                      <a:pt x="1680" y="683"/>
                    </a:cubicBezTo>
                    <a:cubicBezTo>
                      <a:pt x="1680" y="685"/>
                      <a:pt x="1677" y="686"/>
                      <a:pt x="1675" y="686"/>
                    </a:cubicBezTo>
                    <a:cubicBezTo>
                      <a:pt x="1675" y="686"/>
                      <a:pt x="1667" y="684"/>
                      <a:pt x="1661" y="684"/>
                    </a:cubicBezTo>
                    <a:cubicBezTo>
                      <a:pt x="1656" y="684"/>
                      <a:pt x="1649" y="685"/>
                      <a:pt x="1643" y="686"/>
                    </a:cubicBezTo>
                    <a:cubicBezTo>
                      <a:pt x="1636" y="689"/>
                      <a:pt x="1631" y="692"/>
                      <a:pt x="1626" y="697"/>
                    </a:cubicBezTo>
                    <a:cubicBezTo>
                      <a:pt x="1622" y="702"/>
                      <a:pt x="1618" y="708"/>
                      <a:pt x="1615" y="716"/>
                    </a:cubicBezTo>
                    <a:cubicBezTo>
                      <a:pt x="1612" y="725"/>
                      <a:pt x="1611" y="738"/>
                      <a:pt x="1611" y="751"/>
                    </a:cubicBezTo>
                    <a:cubicBezTo>
                      <a:pt x="1611" y="751"/>
                      <a:pt x="1611" y="751"/>
                      <a:pt x="1611" y="851"/>
                    </a:cubicBezTo>
                    <a:cubicBezTo>
                      <a:pt x="1611" y="852"/>
                      <a:pt x="1609" y="855"/>
                      <a:pt x="1607" y="855"/>
                    </a:cubicBezTo>
                    <a:cubicBezTo>
                      <a:pt x="1607" y="855"/>
                      <a:pt x="1607" y="855"/>
                      <a:pt x="1572" y="855"/>
                    </a:cubicBezTo>
                    <a:cubicBezTo>
                      <a:pt x="1570" y="855"/>
                      <a:pt x="1568" y="852"/>
                      <a:pt x="1568" y="851"/>
                    </a:cubicBezTo>
                    <a:cubicBezTo>
                      <a:pt x="1568" y="851"/>
                      <a:pt x="1568" y="851"/>
                      <a:pt x="1568" y="652"/>
                    </a:cubicBezTo>
                    <a:cubicBezTo>
                      <a:pt x="1568" y="650"/>
                      <a:pt x="1570" y="648"/>
                      <a:pt x="1571" y="648"/>
                    </a:cubicBezTo>
                    <a:cubicBezTo>
                      <a:pt x="1571" y="648"/>
                      <a:pt x="1571" y="648"/>
                      <a:pt x="1606" y="648"/>
                    </a:cubicBezTo>
                    <a:cubicBezTo>
                      <a:pt x="1608" y="648"/>
                      <a:pt x="1609" y="650"/>
                      <a:pt x="1609" y="652"/>
                    </a:cubicBezTo>
                    <a:cubicBezTo>
                      <a:pt x="1609" y="652"/>
                      <a:pt x="1609" y="652"/>
                      <a:pt x="1609" y="668"/>
                    </a:cubicBezTo>
                    <a:cubicBezTo>
                      <a:pt x="1615" y="662"/>
                      <a:pt x="1624" y="656"/>
                      <a:pt x="1631" y="652"/>
                    </a:cubicBezTo>
                    <a:cubicBezTo>
                      <a:pt x="1640" y="648"/>
                      <a:pt x="1649" y="645"/>
                      <a:pt x="1666" y="647"/>
                    </a:cubicBezTo>
                    <a:cubicBezTo>
                      <a:pt x="1675" y="647"/>
                      <a:pt x="1686" y="649"/>
                      <a:pt x="1688" y="650"/>
                    </a:cubicBezTo>
                    <a:cubicBezTo>
                      <a:pt x="1689" y="650"/>
                      <a:pt x="1692" y="652"/>
                      <a:pt x="1690" y="654"/>
                    </a:cubicBezTo>
                    <a:close/>
                    <a:moveTo>
                      <a:pt x="1856" y="848"/>
                    </a:moveTo>
                    <a:cubicBezTo>
                      <a:pt x="1842" y="855"/>
                      <a:pt x="1821" y="858"/>
                      <a:pt x="1801" y="858"/>
                    </a:cubicBezTo>
                    <a:cubicBezTo>
                      <a:pt x="1767" y="858"/>
                      <a:pt x="1740" y="848"/>
                      <a:pt x="1724" y="829"/>
                    </a:cubicBezTo>
                    <a:cubicBezTo>
                      <a:pt x="1706" y="810"/>
                      <a:pt x="1697" y="784"/>
                      <a:pt x="1697" y="751"/>
                    </a:cubicBezTo>
                    <a:cubicBezTo>
                      <a:pt x="1697" y="736"/>
                      <a:pt x="1699" y="722"/>
                      <a:pt x="1703" y="710"/>
                    </a:cubicBezTo>
                    <a:cubicBezTo>
                      <a:pt x="1708" y="695"/>
                      <a:pt x="1715" y="685"/>
                      <a:pt x="1722" y="675"/>
                    </a:cubicBezTo>
                    <a:cubicBezTo>
                      <a:pt x="1731" y="666"/>
                      <a:pt x="1742" y="658"/>
                      <a:pt x="1754" y="652"/>
                    </a:cubicBezTo>
                    <a:cubicBezTo>
                      <a:pt x="1767" y="647"/>
                      <a:pt x="1781" y="644"/>
                      <a:pt x="1798" y="644"/>
                    </a:cubicBezTo>
                    <a:cubicBezTo>
                      <a:pt x="1808" y="644"/>
                      <a:pt x="1819" y="644"/>
                      <a:pt x="1828" y="645"/>
                    </a:cubicBezTo>
                    <a:cubicBezTo>
                      <a:pt x="1836" y="647"/>
                      <a:pt x="1848" y="650"/>
                      <a:pt x="1853" y="652"/>
                    </a:cubicBezTo>
                    <a:cubicBezTo>
                      <a:pt x="1854" y="653"/>
                      <a:pt x="1857" y="654"/>
                      <a:pt x="1856" y="657"/>
                    </a:cubicBezTo>
                    <a:cubicBezTo>
                      <a:pt x="1852" y="667"/>
                      <a:pt x="1849" y="674"/>
                      <a:pt x="1847" y="684"/>
                    </a:cubicBezTo>
                    <a:cubicBezTo>
                      <a:pt x="1844" y="688"/>
                      <a:pt x="1842" y="686"/>
                      <a:pt x="1842" y="686"/>
                    </a:cubicBezTo>
                    <a:cubicBezTo>
                      <a:pt x="1829" y="683"/>
                      <a:pt x="1816" y="680"/>
                      <a:pt x="1801" y="680"/>
                    </a:cubicBezTo>
                    <a:cubicBezTo>
                      <a:pt x="1781" y="680"/>
                      <a:pt x="1766" y="686"/>
                      <a:pt x="1757" y="699"/>
                    </a:cubicBezTo>
                    <a:cubicBezTo>
                      <a:pt x="1747" y="712"/>
                      <a:pt x="1742" y="729"/>
                      <a:pt x="1742" y="751"/>
                    </a:cubicBezTo>
                    <a:cubicBezTo>
                      <a:pt x="1742" y="775"/>
                      <a:pt x="1748" y="793"/>
                      <a:pt x="1758" y="805"/>
                    </a:cubicBezTo>
                    <a:cubicBezTo>
                      <a:pt x="1770" y="816"/>
                      <a:pt x="1784" y="821"/>
                      <a:pt x="1803" y="821"/>
                    </a:cubicBezTo>
                    <a:cubicBezTo>
                      <a:pt x="1811" y="821"/>
                      <a:pt x="1819" y="821"/>
                      <a:pt x="1825" y="820"/>
                    </a:cubicBezTo>
                    <a:cubicBezTo>
                      <a:pt x="1831" y="819"/>
                      <a:pt x="1838" y="817"/>
                      <a:pt x="1843" y="815"/>
                    </a:cubicBezTo>
                    <a:cubicBezTo>
                      <a:pt x="1843" y="815"/>
                      <a:pt x="1847" y="814"/>
                      <a:pt x="1848" y="817"/>
                    </a:cubicBezTo>
                    <a:cubicBezTo>
                      <a:pt x="1857" y="844"/>
                      <a:pt x="1857" y="844"/>
                      <a:pt x="1857" y="844"/>
                    </a:cubicBezTo>
                    <a:cubicBezTo>
                      <a:pt x="1858" y="847"/>
                      <a:pt x="1856" y="848"/>
                      <a:pt x="1856" y="848"/>
                    </a:cubicBezTo>
                    <a:close/>
                    <a:moveTo>
                      <a:pt x="2052" y="760"/>
                    </a:moveTo>
                    <a:cubicBezTo>
                      <a:pt x="2052" y="762"/>
                      <a:pt x="2048" y="762"/>
                      <a:pt x="2048" y="762"/>
                    </a:cubicBezTo>
                    <a:cubicBezTo>
                      <a:pt x="1916" y="762"/>
                      <a:pt x="1916" y="762"/>
                      <a:pt x="1916" y="762"/>
                    </a:cubicBezTo>
                    <a:cubicBezTo>
                      <a:pt x="1917" y="783"/>
                      <a:pt x="1921" y="797"/>
                      <a:pt x="1931" y="807"/>
                    </a:cubicBezTo>
                    <a:cubicBezTo>
                      <a:pt x="1940" y="816"/>
                      <a:pt x="1956" y="823"/>
                      <a:pt x="1976" y="823"/>
                    </a:cubicBezTo>
                    <a:cubicBezTo>
                      <a:pt x="2008" y="823"/>
                      <a:pt x="2021" y="816"/>
                      <a:pt x="2031" y="812"/>
                    </a:cubicBezTo>
                    <a:cubicBezTo>
                      <a:pt x="2031" y="812"/>
                      <a:pt x="2035" y="811"/>
                      <a:pt x="2037" y="815"/>
                    </a:cubicBezTo>
                    <a:cubicBezTo>
                      <a:pt x="2044" y="839"/>
                      <a:pt x="2044" y="839"/>
                      <a:pt x="2044" y="839"/>
                    </a:cubicBezTo>
                    <a:cubicBezTo>
                      <a:pt x="2047" y="843"/>
                      <a:pt x="2046" y="844"/>
                      <a:pt x="2044" y="846"/>
                    </a:cubicBezTo>
                    <a:cubicBezTo>
                      <a:pt x="2035" y="849"/>
                      <a:pt x="2015" y="858"/>
                      <a:pt x="1976" y="858"/>
                    </a:cubicBezTo>
                    <a:cubicBezTo>
                      <a:pt x="1958" y="858"/>
                      <a:pt x="1942" y="856"/>
                      <a:pt x="1929" y="851"/>
                    </a:cubicBezTo>
                    <a:cubicBezTo>
                      <a:pt x="1915" y="846"/>
                      <a:pt x="1904" y="838"/>
                      <a:pt x="1895" y="829"/>
                    </a:cubicBezTo>
                    <a:cubicBezTo>
                      <a:pt x="1887" y="819"/>
                      <a:pt x="1880" y="808"/>
                      <a:pt x="1876" y="794"/>
                    </a:cubicBezTo>
                    <a:cubicBezTo>
                      <a:pt x="1872" y="783"/>
                      <a:pt x="1870" y="767"/>
                      <a:pt x="1870" y="752"/>
                    </a:cubicBezTo>
                    <a:cubicBezTo>
                      <a:pt x="1870" y="738"/>
                      <a:pt x="1872" y="724"/>
                      <a:pt x="1876" y="710"/>
                    </a:cubicBezTo>
                    <a:cubicBezTo>
                      <a:pt x="1880" y="697"/>
                      <a:pt x="1887" y="685"/>
                      <a:pt x="1894" y="676"/>
                    </a:cubicBezTo>
                    <a:cubicBezTo>
                      <a:pt x="1902" y="666"/>
                      <a:pt x="1912" y="658"/>
                      <a:pt x="1925" y="652"/>
                    </a:cubicBezTo>
                    <a:cubicBezTo>
                      <a:pt x="1937" y="647"/>
                      <a:pt x="1952" y="644"/>
                      <a:pt x="1969" y="644"/>
                    </a:cubicBezTo>
                    <a:cubicBezTo>
                      <a:pt x="1983" y="644"/>
                      <a:pt x="1996" y="647"/>
                      <a:pt x="2006" y="652"/>
                    </a:cubicBezTo>
                    <a:cubicBezTo>
                      <a:pt x="2015" y="656"/>
                      <a:pt x="2022" y="662"/>
                      <a:pt x="2031" y="671"/>
                    </a:cubicBezTo>
                    <a:cubicBezTo>
                      <a:pt x="2037" y="676"/>
                      <a:pt x="2046" y="689"/>
                      <a:pt x="2048" y="702"/>
                    </a:cubicBezTo>
                    <a:cubicBezTo>
                      <a:pt x="2057" y="731"/>
                      <a:pt x="2052" y="757"/>
                      <a:pt x="2052" y="760"/>
                    </a:cubicBezTo>
                    <a:close/>
                    <a:moveTo>
                      <a:pt x="1965" y="679"/>
                    </a:moveTo>
                    <a:cubicBezTo>
                      <a:pt x="1948" y="679"/>
                      <a:pt x="1935" y="686"/>
                      <a:pt x="1928" y="698"/>
                    </a:cubicBezTo>
                    <a:cubicBezTo>
                      <a:pt x="1922" y="707"/>
                      <a:pt x="1919" y="717"/>
                      <a:pt x="1916" y="730"/>
                    </a:cubicBezTo>
                    <a:cubicBezTo>
                      <a:pt x="2011" y="730"/>
                      <a:pt x="2011" y="730"/>
                      <a:pt x="2011" y="730"/>
                    </a:cubicBezTo>
                    <a:cubicBezTo>
                      <a:pt x="2010" y="717"/>
                      <a:pt x="2008" y="707"/>
                      <a:pt x="2002" y="698"/>
                    </a:cubicBezTo>
                    <a:cubicBezTo>
                      <a:pt x="1994" y="686"/>
                      <a:pt x="1983" y="679"/>
                      <a:pt x="1965" y="679"/>
                    </a:cubicBezTo>
                    <a:close/>
                    <a:moveTo>
                      <a:pt x="1436" y="680"/>
                    </a:moveTo>
                    <a:cubicBezTo>
                      <a:pt x="1420" y="680"/>
                      <a:pt x="1407" y="686"/>
                      <a:pt x="1398" y="698"/>
                    </a:cubicBezTo>
                    <a:cubicBezTo>
                      <a:pt x="1390" y="711"/>
                      <a:pt x="1386" y="729"/>
                      <a:pt x="1386" y="752"/>
                    </a:cubicBezTo>
                    <a:cubicBezTo>
                      <a:pt x="1386" y="774"/>
                      <a:pt x="1390" y="792"/>
                      <a:pt x="1399" y="805"/>
                    </a:cubicBezTo>
                    <a:cubicBezTo>
                      <a:pt x="1407" y="817"/>
                      <a:pt x="1420" y="824"/>
                      <a:pt x="1436" y="824"/>
                    </a:cubicBezTo>
                    <a:cubicBezTo>
                      <a:pt x="1454" y="824"/>
                      <a:pt x="1466" y="817"/>
                      <a:pt x="1475" y="805"/>
                    </a:cubicBezTo>
                    <a:cubicBezTo>
                      <a:pt x="1482" y="792"/>
                      <a:pt x="1488" y="774"/>
                      <a:pt x="1488" y="752"/>
                    </a:cubicBezTo>
                    <a:cubicBezTo>
                      <a:pt x="1488" y="729"/>
                      <a:pt x="1482" y="711"/>
                      <a:pt x="1475" y="698"/>
                    </a:cubicBezTo>
                    <a:cubicBezTo>
                      <a:pt x="1466" y="686"/>
                      <a:pt x="1454" y="680"/>
                      <a:pt x="1436" y="680"/>
                    </a:cubicBezTo>
                    <a:close/>
                    <a:moveTo>
                      <a:pt x="903" y="679"/>
                    </a:moveTo>
                    <a:cubicBezTo>
                      <a:pt x="886" y="679"/>
                      <a:pt x="873" y="686"/>
                      <a:pt x="865" y="698"/>
                    </a:cubicBezTo>
                    <a:cubicBezTo>
                      <a:pt x="860" y="707"/>
                      <a:pt x="856" y="717"/>
                      <a:pt x="854" y="730"/>
                    </a:cubicBezTo>
                    <a:cubicBezTo>
                      <a:pt x="949" y="730"/>
                      <a:pt x="949" y="730"/>
                      <a:pt x="949" y="730"/>
                    </a:cubicBezTo>
                    <a:cubicBezTo>
                      <a:pt x="948" y="717"/>
                      <a:pt x="946" y="707"/>
                      <a:pt x="940" y="698"/>
                    </a:cubicBezTo>
                    <a:cubicBezTo>
                      <a:pt x="932" y="686"/>
                      <a:pt x="921" y="679"/>
                      <a:pt x="903" y="679"/>
                    </a:cubicBezTo>
                    <a:close/>
                    <a:moveTo>
                      <a:pt x="568" y="766"/>
                    </a:moveTo>
                    <a:cubicBezTo>
                      <a:pt x="560" y="771"/>
                      <a:pt x="556" y="780"/>
                      <a:pt x="556" y="792"/>
                    </a:cubicBezTo>
                    <a:cubicBezTo>
                      <a:pt x="556" y="798"/>
                      <a:pt x="558" y="805"/>
                      <a:pt x="560" y="808"/>
                    </a:cubicBezTo>
                    <a:cubicBezTo>
                      <a:pt x="561" y="811"/>
                      <a:pt x="563" y="812"/>
                      <a:pt x="568" y="816"/>
                    </a:cubicBezTo>
                    <a:cubicBezTo>
                      <a:pt x="568" y="816"/>
                      <a:pt x="579" y="826"/>
                      <a:pt x="606" y="824"/>
                    </a:cubicBezTo>
                    <a:cubicBezTo>
                      <a:pt x="626" y="823"/>
                      <a:pt x="642" y="820"/>
                      <a:pt x="642" y="820"/>
                    </a:cubicBezTo>
                    <a:cubicBezTo>
                      <a:pt x="642" y="760"/>
                      <a:pt x="642" y="760"/>
                      <a:pt x="642" y="760"/>
                    </a:cubicBezTo>
                    <a:cubicBezTo>
                      <a:pt x="642" y="760"/>
                      <a:pt x="626" y="756"/>
                      <a:pt x="606" y="756"/>
                    </a:cubicBezTo>
                    <a:cubicBezTo>
                      <a:pt x="579" y="756"/>
                      <a:pt x="568" y="766"/>
                      <a:pt x="568" y="766"/>
                    </a:cubicBezTo>
                    <a:close/>
                    <a:moveTo>
                      <a:pt x="606" y="756"/>
                    </a:moveTo>
                    <a:cubicBezTo>
                      <a:pt x="579" y="756"/>
                      <a:pt x="568" y="766"/>
                      <a:pt x="568" y="766"/>
                    </a:cubicBezTo>
                    <a:cubicBezTo>
                      <a:pt x="560" y="771"/>
                      <a:pt x="556" y="780"/>
                      <a:pt x="556" y="792"/>
                    </a:cubicBezTo>
                    <a:cubicBezTo>
                      <a:pt x="556" y="798"/>
                      <a:pt x="558" y="805"/>
                      <a:pt x="560" y="808"/>
                    </a:cubicBezTo>
                    <a:cubicBezTo>
                      <a:pt x="561" y="811"/>
                      <a:pt x="563" y="812"/>
                      <a:pt x="568" y="816"/>
                    </a:cubicBezTo>
                    <a:cubicBezTo>
                      <a:pt x="568" y="816"/>
                      <a:pt x="579" y="826"/>
                      <a:pt x="606" y="824"/>
                    </a:cubicBezTo>
                    <a:cubicBezTo>
                      <a:pt x="626" y="823"/>
                      <a:pt x="642" y="820"/>
                      <a:pt x="642" y="820"/>
                    </a:cubicBezTo>
                    <a:cubicBezTo>
                      <a:pt x="642" y="760"/>
                      <a:pt x="642" y="760"/>
                      <a:pt x="642" y="760"/>
                    </a:cubicBezTo>
                    <a:cubicBezTo>
                      <a:pt x="642" y="760"/>
                      <a:pt x="626" y="756"/>
                      <a:pt x="606" y="756"/>
                    </a:cubicBezTo>
                    <a:close/>
                    <a:moveTo>
                      <a:pt x="940" y="698"/>
                    </a:moveTo>
                    <a:cubicBezTo>
                      <a:pt x="932" y="686"/>
                      <a:pt x="921" y="679"/>
                      <a:pt x="903" y="679"/>
                    </a:cubicBezTo>
                    <a:cubicBezTo>
                      <a:pt x="886" y="679"/>
                      <a:pt x="873" y="686"/>
                      <a:pt x="865" y="698"/>
                    </a:cubicBezTo>
                    <a:cubicBezTo>
                      <a:pt x="860" y="707"/>
                      <a:pt x="856" y="717"/>
                      <a:pt x="854" y="730"/>
                    </a:cubicBezTo>
                    <a:cubicBezTo>
                      <a:pt x="949" y="730"/>
                      <a:pt x="949" y="730"/>
                      <a:pt x="949" y="730"/>
                    </a:cubicBezTo>
                    <a:cubicBezTo>
                      <a:pt x="948" y="717"/>
                      <a:pt x="946" y="707"/>
                      <a:pt x="940" y="698"/>
                    </a:cubicBezTo>
                    <a:close/>
                    <a:moveTo>
                      <a:pt x="1475" y="698"/>
                    </a:moveTo>
                    <a:cubicBezTo>
                      <a:pt x="1466" y="686"/>
                      <a:pt x="1454" y="680"/>
                      <a:pt x="1436" y="680"/>
                    </a:cubicBezTo>
                    <a:cubicBezTo>
                      <a:pt x="1420" y="680"/>
                      <a:pt x="1407" y="686"/>
                      <a:pt x="1398" y="698"/>
                    </a:cubicBezTo>
                    <a:cubicBezTo>
                      <a:pt x="1390" y="711"/>
                      <a:pt x="1386" y="729"/>
                      <a:pt x="1386" y="752"/>
                    </a:cubicBezTo>
                    <a:cubicBezTo>
                      <a:pt x="1386" y="774"/>
                      <a:pt x="1390" y="792"/>
                      <a:pt x="1399" y="805"/>
                    </a:cubicBezTo>
                    <a:cubicBezTo>
                      <a:pt x="1407" y="817"/>
                      <a:pt x="1420" y="824"/>
                      <a:pt x="1436" y="824"/>
                    </a:cubicBezTo>
                    <a:cubicBezTo>
                      <a:pt x="1454" y="824"/>
                      <a:pt x="1466" y="817"/>
                      <a:pt x="1475" y="805"/>
                    </a:cubicBezTo>
                    <a:cubicBezTo>
                      <a:pt x="1482" y="792"/>
                      <a:pt x="1488" y="774"/>
                      <a:pt x="1488" y="752"/>
                    </a:cubicBezTo>
                    <a:cubicBezTo>
                      <a:pt x="1488" y="729"/>
                      <a:pt x="1482" y="711"/>
                      <a:pt x="1475" y="698"/>
                    </a:cubicBezTo>
                    <a:close/>
                    <a:moveTo>
                      <a:pt x="1475" y="698"/>
                    </a:moveTo>
                    <a:cubicBezTo>
                      <a:pt x="1466" y="686"/>
                      <a:pt x="1454" y="680"/>
                      <a:pt x="1436" y="680"/>
                    </a:cubicBezTo>
                    <a:cubicBezTo>
                      <a:pt x="1420" y="680"/>
                      <a:pt x="1407" y="686"/>
                      <a:pt x="1398" y="698"/>
                    </a:cubicBezTo>
                    <a:cubicBezTo>
                      <a:pt x="1390" y="711"/>
                      <a:pt x="1386" y="729"/>
                      <a:pt x="1386" y="752"/>
                    </a:cubicBezTo>
                    <a:cubicBezTo>
                      <a:pt x="1386" y="774"/>
                      <a:pt x="1390" y="792"/>
                      <a:pt x="1399" y="805"/>
                    </a:cubicBezTo>
                    <a:cubicBezTo>
                      <a:pt x="1407" y="817"/>
                      <a:pt x="1420" y="824"/>
                      <a:pt x="1436" y="824"/>
                    </a:cubicBezTo>
                    <a:cubicBezTo>
                      <a:pt x="1454" y="824"/>
                      <a:pt x="1466" y="817"/>
                      <a:pt x="1475" y="805"/>
                    </a:cubicBezTo>
                    <a:cubicBezTo>
                      <a:pt x="1482" y="792"/>
                      <a:pt x="1488" y="774"/>
                      <a:pt x="1488" y="752"/>
                    </a:cubicBezTo>
                    <a:cubicBezTo>
                      <a:pt x="1488" y="729"/>
                      <a:pt x="1482" y="711"/>
                      <a:pt x="1475" y="698"/>
                    </a:cubicBezTo>
                    <a:close/>
                    <a:moveTo>
                      <a:pt x="940" y="698"/>
                    </a:moveTo>
                    <a:cubicBezTo>
                      <a:pt x="932" y="686"/>
                      <a:pt x="921" y="679"/>
                      <a:pt x="903" y="679"/>
                    </a:cubicBezTo>
                    <a:cubicBezTo>
                      <a:pt x="886" y="679"/>
                      <a:pt x="873" y="686"/>
                      <a:pt x="865" y="698"/>
                    </a:cubicBezTo>
                    <a:cubicBezTo>
                      <a:pt x="860" y="707"/>
                      <a:pt x="856" y="717"/>
                      <a:pt x="854" y="730"/>
                    </a:cubicBezTo>
                    <a:cubicBezTo>
                      <a:pt x="949" y="730"/>
                      <a:pt x="949" y="730"/>
                      <a:pt x="949" y="730"/>
                    </a:cubicBezTo>
                    <a:cubicBezTo>
                      <a:pt x="948" y="717"/>
                      <a:pt x="946" y="707"/>
                      <a:pt x="940" y="698"/>
                    </a:cubicBezTo>
                    <a:close/>
                    <a:moveTo>
                      <a:pt x="606" y="756"/>
                    </a:moveTo>
                    <a:cubicBezTo>
                      <a:pt x="579" y="756"/>
                      <a:pt x="568" y="766"/>
                      <a:pt x="568" y="766"/>
                    </a:cubicBezTo>
                    <a:cubicBezTo>
                      <a:pt x="560" y="771"/>
                      <a:pt x="556" y="780"/>
                      <a:pt x="556" y="792"/>
                    </a:cubicBezTo>
                    <a:cubicBezTo>
                      <a:pt x="556" y="798"/>
                      <a:pt x="558" y="805"/>
                      <a:pt x="560" y="808"/>
                    </a:cubicBezTo>
                    <a:cubicBezTo>
                      <a:pt x="561" y="811"/>
                      <a:pt x="563" y="812"/>
                      <a:pt x="568" y="816"/>
                    </a:cubicBezTo>
                    <a:cubicBezTo>
                      <a:pt x="568" y="816"/>
                      <a:pt x="579" y="826"/>
                      <a:pt x="606" y="824"/>
                    </a:cubicBezTo>
                    <a:cubicBezTo>
                      <a:pt x="626" y="823"/>
                      <a:pt x="642" y="820"/>
                      <a:pt x="642" y="820"/>
                    </a:cubicBezTo>
                    <a:cubicBezTo>
                      <a:pt x="642" y="760"/>
                      <a:pt x="642" y="760"/>
                      <a:pt x="642" y="760"/>
                    </a:cubicBezTo>
                    <a:cubicBezTo>
                      <a:pt x="642" y="760"/>
                      <a:pt x="626" y="756"/>
                      <a:pt x="606" y="756"/>
                    </a:cubicBezTo>
                    <a:close/>
                    <a:moveTo>
                      <a:pt x="606" y="756"/>
                    </a:moveTo>
                    <a:cubicBezTo>
                      <a:pt x="579" y="756"/>
                      <a:pt x="568" y="766"/>
                      <a:pt x="568" y="766"/>
                    </a:cubicBezTo>
                    <a:cubicBezTo>
                      <a:pt x="560" y="771"/>
                      <a:pt x="556" y="780"/>
                      <a:pt x="556" y="792"/>
                    </a:cubicBezTo>
                    <a:cubicBezTo>
                      <a:pt x="556" y="798"/>
                      <a:pt x="558" y="805"/>
                      <a:pt x="560" y="808"/>
                    </a:cubicBezTo>
                    <a:cubicBezTo>
                      <a:pt x="561" y="811"/>
                      <a:pt x="563" y="812"/>
                      <a:pt x="568" y="816"/>
                    </a:cubicBezTo>
                    <a:cubicBezTo>
                      <a:pt x="568" y="816"/>
                      <a:pt x="579" y="826"/>
                      <a:pt x="606" y="824"/>
                    </a:cubicBezTo>
                    <a:cubicBezTo>
                      <a:pt x="626" y="823"/>
                      <a:pt x="642" y="820"/>
                      <a:pt x="642" y="820"/>
                    </a:cubicBezTo>
                    <a:cubicBezTo>
                      <a:pt x="642" y="760"/>
                      <a:pt x="642" y="760"/>
                      <a:pt x="642" y="760"/>
                    </a:cubicBezTo>
                    <a:cubicBezTo>
                      <a:pt x="642" y="760"/>
                      <a:pt x="626" y="756"/>
                      <a:pt x="606" y="756"/>
                    </a:cubicBezTo>
                    <a:close/>
                    <a:moveTo>
                      <a:pt x="940" y="698"/>
                    </a:moveTo>
                    <a:cubicBezTo>
                      <a:pt x="932" y="686"/>
                      <a:pt x="921" y="679"/>
                      <a:pt x="903" y="679"/>
                    </a:cubicBezTo>
                    <a:cubicBezTo>
                      <a:pt x="886" y="679"/>
                      <a:pt x="873" y="686"/>
                      <a:pt x="865" y="698"/>
                    </a:cubicBezTo>
                    <a:cubicBezTo>
                      <a:pt x="860" y="707"/>
                      <a:pt x="856" y="717"/>
                      <a:pt x="854" y="730"/>
                    </a:cubicBezTo>
                    <a:cubicBezTo>
                      <a:pt x="949" y="730"/>
                      <a:pt x="949" y="730"/>
                      <a:pt x="949" y="730"/>
                    </a:cubicBezTo>
                    <a:cubicBezTo>
                      <a:pt x="948" y="717"/>
                      <a:pt x="946" y="707"/>
                      <a:pt x="940" y="698"/>
                    </a:cubicBezTo>
                    <a:close/>
                    <a:moveTo>
                      <a:pt x="940" y="698"/>
                    </a:moveTo>
                    <a:cubicBezTo>
                      <a:pt x="932" y="686"/>
                      <a:pt x="921" y="679"/>
                      <a:pt x="903" y="679"/>
                    </a:cubicBezTo>
                    <a:cubicBezTo>
                      <a:pt x="886" y="679"/>
                      <a:pt x="873" y="686"/>
                      <a:pt x="865" y="698"/>
                    </a:cubicBezTo>
                    <a:cubicBezTo>
                      <a:pt x="860" y="707"/>
                      <a:pt x="856" y="717"/>
                      <a:pt x="854" y="730"/>
                    </a:cubicBezTo>
                    <a:cubicBezTo>
                      <a:pt x="949" y="730"/>
                      <a:pt x="949" y="730"/>
                      <a:pt x="949" y="730"/>
                    </a:cubicBezTo>
                    <a:cubicBezTo>
                      <a:pt x="948" y="717"/>
                      <a:pt x="946" y="707"/>
                      <a:pt x="940" y="698"/>
                    </a:cubicBezTo>
                    <a:close/>
                    <a:moveTo>
                      <a:pt x="606" y="756"/>
                    </a:moveTo>
                    <a:cubicBezTo>
                      <a:pt x="579" y="756"/>
                      <a:pt x="568" y="766"/>
                      <a:pt x="568" y="766"/>
                    </a:cubicBezTo>
                    <a:cubicBezTo>
                      <a:pt x="560" y="771"/>
                      <a:pt x="556" y="780"/>
                      <a:pt x="556" y="792"/>
                    </a:cubicBezTo>
                    <a:cubicBezTo>
                      <a:pt x="556" y="798"/>
                      <a:pt x="558" y="805"/>
                      <a:pt x="560" y="808"/>
                    </a:cubicBezTo>
                    <a:cubicBezTo>
                      <a:pt x="561" y="811"/>
                      <a:pt x="563" y="812"/>
                      <a:pt x="568" y="816"/>
                    </a:cubicBezTo>
                    <a:cubicBezTo>
                      <a:pt x="568" y="816"/>
                      <a:pt x="579" y="826"/>
                      <a:pt x="606" y="824"/>
                    </a:cubicBezTo>
                    <a:cubicBezTo>
                      <a:pt x="626" y="823"/>
                      <a:pt x="642" y="820"/>
                      <a:pt x="642" y="820"/>
                    </a:cubicBezTo>
                    <a:cubicBezTo>
                      <a:pt x="642" y="760"/>
                      <a:pt x="642" y="760"/>
                      <a:pt x="642" y="760"/>
                    </a:cubicBezTo>
                    <a:cubicBezTo>
                      <a:pt x="642" y="760"/>
                      <a:pt x="626" y="756"/>
                      <a:pt x="606" y="756"/>
                    </a:cubicBezTo>
                    <a:close/>
                    <a:moveTo>
                      <a:pt x="606" y="756"/>
                    </a:moveTo>
                    <a:cubicBezTo>
                      <a:pt x="579" y="756"/>
                      <a:pt x="568" y="766"/>
                      <a:pt x="568" y="766"/>
                    </a:cubicBezTo>
                    <a:cubicBezTo>
                      <a:pt x="560" y="771"/>
                      <a:pt x="556" y="780"/>
                      <a:pt x="556" y="792"/>
                    </a:cubicBezTo>
                    <a:cubicBezTo>
                      <a:pt x="556" y="798"/>
                      <a:pt x="558" y="805"/>
                      <a:pt x="560" y="808"/>
                    </a:cubicBezTo>
                    <a:cubicBezTo>
                      <a:pt x="561" y="811"/>
                      <a:pt x="563" y="812"/>
                      <a:pt x="568" y="816"/>
                    </a:cubicBezTo>
                    <a:cubicBezTo>
                      <a:pt x="568" y="816"/>
                      <a:pt x="579" y="826"/>
                      <a:pt x="606" y="824"/>
                    </a:cubicBezTo>
                    <a:cubicBezTo>
                      <a:pt x="626" y="823"/>
                      <a:pt x="642" y="820"/>
                      <a:pt x="642" y="820"/>
                    </a:cubicBezTo>
                    <a:cubicBezTo>
                      <a:pt x="642" y="760"/>
                      <a:pt x="642" y="760"/>
                      <a:pt x="642" y="760"/>
                    </a:cubicBezTo>
                    <a:cubicBezTo>
                      <a:pt x="642" y="760"/>
                      <a:pt x="626" y="756"/>
                      <a:pt x="606" y="756"/>
                    </a:cubicBezTo>
                    <a:close/>
                    <a:moveTo>
                      <a:pt x="940" y="698"/>
                    </a:moveTo>
                    <a:cubicBezTo>
                      <a:pt x="932" y="686"/>
                      <a:pt x="921" y="679"/>
                      <a:pt x="903" y="679"/>
                    </a:cubicBezTo>
                    <a:cubicBezTo>
                      <a:pt x="886" y="679"/>
                      <a:pt x="873" y="686"/>
                      <a:pt x="865" y="698"/>
                    </a:cubicBezTo>
                    <a:cubicBezTo>
                      <a:pt x="860" y="707"/>
                      <a:pt x="856" y="717"/>
                      <a:pt x="854" y="730"/>
                    </a:cubicBezTo>
                    <a:cubicBezTo>
                      <a:pt x="949" y="730"/>
                      <a:pt x="949" y="730"/>
                      <a:pt x="949" y="730"/>
                    </a:cubicBezTo>
                    <a:cubicBezTo>
                      <a:pt x="948" y="717"/>
                      <a:pt x="946" y="707"/>
                      <a:pt x="940" y="698"/>
                    </a:cubicBezTo>
                    <a:close/>
                    <a:moveTo>
                      <a:pt x="940" y="698"/>
                    </a:moveTo>
                    <a:cubicBezTo>
                      <a:pt x="932" y="686"/>
                      <a:pt x="921" y="679"/>
                      <a:pt x="903" y="679"/>
                    </a:cubicBezTo>
                    <a:cubicBezTo>
                      <a:pt x="886" y="679"/>
                      <a:pt x="873" y="686"/>
                      <a:pt x="865" y="698"/>
                    </a:cubicBezTo>
                    <a:cubicBezTo>
                      <a:pt x="860" y="707"/>
                      <a:pt x="856" y="717"/>
                      <a:pt x="854" y="730"/>
                    </a:cubicBezTo>
                    <a:cubicBezTo>
                      <a:pt x="949" y="730"/>
                      <a:pt x="949" y="730"/>
                      <a:pt x="949" y="730"/>
                    </a:cubicBezTo>
                    <a:cubicBezTo>
                      <a:pt x="948" y="717"/>
                      <a:pt x="946" y="707"/>
                      <a:pt x="940" y="698"/>
                    </a:cubicBezTo>
                    <a:close/>
                    <a:moveTo>
                      <a:pt x="606" y="756"/>
                    </a:moveTo>
                    <a:cubicBezTo>
                      <a:pt x="579" y="756"/>
                      <a:pt x="568" y="766"/>
                      <a:pt x="568" y="766"/>
                    </a:cubicBezTo>
                    <a:cubicBezTo>
                      <a:pt x="560" y="771"/>
                      <a:pt x="556" y="780"/>
                      <a:pt x="556" y="792"/>
                    </a:cubicBezTo>
                    <a:cubicBezTo>
                      <a:pt x="556" y="798"/>
                      <a:pt x="558" y="805"/>
                      <a:pt x="560" y="808"/>
                    </a:cubicBezTo>
                    <a:cubicBezTo>
                      <a:pt x="561" y="811"/>
                      <a:pt x="563" y="812"/>
                      <a:pt x="568" y="816"/>
                    </a:cubicBezTo>
                    <a:cubicBezTo>
                      <a:pt x="568" y="816"/>
                      <a:pt x="579" y="826"/>
                      <a:pt x="606" y="824"/>
                    </a:cubicBezTo>
                    <a:cubicBezTo>
                      <a:pt x="626" y="823"/>
                      <a:pt x="642" y="820"/>
                      <a:pt x="642" y="820"/>
                    </a:cubicBezTo>
                    <a:cubicBezTo>
                      <a:pt x="642" y="760"/>
                      <a:pt x="642" y="760"/>
                      <a:pt x="642" y="760"/>
                    </a:cubicBezTo>
                    <a:cubicBezTo>
                      <a:pt x="642" y="760"/>
                      <a:pt x="626" y="756"/>
                      <a:pt x="606" y="756"/>
                    </a:cubicBezTo>
                    <a:close/>
                    <a:moveTo>
                      <a:pt x="606" y="756"/>
                    </a:moveTo>
                    <a:cubicBezTo>
                      <a:pt x="579" y="756"/>
                      <a:pt x="568" y="766"/>
                      <a:pt x="568" y="766"/>
                    </a:cubicBezTo>
                    <a:cubicBezTo>
                      <a:pt x="560" y="771"/>
                      <a:pt x="556" y="780"/>
                      <a:pt x="556" y="792"/>
                    </a:cubicBezTo>
                    <a:cubicBezTo>
                      <a:pt x="556" y="798"/>
                      <a:pt x="558" y="805"/>
                      <a:pt x="560" y="808"/>
                    </a:cubicBezTo>
                    <a:cubicBezTo>
                      <a:pt x="561" y="811"/>
                      <a:pt x="563" y="812"/>
                      <a:pt x="568" y="816"/>
                    </a:cubicBezTo>
                    <a:cubicBezTo>
                      <a:pt x="568" y="816"/>
                      <a:pt x="579" y="826"/>
                      <a:pt x="606" y="824"/>
                    </a:cubicBezTo>
                    <a:cubicBezTo>
                      <a:pt x="626" y="823"/>
                      <a:pt x="642" y="820"/>
                      <a:pt x="642" y="820"/>
                    </a:cubicBezTo>
                    <a:cubicBezTo>
                      <a:pt x="642" y="760"/>
                      <a:pt x="642" y="760"/>
                      <a:pt x="642" y="760"/>
                    </a:cubicBezTo>
                    <a:cubicBezTo>
                      <a:pt x="642" y="760"/>
                      <a:pt x="626" y="756"/>
                      <a:pt x="606" y="756"/>
                    </a:cubicBezTo>
                    <a:close/>
                    <a:moveTo>
                      <a:pt x="606" y="756"/>
                    </a:moveTo>
                    <a:cubicBezTo>
                      <a:pt x="579" y="756"/>
                      <a:pt x="568" y="766"/>
                      <a:pt x="568" y="766"/>
                    </a:cubicBezTo>
                    <a:cubicBezTo>
                      <a:pt x="560" y="771"/>
                      <a:pt x="556" y="780"/>
                      <a:pt x="556" y="792"/>
                    </a:cubicBezTo>
                    <a:cubicBezTo>
                      <a:pt x="556" y="798"/>
                      <a:pt x="558" y="805"/>
                      <a:pt x="560" y="808"/>
                    </a:cubicBezTo>
                    <a:cubicBezTo>
                      <a:pt x="561" y="811"/>
                      <a:pt x="563" y="812"/>
                      <a:pt x="568" y="816"/>
                    </a:cubicBezTo>
                    <a:cubicBezTo>
                      <a:pt x="568" y="816"/>
                      <a:pt x="579" y="826"/>
                      <a:pt x="606" y="824"/>
                    </a:cubicBezTo>
                    <a:cubicBezTo>
                      <a:pt x="626" y="823"/>
                      <a:pt x="642" y="820"/>
                      <a:pt x="642" y="820"/>
                    </a:cubicBezTo>
                    <a:cubicBezTo>
                      <a:pt x="642" y="760"/>
                      <a:pt x="642" y="760"/>
                      <a:pt x="642" y="760"/>
                    </a:cubicBezTo>
                    <a:cubicBezTo>
                      <a:pt x="642" y="760"/>
                      <a:pt x="626" y="756"/>
                      <a:pt x="606" y="7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388" tIns="45694" rIns="91388" bIns="45694" numCol="1" anchor="t" anchorCtr="0" compatLnSpc="1">
                <a:prstTxWarp prst="textNoShape">
                  <a:avLst/>
                </a:prstTxWarp>
              </a:bodyPr>
              <a:lstStyle/>
              <a:p>
                <a:pPr defTabSz="91369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Segoe UI"/>
                </a:endParaRPr>
              </a:p>
            </p:txBody>
          </p:sp>
        </p:grpSp>
        <p:grpSp>
          <p:nvGrpSpPr>
            <p:cNvPr id="182" name="Group 181"/>
            <p:cNvGrpSpPr/>
            <p:nvPr/>
          </p:nvGrpSpPr>
          <p:grpSpPr>
            <a:xfrm>
              <a:off x="415110" y="4243457"/>
              <a:ext cx="745425" cy="745425"/>
              <a:chOff x="583429" y="5086345"/>
              <a:chExt cx="745531" cy="745531"/>
            </a:xfrm>
          </p:grpSpPr>
          <p:sp>
            <p:nvSpPr>
              <p:cNvPr id="183" name="Oval 182"/>
              <p:cNvSpPr/>
              <p:nvPr/>
            </p:nvSpPr>
            <p:spPr bwMode="auto">
              <a:xfrm>
                <a:off x="583429" y="5086345"/>
                <a:ext cx="745531" cy="745531"/>
              </a:xfrm>
              <a:prstGeom prst="ellipse">
                <a:avLst/>
              </a:prstGeom>
              <a:solidFill>
                <a:srgbClr val="E6E6E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776" tIns="146220" rIns="182776" bIns="1462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175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84" name="Freeform 17"/>
              <p:cNvSpPr>
                <a:spLocks noChangeAspect="1" noEditPoints="1"/>
              </p:cNvSpPr>
              <p:nvPr/>
            </p:nvSpPr>
            <p:spPr bwMode="auto">
              <a:xfrm>
                <a:off x="712295" y="5324734"/>
                <a:ext cx="487798" cy="211225"/>
              </a:xfrm>
              <a:custGeom>
                <a:avLst/>
                <a:gdLst>
                  <a:gd name="T0" fmla="*/ 526 w 706"/>
                  <a:gd name="T1" fmla="*/ 122 h 304"/>
                  <a:gd name="T2" fmla="*/ 512 w 706"/>
                  <a:gd name="T3" fmla="*/ 90 h 304"/>
                  <a:gd name="T4" fmla="*/ 482 w 706"/>
                  <a:gd name="T5" fmla="*/ 121 h 304"/>
                  <a:gd name="T6" fmla="*/ 632 w 706"/>
                  <a:gd name="T7" fmla="*/ 40 h 304"/>
                  <a:gd name="T8" fmla="*/ 620 w 706"/>
                  <a:gd name="T9" fmla="*/ 137 h 304"/>
                  <a:gd name="T10" fmla="*/ 673 w 706"/>
                  <a:gd name="T11" fmla="*/ 0 h 304"/>
                  <a:gd name="T12" fmla="*/ 704 w 706"/>
                  <a:gd name="T13" fmla="*/ 10 h 304"/>
                  <a:gd name="T14" fmla="*/ 66 w 706"/>
                  <a:gd name="T15" fmla="*/ 164 h 304"/>
                  <a:gd name="T16" fmla="*/ 75 w 706"/>
                  <a:gd name="T17" fmla="*/ 227 h 304"/>
                  <a:gd name="T18" fmla="*/ 111 w 706"/>
                  <a:gd name="T19" fmla="*/ 174 h 304"/>
                  <a:gd name="T20" fmla="*/ 132 w 706"/>
                  <a:gd name="T21" fmla="*/ 290 h 304"/>
                  <a:gd name="T22" fmla="*/ 121 w 706"/>
                  <a:gd name="T23" fmla="*/ 210 h 304"/>
                  <a:gd name="T24" fmla="*/ 62 w 706"/>
                  <a:gd name="T25" fmla="*/ 301 h 304"/>
                  <a:gd name="T26" fmla="*/ 33 w 706"/>
                  <a:gd name="T27" fmla="*/ 290 h 304"/>
                  <a:gd name="T28" fmla="*/ 28 w 706"/>
                  <a:gd name="T29" fmla="*/ 175 h 304"/>
                  <a:gd name="T30" fmla="*/ 187 w 706"/>
                  <a:gd name="T31" fmla="*/ 284 h 304"/>
                  <a:gd name="T32" fmla="*/ 228 w 706"/>
                  <a:gd name="T33" fmla="*/ 289 h 304"/>
                  <a:gd name="T34" fmla="*/ 196 w 706"/>
                  <a:gd name="T35" fmla="*/ 296 h 304"/>
                  <a:gd name="T36" fmla="*/ 159 w 706"/>
                  <a:gd name="T37" fmla="*/ 253 h 304"/>
                  <a:gd name="T38" fmla="*/ 192 w 706"/>
                  <a:gd name="T39" fmla="*/ 229 h 304"/>
                  <a:gd name="T40" fmla="*/ 207 w 706"/>
                  <a:gd name="T41" fmla="*/ 195 h 304"/>
                  <a:gd name="T42" fmla="*/ 228 w 706"/>
                  <a:gd name="T43" fmla="*/ 289 h 304"/>
                  <a:gd name="T44" fmla="*/ 311 w 706"/>
                  <a:gd name="T45" fmla="*/ 224 h 304"/>
                  <a:gd name="T46" fmla="*/ 262 w 706"/>
                  <a:gd name="T47" fmla="*/ 301 h 304"/>
                  <a:gd name="T48" fmla="*/ 278 w 706"/>
                  <a:gd name="T49" fmla="*/ 197 h 304"/>
                  <a:gd name="T50" fmla="*/ 358 w 706"/>
                  <a:gd name="T51" fmla="*/ 164 h 304"/>
                  <a:gd name="T52" fmla="*/ 378 w 706"/>
                  <a:gd name="T53" fmla="*/ 205 h 304"/>
                  <a:gd name="T54" fmla="*/ 387 w 706"/>
                  <a:gd name="T55" fmla="*/ 233 h 304"/>
                  <a:gd name="T56" fmla="*/ 377 w 706"/>
                  <a:gd name="T57" fmla="*/ 301 h 304"/>
                  <a:gd name="T58" fmla="*/ 340 w 706"/>
                  <a:gd name="T59" fmla="*/ 290 h 304"/>
                  <a:gd name="T60" fmla="*/ 336 w 706"/>
                  <a:gd name="T61" fmla="*/ 175 h 304"/>
                  <a:gd name="T62" fmla="*/ 471 w 706"/>
                  <a:gd name="T63" fmla="*/ 223 h 304"/>
                  <a:gd name="T64" fmla="*/ 460 w 706"/>
                  <a:gd name="T65" fmla="*/ 237 h 304"/>
                  <a:gd name="T66" fmla="*/ 448 w 706"/>
                  <a:gd name="T67" fmla="*/ 304 h 304"/>
                  <a:gd name="T68" fmla="*/ 464 w 706"/>
                  <a:gd name="T69" fmla="*/ 194 h 304"/>
                  <a:gd name="T70" fmla="*/ 456 w 706"/>
                  <a:gd name="T71" fmla="*/ 256 h 304"/>
                  <a:gd name="T72" fmla="*/ 450 w 706"/>
                  <a:gd name="T73" fmla="*/ 282 h 304"/>
                  <a:gd name="T74" fmla="*/ 533 w 706"/>
                  <a:gd name="T75" fmla="*/ 174 h 304"/>
                  <a:gd name="T76" fmla="*/ 560 w 706"/>
                  <a:gd name="T77" fmla="*/ 186 h 304"/>
                  <a:gd name="T78" fmla="*/ 551 w 706"/>
                  <a:gd name="T79" fmla="*/ 226 h 304"/>
                  <a:gd name="T80" fmla="*/ 553 w 706"/>
                  <a:gd name="T81" fmla="*/ 281 h 304"/>
                  <a:gd name="T82" fmla="*/ 509 w 706"/>
                  <a:gd name="T83" fmla="*/ 275 h 304"/>
                  <a:gd name="T84" fmla="*/ 521 w 706"/>
                  <a:gd name="T85" fmla="*/ 197 h 304"/>
                  <a:gd name="T86" fmla="*/ 626 w 706"/>
                  <a:gd name="T87" fmla="*/ 223 h 304"/>
                  <a:gd name="T88" fmla="*/ 597 w 706"/>
                  <a:gd name="T89" fmla="*/ 272 h 304"/>
                  <a:gd name="T90" fmla="*/ 619 w 706"/>
                  <a:gd name="T91" fmla="*/ 257 h 304"/>
                  <a:gd name="T92" fmla="*/ 605 w 706"/>
                  <a:gd name="T93" fmla="*/ 303 h 304"/>
                  <a:gd name="T94" fmla="*/ 657 w 706"/>
                  <a:gd name="T95" fmla="*/ 223 h 304"/>
                  <a:gd name="T96" fmla="*/ 678 w 706"/>
                  <a:gd name="T97" fmla="*/ 202 h 304"/>
                  <a:gd name="T98" fmla="*/ 673 w 706"/>
                  <a:gd name="T99" fmla="*/ 215 h 304"/>
                  <a:gd name="T100" fmla="*/ 684 w 706"/>
                  <a:gd name="T101" fmla="*/ 204 h 304"/>
                  <a:gd name="T102" fmla="*/ 685 w 706"/>
                  <a:gd name="T103" fmla="*/ 215 h 304"/>
                  <a:gd name="T104" fmla="*/ 676 w 706"/>
                  <a:gd name="T105" fmla="*/ 209 h 304"/>
                  <a:gd name="T106" fmla="*/ 679 w 706"/>
                  <a:gd name="T107" fmla="*/ 218 h 304"/>
                  <a:gd name="T108" fmla="*/ 679 w 706"/>
                  <a:gd name="T109" fmla="*/ 194 h 304"/>
                  <a:gd name="T110" fmla="*/ 679 w 706"/>
                  <a:gd name="T111" fmla="*/ 194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06" h="304">
                    <a:moveTo>
                      <a:pt x="574" y="63"/>
                    </a:moveTo>
                    <a:cubicBezTo>
                      <a:pt x="550" y="63"/>
                      <a:pt x="550" y="63"/>
                      <a:pt x="550" y="63"/>
                    </a:cubicBezTo>
                    <a:cubicBezTo>
                      <a:pt x="545" y="63"/>
                      <a:pt x="539" y="68"/>
                      <a:pt x="537" y="73"/>
                    </a:cubicBezTo>
                    <a:cubicBezTo>
                      <a:pt x="526" y="122"/>
                      <a:pt x="526" y="122"/>
                      <a:pt x="526" y="122"/>
                    </a:cubicBezTo>
                    <a:cubicBezTo>
                      <a:pt x="542" y="123"/>
                      <a:pt x="556" y="124"/>
                      <a:pt x="569" y="126"/>
                    </a:cubicBezTo>
                    <a:cubicBezTo>
                      <a:pt x="582" y="73"/>
                      <a:pt x="582" y="73"/>
                      <a:pt x="582" y="73"/>
                    </a:cubicBezTo>
                    <a:cubicBezTo>
                      <a:pt x="583" y="68"/>
                      <a:pt x="579" y="63"/>
                      <a:pt x="574" y="63"/>
                    </a:cubicBezTo>
                    <a:moveTo>
                      <a:pt x="512" y="90"/>
                    </a:moveTo>
                    <a:cubicBezTo>
                      <a:pt x="489" y="90"/>
                      <a:pt x="489" y="90"/>
                      <a:pt x="489" y="90"/>
                    </a:cubicBezTo>
                    <a:cubicBezTo>
                      <a:pt x="483" y="90"/>
                      <a:pt x="477" y="95"/>
                      <a:pt x="476" y="100"/>
                    </a:cubicBezTo>
                    <a:cubicBezTo>
                      <a:pt x="471" y="122"/>
                      <a:pt x="471" y="122"/>
                      <a:pt x="471" y="122"/>
                    </a:cubicBezTo>
                    <a:cubicBezTo>
                      <a:pt x="475" y="121"/>
                      <a:pt x="478" y="121"/>
                      <a:pt x="482" y="121"/>
                    </a:cubicBezTo>
                    <a:cubicBezTo>
                      <a:pt x="494" y="121"/>
                      <a:pt x="505" y="121"/>
                      <a:pt x="515" y="122"/>
                    </a:cubicBezTo>
                    <a:cubicBezTo>
                      <a:pt x="520" y="100"/>
                      <a:pt x="520" y="100"/>
                      <a:pt x="520" y="100"/>
                    </a:cubicBezTo>
                    <a:cubicBezTo>
                      <a:pt x="522" y="95"/>
                      <a:pt x="518" y="90"/>
                      <a:pt x="512" y="90"/>
                    </a:cubicBezTo>
                    <a:moveTo>
                      <a:pt x="632" y="40"/>
                    </a:moveTo>
                    <a:cubicBezTo>
                      <a:pt x="609" y="40"/>
                      <a:pt x="609" y="40"/>
                      <a:pt x="609" y="40"/>
                    </a:cubicBezTo>
                    <a:cubicBezTo>
                      <a:pt x="603" y="40"/>
                      <a:pt x="597" y="45"/>
                      <a:pt x="596" y="50"/>
                    </a:cubicBezTo>
                    <a:cubicBezTo>
                      <a:pt x="578" y="128"/>
                      <a:pt x="578" y="128"/>
                      <a:pt x="578" y="128"/>
                    </a:cubicBezTo>
                    <a:cubicBezTo>
                      <a:pt x="594" y="130"/>
                      <a:pt x="608" y="133"/>
                      <a:pt x="620" y="137"/>
                    </a:cubicBezTo>
                    <a:cubicBezTo>
                      <a:pt x="640" y="50"/>
                      <a:pt x="640" y="50"/>
                      <a:pt x="640" y="50"/>
                    </a:cubicBezTo>
                    <a:cubicBezTo>
                      <a:pt x="642" y="45"/>
                      <a:pt x="638" y="40"/>
                      <a:pt x="632" y="40"/>
                    </a:cubicBezTo>
                    <a:moveTo>
                      <a:pt x="696" y="0"/>
                    </a:moveTo>
                    <a:cubicBezTo>
                      <a:pt x="673" y="0"/>
                      <a:pt x="673" y="0"/>
                      <a:pt x="673" y="0"/>
                    </a:cubicBezTo>
                    <a:cubicBezTo>
                      <a:pt x="667" y="0"/>
                      <a:pt x="661" y="4"/>
                      <a:pt x="660" y="10"/>
                    </a:cubicBezTo>
                    <a:cubicBezTo>
                      <a:pt x="630" y="139"/>
                      <a:pt x="630" y="139"/>
                      <a:pt x="630" y="139"/>
                    </a:cubicBezTo>
                    <a:cubicBezTo>
                      <a:pt x="646" y="144"/>
                      <a:pt x="659" y="150"/>
                      <a:pt x="670" y="155"/>
                    </a:cubicBezTo>
                    <a:cubicBezTo>
                      <a:pt x="704" y="10"/>
                      <a:pt x="704" y="10"/>
                      <a:pt x="704" y="10"/>
                    </a:cubicBezTo>
                    <a:cubicBezTo>
                      <a:pt x="706" y="4"/>
                      <a:pt x="702" y="0"/>
                      <a:pt x="696" y="0"/>
                    </a:cubicBezTo>
                    <a:moveTo>
                      <a:pt x="28" y="175"/>
                    </a:moveTo>
                    <a:cubicBezTo>
                      <a:pt x="30" y="169"/>
                      <a:pt x="36" y="164"/>
                      <a:pt x="42" y="164"/>
                    </a:cubicBezTo>
                    <a:cubicBezTo>
                      <a:pt x="66" y="164"/>
                      <a:pt x="66" y="164"/>
                      <a:pt x="66" y="164"/>
                    </a:cubicBezTo>
                    <a:cubicBezTo>
                      <a:pt x="72" y="164"/>
                      <a:pt x="77" y="169"/>
                      <a:pt x="77" y="175"/>
                    </a:cubicBezTo>
                    <a:cubicBezTo>
                      <a:pt x="76" y="191"/>
                      <a:pt x="76" y="191"/>
                      <a:pt x="76" y="191"/>
                    </a:cubicBezTo>
                    <a:cubicBezTo>
                      <a:pt x="76" y="197"/>
                      <a:pt x="75" y="207"/>
                      <a:pt x="75" y="214"/>
                    </a:cubicBezTo>
                    <a:cubicBezTo>
                      <a:pt x="75" y="214"/>
                      <a:pt x="75" y="223"/>
                      <a:pt x="75" y="227"/>
                    </a:cubicBezTo>
                    <a:cubicBezTo>
                      <a:pt x="74" y="238"/>
                      <a:pt x="74" y="248"/>
                      <a:pt x="73" y="261"/>
                    </a:cubicBezTo>
                    <a:cubicBezTo>
                      <a:pt x="76" y="254"/>
                      <a:pt x="79" y="246"/>
                      <a:pt x="83" y="238"/>
                    </a:cubicBezTo>
                    <a:cubicBezTo>
                      <a:pt x="86" y="231"/>
                      <a:pt x="90" y="221"/>
                      <a:pt x="92" y="216"/>
                    </a:cubicBezTo>
                    <a:cubicBezTo>
                      <a:pt x="111" y="174"/>
                      <a:pt x="111" y="174"/>
                      <a:pt x="111" y="174"/>
                    </a:cubicBezTo>
                    <a:cubicBezTo>
                      <a:pt x="113" y="168"/>
                      <a:pt x="120" y="164"/>
                      <a:pt x="126" y="164"/>
                    </a:cubicBezTo>
                    <a:cubicBezTo>
                      <a:pt x="150" y="164"/>
                      <a:pt x="150" y="164"/>
                      <a:pt x="150" y="164"/>
                    </a:cubicBezTo>
                    <a:cubicBezTo>
                      <a:pt x="156" y="164"/>
                      <a:pt x="160" y="169"/>
                      <a:pt x="158" y="175"/>
                    </a:cubicBezTo>
                    <a:cubicBezTo>
                      <a:pt x="132" y="290"/>
                      <a:pt x="132" y="290"/>
                      <a:pt x="132" y="290"/>
                    </a:cubicBezTo>
                    <a:cubicBezTo>
                      <a:pt x="130" y="296"/>
                      <a:pt x="124" y="301"/>
                      <a:pt x="118" y="301"/>
                    </a:cubicBezTo>
                    <a:cubicBezTo>
                      <a:pt x="109" y="301"/>
                      <a:pt x="109" y="301"/>
                      <a:pt x="109" y="301"/>
                    </a:cubicBezTo>
                    <a:cubicBezTo>
                      <a:pt x="103" y="301"/>
                      <a:pt x="99" y="296"/>
                      <a:pt x="101" y="290"/>
                    </a:cubicBezTo>
                    <a:cubicBezTo>
                      <a:pt x="121" y="210"/>
                      <a:pt x="121" y="210"/>
                      <a:pt x="121" y="210"/>
                    </a:cubicBezTo>
                    <a:cubicBezTo>
                      <a:pt x="123" y="204"/>
                      <a:pt x="122" y="204"/>
                      <a:pt x="119" y="209"/>
                    </a:cubicBezTo>
                    <a:cubicBezTo>
                      <a:pt x="83" y="291"/>
                      <a:pt x="83" y="291"/>
                      <a:pt x="83" y="291"/>
                    </a:cubicBezTo>
                    <a:cubicBezTo>
                      <a:pt x="80" y="296"/>
                      <a:pt x="73" y="301"/>
                      <a:pt x="67" y="301"/>
                    </a:cubicBezTo>
                    <a:cubicBezTo>
                      <a:pt x="62" y="301"/>
                      <a:pt x="62" y="301"/>
                      <a:pt x="62" y="301"/>
                    </a:cubicBezTo>
                    <a:cubicBezTo>
                      <a:pt x="56" y="301"/>
                      <a:pt x="51" y="296"/>
                      <a:pt x="51" y="290"/>
                    </a:cubicBezTo>
                    <a:cubicBezTo>
                      <a:pt x="51" y="210"/>
                      <a:pt x="51" y="210"/>
                      <a:pt x="51" y="210"/>
                    </a:cubicBezTo>
                    <a:cubicBezTo>
                      <a:pt x="51" y="204"/>
                      <a:pt x="50" y="204"/>
                      <a:pt x="49" y="210"/>
                    </a:cubicBezTo>
                    <a:cubicBezTo>
                      <a:pt x="33" y="290"/>
                      <a:pt x="33" y="290"/>
                      <a:pt x="33" y="290"/>
                    </a:cubicBezTo>
                    <a:cubicBezTo>
                      <a:pt x="31" y="296"/>
                      <a:pt x="25" y="301"/>
                      <a:pt x="19" y="301"/>
                    </a:cubicBezTo>
                    <a:cubicBezTo>
                      <a:pt x="11" y="301"/>
                      <a:pt x="11" y="301"/>
                      <a:pt x="11" y="301"/>
                    </a:cubicBezTo>
                    <a:cubicBezTo>
                      <a:pt x="4" y="301"/>
                      <a:pt x="0" y="296"/>
                      <a:pt x="2" y="290"/>
                    </a:cubicBezTo>
                    <a:lnTo>
                      <a:pt x="28" y="175"/>
                    </a:lnTo>
                    <a:close/>
                    <a:moveTo>
                      <a:pt x="207" y="252"/>
                    </a:moveTo>
                    <a:cubicBezTo>
                      <a:pt x="200" y="254"/>
                      <a:pt x="191" y="257"/>
                      <a:pt x="187" y="260"/>
                    </a:cubicBezTo>
                    <a:cubicBezTo>
                      <a:pt x="182" y="264"/>
                      <a:pt x="181" y="275"/>
                      <a:pt x="181" y="277"/>
                    </a:cubicBezTo>
                    <a:cubicBezTo>
                      <a:pt x="181" y="281"/>
                      <a:pt x="182" y="284"/>
                      <a:pt x="187" y="284"/>
                    </a:cubicBezTo>
                    <a:cubicBezTo>
                      <a:pt x="193" y="284"/>
                      <a:pt x="193" y="284"/>
                      <a:pt x="193" y="284"/>
                    </a:cubicBezTo>
                    <a:cubicBezTo>
                      <a:pt x="197" y="280"/>
                      <a:pt x="202" y="272"/>
                      <a:pt x="203" y="266"/>
                    </a:cubicBezTo>
                    <a:lnTo>
                      <a:pt x="207" y="252"/>
                    </a:lnTo>
                    <a:close/>
                    <a:moveTo>
                      <a:pt x="228" y="289"/>
                    </a:moveTo>
                    <a:cubicBezTo>
                      <a:pt x="227" y="291"/>
                      <a:pt x="227" y="292"/>
                      <a:pt x="227" y="294"/>
                    </a:cubicBezTo>
                    <a:cubicBezTo>
                      <a:pt x="227" y="299"/>
                      <a:pt x="228" y="300"/>
                      <a:pt x="230" y="301"/>
                    </a:cubicBezTo>
                    <a:cubicBezTo>
                      <a:pt x="206" y="301"/>
                      <a:pt x="206" y="301"/>
                      <a:pt x="206" y="301"/>
                    </a:cubicBezTo>
                    <a:cubicBezTo>
                      <a:pt x="200" y="301"/>
                      <a:pt x="195" y="299"/>
                      <a:pt x="196" y="296"/>
                    </a:cubicBezTo>
                    <a:cubicBezTo>
                      <a:pt x="197" y="293"/>
                      <a:pt x="193" y="293"/>
                      <a:pt x="189" y="298"/>
                    </a:cubicBezTo>
                    <a:cubicBezTo>
                      <a:pt x="189" y="298"/>
                      <a:pt x="181" y="304"/>
                      <a:pt x="169" y="304"/>
                    </a:cubicBezTo>
                    <a:cubicBezTo>
                      <a:pt x="167" y="304"/>
                      <a:pt x="149" y="304"/>
                      <a:pt x="149" y="285"/>
                    </a:cubicBezTo>
                    <a:cubicBezTo>
                      <a:pt x="149" y="278"/>
                      <a:pt x="153" y="260"/>
                      <a:pt x="159" y="253"/>
                    </a:cubicBezTo>
                    <a:cubicBezTo>
                      <a:pt x="165" y="245"/>
                      <a:pt x="175" y="243"/>
                      <a:pt x="211" y="232"/>
                    </a:cubicBezTo>
                    <a:cubicBezTo>
                      <a:pt x="212" y="228"/>
                      <a:pt x="214" y="221"/>
                      <a:pt x="214" y="220"/>
                    </a:cubicBezTo>
                    <a:cubicBezTo>
                      <a:pt x="214" y="214"/>
                      <a:pt x="208" y="214"/>
                      <a:pt x="205" y="214"/>
                    </a:cubicBezTo>
                    <a:cubicBezTo>
                      <a:pt x="196" y="214"/>
                      <a:pt x="195" y="219"/>
                      <a:pt x="192" y="229"/>
                    </a:cubicBezTo>
                    <a:cubicBezTo>
                      <a:pt x="174" y="229"/>
                      <a:pt x="174" y="229"/>
                      <a:pt x="174" y="229"/>
                    </a:cubicBezTo>
                    <a:cubicBezTo>
                      <a:pt x="167" y="229"/>
                      <a:pt x="164" y="224"/>
                      <a:pt x="165" y="218"/>
                    </a:cubicBezTo>
                    <a:cubicBezTo>
                      <a:pt x="165" y="218"/>
                      <a:pt x="169" y="205"/>
                      <a:pt x="179" y="200"/>
                    </a:cubicBezTo>
                    <a:cubicBezTo>
                      <a:pt x="186" y="197"/>
                      <a:pt x="196" y="195"/>
                      <a:pt x="207" y="195"/>
                    </a:cubicBezTo>
                    <a:cubicBezTo>
                      <a:pt x="225" y="195"/>
                      <a:pt x="243" y="199"/>
                      <a:pt x="243" y="218"/>
                    </a:cubicBezTo>
                    <a:cubicBezTo>
                      <a:pt x="243" y="221"/>
                      <a:pt x="243" y="221"/>
                      <a:pt x="243" y="221"/>
                    </a:cubicBezTo>
                    <a:cubicBezTo>
                      <a:pt x="242" y="226"/>
                      <a:pt x="240" y="234"/>
                      <a:pt x="239" y="240"/>
                    </a:cubicBezTo>
                    <a:lnTo>
                      <a:pt x="228" y="289"/>
                    </a:lnTo>
                    <a:close/>
                    <a:moveTo>
                      <a:pt x="292" y="218"/>
                    </a:moveTo>
                    <a:cubicBezTo>
                      <a:pt x="301" y="201"/>
                      <a:pt x="307" y="198"/>
                      <a:pt x="323" y="195"/>
                    </a:cubicBezTo>
                    <a:cubicBezTo>
                      <a:pt x="319" y="213"/>
                      <a:pt x="319" y="213"/>
                      <a:pt x="319" y="213"/>
                    </a:cubicBezTo>
                    <a:cubicBezTo>
                      <a:pt x="317" y="219"/>
                      <a:pt x="314" y="224"/>
                      <a:pt x="311" y="224"/>
                    </a:cubicBezTo>
                    <a:cubicBezTo>
                      <a:pt x="309" y="224"/>
                      <a:pt x="309" y="224"/>
                      <a:pt x="309" y="224"/>
                    </a:cubicBezTo>
                    <a:cubicBezTo>
                      <a:pt x="292" y="224"/>
                      <a:pt x="289" y="231"/>
                      <a:pt x="285" y="250"/>
                    </a:cubicBezTo>
                    <a:cubicBezTo>
                      <a:pt x="275" y="290"/>
                      <a:pt x="275" y="290"/>
                      <a:pt x="275" y="290"/>
                    </a:cubicBezTo>
                    <a:cubicBezTo>
                      <a:pt x="274" y="296"/>
                      <a:pt x="268" y="301"/>
                      <a:pt x="262" y="301"/>
                    </a:cubicBezTo>
                    <a:cubicBezTo>
                      <a:pt x="253" y="301"/>
                      <a:pt x="253" y="301"/>
                      <a:pt x="253" y="301"/>
                    </a:cubicBezTo>
                    <a:cubicBezTo>
                      <a:pt x="247" y="301"/>
                      <a:pt x="243" y="296"/>
                      <a:pt x="245" y="290"/>
                    </a:cubicBezTo>
                    <a:cubicBezTo>
                      <a:pt x="264" y="208"/>
                      <a:pt x="264" y="208"/>
                      <a:pt x="264" y="208"/>
                    </a:cubicBezTo>
                    <a:cubicBezTo>
                      <a:pt x="265" y="202"/>
                      <a:pt x="271" y="197"/>
                      <a:pt x="278" y="197"/>
                    </a:cubicBezTo>
                    <a:cubicBezTo>
                      <a:pt x="286" y="197"/>
                      <a:pt x="286" y="197"/>
                      <a:pt x="286" y="197"/>
                    </a:cubicBezTo>
                    <a:cubicBezTo>
                      <a:pt x="292" y="197"/>
                      <a:pt x="296" y="202"/>
                      <a:pt x="294" y="208"/>
                    </a:cubicBezTo>
                    <a:lnTo>
                      <a:pt x="292" y="218"/>
                    </a:lnTo>
                    <a:close/>
                    <a:moveTo>
                      <a:pt x="358" y="164"/>
                    </a:moveTo>
                    <a:cubicBezTo>
                      <a:pt x="365" y="164"/>
                      <a:pt x="368" y="169"/>
                      <a:pt x="367" y="175"/>
                    </a:cubicBezTo>
                    <a:cubicBezTo>
                      <a:pt x="355" y="225"/>
                      <a:pt x="355" y="225"/>
                      <a:pt x="355" y="225"/>
                    </a:cubicBezTo>
                    <a:cubicBezTo>
                      <a:pt x="354" y="231"/>
                      <a:pt x="356" y="232"/>
                      <a:pt x="360" y="227"/>
                    </a:cubicBezTo>
                    <a:cubicBezTo>
                      <a:pt x="378" y="205"/>
                      <a:pt x="378" y="205"/>
                      <a:pt x="378" y="205"/>
                    </a:cubicBezTo>
                    <a:cubicBezTo>
                      <a:pt x="382" y="201"/>
                      <a:pt x="390" y="197"/>
                      <a:pt x="396" y="197"/>
                    </a:cubicBezTo>
                    <a:cubicBezTo>
                      <a:pt x="409" y="197"/>
                      <a:pt x="409" y="197"/>
                      <a:pt x="409" y="197"/>
                    </a:cubicBezTo>
                    <a:cubicBezTo>
                      <a:pt x="415" y="197"/>
                      <a:pt x="417" y="201"/>
                      <a:pt x="412" y="205"/>
                    </a:cubicBezTo>
                    <a:cubicBezTo>
                      <a:pt x="387" y="233"/>
                      <a:pt x="387" y="233"/>
                      <a:pt x="387" y="233"/>
                    </a:cubicBezTo>
                    <a:cubicBezTo>
                      <a:pt x="383" y="238"/>
                      <a:pt x="381" y="247"/>
                      <a:pt x="383" y="253"/>
                    </a:cubicBezTo>
                    <a:cubicBezTo>
                      <a:pt x="394" y="290"/>
                      <a:pt x="394" y="290"/>
                      <a:pt x="394" y="290"/>
                    </a:cubicBezTo>
                    <a:cubicBezTo>
                      <a:pt x="396" y="296"/>
                      <a:pt x="392" y="301"/>
                      <a:pt x="386" y="301"/>
                    </a:cubicBezTo>
                    <a:cubicBezTo>
                      <a:pt x="377" y="301"/>
                      <a:pt x="377" y="301"/>
                      <a:pt x="377" y="301"/>
                    </a:cubicBezTo>
                    <a:cubicBezTo>
                      <a:pt x="371" y="301"/>
                      <a:pt x="364" y="296"/>
                      <a:pt x="363" y="290"/>
                    </a:cubicBezTo>
                    <a:cubicBezTo>
                      <a:pt x="354" y="256"/>
                      <a:pt x="354" y="256"/>
                      <a:pt x="354" y="256"/>
                    </a:cubicBezTo>
                    <a:cubicBezTo>
                      <a:pt x="352" y="250"/>
                      <a:pt x="350" y="250"/>
                      <a:pt x="348" y="256"/>
                    </a:cubicBezTo>
                    <a:cubicBezTo>
                      <a:pt x="340" y="290"/>
                      <a:pt x="340" y="290"/>
                      <a:pt x="340" y="290"/>
                    </a:cubicBezTo>
                    <a:cubicBezTo>
                      <a:pt x="339" y="296"/>
                      <a:pt x="333" y="301"/>
                      <a:pt x="327" y="301"/>
                    </a:cubicBezTo>
                    <a:cubicBezTo>
                      <a:pt x="318" y="301"/>
                      <a:pt x="318" y="301"/>
                      <a:pt x="318" y="301"/>
                    </a:cubicBezTo>
                    <a:cubicBezTo>
                      <a:pt x="312" y="301"/>
                      <a:pt x="308" y="296"/>
                      <a:pt x="309" y="290"/>
                    </a:cubicBezTo>
                    <a:cubicBezTo>
                      <a:pt x="336" y="175"/>
                      <a:pt x="336" y="175"/>
                      <a:pt x="336" y="175"/>
                    </a:cubicBezTo>
                    <a:cubicBezTo>
                      <a:pt x="338" y="169"/>
                      <a:pt x="344" y="164"/>
                      <a:pt x="350" y="164"/>
                    </a:cubicBezTo>
                    <a:lnTo>
                      <a:pt x="358" y="164"/>
                    </a:lnTo>
                    <a:close/>
                    <a:moveTo>
                      <a:pt x="469" y="237"/>
                    </a:moveTo>
                    <a:cubicBezTo>
                      <a:pt x="469" y="234"/>
                      <a:pt x="471" y="226"/>
                      <a:pt x="471" y="223"/>
                    </a:cubicBezTo>
                    <a:cubicBezTo>
                      <a:pt x="471" y="221"/>
                      <a:pt x="471" y="219"/>
                      <a:pt x="470" y="218"/>
                    </a:cubicBezTo>
                    <a:cubicBezTo>
                      <a:pt x="468" y="215"/>
                      <a:pt x="464" y="215"/>
                      <a:pt x="462" y="215"/>
                    </a:cubicBezTo>
                    <a:cubicBezTo>
                      <a:pt x="453" y="215"/>
                      <a:pt x="451" y="226"/>
                      <a:pt x="451" y="226"/>
                    </a:cubicBezTo>
                    <a:cubicBezTo>
                      <a:pt x="450" y="232"/>
                      <a:pt x="454" y="237"/>
                      <a:pt x="460" y="237"/>
                    </a:cubicBezTo>
                    <a:lnTo>
                      <a:pt x="469" y="237"/>
                    </a:lnTo>
                    <a:close/>
                    <a:moveTo>
                      <a:pt x="494" y="267"/>
                    </a:moveTo>
                    <a:cubicBezTo>
                      <a:pt x="492" y="275"/>
                      <a:pt x="490" y="284"/>
                      <a:pt x="483" y="291"/>
                    </a:cubicBezTo>
                    <a:cubicBezTo>
                      <a:pt x="477" y="299"/>
                      <a:pt x="467" y="304"/>
                      <a:pt x="448" y="304"/>
                    </a:cubicBezTo>
                    <a:cubicBezTo>
                      <a:pt x="443" y="304"/>
                      <a:pt x="429" y="303"/>
                      <a:pt x="419" y="296"/>
                    </a:cubicBezTo>
                    <a:cubicBezTo>
                      <a:pt x="415" y="292"/>
                      <a:pt x="411" y="287"/>
                      <a:pt x="411" y="276"/>
                    </a:cubicBezTo>
                    <a:cubicBezTo>
                      <a:pt x="411" y="262"/>
                      <a:pt x="421" y="224"/>
                      <a:pt x="424" y="216"/>
                    </a:cubicBezTo>
                    <a:cubicBezTo>
                      <a:pt x="428" y="207"/>
                      <a:pt x="436" y="194"/>
                      <a:pt x="464" y="194"/>
                    </a:cubicBezTo>
                    <a:cubicBezTo>
                      <a:pt x="477" y="194"/>
                      <a:pt x="501" y="197"/>
                      <a:pt x="501" y="220"/>
                    </a:cubicBezTo>
                    <a:cubicBezTo>
                      <a:pt x="501" y="224"/>
                      <a:pt x="500" y="228"/>
                      <a:pt x="499" y="233"/>
                    </a:cubicBezTo>
                    <a:cubicBezTo>
                      <a:pt x="498" y="241"/>
                      <a:pt x="496" y="248"/>
                      <a:pt x="494" y="256"/>
                    </a:cubicBezTo>
                    <a:cubicBezTo>
                      <a:pt x="456" y="256"/>
                      <a:pt x="456" y="256"/>
                      <a:pt x="456" y="256"/>
                    </a:cubicBezTo>
                    <a:cubicBezTo>
                      <a:pt x="449" y="256"/>
                      <a:pt x="443" y="261"/>
                      <a:pt x="442" y="267"/>
                    </a:cubicBezTo>
                    <a:cubicBezTo>
                      <a:pt x="442" y="267"/>
                      <a:pt x="441" y="271"/>
                      <a:pt x="441" y="275"/>
                    </a:cubicBezTo>
                    <a:cubicBezTo>
                      <a:pt x="441" y="276"/>
                      <a:pt x="441" y="278"/>
                      <a:pt x="441" y="278"/>
                    </a:cubicBezTo>
                    <a:cubicBezTo>
                      <a:pt x="443" y="281"/>
                      <a:pt x="446" y="282"/>
                      <a:pt x="450" y="282"/>
                    </a:cubicBezTo>
                    <a:cubicBezTo>
                      <a:pt x="459" y="282"/>
                      <a:pt x="460" y="278"/>
                      <a:pt x="460" y="278"/>
                    </a:cubicBezTo>
                    <a:cubicBezTo>
                      <a:pt x="461" y="272"/>
                      <a:pt x="467" y="267"/>
                      <a:pt x="473" y="267"/>
                    </a:cubicBezTo>
                    <a:lnTo>
                      <a:pt x="494" y="267"/>
                    </a:lnTo>
                    <a:close/>
                    <a:moveTo>
                      <a:pt x="533" y="174"/>
                    </a:moveTo>
                    <a:cubicBezTo>
                      <a:pt x="534" y="168"/>
                      <a:pt x="540" y="163"/>
                      <a:pt x="546" y="163"/>
                    </a:cubicBezTo>
                    <a:cubicBezTo>
                      <a:pt x="554" y="163"/>
                      <a:pt x="554" y="163"/>
                      <a:pt x="554" y="163"/>
                    </a:cubicBezTo>
                    <a:cubicBezTo>
                      <a:pt x="561" y="163"/>
                      <a:pt x="564" y="168"/>
                      <a:pt x="563" y="174"/>
                    </a:cubicBezTo>
                    <a:cubicBezTo>
                      <a:pt x="560" y="186"/>
                      <a:pt x="560" y="186"/>
                      <a:pt x="560" y="186"/>
                    </a:cubicBezTo>
                    <a:cubicBezTo>
                      <a:pt x="559" y="192"/>
                      <a:pt x="561" y="197"/>
                      <a:pt x="565" y="197"/>
                    </a:cubicBezTo>
                    <a:cubicBezTo>
                      <a:pt x="569" y="197"/>
                      <a:pt x="571" y="201"/>
                      <a:pt x="569" y="206"/>
                    </a:cubicBezTo>
                    <a:cubicBezTo>
                      <a:pt x="568" y="211"/>
                      <a:pt x="564" y="215"/>
                      <a:pt x="560" y="215"/>
                    </a:cubicBezTo>
                    <a:cubicBezTo>
                      <a:pt x="557" y="215"/>
                      <a:pt x="552" y="220"/>
                      <a:pt x="551" y="226"/>
                    </a:cubicBezTo>
                    <a:cubicBezTo>
                      <a:pt x="543" y="259"/>
                      <a:pt x="543" y="259"/>
                      <a:pt x="543" y="259"/>
                    </a:cubicBezTo>
                    <a:cubicBezTo>
                      <a:pt x="542" y="265"/>
                      <a:pt x="541" y="272"/>
                      <a:pt x="540" y="274"/>
                    </a:cubicBezTo>
                    <a:cubicBezTo>
                      <a:pt x="540" y="276"/>
                      <a:pt x="540" y="276"/>
                      <a:pt x="540" y="276"/>
                    </a:cubicBezTo>
                    <a:cubicBezTo>
                      <a:pt x="540" y="281"/>
                      <a:pt x="544" y="281"/>
                      <a:pt x="553" y="281"/>
                    </a:cubicBezTo>
                    <a:cubicBezTo>
                      <a:pt x="551" y="290"/>
                      <a:pt x="551" y="290"/>
                      <a:pt x="551" y="290"/>
                    </a:cubicBezTo>
                    <a:cubicBezTo>
                      <a:pt x="549" y="296"/>
                      <a:pt x="543" y="301"/>
                      <a:pt x="537" y="301"/>
                    </a:cubicBezTo>
                    <a:cubicBezTo>
                      <a:pt x="537" y="301"/>
                      <a:pt x="507" y="301"/>
                      <a:pt x="507" y="285"/>
                    </a:cubicBezTo>
                    <a:cubicBezTo>
                      <a:pt x="507" y="282"/>
                      <a:pt x="507" y="280"/>
                      <a:pt x="509" y="275"/>
                    </a:cubicBezTo>
                    <a:cubicBezTo>
                      <a:pt x="520" y="226"/>
                      <a:pt x="520" y="226"/>
                      <a:pt x="520" y="226"/>
                    </a:cubicBezTo>
                    <a:cubicBezTo>
                      <a:pt x="522" y="220"/>
                      <a:pt x="520" y="215"/>
                      <a:pt x="517" y="215"/>
                    </a:cubicBezTo>
                    <a:cubicBezTo>
                      <a:pt x="513" y="215"/>
                      <a:pt x="511" y="211"/>
                      <a:pt x="513" y="206"/>
                    </a:cubicBezTo>
                    <a:cubicBezTo>
                      <a:pt x="514" y="201"/>
                      <a:pt x="518" y="197"/>
                      <a:pt x="521" y="197"/>
                    </a:cubicBezTo>
                    <a:cubicBezTo>
                      <a:pt x="525" y="197"/>
                      <a:pt x="529" y="192"/>
                      <a:pt x="530" y="186"/>
                    </a:cubicBezTo>
                    <a:lnTo>
                      <a:pt x="533" y="174"/>
                    </a:lnTo>
                    <a:close/>
                    <a:moveTo>
                      <a:pt x="626" y="227"/>
                    </a:moveTo>
                    <a:cubicBezTo>
                      <a:pt x="626" y="225"/>
                      <a:pt x="626" y="224"/>
                      <a:pt x="626" y="223"/>
                    </a:cubicBezTo>
                    <a:cubicBezTo>
                      <a:pt x="627" y="218"/>
                      <a:pt x="623" y="215"/>
                      <a:pt x="618" y="215"/>
                    </a:cubicBezTo>
                    <a:cubicBezTo>
                      <a:pt x="610" y="215"/>
                      <a:pt x="608" y="222"/>
                      <a:pt x="607" y="227"/>
                    </a:cubicBezTo>
                    <a:cubicBezTo>
                      <a:pt x="600" y="257"/>
                      <a:pt x="600" y="257"/>
                      <a:pt x="600" y="257"/>
                    </a:cubicBezTo>
                    <a:cubicBezTo>
                      <a:pt x="598" y="263"/>
                      <a:pt x="597" y="270"/>
                      <a:pt x="597" y="272"/>
                    </a:cubicBezTo>
                    <a:cubicBezTo>
                      <a:pt x="597" y="274"/>
                      <a:pt x="597" y="274"/>
                      <a:pt x="597" y="274"/>
                    </a:cubicBezTo>
                    <a:cubicBezTo>
                      <a:pt x="597" y="278"/>
                      <a:pt x="599" y="282"/>
                      <a:pt x="605" y="282"/>
                    </a:cubicBezTo>
                    <a:cubicBezTo>
                      <a:pt x="613" y="282"/>
                      <a:pt x="614" y="279"/>
                      <a:pt x="614" y="279"/>
                    </a:cubicBezTo>
                    <a:cubicBezTo>
                      <a:pt x="615" y="273"/>
                      <a:pt x="618" y="263"/>
                      <a:pt x="619" y="257"/>
                    </a:cubicBezTo>
                    <a:lnTo>
                      <a:pt x="626" y="227"/>
                    </a:lnTo>
                    <a:close/>
                    <a:moveTo>
                      <a:pt x="657" y="223"/>
                    </a:moveTo>
                    <a:cubicBezTo>
                      <a:pt x="657" y="234"/>
                      <a:pt x="648" y="268"/>
                      <a:pt x="645" y="277"/>
                    </a:cubicBezTo>
                    <a:cubicBezTo>
                      <a:pt x="642" y="288"/>
                      <a:pt x="636" y="303"/>
                      <a:pt x="605" y="303"/>
                    </a:cubicBezTo>
                    <a:cubicBezTo>
                      <a:pt x="581" y="303"/>
                      <a:pt x="566" y="296"/>
                      <a:pt x="566" y="275"/>
                    </a:cubicBezTo>
                    <a:cubicBezTo>
                      <a:pt x="566" y="264"/>
                      <a:pt x="575" y="229"/>
                      <a:pt x="577" y="224"/>
                    </a:cubicBezTo>
                    <a:cubicBezTo>
                      <a:pt x="580" y="213"/>
                      <a:pt x="587" y="194"/>
                      <a:pt x="617" y="194"/>
                    </a:cubicBezTo>
                    <a:cubicBezTo>
                      <a:pt x="632" y="194"/>
                      <a:pt x="657" y="197"/>
                      <a:pt x="657" y="223"/>
                    </a:cubicBezTo>
                    <a:moveTo>
                      <a:pt x="676" y="207"/>
                    </a:moveTo>
                    <a:cubicBezTo>
                      <a:pt x="678" y="207"/>
                      <a:pt x="678" y="207"/>
                      <a:pt x="678" y="207"/>
                    </a:cubicBezTo>
                    <a:cubicBezTo>
                      <a:pt x="680" y="207"/>
                      <a:pt x="681" y="206"/>
                      <a:pt x="681" y="205"/>
                    </a:cubicBezTo>
                    <a:cubicBezTo>
                      <a:pt x="681" y="203"/>
                      <a:pt x="680" y="202"/>
                      <a:pt x="678" y="202"/>
                    </a:cubicBezTo>
                    <a:cubicBezTo>
                      <a:pt x="677" y="202"/>
                      <a:pt x="677" y="202"/>
                      <a:pt x="676" y="202"/>
                    </a:cubicBezTo>
                    <a:lnTo>
                      <a:pt x="676" y="207"/>
                    </a:lnTo>
                    <a:close/>
                    <a:moveTo>
                      <a:pt x="676" y="215"/>
                    </a:moveTo>
                    <a:cubicBezTo>
                      <a:pt x="673" y="215"/>
                      <a:pt x="673" y="215"/>
                      <a:pt x="673" y="215"/>
                    </a:cubicBezTo>
                    <a:cubicBezTo>
                      <a:pt x="673" y="200"/>
                      <a:pt x="673" y="200"/>
                      <a:pt x="673" y="200"/>
                    </a:cubicBezTo>
                    <a:cubicBezTo>
                      <a:pt x="674" y="200"/>
                      <a:pt x="676" y="200"/>
                      <a:pt x="678" y="200"/>
                    </a:cubicBezTo>
                    <a:cubicBezTo>
                      <a:pt x="680" y="200"/>
                      <a:pt x="682" y="200"/>
                      <a:pt x="683" y="201"/>
                    </a:cubicBezTo>
                    <a:cubicBezTo>
                      <a:pt x="684" y="202"/>
                      <a:pt x="684" y="203"/>
                      <a:pt x="684" y="204"/>
                    </a:cubicBezTo>
                    <a:cubicBezTo>
                      <a:pt x="684" y="206"/>
                      <a:pt x="683" y="207"/>
                      <a:pt x="681" y="208"/>
                    </a:cubicBezTo>
                    <a:cubicBezTo>
                      <a:pt x="681" y="208"/>
                      <a:pt x="681" y="208"/>
                      <a:pt x="681" y="208"/>
                    </a:cubicBezTo>
                    <a:cubicBezTo>
                      <a:pt x="683" y="208"/>
                      <a:pt x="684" y="209"/>
                      <a:pt x="684" y="212"/>
                    </a:cubicBezTo>
                    <a:cubicBezTo>
                      <a:pt x="684" y="214"/>
                      <a:pt x="684" y="215"/>
                      <a:pt x="685" y="215"/>
                    </a:cubicBezTo>
                    <a:cubicBezTo>
                      <a:pt x="681" y="215"/>
                      <a:pt x="681" y="215"/>
                      <a:pt x="681" y="215"/>
                    </a:cubicBezTo>
                    <a:cubicBezTo>
                      <a:pt x="681" y="215"/>
                      <a:pt x="681" y="213"/>
                      <a:pt x="680" y="211"/>
                    </a:cubicBezTo>
                    <a:cubicBezTo>
                      <a:pt x="680" y="210"/>
                      <a:pt x="679" y="209"/>
                      <a:pt x="678" y="209"/>
                    </a:cubicBezTo>
                    <a:cubicBezTo>
                      <a:pt x="676" y="209"/>
                      <a:pt x="676" y="209"/>
                      <a:pt x="676" y="209"/>
                    </a:cubicBezTo>
                    <a:lnTo>
                      <a:pt x="676" y="215"/>
                    </a:lnTo>
                    <a:close/>
                    <a:moveTo>
                      <a:pt x="678" y="197"/>
                    </a:moveTo>
                    <a:cubicBezTo>
                      <a:pt x="673" y="197"/>
                      <a:pt x="668" y="202"/>
                      <a:pt x="668" y="208"/>
                    </a:cubicBezTo>
                    <a:cubicBezTo>
                      <a:pt x="668" y="214"/>
                      <a:pt x="673" y="218"/>
                      <a:pt x="679" y="218"/>
                    </a:cubicBezTo>
                    <a:cubicBezTo>
                      <a:pt x="684" y="218"/>
                      <a:pt x="689" y="214"/>
                      <a:pt x="689" y="208"/>
                    </a:cubicBezTo>
                    <a:cubicBezTo>
                      <a:pt x="689" y="202"/>
                      <a:pt x="684" y="197"/>
                      <a:pt x="679" y="197"/>
                    </a:cubicBezTo>
                    <a:lnTo>
                      <a:pt x="678" y="197"/>
                    </a:lnTo>
                    <a:close/>
                    <a:moveTo>
                      <a:pt x="679" y="194"/>
                    </a:moveTo>
                    <a:cubicBezTo>
                      <a:pt x="686" y="194"/>
                      <a:pt x="692" y="200"/>
                      <a:pt x="692" y="207"/>
                    </a:cubicBezTo>
                    <a:cubicBezTo>
                      <a:pt x="692" y="215"/>
                      <a:pt x="686" y="221"/>
                      <a:pt x="679" y="221"/>
                    </a:cubicBezTo>
                    <a:cubicBezTo>
                      <a:pt x="671" y="221"/>
                      <a:pt x="665" y="215"/>
                      <a:pt x="665" y="207"/>
                    </a:cubicBezTo>
                    <a:cubicBezTo>
                      <a:pt x="665" y="200"/>
                      <a:pt x="671" y="194"/>
                      <a:pt x="679" y="19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388" tIns="45694" rIns="91388" bIns="45694" numCol="1" anchor="t" anchorCtr="0" compatLnSpc="1">
                <a:prstTxWarp prst="textNoShape">
                  <a:avLst/>
                </a:prstTxWarp>
              </a:bodyPr>
              <a:lstStyle/>
              <a:p>
                <a:pPr defTabSz="91369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Segoe UI"/>
                </a:endParaRPr>
              </a:p>
            </p:txBody>
          </p:sp>
        </p:grpSp>
        <p:grpSp>
          <p:nvGrpSpPr>
            <p:cNvPr id="188" name="Group 187"/>
            <p:cNvGrpSpPr/>
            <p:nvPr/>
          </p:nvGrpSpPr>
          <p:grpSpPr>
            <a:xfrm>
              <a:off x="1656378" y="4243458"/>
              <a:ext cx="745425" cy="745425"/>
              <a:chOff x="1715024" y="5735952"/>
              <a:chExt cx="745531" cy="745531"/>
            </a:xfrm>
          </p:grpSpPr>
          <p:sp>
            <p:nvSpPr>
              <p:cNvPr id="189" name="Oval 188"/>
              <p:cNvSpPr/>
              <p:nvPr/>
            </p:nvSpPr>
            <p:spPr bwMode="auto">
              <a:xfrm>
                <a:off x="1715024" y="5735952"/>
                <a:ext cx="745531" cy="745531"/>
              </a:xfrm>
              <a:prstGeom prst="ellipse">
                <a:avLst/>
              </a:prstGeom>
              <a:solidFill>
                <a:srgbClr val="E6E6E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776" tIns="146220" rIns="182776" bIns="1462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175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90" name="Freeform 9"/>
              <p:cNvSpPr>
                <a:spLocks noChangeAspect="1" noEditPoints="1"/>
              </p:cNvSpPr>
              <p:nvPr/>
            </p:nvSpPr>
            <p:spPr bwMode="auto">
              <a:xfrm>
                <a:off x="1804519" y="6024292"/>
                <a:ext cx="566541" cy="168850"/>
              </a:xfrm>
              <a:custGeom>
                <a:avLst/>
                <a:gdLst>
                  <a:gd name="T0" fmla="*/ 602 w 1281"/>
                  <a:gd name="T1" fmla="*/ 0 h 379"/>
                  <a:gd name="T2" fmla="*/ 889 w 1281"/>
                  <a:gd name="T3" fmla="*/ 117 h 379"/>
                  <a:gd name="T4" fmla="*/ 1010 w 1281"/>
                  <a:gd name="T5" fmla="*/ 117 h 379"/>
                  <a:gd name="T6" fmla="*/ 369 w 1281"/>
                  <a:gd name="T7" fmla="*/ 142 h 379"/>
                  <a:gd name="T8" fmla="*/ 496 w 1281"/>
                  <a:gd name="T9" fmla="*/ 142 h 379"/>
                  <a:gd name="T10" fmla="*/ 327 w 1281"/>
                  <a:gd name="T11" fmla="*/ 73 h 379"/>
                  <a:gd name="T12" fmla="*/ 139 w 1281"/>
                  <a:gd name="T13" fmla="*/ 73 h 379"/>
                  <a:gd name="T14" fmla="*/ 833 w 1281"/>
                  <a:gd name="T15" fmla="*/ 27 h 379"/>
                  <a:gd name="T16" fmla="*/ 1074 w 1281"/>
                  <a:gd name="T17" fmla="*/ 117 h 379"/>
                  <a:gd name="T18" fmla="*/ 1167 w 1281"/>
                  <a:gd name="T19" fmla="*/ 2 h 379"/>
                  <a:gd name="T20" fmla="*/ 1181 w 1281"/>
                  <a:gd name="T21" fmla="*/ 17 h 379"/>
                  <a:gd name="T22" fmla="*/ 1192 w 1281"/>
                  <a:gd name="T23" fmla="*/ 2 h 379"/>
                  <a:gd name="T24" fmla="*/ 1197 w 1281"/>
                  <a:gd name="T25" fmla="*/ 18 h 379"/>
                  <a:gd name="T26" fmla="*/ 1187 w 1281"/>
                  <a:gd name="T27" fmla="*/ 25 h 379"/>
                  <a:gd name="T28" fmla="*/ 1192 w 1281"/>
                  <a:gd name="T29" fmla="*/ 10 h 379"/>
                  <a:gd name="T30" fmla="*/ 67 w 1281"/>
                  <a:gd name="T31" fmla="*/ 301 h 379"/>
                  <a:gd name="T32" fmla="*/ 69 w 1281"/>
                  <a:gd name="T33" fmla="*/ 362 h 379"/>
                  <a:gd name="T34" fmla="*/ 90 w 1281"/>
                  <a:gd name="T35" fmla="*/ 353 h 379"/>
                  <a:gd name="T36" fmla="*/ 210 w 1281"/>
                  <a:gd name="T37" fmla="*/ 321 h 379"/>
                  <a:gd name="T38" fmla="*/ 173 w 1281"/>
                  <a:gd name="T39" fmla="*/ 377 h 379"/>
                  <a:gd name="T40" fmla="*/ 193 w 1281"/>
                  <a:gd name="T41" fmla="*/ 319 h 379"/>
                  <a:gd name="T42" fmla="*/ 160 w 1281"/>
                  <a:gd name="T43" fmla="*/ 362 h 379"/>
                  <a:gd name="T44" fmla="*/ 175 w 1281"/>
                  <a:gd name="T45" fmla="*/ 337 h 379"/>
                  <a:gd name="T46" fmla="*/ 278 w 1281"/>
                  <a:gd name="T47" fmla="*/ 363 h 379"/>
                  <a:gd name="T48" fmla="*/ 312 w 1281"/>
                  <a:gd name="T49" fmla="*/ 357 h 379"/>
                  <a:gd name="T50" fmla="*/ 241 w 1281"/>
                  <a:gd name="T51" fmla="*/ 335 h 379"/>
                  <a:gd name="T52" fmla="*/ 391 w 1281"/>
                  <a:gd name="T53" fmla="*/ 351 h 379"/>
                  <a:gd name="T54" fmla="*/ 354 w 1281"/>
                  <a:gd name="T55" fmla="*/ 287 h 379"/>
                  <a:gd name="T56" fmla="*/ 359 w 1281"/>
                  <a:gd name="T57" fmla="*/ 303 h 379"/>
                  <a:gd name="T58" fmla="*/ 405 w 1281"/>
                  <a:gd name="T59" fmla="*/ 365 h 379"/>
                  <a:gd name="T60" fmla="*/ 450 w 1281"/>
                  <a:gd name="T61" fmla="*/ 286 h 379"/>
                  <a:gd name="T62" fmla="*/ 530 w 1281"/>
                  <a:gd name="T63" fmla="*/ 286 h 379"/>
                  <a:gd name="T64" fmla="*/ 574 w 1281"/>
                  <a:gd name="T65" fmla="*/ 377 h 379"/>
                  <a:gd name="T66" fmla="*/ 638 w 1281"/>
                  <a:gd name="T67" fmla="*/ 337 h 379"/>
                  <a:gd name="T68" fmla="*/ 679 w 1281"/>
                  <a:gd name="T69" fmla="*/ 346 h 379"/>
                  <a:gd name="T70" fmla="*/ 694 w 1281"/>
                  <a:gd name="T71" fmla="*/ 337 h 379"/>
                  <a:gd name="T72" fmla="*/ 733 w 1281"/>
                  <a:gd name="T73" fmla="*/ 312 h 379"/>
                  <a:gd name="T74" fmla="*/ 702 w 1281"/>
                  <a:gd name="T75" fmla="*/ 320 h 379"/>
                  <a:gd name="T76" fmla="*/ 672 w 1281"/>
                  <a:gd name="T77" fmla="*/ 371 h 379"/>
                  <a:gd name="T78" fmla="*/ 809 w 1281"/>
                  <a:gd name="T79" fmla="*/ 351 h 379"/>
                  <a:gd name="T80" fmla="*/ 772 w 1281"/>
                  <a:gd name="T81" fmla="*/ 287 h 379"/>
                  <a:gd name="T82" fmla="*/ 777 w 1281"/>
                  <a:gd name="T83" fmla="*/ 303 h 379"/>
                  <a:gd name="T84" fmla="*/ 824 w 1281"/>
                  <a:gd name="T85" fmla="*/ 365 h 379"/>
                  <a:gd name="T86" fmla="*/ 913 w 1281"/>
                  <a:gd name="T87" fmla="*/ 359 h 379"/>
                  <a:gd name="T88" fmla="*/ 900 w 1281"/>
                  <a:gd name="T89" fmla="*/ 328 h 379"/>
                  <a:gd name="T90" fmla="*/ 942 w 1281"/>
                  <a:gd name="T91" fmla="*/ 313 h 379"/>
                  <a:gd name="T92" fmla="*/ 949 w 1281"/>
                  <a:gd name="T93" fmla="*/ 327 h 379"/>
                  <a:gd name="T94" fmla="*/ 888 w 1281"/>
                  <a:gd name="T95" fmla="*/ 347 h 379"/>
                  <a:gd name="T96" fmla="*/ 1034 w 1281"/>
                  <a:gd name="T97" fmla="*/ 360 h 379"/>
                  <a:gd name="T98" fmla="*/ 1051 w 1281"/>
                  <a:gd name="T99" fmla="*/ 369 h 379"/>
                  <a:gd name="T100" fmla="*/ 985 w 1281"/>
                  <a:gd name="T101" fmla="*/ 286 h 379"/>
                  <a:gd name="T102" fmla="*/ 1147 w 1281"/>
                  <a:gd name="T103" fmla="*/ 301 h 379"/>
                  <a:gd name="T104" fmla="*/ 1147 w 1281"/>
                  <a:gd name="T105" fmla="*/ 377 h 379"/>
                  <a:gd name="T106" fmla="*/ 1276 w 1281"/>
                  <a:gd name="T107" fmla="*/ 321 h 379"/>
                  <a:gd name="T108" fmla="*/ 1280 w 1281"/>
                  <a:gd name="T109" fmla="*/ 206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81" h="379">
                    <a:moveTo>
                      <a:pt x="568" y="92"/>
                    </a:moveTo>
                    <a:cubicBezTo>
                      <a:pt x="638" y="92"/>
                      <a:pt x="638" y="92"/>
                      <a:pt x="638" y="92"/>
                    </a:cubicBezTo>
                    <a:cubicBezTo>
                      <a:pt x="602" y="32"/>
                      <a:pt x="602" y="32"/>
                      <a:pt x="602" y="32"/>
                    </a:cubicBezTo>
                    <a:cubicBezTo>
                      <a:pt x="535" y="142"/>
                      <a:pt x="535" y="142"/>
                      <a:pt x="535" y="142"/>
                    </a:cubicBezTo>
                    <a:cubicBezTo>
                      <a:pt x="503" y="142"/>
                      <a:pt x="503" y="142"/>
                      <a:pt x="503" y="142"/>
                    </a:cubicBezTo>
                    <a:cubicBezTo>
                      <a:pt x="586" y="10"/>
                      <a:pt x="586" y="10"/>
                      <a:pt x="586" y="10"/>
                    </a:cubicBezTo>
                    <a:cubicBezTo>
                      <a:pt x="589" y="4"/>
                      <a:pt x="595" y="0"/>
                      <a:pt x="602" y="0"/>
                    </a:cubicBezTo>
                    <a:cubicBezTo>
                      <a:pt x="608" y="0"/>
                      <a:pt x="614" y="4"/>
                      <a:pt x="618" y="10"/>
                    </a:cubicBezTo>
                    <a:cubicBezTo>
                      <a:pt x="701" y="142"/>
                      <a:pt x="701" y="142"/>
                      <a:pt x="701" y="142"/>
                    </a:cubicBezTo>
                    <a:cubicBezTo>
                      <a:pt x="669" y="142"/>
                      <a:pt x="669" y="142"/>
                      <a:pt x="669" y="142"/>
                    </a:cubicBezTo>
                    <a:cubicBezTo>
                      <a:pt x="654" y="117"/>
                      <a:pt x="654" y="117"/>
                      <a:pt x="654" y="117"/>
                    </a:cubicBezTo>
                    <a:cubicBezTo>
                      <a:pt x="584" y="117"/>
                      <a:pt x="584" y="117"/>
                      <a:pt x="584" y="117"/>
                    </a:cubicBezTo>
                    <a:cubicBezTo>
                      <a:pt x="568" y="92"/>
                      <a:pt x="568" y="92"/>
                      <a:pt x="568" y="92"/>
                    </a:cubicBezTo>
                    <a:close/>
                    <a:moveTo>
                      <a:pt x="889" y="117"/>
                    </a:moveTo>
                    <a:cubicBezTo>
                      <a:pt x="889" y="2"/>
                      <a:pt x="889" y="2"/>
                      <a:pt x="889" y="2"/>
                    </a:cubicBezTo>
                    <a:cubicBezTo>
                      <a:pt x="863" y="2"/>
                      <a:pt x="863" y="2"/>
                      <a:pt x="863" y="2"/>
                    </a:cubicBezTo>
                    <a:cubicBezTo>
                      <a:pt x="863" y="129"/>
                      <a:pt x="863" y="129"/>
                      <a:pt x="863" y="129"/>
                    </a:cubicBezTo>
                    <a:cubicBezTo>
                      <a:pt x="863" y="132"/>
                      <a:pt x="863" y="135"/>
                      <a:pt x="867" y="139"/>
                    </a:cubicBezTo>
                    <a:cubicBezTo>
                      <a:pt x="870" y="142"/>
                      <a:pt x="873" y="142"/>
                      <a:pt x="876" y="142"/>
                    </a:cubicBezTo>
                    <a:cubicBezTo>
                      <a:pt x="996" y="142"/>
                      <a:pt x="996" y="142"/>
                      <a:pt x="996" y="142"/>
                    </a:cubicBezTo>
                    <a:cubicBezTo>
                      <a:pt x="1010" y="117"/>
                      <a:pt x="1010" y="117"/>
                      <a:pt x="1010" y="117"/>
                    </a:cubicBezTo>
                    <a:cubicBezTo>
                      <a:pt x="889" y="117"/>
                      <a:pt x="889" y="117"/>
                      <a:pt x="889" y="117"/>
                    </a:cubicBezTo>
                    <a:close/>
                    <a:moveTo>
                      <a:pt x="456" y="97"/>
                    </a:moveTo>
                    <a:cubicBezTo>
                      <a:pt x="482" y="97"/>
                      <a:pt x="503" y="76"/>
                      <a:pt x="503" y="50"/>
                    </a:cubicBezTo>
                    <a:cubicBezTo>
                      <a:pt x="503" y="23"/>
                      <a:pt x="482" y="2"/>
                      <a:pt x="456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142"/>
                      <a:pt x="341" y="142"/>
                      <a:pt x="341" y="142"/>
                    </a:cubicBezTo>
                    <a:cubicBezTo>
                      <a:pt x="369" y="142"/>
                      <a:pt x="369" y="142"/>
                      <a:pt x="369" y="142"/>
                    </a:cubicBezTo>
                    <a:cubicBezTo>
                      <a:pt x="369" y="27"/>
                      <a:pt x="369" y="27"/>
                      <a:pt x="369" y="27"/>
                    </a:cubicBezTo>
                    <a:cubicBezTo>
                      <a:pt x="455" y="27"/>
                      <a:pt x="455" y="27"/>
                      <a:pt x="455" y="27"/>
                    </a:cubicBezTo>
                    <a:cubicBezTo>
                      <a:pt x="466" y="27"/>
                      <a:pt x="477" y="37"/>
                      <a:pt x="477" y="50"/>
                    </a:cubicBezTo>
                    <a:cubicBezTo>
                      <a:pt x="477" y="63"/>
                      <a:pt x="466" y="73"/>
                      <a:pt x="455" y="73"/>
                    </a:cubicBezTo>
                    <a:cubicBezTo>
                      <a:pt x="381" y="73"/>
                      <a:pt x="381" y="73"/>
                      <a:pt x="381" y="73"/>
                    </a:cubicBezTo>
                    <a:cubicBezTo>
                      <a:pt x="458" y="142"/>
                      <a:pt x="458" y="142"/>
                      <a:pt x="458" y="142"/>
                    </a:cubicBezTo>
                    <a:cubicBezTo>
                      <a:pt x="496" y="142"/>
                      <a:pt x="496" y="142"/>
                      <a:pt x="496" y="142"/>
                    </a:cubicBezTo>
                    <a:cubicBezTo>
                      <a:pt x="444" y="97"/>
                      <a:pt x="444" y="97"/>
                      <a:pt x="444" y="97"/>
                    </a:cubicBezTo>
                    <a:cubicBezTo>
                      <a:pt x="456" y="97"/>
                      <a:pt x="456" y="97"/>
                      <a:pt x="456" y="97"/>
                    </a:cubicBezTo>
                    <a:close/>
                    <a:moveTo>
                      <a:pt x="180" y="142"/>
                    </a:moveTo>
                    <a:cubicBezTo>
                      <a:pt x="144" y="142"/>
                      <a:pt x="113" y="111"/>
                      <a:pt x="113" y="73"/>
                    </a:cubicBezTo>
                    <a:cubicBezTo>
                      <a:pt x="113" y="33"/>
                      <a:pt x="144" y="2"/>
                      <a:pt x="180" y="2"/>
                    </a:cubicBezTo>
                    <a:cubicBezTo>
                      <a:pt x="260" y="2"/>
                      <a:pt x="260" y="2"/>
                      <a:pt x="260" y="2"/>
                    </a:cubicBezTo>
                    <a:cubicBezTo>
                      <a:pt x="297" y="2"/>
                      <a:pt x="327" y="33"/>
                      <a:pt x="327" y="73"/>
                    </a:cubicBezTo>
                    <a:cubicBezTo>
                      <a:pt x="327" y="111"/>
                      <a:pt x="297" y="142"/>
                      <a:pt x="260" y="142"/>
                    </a:cubicBezTo>
                    <a:cubicBezTo>
                      <a:pt x="180" y="142"/>
                      <a:pt x="180" y="142"/>
                      <a:pt x="180" y="142"/>
                    </a:cubicBezTo>
                    <a:close/>
                    <a:moveTo>
                      <a:pt x="259" y="117"/>
                    </a:moveTo>
                    <a:cubicBezTo>
                      <a:pt x="282" y="117"/>
                      <a:pt x="302" y="97"/>
                      <a:pt x="302" y="73"/>
                    </a:cubicBezTo>
                    <a:cubicBezTo>
                      <a:pt x="302" y="48"/>
                      <a:pt x="282" y="27"/>
                      <a:pt x="259" y="27"/>
                    </a:cubicBezTo>
                    <a:cubicBezTo>
                      <a:pt x="182" y="27"/>
                      <a:pt x="182" y="27"/>
                      <a:pt x="182" y="27"/>
                    </a:cubicBezTo>
                    <a:cubicBezTo>
                      <a:pt x="158" y="27"/>
                      <a:pt x="139" y="48"/>
                      <a:pt x="139" y="73"/>
                    </a:cubicBezTo>
                    <a:cubicBezTo>
                      <a:pt x="139" y="97"/>
                      <a:pt x="158" y="117"/>
                      <a:pt x="182" y="117"/>
                    </a:cubicBezTo>
                    <a:cubicBezTo>
                      <a:pt x="259" y="117"/>
                      <a:pt x="259" y="117"/>
                      <a:pt x="259" y="117"/>
                    </a:cubicBezTo>
                    <a:close/>
                    <a:moveTo>
                      <a:pt x="755" y="142"/>
                    </a:moveTo>
                    <a:cubicBezTo>
                      <a:pt x="717" y="142"/>
                      <a:pt x="686" y="111"/>
                      <a:pt x="686" y="73"/>
                    </a:cubicBezTo>
                    <a:cubicBezTo>
                      <a:pt x="686" y="33"/>
                      <a:pt x="717" y="2"/>
                      <a:pt x="755" y="2"/>
                    </a:cubicBezTo>
                    <a:cubicBezTo>
                      <a:pt x="849" y="2"/>
                      <a:pt x="849" y="2"/>
                      <a:pt x="849" y="2"/>
                    </a:cubicBezTo>
                    <a:cubicBezTo>
                      <a:pt x="833" y="27"/>
                      <a:pt x="833" y="27"/>
                      <a:pt x="833" y="27"/>
                    </a:cubicBezTo>
                    <a:cubicBezTo>
                      <a:pt x="756" y="27"/>
                      <a:pt x="756" y="27"/>
                      <a:pt x="756" y="27"/>
                    </a:cubicBezTo>
                    <a:cubicBezTo>
                      <a:pt x="732" y="27"/>
                      <a:pt x="712" y="48"/>
                      <a:pt x="712" y="73"/>
                    </a:cubicBezTo>
                    <a:cubicBezTo>
                      <a:pt x="712" y="97"/>
                      <a:pt x="732" y="117"/>
                      <a:pt x="756" y="117"/>
                    </a:cubicBezTo>
                    <a:cubicBezTo>
                      <a:pt x="851" y="117"/>
                      <a:pt x="851" y="117"/>
                      <a:pt x="851" y="117"/>
                    </a:cubicBezTo>
                    <a:cubicBezTo>
                      <a:pt x="835" y="142"/>
                      <a:pt x="835" y="142"/>
                      <a:pt x="835" y="142"/>
                    </a:cubicBezTo>
                    <a:cubicBezTo>
                      <a:pt x="755" y="142"/>
                      <a:pt x="755" y="142"/>
                      <a:pt x="755" y="142"/>
                    </a:cubicBezTo>
                    <a:close/>
                    <a:moveTo>
                      <a:pt x="1074" y="117"/>
                    </a:moveTo>
                    <a:cubicBezTo>
                      <a:pt x="1055" y="117"/>
                      <a:pt x="1037" y="104"/>
                      <a:pt x="1033" y="84"/>
                    </a:cubicBezTo>
                    <a:cubicBezTo>
                      <a:pt x="1144" y="84"/>
                      <a:pt x="1144" y="84"/>
                      <a:pt x="1144" y="84"/>
                    </a:cubicBezTo>
                    <a:cubicBezTo>
                      <a:pt x="1160" y="60"/>
                      <a:pt x="1160" y="60"/>
                      <a:pt x="1160" y="60"/>
                    </a:cubicBezTo>
                    <a:cubicBezTo>
                      <a:pt x="1033" y="60"/>
                      <a:pt x="1033" y="60"/>
                      <a:pt x="1033" y="60"/>
                    </a:cubicBezTo>
                    <a:cubicBezTo>
                      <a:pt x="1037" y="41"/>
                      <a:pt x="1055" y="27"/>
                      <a:pt x="1074" y="27"/>
                    </a:cubicBezTo>
                    <a:cubicBezTo>
                      <a:pt x="1151" y="27"/>
                      <a:pt x="1151" y="27"/>
                      <a:pt x="1151" y="27"/>
                    </a:cubicBezTo>
                    <a:cubicBezTo>
                      <a:pt x="1167" y="2"/>
                      <a:pt x="1167" y="2"/>
                      <a:pt x="1167" y="2"/>
                    </a:cubicBezTo>
                    <a:cubicBezTo>
                      <a:pt x="1072" y="2"/>
                      <a:pt x="1072" y="2"/>
                      <a:pt x="1072" y="2"/>
                    </a:cubicBezTo>
                    <a:cubicBezTo>
                      <a:pt x="1036" y="2"/>
                      <a:pt x="1005" y="33"/>
                      <a:pt x="1005" y="73"/>
                    </a:cubicBezTo>
                    <a:cubicBezTo>
                      <a:pt x="1005" y="111"/>
                      <a:pt x="1036" y="142"/>
                      <a:pt x="1072" y="142"/>
                    </a:cubicBezTo>
                    <a:cubicBezTo>
                      <a:pt x="1154" y="142"/>
                      <a:pt x="1154" y="142"/>
                      <a:pt x="1154" y="142"/>
                    </a:cubicBezTo>
                    <a:cubicBezTo>
                      <a:pt x="1168" y="117"/>
                      <a:pt x="1168" y="117"/>
                      <a:pt x="1168" y="117"/>
                    </a:cubicBezTo>
                    <a:cubicBezTo>
                      <a:pt x="1074" y="117"/>
                      <a:pt x="1074" y="117"/>
                      <a:pt x="1074" y="117"/>
                    </a:cubicBezTo>
                    <a:close/>
                    <a:moveTo>
                      <a:pt x="1181" y="17"/>
                    </a:moveTo>
                    <a:cubicBezTo>
                      <a:pt x="1181" y="10"/>
                      <a:pt x="1186" y="5"/>
                      <a:pt x="1192" y="5"/>
                    </a:cubicBezTo>
                    <a:cubicBezTo>
                      <a:pt x="1200" y="5"/>
                      <a:pt x="1205" y="10"/>
                      <a:pt x="1205" y="17"/>
                    </a:cubicBezTo>
                    <a:cubicBezTo>
                      <a:pt x="1205" y="25"/>
                      <a:pt x="1200" y="30"/>
                      <a:pt x="1192" y="30"/>
                    </a:cubicBezTo>
                    <a:cubicBezTo>
                      <a:pt x="1186" y="30"/>
                      <a:pt x="1181" y="25"/>
                      <a:pt x="1181" y="17"/>
                    </a:cubicBezTo>
                    <a:close/>
                    <a:moveTo>
                      <a:pt x="1192" y="33"/>
                    </a:moveTo>
                    <a:cubicBezTo>
                      <a:pt x="1202" y="33"/>
                      <a:pt x="1208" y="27"/>
                      <a:pt x="1208" y="17"/>
                    </a:cubicBezTo>
                    <a:cubicBezTo>
                      <a:pt x="1208" y="9"/>
                      <a:pt x="1202" y="2"/>
                      <a:pt x="1192" y="2"/>
                    </a:cubicBezTo>
                    <a:cubicBezTo>
                      <a:pt x="1184" y="2"/>
                      <a:pt x="1178" y="9"/>
                      <a:pt x="1178" y="17"/>
                    </a:cubicBezTo>
                    <a:cubicBezTo>
                      <a:pt x="1178" y="27"/>
                      <a:pt x="1184" y="33"/>
                      <a:pt x="1192" y="33"/>
                    </a:cubicBezTo>
                    <a:close/>
                    <a:moveTo>
                      <a:pt x="1192" y="9"/>
                    </a:moveTo>
                    <a:cubicBezTo>
                      <a:pt x="1194" y="9"/>
                      <a:pt x="1195" y="9"/>
                      <a:pt x="1195" y="9"/>
                    </a:cubicBezTo>
                    <a:cubicBezTo>
                      <a:pt x="1198" y="10"/>
                      <a:pt x="1198" y="12"/>
                      <a:pt x="1198" y="13"/>
                    </a:cubicBezTo>
                    <a:cubicBezTo>
                      <a:pt x="1198" y="13"/>
                      <a:pt x="1198" y="13"/>
                      <a:pt x="1198" y="15"/>
                    </a:cubicBezTo>
                    <a:cubicBezTo>
                      <a:pt x="1198" y="15"/>
                      <a:pt x="1198" y="17"/>
                      <a:pt x="1197" y="18"/>
                    </a:cubicBezTo>
                    <a:cubicBezTo>
                      <a:pt x="1197" y="18"/>
                      <a:pt x="1197" y="18"/>
                      <a:pt x="1195" y="18"/>
                    </a:cubicBezTo>
                    <a:cubicBezTo>
                      <a:pt x="1200" y="25"/>
                      <a:pt x="1200" y="25"/>
                      <a:pt x="1200" y="25"/>
                    </a:cubicBezTo>
                    <a:cubicBezTo>
                      <a:pt x="1197" y="25"/>
                      <a:pt x="1197" y="25"/>
                      <a:pt x="1197" y="25"/>
                    </a:cubicBezTo>
                    <a:cubicBezTo>
                      <a:pt x="1192" y="18"/>
                      <a:pt x="1192" y="18"/>
                      <a:pt x="1192" y="18"/>
                    </a:cubicBezTo>
                    <a:cubicBezTo>
                      <a:pt x="1190" y="18"/>
                      <a:pt x="1190" y="18"/>
                      <a:pt x="1190" y="18"/>
                    </a:cubicBezTo>
                    <a:cubicBezTo>
                      <a:pt x="1190" y="25"/>
                      <a:pt x="1190" y="25"/>
                      <a:pt x="1190" y="25"/>
                    </a:cubicBezTo>
                    <a:cubicBezTo>
                      <a:pt x="1187" y="25"/>
                      <a:pt x="1187" y="25"/>
                      <a:pt x="1187" y="25"/>
                    </a:cubicBezTo>
                    <a:cubicBezTo>
                      <a:pt x="1187" y="9"/>
                      <a:pt x="1187" y="9"/>
                      <a:pt x="1187" y="9"/>
                    </a:cubicBezTo>
                    <a:cubicBezTo>
                      <a:pt x="1192" y="9"/>
                      <a:pt x="1192" y="9"/>
                      <a:pt x="1192" y="9"/>
                    </a:cubicBezTo>
                    <a:close/>
                    <a:moveTo>
                      <a:pt x="1192" y="17"/>
                    </a:moveTo>
                    <a:cubicBezTo>
                      <a:pt x="1194" y="17"/>
                      <a:pt x="1195" y="15"/>
                      <a:pt x="1195" y="15"/>
                    </a:cubicBezTo>
                    <a:cubicBezTo>
                      <a:pt x="1195" y="13"/>
                      <a:pt x="1195" y="13"/>
                      <a:pt x="1195" y="13"/>
                    </a:cubicBezTo>
                    <a:cubicBezTo>
                      <a:pt x="1195" y="12"/>
                      <a:pt x="1195" y="12"/>
                      <a:pt x="1194" y="12"/>
                    </a:cubicBezTo>
                    <a:cubicBezTo>
                      <a:pt x="1194" y="10"/>
                      <a:pt x="1194" y="10"/>
                      <a:pt x="1192" y="10"/>
                    </a:cubicBezTo>
                    <a:cubicBezTo>
                      <a:pt x="1190" y="10"/>
                      <a:pt x="1190" y="10"/>
                      <a:pt x="1190" y="10"/>
                    </a:cubicBezTo>
                    <a:cubicBezTo>
                      <a:pt x="1190" y="17"/>
                      <a:pt x="1190" y="17"/>
                      <a:pt x="1190" y="17"/>
                    </a:cubicBezTo>
                    <a:cubicBezTo>
                      <a:pt x="1192" y="17"/>
                      <a:pt x="1192" y="17"/>
                      <a:pt x="1192" y="17"/>
                    </a:cubicBezTo>
                    <a:close/>
                    <a:moveTo>
                      <a:pt x="0" y="377"/>
                    </a:moveTo>
                    <a:cubicBezTo>
                      <a:pt x="0" y="286"/>
                      <a:pt x="0" y="286"/>
                      <a:pt x="0" y="286"/>
                    </a:cubicBezTo>
                    <a:cubicBezTo>
                      <a:pt x="67" y="286"/>
                      <a:pt x="67" y="286"/>
                      <a:pt x="67" y="286"/>
                    </a:cubicBezTo>
                    <a:cubicBezTo>
                      <a:pt x="67" y="301"/>
                      <a:pt x="67" y="301"/>
                      <a:pt x="67" y="301"/>
                    </a:cubicBezTo>
                    <a:cubicBezTo>
                      <a:pt x="18" y="301"/>
                      <a:pt x="18" y="301"/>
                      <a:pt x="18" y="301"/>
                    </a:cubicBezTo>
                    <a:cubicBezTo>
                      <a:pt x="18" y="321"/>
                      <a:pt x="18" y="321"/>
                      <a:pt x="18" y="321"/>
                    </a:cubicBezTo>
                    <a:cubicBezTo>
                      <a:pt x="64" y="321"/>
                      <a:pt x="64" y="321"/>
                      <a:pt x="64" y="321"/>
                    </a:cubicBezTo>
                    <a:cubicBezTo>
                      <a:pt x="64" y="337"/>
                      <a:pt x="64" y="337"/>
                      <a:pt x="64" y="337"/>
                    </a:cubicBezTo>
                    <a:cubicBezTo>
                      <a:pt x="18" y="337"/>
                      <a:pt x="18" y="337"/>
                      <a:pt x="18" y="337"/>
                    </a:cubicBezTo>
                    <a:cubicBezTo>
                      <a:pt x="18" y="362"/>
                      <a:pt x="18" y="362"/>
                      <a:pt x="18" y="362"/>
                    </a:cubicBezTo>
                    <a:cubicBezTo>
                      <a:pt x="69" y="362"/>
                      <a:pt x="69" y="362"/>
                      <a:pt x="69" y="362"/>
                    </a:cubicBezTo>
                    <a:cubicBezTo>
                      <a:pt x="69" y="377"/>
                      <a:pt x="69" y="377"/>
                      <a:pt x="69" y="377"/>
                    </a:cubicBezTo>
                    <a:lnTo>
                      <a:pt x="0" y="377"/>
                    </a:lnTo>
                    <a:close/>
                    <a:moveTo>
                      <a:pt x="90" y="353"/>
                    </a:moveTo>
                    <a:cubicBezTo>
                      <a:pt x="90" y="335"/>
                      <a:pt x="90" y="335"/>
                      <a:pt x="90" y="335"/>
                    </a:cubicBezTo>
                    <a:cubicBezTo>
                      <a:pt x="124" y="335"/>
                      <a:pt x="124" y="335"/>
                      <a:pt x="124" y="335"/>
                    </a:cubicBezTo>
                    <a:cubicBezTo>
                      <a:pt x="124" y="353"/>
                      <a:pt x="124" y="353"/>
                      <a:pt x="124" y="353"/>
                    </a:cubicBezTo>
                    <a:lnTo>
                      <a:pt x="90" y="353"/>
                    </a:lnTo>
                    <a:close/>
                    <a:moveTo>
                      <a:pt x="142" y="286"/>
                    </a:moveTo>
                    <a:cubicBezTo>
                      <a:pt x="178" y="286"/>
                      <a:pt x="178" y="286"/>
                      <a:pt x="178" y="286"/>
                    </a:cubicBezTo>
                    <a:cubicBezTo>
                      <a:pt x="185" y="286"/>
                      <a:pt x="191" y="286"/>
                      <a:pt x="194" y="287"/>
                    </a:cubicBezTo>
                    <a:cubicBezTo>
                      <a:pt x="198" y="287"/>
                      <a:pt x="201" y="289"/>
                      <a:pt x="204" y="290"/>
                    </a:cubicBezTo>
                    <a:cubicBezTo>
                      <a:pt x="207" y="292"/>
                      <a:pt x="209" y="295"/>
                      <a:pt x="211" y="298"/>
                    </a:cubicBezTo>
                    <a:cubicBezTo>
                      <a:pt x="213" y="301"/>
                      <a:pt x="214" y="305"/>
                      <a:pt x="214" y="309"/>
                    </a:cubicBezTo>
                    <a:cubicBezTo>
                      <a:pt x="214" y="313"/>
                      <a:pt x="212" y="317"/>
                      <a:pt x="210" y="321"/>
                    </a:cubicBezTo>
                    <a:cubicBezTo>
                      <a:pt x="208" y="324"/>
                      <a:pt x="205" y="327"/>
                      <a:pt x="201" y="329"/>
                    </a:cubicBezTo>
                    <a:cubicBezTo>
                      <a:pt x="206" y="330"/>
                      <a:pt x="211" y="333"/>
                      <a:pt x="214" y="337"/>
                    </a:cubicBezTo>
                    <a:cubicBezTo>
                      <a:pt x="217" y="341"/>
                      <a:pt x="218" y="345"/>
                      <a:pt x="218" y="351"/>
                    </a:cubicBezTo>
                    <a:cubicBezTo>
                      <a:pt x="218" y="355"/>
                      <a:pt x="217" y="359"/>
                      <a:pt x="215" y="363"/>
                    </a:cubicBezTo>
                    <a:cubicBezTo>
                      <a:pt x="213" y="367"/>
                      <a:pt x="211" y="370"/>
                      <a:pt x="207" y="372"/>
                    </a:cubicBezTo>
                    <a:cubicBezTo>
                      <a:pt x="204" y="375"/>
                      <a:pt x="200" y="376"/>
                      <a:pt x="195" y="377"/>
                    </a:cubicBezTo>
                    <a:cubicBezTo>
                      <a:pt x="192" y="377"/>
                      <a:pt x="184" y="377"/>
                      <a:pt x="173" y="377"/>
                    </a:cubicBezTo>
                    <a:cubicBezTo>
                      <a:pt x="142" y="377"/>
                      <a:pt x="142" y="377"/>
                      <a:pt x="142" y="377"/>
                    </a:cubicBezTo>
                    <a:lnTo>
                      <a:pt x="142" y="286"/>
                    </a:lnTo>
                    <a:close/>
                    <a:moveTo>
                      <a:pt x="160" y="301"/>
                    </a:moveTo>
                    <a:cubicBezTo>
                      <a:pt x="160" y="322"/>
                      <a:pt x="160" y="322"/>
                      <a:pt x="160" y="322"/>
                    </a:cubicBezTo>
                    <a:cubicBezTo>
                      <a:pt x="172" y="322"/>
                      <a:pt x="172" y="322"/>
                      <a:pt x="172" y="322"/>
                    </a:cubicBezTo>
                    <a:cubicBezTo>
                      <a:pt x="179" y="322"/>
                      <a:pt x="184" y="322"/>
                      <a:pt x="185" y="322"/>
                    </a:cubicBezTo>
                    <a:cubicBezTo>
                      <a:pt x="189" y="321"/>
                      <a:pt x="191" y="320"/>
                      <a:pt x="193" y="319"/>
                    </a:cubicBezTo>
                    <a:cubicBezTo>
                      <a:pt x="195" y="317"/>
                      <a:pt x="196" y="314"/>
                      <a:pt x="196" y="311"/>
                    </a:cubicBezTo>
                    <a:cubicBezTo>
                      <a:pt x="196" y="309"/>
                      <a:pt x="195" y="306"/>
                      <a:pt x="193" y="305"/>
                    </a:cubicBezTo>
                    <a:cubicBezTo>
                      <a:pt x="192" y="303"/>
                      <a:pt x="189" y="302"/>
                      <a:pt x="186" y="301"/>
                    </a:cubicBezTo>
                    <a:cubicBezTo>
                      <a:pt x="185" y="301"/>
                      <a:pt x="179" y="301"/>
                      <a:pt x="171" y="301"/>
                    </a:cubicBezTo>
                    <a:lnTo>
                      <a:pt x="160" y="301"/>
                    </a:lnTo>
                    <a:close/>
                    <a:moveTo>
                      <a:pt x="160" y="337"/>
                    </a:moveTo>
                    <a:cubicBezTo>
                      <a:pt x="160" y="362"/>
                      <a:pt x="160" y="362"/>
                      <a:pt x="160" y="362"/>
                    </a:cubicBezTo>
                    <a:cubicBezTo>
                      <a:pt x="177" y="362"/>
                      <a:pt x="177" y="362"/>
                      <a:pt x="177" y="362"/>
                    </a:cubicBezTo>
                    <a:cubicBezTo>
                      <a:pt x="184" y="362"/>
                      <a:pt x="188" y="362"/>
                      <a:pt x="190" y="361"/>
                    </a:cubicBezTo>
                    <a:cubicBezTo>
                      <a:pt x="192" y="361"/>
                      <a:pt x="195" y="360"/>
                      <a:pt x="196" y="358"/>
                    </a:cubicBezTo>
                    <a:cubicBezTo>
                      <a:pt x="198" y="356"/>
                      <a:pt x="199" y="353"/>
                      <a:pt x="199" y="350"/>
                    </a:cubicBezTo>
                    <a:cubicBezTo>
                      <a:pt x="199" y="347"/>
                      <a:pt x="198" y="345"/>
                      <a:pt x="197" y="343"/>
                    </a:cubicBezTo>
                    <a:cubicBezTo>
                      <a:pt x="196" y="341"/>
                      <a:pt x="194" y="340"/>
                      <a:pt x="191" y="339"/>
                    </a:cubicBezTo>
                    <a:cubicBezTo>
                      <a:pt x="189" y="338"/>
                      <a:pt x="183" y="337"/>
                      <a:pt x="175" y="337"/>
                    </a:cubicBezTo>
                    <a:lnTo>
                      <a:pt x="160" y="337"/>
                    </a:lnTo>
                    <a:close/>
                    <a:moveTo>
                      <a:pt x="241" y="286"/>
                    </a:moveTo>
                    <a:cubicBezTo>
                      <a:pt x="259" y="286"/>
                      <a:pt x="259" y="286"/>
                      <a:pt x="259" y="286"/>
                    </a:cubicBezTo>
                    <a:cubicBezTo>
                      <a:pt x="259" y="335"/>
                      <a:pt x="259" y="335"/>
                      <a:pt x="259" y="335"/>
                    </a:cubicBezTo>
                    <a:cubicBezTo>
                      <a:pt x="259" y="343"/>
                      <a:pt x="259" y="348"/>
                      <a:pt x="260" y="351"/>
                    </a:cubicBezTo>
                    <a:cubicBezTo>
                      <a:pt x="261" y="354"/>
                      <a:pt x="262" y="357"/>
                      <a:pt x="265" y="360"/>
                    </a:cubicBezTo>
                    <a:cubicBezTo>
                      <a:pt x="268" y="362"/>
                      <a:pt x="272" y="363"/>
                      <a:pt x="278" y="363"/>
                    </a:cubicBezTo>
                    <a:cubicBezTo>
                      <a:pt x="283" y="363"/>
                      <a:pt x="287" y="362"/>
                      <a:pt x="289" y="360"/>
                    </a:cubicBezTo>
                    <a:cubicBezTo>
                      <a:pt x="292" y="358"/>
                      <a:pt x="294" y="355"/>
                      <a:pt x="294" y="352"/>
                    </a:cubicBezTo>
                    <a:cubicBezTo>
                      <a:pt x="295" y="349"/>
                      <a:pt x="295" y="344"/>
                      <a:pt x="295" y="336"/>
                    </a:cubicBezTo>
                    <a:cubicBezTo>
                      <a:pt x="295" y="286"/>
                      <a:pt x="295" y="286"/>
                      <a:pt x="295" y="286"/>
                    </a:cubicBezTo>
                    <a:cubicBezTo>
                      <a:pt x="313" y="286"/>
                      <a:pt x="313" y="286"/>
                      <a:pt x="313" y="286"/>
                    </a:cubicBezTo>
                    <a:cubicBezTo>
                      <a:pt x="313" y="334"/>
                      <a:pt x="313" y="334"/>
                      <a:pt x="313" y="334"/>
                    </a:cubicBezTo>
                    <a:cubicBezTo>
                      <a:pt x="313" y="345"/>
                      <a:pt x="313" y="353"/>
                      <a:pt x="312" y="357"/>
                    </a:cubicBezTo>
                    <a:cubicBezTo>
                      <a:pt x="311" y="362"/>
                      <a:pt x="309" y="365"/>
                      <a:pt x="306" y="369"/>
                    </a:cubicBezTo>
                    <a:cubicBezTo>
                      <a:pt x="304" y="372"/>
                      <a:pt x="300" y="374"/>
                      <a:pt x="296" y="376"/>
                    </a:cubicBezTo>
                    <a:cubicBezTo>
                      <a:pt x="291" y="378"/>
                      <a:pt x="285" y="379"/>
                      <a:pt x="278" y="379"/>
                    </a:cubicBezTo>
                    <a:cubicBezTo>
                      <a:pt x="269" y="379"/>
                      <a:pt x="263" y="378"/>
                      <a:pt x="258" y="376"/>
                    </a:cubicBezTo>
                    <a:cubicBezTo>
                      <a:pt x="254" y="374"/>
                      <a:pt x="250" y="371"/>
                      <a:pt x="248" y="368"/>
                    </a:cubicBezTo>
                    <a:cubicBezTo>
                      <a:pt x="245" y="365"/>
                      <a:pt x="243" y="361"/>
                      <a:pt x="242" y="358"/>
                    </a:cubicBezTo>
                    <a:cubicBezTo>
                      <a:pt x="241" y="352"/>
                      <a:pt x="241" y="345"/>
                      <a:pt x="241" y="335"/>
                    </a:cubicBezTo>
                    <a:lnTo>
                      <a:pt x="241" y="286"/>
                    </a:lnTo>
                    <a:close/>
                    <a:moveTo>
                      <a:pt x="335" y="347"/>
                    </a:moveTo>
                    <a:cubicBezTo>
                      <a:pt x="353" y="346"/>
                      <a:pt x="353" y="346"/>
                      <a:pt x="353" y="346"/>
                    </a:cubicBezTo>
                    <a:cubicBezTo>
                      <a:pt x="354" y="352"/>
                      <a:pt x="356" y="356"/>
                      <a:pt x="360" y="359"/>
                    </a:cubicBezTo>
                    <a:cubicBezTo>
                      <a:pt x="363" y="362"/>
                      <a:pt x="368" y="363"/>
                      <a:pt x="373" y="363"/>
                    </a:cubicBezTo>
                    <a:cubicBezTo>
                      <a:pt x="379" y="363"/>
                      <a:pt x="384" y="362"/>
                      <a:pt x="387" y="359"/>
                    </a:cubicBezTo>
                    <a:cubicBezTo>
                      <a:pt x="390" y="357"/>
                      <a:pt x="391" y="354"/>
                      <a:pt x="391" y="351"/>
                    </a:cubicBezTo>
                    <a:cubicBezTo>
                      <a:pt x="391" y="348"/>
                      <a:pt x="390" y="347"/>
                      <a:pt x="389" y="345"/>
                    </a:cubicBezTo>
                    <a:cubicBezTo>
                      <a:pt x="388" y="344"/>
                      <a:pt x="386" y="342"/>
                      <a:pt x="383" y="341"/>
                    </a:cubicBezTo>
                    <a:cubicBezTo>
                      <a:pt x="380" y="340"/>
                      <a:pt x="376" y="339"/>
                      <a:pt x="368" y="337"/>
                    </a:cubicBezTo>
                    <a:cubicBezTo>
                      <a:pt x="358" y="335"/>
                      <a:pt x="351" y="332"/>
                      <a:pt x="347" y="328"/>
                    </a:cubicBezTo>
                    <a:cubicBezTo>
                      <a:pt x="341" y="323"/>
                      <a:pt x="339" y="317"/>
                      <a:pt x="339" y="310"/>
                    </a:cubicBezTo>
                    <a:cubicBezTo>
                      <a:pt x="339" y="305"/>
                      <a:pt x="340" y="301"/>
                      <a:pt x="343" y="297"/>
                    </a:cubicBezTo>
                    <a:cubicBezTo>
                      <a:pt x="345" y="293"/>
                      <a:pt x="349" y="290"/>
                      <a:pt x="354" y="287"/>
                    </a:cubicBezTo>
                    <a:cubicBezTo>
                      <a:pt x="359" y="285"/>
                      <a:pt x="365" y="284"/>
                      <a:pt x="372" y="284"/>
                    </a:cubicBezTo>
                    <a:cubicBezTo>
                      <a:pt x="383" y="284"/>
                      <a:pt x="392" y="287"/>
                      <a:pt x="398" y="292"/>
                    </a:cubicBezTo>
                    <a:cubicBezTo>
                      <a:pt x="404" y="297"/>
                      <a:pt x="407" y="304"/>
                      <a:pt x="407" y="312"/>
                    </a:cubicBezTo>
                    <a:cubicBezTo>
                      <a:pt x="389" y="313"/>
                      <a:pt x="389" y="313"/>
                      <a:pt x="389" y="313"/>
                    </a:cubicBezTo>
                    <a:cubicBezTo>
                      <a:pt x="388" y="308"/>
                      <a:pt x="386" y="305"/>
                      <a:pt x="383" y="303"/>
                    </a:cubicBezTo>
                    <a:cubicBezTo>
                      <a:pt x="381" y="301"/>
                      <a:pt x="377" y="299"/>
                      <a:pt x="372" y="299"/>
                    </a:cubicBezTo>
                    <a:cubicBezTo>
                      <a:pt x="366" y="299"/>
                      <a:pt x="362" y="301"/>
                      <a:pt x="359" y="303"/>
                    </a:cubicBezTo>
                    <a:cubicBezTo>
                      <a:pt x="357" y="304"/>
                      <a:pt x="356" y="306"/>
                      <a:pt x="356" y="308"/>
                    </a:cubicBezTo>
                    <a:cubicBezTo>
                      <a:pt x="356" y="311"/>
                      <a:pt x="357" y="312"/>
                      <a:pt x="359" y="314"/>
                    </a:cubicBezTo>
                    <a:cubicBezTo>
                      <a:pt x="361" y="316"/>
                      <a:pt x="367" y="318"/>
                      <a:pt x="376" y="320"/>
                    </a:cubicBezTo>
                    <a:cubicBezTo>
                      <a:pt x="385" y="322"/>
                      <a:pt x="392" y="324"/>
                      <a:pt x="396" y="327"/>
                    </a:cubicBezTo>
                    <a:cubicBezTo>
                      <a:pt x="400" y="329"/>
                      <a:pt x="404" y="332"/>
                      <a:pt x="406" y="336"/>
                    </a:cubicBezTo>
                    <a:cubicBezTo>
                      <a:pt x="408" y="340"/>
                      <a:pt x="410" y="345"/>
                      <a:pt x="410" y="351"/>
                    </a:cubicBezTo>
                    <a:cubicBezTo>
                      <a:pt x="410" y="356"/>
                      <a:pt x="408" y="361"/>
                      <a:pt x="405" y="365"/>
                    </a:cubicBezTo>
                    <a:cubicBezTo>
                      <a:pt x="402" y="370"/>
                      <a:pt x="398" y="373"/>
                      <a:pt x="393" y="375"/>
                    </a:cubicBezTo>
                    <a:cubicBezTo>
                      <a:pt x="388" y="378"/>
                      <a:pt x="381" y="379"/>
                      <a:pt x="373" y="379"/>
                    </a:cubicBezTo>
                    <a:cubicBezTo>
                      <a:pt x="361" y="379"/>
                      <a:pt x="353" y="376"/>
                      <a:pt x="346" y="371"/>
                    </a:cubicBezTo>
                    <a:cubicBezTo>
                      <a:pt x="340" y="365"/>
                      <a:pt x="336" y="358"/>
                      <a:pt x="335" y="347"/>
                    </a:cubicBezTo>
                    <a:close/>
                    <a:moveTo>
                      <a:pt x="432" y="377"/>
                    </a:moveTo>
                    <a:cubicBezTo>
                      <a:pt x="432" y="286"/>
                      <a:pt x="432" y="286"/>
                      <a:pt x="432" y="286"/>
                    </a:cubicBezTo>
                    <a:cubicBezTo>
                      <a:pt x="450" y="286"/>
                      <a:pt x="450" y="286"/>
                      <a:pt x="450" y="286"/>
                    </a:cubicBezTo>
                    <a:cubicBezTo>
                      <a:pt x="450" y="377"/>
                      <a:pt x="450" y="377"/>
                      <a:pt x="450" y="377"/>
                    </a:cubicBezTo>
                    <a:lnTo>
                      <a:pt x="432" y="377"/>
                    </a:lnTo>
                    <a:close/>
                    <a:moveTo>
                      <a:pt x="475" y="377"/>
                    </a:moveTo>
                    <a:cubicBezTo>
                      <a:pt x="475" y="286"/>
                      <a:pt x="475" y="286"/>
                      <a:pt x="475" y="286"/>
                    </a:cubicBezTo>
                    <a:cubicBezTo>
                      <a:pt x="493" y="286"/>
                      <a:pt x="493" y="286"/>
                      <a:pt x="493" y="286"/>
                    </a:cubicBezTo>
                    <a:cubicBezTo>
                      <a:pt x="530" y="347"/>
                      <a:pt x="530" y="347"/>
                      <a:pt x="530" y="347"/>
                    </a:cubicBezTo>
                    <a:cubicBezTo>
                      <a:pt x="530" y="286"/>
                      <a:pt x="530" y="286"/>
                      <a:pt x="530" y="286"/>
                    </a:cubicBezTo>
                    <a:cubicBezTo>
                      <a:pt x="547" y="286"/>
                      <a:pt x="547" y="286"/>
                      <a:pt x="547" y="286"/>
                    </a:cubicBezTo>
                    <a:cubicBezTo>
                      <a:pt x="547" y="377"/>
                      <a:pt x="547" y="377"/>
                      <a:pt x="547" y="377"/>
                    </a:cubicBezTo>
                    <a:cubicBezTo>
                      <a:pt x="529" y="377"/>
                      <a:pt x="529" y="377"/>
                      <a:pt x="529" y="377"/>
                    </a:cubicBezTo>
                    <a:cubicBezTo>
                      <a:pt x="492" y="318"/>
                      <a:pt x="492" y="318"/>
                      <a:pt x="492" y="318"/>
                    </a:cubicBezTo>
                    <a:cubicBezTo>
                      <a:pt x="492" y="377"/>
                      <a:pt x="492" y="377"/>
                      <a:pt x="492" y="377"/>
                    </a:cubicBezTo>
                    <a:lnTo>
                      <a:pt x="475" y="377"/>
                    </a:lnTo>
                    <a:close/>
                    <a:moveTo>
                      <a:pt x="574" y="377"/>
                    </a:moveTo>
                    <a:cubicBezTo>
                      <a:pt x="574" y="286"/>
                      <a:pt x="574" y="286"/>
                      <a:pt x="574" y="286"/>
                    </a:cubicBezTo>
                    <a:cubicBezTo>
                      <a:pt x="642" y="286"/>
                      <a:pt x="642" y="286"/>
                      <a:pt x="642" y="286"/>
                    </a:cubicBezTo>
                    <a:cubicBezTo>
                      <a:pt x="642" y="301"/>
                      <a:pt x="642" y="301"/>
                      <a:pt x="642" y="301"/>
                    </a:cubicBezTo>
                    <a:cubicBezTo>
                      <a:pt x="592" y="301"/>
                      <a:pt x="592" y="301"/>
                      <a:pt x="592" y="301"/>
                    </a:cubicBezTo>
                    <a:cubicBezTo>
                      <a:pt x="592" y="321"/>
                      <a:pt x="592" y="321"/>
                      <a:pt x="592" y="321"/>
                    </a:cubicBezTo>
                    <a:cubicBezTo>
                      <a:pt x="638" y="321"/>
                      <a:pt x="638" y="321"/>
                      <a:pt x="638" y="321"/>
                    </a:cubicBezTo>
                    <a:cubicBezTo>
                      <a:pt x="638" y="337"/>
                      <a:pt x="638" y="337"/>
                      <a:pt x="638" y="337"/>
                    </a:cubicBezTo>
                    <a:cubicBezTo>
                      <a:pt x="592" y="337"/>
                      <a:pt x="592" y="337"/>
                      <a:pt x="592" y="337"/>
                    </a:cubicBezTo>
                    <a:cubicBezTo>
                      <a:pt x="592" y="362"/>
                      <a:pt x="592" y="362"/>
                      <a:pt x="592" y="362"/>
                    </a:cubicBezTo>
                    <a:cubicBezTo>
                      <a:pt x="643" y="362"/>
                      <a:pt x="643" y="362"/>
                      <a:pt x="643" y="362"/>
                    </a:cubicBezTo>
                    <a:cubicBezTo>
                      <a:pt x="643" y="377"/>
                      <a:pt x="643" y="377"/>
                      <a:pt x="643" y="377"/>
                    </a:cubicBezTo>
                    <a:lnTo>
                      <a:pt x="574" y="377"/>
                    </a:lnTo>
                    <a:close/>
                    <a:moveTo>
                      <a:pt x="661" y="347"/>
                    </a:moveTo>
                    <a:cubicBezTo>
                      <a:pt x="679" y="346"/>
                      <a:pt x="679" y="346"/>
                      <a:pt x="679" y="346"/>
                    </a:cubicBezTo>
                    <a:cubicBezTo>
                      <a:pt x="680" y="352"/>
                      <a:pt x="683" y="356"/>
                      <a:pt x="686" y="359"/>
                    </a:cubicBezTo>
                    <a:cubicBezTo>
                      <a:pt x="689" y="362"/>
                      <a:pt x="694" y="363"/>
                      <a:pt x="699" y="363"/>
                    </a:cubicBezTo>
                    <a:cubicBezTo>
                      <a:pt x="705" y="363"/>
                      <a:pt x="710" y="362"/>
                      <a:pt x="713" y="359"/>
                    </a:cubicBezTo>
                    <a:cubicBezTo>
                      <a:pt x="716" y="357"/>
                      <a:pt x="717" y="354"/>
                      <a:pt x="717" y="351"/>
                    </a:cubicBezTo>
                    <a:cubicBezTo>
                      <a:pt x="717" y="348"/>
                      <a:pt x="717" y="347"/>
                      <a:pt x="715" y="345"/>
                    </a:cubicBezTo>
                    <a:cubicBezTo>
                      <a:pt x="714" y="344"/>
                      <a:pt x="712" y="342"/>
                      <a:pt x="709" y="341"/>
                    </a:cubicBezTo>
                    <a:cubicBezTo>
                      <a:pt x="707" y="340"/>
                      <a:pt x="702" y="339"/>
                      <a:pt x="694" y="337"/>
                    </a:cubicBezTo>
                    <a:cubicBezTo>
                      <a:pt x="684" y="335"/>
                      <a:pt x="677" y="332"/>
                      <a:pt x="673" y="328"/>
                    </a:cubicBezTo>
                    <a:cubicBezTo>
                      <a:pt x="668" y="323"/>
                      <a:pt x="665" y="317"/>
                      <a:pt x="665" y="310"/>
                    </a:cubicBezTo>
                    <a:cubicBezTo>
                      <a:pt x="665" y="305"/>
                      <a:pt x="666" y="301"/>
                      <a:pt x="669" y="297"/>
                    </a:cubicBezTo>
                    <a:cubicBezTo>
                      <a:pt x="671" y="293"/>
                      <a:pt x="675" y="290"/>
                      <a:pt x="680" y="287"/>
                    </a:cubicBezTo>
                    <a:cubicBezTo>
                      <a:pt x="685" y="285"/>
                      <a:pt x="691" y="284"/>
                      <a:pt x="698" y="284"/>
                    </a:cubicBezTo>
                    <a:cubicBezTo>
                      <a:pt x="710" y="284"/>
                      <a:pt x="718" y="287"/>
                      <a:pt x="724" y="292"/>
                    </a:cubicBezTo>
                    <a:cubicBezTo>
                      <a:pt x="730" y="297"/>
                      <a:pt x="733" y="304"/>
                      <a:pt x="733" y="312"/>
                    </a:cubicBezTo>
                    <a:cubicBezTo>
                      <a:pt x="715" y="313"/>
                      <a:pt x="715" y="313"/>
                      <a:pt x="715" y="313"/>
                    </a:cubicBezTo>
                    <a:cubicBezTo>
                      <a:pt x="714" y="308"/>
                      <a:pt x="712" y="305"/>
                      <a:pt x="710" y="303"/>
                    </a:cubicBezTo>
                    <a:cubicBezTo>
                      <a:pt x="707" y="301"/>
                      <a:pt x="703" y="299"/>
                      <a:pt x="698" y="299"/>
                    </a:cubicBezTo>
                    <a:cubicBezTo>
                      <a:pt x="693" y="299"/>
                      <a:pt x="688" y="301"/>
                      <a:pt x="685" y="303"/>
                    </a:cubicBezTo>
                    <a:cubicBezTo>
                      <a:pt x="683" y="304"/>
                      <a:pt x="682" y="306"/>
                      <a:pt x="682" y="308"/>
                    </a:cubicBezTo>
                    <a:cubicBezTo>
                      <a:pt x="682" y="311"/>
                      <a:pt x="683" y="312"/>
                      <a:pt x="685" y="314"/>
                    </a:cubicBezTo>
                    <a:cubicBezTo>
                      <a:pt x="687" y="316"/>
                      <a:pt x="693" y="318"/>
                      <a:pt x="702" y="320"/>
                    </a:cubicBezTo>
                    <a:cubicBezTo>
                      <a:pt x="711" y="322"/>
                      <a:pt x="718" y="324"/>
                      <a:pt x="722" y="327"/>
                    </a:cubicBezTo>
                    <a:cubicBezTo>
                      <a:pt x="726" y="329"/>
                      <a:pt x="730" y="332"/>
                      <a:pt x="732" y="336"/>
                    </a:cubicBezTo>
                    <a:cubicBezTo>
                      <a:pt x="734" y="340"/>
                      <a:pt x="736" y="345"/>
                      <a:pt x="736" y="351"/>
                    </a:cubicBezTo>
                    <a:cubicBezTo>
                      <a:pt x="736" y="356"/>
                      <a:pt x="734" y="361"/>
                      <a:pt x="731" y="365"/>
                    </a:cubicBezTo>
                    <a:cubicBezTo>
                      <a:pt x="728" y="370"/>
                      <a:pt x="724" y="373"/>
                      <a:pt x="719" y="375"/>
                    </a:cubicBezTo>
                    <a:cubicBezTo>
                      <a:pt x="714" y="378"/>
                      <a:pt x="707" y="379"/>
                      <a:pt x="699" y="379"/>
                    </a:cubicBezTo>
                    <a:cubicBezTo>
                      <a:pt x="688" y="379"/>
                      <a:pt x="679" y="376"/>
                      <a:pt x="672" y="371"/>
                    </a:cubicBezTo>
                    <a:cubicBezTo>
                      <a:pt x="666" y="365"/>
                      <a:pt x="663" y="358"/>
                      <a:pt x="661" y="347"/>
                    </a:cubicBezTo>
                    <a:close/>
                    <a:moveTo>
                      <a:pt x="754" y="347"/>
                    </a:moveTo>
                    <a:cubicBezTo>
                      <a:pt x="772" y="346"/>
                      <a:pt x="772" y="346"/>
                      <a:pt x="772" y="346"/>
                    </a:cubicBezTo>
                    <a:cubicBezTo>
                      <a:pt x="773" y="352"/>
                      <a:pt x="775" y="356"/>
                      <a:pt x="778" y="359"/>
                    </a:cubicBezTo>
                    <a:cubicBezTo>
                      <a:pt x="781" y="362"/>
                      <a:pt x="786" y="363"/>
                      <a:pt x="791" y="363"/>
                    </a:cubicBezTo>
                    <a:cubicBezTo>
                      <a:pt x="797" y="363"/>
                      <a:pt x="802" y="362"/>
                      <a:pt x="805" y="359"/>
                    </a:cubicBezTo>
                    <a:cubicBezTo>
                      <a:pt x="808" y="357"/>
                      <a:pt x="809" y="354"/>
                      <a:pt x="809" y="351"/>
                    </a:cubicBezTo>
                    <a:cubicBezTo>
                      <a:pt x="809" y="348"/>
                      <a:pt x="809" y="347"/>
                      <a:pt x="808" y="345"/>
                    </a:cubicBezTo>
                    <a:cubicBezTo>
                      <a:pt x="806" y="344"/>
                      <a:pt x="804" y="342"/>
                      <a:pt x="801" y="341"/>
                    </a:cubicBezTo>
                    <a:cubicBezTo>
                      <a:pt x="799" y="340"/>
                      <a:pt x="794" y="339"/>
                      <a:pt x="786" y="337"/>
                    </a:cubicBezTo>
                    <a:cubicBezTo>
                      <a:pt x="776" y="335"/>
                      <a:pt x="769" y="332"/>
                      <a:pt x="765" y="328"/>
                    </a:cubicBezTo>
                    <a:cubicBezTo>
                      <a:pt x="760" y="323"/>
                      <a:pt x="757" y="317"/>
                      <a:pt x="757" y="310"/>
                    </a:cubicBezTo>
                    <a:cubicBezTo>
                      <a:pt x="757" y="305"/>
                      <a:pt x="758" y="301"/>
                      <a:pt x="761" y="297"/>
                    </a:cubicBezTo>
                    <a:cubicBezTo>
                      <a:pt x="763" y="293"/>
                      <a:pt x="767" y="290"/>
                      <a:pt x="772" y="287"/>
                    </a:cubicBezTo>
                    <a:cubicBezTo>
                      <a:pt x="777" y="285"/>
                      <a:pt x="783" y="284"/>
                      <a:pt x="790" y="284"/>
                    </a:cubicBezTo>
                    <a:cubicBezTo>
                      <a:pt x="802" y="284"/>
                      <a:pt x="810" y="287"/>
                      <a:pt x="816" y="292"/>
                    </a:cubicBezTo>
                    <a:cubicBezTo>
                      <a:pt x="822" y="297"/>
                      <a:pt x="825" y="304"/>
                      <a:pt x="825" y="312"/>
                    </a:cubicBezTo>
                    <a:cubicBezTo>
                      <a:pt x="807" y="313"/>
                      <a:pt x="807" y="313"/>
                      <a:pt x="807" y="313"/>
                    </a:cubicBezTo>
                    <a:cubicBezTo>
                      <a:pt x="806" y="308"/>
                      <a:pt x="804" y="305"/>
                      <a:pt x="802" y="303"/>
                    </a:cubicBezTo>
                    <a:cubicBezTo>
                      <a:pt x="799" y="301"/>
                      <a:pt x="795" y="299"/>
                      <a:pt x="790" y="299"/>
                    </a:cubicBezTo>
                    <a:cubicBezTo>
                      <a:pt x="785" y="299"/>
                      <a:pt x="780" y="301"/>
                      <a:pt x="777" y="303"/>
                    </a:cubicBezTo>
                    <a:cubicBezTo>
                      <a:pt x="776" y="304"/>
                      <a:pt x="775" y="306"/>
                      <a:pt x="775" y="308"/>
                    </a:cubicBezTo>
                    <a:cubicBezTo>
                      <a:pt x="775" y="311"/>
                      <a:pt x="775" y="312"/>
                      <a:pt x="777" y="314"/>
                    </a:cubicBezTo>
                    <a:cubicBezTo>
                      <a:pt x="780" y="316"/>
                      <a:pt x="785" y="318"/>
                      <a:pt x="794" y="320"/>
                    </a:cubicBezTo>
                    <a:cubicBezTo>
                      <a:pt x="803" y="322"/>
                      <a:pt x="810" y="324"/>
                      <a:pt x="814" y="327"/>
                    </a:cubicBezTo>
                    <a:cubicBezTo>
                      <a:pt x="818" y="329"/>
                      <a:pt x="822" y="332"/>
                      <a:pt x="824" y="336"/>
                    </a:cubicBezTo>
                    <a:cubicBezTo>
                      <a:pt x="827" y="340"/>
                      <a:pt x="828" y="345"/>
                      <a:pt x="828" y="351"/>
                    </a:cubicBezTo>
                    <a:cubicBezTo>
                      <a:pt x="828" y="356"/>
                      <a:pt x="826" y="361"/>
                      <a:pt x="824" y="365"/>
                    </a:cubicBezTo>
                    <a:cubicBezTo>
                      <a:pt x="821" y="370"/>
                      <a:pt x="817" y="373"/>
                      <a:pt x="811" y="375"/>
                    </a:cubicBezTo>
                    <a:cubicBezTo>
                      <a:pt x="806" y="378"/>
                      <a:pt x="799" y="379"/>
                      <a:pt x="791" y="379"/>
                    </a:cubicBezTo>
                    <a:cubicBezTo>
                      <a:pt x="780" y="379"/>
                      <a:pt x="771" y="376"/>
                      <a:pt x="765" y="371"/>
                    </a:cubicBezTo>
                    <a:cubicBezTo>
                      <a:pt x="758" y="365"/>
                      <a:pt x="755" y="358"/>
                      <a:pt x="754" y="347"/>
                    </a:cubicBezTo>
                    <a:close/>
                    <a:moveTo>
                      <a:pt x="888" y="347"/>
                    </a:moveTo>
                    <a:cubicBezTo>
                      <a:pt x="906" y="346"/>
                      <a:pt x="906" y="346"/>
                      <a:pt x="906" y="346"/>
                    </a:cubicBezTo>
                    <a:cubicBezTo>
                      <a:pt x="907" y="352"/>
                      <a:pt x="910" y="356"/>
                      <a:pt x="913" y="359"/>
                    </a:cubicBezTo>
                    <a:cubicBezTo>
                      <a:pt x="916" y="362"/>
                      <a:pt x="921" y="363"/>
                      <a:pt x="926" y="363"/>
                    </a:cubicBezTo>
                    <a:cubicBezTo>
                      <a:pt x="932" y="363"/>
                      <a:pt x="937" y="362"/>
                      <a:pt x="940" y="359"/>
                    </a:cubicBezTo>
                    <a:cubicBezTo>
                      <a:pt x="943" y="357"/>
                      <a:pt x="944" y="354"/>
                      <a:pt x="944" y="351"/>
                    </a:cubicBezTo>
                    <a:cubicBezTo>
                      <a:pt x="944" y="348"/>
                      <a:pt x="944" y="347"/>
                      <a:pt x="942" y="345"/>
                    </a:cubicBezTo>
                    <a:cubicBezTo>
                      <a:pt x="941" y="344"/>
                      <a:pt x="939" y="342"/>
                      <a:pt x="936" y="341"/>
                    </a:cubicBezTo>
                    <a:cubicBezTo>
                      <a:pt x="933" y="340"/>
                      <a:pt x="929" y="339"/>
                      <a:pt x="921" y="337"/>
                    </a:cubicBezTo>
                    <a:cubicBezTo>
                      <a:pt x="911" y="335"/>
                      <a:pt x="904" y="332"/>
                      <a:pt x="900" y="328"/>
                    </a:cubicBezTo>
                    <a:cubicBezTo>
                      <a:pt x="894" y="323"/>
                      <a:pt x="892" y="317"/>
                      <a:pt x="892" y="310"/>
                    </a:cubicBezTo>
                    <a:cubicBezTo>
                      <a:pt x="892" y="305"/>
                      <a:pt x="893" y="301"/>
                      <a:pt x="896" y="297"/>
                    </a:cubicBezTo>
                    <a:cubicBezTo>
                      <a:pt x="898" y="293"/>
                      <a:pt x="902" y="290"/>
                      <a:pt x="907" y="287"/>
                    </a:cubicBezTo>
                    <a:cubicBezTo>
                      <a:pt x="912" y="285"/>
                      <a:pt x="918" y="284"/>
                      <a:pt x="925" y="284"/>
                    </a:cubicBezTo>
                    <a:cubicBezTo>
                      <a:pt x="936" y="284"/>
                      <a:pt x="945" y="287"/>
                      <a:pt x="951" y="292"/>
                    </a:cubicBezTo>
                    <a:cubicBezTo>
                      <a:pt x="957" y="297"/>
                      <a:pt x="960" y="304"/>
                      <a:pt x="960" y="312"/>
                    </a:cubicBezTo>
                    <a:cubicBezTo>
                      <a:pt x="942" y="313"/>
                      <a:pt x="942" y="313"/>
                      <a:pt x="942" y="313"/>
                    </a:cubicBezTo>
                    <a:cubicBezTo>
                      <a:pt x="941" y="308"/>
                      <a:pt x="939" y="305"/>
                      <a:pt x="936" y="303"/>
                    </a:cubicBezTo>
                    <a:cubicBezTo>
                      <a:pt x="934" y="301"/>
                      <a:pt x="930" y="299"/>
                      <a:pt x="925" y="299"/>
                    </a:cubicBezTo>
                    <a:cubicBezTo>
                      <a:pt x="919" y="299"/>
                      <a:pt x="915" y="301"/>
                      <a:pt x="912" y="303"/>
                    </a:cubicBezTo>
                    <a:cubicBezTo>
                      <a:pt x="910" y="304"/>
                      <a:pt x="909" y="306"/>
                      <a:pt x="909" y="308"/>
                    </a:cubicBezTo>
                    <a:cubicBezTo>
                      <a:pt x="909" y="311"/>
                      <a:pt x="910" y="312"/>
                      <a:pt x="912" y="314"/>
                    </a:cubicBezTo>
                    <a:cubicBezTo>
                      <a:pt x="914" y="316"/>
                      <a:pt x="920" y="318"/>
                      <a:pt x="929" y="320"/>
                    </a:cubicBezTo>
                    <a:cubicBezTo>
                      <a:pt x="938" y="322"/>
                      <a:pt x="945" y="324"/>
                      <a:pt x="949" y="327"/>
                    </a:cubicBezTo>
                    <a:cubicBezTo>
                      <a:pt x="953" y="329"/>
                      <a:pt x="957" y="332"/>
                      <a:pt x="959" y="336"/>
                    </a:cubicBezTo>
                    <a:cubicBezTo>
                      <a:pt x="961" y="340"/>
                      <a:pt x="963" y="345"/>
                      <a:pt x="963" y="351"/>
                    </a:cubicBezTo>
                    <a:cubicBezTo>
                      <a:pt x="963" y="356"/>
                      <a:pt x="961" y="361"/>
                      <a:pt x="958" y="365"/>
                    </a:cubicBezTo>
                    <a:cubicBezTo>
                      <a:pt x="955" y="370"/>
                      <a:pt x="951" y="373"/>
                      <a:pt x="946" y="375"/>
                    </a:cubicBezTo>
                    <a:cubicBezTo>
                      <a:pt x="941" y="378"/>
                      <a:pt x="934" y="379"/>
                      <a:pt x="926" y="379"/>
                    </a:cubicBezTo>
                    <a:cubicBezTo>
                      <a:pt x="914" y="379"/>
                      <a:pt x="906" y="376"/>
                      <a:pt x="899" y="371"/>
                    </a:cubicBezTo>
                    <a:cubicBezTo>
                      <a:pt x="893" y="365"/>
                      <a:pt x="889" y="358"/>
                      <a:pt x="888" y="347"/>
                    </a:cubicBezTo>
                    <a:close/>
                    <a:moveTo>
                      <a:pt x="985" y="286"/>
                    </a:moveTo>
                    <a:cubicBezTo>
                      <a:pt x="1003" y="286"/>
                      <a:pt x="1003" y="286"/>
                      <a:pt x="1003" y="286"/>
                    </a:cubicBezTo>
                    <a:cubicBezTo>
                      <a:pt x="1003" y="335"/>
                      <a:pt x="1003" y="335"/>
                      <a:pt x="1003" y="335"/>
                    </a:cubicBezTo>
                    <a:cubicBezTo>
                      <a:pt x="1003" y="343"/>
                      <a:pt x="1004" y="348"/>
                      <a:pt x="1004" y="351"/>
                    </a:cubicBezTo>
                    <a:cubicBezTo>
                      <a:pt x="1005" y="354"/>
                      <a:pt x="1007" y="357"/>
                      <a:pt x="1010" y="360"/>
                    </a:cubicBezTo>
                    <a:cubicBezTo>
                      <a:pt x="1013" y="362"/>
                      <a:pt x="1017" y="363"/>
                      <a:pt x="1022" y="363"/>
                    </a:cubicBezTo>
                    <a:cubicBezTo>
                      <a:pt x="1027" y="363"/>
                      <a:pt x="1031" y="362"/>
                      <a:pt x="1034" y="360"/>
                    </a:cubicBezTo>
                    <a:cubicBezTo>
                      <a:pt x="1037" y="358"/>
                      <a:pt x="1038" y="355"/>
                      <a:pt x="1039" y="352"/>
                    </a:cubicBezTo>
                    <a:cubicBezTo>
                      <a:pt x="1039" y="349"/>
                      <a:pt x="1039" y="344"/>
                      <a:pt x="1039" y="336"/>
                    </a:cubicBezTo>
                    <a:cubicBezTo>
                      <a:pt x="1039" y="286"/>
                      <a:pt x="1039" y="286"/>
                      <a:pt x="1039" y="286"/>
                    </a:cubicBezTo>
                    <a:cubicBezTo>
                      <a:pt x="1058" y="286"/>
                      <a:pt x="1058" y="286"/>
                      <a:pt x="1058" y="286"/>
                    </a:cubicBezTo>
                    <a:cubicBezTo>
                      <a:pt x="1058" y="334"/>
                      <a:pt x="1058" y="334"/>
                      <a:pt x="1058" y="334"/>
                    </a:cubicBezTo>
                    <a:cubicBezTo>
                      <a:pt x="1058" y="345"/>
                      <a:pt x="1057" y="353"/>
                      <a:pt x="1056" y="357"/>
                    </a:cubicBezTo>
                    <a:cubicBezTo>
                      <a:pt x="1055" y="362"/>
                      <a:pt x="1054" y="365"/>
                      <a:pt x="1051" y="369"/>
                    </a:cubicBezTo>
                    <a:cubicBezTo>
                      <a:pt x="1048" y="372"/>
                      <a:pt x="1045" y="374"/>
                      <a:pt x="1040" y="376"/>
                    </a:cubicBezTo>
                    <a:cubicBezTo>
                      <a:pt x="1036" y="378"/>
                      <a:pt x="1030" y="379"/>
                      <a:pt x="1023" y="379"/>
                    </a:cubicBezTo>
                    <a:cubicBezTo>
                      <a:pt x="1014" y="379"/>
                      <a:pt x="1007" y="378"/>
                      <a:pt x="1003" y="376"/>
                    </a:cubicBezTo>
                    <a:cubicBezTo>
                      <a:pt x="998" y="374"/>
                      <a:pt x="995" y="371"/>
                      <a:pt x="992" y="368"/>
                    </a:cubicBezTo>
                    <a:cubicBezTo>
                      <a:pt x="989" y="365"/>
                      <a:pt x="988" y="361"/>
                      <a:pt x="987" y="358"/>
                    </a:cubicBezTo>
                    <a:cubicBezTo>
                      <a:pt x="986" y="352"/>
                      <a:pt x="985" y="345"/>
                      <a:pt x="985" y="335"/>
                    </a:cubicBezTo>
                    <a:lnTo>
                      <a:pt x="985" y="286"/>
                    </a:lnTo>
                    <a:close/>
                    <a:moveTo>
                      <a:pt x="1084" y="377"/>
                    </a:moveTo>
                    <a:cubicBezTo>
                      <a:pt x="1084" y="286"/>
                      <a:pt x="1084" y="286"/>
                      <a:pt x="1084" y="286"/>
                    </a:cubicBezTo>
                    <a:cubicBezTo>
                      <a:pt x="1102" y="286"/>
                      <a:pt x="1102" y="286"/>
                      <a:pt x="1102" y="286"/>
                    </a:cubicBezTo>
                    <a:cubicBezTo>
                      <a:pt x="1102" y="377"/>
                      <a:pt x="1102" y="377"/>
                      <a:pt x="1102" y="377"/>
                    </a:cubicBezTo>
                    <a:lnTo>
                      <a:pt x="1084" y="377"/>
                    </a:lnTo>
                    <a:close/>
                    <a:moveTo>
                      <a:pt x="1147" y="377"/>
                    </a:moveTo>
                    <a:cubicBezTo>
                      <a:pt x="1147" y="301"/>
                      <a:pt x="1147" y="301"/>
                      <a:pt x="1147" y="301"/>
                    </a:cubicBezTo>
                    <a:cubicBezTo>
                      <a:pt x="1120" y="301"/>
                      <a:pt x="1120" y="301"/>
                      <a:pt x="1120" y="301"/>
                    </a:cubicBezTo>
                    <a:cubicBezTo>
                      <a:pt x="1120" y="286"/>
                      <a:pt x="1120" y="286"/>
                      <a:pt x="1120" y="286"/>
                    </a:cubicBezTo>
                    <a:cubicBezTo>
                      <a:pt x="1193" y="286"/>
                      <a:pt x="1193" y="286"/>
                      <a:pt x="1193" y="286"/>
                    </a:cubicBezTo>
                    <a:cubicBezTo>
                      <a:pt x="1193" y="301"/>
                      <a:pt x="1193" y="301"/>
                      <a:pt x="1193" y="301"/>
                    </a:cubicBezTo>
                    <a:cubicBezTo>
                      <a:pt x="1166" y="301"/>
                      <a:pt x="1166" y="301"/>
                      <a:pt x="1166" y="301"/>
                    </a:cubicBezTo>
                    <a:cubicBezTo>
                      <a:pt x="1166" y="377"/>
                      <a:pt x="1166" y="377"/>
                      <a:pt x="1166" y="377"/>
                    </a:cubicBezTo>
                    <a:lnTo>
                      <a:pt x="1147" y="377"/>
                    </a:lnTo>
                    <a:close/>
                    <a:moveTo>
                      <a:pt x="1212" y="377"/>
                    </a:moveTo>
                    <a:cubicBezTo>
                      <a:pt x="1212" y="286"/>
                      <a:pt x="1212" y="286"/>
                      <a:pt x="1212" y="286"/>
                    </a:cubicBezTo>
                    <a:cubicBezTo>
                      <a:pt x="1280" y="286"/>
                      <a:pt x="1280" y="286"/>
                      <a:pt x="1280" y="286"/>
                    </a:cubicBezTo>
                    <a:cubicBezTo>
                      <a:pt x="1280" y="301"/>
                      <a:pt x="1280" y="301"/>
                      <a:pt x="1280" y="301"/>
                    </a:cubicBezTo>
                    <a:cubicBezTo>
                      <a:pt x="1230" y="301"/>
                      <a:pt x="1230" y="301"/>
                      <a:pt x="1230" y="301"/>
                    </a:cubicBezTo>
                    <a:cubicBezTo>
                      <a:pt x="1230" y="321"/>
                      <a:pt x="1230" y="321"/>
                      <a:pt x="1230" y="321"/>
                    </a:cubicBezTo>
                    <a:cubicBezTo>
                      <a:pt x="1276" y="321"/>
                      <a:pt x="1276" y="321"/>
                      <a:pt x="1276" y="321"/>
                    </a:cubicBezTo>
                    <a:cubicBezTo>
                      <a:pt x="1276" y="337"/>
                      <a:pt x="1276" y="337"/>
                      <a:pt x="1276" y="337"/>
                    </a:cubicBezTo>
                    <a:cubicBezTo>
                      <a:pt x="1230" y="337"/>
                      <a:pt x="1230" y="337"/>
                      <a:pt x="1230" y="337"/>
                    </a:cubicBezTo>
                    <a:cubicBezTo>
                      <a:pt x="1230" y="362"/>
                      <a:pt x="1230" y="362"/>
                      <a:pt x="1230" y="362"/>
                    </a:cubicBezTo>
                    <a:cubicBezTo>
                      <a:pt x="1281" y="362"/>
                      <a:pt x="1281" y="362"/>
                      <a:pt x="1281" y="362"/>
                    </a:cubicBezTo>
                    <a:cubicBezTo>
                      <a:pt x="1281" y="377"/>
                      <a:pt x="1281" y="377"/>
                      <a:pt x="1281" y="377"/>
                    </a:cubicBezTo>
                    <a:lnTo>
                      <a:pt x="1212" y="377"/>
                    </a:lnTo>
                    <a:close/>
                    <a:moveTo>
                      <a:pt x="1280" y="206"/>
                    </a:move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0" y="218"/>
                      <a:pt x="0" y="218"/>
                    </a:cubicBezTo>
                    <a:cubicBezTo>
                      <a:pt x="1280" y="218"/>
                      <a:pt x="1280" y="218"/>
                      <a:pt x="1280" y="218"/>
                    </a:cubicBezTo>
                    <a:lnTo>
                      <a:pt x="1280" y="20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388" tIns="45694" rIns="91388" bIns="45694" numCol="1" anchor="t" anchorCtr="0" compatLnSpc="1">
                <a:prstTxWarp prst="textNoShape">
                  <a:avLst/>
                </a:prstTxWarp>
              </a:bodyPr>
              <a:lstStyle/>
              <a:p>
                <a:pPr defTabSz="91369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Segoe UI"/>
                </a:endParaRPr>
              </a:p>
            </p:txBody>
          </p:sp>
        </p:grpSp>
        <p:grpSp>
          <p:nvGrpSpPr>
            <p:cNvPr id="194" name="Group 193"/>
            <p:cNvGrpSpPr/>
            <p:nvPr/>
          </p:nvGrpSpPr>
          <p:grpSpPr>
            <a:xfrm>
              <a:off x="1669271" y="3064089"/>
              <a:ext cx="745425" cy="745425"/>
              <a:chOff x="1486650" y="3524013"/>
              <a:chExt cx="745531" cy="745531"/>
            </a:xfrm>
          </p:grpSpPr>
          <p:sp>
            <p:nvSpPr>
              <p:cNvPr id="195" name="Oval 194"/>
              <p:cNvSpPr/>
              <p:nvPr/>
            </p:nvSpPr>
            <p:spPr bwMode="auto">
              <a:xfrm>
                <a:off x="1486650" y="3524013"/>
                <a:ext cx="745531" cy="745531"/>
              </a:xfrm>
              <a:prstGeom prst="ellipse">
                <a:avLst/>
              </a:prstGeom>
              <a:solidFill>
                <a:srgbClr val="E6E6E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776" tIns="146220" rIns="182776" bIns="1462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175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96" name="Freeform 5"/>
              <p:cNvSpPr>
                <a:spLocks noChangeAspect="1" noEditPoints="1"/>
              </p:cNvSpPr>
              <p:nvPr/>
            </p:nvSpPr>
            <p:spPr bwMode="black">
              <a:xfrm>
                <a:off x="1670542" y="3788884"/>
                <a:ext cx="434896" cy="215788"/>
              </a:xfrm>
              <a:custGeom>
                <a:avLst/>
                <a:gdLst>
                  <a:gd name="T0" fmla="*/ 0 w 1328"/>
                  <a:gd name="T1" fmla="*/ 0 h 657"/>
                  <a:gd name="T2" fmla="*/ 671 w 1328"/>
                  <a:gd name="T3" fmla="*/ 657 h 657"/>
                  <a:gd name="T4" fmla="*/ 788 w 1328"/>
                  <a:gd name="T5" fmla="*/ 123 h 657"/>
                  <a:gd name="T6" fmla="*/ 658 w 1328"/>
                  <a:gd name="T7" fmla="*/ 434 h 657"/>
                  <a:gd name="T8" fmla="*/ 430 w 1328"/>
                  <a:gd name="T9" fmla="*/ 123 h 657"/>
                  <a:gd name="T10" fmla="*/ 201 w 1328"/>
                  <a:gd name="T11" fmla="*/ 278 h 657"/>
                  <a:gd name="T12" fmla="*/ 189 w 1328"/>
                  <a:gd name="T13" fmla="*/ 205 h 657"/>
                  <a:gd name="T14" fmla="*/ 330 w 1328"/>
                  <a:gd name="T15" fmla="*/ 151 h 657"/>
                  <a:gd name="T16" fmla="*/ 181 w 1328"/>
                  <a:gd name="T17" fmla="*/ 116 h 657"/>
                  <a:gd name="T18" fmla="*/ 19 w 1328"/>
                  <a:gd name="T19" fmla="*/ 240 h 657"/>
                  <a:gd name="T20" fmla="*/ 153 w 1328"/>
                  <a:gd name="T21" fmla="*/ 372 h 657"/>
                  <a:gd name="T22" fmla="*/ 210 w 1328"/>
                  <a:gd name="T23" fmla="*/ 434 h 657"/>
                  <a:gd name="T24" fmla="*/ 60 w 1328"/>
                  <a:gd name="T25" fmla="*/ 417 h 657"/>
                  <a:gd name="T26" fmla="*/ 167 w 1328"/>
                  <a:gd name="T27" fmla="*/ 536 h 657"/>
                  <a:gd name="T28" fmla="*/ 286 w 1328"/>
                  <a:gd name="T29" fmla="*/ 498 h 657"/>
                  <a:gd name="T30" fmla="*/ 278 w 1328"/>
                  <a:gd name="T31" fmla="*/ 529 h 657"/>
                  <a:gd name="T32" fmla="*/ 417 w 1328"/>
                  <a:gd name="T33" fmla="*/ 469 h 657"/>
                  <a:gd name="T34" fmla="*/ 554 w 1328"/>
                  <a:gd name="T35" fmla="*/ 469 h 657"/>
                  <a:gd name="T36" fmla="*/ 767 w 1328"/>
                  <a:gd name="T37" fmla="*/ 529 h 657"/>
                  <a:gd name="T38" fmla="*/ 809 w 1328"/>
                  <a:gd name="T39" fmla="*/ 404 h 657"/>
                  <a:gd name="T40" fmla="*/ 788 w 1328"/>
                  <a:gd name="T41" fmla="*/ 123 h 657"/>
                  <a:gd name="T42" fmla="*/ 445 w 1328"/>
                  <a:gd name="T43" fmla="*/ 382 h 657"/>
                  <a:gd name="T44" fmla="*/ 487 w 1328"/>
                  <a:gd name="T45" fmla="*/ 251 h 657"/>
                  <a:gd name="T46" fmla="*/ 486 w 1328"/>
                  <a:gd name="T47" fmla="*/ 389 h 657"/>
                  <a:gd name="T48" fmla="*/ 767 w 1328"/>
                  <a:gd name="T49" fmla="*/ 314 h 657"/>
                  <a:gd name="T50" fmla="*/ 796 w 1328"/>
                  <a:gd name="T51" fmla="*/ 209 h 657"/>
                  <a:gd name="T52" fmla="*/ 796 w 1328"/>
                  <a:gd name="T53" fmla="*/ 314 h 657"/>
                  <a:gd name="T54" fmla="*/ 868 w 1328"/>
                  <a:gd name="T55" fmla="*/ 578 h 657"/>
                  <a:gd name="T56" fmla="*/ 868 w 1328"/>
                  <a:gd name="T57" fmla="*/ 649 h 657"/>
                  <a:gd name="T58" fmla="*/ 868 w 1328"/>
                  <a:gd name="T59" fmla="*/ 657 h 657"/>
                  <a:gd name="T60" fmla="*/ 868 w 1328"/>
                  <a:gd name="T61" fmla="*/ 571 h 657"/>
                  <a:gd name="T62" fmla="*/ 868 w 1328"/>
                  <a:gd name="T63" fmla="*/ 657 h 657"/>
                  <a:gd name="T64" fmla="*/ 867 w 1328"/>
                  <a:gd name="T65" fmla="*/ 617 h 657"/>
                  <a:gd name="T66" fmla="*/ 889 w 1328"/>
                  <a:gd name="T67" fmla="*/ 638 h 657"/>
                  <a:gd name="T68" fmla="*/ 887 w 1328"/>
                  <a:gd name="T69" fmla="*/ 603 h 657"/>
                  <a:gd name="T70" fmla="*/ 851 w 1328"/>
                  <a:gd name="T71" fmla="*/ 589 h 657"/>
                  <a:gd name="T72" fmla="*/ 859 w 1328"/>
                  <a:gd name="T73" fmla="*/ 638 h 657"/>
                  <a:gd name="T74" fmla="*/ 859 w 1328"/>
                  <a:gd name="T75" fmla="*/ 611 h 657"/>
                  <a:gd name="T76" fmla="*/ 869 w 1328"/>
                  <a:gd name="T77" fmla="*/ 596 h 657"/>
                  <a:gd name="T78" fmla="*/ 868 w 1328"/>
                  <a:gd name="T79" fmla="*/ 611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28" h="657">
                    <a:moveTo>
                      <a:pt x="0" y="65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28" y="0"/>
                      <a:pt x="1328" y="0"/>
                      <a:pt x="1328" y="0"/>
                    </a:cubicBezTo>
                    <a:cubicBezTo>
                      <a:pt x="671" y="657"/>
                      <a:pt x="671" y="657"/>
                      <a:pt x="671" y="657"/>
                    </a:cubicBezTo>
                    <a:cubicBezTo>
                      <a:pt x="0" y="657"/>
                      <a:pt x="0" y="657"/>
                      <a:pt x="0" y="657"/>
                    </a:cubicBezTo>
                    <a:moveTo>
                      <a:pt x="788" y="123"/>
                    </a:moveTo>
                    <a:cubicBezTo>
                      <a:pt x="658" y="123"/>
                      <a:pt x="658" y="123"/>
                      <a:pt x="658" y="123"/>
                    </a:cubicBezTo>
                    <a:cubicBezTo>
                      <a:pt x="658" y="434"/>
                      <a:pt x="658" y="434"/>
                      <a:pt x="658" y="434"/>
                    </a:cubicBezTo>
                    <a:cubicBezTo>
                      <a:pt x="544" y="123"/>
                      <a:pt x="544" y="123"/>
                      <a:pt x="544" y="123"/>
                    </a:cubicBezTo>
                    <a:cubicBezTo>
                      <a:pt x="430" y="123"/>
                      <a:pt x="430" y="123"/>
                      <a:pt x="430" y="123"/>
                    </a:cubicBezTo>
                    <a:cubicBezTo>
                      <a:pt x="333" y="383"/>
                      <a:pt x="333" y="383"/>
                      <a:pt x="333" y="383"/>
                    </a:cubicBezTo>
                    <a:cubicBezTo>
                      <a:pt x="323" y="318"/>
                      <a:pt x="255" y="295"/>
                      <a:pt x="201" y="278"/>
                    </a:cubicBezTo>
                    <a:cubicBezTo>
                      <a:pt x="166" y="267"/>
                      <a:pt x="129" y="250"/>
                      <a:pt x="129" y="232"/>
                    </a:cubicBezTo>
                    <a:cubicBezTo>
                      <a:pt x="130" y="217"/>
                      <a:pt x="149" y="203"/>
                      <a:pt x="189" y="205"/>
                    </a:cubicBezTo>
                    <a:cubicBezTo>
                      <a:pt x="215" y="206"/>
                      <a:pt x="238" y="208"/>
                      <a:pt x="284" y="231"/>
                    </a:cubicBezTo>
                    <a:cubicBezTo>
                      <a:pt x="330" y="151"/>
                      <a:pt x="330" y="151"/>
                      <a:pt x="330" y="151"/>
                    </a:cubicBezTo>
                    <a:cubicBezTo>
                      <a:pt x="287" y="130"/>
                      <a:pt x="229" y="117"/>
                      <a:pt x="182" y="116"/>
                    </a:cubicBezTo>
                    <a:cubicBezTo>
                      <a:pt x="181" y="116"/>
                      <a:pt x="181" y="116"/>
                      <a:pt x="181" y="116"/>
                    </a:cubicBezTo>
                    <a:cubicBezTo>
                      <a:pt x="126" y="116"/>
                      <a:pt x="79" y="134"/>
                      <a:pt x="51" y="164"/>
                    </a:cubicBezTo>
                    <a:cubicBezTo>
                      <a:pt x="31" y="185"/>
                      <a:pt x="20" y="211"/>
                      <a:pt x="19" y="240"/>
                    </a:cubicBezTo>
                    <a:cubicBezTo>
                      <a:pt x="19" y="280"/>
                      <a:pt x="33" y="309"/>
                      <a:pt x="64" y="332"/>
                    </a:cubicBezTo>
                    <a:cubicBezTo>
                      <a:pt x="90" y="351"/>
                      <a:pt x="124" y="363"/>
                      <a:pt x="153" y="372"/>
                    </a:cubicBezTo>
                    <a:cubicBezTo>
                      <a:pt x="189" y="383"/>
                      <a:pt x="219" y="393"/>
                      <a:pt x="218" y="414"/>
                    </a:cubicBezTo>
                    <a:cubicBezTo>
                      <a:pt x="218" y="422"/>
                      <a:pt x="215" y="429"/>
                      <a:pt x="210" y="434"/>
                    </a:cubicBezTo>
                    <a:cubicBezTo>
                      <a:pt x="201" y="444"/>
                      <a:pt x="187" y="447"/>
                      <a:pt x="168" y="448"/>
                    </a:cubicBezTo>
                    <a:cubicBezTo>
                      <a:pt x="131" y="448"/>
                      <a:pt x="103" y="443"/>
                      <a:pt x="60" y="417"/>
                    </a:cubicBezTo>
                    <a:cubicBezTo>
                      <a:pt x="19" y="497"/>
                      <a:pt x="19" y="497"/>
                      <a:pt x="19" y="497"/>
                    </a:cubicBezTo>
                    <a:cubicBezTo>
                      <a:pt x="63" y="522"/>
                      <a:pt x="115" y="536"/>
                      <a:pt x="167" y="536"/>
                    </a:cubicBezTo>
                    <a:cubicBezTo>
                      <a:pt x="174" y="536"/>
                      <a:pt x="174" y="536"/>
                      <a:pt x="174" y="536"/>
                    </a:cubicBezTo>
                    <a:cubicBezTo>
                      <a:pt x="220" y="535"/>
                      <a:pt x="257" y="522"/>
                      <a:pt x="286" y="498"/>
                    </a:cubicBezTo>
                    <a:cubicBezTo>
                      <a:pt x="288" y="497"/>
                      <a:pt x="290" y="496"/>
                      <a:pt x="291" y="494"/>
                    </a:cubicBezTo>
                    <a:cubicBezTo>
                      <a:pt x="278" y="529"/>
                      <a:pt x="278" y="529"/>
                      <a:pt x="278" y="529"/>
                    </a:cubicBezTo>
                    <a:cubicBezTo>
                      <a:pt x="397" y="529"/>
                      <a:pt x="397" y="529"/>
                      <a:pt x="397" y="529"/>
                    </a:cubicBezTo>
                    <a:cubicBezTo>
                      <a:pt x="417" y="469"/>
                      <a:pt x="417" y="469"/>
                      <a:pt x="417" y="469"/>
                    </a:cubicBezTo>
                    <a:cubicBezTo>
                      <a:pt x="438" y="476"/>
                      <a:pt x="461" y="480"/>
                      <a:pt x="486" y="480"/>
                    </a:cubicBezTo>
                    <a:cubicBezTo>
                      <a:pt x="511" y="480"/>
                      <a:pt x="534" y="476"/>
                      <a:pt x="554" y="469"/>
                    </a:cubicBezTo>
                    <a:cubicBezTo>
                      <a:pt x="574" y="529"/>
                      <a:pt x="574" y="529"/>
                      <a:pt x="574" y="529"/>
                    </a:cubicBezTo>
                    <a:cubicBezTo>
                      <a:pt x="767" y="529"/>
                      <a:pt x="767" y="529"/>
                      <a:pt x="767" y="529"/>
                    </a:cubicBezTo>
                    <a:cubicBezTo>
                      <a:pt x="767" y="404"/>
                      <a:pt x="767" y="404"/>
                      <a:pt x="767" y="404"/>
                    </a:cubicBezTo>
                    <a:cubicBezTo>
                      <a:pt x="809" y="404"/>
                      <a:pt x="809" y="404"/>
                      <a:pt x="809" y="404"/>
                    </a:cubicBezTo>
                    <a:cubicBezTo>
                      <a:pt x="911" y="404"/>
                      <a:pt x="972" y="352"/>
                      <a:pt x="972" y="265"/>
                    </a:cubicBezTo>
                    <a:cubicBezTo>
                      <a:pt x="972" y="168"/>
                      <a:pt x="913" y="123"/>
                      <a:pt x="788" y="123"/>
                    </a:cubicBezTo>
                    <a:moveTo>
                      <a:pt x="486" y="389"/>
                    </a:moveTo>
                    <a:cubicBezTo>
                      <a:pt x="471" y="389"/>
                      <a:pt x="457" y="387"/>
                      <a:pt x="445" y="382"/>
                    </a:cubicBezTo>
                    <a:cubicBezTo>
                      <a:pt x="486" y="251"/>
                      <a:pt x="486" y="251"/>
                      <a:pt x="486" y="251"/>
                    </a:cubicBezTo>
                    <a:cubicBezTo>
                      <a:pt x="487" y="251"/>
                      <a:pt x="487" y="251"/>
                      <a:pt x="487" y="251"/>
                    </a:cubicBezTo>
                    <a:cubicBezTo>
                      <a:pt x="527" y="382"/>
                      <a:pt x="527" y="382"/>
                      <a:pt x="527" y="382"/>
                    </a:cubicBezTo>
                    <a:cubicBezTo>
                      <a:pt x="515" y="387"/>
                      <a:pt x="501" y="389"/>
                      <a:pt x="486" y="389"/>
                    </a:cubicBezTo>
                    <a:close/>
                    <a:moveTo>
                      <a:pt x="796" y="314"/>
                    </a:moveTo>
                    <a:cubicBezTo>
                      <a:pt x="767" y="314"/>
                      <a:pt x="767" y="314"/>
                      <a:pt x="767" y="314"/>
                    </a:cubicBezTo>
                    <a:cubicBezTo>
                      <a:pt x="767" y="209"/>
                      <a:pt x="767" y="209"/>
                      <a:pt x="767" y="209"/>
                    </a:cubicBezTo>
                    <a:cubicBezTo>
                      <a:pt x="796" y="209"/>
                      <a:pt x="796" y="209"/>
                      <a:pt x="796" y="209"/>
                    </a:cubicBezTo>
                    <a:cubicBezTo>
                      <a:pt x="834" y="209"/>
                      <a:pt x="865" y="222"/>
                      <a:pt x="865" y="261"/>
                    </a:cubicBezTo>
                    <a:cubicBezTo>
                      <a:pt x="865" y="301"/>
                      <a:pt x="834" y="314"/>
                      <a:pt x="796" y="314"/>
                    </a:cubicBezTo>
                    <a:moveTo>
                      <a:pt x="833" y="614"/>
                    </a:moveTo>
                    <a:cubicBezTo>
                      <a:pt x="833" y="594"/>
                      <a:pt x="848" y="578"/>
                      <a:pt x="868" y="578"/>
                    </a:cubicBezTo>
                    <a:cubicBezTo>
                      <a:pt x="887" y="578"/>
                      <a:pt x="902" y="594"/>
                      <a:pt x="902" y="614"/>
                    </a:cubicBezTo>
                    <a:cubicBezTo>
                      <a:pt x="902" y="634"/>
                      <a:pt x="887" y="649"/>
                      <a:pt x="868" y="649"/>
                    </a:cubicBezTo>
                    <a:cubicBezTo>
                      <a:pt x="848" y="649"/>
                      <a:pt x="833" y="634"/>
                      <a:pt x="833" y="614"/>
                    </a:cubicBezTo>
                    <a:moveTo>
                      <a:pt x="868" y="657"/>
                    </a:moveTo>
                    <a:cubicBezTo>
                      <a:pt x="891" y="657"/>
                      <a:pt x="911" y="638"/>
                      <a:pt x="911" y="614"/>
                    </a:cubicBezTo>
                    <a:cubicBezTo>
                      <a:pt x="911" y="589"/>
                      <a:pt x="891" y="571"/>
                      <a:pt x="868" y="571"/>
                    </a:cubicBezTo>
                    <a:cubicBezTo>
                      <a:pt x="844" y="571"/>
                      <a:pt x="825" y="589"/>
                      <a:pt x="825" y="614"/>
                    </a:cubicBezTo>
                    <a:cubicBezTo>
                      <a:pt x="825" y="638"/>
                      <a:pt x="844" y="657"/>
                      <a:pt x="868" y="657"/>
                    </a:cubicBezTo>
                    <a:close/>
                    <a:moveTo>
                      <a:pt x="859" y="617"/>
                    </a:moveTo>
                    <a:cubicBezTo>
                      <a:pt x="867" y="617"/>
                      <a:pt x="867" y="617"/>
                      <a:pt x="867" y="617"/>
                    </a:cubicBezTo>
                    <a:cubicBezTo>
                      <a:pt x="880" y="638"/>
                      <a:pt x="880" y="638"/>
                      <a:pt x="880" y="638"/>
                    </a:cubicBezTo>
                    <a:cubicBezTo>
                      <a:pt x="889" y="638"/>
                      <a:pt x="889" y="638"/>
                      <a:pt x="889" y="638"/>
                    </a:cubicBezTo>
                    <a:cubicBezTo>
                      <a:pt x="875" y="617"/>
                      <a:pt x="875" y="617"/>
                      <a:pt x="875" y="617"/>
                    </a:cubicBezTo>
                    <a:cubicBezTo>
                      <a:pt x="882" y="616"/>
                      <a:pt x="887" y="612"/>
                      <a:pt x="887" y="603"/>
                    </a:cubicBezTo>
                    <a:cubicBezTo>
                      <a:pt x="887" y="594"/>
                      <a:pt x="882" y="589"/>
                      <a:pt x="870" y="589"/>
                    </a:cubicBezTo>
                    <a:cubicBezTo>
                      <a:pt x="851" y="589"/>
                      <a:pt x="851" y="589"/>
                      <a:pt x="851" y="589"/>
                    </a:cubicBezTo>
                    <a:cubicBezTo>
                      <a:pt x="851" y="638"/>
                      <a:pt x="851" y="638"/>
                      <a:pt x="851" y="638"/>
                    </a:cubicBezTo>
                    <a:cubicBezTo>
                      <a:pt x="859" y="638"/>
                      <a:pt x="859" y="638"/>
                      <a:pt x="859" y="638"/>
                    </a:cubicBezTo>
                    <a:lnTo>
                      <a:pt x="859" y="617"/>
                    </a:lnTo>
                    <a:close/>
                    <a:moveTo>
                      <a:pt x="859" y="611"/>
                    </a:moveTo>
                    <a:cubicBezTo>
                      <a:pt x="859" y="596"/>
                      <a:pt x="859" y="596"/>
                      <a:pt x="859" y="596"/>
                    </a:cubicBezTo>
                    <a:cubicBezTo>
                      <a:pt x="869" y="596"/>
                      <a:pt x="869" y="596"/>
                      <a:pt x="869" y="596"/>
                    </a:cubicBezTo>
                    <a:cubicBezTo>
                      <a:pt x="874" y="596"/>
                      <a:pt x="879" y="597"/>
                      <a:pt x="879" y="603"/>
                    </a:cubicBezTo>
                    <a:cubicBezTo>
                      <a:pt x="879" y="610"/>
                      <a:pt x="874" y="611"/>
                      <a:pt x="868" y="611"/>
                    </a:cubicBezTo>
                    <a:lnTo>
                      <a:pt x="859" y="61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388" tIns="45694" rIns="91388" bIns="45694" numCol="1" anchor="t" anchorCtr="0" compatLnSpc="1">
                <a:prstTxWarp prst="textNoShape">
                  <a:avLst/>
                </a:prstTxWarp>
              </a:bodyPr>
              <a:lstStyle/>
              <a:p>
                <a:pPr defTabSz="91369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Segoe UI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2906363" y="3059927"/>
              <a:ext cx="745425" cy="745425"/>
              <a:chOff x="2358247" y="2642988"/>
              <a:chExt cx="745425" cy="745425"/>
            </a:xfrm>
          </p:grpSpPr>
          <p:sp>
            <p:nvSpPr>
              <p:cNvPr id="192" name="Oval 191"/>
              <p:cNvSpPr/>
              <p:nvPr/>
            </p:nvSpPr>
            <p:spPr bwMode="auto">
              <a:xfrm>
                <a:off x="2358247" y="2642988"/>
                <a:ext cx="745425" cy="745425"/>
              </a:xfrm>
              <a:prstGeom prst="ellipse">
                <a:avLst/>
              </a:prstGeom>
              <a:solidFill>
                <a:srgbClr val="E6E6E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776" tIns="146220" rIns="182776" bIns="1462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175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99" name="Freeform 23"/>
              <p:cNvSpPr>
                <a:spLocks noChangeAspect="1" noEditPoints="1"/>
              </p:cNvSpPr>
              <p:nvPr/>
            </p:nvSpPr>
            <p:spPr bwMode="auto">
              <a:xfrm>
                <a:off x="2603339" y="2840574"/>
                <a:ext cx="324670" cy="328998"/>
              </a:xfrm>
              <a:custGeom>
                <a:avLst/>
                <a:gdLst>
                  <a:gd name="T0" fmla="*/ 74 w 95"/>
                  <a:gd name="T1" fmla="*/ 70 h 96"/>
                  <a:gd name="T2" fmla="*/ 60 w 95"/>
                  <a:gd name="T3" fmla="*/ 78 h 96"/>
                  <a:gd name="T4" fmla="*/ 60 w 95"/>
                  <a:gd name="T5" fmla="*/ 71 h 96"/>
                  <a:gd name="T6" fmla="*/ 60 w 95"/>
                  <a:gd name="T7" fmla="*/ 67 h 96"/>
                  <a:gd name="T8" fmla="*/ 65 w 95"/>
                  <a:gd name="T9" fmla="*/ 60 h 96"/>
                  <a:gd name="T10" fmla="*/ 83 w 95"/>
                  <a:gd name="T11" fmla="*/ 55 h 96"/>
                  <a:gd name="T12" fmla="*/ 81 w 95"/>
                  <a:gd name="T13" fmla="*/ 37 h 96"/>
                  <a:gd name="T14" fmla="*/ 65 w 95"/>
                  <a:gd name="T15" fmla="*/ 35 h 96"/>
                  <a:gd name="T16" fmla="*/ 60 w 95"/>
                  <a:gd name="T17" fmla="*/ 17 h 96"/>
                  <a:gd name="T18" fmla="*/ 74 w 95"/>
                  <a:gd name="T19" fmla="*/ 25 h 96"/>
                  <a:gd name="T20" fmla="*/ 95 w 95"/>
                  <a:gd name="T21" fmla="*/ 46 h 96"/>
                  <a:gd name="T22" fmla="*/ 56 w 95"/>
                  <a:gd name="T23" fmla="*/ 0 h 96"/>
                  <a:gd name="T24" fmla="*/ 0 w 95"/>
                  <a:gd name="T25" fmla="*/ 83 h 96"/>
                  <a:gd name="T26" fmla="*/ 56 w 95"/>
                  <a:gd name="T27" fmla="*/ 0 h 96"/>
                  <a:gd name="T28" fmla="*/ 36 w 95"/>
                  <a:gd name="T29" fmla="*/ 54 h 96"/>
                  <a:gd name="T30" fmla="*/ 34 w 95"/>
                  <a:gd name="T31" fmla="*/ 51 h 96"/>
                  <a:gd name="T32" fmla="*/ 32 w 95"/>
                  <a:gd name="T33" fmla="*/ 48 h 96"/>
                  <a:gd name="T34" fmla="*/ 29 w 95"/>
                  <a:gd name="T35" fmla="*/ 46 h 96"/>
                  <a:gd name="T36" fmla="*/ 26 w 95"/>
                  <a:gd name="T37" fmla="*/ 44 h 96"/>
                  <a:gd name="T38" fmla="*/ 24 w 95"/>
                  <a:gd name="T39" fmla="*/ 42 h 96"/>
                  <a:gd name="T40" fmla="*/ 23 w 95"/>
                  <a:gd name="T41" fmla="*/ 41 h 96"/>
                  <a:gd name="T42" fmla="*/ 23 w 95"/>
                  <a:gd name="T43" fmla="*/ 39 h 96"/>
                  <a:gd name="T44" fmla="*/ 23 w 95"/>
                  <a:gd name="T45" fmla="*/ 38 h 96"/>
                  <a:gd name="T46" fmla="*/ 23 w 95"/>
                  <a:gd name="T47" fmla="*/ 36 h 96"/>
                  <a:gd name="T48" fmla="*/ 25 w 95"/>
                  <a:gd name="T49" fmla="*/ 35 h 96"/>
                  <a:gd name="T50" fmla="*/ 26 w 95"/>
                  <a:gd name="T51" fmla="*/ 35 h 96"/>
                  <a:gd name="T52" fmla="*/ 29 w 95"/>
                  <a:gd name="T53" fmla="*/ 35 h 96"/>
                  <a:gd name="T54" fmla="*/ 33 w 95"/>
                  <a:gd name="T55" fmla="*/ 36 h 96"/>
                  <a:gd name="T56" fmla="*/ 34 w 95"/>
                  <a:gd name="T57" fmla="*/ 29 h 96"/>
                  <a:gd name="T58" fmla="*/ 31 w 95"/>
                  <a:gd name="T59" fmla="*/ 28 h 96"/>
                  <a:gd name="T60" fmla="*/ 27 w 95"/>
                  <a:gd name="T61" fmla="*/ 28 h 96"/>
                  <a:gd name="T62" fmla="*/ 22 w 95"/>
                  <a:gd name="T63" fmla="*/ 29 h 96"/>
                  <a:gd name="T64" fmla="*/ 19 w 95"/>
                  <a:gd name="T65" fmla="*/ 31 h 96"/>
                  <a:gd name="T66" fmla="*/ 17 w 95"/>
                  <a:gd name="T67" fmla="*/ 35 h 96"/>
                  <a:gd name="T68" fmla="*/ 16 w 95"/>
                  <a:gd name="T69" fmla="*/ 40 h 96"/>
                  <a:gd name="T70" fmla="*/ 18 w 95"/>
                  <a:gd name="T71" fmla="*/ 46 h 96"/>
                  <a:gd name="T72" fmla="*/ 23 w 95"/>
                  <a:gd name="T73" fmla="*/ 51 h 96"/>
                  <a:gd name="T74" fmla="*/ 25 w 95"/>
                  <a:gd name="T75" fmla="*/ 52 h 96"/>
                  <a:gd name="T76" fmla="*/ 27 w 95"/>
                  <a:gd name="T77" fmla="*/ 54 h 96"/>
                  <a:gd name="T78" fmla="*/ 28 w 95"/>
                  <a:gd name="T79" fmla="*/ 55 h 96"/>
                  <a:gd name="T80" fmla="*/ 28 w 95"/>
                  <a:gd name="T81" fmla="*/ 57 h 96"/>
                  <a:gd name="T82" fmla="*/ 28 w 95"/>
                  <a:gd name="T83" fmla="*/ 58 h 96"/>
                  <a:gd name="T84" fmla="*/ 27 w 95"/>
                  <a:gd name="T85" fmla="*/ 60 h 96"/>
                  <a:gd name="T86" fmla="*/ 26 w 95"/>
                  <a:gd name="T87" fmla="*/ 61 h 96"/>
                  <a:gd name="T88" fmla="*/ 24 w 95"/>
                  <a:gd name="T89" fmla="*/ 61 h 96"/>
                  <a:gd name="T90" fmla="*/ 20 w 95"/>
                  <a:gd name="T91" fmla="*/ 60 h 96"/>
                  <a:gd name="T92" fmla="*/ 16 w 95"/>
                  <a:gd name="T93" fmla="*/ 57 h 96"/>
                  <a:gd name="T94" fmla="*/ 18 w 95"/>
                  <a:gd name="T95" fmla="*/ 66 h 96"/>
                  <a:gd name="T96" fmla="*/ 21 w 95"/>
                  <a:gd name="T97" fmla="*/ 67 h 96"/>
                  <a:gd name="T98" fmla="*/ 27 w 95"/>
                  <a:gd name="T99" fmla="*/ 68 h 96"/>
                  <a:gd name="T100" fmla="*/ 31 w 95"/>
                  <a:gd name="T101" fmla="*/ 66 h 96"/>
                  <a:gd name="T102" fmla="*/ 34 w 95"/>
                  <a:gd name="T103" fmla="*/ 63 h 96"/>
                  <a:gd name="T104" fmla="*/ 36 w 95"/>
                  <a:gd name="T105" fmla="*/ 5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5" h="96">
                    <a:moveTo>
                      <a:pt x="87" y="55"/>
                    </a:moveTo>
                    <a:cubicBezTo>
                      <a:pt x="85" y="62"/>
                      <a:pt x="80" y="67"/>
                      <a:pt x="74" y="70"/>
                    </a:cubicBezTo>
                    <a:cubicBezTo>
                      <a:pt x="74" y="75"/>
                      <a:pt x="70" y="79"/>
                      <a:pt x="65" y="79"/>
                    </a:cubicBezTo>
                    <a:cubicBezTo>
                      <a:pt x="63" y="79"/>
                      <a:pt x="62" y="79"/>
                      <a:pt x="60" y="78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62" y="60"/>
                      <a:pt x="63" y="60"/>
                      <a:pt x="65" y="60"/>
                    </a:cubicBezTo>
                    <a:cubicBezTo>
                      <a:pt x="68" y="60"/>
                      <a:pt x="72" y="62"/>
                      <a:pt x="73" y="65"/>
                    </a:cubicBezTo>
                    <a:cubicBezTo>
                      <a:pt x="77" y="63"/>
                      <a:pt x="81" y="60"/>
                      <a:pt x="83" y="55"/>
                    </a:cubicBezTo>
                    <a:cubicBezTo>
                      <a:pt x="79" y="54"/>
                      <a:pt x="76" y="50"/>
                      <a:pt x="76" y="46"/>
                    </a:cubicBezTo>
                    <a:cubicBezTo>
                      <a:pt x="76" y="42"/>
                      <a:pt x="78" y="39"/>
                      <a:pt x="81" y="37"/>
                    </a:cubicBezTo>
                    <a:cubicBezTo>
                      <a:pt x="79" y="34"/>
                      <a:pt x="77" y="31"/>
                      <a:pt x="73" y="30"/>
                    </a:cubicBezTo>
                    <a:cubicBezTo>
                      <a:pt x="72" y="33"/>
                      <a:pt x="68" y="35"/>
                      <a:pt x="65" y="35"/>
                    </a:cubicBezTo>
                    <a:cubicBezTo>
                      <a:pt x="63" y="35"/>
                      <a:pt x="61" y="35"/>
                      <a:pt x="60" y="34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1" y="17"/>
                      <a:pt x="63" y="16"/>
                      <a:pt x="65" y="16"/>
                    </a:cubicBezTo>
                    <a:cubicBezTo>
                      <a:pt x="70" y="16"/>
                      <a:pt x="74" y="20"/>
                      <a:pt x="74" y="25"/>
                    </a:cubicBezTo>
                    <a:cubicBezTo>
                      <a:pt x="79" y="27"/>
                      <a:pt x="83" y="31"/>
                      <a:pt x="86" y="36"/>
                    </a:cubicBezTo>
                    <a:cubicBezTo>
                      <a:pt x="91" y="36"/>
                      <a:pt x="95" y="41"/>
                      <a:pt x="95" y="46"/>
                    </a:cubicBezTo>
                    <a:cubicBezTo>
                      <a:pt x="95" y="51"/>
                      <a:pt x="92" y="55"/>
                      <a:pt x="87" y="55"/>
                    </a:cubicBezTo>
                    <a:close/>
                    <a:moveTo>
                      <a:pt x="56" y="0"/>
                    </a:moveTo>
                    <a:cubicBezTo>
                      <a:pt x="56" y="96"/>
                      <a:pt x="56" y="96"/>
                      <a:pt x="56" y="96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13"/>
                      <a:pt x="0" y="13"/>
                      <a:pt x="0" y="13"/>
                    </a:cubicBezTo>
                    <a:lnTo>
                      <a:pt x="56" y="0"/>
                    </a:lnTo>
                    <a:close/>
                    <a:moveTo>
                      <a:pt x="36" y="56"/>
                    </a:moveTo>
                    <a:cubicBezTo>
                      <a:pt x="36" y="56"/>
                      <a:pt x="36" y="55"/>
                      <a:pt x="36" y="54"/>
                    </a:cubicBezTo>
                    <a:cubicBezTo>
                      <a:pt x="35" y="54"/>
                      <a:pt x="35" y="53"/>
                      <a:pt x="35" y="53"/>
                    </a:cubicBezTo>
                    <a:cubicBezTo>
                      <a:pt x="35" y="52"/>
                      <a:pt x="35" y="51"/>
                      <a:pt x="34" y="51"/>
                    </a:cubicBezTo>
                    <a:cubicBezTo>
                      <a:pt x="34" y="50"/>
                      <a:pt x="34" y="50"/>
                      <a:pt x="33" y="49"/>
                    </a:cubicBezTo>
                    <a:cubicBezTo>
                      <a:pt x="33" y="49"/>
                      <a:pt x="33" y="48"/>
                      <a:pt x="32" y="48"/>
                    </a:cubicBezTo>
                    <a:cubicBezTo>
                      <a:pt x="32" y="48"/>
                      <a:pt x="32" y="47"/>
                      <a:pt x="31" y="47"/>
                    </a:cubicBezTo>
                    <a:cubicBezTo>
                      <a:pt x="31" y="46"/>
                      <a:pt x="30" y="46"/>
                      <a:pt x="29" y="46"/>
                    </a:cubicBezTo>
                    <a:cubicBezTo>
                      <a:pt x="29" y="45"/>
                      <a:pt x="28" y="45"/>
                      <a:pt x="28" y="44"/>
                    </a:cubicBezTo>
                    <a:cubicBezTo>
                      <a:pt x="27" y="44"/>
                      <a:pt x="27" y="44"/>
                      <a:pt x="26" y="44"/>
                    </a:cubicBezTo>
                    <a:cubicBezTo>
                      <a:pt x="26" y="43"/>
                      <a:pt x="26" y="43"/>
                      <a:pt x="25" y="43"/>
                    </a:cubicBezTo>
                    <a:cubicBezTo>
                      <a:pt x="25" y="43"/>
                      <a:pt x="25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1"/>
                      <a:pt x="24" y="41"/>
                      <a:pt x="23" y="41"/>
                    </a:cubicBezTo>
                    <a:cubicBezTo>
                      <a:pt x="23" y="41"/>
                      <a:pt x="23" y="41"/>
                      <a:pt x="23" y="40"/>
                    </a:cubicBezTo>
                    <a:cubicBezTo>
                      <a:pt x="23" y="40"/>
                      <a:pt x="23" y="40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3" y="37"/>
                      <a:pt x="23" y="37"/>
                    </a:cubicBezTo>
                    <a:cubicBezTo>
                      <a:pt x="23" y="37"/>
                      <a:pt x="23" y="37"/>
                      <a:pt x="23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7" y="35"/>
                      <a:pt x="27" y="35"/>
                    </a:cubicBezTo>
                    <a:cubicBezTo>
                      <a:pt x="28" y="35"/>
                      <a:pt x="28" y="35"/>
                      <a:pt x="29" y="35"/>
                    </a:cubicBezTo>
                    <a:cubicBezTo>
                      <a:pt x="30" y="35"/>
                      <a:pt x="30" y="35"/>
                      <a:pt x="31" y="35"/>
                    </a:cubicBezTo>
                    <a:cubicBezTo>
                      <a:pt x="31" y="35"/>
                      <a:pt x="32" y="36"/>
                      <a:pt x="33" y="36"/>
                    </a:cubicBezTo>
                    <a:cubicBezTo>
                      <a:pt x="33" y="36"/>
                      <a:pt x="34" y="37"/>
                      <a:pt x="34" y="37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29"/>
                      <a:pt x="33" y="28"/>
                      <a:pt x="33" y="28"/>
                    </a:cubicBezTo>
                    <a:cubicBezTo>
                      <a:pt x="32" y="28"/>
                      <a:pt x="31" y="28"/>
                      <a:pt x="31" y="28"/>
                    </a:cubicBezTo>
                    <a:cubicBezTo>
                      <a:pt x="30" y="28"/>
                      <a:pt x="30" y="28"/>
                      <a:pt x="29" y="28"/>
                    </a:cubicBezTo>
                    <a:cubicBezTo>
                      <a:pt x="28" y="28"/>
                      <a:pt x="27" y="28"/>
                      <a:pt x="27" y="28"/>
                    </a:cubicBezTo>
                    <a:cubicBezTo>
                      <a:pt x="26" y="28"/>
                      <a:pt x="25" y="28"/>
                      <a:pt x="24" y="28"/>
                    </a:cubicBezTo>
                    <a:cubicBezTo>
                      <a:pt x="24" y="28"/>
                      <a:pt x="23" y="28"/>
                      <a:pt x="22" y="29"/>
                    </a:cubicBezTo>
                    <a:cubicBezTo>
                      <a:pt x="22" y="29"/>
                      <a:pt x="21" y="29"/>
                      <a:pt x="20" y="30"/>
                    </a:cubicBezTo>
                    <a:cubicBezTo>
                      <a:pt x="20" y="30"/>
                      <a:pt x="19" y="31"/>
                      <a:pt x="19" y="31"/>
                    </a:cubicBezTo>
                    <a:cubicBezTo>
                      <a:pt x="18" y="32"/>
                      <a:pt x="18" y="32"/>
                      <a:pt x="18" y="33"/>
                    </a:cubicBezTo>
                    <a:cubicBezTo>
                      <a:pt x="17" y="34"/>
                      <a:pt x="17" y="34"/>
                      <a:pt x="17" y="35"/>
                    </a:cubicBezTo>
                    <a:cubicBezTo>
                      <a:pt x="16" y="36"/>
                      <a:pt x="16" y="36"/>
                      <a:pt x="16" y="37"/>
                    </a:cubicBezTo>
                    <a:cubicBezTo>
                      <a:pt x="16" y="38"/>
                      <a:pt x="16" y="39"/>
                      <a:pt x="16" y="40"/>
                    </a:cubicBezTo>
                    <a:cubicBezTo>
                      <a:pt x="16" y="41"/>
                      <a:pt x="16" y="42"/>
                      <a:pt x="16" y="43"/>
                    </a:cubicBezTo>
                    <a:cubicBezTo>
                      <a:pt x="17" y="44"/>
                      <a:pt x="17" y="45"/>
                      <a:pt x="18" y="46"/>
                    </a:cubicBezTo>
                    <a:cubicBezTo>
                      <a:pt x="18" y="47"/>
                      <a:pt x="19" y="47"/>
                      <a:pt x="20" y="48"/>
                    </a:cubicBezTo>
                    <a:cubicBezTo>
                      <a:pt x="20" y="49"/>
                      <a:pt x="21" y="50"/>
                      <a:pt x="23" y="51"/>
                    </a:cubicBezTo>
                    <a:cubicBezTo>
                      <a:pt x="23" y="51"/>
                      <a:pt x="24" y="51"/>
                      <a:pt x="24" y="51"/>
                    </a:cubicBezTo>
                    <a:cubicBezTo>
                      <a:pt x="24" y="52"/>
                      <a:pt x="25" y="52"/>
                      <a:pt x="25" y="52"/>
                    </a:cubicBezTo>
                    <a:cubicBezTo>
                      <a:pt x="25" y="52"/>
                      <a:pt x="26" y="53"/>
                      <a:pt x="26" y="53"/>
                    </a:cubicBezTo>
                    <a:cubicBezTo>
                      <a:pt x="26" y="53"/>
                      <a:pt x="27" y="53"/>
                      <a:pt x="27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56"/>
                      <a:pt x="28" y="57"/>
                      <a:pt x="28" y="57"/>
                    </a:cubicBezTo>
                    <a:cubicBezTo>
                      <a:pt x="28" y="57"/>
                      <a:pt x="28" y="58"/>
                      <a:pt x="28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7" y="60"/>
                      <a:pt x="27" y="60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6" y="60"/>
                      <a:pt x="26" y="60"/>
                      <a:pt x="26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5" y="61"/>
                      <a:pt x="24" y="61"/>
                      <a:pt x="24" y="61"/>
                    </a:cubicBezTo>
                    <a:cubicBezTo>
                      <a:pt x="23" y="61"/>
                      <a:pt x="22" y="61"/>
                      <a:pt x="22" y="60"/>
                    </a:cubicBezTo>
                    <a:cubicBezTo>
                      <a:pt x="21" y="60"/>
                      <a:pt x="20" y="60"/>
                      <a:pt x="20" y="60"/>
                    </a:cubicBezTo>
                    <a:cubicBezTo>
                      <a:pt x="19" y="59"/>
                      <a:pt x="18" y="59"/>
                      <a:pt x="18" y="58"/>
                    </a:cubicBezTo>
                    <a:cubicBezTo>
                      <a:pt x="17" y="58"/>
                      <a:pt x="17" y="57"/>
                      <a:pt x="16" y="57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7" y="65"/>
                      <a:pt x="17" y="66"/>
                      <a:pt x="18" y="66"/>
                    </a:cubicBezTo>
                    <a:cubicBezTo>
                      <a:pt x="18" y="66"/>
                      <a:pt x="19" y="67"/>
                      <a:pt x="19" y="67"/>
                    </a:cubicBezTo>
                    <a:cubicBezTo>
                      <a:pt x="20" y="67"/>
                      <a:pt x="21" y="67"/>
                      <a:pt x="21" y="67"/>
                    </a:cubicBezTo>
                    <a:cubicBezTo>
                      <a:pt x="22" y="67"/>
                      <a:pt x="23" y="68"/>
                      <a:pt x="24" y="68"/>
                    </a:cubicBezTo>
                    <a:cubicBezTo>
                      <a:pt x="25" y="68"/>
                      <a:pt x="26" y="68"/>
                      <a:pt x="27" y="68"/>
                    </a:cubicBezTo>
                    <a:cubicBezTo>
                      <a:pt x="27" y="67"/>
                      <a:pt x="28" y="67"/>
                      <a:pt x="29" y="67"/>
                    </a:cubicBezTo>
                    <a:cubicBezTo>
                      <a:pt x="30" y="67"/>
                      <a:pt x="31" y="66"/>
                      <a:pt x="31" y="66"/>
                    </a:cubicBezTo>
                    <a:cubicBezTo>
                      <a:pt x="32" y="66"/>
                      <a:pt x="33" y="65"/>
                      <a:pt x="33" y="64"/>
                    </a:cubicBezTo>
                    <a:cubicBezTo>
                      <a:pt x="34" y="64"/>
                      <a:pt x="34" y="63"/>
                      <a:pt x="34" y="63"/>
                    </a:cubicBezTo>
                    <a:cubicBezTo>
                      <a:pt x="35" y="62"/>
                      <a:pt x="35" y="62"/>
                      <a:pt x="35" y="61"/>
                    </a:cubicBezTo>
                    <a:cubicBezTo>
                      <a:pt x="35" y="60"/>
                      <a:pt x="35" y="60"/>
                      <a:pt x="36" y="59"/>
                    </a:cubicBezTo>
                    <a:cubicBezTo>
                      <a:pt x="36" y="58"/>
                      <a:pt x="36" y="57"/>
                      <a:pt x="36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extLst/>
            </p:spPr>
            <p:txBody>
              <a:bodyPr vert="horz" wrap="square" lIns="91388" tIns="45694" rIns="91388" bIns="45694" numCol="1" anchor="t" anchorCtr="0" compatLnSpc="1">
                <a:prstTxWarp prst="textNoShape">
                  <a:avLst/>
                </a:prstTxWarp>
              </a:bodyPr>
              <a:lstStyle/>
              <a:p>
                <a:pPr defTabSz="91369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Segoe UI"/>
                </a:endParaRPr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>
              <a:off x="421112" y="3082046"/>
              <a:ext cx="745425" cy="745425"/>
              <a:chOff x="-3306352" y="2218228"/>
              <a:chExt cx="745425" cy="745425"/>
            </a:xfrm>
          </p:grpSpPr>
          <p:sp>
            <p:nvSpPr>
              <p:cNvPr id="198" name="Oval 197"/>
              <p:cNvSpPr/>
              <p:nvPr/>
            </p:nvSpPr>
            <p:spPr bwMode="auto">
              <a:xfrm>
                <a:off x="-3306352" y="2218228"/>
                <a:ext cx="745425" cy="745425"/>
              </a:xfrm>
              <a:prstGeom prst="ellipse">
                <a:avLst/>
              </a:prstGeom>
              <a:solidFill>
                <a:srgbClr val="E6E6E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776" tIns="146220" rIns="182776" bIns="1462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175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93" name="Freeform 13"/>
              <p:cNvSpPr>
                <a:spLocks noChangeAspect="1" noEditPoints="1"/>
              </p:cNvSpPr>
              <p:nvPr/>
            </p:nvSpPr>
            <p:spPr bwMode="auto">
              <a:xfrm>
                <a:off x="-3148035" y="2485751"/>
                <a:ext cx="393196" cy="240526"/>
              </a:xfrm>
              <a:custGeom>
                <a:avLst/>
                <a:gdLst>
                  <a:gd name="T0" fmla="*/ 257 w 462"/>
                  <a:gd name="T1" fmla="*/ 14 h 294"/>
                  <a:gd name="T2" fmla="*/ 231 w 462"/>
                  <a:gd name="T3" fmla="*/ 14 h 294"/>
                  <a:gd name="T4" fmla="*/ 0 w 462"/>
                  <a:gd name="T5" fmla="*/ 0 h 294"/>
                  <a:gd name="T6" fmla="*/ 377 w 462"/>
                  <a:gd name="T7" fmla="*/ 39 h 294"/>
                  <a:gd name="T8" fmla="*/ 342 w 462"/>
                  <a:gd name="T9" fmla="*/ 39 h 294"/>
                  <a:gd name="T10" fmla="*/ 102 w 462"/>
                  <a:gd name="T11" fmla="*/ 26 h 294"/>
                  <a:gd name="T12" fmla="*/ 0 w 462"/>
                  <a:gd name="T13" fmla="*/ 39 h 294"/>
                  <a:gd name="T14" fmla="*/ 437 w 462"/>
                  <a:gd name="T15" fmla="*/ 65 h 294"/>
                  <a:gd name="T16" fmla="*/ 283 w 462"/>
                  <a:gd name="T17" fmla="*/ 51 h 294"/>
                  <a:gd name="T18" fmla="*/ 25 w 462"/>
                  <a:gd name="T19" fmla="*/ 65 h 294"/>
                  <a:gd name="T20" fmla="*/ 45 w 462"/>
                  <a:gd name="T21" fmla="*/ 58 h 294"/>
                  <a:gd name="T22" fmla="*/ 147 w 462"/>
                  <a:gd name="T23" fmla="*/ 58 h 294"/>
                  <a:gd name="T24" fmla="*/ 437 w 462"/>
                  <a:gd name="T25" fmla="*/ 76 h 294"/>
                  <a:gd name="T26" fmla="*/ 321 w 462"/>
                  <a:gd name="T27" fmla="*/ 80 h 294"/>
                  <a:gd name="T28" fmla="*/ 128 w 462"/>
                  <a:gd name="T29" fmla="*/ 76 h 294"/>
                  <a:gd name="T30" fmla="*/ 25 w 462"/>
                  <a:gd name="T31" fmla="*/ 90 h 294"/>
                  <a:gd name="T32" fmla="*/ 399 w 462"/>
                  <a:gd name="T33" fmla="*/ 115 h 294"/>
                  <a:gd name="T34" fmla="*/ 321 w 462"/>
                  <a:gd name="T35" fmla="*/ 115 h 294"/>
                  <a:gd name="T36" fmla="*/ 328 w 462"/>
                  <a:gd name="T37" fmla="*/ 102 h 294"/>
                  <a:gd name="T38" fmla="*/ 64 w 462"/>
                  <a:gd name="T39" fmla="*/ 102 h 294"/>
                  <a:gd name="T40" fmla="*/ 399 w 462"/>
                  <a:gd name="T41" fmla="*/ 127 h 294"/>
                  <a:gd name="T42" fmla="*/ 321 w 462"/>
                  <a:gd name="T43" fmla="*/ 127 h 294"/>
                  <a:gd name="T44" fmla="*/ 383 w 462"/>
                  <a:gd name="T45" fmla="*/ 127 h 294"/>
                  <a:gd name="T46" fmla="*/ 128 w 462"/>
                  <a:gd name="T47" fmla="*/ 141 h 294"/>
                  <a:gd name="T48" fmla="*/ 206 w 462"/>
                  <a:gd name="T49" fmla="*/ 127 h 294"/>
                  <a:gd name="T50" fmla="*/ 45 w 462"/>
                  <a:gd name="T51" fmla="*/ 134 h 294"/>
                  <a:gd name="T52" fmla="*/ 399 w 462"/>
                  <a:gd name="T53" fmla="*/ 166 h 294"/>
                  <a:gd name="T54" fmla="*/ 257 w 462"/>
                  <a:gd name="T55" fmla="*/ 166 h 294"/>
                  <a:gd name="T56" fmla="*/ 369 w 462"/>
                  <a:gd name="T57" fmla="*/ 166 h 294"/>
                  <a:gd name="T58" fmla="*/ 0 w 462"/>
                  <a:gd name="T59" fmla="*/ 152 h 294"/>
                  <a:gd name="T60" fmla="*/ 102 w 462"/>
                  <a:gd name="T61" fmla="*/ 152 h 294"/>
                  <a:gd name="T62" fmla="*/ 399 w 462"/>
                  <a:gd name="T63" fmla="*/ 191 h 294"/>
                  <a:gd name="T64" fmla="*/ 431 w 462"/>
                  <a:gd name="T65" fmla="*/ 185 h 294"/>
                  <a:gd name="T66" fmla="*/ 321 w 462"/>
                  <a:gd name="T67" fmla="*/ 191 h 294"/>
                  <a:gd name="T68" fmla="*/ 0 w 462"/>
                  <a:gd name="T69" fmla="*/ 178 h 294"/>
                  <a:gd name="T70" fmla="*/ 10 w 462"/>
                  <a:gd name="T71" fmla="*/ 260 h 294"/>
                  <a:gd name="T72" fmla="*/ 56 w 462"/>
                  <a:gd name="T73" fmla="*/ 248 h 294"/>
                  <a:gd name="T74" fmla="*/ 81 w 462"/>
                  <a:gd name="T75" fmla="*/ 287 h 294"/>
                  <a:gd name="T76" fmla="*/ 138 w 462"/>
                  <a:gd name="T77" fmla="*/ 264 h 294"/>
                  <a:gd name="T78" fmla="*/ 116 w 462"/>
                  <a:gd name="T79" fmla="*/ 253 h 294"/>
                  <a:gd name="T80" fmla="*/ 185 w 462"/>
                  <a:gd name="T81" fmla="*/ 264 h 294"/>
                  <a:gd name="T82" fmla="*/ 163 w 462"/>
                  <a:gd name="T83" fmla="*/ 253 h 294"/>
                  <a:gd name="T84" fmla="*/ 219 w 462"/>
                  <a:gd name="T85" fmla="*/ 294 h 294"/>
                  <a:gd name="T86" fmla="*/ 240 w 462"/>
                  <a:gd name="T87" fmla="*/ 278 h 294"/>
                  <a:gd name="T88" fmla="*/ 253 w 462"/>
                  <a:gd name="T89" fmla="*/ 269 h 294"/>
                  <a:gd name="T90" fmla="*/ 284 w 462"/>
                  <a:gd name="T91" fmla="*/ 262 h 294"/>
                  <a:gd name="T92" fmla="*/ 302 w 462"/>
                  <a:gd name="T93" fmla="*/ 293 h 294"/>
                  <a:gd name="T94" fmla="*/ 300 w 462"/>
                  <a:gd name="T95" fmla="*/ 234 h 294"/>
                  <a:gd name="T96" fmla="*/ 322 w 462"/>
                  <a:gd name="T97" fmla="*/ 229 h 294"/>
                  <a:gd name="T98" fmla="*/ 322 w 462"/>
                  <a:gd name="T99" fmla="*/ 292 h 294"/>
                  <a:gd name="T100" fmla="*/ 364 w 462"/>
                  <a:gd name="T101" fmla="*/ 269 h 294"/>
                  <a:gd name="T102" fmla="*/ 398 w 462"/>
                  <a:gd name="T103" fmla="*/ 252 h 294"/>
                  <a:gd name="T104" fmla="*/ 386 w 462"/>
                  <a:gd name="T105" fmla="*/ 253 h 294"/>
                  <a:gd name="T106" fmla="*/ 440 w 462"/>
                  <a:gd name="T107" fmla="*/ 264 h 294"/>
                  <a:gd name="T108" fmla="*/ 453 w 462"/>
                  <a:gd name="T109" fmla="*/ 28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62" h="294">
                    <a:moveTo>
                      <a:pt x="462" y="14"/>
                    </a:moveTo>
                    <a:cubicBezTo>
                      <a:pt x="385" y="14"/>
                      <a:pt x="385" y="14"/>
                      <a:pt x="385" y="14"/>
                    </a:cubicBezTo>
                    <a:cubicBezTo>
                      <a:pt x="390" y="0"/>
                      <a:pt x="390" y="0"/>
                      <a:pt x="390" y="0"/>
                    </a:cubicBezTo>
                    <a:cubicBezTo>
                      <a:pt x="462" y="0"/>
                      <a:pt x="462" y="0"/>
                      <a:pt x="462" y="0"/>
                    </a:cubicBezTo>
                    <a:cubicBezTo>
                      <a:pt x="462" y="14"/>
                      <a:pt x="462" y="14"/>
                      <a:pt x="462" y="14"/>
                    </a:cubicBezTo>
                    <a:cubicBezTo>
                      <a:pt x="462" y="14"/>
                      <a:pt x="462" y="14"/>
                      <a:pt x="462" y="14"/>
                    </a:cubicBezTo>
                    <a:close/>
                    <a:moveTo>
                      <a:pt x="257" y="14"/>
                    </a:moveTo>
                    <a:cubicBezTo>
                      <a:pt x="257" y="14"/>
                      <a:pt x="333" y="14"/>
                      <a:pt x="333" y="14"/>
                    </a:cubicBezTo>
                    <a:cubicBezTo>
                      <a:pt x="329" y="0"/>
                      <a:pt x="329" y="0"/>
                      <a:pt x="329" y="0"/>
                    </a:cubicBezTo>
                    <a:cubicBezTo>
                      <a:pt x="257" y="0"/>
                      <a:pt x="257" y="0"/>
                      <a:pt x="257" y="0"/>
                    </a:cubicBezTo>
                    <a:cubicBezTo>
                      <a:pt x="257" y="0"/>
                      <a:pt x="257" y="14"/>
                      <a:pt x="257" y="14"/>
                    </a:cubicBezTo>
                    <a:close/>
                    <a:moveTo>
                      <a:pt x="102" y="0"/>
                    </a:moveTo>
                    <a:cubicBezTo>
                      <a:pt x="102" y="0"/>
                      <a:pt x="102" y="14"/>
                      <a:pt x="102" y="14"/>
                    </a:cubicBezTo>
                    <a:cubicBezTo>
                      <a:pt x="231" y="14"/>
                      <a:pt x="231" y="14"/>
                      <a:pt x="231" y="14"/>
                    </a:cubicBezTo>
                    <a:cubicBezTo>
                      <a:pt x="223" y="5"/>
                      <a:pt x="212" y="1"/>
                      <a:pt x="201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lose/>
                    <a:moveTo>
                      <a:pt x="0" y="14"/>
                    </a:moveTo>
                    <a:cubicBezTo>
                      <a:pt x="90" y="14"/>
                      <a:pt x="90" y="14"/>
                      <a:pt x="90" y="14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lose/>
                    <a:moveTo>
                      <a:pt x="45" y="7"/>
                    </a:moveTo>
                    <a:cubicBezTo>
                      <a:pt x="45" y="7"/>
                      <a:pt x="45" y="7"/>
                      <a:pt x="45" y="7"/>
                    </a:cubicBezTo>
                    <a:moveTo>
                      <a:pt x="462" y="26"/>
                    </a:moveTo>
                    <a:cubicBezTo>
                      <a:pt x="381" y="26"/>
                      <a:pt x="381" y="26"/>
                      <a:pt x="381" y="26"/>
                    </a:cubicBezTo>
                    <a:cubicBezTo>
                      <a:pt x="377" y="39"/>
                      <a:pt x="377" y="39"/>
                      <a:pt x="377" y="39"/>
                    </a:cubicBezTo>
                    <a:cubicBezTo>
                      <a:pt x="462" y="39"/>
                      <a:pt x="462" y="39"/>
                      <a:pt x="462" y="39"/>
                    </a:cubicBezTo>
                    <a:cubicBezTo>
                      <a:pt x="462" y="26"/>
                      <a:pt x="462" y="26"/>
                      <a:pt x="462" y="26"/>
                    </a:cubicBezTo>
                    <a:cubicBezTo>
                      <a:pt x="462" y="26"/>
                      <a:pt x="462" y="26"/>
                      <a:pt x="462" y="26"/>
                    </a:cubicBezTo>
                    <a:close/>
                    <a:moveTo>
                      <a:pt x="338" y="26"/>
                    </a:moveTo>
                    <a:cubicBezTo>
                      <a:pt x="257" y="26"/>
                      <a:pt x="257" y="26"/>
                      <a:pt x="257" y="26"/>
                    </a:cubicBezTo>
                    <a:cubicBezTo>
                      <a:pt x="257" y="39"/>
                      <a:pt x="257" y="39"/>
                      <a:pt x="257" y="39"/>
                    </a:cubicBezTo>
                    <a:cubicBezTo>
                      <a:pt x="342" y="39"/>
                      <a:pt x="342" y="39"/>
                      <a:pt x="342" y="39"/>
                    </a:cubicBezTo>
                    <a:cubicBezTo>
                      <a:pt x="338" y="26"/>
                      <a:pt x="338" y="26"/>
                      <a:pt x="338" y="26"/>
                    </a:cubicBezTo>
                    <a:cubicBezTo>
                      <a:pt x="338" y="26"/>
                      <a:pt x="338" y="26"/>
                      <a:pt x="338" y="26"/>
                    </a:cubicBezTo>
                    <a:close/>
                    <a:moveTo>
                      <a:pt x="102" y="26"/>
                    </a:moveTo>
                    <a:cubicBezTo>
                      <a:pt x="102" y="39"/>
                      <a:pt x="102" y="39"/>
                      <a:pt x="102" y="39"/>
                    </a:cubicBezTo>
                    <a:cubicBezTo>
                      <a:pt x="245" y="39"/>
                      <a:pt x="245" y="39"/>
                      <a:pt x="245" y="39"/>
                    </a:cubicBezTo>
                    <a:cubicBezTo>
                      <a:pt x="245" y="34"/>
                      <a:pt x="243" y="30"/>
                      <a:pt x="241" y="26"/>
                    </a:cubicBezTo>
                    <a:cubicBezTo>
                      <a:pt x="102" y="26"/>
                      <a:pt x="102" y="26"/>
                      <a:pt x="102" y="26"/>
                    </a:cubicBezTo>
                    <a:cubicBezTo>
                      <a:pt x="102" y="26"/>
                      <a:pt x="102" y="26"/>
                      <a:pt x="102" y="26"/>
                    </a:cubicBezTo>
                    <a:close/>
                    <a:moveTo>
                      <a:pt x="0" y="39"/>
                    </a:moveTo>
                    <a:cubicBezTo>
                      <a:pt x="90" y="39"/>
                      <a:pt x="90" y="39"/>
                      <a:pt x="90" y="39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lose/>
                    <a:moveTo>
                      <a:pt x="45" y="32"/>
                    </a:moveTo>
                    <a:cubicBezTo>
                      <a:pt x="45" y="32"/>
                      <a:pt x="45" y="32"/>
                      <a:pt x="45" y="32"/>
                    </a:cubicBezTo>
                    <a:moveTo>
                      <a:pt x="437" y="65"/>
                    </a:moveTo>
                    <a:cubicBezTo>
                      <a:pt x="437" y="51"/>
                      <a:pt x="437" y="51"/>
                      <a:pt x="437" y="51"/>
                    </a:cubicBezTo>
                    <a:cubicBezTo>
                      <a:pt x="372" y="51"/>
                      <a:pt x="372" y="51"/>
                      <a:pt x="372" y="51"/>
                    </a:cubicBezTo>
                    <a:cubicBezTo>
                      <a:pt x="368" y="65"/>
                      <a:pt x="368" y="65"/>
                      <a:pt x="368" y="65"/>
                    </a:cubicBezTo>
                    <a:cubicBezTo>
                      <a:pt x="437" y="65"/>
                      <a:pt x="437" y="65"/>
                      <a:pt x="437" y="65"/>
                    </a:cubicBezTo>
                    <a:cubicBezTo>
                      <a:pt x="437" y="65"/>
                      <a:pt x="437" y="65"/>
                      <a:pt x="437" y="65"/>
                    </a:cubicBezTo>
                    <a:close/>
                    <a:moveTo>
                      <a:pt x="283" y="51"/>
                    </a:moveTo>
                    <a:cubicBezTo>
                      <a:pt x="283" y="65"/>
                      <a:pt x="283" y="65"/>
                      <a:pt x="283" y="65"/>
                    </a:cubicBezTo>
                    <a:cubicBezTo>
                      <a:pt x="351" y="65"/>
                      <a:pt x="351" y="65"/>
                      <a:pt x="351" y="65"/>
                    </a:cubicBezTo>
                    <a:cubicBezTo>
                      <a:pt x="346" y="51"/>
                      <a:pt x="346" y="51"/>
                      <a:pt x="346" y="51"/>
                    </a:cubicBezTo>
                    <a:cubicBezTo>
                      <a:pt x="283" y="51"/>
                      <a:pt x="283" y="51"/>
                      <a:pt x="283" y="51"/>
                    </a:cubicBezTo>
                    <a:cubicBezTo>
                      <a:pt x="283" y="51"/>
                      <a:pt x="283" y="51"/>
                      <a:pt x="283" y="51"/>
                    </a:cubicBezTo>
                    <a:close/>
                    <a:moveTo>
                      <a:pt x="205" y="51"/>
                    </a:moveTo>
                    <a:cubicBezTo>
                      <a:pt x="205" y="65"/>
                      <a:pt x="205" y="65"/>
                      <a:pt x="205" y="65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46" y="61"/>
                      <a:pt x="246" y="56"/>
                      <a:pt x="246" y="51"/>
                    </a:cubicBezTo>
                    <a:cubicBezTo>
                      <a:pt x="205" y="51"/>
                      <a:pt x="205" y="51"/>
                      <a:pt x="205" y="51"/>
                    </a:cubicBezTo>
                    <a:cubicBezTo>
                      <a:pt x="205" y="51"/>
                      <a:pt x="205" y="51"/>
                      <a:pt x="205" y="51"/>
                    </a:cubicBezTo>
                    <a:close/>
                    <a:moveTo>
                      <a:pt x="25" y="65"/>
                    </a:moveTo>
                    <a:cubicBezTo>
                      <a:pt x="64" y="65"/>
                      <a:pt x="64" y="65"/>
                      <a:pt x="64" y="65"/>
                    </a:cubicBezTo>
                    <a:cubicBezTo>
                      <a:pt x="64" y="51"/>
                      <a:pt x="64" y="51"/>
                      <a:pt x="64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65"/>
                      <a:pt x="25" y="65"/>
                      <a:pt x="25" y="65"/>
                    </a:cubicBezTo>
                    <a:close/>
                    <a:moveTo>
                      <a:pt x="45" y="58"/>
                    </a:moveTo>
                    <a:cubicBezTo>
                      <a:pt x="45" y="58"/>
                      <a:pt x="45" y="58"/>
                      <a:pt x="45" y="58"/>
                    </a:cubicBezTo>
                    <a:moveTo>
                      <a:pt x="128" y="65"/>
                    </a:moveTo>
                    <a:cubicBezTo>
                      <a:pt x="167" y="65"/>
                      <a:pt x="167" y="65"/>
                      <a:pt x="167" y="65"/>
                    </a:cubicBezTo>
                    <a:cubicBezTo>
                      <a:pt x="167" y="51"/>
                      <a:pt x="167" y="51"/>
                      <a:pt x="167" y="51"/>
                    </a:cubicBezTo>
                    <a:cubicBezTo>
                      <a:pt x="128" y="51"/>
                      <a:pt x="128" y="51"/>
                      <a:pt x="128" y="51"/>
                    </a:cubicBezTo>
                    <a:cubicBezTo>
                      <a:pt x="128" y="65"/>
                      <a:pt x="128" y="65"/>
                      <a:pt x="128" y="65"/>
                    </a:cubicBezTo>
                    <a:cubicBezTo>
                      <a:pt x="128" y="65"/>
                      <a:pt x="128" y="65"/>
                      <a:pt x="128" y="65"/>
                    </a:cubicBezTo>
                    <a:close/>
                    <a:moveTo>
                      <a:pt x="147" y="58"/>
                    </a:moveTo>
                    <a:cubicBezTo>
                      <a:pt x="147" y="58"/>
                      <a:pt x="147" y="58"/>
                      <a:pt x="147" y="58"/>
                    </a:cubicBezTo>
                    <a:moveTo>
                      <a:pt x="324" y="90"/>
                    </a:moveTo>
                    <a:cubicBezTo>
                      <a:pt x="396" y="90"/>
                      <a:pt x="396" y="90"/>
                      <a:pt x="396" y="90"/>
                    </a:cubicBezTo>
                    <a:cubicBezTo>
                      <a:pt x="399" y="80"/>
                      <a:pt x="399" y="80"/>
                      <a:pt x="399" y="80"/>
                    </a:cubicBezTo>
                    <a:cubicBezTo>
                      <a:pt x="399" y="90"/>
                      <a:pt x="399" y="90"/>
                      <a:pt x="399" y="90"/>
                    </a:cubicBezTo>
                    <a:cubicBezTo>
                      <a:pt x="437" y="90"/>
                      <a:pt x="437" y="90"/>
                      <a:pt x="437" y="90"/>
                    </a:cubicBezTo>
                    <a:cubicBezTo>
                      <a:pt x="437" y="76"/>
                      <a:pt x="437" y="76"/>
                      <a:pt x="437" y="76"/>
                    </a:cubicBezTo>
                    <a:cubicBezTo>
                      <a:pt x="364" y="76"/>
                      <a:pt x="364" y="76"/>
                      <a:pt x="364" y="76"/>
                    </a:cubicBezTo>
                    <a:cubicBezTo>
                      <a:pt x="360" y="89"/>
                      <a:pt x="360" y="89"/>
                      <a:pt x="360" y="89"/>
                    </a:cubicBezTo>
                    <a:cubicBezTo>
                      <a:pt x="355" y="76"/>
                      <a:pt x="355" y="76"/>
                      <a:pt x="355" y="76"/>
                    </a:cubicBezTo>
                    <a:cubicBezTo>
                      <a:pt x="283" y="76"/>
                      <a:pt x="283" y="76"/>
                      <a:pt x="283" y="76"/>
                    </a:cubicBezTo>
                    <a:cubicBezTo>
                      <a:pt x="283" y="90"/>
                      <a:pt x="283" y="90"/>
                      <a:pt x="283" y="90"/>
                    </a:cubicBezTo>
                    <a:cubicBezTo>
                      <a:pt x="321" y="90"/>
                      <a:pt x="321" y="90"/>
                      <a:pt x="321" y="9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4" y="90"/>
                      <a:pt x="324" y="90"/>
                      <a:pt x="324" y="90"/>
                    </a:cubicBezTo>
                    <a:cubicBezTo>
                      <a:pt x="324" y="90"/>
                      <a:pt x="324" y="90"/>
                      <a:pt x="324" y="90"/>
                    </a:cubicBezTo>
                    <a:close/>
                    <a:moveTo>
                      <a:pt x="128" y="90"/>
                    </a:moveTo>
                    <a:cubicBezTo>
                      <a:pt x="228" y="90"/>
                      <a:pt x="228" y="90"/>
                      <a:pt x="228" y="90"/>
                    </a:cubicBezTo>
                    <a:cubicBezTo>
                      <a:pt x="232" y="86"/>
                      <a:pt x="236" y="81"/>
                      <a:pt x="239" y="76"/>
                    </a:cubicBezTo>
                    <a:cubicBezTo>
                      <a:pt x="239" y="76"/>
                      <a:pt x="239" y="76"/>
                      <a:pt x="239" y="76"/>
                    </a:cubicBezTo>
                    <a:cubicBezTo>
                      <a:pt x="128" y="76"/>
                      <a:pt x="128" y="76"/>
                      <a:pt x="128" y="76"/>
                    </a:cubicBezTo>
                    <a:cubicBezTo>
                      <a:pt x="128" y="90"/>
                      <a:pt x="128" y="90"/>
                      <a:pt x="128" y="90"/>
                    </a:cubicBezTo>
                    <a:close/>
                    <a:moveTo>
                      <a:pt x="25" y="90"/>
                    </a:moveTo>
                    <a:cubicBezTo>
                      <a:pt x="64" y="90"/>
                      <a:pt x="64" y="90"/>
                      <a:pt x="64" y="90"/>
                    </a:cubicBezTo>
                    <a:cubicBezTo>
                      <a:pt x="64" y="76"/>
                      <a:pt x="64" y="76"/>
                      <a:pt x="64" y="76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5" y="90"/>
                      <a:pt x="25" y="90"/>
                      <a:pt x="25" y="90"/>
                    </a:cubicBezTo>
                    <a:close/>
                    <a:moveTo>
                      <a:pt x="45" y="83"/>
                    </a:moveTo>
                    <a:cubicBezTo>
                      <a:pt x="45" y="83"/>
                      <a:pt x="45" y="83"/>
                      <a:pt x="45" y="83"/>
                    </a:cubicBezTo>
                    <a:moveTo>
                      <a:pt x="399" y="115"/>
                    </a:moveTo>
                    <a:cubicBezTo>
                      <a:pt x="437" y="115"/>
                      <a:pt x="437" y="115"/>
                      <a:pt x="437" y="115"/>
                    </a:cubicBezTo>
                    <a:cubicBezTo>
                      <a:pt x="437" y="102"/>
                      <a:pt x="437" y="102"/>
                      <a:pt x="437" y="102"/>
                    </a:cubicBezTo>
                    <a:cubicBezTo>
                      <a:pt x="399" y="102"/>
                      <a:pt x="399" y="102"/>
                      <a:pt x="399" y="102"/>
                    </a:cubicBezTo>
                    <a:cubicBezTo>
                      <a:pt x="399" y="115"/>
                      <a:pt x="399" y="115"/>
                      <a:pt x="399" y="115"/>
                    </a:cubicBezTo>
                    <a:cubicBezTo>
                      <a:pt x="399" y="115"/>
                      <a:pt x="399" y="115"/>
                      <a:pt x="399" y="115"/>
                    </a:cubicBezTo>
                    <a:close/>
                    <a:moveTo>
                      <a:pt x="418" y="109"/>
                    </a:moveTo>
                    <a:cubicBezTo>
                      <a:pt x="418" y="109"/>
                      <a:pt x="418" y="109"/>
                      <a:pt x="418" y="109"/>
                    </a:cubicBezTo>
                    <a:moveTo>
                      <a:pt x="321" y="102"/>
                    </a:moveTo>
                    <a:cubicBezTo>
                      <a:pt x="283" y="102"/>
                      <a:pt x="283" y="102"/>
                      <a:pt x="283" y="102"/>
                    </a:cubicBezTo>
                    <a:cubicBezTo>
                      <a:pt x="283" y="115"/>
                      <a:pt x="283" y="115"/>
                      <a:pt x="283" y="115"/>
                    </a:cubicBezTo>
                    <a:cubicBezTo>
                      <a:pt x="321" y="115"/>
                      <a:pt x="321" y="115"/>
                      <a:pt x="321" y="115"/>
                    </a:cubicBezTo>
                    <a:cubicBezTo>
                      <a:pt x="321" y="115"/>
                      <a:pt x="321" y="102"/>
                      <a:pt x="321" y="102"/>
                    </a:cubicBezTo>
                    <a:close/>
                    <a:moveTo>
                      <a:pt x="328" y="102"/>
                    </a:moveTo>
                    <a:cubicBezTo>
                      <a:pt x="333" y="115"/>
                      <a:pt x="333" y="115"/>
                      <a:pt x="333" y="115"/>
                    </a:cubicBezTo>
                    <a:cubicBezTo>
                      <a:pt x="387" y="115"/>
                      <a:pt x="387" y="115"/>
                      <a:pt x="387" y="115"/>
                    </a:cubicBezTo>
                    <a:cubicBezTo>
                      <a:pt x="387" y="115"/>
                      <a:pt x="391" y="102"/>
                      <a:pt x="391" y="102"/>
                    </a:cubicBezTo>
                    <a:cubicBezTo>
                      <a:pt x="328" y="102"/>
                      <a:pt x="328" y="102"/>
                      <a:pt x="328" y="102"/>
                    </a:cubicBezTo>
                    <a:cubicBezTo>
                      <a:pt x="328" y="102"/>
                      <a:pt x="328" y="102"/>
                      <a:pt x="328" y="102"/>
                    </a:cubicBezTo>
                    <a:close/>
                    <a:moveTo>
                      <a:pt x="128" y="115"/>
                    </a:moveTo>
                    <a:cubicBezTo>
                      <a:pt x="128" y="115"/>
                      <a:pt x="240" y="115"/>
                      <a:pt x="239" y="115"/>
                    </a:cubicBezTo>
                    <a:cubicBezTo>
                      <a:pt x="236" y="111"/>
                      <a:pt x="232" y="106"/>
                      <a:pt x="227" y="102"/>
                    </a:cubicBezTo>
                    <a:cubicBezTo>
                      <a:pt x="128" y="102"/>
                      <a:pt x="128" y="102"/>
                      <a:pt x="128" y="102"/>
                    </a:cubicBezTo>
                    <a:cubicBezTo>
                      <a:pt x="128" y="115"/>
                      <a:pt x="128" y="115"/>
                      <a:pt x="128" y="115"/>
                    </a:cubicBezTo>
                    <a:close/>
                    <a:moveTo>
                      <a:pt x="64" y="115"/>
                    </a:moveTo>
                    <a:cubicBezTo>
                      <a:pt x="64" y="102"/>
                      <a:pt x="64" y="102"/>
                      <a:pt x="64" y="102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6" y="115"/>
                      <a:pt x="26" y="115"/>
                      <a:pt x="26" y="115"/>
                    </a:cubicBezTo>
                    <a:cubicBezTo>
                      <a:pt x="26" y="115"/>
                      <a:pt x="64" y="115"/>
                      <a:pt x="64" y="115"/>
                    </a:cubicBezTo>
                    <a:close/>
                    <a:moveTo>
                      <a:pt x="399" y="141"/>
                    </a:moveTo>
                    <a:cubicBezTo>
                      <a:pt x="437" y="141"/>
                      <a:pt x="437" y="141"/>
                      <a:pt x="437" y="141"/>
                    </a:cubicBezTo>
                    <a:cubicBezTo>
                      <a:pt x="437" y="127"/>
                      <a:pt x="437" y="127"/>
                      <a:pt x="437" y="127"/>
                    </a:cubicBezTo>
                    <a:cubicBezTo>
                      <a:pt x="399" y="127"/>
                      <a:pt x="399" y="127"/>
                      <a:pt x="399" y="127"/>
                    </a:cubicBezTo>
                    <a:cubicBezTo>
                      <a:pt x="399" y="141"/>
                      <a:pt x="399" y="141"/>
                      <a:pt x="399" y="141"/>
                    </a:cubicBezTo>
                    <a:cubicBezTo>
                      <a:pt x="399" y="141"/>
                      <a:pt x="399" y="141"/>
                      <a:pt x="399" y="141"/>
                    </a:cubicBezTo>
                    <a:close/>
                    <a:moveTo>
                      <a:pt x="418" y="134"/>
                    </a:moveTo>
                    <a:cubicBezTo>
                      <a:pt x="418" y="134"/>
                      <a:pt x="418" y="134"/>
                      <a:pt x="418" y="134"/>
                    </a:cubicBezTo>
                    <a:moveTo>
                      <a:pt x="283" y="141"/>
                    </a:moveTo>
                    <a:cubicBezTo>
                      <a:pt x="321" y="141"/>
                      <a:pt x="321" y="141"/>
                      <a:pt x="321" y="141"/>
                    </a:cubicBezTo>
                    <a:cubicBezTo>
                      <a:pt x="321" y="127"/>
                      <a:pt x="321" y="127"/>
                      <a:pt x="321" y="127"/>
                    </a:cubicBezTo>
                    <a:cubicBezTo>
                      <a:pt x="283" y="127"/>
                      <a:pt x="283" y="127"/>
                      <a:pt x="283" y="127"/>
                    </a:cubicBezTo>
                    <a:cubicBezTo>
                      <a:pt x="283" y="141"/>
                      <a:pt x="283" y="141"/>
                      <a:pt x="283" y="141"/>
                    </a:cubicBezTo>
                    <a:cubicBezTo>
                      <a:pt x="283" y="141"/>
                      <a:pt x="283" y="141"/>
                      <a:pt x="283" y="141"/>
                    </a:cubicBezTo>
                    <a:close/>
                    <a:moveTo>
                      <a:pt x="302" y="134"/>
                    </a:moveTo>
                    <a:cubicBezTo>
                      <a:pt x="302" y="134"/>
                      <a:pt x="302" y="134"/>
                      <a:pt x="302" y="134"/>
                    </a:cubicBezTo>
                    <a:moveTo>
                      <a:pt x="378" y="141"/>
                    </a:moveTo>
                    <a:cubicBezTo>
                      <a:pt x="378" y="141"/>
                      <a:pt x="383" y="127"/>
                      <a:pt x="383" y="127"/>
                    </a:cubicBezTo>
                    <a:cubicBezTo>
                      <a:pt x="337" y="127"/>
                      <a:pt x="337" y="127"/>
                      <a:pt x="337" y="127"/>
                    </a:cubicBezTo>
                    <a:cubicBezTo>
                      <a:pt x="342" y="141"/>
                      <a:pt x="342" y="141"/>
                      <a:pt x="342" y="141"/>
                    </a:cubicBezTo>
                    <a:cubicBezTo>
                      <a:pt x="378" y="141"/>
                      <a:pt x="378" y="141"/>
                      <a:pt x="378" y="141"/>
                    </a:cubicBezTo>
                    <a:close/>
                    <a:moveTo>
                      <a:pt x="167" y="141"/>
                    </a:moveTo>
                    <a:cubicBezTo>
                      <a:pt x="167" y="141"/>
                      <a:pt x="167" y="127"/>
                      <a:pt x="167" y="127"/>
                    </a:cubicBezTo>
                    <a:cubicBezTo>
                      <a:pt x="128" y="127"/>
                      <a:pt x="128" y="127"/>
                      <a:pt x="128" y="127"/>
                    </a:cubicBezTo>
                    <a:cubicBezTo>
                      <a:pt x="128" y="141"/>
                      <a:pt x="128" y="141"/>
                      <a:pt x="128" y="141"/>
                    </a:cubicBezTo>
                    <a:cubicBezTo>
                      <a:pt x="128" y="141"/>
                      <a:pt x="167" y="141"/>
                      <a:pt x="167" y="141"/>
                    </a:cubicBezTo>
                    <a:close/>
                    <a:moveTo>
                      <a:pt x="206" y="127"/>
                    </a:moveTo>
                    <a:cubicBezTo>
                      <a:pt x="206" y="141"/>
                      <a:pt x="206" y="141"/>
                      <a:pt x="206" y="141"/>
                    </a:cubicBezTo>
                    <a:cubicBezTo>
                      <a:pt x="247" y="141"/>
                      <a:pt x="247" y="141"/>
                      <a:pt x="247" y="141"/>
                    </a:cubicBezTo>
                    <a:cubicBezTo>
                      <a:pt x="247" y="136"/>
                      <a:pt x="247" y="131"/>
                      <a:pt x="245" y="127"/>
                    </a:cubicBezTo>
                    <a:cubicBezTo>
                      <a:pt x="206" y="127"/>
                      <a:pt x="206" y="127"/>
                      <a:pt x="206" y="127"/>
                    </a:cubicBezTo>
                    <a:cubicBezTo>
                      <a:pt x="206" y="127"/>
                      <a:pt x="206" y="127"/>
                      <a:pt x="206" y="127"/>
                    </a:cubicBezTo>
                    <a:close/>
                    <a:moveTo>
                      <a:pt x="26" y="141"/>
                    </a:moveTo>
                    <a:cubicBezTo>
                      <a:pt x="64" y="141"/>
                      <a:pt x="64" y="141"/>
                      <a:pt x="64" y="141"/>
                    </a:cubicBezTo>
                    <a:cubicBezTo>
                      <a:pt x="64" y="127"/>
                      <a:pt x="64" y="127"/>
                      <a:pt x="64" y="127"/>
                    </a:cubicBezTo>
                    <a:cubicBezTo>
                      <a:pt x="26" y="127"/>
                      <a:pt x="26" y="127"/>
                      <a:pt x="26" y="127"/>
                    </a:cubicBezTo>
                    <a:cubicBezTo>
                      <a:pt x="26" y="141"/>
                      <a:pt x="26" y="141"/>
                      <a:pt x="26" y="141"/>
                    </a:cubicBezTo>
                    <a:cubicBezTo>
                      <a:pt x="26" y="141"/>
                      <a:pt x="26" y="141"/>
                      <a:pt x="26" y="141"/>
                    </a:cubicBezTo>
                    <a:close/>
                    <a:moveTo>
                      <a:pt x="45" y="134"/>
                    </a:moveTo>
                    <a:cubicBezTo>
                      <a:pt x="45" y="134"/>
                      <a:pt x="45" y="134"/>
                      <a:pt x="45" y="134"/>
                    </a:cubicBezTo>
                    <a:moveTo>
                      <a:pt x="399" y="166"/>
                    </a:moveTo>
                    <a:cubicBezTo>
                      <a:pt x="462" y="166"/>
                      <a:pt x="462" y="166"/>
                      <a:pt x="462" y="166"/>
                    </a:cubicBezTo>
                    <a:cubicBezTo>
                      <a:pt x="462" y="152"/>
                      <a:pt x="462" y="152"/>
                      <a:pt x="462" y="152"/>
                    </a:cubicBezTo>
                    <a:cubicBezTo>
                      <a:pt x="399" y="152"/>
                      <a:pt x="399" y="152"/>
                      <a:pt x="399" y="152"/>
                    </a:cubicBezTo>
                    <a:cubicBezTo>
                      <a:pt x="399" y="166"/>
                      <a:pt x="399" y="166"/>
                      <a:pt x="399" y="166"/>
                    </a:cubicBezTo>
                    <a:cubicBezTo>
                      <a:pt x="399" y="166"/>
                      <a:pt x="399" y="166"/>
                      <a:pt x="399" y="166"/>
                    </a:cubicBezTo>
                    <a:close/>
                    <a:moveTo>
                      <a:pt x="431" y="159"/>
                    </a:moveTo>
                    <a:cubicBezTo>
                      <a:pt x="431" y="159"/>
                      <a:pt x="431" y="159"/>
                      <a:pt x="431" y="159"/>
                    </a:cubicBezTo>
                    <a:moveTo>
                      <a:pt x="257" y="166"/>
                    </a:moveTo>
                    <a:cubicBezTo>
                      <a:pt x="321" y="166"/>
                      <a:pt x="321" y="166"/>
                      <a:pt x="321" y="166"/>
                    </a:cubicBezTo>
                    <a:cubicBezTo>
                      <a:pt x="321" y="152"/>
                      <a:pt x="321" y="152"/>
                      <a:pt x="321" y="152"/>
                    </a:cubicBezTo>
                    <a:cubicBezTo>
                      <a:pt x="257" y="152"/>
                      <a:pt x="257" y="152"/>
                      <a:pt x="257" y="152"/>
                    </a:cubicBezTo>
                    <a:cubicBezTo>
                      <a:pt x="257" y="166"/>
                      <a:pt x="257" y="166"/>
                      <a:pt x="257" y="166"/>
                    </a:cubicBezTo>
                    <a:cubicBezTo>
                      <a:pt x="257" y="166"/>
                      <a:pt x="257" y="166"/>
                      <a:pt x="257" y="166"/>
                    </a:cubicBezTo>
                    <a:close/>
                    <a:moveTo>
                      <a:pt x="289" y="159"/>
                    </a:moveTo>
                    <a:cubicBezTo>
                      <a:pt x="289" y="159"/>
                      <a:pt x="289" y="159"/>
                      <a:pt x="289" y="159"/>
                    </a:cubicBezTo>
                    <a:moveTo>
                      <a:pt x="374" y="152"/>
                    </a:moveTo>
                    <a:cubicBezTo>
                      <a:pt x="346" y="152"/>
                      <a:pt x="346" y="152"/>
                      <a:pt x="346" y="152"/>
                    </a:cubicBezTo>
                    <a:cubicBezTo>
                      <a:pt x="350" y="166"/>
                      <a:pt x="350" y="166"/>
                      <a:pt x="350" y="166"/>
                    </a:cubicBezTo>
                    <a:cubicBezTo>
                      <a:pt x="369" y="166"/>
                      <a:pt x="369" y="166"/>
                      <a:pt x="369" y="166"/>
                    </a:cubicBezTo>
                    <a:cubicBezTo>
                      <a:pt x="374" y="152"/>
                      <a:pt x="374" y="152"/>
                      <a:pt x="374" y="152"/>
                    </a:cubicBezTo>
                    <a:cubicBezTo>
                      <a:pt x="374" y="152"/>
                      <a:pt x="374" y="152"/>
                      <a:pt x="374" y="152"/>
                    </a:cubicBezTo>
                    <a:close/>
                    <a:moveTo>
                      <a:pt x="0" y="152"/>
                    </a:moveTo>
                    <a:cubicBezTo>
                      <a:pt x="0" y="166"/>
                      <a:pt x="0" y="166"/>
                      <a:pt x="0" y="166"/>
                    </a:cubicBezTo>
                    <a:cubicBezTo>
                      <a:pt x="90" y="166"/>
                      <a:pt x="90" y="166"/>
                      <a:pt x="90" y="166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0" y="152"/>
                      <a:pt x="0" y="152"/>
                      <a:pt x="0" y="152"/>
                    </a:cubicBezTo>
                    <a:close/>
                    <a:moveTo>
                      <a:pt x="102" y="152"/>
                    </a:moveTo>
                    <a:cubicBezTo>
                      <a:pt x="102" y="166"/>
                      <a:pt x="102" y="166"/>
                      <a:pt x="102" y="166"/>
                    </a:cubicBezTo>
                    <a:cubicBezTo>
                      <a:pt x="240" y="166"/>
                      <a:pt x="240" y="166"/>
                      <a:pt x="240" y="166"/>
                    </a:cubicBezTo>
                    <a:cubicBezTo>
                      <a:pt x="241" y="166"/>
                      <a:pt x="241" y="166"/>
                      <a:pt x="241" y="166"/>
                    </a:cubicBezTo>
                    <a:cubicBezTo>
                      <a:pt x="244" y="162"/>
                      <a:pt x="245" y="157"/>
                      <a:pt x="246" y="152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2"/>
                      <a:pt x="102" y="152"/>
                      <a:pt x="102" y="152"/>
                    </a:cubicBezTo>
                    <a:close/>
                    <a:moveTo>
                      <a:pt x="365" y="178"/>
                    </a:moveTo>
                    <a:cubicBezTo>
                      <a:pt x="354" y="178"/>
                      <a:pt x="354" y="178"/>
                      <a:pt x="354" y="178"/>
                    </a:cubicBezTo>
                    <a:cubicBezTo>
                      <a:pt x="359" y="191"/>
                      <a:pt x="359" y="191"/>
                      <a:pt x="359" y="191"/>
                    </a:cubicBezTo>
                    <a:cubicBezTo>
                      <a:pt x="361" y="191"/>
                      <a:pt x="361" y="191"/>
                      <a:pt x="361" y="191"/>
                    </a:cubicBezTo>
                    <a:cubicBezTo>
                      <a:pt x="365" y="178"/>
                      <a:pt x="365" y="178"/>
                      <a:pt x="365" y="178"/>
                    </a:cubicBezTo>
                    <a:cubicBezTo>
                      <a:pt x="365" y="178"/>
                      <a:pt x="365" y="178"/>
                      <a:pt x="365" y="178"/>
                    </a:cubicBezTo>
                    <a:close/>
                    <a:moveTo>
                      <a:pt x="399" y="191"/>
                    </a:moveTo>
                    <a:cubicBezTo>
                      <a:pt x="462" y="191"/>
                      <a:pt x="462" y="191"/>
                      <a:pt x="462" y="191"/>
                    </a:cubicBezTo>
                    <a:cubicBezTo>
                      <a:pt x="462" y="178"/>
                      <a:pt x="462" y="178"/>
                      <a:pt x="462" y="178"/>
                    </a:cubicBezTo>
                    <a:cubicBezTo>
                      <a:pt x="399" y="178"/>
                      <a:pt x="399" y="178"/>
                      <a:pt x="399" y="178"/>
                    </a:cubicBezTo>
                    <a:cubicBezTo>
                      <a:pt x="399" y="191"/>
                      <a:pt x="399" y="191"/>
                      <a:pt x="399" y="191"/>
                    </a:cubicBezTo>
                    <a:cubicBezTo>
                      <a:pt x="399" y="191"/>
                      <a:pt x="399" y="191"/>
                      <a:pt x="399" y="191"/>
                    </a:cubicBezTo>
                    <a:close/>
                    <a:moveTo>
                      <a:pt x="431" y="185"/>
                    </a:moveTo>
                    <a:cubicBezTo>
                      <a:pt x="431" y="185"/>
                      <a:pt x="431" y="185"/>
                      <a:pt x="431" y="185"/>
                    </a:cubicBezTo>
                    <a:moveTo>
                      <a:pt x="102" y="191"/>
                    </a:moveTo>
                    <a:cubicBezTo>
                      <a:pt x="199" y="191"/>
                      <a:pt x="199" y="191"/>
                      <a:pt x="199" y="191"/>
                    </a:cubicBezTo>
                    <a:cubicBezTo>
                      <a:pt x="212" y="191"/>
                      <a:pt x="223" y="186"/>
                      <a:pt x="232" y="178"/>
                    </a:cubicBezTo>
                    <a:cubicBezTo>
                      <a:pt x="232" y="178"/>
                      <a:pt x="102" y="178"/>
                      <a:pt x="102" y="178"/>
                    </a:cubicBezTo>
                    <a:cubicBezTo>
                      <a:pt x="102" y="191"/>
                      <a:pt x="102" y="191"/>
                      <a:pt x="102" y="191"/>
                    </a:cubicBezTo>
                    <a:moveTo>
                      <a:pt x="257" y="191"/>
                    </a:moveTo>
                    <a:cubicBezTo>
                      <a:pt x="321" y="191"/>
                      <a:pt x="321" y="191"/>
                      <a:pt x="321" y="191"/>
                    </a:cubicBezTo>
                    <a:cubicBezTo>
                      <a:pt x="321" y="178"/>
                      <a:pt x="321" y="178"/>
                      <a:pt x="321" y="178"/>
                    </a:cubicBezTo>
                    <a:cubicBezTo>
                      <a:pt x="257" y="178"/>
                      <a:pt x="257" y="178"/>
                      <a:pt x="257" y="178"/>
                    </a:cubicBezTo>
                    <a:cubicBezTo>
                      <a:pt x="257" y="191"/>
                      <a:pt x="257" y="191"/>
                      <a:pt x="257" y="191"/>
                    </a:cubicBezTo>
                    <a:cubicBezTo>
                      <a:pt x="257" y="191"/>
                      <a:pt x="257" y="191"/>
                      <a:pt x="257" y="191"/>
                    </a:cubicBezTo>
                    <a:close/>
                    <a:moveTo>
                      <a:pt x="289" y="185"/>
                    </a:moveTo>
                    <a:cubicBezTo>
                      <a:pt x="289" y="185"/>
                      <a:pt x="289" y="185"/>
                      <a:pt x="289" y="185"/>
                    </a:cubicBezTo>
                    <a:moveTo>
                      <a:pt x="0" y="178"/>
                    </a:moveTo>
                    <a:cubicBezTo>
                      <a:pt x="0" y="191"/>
                      <a:pt x="0" y="191"/>
                      <a:pt x="0" y="191"/>
                    </a:cubicBezTo>
                    <a:cubicBezTo>
                      <a:pt x="90" y="191"/>
                      <a:pt x="90" y="191"/>
                      <a:pt x="90" y="191"/>
                    </a:cubicBezTo>
                    <a:cubicBezTo>
                      <a:pt x="90" y="178"/>
                      <a:pt x="90" y="178"/>
                      <a:pt x="90" y="178"/>
                    </a:cubicBezTo>
                    <a:cubicBezTo>
                      <a:pt x="0" y="178"/>
                      <a:pt x="0" y="178"/>
                      <a:pt x="0" y="178"/>
                    </a:cubicBezTo>
                    <a:close/>
                    <a:moveTo>
                      <a:pt x="48" y="248"/>
                    </a:moveTo>
                    <a:cubicBezTo>
                      <a:pt x="46" y="237"/>
                      <a:pt x="36" y="235"/>
                      <a:pt x="30" y="235"/>
                    </a:cubicBezTo>
                    <a:cubicBezTo>
                      <a:pt x="19" y="235"/>
                      <a:pt x="10" y="244"/>
                      <a:pt x="10" y="260"/>
                    </a:cubicBezTo>
                    <a:cubicBezTo>
                      <a:pt x="10" y="275"/>
                      <a:pt x="15" y="287"/>
                      <a:pt x="31" y="287"/>
                    </a:cubicBezTo>
                    <a:cubicBezTo>
                      <a:pt x="36" y="287"/>
                      <a:pt x="46" y="284"/>
                      <a:pt x="49" y="269"/>
                    </a:cubicBezTo>
                    <a:cubicBezTo>
                      <a:pt x="57" y="269"/>
                      <a:pt x="57" y="269"/>
                      <a:pt x="57" y="269"/>
                    </a:cubicBezTo>
                    <a:cubicBezTo>
                      <a:pt x="53" y="293"/>
                      <a:pt x="34" y="294"/>
                      <a:pt x="29" y="294"/>
                    </a:cubicBezTo>
                    <a:cubicBezTo>
                      <a:pt x="15" y="294"/>
                      <a:pt x="1" y="285"/>
                      <a:pt x="1" y="260"/>
                    </a:cubicBezTo>
                    <a:cubicBezTo>
                      <a:pt x="1" y="241"/>
                      <a:pt x="12" y="228"/>
                      <a:pt x="30" y="228"/>
                    </a:cubicBezTo>
                    <a:cubicBezTo>
                      <a:pt x="47" y="228"/>
                      <a:pt x="55" y="238"/>
                      <a:pt x="56" y="248"/>
                    </a:cubicBezTo>
                    <a:lnTo>
                      <a:pt x="48" y="248"/>
                    </a:lnTo>
                    <a:close/>
                    <a:moveTo>
                      <a:pt x="81" y="245"/>
                    </a:moveTo>
                    <a:cubicBezTo>
                      <a:pt x="95" y="245"/>
                      <a:pt x="102" y="257"/>
                      <a:pt x="102" y="269"/>
                    </a:cubicBezTo>
                    <a:cubicBezTo>
                      <a:pt x="102" y="281"/>
                      <a:pt x="95" y="294"/>
                      <a:pt x="81" y="294"/>
                    </a:cubicBezTo>
                    <a:cubicBezTo>
                      <a:pt x="66" y="294"/>
                      <a:pt x="59" y="281"/>
                      <a:pt x="59" y="269"/>
                    </a:cubicBezTo>
                    <a:cubicBezTo>
                      <a:pt x="59" y="257"/>
                      <a:pt x="66" y="245"/>
                      <a:pt x="81" y="245"/>
                    </a:cubicBezTo>
                    <a:close/>
                    <a:moveTo>
                      <a:pt x="81" y="287"/>
                    </a:moveTo>
                    <a:cubicBezTo>
                      <a:pt x="92" y="287"/>
                      <a:pt x="94" y="276"/>
                      <a:pt x="94" y="269"/>
                    </a:cubicBezTo>
                    <a:cubicBezTo>
                      <a:pt x="94" y="263"/>
                      <a:pt x="92" y="252"/>
                      <a:pt x="81" y="252"/>
                    </a:cubicBezTo>
                    <a:cubicBezTo>
                      <a:pt x="69" y="252"/>
                      <a:pt x="67" y="263"/>
                      <a:pt x="67" y="269"/>
                    </a:cubicBezTo>
                    <a:cubicBezTo>
                      <a:pt x="67" y="276"/>
                      <a:pt x="69" y="287"/>
                      <a:pt x="81" y="287"/>
                    </a:cubicBezTo>
                    <a:close/>
                    <a:moveTo>
                      <a:pt x="146" y="292"/>
                    </a:moveTo>
                    <a:cubicBezTo>
                      <a:pt x="138" y="292"/>
                      <a:pt x="138" y="292"/>
                      <a:pt x="138" y="292"/>
                    </a:cubicBezTo>
                    <a:cubicBezTo>
                      <a:pt x="138" y="264"/>
                      <a:pt x="138" y="264"/>
                      <a:pt x="138" y="264"/>
                    </a:cubicBezTo>
                    <a:cubicBezTo>
                      <a:pt x="138" y="256"/>
                      <a:pt x="136" y="252"/>
                      <a:pt x="128" y="252"/>
                    </a:cubicBezTo>
                    <a:cubicBezTo>
                      <a:pt x="124" y="252"/>
                      <a:pt x="116" y="255"/>
                      <a:pt x="116" y="267"/>
                    </a:cubicBezTo>
                    <a:cubicBezTo>
                      <a:pt x="116" y="292"/>
                      <a:pt x="116" y="292"/>
                      <a:pt x="116" y="292"/>
                    </a:cubicBezTo>
                    <a:cubicBezTo>
                      <a:pt x="108" y="292"/>
                      <a:pt x="108" y="292"/>
                      <a:pt x="108" y="292"/>
                    </a:cubicBezTo>
                    <a:cubicBezTo>
                      <a:pt x="108" y="246"/>
                      <a:pt x="108" y="246"/>
                      <a:pt x="108" y="246"/>
                    </a:cubicBezTo>
                    <a:cubicBezTo>
                      <a:pt x="116" y="246"/>
                      <a:pt x="116" y="246"/>
                      <a:pt x="116" y="246"/>
                    </a:cubicBezTo>
                    <a:cubicBezTo>
                      <a:pt x="116" y="253"/>
                      <a:pt x="116" y="253"/>
                      <a:pt x="116" y="253"/>
                    </a:cubicBezTo>
                    <a:cubicBezTo>
                      <a:pt x="116" y="253"/>
                      <a:pt x="116" y="253"/>
                      <a:pt x="116" y="253"/>
                    </a:cubicBezTo>
                    <a:cubicBezTo>
                      <a:pt x="118" y="250"/>
                      <a:pt x="122" y="245"/>
                      <a:pt x="130" y="245"/>
                    </a:cubicBezTo>
                    <a:cubicBezTo>
                      <a:pt x="137" y="245"/>
                      <a:pt x="146" y="248"/>
                      <a:pt x="146" y="261"/>
                    </a:cubicBezTo>
                    <a:lnTo>
                      <a:pt x="146" y="292"/>
                    </a:lnTo>
                    <a:close/>
                    <a:moveTo>
                      <a:pt x="193" y="292"/>
                    </a:moveTo>
                    <a:cubicBezTo>
                      <a:pt x="185" y="292"/>
                      <a:pt x="185" y="292"/>
                      <a:pt x="185" y="292"/>
                    </a:cubicBezTo>
                    <a:cubicBezTo>
                      <a:pt x="185" y="264"/>
                      <a:pt x="185" y="264"/>
                      <a:pt x="185" y="264"/>
                    </a:cubicBezTo>
                    <a:cubicBezTo>
                      <a:pt x="185" y="256"/>
                      <a:pt x="183" y="252"/>
                      <a:pt x="175" y="252"/>
                    </a:cubicBezTo>
                    <a:cubicBezTo>
                      <a:pt x="171" y="252"/>
                      <a:pt x="163" y="255"/>
                      <a:pt x="163" y="267"/>
                    </a:cubicBezTo>
                    <a:cubicBezTo>
                      <a:pt x="163" y="292"/>
                      <a:pt x="163" y="292"/>
                      <a:pt x="163" y="292"/>
                    </a:cubicBezTo>
                    <a:cubicBezTo>
                      <a:pt x="155" y="292"/>
                      <a:pt x="155" y="292"/>
                      <a:pt x="155" y="292"/>
                    </a:cubicBezTo>
                    <a:cubicBezTo>
                      <a:pt x="155" y="246"/>
                      <a:pt x="155" y="246"/>
                      <a:pt x="155" y="246"/>
                    </a:cubicBezTo>
                    <a:cubicBezTo>
                      <a:pt x="163" y="246"/>
                      <a:pt x="163" y="246"/>
                      <a:pt x="163" y="246"/>
                    </a:cubicBezTo>
                    <a:cubicBezTo>
                      <a:pt x="163" y="253"/>
                      <a:pt x="163" y="253"/>
                      <a:pt x="163" y="253"/>
                    </a:cubicBezTo>
                    <a:cubicBezTo>
                      <a:pt x="163" y="253"/>
                      <a:pt x="163" y="253"/>
                      <a:pt x="163" y="253"/>
                    </a:cubicBezTo>
                    <a:cubicBezTo>
                      <a:pt x="164" y="250"/>
                      <a:pt x="169" y="245"/>
                      <a:pt x="177" y="245"/>
                    </a:cubicBezTo>
                    <a:cubicBezTo>
                      <a:pt x="184" y="245"/>
                      <a:pt x="193" y="248"/>
                      <a:pt x="193" y="261"/>
                    </a:cubicBezTo>
                    <a:lnTo>
                      <a:pt x="193" y="292"/>
                    </a:lnTo>
                    <a:close/>
                    <a:moveTo>
                      <a:pt x="240" y="278"/>
                    </a:moveTo>
                    <a:cubicBezTo>
                      <a:pt x="239" y="280"/>
                      <a:pt x="237" y="287"/>
                      <a:pt x="232" y="291"/>
                    </a:cubicBezTo>
                    <a:cubicBezTo>
                      <a:pt x="229" y="292"/>
                      <a:pt x="226" y="294"/>
                      <a:pt x="219" y="294"/>
                    </a:cubicBezTo>
                    <a:cubicBezTo>
                      <a:pt x="206" y="294"/>
                      <a:pt x="198" y="284"/>
                      <a:pt x="198" y="271"/>
                    </a:cubicBezTo>
                    <a:cubicBezTo>
                      <a:pt x="198" y="256"/>
                      <a:pt x="205" y="245"/>
                      <a:pt x="221" y="245"/>
                    </a:cubicBezTo>
                    <a:cubicBezTo>
                      <a:pt x="234" y="245"/>
                      <a:pt x="240" y="256"/>
                      <a:pt x="240" y="272"/>
                    </a:cubicBezTo>
                    <a:cubicBezTo>
                      <a:pt x="207" y="272"/>
                      <a:pt x="207" y="272"/>
                      <a:pt x="207" y="272"/>
                    </a:cubicBezTo>
                    <a:cubicBezTo>
                      <a:pt x="207" y="282"/>
                      <a:pt x="211" y="287"/>
                      <a:pt x="220" y="287"/>
                    </a:cubicBezTo>
                    <a:cubicBezTo>
                      <a:pt x="227" y="287"/>
                      <a:pt x="232" y="281"/>
                      <a:pt x="232" y="278"/>
                    </a:cubicBezTo>
                    <a:lnTo>
                      <a:pt x="240" y="278"/>
                    </a:lnTo>
                    <a:close/>
                    <a:moveTo>
                      <a:pt x="232" y="266"/>
                    </a:moveTo>
                    <a:cubicBezTo>
                      <a:pt x="232" y="259"/>
                      <a:pt x="229" y="252"/>
                      <a:pt x="219" y="252"/>
                    </a:cubicBezTo>
                    <a:cubicBezTo>
                      <a:pt x="212" y="252"/>
                      <a:pt x="207" y="259"/>
                      <a:pt x="207" y="266"/>
                    </a:cubicBezTo>
                    <a:lnTo>
                      <a:pt x="232" y="266"/>
                    </a:lnTo>
                    <a:close/>
                    <a:moveTo>
                      <a:pt x="276" y="262"/>
                    </a:moveTo>
                    <a:cubicBezTo>
                      <a:pt x="275" y="256"/>
                      <a:pt x="272" y="252"/>
                      <a:pt x="265" y="252"/>
                    </a:cubicBezTo>
                    <a:cubicBezTo>
                      <a:pt x="256" y="252"/>
                      <a:pt x="253" y="261"/>
                      <a:pt x="253" y="269"/>
                    </a:cubicBezTo>
                    <a:cubicBezTo>
                      <a:pt x="253" y="277"/>
                      <a:pt x="254" y="287"/>
                      <a:pt x="265" y="287"/>
                    </a:cubicBezTo>
                    <a:cubicBezTo>
                      <a:pt x="270" y="287"/>
                      <a:pt x="275" y="283"/>
                      <a:pt x="276" y="276"/>
                    </a:cubicBezTo>
                    <a:cubicBezTo>
                      <a:pt x="284" y="276"/>
                      <a:pt x="284" y="276"/>
                      <a:pt x="284" y="276"/>
                    </a:cubicBezTo>
                    <a:cubicBezTo>
                      <a:pt x="283" y="283"/>
                      <a:pt x="278" y="294"/>
                      <a:pt x="265" y="294"/>
                    </a:cubicBezTo>
                    <a:cubicBezTo>
                      <a:pt x="252" y="294"/>
                      <a:pt x="244" y="284"/>
                      <a:pt x="244" y="271"/>
                    </a:cubicBezTo>
                    <a:cubicBezTo>
                      <a:pt x="244" y="256"/>
                      <a:pt x="251" y="245"/>
                      <a:pt x="266" y="245"/>
                    </a:cubicBezTo>
                    <a:cubicBezTo>
                      <a:pt x="278" y="245"/>
                      <a:pt x="283" y="254"/>
                      <a:pt x="284" y="262"/>
                    </a:cubicBezTo>
                    <a:lnTo>
                      <a:pt x="276" y="262"/>
                    </a:lnTo>
                    <a:close/>
                    <a:moveTo>
                      <a:pt x="300" y="253"/>
                    </a:moveTo>
                    <a:cubicBezTo>
                      <a:pt x="300" y="283"/>
                      <a:pt x="300" y="283"/>
                      <a:pt x="300" y="283"/>
                    </a:cubicBezTo>
                    <a:cubicBezTo>
                      <a:pt x="300" y="286"/>
                      <a:pt x="304" y="286"/>
                      <a:pt x="305" y="286"/>
                    </a:cubicBezTo>
                    <a:cubicBezTo>
                      <a:pt x="308" y="286"/>
                      <a:pt x="308" y="286"/>
                      <a:pt x="308" y="286"/>
                    </a:cubicBezTo>
                    <a:cubicBezTo>
                      <a:pt x="308" y="292"/>
                      <a:pt x="308" y="292"/>
                      <a:pt x="308" y="292"/>
                    </a:cubicBezTo>
                    <a:cubicBezTo>
                      <a:pt x="305" y="293"/>
                      <a:pt x="303" y="293"/>
                      <a:pt x="302" y="293"/>
                    </a:cubicBezTo>
                    <a:cubicBezTo>
                      <a:pt x="294" y="293"/>
                      <a:pt x="293" y="289"/>
                      <a:pt x="293" y="283"/>
                    </a:cubicBezTo>
                    <a:cubicBezTo>
                      <a:pt x="293" y="253"/>
                      <a:pt x="293" y="253"/>
                      <a:pt x="293" y="253"/>
                    </a:cubicBezTo>
                    <a:cubicBezTo>
                      <a:pt x="286" y="253"/>
                      <a:pt x="286" y="253"/>
                      <a:pt x="286" y="253"/>
                    </a:cubicBezTo>
                    <a:cubicBezTo>
                      <a:pt x="286" y="246"/>
                      <a:pt x="286" y="246"/>
                      <a:pt x="286" y="246"/>
                    </a:cubicBezTo>
                    <a:cubicBezTo>
                      <a:pt x="293" y="246"/>
                      <a:pt x="293" y="246"/>
                      <a:pt x="293" y="246"/>
                    </a:cubicBezTo>
                    <a:cubicBezTo>
                      <a:pt x="293" y="234"/>
                      <a:pt x="293" y="234"/>
                      <a:pt x="293" y="234"/>
                    </a:cubicBezTo>
                    <a:cubicBezTo>
                      <a:pt x="300" y="234"/>
                      <a:pt x="300" y="234"/>
                      <a:pt x="300" y="234"/>
                    </a:cubicBezTo>
                    <a:cubicBezTo>
                      <a:pt x="300" y="246"/>
                      <a:pt x="300" y="246"/>
                      <a:pt x="300" y="246"/>
                    </a:cubicBezTo>
                    <a:cubicBezTo>
                      <a:pt x="308" y="246"/>
                      <a:pt x="308" y="246"/>
                      <a:pt x="308" y="246"/>
                    </a:cubicBezTo>
                    <a:cubicBezTo>
                      <a:pt x="308" y="253"/>
                      <a:pt x="308" y="253"/>
                      <a:pt x="308" y="253"/>
                    </a:cubicBezTo>
                    <a:lnTo>
                      <a:pt x="300" y="253"/>
                    </a:lnTo>
                    <a:close/>
                    <a:moveTo>
                      <a:pt x="314" y="238"/>
                    </a:moveTo>
                    <a:cubicBezTo>
                      <a:pt x="314" y="229"/>
                      <a:pt x="314" y="229"/>
                      <a:pt x="314" y="229"/>
                    </a:cubicBezTo>
                    <a:cubicBezTo>
                      <a:pt x="322" y="229"/>
                      <a:pt x="322" y="229"/>
                      <a:pt x="322" y="229"/>
                    </a:cubicBezTo>
                    <a:cubicBezTo>
                      <a:pt x="322" y="238"/>
                      <a:pt x="322" y="238"/>
                      <a:pt x="322" y="238"/>
                    </a:cubicBezTo>
                    <a:lnTo>
                      <a:pt x="314" y="238"/>
                    </a:lnTo>
                    <a:close/>
                    <a:moveTo>
                      <a:pt x="322" y="292"/>
                    </a:moveTo>
                    <a:cubicBezTo>
                      <a:pt x="314" y="292"/>
                      <a:pt x="314" y="292"/>
                      <a:pt x="314" y="292"/>
                    </a:cubicBezTo>
                    <a:cubicBezTo>
                      <a:pt x="314" y="246"/>
                      <a:pt x="314" y="246"/>
                      <a:pt x="314" y="246"/>
                    </a:cubicBezTo>
                    <a:cubicBezTo>
                      <a:pt x="322" y="246"/>
                      <a:pt x="322" y="246"/>
                      <a:pt x="322" y="246"/>
                    </a:cubicBezTo>
                    <a:lnTo>
                      <a:pt x="322" y="292"/>
                    </a:lnTo>
                    <a:close/>
                    <a:moveTo>
                      <a:pt x="351" y="245"/>
                    </a:moveTo>
                    <a:cubicBezTo>
                      <a:pt x="365" y="245"/>
                      <a:pt x="372" y="257"/>
                      <a:pt x="372" y="269"/>
                    </a:cubicBezTo>
                    <a:cubicBezTo>
                      <a:pt x="372" y="281"/>
                      <a:pt x="365" y="294"/>
                      <a:pt x="351" y="294"/>
                    </a:cubicBezTo>
                    <a:cubicBezTo>
                      <a:pt x="336" y="294"/>
                      <a:pt x="329" y="281"/>
                      <a:pt x="329" y="269"/>
                    </a:cubicBezTo>
                    <a:cubicBezTo>
                      <a:pt x="329" y="257"/>
                      <a:pt x="336" y="245"/>
                      <a:pt x="351" y="245"/>
                    </a:cubicBezTo>
                    <a:close/>
                    <a:moveTo>
                      <a:pt x="351" y="287"/>
                    </a:moveTo>
                    <a:cubicBezTo>
                      <a:pt x="362" y="287"/>
                      <a:pt x="364" y="276"/>
                      <a:pt x="364" y="269"/>
                    </a:cubicBezTo>
                    <a:cubicBezTo>
                      <a:pt x="364" y="263"/>
                      <a:pt x="362" y="252"/>
                      <a:pt x="351" y="252"/>
                    </a:cubicBezTo>
                    <a:cubicBezTo>
                      <a:pt x="339" y="252"/>
                      <a:pt x="337" y="263"/>
                      <a:pt x="337" y="269"/>
                    </a:cubicBezTo>
                    <a:cubicBezTo>
                      <a:pt x="337" y="276"/>
                      <a:pt x="339" y="287"/>
                      <a:pt x="351" y="287"/>
                    </a:cubicBezTo>
                    <a:close/>
                    <a:moveTo>
                      <a:pt x="416" y="292"/>
                    </a:moveTo>
                    <a:cubicBezTo>
                      <a:pt x="408" y="292"/>
                      <a:pt x="408" y="292"/>
                      <a:pt x="408" y="292"/>
                    </a:cubicBezTo>
                    <a:cubicBezTo>
                      <a:pt x="408" y="264"/>
                      <a:pt x="408" y="264"/>
                      <a:pt x="408" y="264"/>
                    </a:cubicBezTo>
                    <a:cubicBezTo>
                      <a:pt x="408" y="256"/>
                      <a:pt x="406" y="252"/>
                      <a:pt x="398" y="252"/>
                    </a:cubicBezTo>
                    <a:cubicBezTo>
                      <a:pt x="394" y="252"/>
                      <a:pt x="386" y="255"/>
                      <a:pt x="386" y="267"/>
                    </a:cubicBezTo>
                    <a:cubicBezTo>
                      <a:pt x="386" y="292"/>
                      <a:pt x="386" y="292"/>
                      <a:pt x="386" y="292"/>
                    </a:cubicBezTo>
                    <a:cubicBezTo>
                      <a:pt x="379" y="292"/>
                      <a:pt x="379" y="292"/>
                      <a:pt x="379" y="292"/>
                    </a:cubicBezTo>
                    <a:cubicBezTo>
                      <a:pt x="379" y="246"/>
                      <a:pt x="379" y="246"/>
                      <a:pt x="379" y="246"/>
                    </a:cubicBezTo>
                    <a:cubicBezTo>
                      <a:pt x="386" y="246"/>
                      <a:pt x="386" y="246"/>
                      <a:pt x="386" y="246"/>
                    </a:cubicBezTo>
                    <a:cubicBezTo>
                      <a:pt x="386" y="253"/>
                      <a:pt x="386" y="253"/>
                      <a:pt x="386" y="253"/>
                    </a:cubicBezTo>
                    <a:cubicBezTo>
                      <a:pt x="386" y="253"/>
                      <a:pt x="386" y="253"/>
                      <a:pt x="386" y="253"/>
                    </a:cubicBezTo>
                    <a:cubicBezTo>
                      <a:pt x="388" y="250"/>
                      <a:pt x="392" y="245"/>
                      <a:pt x="400" y="245"/>
                    </a:cubicBezTo>
                    <a:cubicBezTo>
                      <a:pt x="407" y="245"/>
                      <a:pt x="416" y="248"/>
                      <a:pt x="416" y="261"/>
                    </a:cubicBezTo>
                    <a:lnTo>
                      <a:pt x="416" y="292"/>
                    </a:lnTo>
                    <a:close/>
                    <a:moveTo>
                      <a:pt x="451" y="260"/>
                    </a:moveTo>
                    <a:cubicBezTo>
                      <a:pt x="451" y="257"/>
                      <a:pt x="450" y="252"/>
                      <a:pt x="441" y="252"/>
                    </a:cubicBezTo>
                    <a:cubicBezTo>
                      <a:pt x="438" y="252"/>
                      <a:pt x="431" y="253"/>
                      <a:pt x="431" y="258"/>
                    </a:cubicBezTo>
                    <a:cubicBezTo>
                      <a:pt x="431" y="262"/>
                      <a:pt x="434" y="263"/>
                      <a:pt x="440" y="264"/>
                    </a:cubicBezTo>
                    <a:cubicBezTo>
                      <a:pt x="447" y="266"/>
                      <a:pt x="447" y="266"/>
                      <a:pt x="447" y="266"/>
                    </a:cubicBezTo>
                    <a:cubicBezTo>
                      <a:pt x="457" y="269"/>
                      <a:pt x="460" y="272"/>
                      <a:pt x="460" y="279"/>
                    </a:cubicBezTo>
                    <a:cubicBezTo>
                      <a:pt x="460" y="288"/>
                      <a:pt x="453" y="294"/>
                      <a:pt x="442" y="294"/>
                    </a:cubicBezTo>
                    <a:cubicBezTo>
                      <a:pt x="424" y="294"/>
                      <a:pt x="423" y="283"/>
                      <a:pt x="422" y="278"/>
                    </a:cubicBezTo>
                    <a:cubicBezTo>
                      <a:pt x="430" y="278"/>
                      <a:pt x="430" y="278"/>
                      <a:pt x="430" y="278"/>
                    </a:cubicBezTo>
                    <a:cubicBezTo>
                      <a:pt x="430" y="281"/>
                      <a:pt x="431" y="287"/>
                      <a:pt x="442" y="287"/>
                    </a:cubicBezTo>
                    <a:cubicBezTo>
                      <a:pt x="448" y="287"/>
                      <a:pt x="453" y="285"/>
                      <a:pt x="453" y="280"/>
                    </a:cubicBezTo>
                    <a:cubicBezTo>
                      <a:pt x="453" y="276"/>
                      <a:pt x="450" y="275"/>
                      <a:pt x="444" y="273"/>
                    </a:cubicBezTo>
                    <a:cubicBezTo>
                      <a:pt x="435" y="271"/>
                      <a:pt x="435" y="271"/>
                      <a:pt x="435" y="271"/>
                    </a:cubicBezTo>
                    <a:cubicBezTo>
                      <a:pt x="428" y="269"/>
                      <a:pt x="424" y="266"/>
                      <a:pt x="424" y="260"/>
                    </a:cubicBezTo>
                    <a:cubicBezTo>
                      <a:pt x="424" y="250"/>
                      <a:pt x="432" y="245"/>
                      <a:pt x="441" y="245"/>
                    </a:cubicBezTo>
                    <a:cubicBezTo>
                      <a:pt x="458" y="245"/>
                      <a:pt x="459" y="257"/>
                      <a:pt x="459" y="260"/>
                    </a:cubicBezTo>
                    <a:lnTo>
                      <a:pt x="451" y="26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388" tIns="45694" rIns="91388" bIns="45694" numCol="1" anchor="t" anchorCtr="0" compatLnSpc="1">
                <a:prstTxWarp prst="textNoShape">
                  <a:avLst/>
                </a:prstTxWarp>
              </a:bodyPr>
              <a:lstStyle/>
              <a:p>
                <a:pPr defTabSz="913698">
                  <a:defRPr/>
                </a:pPr>
                <a:endParaRPr lang="en-US" kern="0">
                  <a:solidFill>
                    <a:sysClr val="windowText" lastClr="000000"/>
                  </a:solidFill>
                  <a:latin typeface="Segoe UI"/>
                </a:endParaRPr>
              </a:p>
            </p:txBody>
          </p:sp>
        </p:grpSp>
        <p:sp>
          <p:nvSpPr>
            <p:cNvPr id="256" name="Oval 255"/>
            <p:cNvSpPr/>
            <p:nvPr/>
          </p:nvSpPr>
          <p:spPr bwMode="auto">
            <a:xfrm>
              <a:off x="1669271" y="1940885"/>
              <a:ext cx="745425" cy="745425"/>
            </a:xfrm>
            <a:prstGeom prst="ellipse">
              <a:avLst/>
            </a:prstGeom>
            <a:solidFill>
              <a:srgbClr val="E6E6E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776" tIns="146220" rIns="182776" bIns="1462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kern="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59" name="Oval 258"/>
            <p:cNvSpPr/>
            <p:nvPr/>
          </p:nvSpPr>
          <p:spPr bwMode="auto">
            <a:xfrm>
              <a:off x="2906363" y="1936723"/>
              <a:ext cx="745425" cy="745425"/>
            </a:xfrm>
            <a:prstGeom prst="ellipse">
              <a:avLst/>
            </a:prstGeom>
            <a:solidFill>
              <a:srgbClr val="E6E6E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776" tIns="146220" rIns="182776" bIns="1462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kern="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62" name="Oval 261"/>
            <p:cNvSpPr/>
            <p:nvPr/>
          </p:nvSpPr>
          <p:spPr bwMode="auto">
            <a:xfrm>
              <a:off x="421112" y="1958842"/>
              <a:ext cx="745425" cy="745425"/>
            </a:xfrm>
            <a:prstGeom prst="ellipse">
              <a:avLst/>
            </a:prstGeom>
            <a:solidFill>
              <a:srgbClr val="E6E6E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776" tIns="146220" rIns="182776" bIns="1462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kern="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248" name="Picture 24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72576" y="2169044"/>
              <a:ext cx="404684" cy="223288"/>
            </a:xfrm>
            <a:prstGeom prst="rect">
              <a:avLst/>
            </a:prstGeom>
          </p:spPr>
        </p:pic>
        <p:pic>
          <p:nvPicPr>
            <p:cNvPr id="253" name="Picture 252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 l="25959" t="9610" r="25959" b="9610"/>
            <a:stretch/>
          </p:blipFill>
          <p:spPr>
            <a:xfrm>
              <a:off x="586268" y="2093652"/>
              <a:ext cx="407507" cy="456569"/>
            </a:xfrm>
            <a:prstGeom prst="rect">
              <a:avLst/>
            </a:prstGeom>
          </p:spPr>
        </p:pic>
        <p:sp>
          <p:nvSpPr>
            <p:cNvPr id="266" name="Oval 265"/>
            <p:cNvSpPr/>
            <p:nvPr/>
          </p:nvSpPr>
          <p:spPr bwMode="auto">
            <a:xfrm>
              <a:off x="2918110" y="5430432"/>
              <a:ext cx="745425" cy="745425"/>
            </a:xfrm>
            <a:prstGeom prst="ellipse">
              <a:avLst/>
            </a:prstGeom>
            <a:solidFill>
              <a:srgbClr val="E6E6E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776" tIns="146220" rIns="182776" bIns="1462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kern="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72" name="Oval 271"/>
            <p:cNvSpPr/>
            <p:nvPr/>
          </p:nvSpPr>
          <p:spPr bwMode="auto">
            <a:xfrm>
              <a:off x="1656378" y="5437258"/>
              <a:ext cx="745425" cy="745425"/>
            </a:xfrm>
            <a:prstGeom prst="ellipse">
              <a:avLst/>
            </a:prstGeom>
            <a:solidFill>
              <a:srgbClr val="E6E6E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776" tIns="146220" rIns="182776" bIns="1462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kern="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287" name="Picture 286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  <a14:imgEffect>
                        <a14:brightnessContrast bright="22000" contras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731259" y="5748889"/>
              <a:ext cx="571098" cy="122160"/>
            </a:xfrm>
            <a:prstGeom prst="rect">
              <a:avLst/>
            </a:prstGeom>
          </p:spPr>
        </p:pic>
        <p:pic>
          <p:nvPicPr>
            <p:cNvPr id="289" name="Picture 288"/>
            <p:cNvPicPr>
              <a:picLocks noChangeAspect="1"/>
            </p:cNvPicPr>
            <p:nvPr/>
          </p:nvPicPr>
          <p:blipFill rotWithShape="1">
            <a:blip r:embed="rId9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t="30510" b="30510"/>
            <a:stretch/>
          </p:blipFill>
          <p:spPr>
            <a:xfrm>
              <a:off x="3052561" y="5710228"/>
              <a:ext cx="476728" cy="185832"/>
            </a:xfrm>
            <a:prstGeom prst="rect">
              <a:avLst/>
            </a:prstGeom>
          </p:spPr>
        </p:pic>
        <p:grpSp>
          <p:nvGrpSpPr>
            <p:cNvPr id="18" name="Group 17"/>
            <p:cNvGrpSpPr/>
            <p:nvPr/>
          </p:nvGrpSpPr>
          <p:grpSpPr>
            <a:xfrm>
              <a:off x="415110" y="5437257"/>
              <a:ext cx="745425" cy="745425"/>
              <a:chOff x="415110" y="5437257"/>
              <a:chExt cx="745425" cy="745425"/>
            </a:xfrm>
          </p:grpSpPr>
          <p:sp>
            <p:nvSpPr>
              <p:cNvPr id="269" name="Oval 268"/>
              <p:cNvSpPr/>
              <p:nvPr/>
            </p:nvSpPr>
            <p:spPr bwMode="auto">
              <a:xfrm>
                <a:off x="415110" y="5437257"/>
                <a:ext cx="745425" cy="745425"/>
              </a:xfrm>
              <a:prstGeom prst="ellipse">
                <a:avLst/>
              </a:prstGeom>
              <a:solidFill>
                <a:srgbClr val="E6E6E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776" tIns="146220" rIns="182776" bIns="1462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175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11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481047" y="5646925"/>
                <a:ext cx="607640" cy="303820"/>
              </a:xfrm>
              <a:prstGeom prst="rect">
                <a:avLst/>
              </a:prstGeom>
            </p:spPr>
          </p:pic>
        </p:grpSp>
        <p:sp>
          <p:nvSpPr>
            <p:cNvPr id="123" name="Freeform 5"/>
            <p:cNvSpPr>
              <a:spLocks noChangeAspect="1" noEditPoints="1"/>
            </p:cNvSpPr>
            <p:nvPr/>
          </p:nvSpPr>
          <p:spPr bwMode="black">
            <a:xfrm>
              <a:off x="1864428" y="2130688"/>
              <a:ext cx="338431" cy="339462"/>
            </a:xfrm>
            <a:custGeom>
              <a:avLst/>
              <a:gdLst>
                <a:gd name="T0" fmla="*/ 367 w 414"/>
                <a:gd name="T1" fmla="*/ 274 h 415"/>
                <a:gd name="T2" fmla="*/ 301 w 414"/>
                <a:gd name="T3" fmla="*/ 189 h 415"/>
                <a:gd name="T4" fmla="*/ 367 w 414"/>
                <a:gd name="T5" fmla="*/ 189 h 415"/>
                <a:gd name="T6" fmla="*/ 301 w 414"/>
                <a:gd name="T7" fmla="*/ 326 h 415"/>
                <a:gd name="T8" fmla="*/ 301 w 414"/>
                <a:gd name="T9" fmla="*/ 293 h 415"/>
                <a:gd name="T10" fmla="*/ 367 w 414"/>
                <a:gd name="T11" fmla="*/ 170 h 415"/>
                <a:gd name="T12" fmla="*/ 301 w 414"/>
                <a:gd name="T13" fmla="*/ 85 h 415"/>
                <a:gd name="T14" fmla="*/ 367 w 414"/>
                <a:gd name="T15" fmla="*/ 85 h 415"/>
                <a:gd name="T16" fmla="*/ 367 w 414"/>
                <a:gd name="T17" fmla="*/ 326 h 415"/>
                <a:gd name="T18" fmla="*/ 301 w 414"/>
                <a:gd name="T19" fmla="*/ 326 h 415"/>
                <a:gd name="T20" fmla="*/ 367 w 414"/>
                <a:gd name="T21" fmla="*/ 241 h 415"/>
                <a:gd name="T22" fmla="*/ 301 w 414"/>
                <a:gd name="T23" fmla="*/ 222 h 415"/>
                <a:gd name="T24" fmla="*/ 301 w 414"/>
                <a:gd name="T25" fmla="*/ 189 h 415"/>
                <a:gd name="T26" fmla="*/ 367 w 414"/>
                <a:gd name="T27" fmla="*/ 170 h 415"/>
                <a:gd name="T28" fmla="*/ 301 w 414"/>
                <a:gd name="T29" fmla="*/ 170 h 415"/>
                <a:gd name="T30" fmla="*/ 367 w 414"/>
                <a:gd name="T31" fmla="*/ 118 h 415"/>
                <a:gd name="T32" fmla="*/ 400 w 414"/>
                <a:gd name="T33" fmla="*/ 42 h 415"/>
                <a:gd name="T34" fmla="*/ 0 w 414"/>
                <a:gd name="T35" fmla="*/ 42 h 415"/>
                <a:gd name="T36" fmla="*/ 245 w 414"/>
                <a:gd name="T37" fmla="*/ 368 h 415"/>
                <a:gd name="T38" fmla="*/ 414 w 414"/>
                <a:gd name="T39" fmla="*/ 56 h 415"/>
                <a:gd name="T40" fmla="*/ 118 w 414"/>
                <a:gd name="T41" fmla="*/ 232 h 415"/>
                <a:gd name="T42" fmla="*/ 117 w 414"/>
                <a:gd name="T43" fmla="*/ 225 h 415"/>
                <a:gd name="T44" fmla="*/ 114 w 414"/>
                <a:gd name="T45" fmla="*/ 224 h 415"/>
                <a:gd name="T46" fmla="*/ 112 w 414"/>
                <a:gd name="T47" fmla="*/ 232 h 415"/>
                <a:gd name="T48" fmla="*/ 98 w 414"/>
                <a:gd name="T49" fmla="*/ 206 h 415"/>
                <a:gd name="T50" fmla="*/ 113 w 414"/>
                <a:gd name="T51" fmla="*/ 176 h 415"/>
                <a:gd name="T52" fmla="*/ 116 w 414"/>
                <a:gd name="T53" fmla="*/ 185 h 415"/>
                <a:gd name="T54" fmla="*/ 118 w 414"/>
                <a:gd name="T55" fmla="*/ 186 h 415"/>
                <a:gd name="T56" fmla="*/ 120 w 414"/>
                <a:gd name="T57" fmla="*/ 176 h 415"/>
                <a:gd name="T58" fmla="*/ 134 w 414"/>
                <a:gd name="T59" fmla="*/ 205 h 415"/>
                <a:gd name="T60" fmla="*/ 400 w 414"/>
                <a:gd name="T61" fmla="*/ 354 h 415"/>
                <a:gd name="T62" fmla="*/ 282 w 414"/>
                <a:gd name="T63" fmla="*/ 326 h 415"/>
                <a:gd name="T64" fmla="*/ 245 w 414"/>
                <a:gd name="T65" fmla="*/ 274 h 415"/>
                <a:gd name="T66" fmla="*/ 245 w 414"/>
                <a:gd name="T67" fmla="*/ 241 h 415"/>
                <a:gd name="T68" fmla="*/ 282 w 414"/>
                <a:gd name="T69" fmla="*/ 189 h 415"/>
                <a:gd name="T70" fmla="*/ 282 w 414"/>
                <a:gd name="T71" fmla="*/ 170 h 415"/>
                <a:gd name="T72" fmla="*/ 245 w 414"/>
                <a:gd name="T73" fmla="*/ 118 h 415"/>
                <a:gd name="T74" fmla="*/ 245 w 414"/>
                <a:gd name="T75" fmla="*/ 85 h 415"/>
                <a:gd name="T76" fmla="*/ 400 w 414"/>
                <a:gd name="T77" fmla="*/ 354 h 415"/>
                <a:gd name="T78" fmla="*/ 301 w 414"/>
                <a:gd name="T79" fmla="*/ 326 h 415"/>
                <a:gd name="T80" fmla="*/ 367 w 414"/>
                <a:gd name="T81" fmla="*/ 241 h 415"/>
                <a:gd name="T82" fmla="*/ 367 w 414"/>
                <a:gd name="T83" fmla="*/ 274 h 415"/>
                <a:gd name="T84" fmla="*/ 301 w 414"/>
                <a:gd name="T85" fmla="*/ 189 h 415"/>
                <a:gd name="T86" fmla="*/ 367 w 414"/>
                <a:gd name="T87" fmla="*/ 189 h 415"/>
                <a:gd name="T88" fmla="*/ 301 w 414"/>
                <a:gd name="T89" fmla="*/ 170 h 415"/>
                <a:gd name="T90" fmla="*/ 367 w 414"/>
                <a:gd name="T91" fmla="*/ 85 h 415"/>
                <a:gd name="T92" fmla="*/ 367 w 414"/>
                <a:gd name="T93" fmla="*/ 118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4" h="415">
                  <a:moveTo>
                    <a:pt x="301" y="241"/>
                  </a:moveTo>
                  <a:cubicBezTo>
                    <a:pt x="301" y="274"/>
                    <a:pt x="301" y="274"/>
                    <a:pt x="301" y="27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67" y="241"/>
                    <a:pt x="367" y="241"/>
                    <a:pt x="367" y="241"/>
                  </a:cubicBezTo>
                  <a:lnTo>
                    <a:pt x="301" y="241"/>
                  </a:lnTo>
                  <a:close/>
                  <a:moveTo>
                    <a:pt x="301" y="189"/>
                  </a:moveTo>
                  <a:cubicBezTo>
                    <a:pt x="301" y="222"/>
                    <a:pt x="301" y="222"/>
                    <a:pt x="301" y="222"/>
                  </a:cubicBezTo>
                  <a:cubicBezTo>
                    <a:pt x="367" y="222"/>
                    <a:pt x="367" y="222"/>
                    <a:pt x="367" y="222"/>
                  </a:cubicBezTo>
                  <a:cubicBezTo>
                    <a:pt x="367" y="189"/>
                    <a:pt x="367" y="189"/>
                    <a:pt x="367" y="189"/>
                  </a:cubicBezTo>
                  <a:lnTo>
                    <a:pt x="301" y="189"/>
                  </a:lnTo>
                  <a:close/>
                  <a:moveTo>
                    <a:pt x="301" y="293"/>
                  </a:moveTo>
                  <a:cubicBezTo>
                    <a:pt x="301" y="326"/>
                    <a:pt x="301" y="326"/>
                    <a:pt x="301" y="326"/>
                  </a:cubicBezTo>
                  <a:cubicBezTo>
                    <a:pt x="367" y="326"/>
                    <a:pt x="367" y="326"/>
                    <a:pt x="367" y="326"/>
                  </a:cubicBezTo>
                  <a:cubicBezTo>
                    <a:pt x="367" y="293"/>
                    <a:pt x="367" y="293"/>
                    <a:pt x="367" y="293"/>
                  </a:cubicBezTo>
                  <a:lnTo>
                    <a:pt x="301" y="293"/>
                  </a:lnTo>
                  <a:close/>
                  <a:moveTo>
                    <a:pt x="301" y="137"/>
                  </a:moveTo>
                  <a:cubicBezTo>
                    <a:pt x="301" y="170"/>
                    <a:pt x="301" y="170"/>
                    <a:pt x="301" y="170"/>
                  </a:cubicBezTo>
                  <a:cubicBezTo>
                    <a:pt x="367" y="170"/>
                    <a:pt x="367" y="170"/>
                    <a:pt x="367" y="170"/>
                  </a:cubicBezTo>
                  <a:cubicBezTo>
                    <a:pt x="367" y="137"/>
                    <a:pt x="367" y="137"/>
                    <a:pt x="367" y="137"/>
                  </a:cubicBezTo>
                  <a:lnTo>
                    <a:pt x="301" y="137"/>
                  </a:lnTo>
                  <a:close/>
                  <a:moveTo>
                    <a:pt x="301" y="85"/>
                  </a:moveTo>
                  <a:cubicBezTo>
                    <a:pt x="301" y="118"/>
                    <a:pt x="301" y="118"/>
                    <a:pt x="301" y="118"/>
                  </a:cubicBezTo>
                  <a:cubicBezTo>
                    <a:pt x="367" y="118"/>
                    <a:pt x="367" y="118"/>
                    <a:pt x="367" y="118"/>
                  </a:cubicBezTo>
                  <a:cubicBezTo>
                    <a:pt x="367" y="85"/>
                    <a:pt x="367" y="85"/>
                    <a:pt x="367" y="85"/>
                  </a:cubicBezTo>
                  <a:lnTo>
                    <a:pt x="301" y="85"/>
                  </a:lnTo>
                  <a:close/>
                  <a:moveTo>
                    <a:pt x="301" y="326"/>
                  </a:moveTo>
                  <a:cubicBezTo>
                    <a:pt x="367" y="326"/>
                    <a:pt x="367" y="326"/>
                    <a:pt x="367" y="326"/>
                  </a:cubicBezTo>
                  <a:cubicBezTo>
                    <a:pt x="367" y="293"/>
                    <a:pt x="367" y="293"/>
                    <a:pt x="367" y="293"/>
                  </a:cubicBezTo>
                  <a:cubicBezTo>
                    <a:pt x="301" y="293"/>
                    <a:pt x="301" y="293"/>
                    <a:pt x="301" y="293"/>
                  </a:cubicBezTo>
                  <a:lnTo>
                    <a:pt x="301" y="326"/>
                  </a:lnTo>
                  <a:close/>
                  <a:moveTo>
                    <a:pt x="301" y="274"/>
                  </a:moveTo>
                  <a:cubicBezTo>
                    <a:pt x="367" y="274"/>
                    <a:pt x="367" y="274"/>
                    <a:pt x="367" y="274"/>
                  </a:cubicBezTo>
                  <a:cubicBezTo>
                    <a:pt x="367" y="241"/>
                    <a:pt x="367" y="241"/>
                    <a:pt x="367" y="241"/>
                  </a:cubicBezTo>
                  <a:cubicBezTo>
                    <a:pt x="301" y="241"/>
                    <a:pt x="301" y="241"/>
                    <a:pt x="301" y="241"/>
                  </a:cubicBezTo>
                  <a:lnTo>
                    <a:pt x="301" y="274"/>
                  </a:lnTo>
                  <a:close/>
                  <a:moveTo>
                    <a:pt x="301" y="222"/>
                  </a:moveTo>
                  <a:cubicBezTo>
                    <a:pt x="367" y="222"/>
                    <a:pt x="367" y="222"/>
                    <a:pt x="367" y="222"/>
                  </a:cubicBezTo>
                  <a:cubicBezTo>
                    <a:pt x="367" y="189"/>
                    <a:pt x="367" y="189"/>
                    <a:pt x="367" y="189"/>
                  </a:cubicBezTo>
                  <a:cubicBezTo>
                    <a:pt x="301" y="189"/>
                    <a:pt x="301" y="189"/>
                    <a:pt x="301" y="189"/>
                  </a:cubicBezTo>
                  <a:lnTo>
                    <a:pt x="301" y="222"/>
                  </a:lnTo>
                  <a:close/>
                  <a:moveTo>
                    <a:pt x="301" y="170"/>
                  </a:moveTo>
                  <a:cubicBezTo>
                    <a:pt x="367" y="170"/>
                    <a:pt x="367" y="170"/>
                    <a:pt x="367" y="170"/>
                  </a:cubicBezTo>
                  <a:cubicBezTo>
                    <a:pt x="367" y="137"/>
                    <a:pt x="367" y="137"/>
                    <a:pt x="367" y="137"/>
                  </a:cubicBezTo>
                  <a:cubicBezTo>
                    <a:pt x="301" y="137"/>
                    <a:pt x="301" y="137"/>
                    <a:pt x="301" y="137"/>
                  </a:cubicBezTo>
                  <a:lnTo>
                    <a:pt x="301" y="170"/>
                  </a:lnTo>
                  <a:close/>
                  <a:moveTo>
                    <a:pt x="301" y="85"/>
                  </a:moveTo>
                  <a:cubicBezTo>
                    <a:pt x="301" y="118"/>
                    <a:pt x="301" y="118"/>
                    <a:pt x="301" y="118"/>
                  </a:cubicBezTo>
                  <a:cubicBezTo>
                    <a:pt x="367" y="118"/>
                    <a:pt x="367" y="118"/>
                    <a:pt x="367" y="118"/>
                  </a:cubicBezTo>
                  <a:cubicBezTo>
                    <a:pt x="367" y="85"/>
                    <a:pt x="367" y="85"/>
                    <a:pt x="367" y="85"/>
                  </a:cubicBezTo>
                  <a:lnTo>
                    <a:pt x="301" y="85"/>
                  </a:lnTo>
                  <a:close/>
                  <a:moveTo>
                    <a:pt x="400" y="42"/>
                  </a:moveTo>
                  <a:cubicBezTo>
                    <a:pt x="245" y="42"/>
                    <a:pt x="245" y="42"/>
                    <a:pt x="245" y="42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245" y="415"/>
                    <a:pt x="245" y="415"/>
                    <a:pt x="245" y="415"/>
                  </a:cubicBezTo>
                  <a:cubicBezTo>
                    <a:pt x="245" y="368"/>
                    <a:pt x="245" y="368"/>
                    <a:pt x="245" y="368"/>
                  </a:cubicBezTo>
                  <a:cubicBezTo>
                    <a:pt x="401" y="368"/>
                    <a:pt x="401" y="368"/>
                    <a:pt x="401" y="368"/>
                  </a:cubicBezTo>
                  <a:cubicBezTo>
                    <a:pt x="410" y="368"/>
                    <a:pt x="414" y="362"/>
                    <a:pt x="414" y="354"/>
                  </a:cubicBezTo>
                  <a:cubicBezTo>
                    <a:pt x="414" y="56"/>
                    <a:pt x="414" y="56"/>
                    <a:pt x="414" y="56"/>
                  </a:cubicBezTo>
                  <a:cubicBezTo>
                    <a:pt x="414" y="49"/>
                    <a:pt x="408" y="42"/>
                    <a:pt x="400" y="42"/>
                  </a:cubicBezTo>
                  <a:close/>
                  <a:moveTo>
                    <a:pt x="139" y="282"/>
                  </a:moveTo>
                  <a:cubicBezTo>
                    <a:pt x="118" y="232"/>
                    <a:pt x="118" y="232"/>
                    <a:pt x="118" y="232"/>
                  </a:cubicBezTo>
                  <a:cubicBezTo>
                    <a:pt x="118" y="231"/>
                    <a:pt x="118" y="231"/>
                    <a:pt x="118" y="230"/>
                  </a:cubicBezTo>
                  <a:cubicBezTo>
                    <a:pt x="117" y="230"/>
                    <a:pt x="117" y="229"/>
                    <a:pt x="117" y="229"/>
                  </a:cubicBezTo>
                  <a:cubicBezTo>
                    <a:pt x="117" y="228"/>
                    <a:pt x="117" y="226"/>
                    <a:pt x="117" y="225"/>
                  </a:cubicBezTo>
                  <a:cubicBezTo>
                    <a:pt x="116" y="224"/>
                    <a:pt x="116" y="223"/>
                    <a:pt x="116" y="222"/>
                  </a:cubicBezTo>
                  <a:cubicBezTo>
                    <a:pt x="116" y="222"/>
                    <a:pt x="116" y="222"/>
                    <a:pt x="116" y="222"/>
                  </a:cubicBezTo>
                  <a:cubicBezTo>
                    <a:pt x="116" y="223"/>
                    <a:pt x="114" y="223"/>
                    <a:pt x="114" y="224"/>
                  </a:cubicBezTo>
                  <a:cubicBezTo>
                    <a:pt x="114" y="224"/>
                    <a:pt x="114" y="225"/>
                    <a:pt x="114" y="226"/>
                  </a:cubicBezTo>
                  <a:cubicBezTo>
                    <a:pt x="114" y="228"/>
                    <a:pt x="113" y="228"/>
                    <a:pt x="113" y="229"/>
                  </a:cubicBezTo>
                  <a:cubicBezTo>
                    <a:pt x="113" y="230"/>
                    <a:pt x="113" y="231"/>
                    <a:pt x="112" y="232"/>
                  </a:cubicBezTo>
                  <a:cubicBezTo>
                    <a:pt x="92" y="280"/>
                    <a:pt x="92" y="280"/>
                    <a:pt x="92" y="280"/>
                  </a:cubicBezTo>
                  <a:cubicBezTo>
                    <a:pt x="61" y="277"/>
                    <a:pt x="61" y="277"/>
                    <a:pt x="61" y="277"/>
                  </a:cubicBezTo>
                  <a:cubicBezTo>
                    <a:pt x="98" y="206"/>
                    <a:pt x="98" y="206"/>
                    <a:pt x="98" y="206"/>
                  </a:cubicBezTo>
                  <a:cubicBezTo>
                    <a:pt x="65" y="134"/>
                    <a:pt x="65" y="134"/>
                    <a:pt x="65" y="134"/>
                  </a:cubicBezTo>
                  <a:cubicBezTo>
                    <a:pt x="95" y="132"/>
                    <a:pt x="95" y="132"/>
                    <a:pt x="95" y="132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77"/>
                    <a:pt x="113" y="178"/>
                    <a:pt x="114" y="179"/>
                  </a:cubicBezTo>
                  <a:cubicBezTo>
                    <a:pt x="114" y="179"/>
                    <a:pt x="114" y="180"/>
                    <a:pt x="114" y="182"/>
                  </a:cubicBezTo>
                  <a:cubicBezTo>
                    <a:pt x="116" y="183"/>
                    <a:pt x="116" y="184"/>
                    <a:pt x="116" y="185"/>
                  </a:cubicBezTo>
                  <a:cubicBezTo>
                    <a:pt x="116" y="186"/>
                    <a:pt x="116" y="187"/>
                    <a:pt x="117" y="189"/>
                  </a:cubicBezTo>
                  <a:cubicBezTo>
                    <a:pt x="117" y="189"/>
                    <a:pt x="117" y="189"/>
                    <a:pt x="117" y="189"/>
                  </a:cubicBezTo>
                  <a:cubicBezTo>
                    <a:pt x="117" y="187"/>
                    <a:pt x="117" y="187"/>
                    <a:pt x="118" y="186"/>
                  </a:cubicBezTo>
                  <a:cubicBezTo>
                    <a:pt x="118" y="185"/>
                    <a:pt x="118" y="184"/>
                    <a:pt x="118" y="183"/>
                  </a:cubicBezTo>
                  <a:cubicBezTo>
                    <a:pt x="118" y="182"/>
                    <a:pt x="119" y="180"/>
                    <a:pt x="119" y="179"/>
                  </a:cubicBezTo>
                  <a:cubicBezTo>
                    <a:pt x="119" y="178"/>
                    <a:pt x="120" y="177"/>
                    <a:pt x="120" y="176"/>
                  </a:cubicBezTo>
                  <a:cubicBezTo>
                    <a:pt x="140" y="130"/>
                    <a:pt x="140" y="130"/>
                    <a:pt x="140" y="130"/>
                  </a:cubicBezTo>
                  <a:cubicBezTo>
                    <a:pt x="172" y="127"/>
                    <a:pt x="172" y="127"/>
                    <a:pt x="172" y="127"/>
                  </a:cubicBezTo>
                  <a:cubicBezTo>
                    <a:pt x="134" y="205"/>
                    <a:pt x="134" y="205"/>
                    <a:pt x="134" y="205"/>
                  </a:cubicBezTo>
                  <a:cubicBezTo>
                    <a:pt x="173" y="284"/>
                    <a:pt x="173" y="284"/>
                    <a:pt x="173" y="284"/>
                  </a:cubicBezTo>
                  <a:lnTo>
                    <a:pt x="139" y="282"/>
                  </a:lnTo>
                  <a:close/>
                  <a:moveTo>
                    <a:pt x="400" y="354"/>
                  </a:moveTo>
                  <a:cubicBezTo>
                    <a:pt x="245" y="354"/>
                    <a:pt x="245" y="354"/>
                    <a:pt x="245" y="35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82" y="326"/>
                    <a:pt x="282" y="326"/>
                    <a:pt x="282" y="326"/>
                  </a:cubicBezTo>
                  <a:cubicBezTo>
                    <a:pt x="282" y="293"/>
                    <a:pt x="282" y="293"/>
                    <a:pt x="282" y="293"/>
                  </a:cubicBezTo>
                  <a:cubicBezTo>
                    <a:pt x="245" y="293"/>
                    <a:pt x="245" y="293"/>
                    <a:pt x="245" y="293"/>
                  </a:cubicBezTo>
                  <a:cubicBezTo>
                    <a:pt x="245" y="274"/>
                    <a:pt x="245" y="274"/>
                    <a:pt x="245" y="274"/>
                  </a:cubicBezTo>
                  <a:cubicBezTo>
                    <a:pt x="282" y="274"/>
                    <a:pt x="282" y="274"/>
                    <a:pt x="282" y="274"/>
                  </a:cubicBezTo>
                  <a:cubicBezTo>
                    <a:pt x="282" y="241"/>
                    <a:pt x="282" y="241"/>
                    <a:pt x="282" y="241"/>
                  </a:cubicBezTo>
                  <a:cubicBezTo>
                    <a:pt x="245" y="241"/>
                    <a:pt x="245" y="241"/>
                    <a:pt x="245" y="241"/>
                  </a:cubicBezTo>
                  <a:cubicBezTo>
                    <a:pt x="245" y="222"/>
                    <a:pt x="245" y="222"/>
                    <a:pt x="245" y="222"/>
                  </a:cubicBezTo>
                  <a:cubicBezTo>
                    <a:pt x="282" y="222"/>
                    <a:pt x="282" y="222"/>
                    <a:pt x="282" y="222"/>
                  </a:cubicBezTo>
                  <a:cubicBezTo>
                    <a:pt x="282" y="189"/>
                    <a:pt x="282" y="189"/>
                    <a:pt x="282" y="189"/>
                  </a:cubicBezTo>
                  <a:cubicBezTo>
                    <a:pt x="245" y="189"/>
                    <a:pt x="245" y="189"/>
                    <a:pt x="245" y="189"/>
                  </a:cubicBezTo>
                  <a:cubicBezTo>
                    <a:pt x="245" y="170"/>
                    <a:pt x="245" y="170"/>
                    <a:pt x="245" y="170"/>
                  </a:cubicBezTo>
                  <a:cubicBezTo>
                    <a:pt x="282" y="170"/>
                    <a:pt x="282" y="170"/>
                    <a:pt x="282" y="170"/>
                  </a:cubicBezTo>
                  <a:cubicBezTo>
                    <a:pt x="282" y="137"/>
                    <a:pt x="282" y="137"/>
                    <a:pt x="282" y="137"/>
                  </a:cubicBezTo>
                  <a:cubicBezTo>
                    <a:pt x="245" y="137"/>
                    <a:pt x="245" y="137"/>
                    <a:pt x="245" y="137"/>
                  </a:cubicBezTo>
                  <a:cubicBezTo>
                    <a:pt x="245" y="118"/>
                    <a:pt x="245" y="118"/>
                    <a:pt x="245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85"/>
                    <a:pt x="282" y="85"/>
                    <a:pt x="282" y="85"/>
                  </a:cubicBezTo>
                  <a:cubicBezTo>
                    <a:pt x="245" y="85"/>
                    <a:pt x="245" y="85"/>
                    <a:pt x="245" y="85"/>
                  </a:cubicBezTo>
                  <a:cubicBezTo>
                    <a:pt x="245" y="56"/>
                    <a:pt x="245" y="56"/>
                    <a:pt x="245" y="56"/>
                  </a:cubicBezTo>
                  <a:cubicBezTo>
                    <a:pt x="400" y="56"/>
                    <a:pt x="400" y="56"/>
                    <a:pt x="400" y="56"/>
                  </a:cubicBezTo>
                  <a:lnTo>
                    <a:pt x="400" y="354"/>
                  </a:lnTo>
                  <a:close/>
                  <a:moveTo>
                    <a:pt x="367" y="293"/>
                  </a:moveTo>
                  <a:cubicBezTo>
                    <a:pt x="301" y="293"/>
                    <a:pt x="301" y="293"/>
                    <a:pt x="301" y="293"/>
                  </a:cubicBezTo>
                  <a:cubicBezTo>
                    <a:pt x="301" y="326"/>
                    <a:pt x="301" y="326"/>
                    <a:pt x="301" y="326"/>
                  </a:cubicBezTo>
                  <a:cubicBezTo>
                    <a:pt x="367" y="326"/>
                    <a:pt x="367" y="326"/>
                    <a:pt x="367" y="326"/>
                  </a:cubicBezTo>
                  <a:lnTo>
                    <a:pt x="367" y="293"/>
                  </a:lnTo>
                  <a:close/>
                  <a:moveTo>
                    <a:pt x="367" y="241"/>
                  </a:moveTo>
                  <a:cubicBezTo>
                    <a:pt x="301" y="241"/>
                    <a:pt x="301" y="241"/>
                    <a:pt x="301" y="241"/>
                  </a:cubicBezTo>
                  <a:cubicBezTo>
                    <a:pt x="301" y="274"/>
                    <a:pt x="301" y="274"/>
                    <a:pt x="301" y="274"/>
                  </a:cubicBezTo>
                  <a:cubicBezTo>
                    <a:pt x="367" y="274"/>
                    <a:pt x="367" y="274"/>
                    <a:pt x="367" y="274"/>
                  </a:cubicBezTo>
                  <a:lnTo>
                    <a:pt x="367" y="241"/>
                  </a:lnTo>
                  <a:close/>
                  <a:moveTo>
                    <a:pt x="367" y="189"/>
                  </a:moveTo>
                  <a:cubicBezTo>
                    <a:pt x="301" y="189"/>
                    <a:pt x="301" y="189"/>
                    <a:pt x="301" y="189"/>
                  </a:cubicBezTo>
                  <a:cubicBezTo>
                    <a:pt x="301" y="222"/>
                    <a:pt x="301" y="222"/>
                    <a:pt x="301" y="222"/>
                  </a:cubicBezTo>
                  <a:cubicBezTo>
                    <a:pt x="367" y="222"/>
                    <a:pt x="367" y="222"/>
                    <a:pt x="367" y="222"/>
                  </a:cubicBezTo>
                  <a:lnTo>
                    <a:pt x="367" y="189"/>
                  </a:lnTo>
                  <a:close/>
                  <a:moveTo>
                    <a:pt x="367" y="137"/>
                  </a:moveTo>
                  <a:cubicBezTo>
                    <a:pt x="301" y="137"/>
                    <a:pt x="301" y="137"/>
                    <a:pt x="301" y="137"/>
                  </a:cubicBezTo>
                  <a:cubicBezTo>
                    <a:pt x="301" y="170"/>
                    <a:pt x="301" y="170"/>
                    <a:pt x="301" y="170"/>
                  </a:cubicBezTo>
                  <a:cubicBezTo>
                    <a:pt x="367" y="170"/>
                    <a:pt x="367" y="170"/>
                    <a:pt x="367" y="170"/>
                  </a:cubicBezTo>
                  <a:lnTo>
                    <a:pt x="367" y="137"/>
                  </a:lnTo>
                  <a:close/>
                  <a:moveTo>
                    <a:pt x="367" y="85"/>
                  </a:moveTo>
                  <a:cubicBezTo>
                    <a:pt x="301" y="85"/>
                    <a:pt x="301" y="85"/>
                    <a:pt x="301" y="85"/>
                  </a:cubicBezTo>
                  <a:cubicBezTo>
                    <a:pt x="301" y="118"/>
                    <a:pt x="301" y="118"/>
                    <a:pt x="301" y="118"/>
                  </a:cubicBezTo>
                  <a:cubicBezTo>
                    <a:pt x="367" y="118"/>
                    <a:pt x="367" y="118"/>
                    <a:pt x="367" y="118"/>
                  </a:cubicBezTo>
                  <a:lnTo>
                    <a:pt x="367" y="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01" tIns="45700" rIns="91401" bIns="45700" numCol="1" anchor="t" anchorCtr="0" compatLnSpc="1">
              <a:prstTxWarp prst="textNoShape">
                <a:avLst/>
              </a:prstTxWarp>
            </a:bodyPr>
            <a:lstStyle/>
            <a:p>
              <a:pPr defTabSz="913873">
                <a:defRPr/>
              </a:pPr>
              <a:endParaRPr lang="en-US" kern="0">
                <a:solidFill>
                  <a:srgbClr val="505050"/>
                </a:solidFill>
                <a:latin typeface="Segoe UI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8662161" y="1977567"/>
            <a:ext cx="3254651" cy="4631861"/>
            <a:chOff x="13685837" y="1976919"/>
            <a:chExt cx="3256037" cy="4633832"/>
          </a:xfrm>
        </p:grpSpPr>
        <p:sp>
          <p:nvSpPr>
            <p:cNvPr id="103" name="Oval 102"/>
            <p:cNvSpPr/>
            <p:nvPr/>
          </p:nvSpPr>
          <p:spPr bwMode="auto">
            <a:xfrm flipH="1">
              <a:off x="16181469" y="3096775"/>
              <a:ext cx="745425" cy="745425"/>
            </a:xfrm>
            <a:prstGeom prst="ellipse">
              <a:avLst/>
            </a:prstGeom>
            <a:solidFill>
              <a:srgbClr val="E6E6E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274203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04" name="Oval 103"/>
            <p:cNvSpPr/>
            <p:nvPr/>
          </p:nvSpPr>
          <p:spPr bwMode="auto">
            <a:xfrm flipH="1">
              <a:off x="13685838" y="4274733"/>
              <a:ext cx="745425" cy="745425"/>
            </a:xfrm>
            <a:prstGeom prst="ellipse">
              <a:avLst/>
            </a:prstGeom>
            <a:solidFill>
              <a:srgbClr val="E6E6E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274203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09" name="Oval 108"/>
            <p:cNvSpPr/>
            <p:nvPr/>
          </p:nvSpPr>
          <p:spPr bwMode="auto">
            <a:xfrm flipH="1">
              <a:off x="16181469" y="1976919"/>
              <a:ext cx="745425" cy="745425"/>
            </a:xfrm>
            <a:prstGeom prst="ellipse">
              <a:avLst/>
            </a:prstGeom>
            <a:solidFill>
              <a:srgbClr val="E6E6E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274203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br>
                <a:rPr lang="en-US" sz="10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rPr>
              </a:br>
              <a:endParaRPr lang="en-US" sz="10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10" name="Oval 109"/>
            <p:cNvSpPr/>
            <p:nvPr/>
          </p:nvSpPr>
          <p:spPr bwMode="auto">
            <a:xfrm flipH="1">
              <a:off x="14933654" y="3096775"/>
              <a:ext cx="745425" cy="745425"/>
            </a:xfrm>
            <a:prstGeom prst="ellipse">
              <a:avLst/>
            </a:prstGeom>
            <a:solidFill>
              <a:srgbClr val="E6E6E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274203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11" name="Oval 110"/>
            <p:cNvSpPr/>
            <p:nvPr/>
          </p:nvSpPr>
          <p:spPr bwMode="auto">
            <a:xfrm flipH="1">
              <a:off x="14933654" y="1976919"/>
              <a:ext cx="745425" cy="745425"/>
            </a:xfrm>
            <a:prstGeom prst="ellipse">
              <a:avLst/>
            </a:prstGeom>
            <a:solidFill>
              <a:srgbClr val="E6E6E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274203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 bwMode="auto">
            <a:xfrm flipH="1">
              <a:off x="13685838" y="3119504"/>
              <a:ext cx="745425" cy="745425"/>
            </a:xfrm>
            <a:prstGeom prst="ellipse">
              <a:avLst/>
            </a:prstGeom>
            <a:solidFill>
              <a:srgbClr val="E6E6E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274203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13" name="Oval 112"/>
            <p:cNvSpPr/>
            <p:nvPr/>
          </p:nvSpPr>
          <p:spPr bwMode="auto">
            <a:xfrm flipH="1">
              <a:off x="13685838" y="1976919"/>
              <a:ext cx="745425" cy="745425"/>
            </a:xfrm>
            <a:prstGeom prst="ellipse">
              <a:avLst/>
            </a:prstGeom>
            <a:solidFill>
              <a:srgbClr val="E6E6E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274203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00" kern="0" spc="-5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pic>
          <p:nvPicPr>
            <p:cNvPr id="114" name="Picture 113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3875458" y="2167918"/>
              <a:ext cx="323821" cy="323821"/>
            </a:xfrm>
            <a:prstGeom prst="rect">
              <a:avLst/>
            </a:prstGeom>
          </p:spPr>
        </p:pic>
        <p:pic>
          <p:nvPicPr>
            <p:cNvPr id="115" name="Picture 114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5092032" y="2119643"/>
              <a:ext cx="410201" cy="410198"/>
            </a:xfrm>
            <a:prstGeom prst="rect">
              <a:avLst/>
            </a:prstGeom>
          </p:spPr>
        </p:pic>
        <p:pic>
          <p:nvPicPr>
            <p:cNvPr id="124" name="Picture 123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6367454" y="2156181"/>
              <a:ext cx="365410" cy="365410"/>
            </a:xfrm>
            <a:prstGeom prst="rect">
              <a:avLst/>
            </a:prstGeom>
          </p:spPr>
        </p:pic>
        <p:sp>
          <p:nvSpPr>
            <p:cNvPr id="125" name="Rectangle 124"/>
            <p:cNvSpPr/>
            <p:nvPr/>
          </p:nvSpPr>
          <p:spPr bwMode="auto">
            <a:xfrm flipH="1">
              <a:off x="16181468" y="3813625"/>
              <a:ext cx="745425" cy="415153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Functions</a:t>
              </a:r>
            </a:p>
          </p:txBody>
        </p:sp>
        <p:sp>
          <p:nvSpPr>
            <p:cNvPr id="126" name="Rectangle 125"/>
            <p:cNvSpPr/>
            <p:nvPr/>
          </p:nvSpPr>
          <p:spPr bwMode="auto">
            <a:xfrm flipH="1">
              <a:off x="13685837" y="5001798"/>
              <a:ext cx="745425" cy="415153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Machine Learning</a:t>
              </a:r>
            </a:p>
          </p:txBody>
        </p:sp>
        <p:sp>
          <p:nvSpPr>
            <p:cNvPr id="127" name="Rectangle 126"/>
            <p:cNvSpPr/>
            <p:nvPr/>
          </p:nvSpPr>
          <p:spPr bwMode="auto">
            <a:xfrm flipH="1">
              <a:off x="16181468" y="2674719"/>
              <a:ext cx="745425" cy="415153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SQL Database</a:t>
              </a:r>
            </a:p>
          </p:txBody>
        </p:sp>
        <p:sp>
          <p:nvSpPr>
            <p:cNvPr id="128" name="Rectangle 127"/>
            <p:cNvSpPr/>
            <p:nvPr/>
          </p:nvSpPr>
          <p:spPr bwMode="auto">
            <a:xfrm flipH="1">
              <a:off x="14724417" y="3813625"/>
              <a:ext cx="1163896" cy="415153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BLOB Storage</a:t>
              </a:r>
            </a:p>
          </p:txBody>
        </p:sp>
        <p:sp>
          <p:nvSpPr>
            <p:cNvPr id="129" name="Rectangle 128"/>
            <p:cNvSpPr/>
            <p:nvPr/>
          </p:nvSpPr>
          <p:spPr bwMode="auto">
            <a:xfrm flipH="1">
              <a:off x="14933653" y="2674719"/>
              <a:ext cx="745425" cy="415153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Azure Search</a:t>
              </a:r>
            </a:p>
          </p:txBody>
        </p:sp>
        <p:sp>
          <p:nvSpPr>
            <p:cNvPr id="130" name="Rectangle 129"/>
            <p:cNvSpPr/>
            <p:nvPr/>
          </p:nvSpPr>
          <p:spPr bwMode="auto">
            <a:xfrm flipH="1">
              <a:off x="13685837" y="3836354"/>
              <a:ext cx="745425" cy="415153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DocDB</a:t>
              </a:r>
              <a:endParaRPr lang="en-US" sz="10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31" name="Rectangle 130"/>
            <p:cNvSpPr/>
            <p:nvPr/>
          </p:nvSpPr>
          <p:spPr bwMode="auto">
            <a:xfrm flipH="1">
              <a:off x="13685837" y="2674719"/>
              <a:ext cx="745425" cy="415153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kern="0" spc="-5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IoT</a:t>
              </a:r>
              <a:r>
                <a:rPr lang="en-US" sz="1000" kern="0" spc="-5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/Event Hub</a:t>
              </a:r>
            </a:p>
          </p:txBody>
        </p:sp>
        <p:pic>
          <p:nvPicPr>
            <p:cNvPr id="132" name="Picture 131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3895073" y="3329839"/>
              <a:ext cx="318430" cy="318428"/>
            </a:xfrm>
            <a:prstGeom prst="rect">
              <a:avLst/>
            </a:prstGeom>
          </p:spPr>
        </p:pic>
        <p:pic>
          <p:nvPicPr>
            <p:cNvPr id="137" name="Picture 136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5128224" y="3281965"/>
              <a:ext cx="350516" cy="350514"/>
            </a:xfrm>
            <a:prstGeom prst="rect">
              <a:avLst/>
            </a:prstGeom>
          </p:spPr>
        </p:pic>
        <p:pic>
          <p:nvPicPr>
            <p:cNvPr id="138" name="Picture 137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13886985" y="4465556"/>
              <a:ext cx="336042" cy="336042"/>
            </a:xfrm>
            <a:prstGeom prst="rect">
              <a:avLst/>
            </a:prstGeom>
          </p:spPr>
        </p:pic>
        <p:pic>
          <p:nvPicPr>
            <p:cNvPr id="139" name="Picture 138"/>
            <p:cNvPicPr>
              <a:picLocks noChangeAspect="1"/>
            </p:cNvPicPr>
            <p:nvPr/>
          </p:nvPicPr>
          <p:blipFill>
            <a:blip r:embed="rId1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158443" y="3266884"/>
              <a:ext cx="783431" cy="404948"/>
            </a:xfrm>
            <a:prstGeom prst="rect">
              <a:avLst/>
            </a:prstGeom>
          </p:spPr>
        </p:pic>
        <p:sp>
          <p:nvSpPr>
            <p:cNvPr id="140" name="Oval 139"/>
            <p:cNvSpPr/>
            <p:nvPr/>
          </p:nvSpPr>
          <p:spPr bwMode="auto">
            <a:xfrm flipH="1">
              <a:off x="14933653" y="4274733"/>
              <a:ext cx="745425" cy="745425"/>
            </a:xfrm>
            <a:prstGeom prst="ellipse">
              <a:avLst/>
            </a:prstGeom>
            <a:solidFill>
              <a:srgbClr val="E6E6E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274203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41" name="Rectangle 140"/>
            <p:cNvSpPr/>
            <p:nvPr/>
          </p:nvSpPr>
          <p:spPr bwMode="auto">
            <a:xfrm flipH="1">
              <a:off x="14933652" y="5001798"/>
              <a:ext cx="745425" cy="415153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HD Insight</a:t>
              </a:r>
            </a:p>
          </p:txBody>
        </p:sp>
        <p:sp>
          <p:nvSpPr>
            <p:cNvPr id="142" name="Oval 141"/>
            <p:cNvSpPr/>
            <p:nvPr/>
          </p:nvSpPr>
          <p:spPr bwMode="auto">
            <a:xfrm flipH="1">
              <a:off x="16181468" y="4274733"/>
              <a:ext cx="745425" cy="745425"/>
            </a:xfrm>
            <a:prstGeom prst="ellipse">
              <a:avLst/>
            </a:prstGeom>
            <a:solidFill>
              <a:srgbClr val="E6E6E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274203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43" name="Rectangle 142"/>
            <p:cNvSpPr/>
            <p:nvPr/>
          </p:nvSpPr>
          <p:spPr bwMode="auto">
            <a:xfrm flipH="1">
              <a:off x="16181467" y="5001798"/>
              <a:ext cx="745425" cy="415153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Site Recovery</a:t>
              </a:r>
            </a:p>
          </p:txBody>
        </p:sp>
        <p:pic>
          <p:nvPicPr>
            <p:cNvPr id="144" name="Picture 143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15095615" y="4429712"/>
              <a:ext cx="407730" cy="407730"/>
            </a:xfrm>
            <a:prstGeom prst="rect">
              <a:avLst/>
            </a:prstGeom>
          </p:spPr>
        </p:pic>
        <p:pic>
          <p:nvPicPr>
            <p:cNvPr id="145" name="Picture 144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16353164" y="4428516"/>
              <a:ext cx="393988" cy="393988"/>
            </a:xfrm>
            <a:prstGeom prst="rect">
              <a:avLst/>
            </a:prstGeom>
          </p:spPr>
        </p:pic>
        <p:sp>
          <p:nvSpPr>
            <p:cNvPr id="153" name="Rectangle 152"/>
            <p:cNvSpPr/>
            <p:nvPr/>
          </p:nvSpPr>
          <p:spPr bwMode="auto">
            <a:xfrm flipH="1">
              <a:off x="13685837" y="6195598"/>
              <a:ext cx="745425" cy="415153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Tables</a:t>
              </a:r>
            </a:p>
          </p:txBody>
        </p:sp>
        <p:sp>
          <p:nvSpPr>
            <p:cNvPr id="154" name="Oval 153"/>
            <p:cNvSpPr/>
            <p:nvPr/>
          </p:nvSpPr>
          <p:spPr bwMode="auto">
            <a:xfrm flipH="1">
              <a:off x="14933653" y="5468533"/>
              <a:ext cx="745425" cy="745425"/>
            </a:xfrm>
            <a:prstGeom prst="ellipse">
              <a:avLst/>
            </a:prstGeom>
            <a:solidFill>
              <a:srgbClr val="E6E6E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274203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55" name="Rectangle 154"/>
            <p:cNvSpPr/>
            <p:nvPr/>
          </p:nvSpPr>
          <p:spPr bwMode="auto">
            <a:xfrm flipH="1">
              <a:off x="14933652" y="6195598"/>
              <a:ext cx="745425" cy="415153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Cognitive Services</a:t>
              </a:r>
            </a:p>
          </p:txBody>
        </p:sp>
        <p:sp>
          <p:nvSpPr>
            <p:cNvPr id="156" name="Oval 155"/>
            <p:cNvSpPr/>
            <p:nvPr/>
          </p:nvSpPr>
          <p:spPr bwMode="auto">
            <a:xfrm flipH="1">
              <a:off x="16181468" y="5468533"/>
              <a:ext cx="745425" cy="745425"/>
            </a:xfrm>
            <a:prstGeom prst="ellipse">
              <a:avLst/>
            </a:prstGeom>
            <a:solidFill>
              <a:srgbClr val="E6E6E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274203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57" name="Rectangle 156"/>
            <p:cNvSpPr/>
            <p:nvPr/>
          </p:nvSpPr>
          <p:spPr bwMode="auto">
            <a:xfrm flipH="1">
              <a:off x="16181467" y="6195598"/>
              <a:ext cx="745425" cy="415153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1756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DNS</a:t>
              </a:r>
            </a:p>
          </p:txBody>
        </p:sp>
        <p:pic>
          <p:nvPicPr>
            <p:cNvPr id="158" name="Picture 157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16359980" y="5639121"/>
              <a:ext cx="376514" cy="376512"/>
            </a:xfrm>
            <a:prstGeom prst="rect">
              <a:avLst/>
            </a:prstGeom>
          </p:spPr>
        </p:pic>
        <p:grpSp>
          <p:nvGrpSpPr>
            <p:cNvPr id="160" name="Group 159"/>
            <p:cNvGrpSpPr/>
            <p:nvPr/>
          </p:nvGrpSpPr>
          <p:grpSpPr>
            <a:xfrm>
              <a:off x="13685838" y="5468533"/>
              <a:ext cx="745425" cy="745425"/>
              <a:chOff x="8677795" y="5316133"/>
              <a:chExt cx="745425" cy="745425"/>
            </a:xfrm>
          </p:grpSpPr>
          <p:sp>
            <p:nvSpPr>
              <p:cNvPr id="161" name="Oval 160"/>
              <p:cNvSpPr/>
              <p:nvPr/>
            </p:nvSpPr>
            <p:spPr bwMode="auto">
              <a:xfrm flipH="1">
                <a:off x="8677795" y="5316133"/>
                <a:ext cx="745425" cy="745425"/>
              </a:xfrm>
              <a:prstGeom prst="ellipse">
                <a:avLst/>
              </a:prstGeom>
              <a:solidFill>
                <a:srgbClr val="E6E6E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none" lIns="0" tIns="274203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175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0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endParaRPr>
              </a:p>
            </p:txBody>
          </p:sp>
          <p:pic>
            <p:nvPicPr>
              <p:cNvPr id="162" name="Picture 161"/>
              <p:cNvPicPr>
                <a:picLocks noChangeAspect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8868611" y="5495925"/>
                <a:ext cx="367482" cy="367482"/>
              </a:xfrm>
              <a:prstGeom prst="rect">
                <a:avLst/>
              </a:prstGeom>
            </p:spPr>
          </p:pic>
        </p:grpSp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15103358" y="5638238"/>
              <a:ext cx="406014" cy="406014"/>
            </a:xfrm>
            <a:prstGeom prst="rect">
              <a:avLst/>
            </a:prstGeom>
          </p:spPr>
        </p:pic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977174" y="2872802"/>
            <a:ext cx="2555289" cy="24681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522062" y="3414513"/>
            <a:ext cx="1525195" cy="133090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316922" y="3377734"/>
            <a:ext cx="1913780" cy="149605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188782" y="3463087"/>
            <a:ext cx="2137216" cy="131147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099" y="3906392"/>
            <a:ext cx="936756" cy="736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85737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10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accel="10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3544 0.00068 L 1.05693E-6 1.42079E-6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65" y="-4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mph" presetSubtype="0" accel="10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3544 0.00091 L -9.446E-7 -2.10168E-6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8" y="-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7863817" cy="917575"/>
          </a:xfrm>
        </p:spPr>
        <p:txBody>
          <a:bodyPr/>
          <a:lstStyle/>
          <a:p>
            <a:pPr>
              <a:spcAft>
                <a:spcPts val="600"/>
              </a:spcAft>
              <a:tabLst>
                <a:tab pos="1545928" algn="l"/>
              </a:tabLst>
            </a:pPr>
            <a:r>
              <a:rPr lang="en-US" dirty="0"/>
              <a:t>Introducing Azure Logic Apps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5544" y="2512389"/>
            <a:ext cx="7677115" cy="4369538"/>
          </a:xfrm>
        </p:spPr>
        <p:txBody>
          <a:bodyPr/>
          <a:lstStyle/>
          <a:p>
            <a:pPr>
              <a:spcAft>
                <a:spcPts val="2400"/>
              </a:spcAft>
            </a:pPr>
            <a:r>
              <a:rPr lang="en-US" sz="2600" dirty="0">
                <a:latin typeface="+mn-lt"/>
              </a:rPr>
              <a:t>Faster integration using innovative Visual Designer </a:t>
            </a:r>
          </a:p>
          <a:p>
            <a:pPr>
              <a:spcAft>
                <a:spcPts val="2400"/>
              </a:spcAft>
            </a:pPr>
            <a:r>
              <a:rPr lang="en-US" sz="2600" dirty="0">
                <a:latin typeface="+mn-lt"/>
              </a:rPr>
              <a:t>Easy workflow creation with triggers and actions</a:t>
            </a:r>
          </a:p>
          <a:p>
            <a:pPr>
              <a:spcAft>
                <a:spcPts val="2400"/>
              </a:spcAft>
            </a:pPr>
            <a:r>
              <a:rPr lang="en-US" sz="2600" dirty="0">
                <a:latin typeface="+mn-lt"/>
              </a:rPr>
              <a:t>Mashup applications, data and services</a:t>
            </a:r>
          </a:p>
          <a:p>
            <a:pPr>
              <a:spcAft>
                <a:spcPts val="2400"/>
              </a:spcAft>
            </a:pPr>
            <a:r>
              <a:rPr lang="en-US" sz="2600" dirty="0">
                <a:latin typeface="+mn-lt"/>
              </a:rPr>
              <a:t>Built for mission critical Enterprise Integration</a:t>
            </a:r>
          </a:p>
          <a:p>
            <a:pPr>
              <a:spcAft>
                <a:spcPts val="2400"/>
              </a:spcAft>
            </a:pPr>
            <a:r>
              <a:rPr lang="en-US" sz="2600" dirty="0">
                <a:latin typeface="+mn-lt"/>
              </a:rPr>
              <a:t>Create, deploy, manage and monitor</a:t>
            </a:r>
          </a:p>
          <a:p>
            <a:pPr>
              <a:spcAft>
                <a:spcPts val="2400"/>
              </a:spcAft>
            </a:pPr>
            <a:endParaRPr lang="en-US" sz="2600" dirty="0">
              <a:latin typeface="+mn-lt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8408872" y="497"/>
            <a:ext cx="4026722" cy="6993533"/>
            <a:chOff x="8409182" y="0"/>
            <a:chExt cx="4027293" cy="6994525"/>
          </a:xfrm>
        </p:grpSpPr>
        <p:sp>
          <p:nvSpPr>
            <p:cNvPr id="4" name="Rectangle 3"/>
            <p:cNvSpPr/>
            <p:nvPr/>
          </p:nvSpPr>
          <p:spPr bwMode="auto">
            <a:xfrm>
              <a:off x="8409182" y="0"/>
              <a:ext cx="4027293" cy="6994525"/>
            </a:xfrm>
            <a:prstGeom prst="rect">
              <a:avLst/>
            </a:prstGeom>
            <a:solidFill>
              <a:schemeClr val="bg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9324507" y="2941801"/>
              <a:ext cx="2028656" cy="1110923"/>
              <a:chOff x="7712710" y="2866532"/>
              <a:chExt cx="900970" cy="493385"/>
            </a:xfrm>
          </p:grpSpPr>
          <p:sp>
            <p:nvSpPr>
              <p:cNvPr id="9" name="Rectangle 8"/>
              <p:cNvSpPr/>
              <p:nvPr/>
            </p:nvSpPr>
            <p:spPr bwMode="auto">
              <a:xfrm>
                <a:off x="8088848" y="2869853"/>
                <a:ext cx="148000" cy="148000"/>
              </a:xfrm>
              <a:prstGeom prst="rect">
                <a:avLst/>
              </a:prstGeom>
              <a:noFill/>
              <a:ln w="25400">
                <a:solidFill>
                  <a:schemeClr val="accent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28" tIns="146262" rIns="182828" bIns="146262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114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0" name="Rectangle 9"/>
              <p:cNvSpPr/>
              <p:nvPr/>
            </p:nvSpPr>
            <p:spPr bwMode="auto">
              <a:xfrm>
                <a:off x="8263038" y="3207942"/>
                <a:ext cx="148000" cy="148000"/>
              </a:xfrm>
              <a:prstGeom prst="rect">
                <a:avLst/>
              </a:prstGeom>
              <a:noFill/>
              <a:ln w="25400">
                <a:solidFill>
                  <a:schemeClr val="accent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28" tIns="146262" rIns="182828" bIns="146262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114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 bwMode="auto">
              <a:xfrm>
                <a:off x="7912395" y="3207942"/>
                <a:ext cx="148000" cy="148000"/>
              </a:xfrm>
              <a:prstGeom prst="rect">
                <a:avLst/>
              </a:prstGeom>
              <a:noFill/>
              <a:ln w="25400">
                <a:solidFill>
                  <a:schemeClr val="accent1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28" tIns="146262" rIns="182828" bIns="146262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114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2" name="Left Brace 11"/>
              <p:cNvSpPr/>
              <p:nvPr/>
            </p:nvSpPr>
            <p:spPr>
              <a:xfrm rot="5400000">
                <a:off x="8069263" y="2936571"/>
                <a:ext cx="184907" cy="347471"/>
              </a:xfrm>
              <a:prstGeom prst="leftBrace">
                <a:avLst>
                  <a:gd name="adj1" fmla="val 51383"/>
                  <a:gd name="adj2" fmla="val 50000"/>
                </a:avLst>
              </a:prstGeom>
              <a:ln w="254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32330">
                  <a:defRPr/>
                </a:pPr>
                <a:endParaRPr lang="en-US" sz="1836">
                  <a:solidFill>
                    <a:srgbClr val="505050"/>
                  </a:solidFill>
                  <a:latin typeface="Segoe UI"/>
                </a:endParaRPr>
              </a:p>
            </p:txBody>
          </p:sp>
          <p:sp>
            <p:nvSpPr>
              <p:cNvPr id="13" name="Left Brace 12"/>
              <p:cNvSpPr/>
              <p:nvPr/>
            </p:nvSpPr>
            <p:spPr>
              <a:xfrm rot="10800000">
                <a:off x="8469317" y="2866532"/>
                <a:ext cx="144363" cy="493385"/>
              </a:xfrm>
              <a:prstGeom prst="leftBrace">
                <a:avLst>
                  <a:gd name="adj1" fmla="val 51383"/>
                  <a:gd name="adj2" fmla="val 50000"/>
                </a:avLst>
              </a:prstGeom>
              <a:ln w="254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32330">
                  <a:defRPr/>
                </a:pPr>
                <a:endParaRPr lang="en-US" sz="1836">
                  <a:solidFill>
                    <a:srgbClr val="505050"/>
                  </a:solidFill>
                  <a:latin typeface="Segoe UI"/>
                </a:endParaRPr>
              </a:p>
            </p:txBody>
          </p:sp>
          <p:sp>
            <p:nvSpPr>
              <p:cNvPr id="14" name="Left Brace 13"/>
              <p:cNvSpPr/>
              <p:nvPr/>
            </p:nvSpPr>
            <p:spPr>
              <a:xfrm rot="10800000" flipH="1">
                <a:off x="7712710" y="2866532"/>
                <a:ext cx="144363" cy="493385"/>
              </a:xfrm>
              <a:prstGeom prst="leftBrace">
                <a:avLst>
                  <a:gd name="adj1" fmla="val 51383"/>
                  <a:gd name="adj2" fmla="val 50000"/>
                </a:avLst>
              </a:prstGeom>
              <a:ln w="25400">
                <a:solidFill>
                  <a:schemeClr val="accent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32330">
                  <a:defRPr/>
                </a:pPr>
                <a:endParaRPr lang="en-US" sz="1836">
                  <a:solidFill>
                    <a:srgbClr val="505050"/>
                  </a:solidFill>
                  <a:latin typeface="Segoe UI"/>
                </a:endParaRPr>
              </a:p>
            </p:txBody>
          </p:sp>
        </p:grpSp>
      </p:grpSp>
      <p:sp>
        <p:nvSpPr>
          <p:cNvPr id="16" name="Rectangle 15"/>
          <p:cNvSpPr/>
          <p:nvPr/>
        </p:nvSpPr>
        <p:spPr>
          <a:xfrm>
            <a:off x="363603" y="1067010"/>
            <a:ext cx="73691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32563">
              <a:defRPr/>
            </a:pPr>
            <a:r>
              <a:rPr lang="en-US" sz="3000" dirty="0">
                <a:gradFill>
                  <a:gsLst>
                    <a:gs pos="1250">
                      <a:srgbClr val="0078D7"/>
                    </a:gs>
                    <a:gs pos="100000">
                      <a:srgbClr val="0078D7"/>
                    </a:gs>
                  </a:gsLst>
                  <a:lin ang="5400000" scaled="0"/>
                </a:gradFill>
                <a:latin typeface="Segoe UI Semilight"/>
              </a:rPr>
              <a:t>Powerful Integration.</a:t>
            </a:r>
            <a:br>
              <a:rPr lang="en-US" sz="3000" dirty="0">
                <a:gradFill>
                  <a:gsLst>
                    <a:gs pos="1250">
                      <a:srgbClr val="0078D7"/>
                    </a:gs>
                    <a:gs pos="100000">
                      <a:srgbClr val="0078D7"/>
                    </a:gs>
                  </a:gsLst>
                  <a:lin ang="5400000" scaled="0"/>
                </a:gradFill>
                <a:latin typeface="Segoe UI Semilight"/>
              </a:rPr>
            </a:br>
            <a:r>
              <a:rPr lang="en-US" sz="3000" dirty="0" err="1">
                <a:gradFill>
                  <a:gsLst>
                    <a:gs pos="1250">
                      <a:srgbClr val="0078D7"/>
                    </a:gs>
                    <a:gs pos="100000">
                      <a:srgbClr val="0078D7"/>
                    </a:gs>
                  </a:gsLst>
                  <a:lin ang="5400000" scaled="0"/>
                </a:gradFill>
                <a:latin typeface="Segoe UI Semilight"/>
              </a:rPr>
              <a:t>Hyperscale</a:t>
            </a:r>
            <a:r>
              <a:rPr lang="en-US" sz="3000" dirty="0">
                <a:gradFill>
                  <a:gsLst>
                    <a:gs pos="1250">
                      <a:srgbClr val="0078D7"/>
                    </a:gs>
                    <a:gs pos="100000">
                      <a:srgbClr val="0078D7"/>
                    </a:gs>
                  </a:gsLst>
                  <a:lin ang="5400000" scaled="0"/>
                </a:gradFill>
                <a:latin typeface="Segoe UI Semilight"/>
              </a:rPr>
              <a:t> Workflow Engine, born in Azure</a:t>
            </a:r>
          </a:p>
        </p:txBody>
      </p:sp>
      <p:sp>
        <p:nvSpPr>
          <p:cNvPr id="18" name="Rectangle 17">
            <a:extLst/>
          </p:cNvPr>
          <p:cNvSpPr/>
          <p:nvPr/>
        </p:nvSpPr>
        <p:spPr bwMode="auto">
          <a:xfrm>
            <a:off x="7821738" y="992"/>
            <a:ext cx="4756807" cy="699353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184" y="1574841"/>
            <a:ext cx="4418726" cy="349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130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78"/>
          <p:cNvSpPr/>
          <p:nvPr/>
        </p:nvSpPr>
        <p:spPr bwMode="auto">
          <a:xfrm>
            <a:off x="2118" y="-12352"/>
            <a:ext cx="4312625" cy="700687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5482" y="497"/>
            <a:ext cx="3657080" cy="6993533"/>
          </a:xfrm>
        </p:spPr>
        <p:txBody>
          <a:bodyPr anchor="ctr" anchorCtr="0"/>
          <a:lstStyle/>
          <a:p>
            <a:r>
              <a:rPr lang="en-NZ" dirty="0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rPr>
              <a:t>Logic Apps connects everything</a:t>
            </a:r>
          </a:p>
        </p:txBody>
      </p:sp>
      <p:cxnSp>
        <p:nvCxnSpPr>
          <p:cNvPr id="70" name="Straight Connector 69"/>
          <p:cNvCxnSpPr/>
          <p:nvPr/>
        </p:nvCxnSpPr>
        <p:spPr>
          <a:xfrm flipV="1">
            <a:off x="8314457" y="2498400"/>
            <a:ext cx="0" cy="1311095"/>
          </a:xfrm>
          <a:prstGeom prst="line">
            <a:avLst/>
          </a:prstGeom>
          <a:noFill/>
          <a:ln w="38100" cap="flat" cmpd="sng" algn="ctr">
            <a:solidFill>
              <a:srgbClr val="353535">
                <a:lumMod val="40000"/>
                <a:lumOff val="60000"/>
              </a:srgbClr>
            </a:solidFill>
            <a:prstDash val="solid"/>
            <a:headEnd type="none"/>
            <a:tailEnd type="none"/>
          </a:ln>
          <a:effectLst/>
        </p:spPr>
      </p:cxnSp>
      <p:grpSp>
        <p:nvGrpSpPr>
          <p:cNvPr id="71" name="Group 70"/>
          <p:cNvGrpSpPr/>
          <p:nvPr/>
        </p:nvGrpSpPr>
        <p:grpSpPr>
          <a:xfrm>
            <a:off x="7480189" y="3964930"/>
            <a:ext cx="1726130" cy="918207"/>
            <a:chOff x="7649759" y="3473718"/>
            <a:chExt cx="1692678" cy="900414"/>
          </a:xfrm>
        </p:grpSpPr>
        <p:sp>
          <p:nvSpPr>
            <p:cNvPr id="72" name="TextBox 71"/>
            <p:cNvSpPr txBox="1"/>
            <p:nvPr/>
          </p:nvSpPr>
          <p:spPr>
            <a:xfrm>
              <a:off x="7649759" y="3978710"/>
              <a:ext cx="1692678" cy="3954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32535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en-US" sz="1427" kern="0" dirty="0">
                  <a:gradFill>
                    <a:gsLst>
                      <a:gs pos="2917">
                        <a:srgbClr val="D2D2D2">
                          <a:lumMod val="50000"/>
                        </a:srgbClr>
                      </a:gs>
                      <a:gs pos="30000">
                        <a:srgbClr val="D2D2D2">
                          <a:lumMod val="50000"/>
                        </a:srgbClr>
                      </a:gs>
                    </a:gsLst>
                    <a:lin ang="5400000" scaled="0"/>
                  </a:gradFill>
                  <a:latin typeface="Segoe UI Semilight"/>
                </a:rPr>
                <a:t>On-premises data gateway</a:t>
              </a:r>
            </a:p>
          </p:txBody>
        </p:sp>
        <p:grpSp>
          <p:nvGrpSpPr>
            <p:cNvPr id="73" name="Group 72"/>
            <p:cNvGrpSpPr/>
            <p:nvPr/>
          </p:nvGrpSpPr>
          <p:grpSpPr>
            <a:xfrm>
              <a:off x="8213450" y="3473718"/>
              <a:ext cx="556534" cy="447498"/>
              <a:chOff x="8134076" y="3465305"/>
              <a:chExt cx="556534" cy="447498"/>
            </a:xfrm>
          </p:grpSpPr>
          <p:sp>
            <p:nvSpPr>
              <p:cNvPr id="74" name="Freeform 128"/>
              <p:cNvSpPr>
                <a:spLocks noChangeAspect="1"/>
              </p:cNvSpPr>
              <p:nvPr/>
            </p:nvSpPr>
            <p:spPr bwMode="white">
              <a:xfrm>
                <a:off x="8134076" y="3465305"/>
                <a:ext cx="556534" cy="307438"/>
              </a:xfrm>
              <a:custGeom>
                <a:avLst/>
                <a:gdLst>
                  <a:gd name="T0" fmla="*/ 396 w 509"/>
                  <a:gd name="T1" fmla="*/ 281 h 281"/>
                  <a:gd name="T2" fmla="*/ 57 w 509"/>
                  <a:gd name="T3" fmla="*/ 281 h 281"/>
                  <a:gd name="T4" fmla="*/ 0 w 509"/>
                  <a:gd name="T5" fmla="*/ 223 h 281"/>
                  <a:gd name="T6" fmla="*/ 43 w 509"/>
                  <a:gd name="T7" fmla="*/ 168 h 281"/>
                  <a:gd name="T8" fmla="*/ 110 w 509"/>
                  <a:gd name="T9" fmla="*/ 116 h 281"/>
                  <a:gd name="T10" fmla="*/ 232 w 509"/>
                  <a:gd name="T11" fmla="*/ 0 h 281"/>
                  <a:gd name="T12" fmla="*/ 343 w 509"/>
                  <a:gd name="T13" fmla="*/ 70 h 281"/>
                  <a:gd name="T14" fmla="*/ 396 w 509"/>
                  <a:gd name="T15" fmla="*/ 56 h 281"/>
                  <a:gd name="T16" fmla="*/ 509 w 509"/>
                  <a:gd name="T17" fmla="*/ 169 h 281"/>
                  <a:gd name="T18" fmla="*/ 396 w 509"/>
                  <a:gd name="T1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9" h="281">
                    <a:moveTo>
                      <a:pt x="396" y="281"/>
                    </a:moveTo>
                    <a:cubicBezTo>
                      <a:pt x="57" y="281"/>
                      <a:pt x="57" y="281"/>
                      <a:pt x="57" y="281"/>
                    </a:cubicBezTo>
                    <a:cubicBezTo>
                      <a:pt x="26" y="281"/>
                      <a:pt x="0" y="255"/>
                      <a:pt x="0" y="223"/>
                    </a:cubicBezTo>
                    <a:cubicBezTo>
                      <a:pt x="0" y="196"/>
                      <a:pt x="18" y="174"/>
                      <a:pt x="43" y="168"/>
                    </a:cubicBezTo>
                    <a:cubicBezTo>
                      <a:pt x="55" y="140"/>
                      <a:pt x="80" y="120"/>
                      <a:pt x="110" y="116"/>
                    </a:cubicBezTo>
                    <a:cubicBezTo>
                      <a:pt x="113" y="52"/>
                      <a:pt x="167" y="0"/>
                      <a:pt x="232" y="0"/>
                    </a:cubicBezTo>
                    <a:cubicBezTo>
                      <a:pt x="280" y="0"/>
                      <a:pt x="323" y="28"/>
                      <a:pt x="343" y="70"/>
                    </a:cubicBezTo>
                    <a:cubicBezTo>
                      <a:pt x="359" y="61"/>
                      <a:pt x="377" y="56"/>
                      <a:pt x="396" y="56"/>
                    </a:cubicBezTo>
                    <a:cubicBezTo>
                      <a:pt x="458" y="56"/>
                      <a:pt x="509" y="107"/>
                      <a:pt x="509" y="169"/>
                    </a:cubicBezTo>
                    <a:cubicBezTo>
                      <a:pt x="509" y="230"/>
                      <a:pt x="458" y="281"/>
                      <a:pt x="396" y="281"/>
                    </a:cubicBezTo>
                    <a:close/>
                  </a:path>
                </a:pathLst>
              </a:custGeom>
              <a:noFill/>
              <a:ln w="34925">
                <a:solidFill>
                  <a:srgbClr val="0078D7"/>
                </a:solidFill>
              </a:ln>
              <a:extLst/>
            </p:spPr>
            <p:txBody>
              <a:bodyPr vert="horz" wrap="square" lIns="93247" tIns="46624" rIns="93247" bIns="46624" numCol="1" anchor="t" anchorCtr="0" compatLnSpc="1">
                <a:prstTxWarp prst="textNoShape">
                  <a:avLst/>
                </a:prstTxWarp>
              </a:bodyPr>
              <a:lstStyle/>
              <a:p>
                <a:pPr defTabSz="932498">
                  <a:defRPr/>
                </a:pPr>
                <a:endParaRPr lang="en-US" sz="1837" kern="0">
                  <a:solidFill>
                    <a:srgbClr val="FFFFFF"/>
                  </a:solidFill>
                  <a:latin typeface="Segoe UI Semilight"/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 bwMode="auto">
              <a:xfrm>
                <a:off x="8371887" y="3733781"/>
                <a:ext cx="83932" cy="7620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86494" tIns="149195" rIns="186494" bIns="149195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096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kern="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cxnSp>
            <p:nvCxnSpPr>
              <p:cNvPr id="78" name="Straight Arrow Connector 77"/>
              <p:cNvCxnSpPr/>
              <p:nvPr/>
            </p:nvCxnSpPr>
            <p:spPr>
              <a:xfrm>
                <a:off x="8412536" y="3632683"/>
                <a:ext cx="0" cy="280120"/>
              </a:xfrm>
              <a:prstGeom prst="straightConnector1">
                <a:avLst/>
              </a:prstGeom>
              <a:noFill/>
              <a:ln w="41275" cap="flat" cmpd="sng" algn="ctr">
                <a:solidFill>
                  <a:srgbClr val="0078D7"/>
                </a:solidFill>
                <a:prstDash val="solid"/>
                <a:headEnd type="triangle" w="med" len="sm"/>
                <a:tailEnd type="triangle" w="med" len="sm"/>
              </a:ln>
              <a:effectLst/>
            </p:spPr>
          </p:cxnSp>
        </p:grpSp>
      </p:grpSp>
      <p:grpSp>
        <p:nvGrpSpPr>
          <p:cNvPr id="87" name="Group 86"/>
          <p:cNvGrpSpPr/>
          <p:nvPr/>
        </p:nvGrpSpPr>
        <p:grpSpPr>
          <a:xfrm>
            <a:off x="6333935" y="453083"/>
            <a:ext cx="1583252" cy="2737564"/>
            <a:chOff x="6491421" y="881592"/>
            <a:chExt cx="1552569" cy="2684511"/>
          </a:xfrm>
        </p:grpSpPr>
        <p:cxnSp>
          <p:nvCxnSpPr>
            <p:cNvPr id="88" name="Straight Connector 87"/>
            <p:cNvCxnSpPr/>
            <p:nvPr/>
          </p:nvCxnSpPr>
          <p:spPr>
            <a:xfrm flipV="1">
              <a:off x="7245322" y="881592"/>
              <a:ext cx="15216" cy="2684511"/>
            </a:xfrm>
            <a:prstGeom prst="line">
              <a:avLst/>
            </a:prstGeom>
            <a:noFill/>
            <a:ln w="38100" cap="flat" cmpd="sng" algn="ctr">
              <a:solidFill>
                <a:srgbClr val="353535">
                  <a:lumMod val="40000"/>
                  <a:lumOff val="60000"/>
                </a:srgbClr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89" name="Straight Connector 88"/>
            <p:cNvCxnSpPr/>
            <p:nvPr/>
          </p:nvCxnSpPr>
          <p:spPr>
            <a:xfrm flipH="1">
              <a:off x="6505756" y="881592"/>
              <a:ext cx="769117" cy="0"/>
            </a:xfrm>
            <a:prstGeom prst="line">
              <a:avLst/>
            </a:prstGeom>
            <a:noFill/>
            <a:ln w="38100" cap="flat" cmpd="sng" algn="ctr">
              <a:solidFill>
                <a:srgbClr val="353535">
                  <a:lumMod val="40000"/>
                  <a:lumOff val="60000"/>
                </a:srgbClr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90" name="Straight Connector 89"/>
            <p:cNvCxnSpPr/>
            <p:nvPr/>
          </p:nvCxnSpPr>
          <p:spPr>
            <a:xfrm flipH="1">
              <a:off x="6505756" y="1744662"/>
              <a:ext cx="769117" cy="0"/>
            </a:xfrm>
            <a:prstGeom prst="line">
              <a:avLst/>
            </a:prstGeom>
            <a:noFill/>
            <a:ln w="38100" cap="flat" cmpd="sng" algn="ctr">
              <a:solidFill>
                <a:srgbClr val="353535">
                  <a:lumMod val="40000"/>
                  <a:lumOff val="60000"/>
                </a:srgbClr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91" name="Straight Connector 90"/>
            <p:cNvCxnSpPr/>
            <p:nvPr/>
          </p:nvCxnSpPr>
          <p:spPr>
            <a:xfrm flipH="1">
              <a:off x="6491421" y="2735262"/>
              <a:ext cx="769117" cy="0"/>
            </a:xfrm>
            <a:prstGeom prst="line">
              <a:avLst/>
            </a:prstGeom>
            <a:noFill/>
            <a:ln w="38100" cap="flat" cmpd="sng" algn="ctr">
              <a:solidFill>
                <a:srgbClr val="353535">
                  <a:lumMod val="40000"/>
                  <a:lumOff val="60000"/>
                </a:srgbClr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92" name="Straight Connector 91"/>
            <p:cNvCxnSpPr/>
            <p:nvPr/>
          </p:nvCxnSpPr>
          <p:spPr>
            <a:xfrm flipH="1">
              <a:off x="6491421" y="3566099"/>
              <a:ext cx="769117" cy="0"/>
            </a:xfrm>
            <a:prstGeom prst="line">
              <a:avLst/>
            </a:prstGeom>
            <a:noFill/>
            <a:ln w="38100" cap="flat" cmpd="sng" algn="ctr">
              <a:solidFill>
                <a:srgbClr val="353535">
                  <a:lumMod val="40000"/>
                  <a:lumOff val="60000"/>
                </a:srgbClr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93" name="Straight Connector 92"/>
            <p:cNvCxnSpPr/>
            <p:nvPr/>
          </p:nvCxnSpPr>
          <p:spPr>
            <a:xfrm flipH="1">
              <a:off x="7274873" y="2227262"/>
              <a:ext cx="769117" cy="0"/>
            </a:xfrm>
            <a:prstGeom prst="line">
              <a:avLst/>
            </a:prstGeom>
            <a:noFill/>
            <a:ln w="38100" cap="flat" cmpd="sng" algn="ctr">
              <a:solidFill>
                <a:srgbClr val="353535">
                  <a:lumMod val="40000"/>
                  <a:lumOff val="60000"/>
                </a:srgbClr>
              </a:solidFill>
              <a:prstDash val="solid"/>
              <a:headEnd type="none"/>
              <a:tailEnd type="none"/>
            </a:ln>
            <a:effectLst/>
          </p:spPr>
        </p:cxnSp>
      </p:grpSp>
      <p:grpSp>
        <p:nvGrpSpPr>
          <p:cNvPr id="94" name="Group 93"/>
          <p:cNvGrpSpPr/>
          <p:nvPr/>
        </p:nvGrpSpPr>
        <p:grpSpPr>
          <a:xfrm>
            <a:off x="5845123" y="4897977"/>
            <a:ext cx="6261033" cy="1942480"/>
            <a:chOff x="5920455" y="4640426"/>
            <a:chExt cx="6139696" cy="1904837"/>
          </a:xfrm>
        </p:grpSpPr>
        <p:sp>
          <p:nvSpPr>
            <p:cNvPr id="95" name="TextBox 94"/>
            <p:cNvSpPr txBox="1"/>
            <p:nvPr/>
          </p:nvSpPr>
          <p:spPr>
            <a:xfrm>
              <a:off x="10693372" y="6175409"/>
              <a:ext cx="461714" cy="282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32535">
                <a:lnSpc>
                  <a:spcPct val="90000"/>
                </a:lnSpc>
                <a:spcAft>
                  <a:spcPts val="612"/>
                </a:spcAft>
                <a:defRPr/>
              </a:pPr>
              <a:r>
                <a:rPr lang="en-US" sz="1020" kern="0" dirty="0">
                  <a:gradFill>
                    <a:gsLst>
                      <a:gs pos="2917">
                        <a:srgbClr val="D2D2D2">
                          <a:lumMod val="50000"/>
                        </a:srgbClr>
                      </a:gs>
                      <a:gs pos="30000">
                        <a:srgbClr val="D2D2D2">
                          <a:lumMod val="50000"/>
                        </a:srgbClr>
                      </a:gs>
                    </a:gsLst>
                    <a:lin ang="5400000" scaled="0"/>
                  </a:gradFill>
                  <a:latin typeface="Segoe UI Semilight"/>
                </a:rPr>
                <a:t>BizTalk</a:t>
              </a:r>
              <a:br>
                <a:rPr lang="en-US" sz="1020" kern="0" dirty="0">
                  <a:gradFill>
                    <a:gsLst>
                      <a:gs pos="2917">
                        <a:srgbClr val="D2D2D2">
                          <a:lumMod val="50000"/>
                        </a:srgbClr>
                      </a:gs>
                      <a:gs pos="30000">
                        <a:srgbClr val="D2D2D2">
                          <a:lumMod val="50000"/>
                        </a:srgbClr>
                      </a:gs>
                    </a:gsLst>
                    <a:lin ang="5400000" scaled="0"/>
                  </a:gradFill>
                  <a:latin typeface="Segoe UI Semilight"/>
                </a:rPr>
              </a:br>
              <a:r>
                <a:rPr lang="en-US" sz="1020" kern="0" dirty="0">
                  <a:gradFill>
                    <a:gsLst>
                      <a:gs pos="2917">
                        <a:srgbClr val="D2D2D2">
                          <a:lumMod val="50000"/>
                        </a:srgbClr>
                      </a:gs>
                      <a:gs pos="30000">
                        <a:srgbClr val="D2D2D2">
                          <a:lumMod val="50000"/>
                        </a:srgbClr>
                      </a:gs>
                    </a:gsLst>
                    <a:lin ang="5400000" scaled="0"/>
                  </a:gradFill>
                  <a:latin typeface="Segoe UI Semilight"/>
                </a:rPr>
                <a:t>Server</a:t>
              </a:r>
            </a:p>
          </p:txBody>
        </p:sp>
        <p:grpSp>
          <p:nvGrpSpPr>
            <p:cNvPr id="96" name="Group 95"/>
            <p:cNvGrpSpPr/>
            <p:nvPr/>
          </p:nvGrpSpPr>
          <p:grpSpPr>
            <a:xfrm>
              <a:off x="5920455" y="4640426"/>
              <a:ext cx="6139696" cy="1904837"/>
              <a:chOff x="5920455" y="4640426"/>
              <a:chExt cx="6139696" cy="1904837"/>
            </a:xfrm>
          </p:grpSpPr>
          <p:grpSp>
            <p:nvGrpSpPr>
              <p:cNvPr id="97" name="Group 96"/>
              <p:cNvGrpSpPr/>
              <p:nvPr/>
            </p:nvGrpSpPr>
            <p:grpSpPr>
              <a:xfrm>
                <a:off x="6152126" y="4640426"/>
                <a:ext cx="4765025" cy="1079340"/>
                <a:chOff x="5949012" y="4376269"/>
                <a:chExt cx="4765025" cy="1079340"/>
              </a:xfrm>
            </p:grpSpPr>
            <p:cxnSp>
              <p:nvCxnSpPr>
                <p:cNvPr id="114" name="Straight Connector 113"/>
                <p:cNvCxnSpPr/>
                <p:nvPr/>
              </p:nvCxnSpPr>
              <p:spPr>
                <a:xfrm flipV="1">
                  <a:off x="8171480" y="4376269"/>
                  <a:ext cx="0" cy="300662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rgbClr val="353535">
                      <a:lumMod val="40000"/>
                      <a:lumOff val="60000"/>
                    </a:srgbClr>
                  </a:solidFill>
                  <a:prstDash val="solid"/>
                  <a:headEnd type="none"/>
                  <a:tailEnd type="none"/>
                </a:ln>
                <a:effectLst/>
              </p:spPr>
            </p:cxnSp>
            <p:cxnSp>
              <p:nvCxnSpPr>
                <p:cNvPr id="115" name="Straight Connector 114"/>
                <p:cNvCxnSpPr/>
                <p:nvPr/>
              </p:nvCxnSpPr>
              <p:spPr>
                <a:xfrm>
                  <a:off x="5949012" y="4675445"/>
                  <a:ext cx="2565836" cy="2917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rgbClr val="353535">
                      <a:lumMod val="40000"/>
                      <a:lumOff val="60000"/>
                    </a:srgbClr>
                  </a:solidFill>
                  <a:prstDash val="solid"/>
                  <a:headEnd type="none"/>
                  <a:tailEnd type="none"/>
                </a:ln>
                <a:effectLst/>
              </p:spPr>
            </p:cxnSp>
            <p:cxnSp>
              <p:nvCxnSpPr>
                <p:cNvPr id="116" name="Straight Connector 115"/>
                <p:cNvCxnSpPr/>
                <p:nvPr/>
              </p:nvCxnSpPr>
              <p:spPr>
                <a:xfrm flipV="1">
                  <a:off x="5960444" y="4681110"/>
                  <a:ext cx="0" cy="77449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rgbClr val="353535">
                      <a:lumMod val="40000"/>
                      <a:lumOff val="60000"/>
                    </a:srgbClr>
                  </a:solidFill>
                  <a:prstDash val="solid"/>
                  <a:headEnd type="none"/>
                  <a:tailEnd type="none"/>
                </a:ln>
                <a:effectLst/>
              </p:spPr>
            </p:cxnSp>
            <p:cxnSp>
              <p:nvCxnSpPr>
                <p:cNvPr id="117" name="Straight Connector 116"/>
                <p:cNvCxnSpPr/>
                <p:nvPr/>
              </p:nvCxnSpPr>
              <p:spPr>
                <a:xfrm flipV="1">
                  <a:off x="7930493" y="4668721"/>
                  <a:ext cx="0" cy="774497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rgbClr val="353535">
                      <a:lumMod val="40000"/>
                      <a:lumOff val="60000"/>
                    </a:srgbClr>
                  </a:solidFill>
                  <a:prstDash val="solid"/>
                  <a:headEnd type="none"/>
                  <a:tailEnd type="none"/>
                </a:ln>
                <a:effectLst/>
              </p:spPr>
            </p:cxnSp>
            <p:cxnSp>
              <p:nvCxnSpPr>
                <p:cNvPr id="118" name="Straight Connector 117"/>
                <p:cNvCxnSpPr/>
                <p:nvPr/>
              </p:nvCxnSpPr>
              <p:spPr>
                <a:xfrm flipV="1">
                  <a:off x="10698892" y="4675445"/>
                  <a:ext cx="0" cy="64008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rgbClr val="353535">
                      <a:lumMod val="40000"/>
                      <a:lumOff val="60000"/>
                    </a:srgbClr>
                  </a:solidFill>
                  <a:prstDash val="solid"/>
                  <a:headEnd type="none"/>
                  <a:tailEnd type="none"/>
                </a:ln>
                <a:effectLst/>
              </p:spPr>
            </p:cxnSp>
            <p:cxnSp>
              <p:nvCxnSpPr>
                <p:cNvPr id="119" name="Straight Connector 118"/>
                <p:cNvCxnSpPr/>
                <p:nvPr/>
              </p:nvCxnSpPr>
              <p:spPr>
                <a:xfrm>
                  <a:off x="8440231" y="4678362"/>
                  <a:ext cx="2273806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rgbClr val="353535">
                      <a:lumMod val="40000"/>
                      <a:lumOff val="60000"/>
                    </a:srgbClr>
                  </a:solidFill>
                  <a:prstDash val="solid"/>
                  <a:headEnd type="none"/>
                  <a:tailEnd type="none"/>
                </a:ln>
                <a:effectLst/>
              </p:spPr>
            </p:cxnSp>
          </p:grpSp>
          <p:grpSp>
            <p:nvGrpSpPr>
              <p:cNvPr id="98" name="Group 97"/>
              <p:cNvGrpSpPr/>
              <p:nvPr/>
            </p:nvGrpSpPr>
            <p:grpSpPr>
              <a:xfrm>
                <a:off x="5920455" y="5335009"/>
                <a:ext cx="6139696" cy="1210254"/>
                <a:chOff x="5920455" y="5335009"/>
                <a:chExt cx="6139696" cy="1210254"/>
              </a:xfrm>
            </p:grpSpPr>
            <p:grpSp>
              <p:nvGrpSpPr>
                <p:cNvPr id="99" name="Group 98"/>
                <p:cNvGrpSpPr/>
                <p:nvPr/>
              </p:nvGrpSpPr>
              <p:grpSpPr>
                <a:xfrm>
                  <a:off x="6569553" y="5335009"/>
                  <a:ext cx="5490598" cy="1210254"/>
                  <a:chOff x="6366439" y="5070852"/>
                  <a:chExt cx="5490598" cy="1210254"/>
                </a:xfrm>
              </p:grpSpPr>
              <p:sp>
                <p:nvSpPr>
                  <p:cNvPr id="101" name="Freeform 5"/>
                  <p:cNvSpPr>
                    <a:spLocks noChangeAspect="1" noEditPoints="1"/>
                  </p:cNvSpPr>
                  <p:nvPr/>
                </p:nvSpPr>
                <p:spPr bwMode="black">
                  <a:xfrm>
                    <a:off x="6366439" y="5070852"/>
                    <a:ext cx="1259211" cy="252411"/>
                  </a:xfrm>
                  <a:custGeom>
                    <a:avLst/>
                    <a:gdLst>
                      <a:gd name="T0" fmla="*/ 437 w 1686"/>
                      <a:gd name="T1" fmla="*/ 261 h 336"/>
                      <a:gd name="T2" fmla="*/ 516 w 1686"/>
                      <a:gd name="T3" fmla="*/ 200 h 336"/>
                      <a:gd name="T4" fmla="*/ 501 w 1686"/>
                      <a:gd name="T5" fmla="*/ 64 h 336"/>
                      <a:gd name="T6" fmla="*/ 462 w 1686"/>
                      <a:gd name="T7" fmla="*/ 116 h 336"/>
                      <a:gd name="T8" fmla="*/ 549 w 1686"/>
                      <a:gd name="T9" fmla="*/ 218 h 336"/>
                      <a:gd name="T10" fmla="*/ 613 w 1686"/>
                      <a:gd name="T11" fmla="*/ 155 h 336"/>
                      <a:gd name="T12" fmla="*/ 602 w 1686"/>
                      <a:gd name="T13" fmla="*/ 56 h 336"/>
                      <a:gd name="T14" fmla="*/ 698 w 1686"/>
                      <a:gd name="T15" fmla="*/ 269 h 336"/>
                      <a:gd name="T16" fmla="*/ 768 w 1686"/>
                      <a:gd name="T17" fmla="*/ 273 h 336"/>
                      <a:gd name="T18" fmla="*/ 783 w 1686"/>
                      <a:gd name="T19" fmla="*/ 142 h 336"/>
                      <a:gd name="T20" fmla="*/ 836 w 1686"/>
                      <a:gd name="T21" fmla="*/ 176 h 336"/>
                      <a:gd name="T22" fmla="*/ 745 w 1686"/>
                      <a:gd name="T23" fmla="*/ 229 h 336"/>
                      <a:gd name="T24" fmla="*/ 813 w 1686"/>
                      <a:gd name="T25" fmla="*/ 196 h 336"/>
                      <a:gd name="T26" fmla="*/ 894 w 1686"/>
                      <a:gd name="T27" fmla="*/ 269 h 336"/>
                      <a:gd name="T28" fmla="*/ 895 w 1686"/>
                      <a:gd name="T29" fmla="*/ 155 h 336"/>
                      <a:gd name="T30" fmla="*/ 1075 w 1686"/>
                      <a:gd name="T31" fmla="*/ 203 h 336"/>
                      <a:gd name="T32" fmla="*/ 1064 w 1686"/>
                      <a:gd name="T33" fmla="*/ 259 h 336"/>
                      <a:gd name="T34" fmla="*/ 982 w 1686"/>
                      <a:gd name="T35" fmla="*/ 132 h 336"/>
                      <a:gd name="T36" fmla="*/ 1051 w 1686"/>
                      <a:gd name="T37" fmla="*/ 184 h 336"/>
                      <a:gd name="T38" fmla="*/ 1051 w 1686"/>
                      <a:gd name="T39" fmla="*/ 184 h 336"/>
                      <a:gd name="T40" fmla="*/ 1127 w 1686"/>
                      <a:gd name="T41" fmla="*/ 269 h 336"/>
                      <a:gd name="T42" fmla="*/ 1227 w 1686"/>
                      <a:gd name="T43" fmla="*/ 128 h 336"/>
                      <a:gd name="T44" fmla="*/ 1152 w 1686"/>
                      <a:gd name="T45" fmla="*/ 172 h 336"/>
                      <a:gd name="T46" fmla="*/ 1302 w 1686"/>
                      <a:gd name="T47" fmla="*/ 273 h 336"/>
                      <a:gd name="T48" fmla="*/ 1356 w 1686"/>
                      <a:gd name="T49" fmla="*/ 142 h 336"/>
                      <a:gd name="T50" fmla="*/ 1269 w 1686"/>
                      <a:gd name="T51" fmla="*/ 156 h 336"/>
                      <a:gd name="T52" fmla="*/ 1351 w 1686"/>
                      <a:gd name="T53" fmla="*/ 198 h 336"/>
                      <a:gd name="T54" fmla="*/ 1399 w 1686"/>
                      <a:gd name="T55" fmla="*/ 74 h 336"/>
                      <a:gd name="T56" fmla="*/ 1425 w 1686"/>
                      <a:gd name="T57" fmla="*/ 269 h 336"/>
                      <a:gd name="T58" fmla="*/ 1584 w 1686"/>
                      <a:gd name="T59" fmla="*/ 269 h 336"/>
                      <a:gd name="T60" fmla="*/ 1487 w 1686"/>
                      <a:gd name="T61" fmla="*/ 187 h 336"/>
                      <a:gd name="T62" fmla="*/ 1487 w 1686"/>
                      <a:gd name="T63" fmla="*/ 149 h 336"/>
                      <a:gd name="T64" fmla="*/ 1584 w 1686"/>
                      <a:gd name="T65" fmla="*/ 269 h 336"/>
                      <a:gd name="T66" fmla="*/ 1602 w 1686"/>
                      <a:gd name="T67" fmla="*/ 145 h 336"/>
                      <a:gd name="T68" fmla="*/ 1650 w 1686"/>
                      <a:gd name="T69" fmla="*/ 125 h 336"/>
                      <a:gd name="T70" fmla="*/ 1655 w 1686"/>
                      <a:gd name="T71" fmla="*/ 247 h 336"/>
                      <a:gd name="T72" fmla="*/ 0 w 1686"/>
                      <a:gd name="T73" fmla="*/ 301 h 336"/>
                      <a:gd name="T74" fmla="*/ 85 w 1686"/>
                      <a:gd name="T75" fmla="*/ 99 h 336"/>
                      <a:gd name="T76" fmla="*/ 58 w 1686"/>
                      <a:gd name="T77" fmla="*/ 123 h 336"/>
                      <a:gd name="T78" fmla="*/ 68 w 1686"/>
                      <a:gd name="T79" fmla="*/ 170 h 336"/>
                      <a:gd name="T80" fmla="*/ 93 w 1686"/>
                      <a:gd name="T81" fmla="*/ 189 h 336"/>
                      <a:gd name="T82" fmla="*/ 98 w 1686"/>
                      <a:gd name="T83" fmla="*/ 204 h 336"/>
                      <a:gd name="T84" fmla="*/ 90 w 1686"/>
                      <a:gd name="T85" fmla="*/ 214 h 336"/>
                      <a:gd name="T86" fmla="*/ 62 w 1686"/>
                      <a:gd name="T87" fmla="*/ 206 h 336"/>
                      <a:gd name="T88" fmla="*/ 74 w 1686"/>
                      <a:gd name="T89" fmla="*/ 238 h 336"/>
                      <a:gd name="T90" fmla="*/ 115 w 1686"/>
                      <a:gd name="T91" fmla="*/ 227 h 336"/>
                      <a:gd name="T92" fmla="*/ 124 w 1686"/>
                      <a:gd name="T93" fmla="*/ 192 h 336"/>
                      <a:gd name="T94" fmla="*/ 108 w 1686"/>
                      <a:gd name="T95" fmla="*/ 165 h 336"/>
                      <a:gd name="T96" fmla="*/ 85 w 1686"/>
                      <a:gd name="T97" fmla="*/ 149 h 336"/>
                      <a:gd name="T98" fmla="*/ 79 w 1686"/>
                      <a:gd name="T99" fmla="*/ 136 h 336"/>
                      <a:gd name="T100" fmla="*/ 86 w 1686"/>
                      <a:gd name="T101" fmla="*/ 124 h 336"/>
                      <a:gd name="T102" fmla="*/ 107 w 1686"/>
                      <a:gd name="T103" fmla="*/ 124 h 336"/>
                      <a:gd name="T104" fmla="*/ 107 w 1686"/>
                      <a:gd name="T105" fmla="*/ 98 h 336"/>
                      <a:gd name="T106" fmla="*/ 270 w 1686"/>
                      <a:gd name="T107" fmla="*/ 86 h 336"/>
                      <a:gd name="T108" fmla="*/ 238 w 1686"/>
                      <a:gd name="T109" fmla="*/ 113 h 336"/>
                      <a:gd name="T110" fmla="*/ 262 w 1686"/>
                      <a:gd name="T111" fmla="*/ 235 h 336"/>
                      <a:gd name="T112" fmla="*/ 270 w 1686"/>
                      <a:gd name="T113" fmla="*/ 257 h 336"/>
                      <a:gd name="T114" fmla="*/ 324 w 1686"/>
                      <a:gd name="T115" fmla="*/ 135 h 3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1686" h="336">
                        <a:moveTo>
                          <a:pt x="549" y="218"/>
                        </a:moveTo>
                        <a:cubicBezTo>
                          <a:pt x="549" y="235"/>
                          <a:pt x="543" y="249"/>
                          <a:pt x="531" y="258"/>
                        </a:cubicBezTo>
                        <a:cubicBezTo>
                          <a:pt x="519" y="268"/>
                          <a:pt x="503" y="273"/>
                          <a:pt x="482" y="273"/>
                        </a:cubicBezTo>
                        <a:cubicBezTo>
                          <a:pt x="475" y="273"/>
                          <a:pt x="466" y="272"/>
                          <a:pt x="457" y="269"/>
                        </a:cubicBezTo>
                        <a:cubicBezTo>
                          <a:pt x="447" y="267"/>
                          <a:pt x="441" y="264"/>
                          <a:pt x="437" y="261"/>
                        </a:cubicBezTo>
                        <a:cubicBezTo>
                          <a:pt x="437" y="233"/>
                          <a:pt x="437" y="233"/>
                          <a:pt x="437" y="233"/>
                        </a:cubicBezTo>
                        <a:cubicBezTo>
                          <a:pt x="442" y="238"/>
                          <a:pt x="450" y="243"/>
                          <a:pt x="459" y="246"/>
                        </a:cubicBezTo>
                        <a:cubicBezTo>
                          <a:pt x="469" y="250"/>
                          <a:pt x="477" y="251"/>
                          <a:pt x="485" y="251"/>
                        </a:cubicBezTo>
                        <a:cubicBezTo>
                          <a:pt x="511" y="251"/>
                          <a:pt x="524" y="241"/>
                          <a:pt x="524" y="221"/>
                        </a:cubicBezTo>
                        <a:cubicBezTo>
                          <a:pt x="524" y="213"/>
                          <a:pt x="521" y="206"/>
                          <a:pt x="516" y="200"/>
                        </a:cubicBezTo>
                        <a:cubicBezTo>
                          <a:pt x="510" y="193"/>
                          <a:pt x="499" y="186"/>
                          <a:pt x="482" y="176"/>
                        </a:cubicBezTo>
                        <a:cubicBezTo>
                          <a:pt x="465" y="166"/>
                          <a:pt x="454" y="157"/>
                          <a:pt x="447" y="149"/>
                        </a:cubicBezTo>
                        <a:cubicBezTo>
                          <a:pt x="440" y="141"/>
                          <a:pt x="437" y="130"/>
                          <a:pt x="437" y="118"/>
                        </a:cubicBezTo>
                        <a:cubicBezTo>
                          <a:pt x="437" y="102"/>
                          <a:pt x="443" y="89"/>
                          <a:pt x="455" y="79"/>
                        </a:cubicBezTo>
                        <a:cubicBezTo>
                          <a:pt x="467" y="69"/>
                          <a:pt x="482" y="64"/>
                          <a:pt x="501" y="64"/>
                        </a:cubicBezTo>
                        <a:cubicBezTo>
                          <a:pt x="519" y="64"/>
                          <a:pt x="532" y="67"/>
                          <a:pt x="541" y="71"/>
                        </a:cubicBezTo>
                        <a:cubicBezTo>
                          <a:pt x="541" y="98"/>
                          <a:pt x="541" y="98"/>
                          <a:pt x="541" y="98"/>
                        </a:cubicBezTo>
                        <a:cubicBezTo>
                          <a:pt x="530" y="90"/>
                          <a:pt x="517" y="86"/>
                          <a:pt x="500" y="86"/>
                        </a:cubicBezTo>
                        <a:cubicBezTo>
                          <a:pt x="489" y="86"/>
                          <a:pt x="479" y="88"/>
                          <a:pt x="472" y="94"/>
                        </a:cubicBezTo>
                        <a:cubicBezTo>
                          <a:pt x="465" y="99"/>
                          <a:pt x="462" y="107"/>
                          <a:pt x="462" y="116"/>
                        </a:cubicBezTo>
                        <a:cubicBezTo>
                          <a:pt x="462" y="123"/>
                          <a:pt x="463" y="128"/>
                          <a:pt x="465" y="132"/>
                        </a:cubicBezTo>
                        <a:cubicBezTo>
                          <a:pt x="467" y="136"/>
                          <a:pt x="471" y="140"/>
                          <a:pt x="476" y="144"/>
                        </a:cubicBezTo>
                        <a:cubicBezTo>
                          <a:pt x="481" y="148"/>
                          <a:pt x="489" y="153"/>
                          <a:pt x="501" y="160"/>
                        </a:cubicBezTo>
                        <a:cubicBezTo>
                          <a:pt x="519" y="170"/>
                          <a:pt x="531" y="179"/>
                          <a:pt x="538" y="188"/>
                        </a:cubicBezTo>
                        <a:cubicBezTo>
                          <a:pt x="546" y="197"/>
                          <a:pt x="549" y="207"/>
                          <a:pt x="549" y="218"/>
                        </a:cubicBezTo>
                        <a:close/>
                        <a:moveTo>
                          <a:pt x="698" y="269"/>
                        </a:moveTo>
                        <a:cubicBezTo>
                          <a:pt x="675" y="269"/>
                          <a:pt x="675" y="269"/>
                          <a:pt x="675" y="269"/>
                        </a:cubicBezTo>
                        <a:cubicBezTo>
                          <a:pt x="675" y="186"/>
                          <a:pt x="675" y="186"/>
                          <a:pt x="675" y="186"/>
                        </a:cubicBezTo>
                        <a:cubicBezTo>
                          <a:pt x="675" y="156"/>
                          <a:pt x="664" y="142"/>
                          <a:pt x="641" y="142"/>
                        </a:cubicBezTo>
                        <a:cubicBezTo>
                          <a:pt x="630" y="142"/>
                          <a:pt x="620" y="146"/>
                          <a:pt x="613" y="155"/>
                        </a:cubicBezTo>
                        <a:cubicBezTo>
                          <a:pt x="605" y="163"/>
                          <a:pt x="602" y="174"/>
                          <a:pt x="602" y="188"/>
                        </a:cubicBezTo>
                        <a:cubicBezTo>
                          <a:pt x="602" y="269"/>
                          <a:pt x="602" y="269"/>
                          <a:pt x="602" y="269"/>
                        </a:cubicBezTo>
                        <a:cubicBezTo>
                          <a:pt x="578" y="269"/>
                          <a:pt x="578" y="269"/>
                          <a:pt x="578" y="269"/>
                        </a:cubicBezTo>
                        <a:cubicBezTo>
                          <a:pt x="578" y="56"/>
                          <a:pt x="578" y="56"/>
                          <a:pt x="578" y="56"/>
                        </a:cubicBezTo>
                        <a:cubicBezTo>
                          <a:pt x="602" y="56"/>
                          <a:pt x="602" y="56"/>
                          <a:pt x="602" y="56"/>
                        </a:cubicBezTo>
                        <a:cubicBezTo>
                          <a:pt x="602" y="149"/>
                          <a:pt x="602" y="149"/>
                          <a:pt x="602" y="149"/>
                        </a:cubicBezTo>
                        <a:cubicBezTo>
                          <a:pt x="602" y="149"/>
                          <a:pt x="602" y="149"/>
                          <a:pt x="602" y="149"/>
                        </a:cubicBezTo>
                        <a:cubicBezTo>
                          <a:pt x="613" y="131"/>
                          <a:pt x="629" y="122"/>
                          <a:pt x="649" y="122"/>
                        </a:cubicBezTo>
                        <a:cubicBezTo>
                          <a:pt x="682" y="122"/>
                          <a:pt x="698" y="141"/>
                          <a:pt x="698" y="181"/>
                        </a:cubicBezTo>
                        <a:lnTo>
                          <a:pt x="698" y="269"/>
                        </a:lnTo>
                        <a:close/>
                        <a:moveTo>
                          <a:pt x="836" y="269"/>
                        </a:moveTo>
                        <a:cubicBezTo>
                          <a:pt x="813" y="269"/>
                          <a:pt x="813" y="269"/>
                          <a:pt x="813" y="269"/>
                        </a:cubicBezTo>
                        <a:cubicBezTo>
                          <a:pt x="813" y="247"/>
                          <a:pt x="813" y="247"/>
                          <a:pt x="813" y="247"/>
                        </a:cubicBezTo>
                        <a:cubicBezTo>
                          <a:pt x="812" y="247"/>
                          <a:pt x="812" y="247"/>
                          <a:pt x="812" y="247"/>
                        </a:cubicBezTo>
                        <a:cubicBezTo>
                          <a:pt x="802" y="264"/>
                          <a:pt x="787" y="273"/>
                          <a:pt x="768" y="273"/>
                        </a:cubicBezTo>
                        <a:cubicBezTo>
                          <a:pt x="754" y="273"/>
                          <a:pt x="743" y="269"/>
                          <a:pt x="734" y="262"/>
                        </a:cubicBezTo>
                        <a:cubicBezTo>
                          <a:pt x="726" y="254"/>
                          <a:pt x="722" y="244"/>
                          <a:pt x="722" y="231"/>
                        </a:cubicBezTo>
                        <a:cubicBezTo>
                          <a:pt x="722" y="204"/>
                          <a:pt x="738" y="189"/>
                          <a:pt x="769" y="184"/>
                        </a:cubicBezTo>
                        <a:cubicBezTo>
                          <a:pt x="813" y="178"/>
                          <a:pt x="813" y="178"/>
                          <a:pt x="813" y="178"/>
                        </a:cubicBezTo>
                        <a:cubicBezTo>
                          <a:pt x="813" y="154"/>
                          <a:pt x="803" y="142"/>
                          <a:pt x="783" y="142"/>
                        </a:cubicBezTo>
                        <a:cubicBezTo>
                          <a:pt x="766" y="142"/>
                          <a:pt x="750" y="147"/>
                          <a:pt x="736" y="159"/>
                        </a:cubicBezTo>
                        <a:cubicBezTo>
                          <a:pt x="736" y="135"/>
                          <a:pt x="736" y="135"/>
                          <a:pt x="736" y="135"/>
                        </a:cubicBezTo>
                        <a:cubicBezTo>
                          <a:pt x="740" y="132"/>
                          <a:pt x="747" y="129"/>
                          <a:pt x="758" y="126"/>
                        </a:cubicBezTo>
                        <a:cubicBezTo>
                          <a:pt x="768" y="123"/>
                          <a:pt x="777" y="122"/>
                          <a:pt x="785" y="122"/>
                        </a:cubicBezTo>
                        <a:cubicBezTo>
                          <a:pt x="819" y="122"/>
                          <a:pt x="836" y="140"/>
                          <a:pt x="836" y="176"/>
                        </a:cubicBezTo>
                        <a:lnTo>
                          <a:pt x="836" y="269"/>
                        </a:lnTo>
                        <a:close/>
                        <a:moveTo>
                          <a:pt x="813" y="196"/>
                        </a:moveTo>
                        <a:cubicBezTo>
                          <a:pt x="778" y="201"/>
                          <a:pt x="778" y="201"/>
                          <a:pt x="778" y="201"/>
                        </a:cubicBezTo>
                        <a:cubicBezTo>
                          <a:pt x="766" y="203"/>
                          <a:pt x="757" y="206"/>
                          <a:pt x="753" y="210"/>
                        </a:cubicBezTo>
                        <a:cubicBezTo>
                          <a:pt x="748" y="214"/>
                          <a:pt x="745" y="220"/>
                          <a:pt x="745" y="229"/>
                        </a:cubicBezTo>
                        <a:cubicBezTo>
                          <a:pt x="745" y="236"/>
                          <a:pt x="748" y="242"/>
                          <a:pt x="753" y="247"/>
                        </a:cubicBezTo>
                        <a:cubicBezTo>
                          <a:pt x="758" y="251"/>
                          <a:pt x="765" y="253"/>
                          <a:pt x="773" y="253"/>
                        </a:cubicBezTo>
                        <a:cubicBezTo>
                          <a:pt x="784" y="253"/>
                          <a:pt x="794" y="249"/>
                          <a:pt x="801" y="241"/>
                        </a:cubicBezTo>
                        <a:cubicBezTo>
                          <a:pt x="809" y="233"/>
                          <a:pt x="813" y="223"/>
                          <a:pt x="813" y="211"/>
                        </a:cubicBezTo>
                        <a:lnTo>
                          <a:pt x="813" y="196"/>
                        </a:lnTo>
                        <a:close/>
                        <a:moveTo>
                          <a:pt x="946" y="149"/>
                        </a:moveTo>
                        <a:cubicBezTo>
                          <a:pt x="942" y="146"/>
                          <a:pt x="936" y="144"/>
                          <a:pt x="929" y="144"/>
                        </a:cubicBezTo>
                        <a:cubicBezTo>
                          <a:pt x="919" y="144"/>
                          <a:pt x="910" y="149"/>
                          <a:pt x="904" y="158"/>
                        </a:cubicBezTo>
                        <a:cubicBezTo>
                          <a:pt x="898" y="168"/>
                          <a:pt x="894" y="181"/>
                          <a:pt x="894" y="196"/>
                        </a:cubicBezTo>
                        <a:cubicBezTo>
                          <a:pt x="894" y="269"/>
                          <a:pt x="894" y="269"/>
                          <a:pt x="894" y="269"/>
                        </a:cubicBezTo>
                        <a:cubicBezTo>
                          <a:pt x="871" y="269"/>
                          <a:pt x="871" y="269"/>
                          <a:pt x="871" y="269"/>
                        </a:cubicBezTo>
                        <a:cubicBezTo>
                          <a:pt x="871" y="125"/>
                          <a:pt x="871" y="125"/>
                          <a:pt x="871" y="125"/>
                        </a:cubicBezTo>
                        <a:cubicBezTo>
                          <a:pt x="894" y="125"/>
                          <a:pt x="894" y="125"/>
                          <a:pt x="894" y="125"/>
                        </a:cubicBezTo>
                        <a:cubicBezTo>
                          <a:pt x="894" y="155"/>
                          <a:pt x="894" y="155"/>
                          <a:pt x="894" y="155"/>
                        </a:cubicBezTo>
                        <a:cubicBezTo>
                          <a:pt x="895" y="155"/>
                          <a:pt x="895" y="155"/>
                          <a:pt x="895" y="155"/>
                        </a:cubicBezTo>
                        <a:cubicBezTo>
                          <a:pt x="898" y="145"/>
                          <a:pt x="903" y="137"/>
                          <a:pt x="910" y="131"/>
                        </a:cubicBezTo>
                        <a:cubicBezTo>
                          <a:pt x="916" y="126"/>
                          <a:pt x="924" y="123"/>
                          <a:pt x="933" y="123"/>
                        </a:cubicBezTo>
                        <a:cubicBezTo>
                          <a:pt x="939" y="123"/>
                          <a:pt x="943" y="123"/>
                          <a:pt x="946" y="125"/>
                        </a:cubicBezTo>
                        <a:lnTo>
                          <a:pt x="946" y="149"/>
                        </a:lnTo>
                        <a:close/>
                        <a:moveTo>
                          <a:pt x="1075" y="203"/>
                        </a:moveTo>
                        <a:cubicBezTo>
                          <a:pt x="973" y="203"/>
                          <a:pt x="973" y="203"/>
                          <a:pt x="973" y="203"/>
                        </a:cubicBezTo>
                        <a:cubicBezTo>
                          <a:pt x="973" y="219"/>
                          <a:pt x="978" y="232"/>
                          <a:pt x="986" y="240"/>
                        </a:cubicBezTo>
                        <a:cubicBezTo>
                          <a:pt x="994" y="249"/>
                          <a:pt x="1005" y="253"/>
                          <a:pt x="1020" y="253"/>
                        </a:cubicBezTo>
                        <a:cubicBezTo>
                          <a:pt x="1036" y="253"/>
                          <a:pt x="1051" y="248"/>
                          <a:pt x="1064" y="237"/>
                        </a:cubicBezTo>
                        <a:cubicBezTo>
                          <a:pt x="1064" y="259"/>
                          <a:pt x="1064" y="259"/>
                          <a:pt x="1064" y="259"/>
                        </a:cubicBezTo>
                        <a:cubicBezTo>
                          <a:pt x="1052" y="268"/>
                          <a:pt x="1035" y="273"/>
                          <a:pt x="1014" y="273"/>
                        </a:cubicBezTo>
                        <a:cubicBezTo>
                          <a:pt x="994" y="273"/>
                          <a:pt x="978" y="266"/>
                          <a:pt x="966" y="253"/>
                        </a:cubicBezTo>
                        <a:cubicBezTo>
                          <a:pt x="955" y="240"/>
                          <a:pt x="949" y="221"/>
                          <a:pt x="949" y="198"/>
                        </a:cubicBezTo>
                        <a:cubicBezTo>
                          <a:pt x="949" y="184"/>
                          <a:pt x="952" y="171"/>
                          <a:pt x="958" y="159"/>
                        </a:cubicBezTo>
                        <a:cubicBezTo>
                          <a:pt x="963" y="147"/>
                          <a:pt x="971" y="138"/>
                          <a:pt x="982" y="132"/>
                        </a:cubicBezTo>
                        <a:cubicBezTo>
                          <a:pt x="992" y="125"/>
                          <a:pt x="1003" y="122"/>
                          <a:pt x="1015" y="122"/>
                        </a:cubicBezTo>
                        <a:cubicBezTo>
                          <a:pt x="1034" y="122"/>
                          <a:pt x="1048" y="128"/>
                          <a:pt x="1059" y="140"/>
                        </a:cubicBezTo>
                        <a:cubicBezTo>
                          <a:pt x="1069" y="152"/>
                          <a:pt x="1075" y="169"/>
                          <a:pt x="1075" y="191"/>
                        </a:cubicBezTo>
                        <a:lnTo>
                          <a:pt x="1075" y="203"/>
                        </a:lnTo>
                        <a:close/>
                        <a:moveTo>
                          <a:pt x="1051" y="184"/>
                        </a:moveTo>
                        <a:cubicBezTo>
                          <a:pt x="1051" y="170"/>
                          <a:pt x="1048" y="160"/>
                          <a:pt x="1041" y="153"/>
                        </a:cubicBezTo>
                        <a:cubicBezTo>
                          <a:pt x="1035" y="145"/>
                          <a:pt x="1026" y="142"/>
                          <a:pt x="1015" y="142"/>
                        </a:cubicBezTo>
                        <a:cubicBezTo>
                          <a:pt x="1004" y="142"/>
                          <a:pt x="995" y="145"/>
                          <a:pt x="988" y="153"/>
                        </a:cubicBezTo>
                        <a:cubicBezTo>
                          <a:pt x="980" y="161"/>
                          <a:pt x="975" y="171"/>
                          <a:pt x="973" y="184"/>
                        </a:cubicBezTo>
                        <a:lnTo>
                          <a:pt x="1051" y="184"/>
                        </a:lnTo>
                        <a:close/>
                        <a:moveTo>
                          <a:pt x="1227" y="128"/>
                        </a:moveTo>
                        <a:cubicBezTo>
                          <a:pt x="1227" y="147"/>
                          <a:pt x="1220" y="163"/>
                          <a:pt x="1207" y="175"/>
                        </a:cubicBezTo>
                        <a:cubicBezTo>
                          <a:pt x="1193" y="187"/>
                          <a:pt x="1176" y="193"/>
                          <a:pt x="1154" y="193"/>
                        </a:cubicBezTo>
                        <a:cubicBezTo>
                          <a:pt x="1127" y="193"/>
                          <a:pt x="1127" y="193"/>
                          <a:pt x="1127" y="193"/>
                        </a:cubicBezTo>
                        <a:cubicBezTo>
                          <a:pt x="1127" y="269"/>
                          <a:pt x="1127" y="269"/>
                          <a:pt x="1127" y="269"/>
                        </a:cubicBezTo>
                        <a:cubicBezTo>
                          <a:pt x="1104" y="269"/>
                          <a:pt x="1104" y="269"/>
                          <a:pt x="1104" y="269"/>
                        </a:cubicBezTo>
                        <a:cubicBezTo>
                          <a:pt x="1104" y="68"/>
                          <a:pt x="1104" y="68"/>
                          <a:pt x="1104" y="68"/>
                        </a:cubicBezTo>
                        <a:cubicBezTo>
                          <a:pt x="1159" y="68"/>
                          <a:pt x="1159" y="68"/>
                          <a:pt x="1159" y="68"/>
                        </a:cubicBezTo>
                        <a:cubicBezTo>
                          <a:pt x="1181" y="68"/>
                          <a:pt x="1197" y="73"/>
                          <a:pt x="1209" y="83"/>
                        </a:cubicBezTo>
                        <a:cubicBezTo>
                          <a:pt x="1221" y="94"/>
                          <a:pt x="1227" y="109"/>
                          <a:pt x="1227" y="128"/>
                        </a:cubicBezTo>
                        <a:close/>
                        <a:moveTo>
                          <a:pt x="1202" y="129"/>
                        </a:moveTo>
                        <a:cubicBezTo>
                          <a:pt x="1202" y="102"/>
                          <a:pt x="1186" y="89"/>
                          <a:pt x="1155" y="89"/>
                        </a:cubicBezTo>
                        <a:cubicBezTo>
                          <a:pt x="1127" y="89"/>
                          <a:pt x="1127" y="89"/>
                          <a:pt x="1127" y="89"/>
                        </a:cubicBezTo>
                        <a:cubicBezTo>
                          <a:pt x="1127" y="172"/>
                          <a:pt x="1127" y="172"/>
                          <a:pt x="1127" y="172"/>
                        </a:cubicBezTo>
                        <a:cubicBezTo>
                          <a:pt x="1152" y="172"/>
                          <a:pt x="1152" y="172"/>
                          <a:pt x="1152" y="172"/>
                        </a:cubicBezTo>
                        <a:cubicBezTo>
                          <a:pt x="1168" y="172"/>
                          <a:pt x="1181" y="168"/>
                          <a:pt x="1189" y="161"/>
                        </a:cubicBezTo>
                        <a:cubicBezTo>
                          <a:pt x="1198" y="153"/>
                          <a:pt x="1202" y="143"/>
                          <a:pt x="1202" y="129"/>
                        </a:cubicBezTo>
                        <a:close/>
                        <a:moveTo>
                          <a:pt x="1374" y="197"/>
                        </a:moveTo>
                        <a:cubicBezTo>
                          <a:pt x="1374" y="220"/>
                          <a:pt x="1368" y="238"/>
                          <a:pt x="1355" y="252"/>
                        </a:cubicBezTo>
                        <a:cubicBezTo>
                          <a:pt x="1342" y="266"/>
                          <a:pt x="1324" y="273"/>
                          <a:pt x="1302" y="273"/>
                        </a:cubicBezTo>
                        <a:cubicBezTo>
                          <a:pt x="1281" y="273"/>
                          <a:pt x="1264" y="266"/>
                          <a:pt x="1251" y="253"/>
                        </a:cubicBezTo>
                        <a:cubicBezTo>
                          <a:pt x="1239" y="239"/>
                          <a:pt x="1232" y="221"/>
                          <a:pt x="1232" y="199"/>
                        </a:cubicBezTo>
                        <a:cubicBezTo>
                          <a:pt x="1232" y="175"/>
                          <a:pt x="1239" y="156"/>
                          <a:pt x="1252" y="143"/>
                        </a:cubicBezTo>
                        <a:cubicBezTo>
                          <a:pt x="1265" y="129"/>
                          <a:pt x="1283" y="122"/>
                          <a:pt x="1306" y="122"/>
                        </a:cubicBezTo>
                        <a:cubicBezTo>
                          <a:pt x="1327" y="122"/>
                          <a:pt x="1344" y="128"/>
                          <a:pt x="1356" y="142"/>
                        </a:cubicBezTo>
                        <a:cubicBezTo>
                          <a:pt x="1368" y="155"/>
                          <a:pt x="1374" y="174"/>
                          <a:pt x="1374" y="197"/>
                        </a:cubicBezTo>
                        <a:close/>
                        <a:moveTo>
                          <a:pt x="1351" y="198"/>
                        </a:moveTo>
                        <a:cubicBezTo>
                          <a:pt x="1351" y="180"/>
                          <a:pt x="1347" y="166"/>
                          <a:pt x="1339" y="156"/>
                        </a:cubicBezTo>
                        <a:cubicBezTo>
                          <a:pt x="1331" y="146"/>
                          <a:pt x="1319" y="142"/>
                          <a:pt x="1304" y="142"/>
                        </a:cubicBezTo>
                        <a:cubicBezTo>
                          <a:pt x="1289" y="142"/>
                          <a:pt x="1278" y="146"/>
                          <a:pt x="1269" y="156"/>
                        </a:cubicBezTo>
                        <a:cubicBezTo>
                          <a:pt x="1260" y="166"/>
                          <a:pt x="1256" y="180"/>
                          <a:pt x="1256" y="198"/>
                        </a:cubicBezTo>
                        <a:cubicBezTo>
                          <a:pt x="1256" y="215"/>
                          <a:pt x="1260" y="229"/>
                          <a:pt x="1269" y="239"/>
                        </a:cubicBezTo>
                        <a:cubicBezTo>
                          <a:pt x="1278" y="248"/>
                          <a:pt x="1289" y="253"/>
                          <a:pt x="1304" y="253"/>
                        </a:cubicBezTo>
                        <a:cubicBezTo>
                          <a:pt x="1319" y="253"/>
                          <a:pt x="1331" y="248"/>
                          <a:pt x="1339" y="239"/>
                        </a:cubicBezTo>
                        <a:cubicBezTo>
                          <a:pt x="1347" y="229"/>
                          <a:pt x="1351" y="216"/>
                          <a:pt x="1351" y="198"/>
                        </a:cubicBezTo>
                        <a:close/>
                        <a:moveTo>
                          <a:pt x="1429" y="74"/>
                        </a:moveTo>
                        <a:cubicBezTo>
                          <a:pt x="1429" y="78"/>
                          <a:pt x="1428" y="82"/>
                          <a:pt x="1425" y="84"/>
                        </a:cubicBezTo>
                        <a:cubicBezTo>
                          <a:pt x="1422" y="87"/>
                          <a:pt x="1418" y="89"/>
                          <a:pt x="1414" y="89"/>
                        </a:cubicBezTo>
                        <a:cubicBezTo>
                          <a:pt x="1410" y="89"/>
                          <a:pt x="1406" y="87"/>
                          <a:pt x="1403" y="85"/>
                        </a:cubicBezTo>
                        <a:cubicBezTo>
                          <a:pt x="1400" y="82"/>
                          <a:pt x="1399" y="78"/>
                          <a:pt x="1399" y="74"/>
                        </a:cubicBezTo>
                        <a:cubicBezTo>
                          <a:pt x="1399" y="70"/>
                          <a:pt x="1400" y="66"/>
                          <a:pt x="1403" y="63"/>
                        </a:cubicBezTo>
                        <a:cubicBezTo>
                          <a:pt x="1406" y="60"/>
                          <a:pt x="1410" y="59"/>
                          <a:pt x="1414" y="59"/>
                        </a:cubicBezTo>
                        <a:cubicBezTo>
                          <a:pt x="1418" y="59"/>
                          <a:pt x="1422" y="60"/>
                          <a:pt x="1425" y="63"/>
                        </a:cubicBezTo>
                        <a:cubicBezTo>
                          <a:pt x="1428" y="66"/>
                          <a:pt x="1429" y="70"/>
                          <a:pt x="1429" y="74"/>
                        </a:cubicBezTo>
                        <a:close/>
                        <a:moveTo>
                          <a:pt x="1425" y="269"/>
                        </a:moveTo>
                        <a:cubicBezTo>
                          <a:pt x="1402" y="269"/>
                          <a:pt x="1402" y="269"/>
                          <a:pt x="1402" y="269"/>
                        </a:cubicBezTo>
                        <a:cubicBezTo>
                          <a:pt x="1402" y="125"/>
                          <a:pt x="1402" y="125"/>
                          <a:pt x="1402" y="125"/>
                        </a:cubicBezTo>
                        <a:cubicBezTo>
                          <a:pt x="1425" y="125"/>
                          <a:pt x="1425" y="125"/>
                          <a:pt x="1425" y="125"/>
                        </a:cubicBezTo>
                        <a:lnTo>
                          <a:pt x="1425" y="269"/>
                        </a:lnTo>
                        <a:close/>
                        <a:moveTo>
                          <a:pt x="1584" y="269"/>
                        </a:moveTo>
                        <a:cubicBezTo>
                          <a:pt x="1561" y="269"/>
                          <a:pt x="1561" y="269"/>
                          <a:pt x="1561" y="269"/>
                        </a:cubicBezTo>
                        <a:cubicBezTo>
                          <a:pt x="1561" y="187"/>
                          <a:pt x="1561" y="187"/>
                          <a:pt x="1561" y="187"/>
                        </a:cubicBezTo>
                        <a:cubicBezTo>
                          <a:pt x="1561" y="157"/>
                          <a:pt x="1549" y="142"/>
                          <a:pt x="1527" y="142"/>
                        </a:cubicBezTo>
                        <a:cubicBezTo>
                          <a:pt x="1516" y="142"/>
                          <a:pt x="1506" y="146"/>
                          <a:pt x="1499" y="154"/>
                        </a:cubicBezTo>
                        <a:cubicBezTo>
                          <a:pt x="1491" y="163"/>
                          <a:pt x="1487" y="174"/>
                          <a:pt x="1487" y="187"/>
                        </a:cubicBezTo>
                        <a:cubicBezTo>
                          <a:pt x="1487" y="269"/>
                          <a:pt x="1487" y="269"/>
                          <a:pt x="1487" y="269"/>
                        </a:cubicBezTo>
                        <a:cubicBezTo>
                          <a:pt x="1464" y="269"/>
                          <a:pt x="1464" y="269"/>
                          <a:pt x="1464" y="269"/>
                        </a:cubicBezTo>
                        <a:cubicBezTo>
                          <a:pt x="1464" y="125"/>
                          <a:pt x="1464" y="125"/>
                          <a:pt x="1464" y="125"/>
                        </a:cubicBezTo>
                        <a:cubicBezTo>
                          <a:pt x="1487" y="125"/>
                          <a:pt x="1487" y="125"/>
                          <a:pt x="1487" y="125"/>
                        </a:cubicBezTo>
                        <a:cubicBezTo>
                          <a:pt x="1487" y="149"/>
                          <a:pt x="1487" y="149"/>
                          <a:pt x="1487" y="149"/>
                        </a:cubicBezTo>
                        <a:cubicBezTo>
                          <a:pt x="1488" y="149"/>
                          <a:pt x="1488" y="149"/>
                          <a:pt x="1488" y="149"/>
                        </a:cubicBezTo>
                        <a:cubicBezTo>
                          <a:pt x="1499" y="131"/>
                          <a:pt x="1514" y="122"/>
                          <a:pt x="1535" y="122"/>
                        </a:cubicBezTo>
                        <a:cubicBezTo>
                          <a:pt x="1551" y="122"/>
                          <a:pt x="1563" y="127"/>
                          <a:pt x="1571" y="137"/>
                        </a:cubicBezTo>
                        <a:cubicBezTo>
                          <a:pt x="1579" y="148"/>
                          <a:pt x="1584" y="162"/>
                          <a:pt x="1584" y="181"/>
                        </a:cubicBezTo>
                        <a:lnTo>
                          <a:pt x="1584" y="269"/>
                        </a:lnTo>
                        <a:close/>
                        <a:moveTo>
                          <a:pt x="1686" y="268"/>
                        </a:moveTo>
                        <a:cubicBezTo>
                          <a:pt x="1681" y="271"/>
                          <a:pt x="1673" y="273"/>
                          <a:pt x="1664" y="273"/>
                        </a:cubicBezTo>
                        <a:cubicBezTo>
                          <a:pt x="1639" y="273"/>
                          <a:pt x="1627" y="258"/>
                          <a:pt x="1627" y="230"/>
                        </a:cubicBezTo>
                        <a:cubicBezTo>
                          <a:pt x="1627" y="145"/>
                          <a:pt x="1627" y="145"/>
                          <a:pt x="1627" y="145"/>
                        </a:cubicBezTo>
                        <a:cubicBezTo>
                          <a:pt x="1602" y="145"/>
                          <a:pt x="1602" y="145"/>
                          <a:pt x="1602" y="145"/>
                        </a:cubicBezTo>
                        <a:cubicBezTo>
                          <a:pt x="1602" y="125"/>
                          <a:pt x="1602" y="125"/>
                          <a:pt x="1602" y="125"/>
                        </a:cubicBezTo>
                        <a:cubicBezTo>
                          <a:pt x="1627" y="125"/>
                          <a:pt x="1627" y="125"/>
                          <a:pt x="1627" y="125"/>
                        </a:cubicBezTo>
                        <a:cubicBezTo>
                          <a:pt x="1627" y="90"/>
                          <a:pt x="1627" y="90"/>
                          <a:pt x="1627" y="90"/>
                        </a:cubicBezTo>
                        <a:cubicBezTo>
                          <a:pt x="1650" y="83"/>
                          <a:pt x="1650" y="83"/>
                          <a:pt x="1650" y="83"/>
                        </a:cubicBezTo>
                        <a:cubicBezTo>
                          <a:pt x="1650" y="125"/>
                          <a:pt x="1650" y="125"/>
                          <a:pt x="1650" y="125"/>
                        </a:cubicBezTo>
                        <a:cubicBezTo>
                          <a:pt x="1686" y="125"/>
                          <a:pt x="1686" y="125"/>
                          <a:pt x="1686" y="125"/>
                        </a:cubicBezTo>
                        <a:cubicBezTo>
                          <a:pt x="1686" y="145"/>
                          <a:pt x="1686" y="145"/>
                          <a:pt x="1686" y="145"/>
                        </a:cubicBezTo>
                        <a:cubicBezTo>
                          <a:pt x="1650" y="145"/>
                          <a:pt x="1650" y="145"/>
                          <a:pt x="1650" y="145"/>
                        </a:cubicBezTo>
                        <a:cubicBezTo>
                          <a:pt x="1650" y="226"/>
                          <a:pt x="1650" y="226"/>
                          <a:pt x="1650" y="226"/>
                        </a:cubicBezTo>
                        <a:cubicBezTo>
                          <a:pt x="1650" y="236"/>
                          <a:pt x="1651" y="243"/>
                          <a:pt x="1655" y="247"/>
                        </a:cubicBezTo>
                        <a:cubicBezTo>
                          <a:pt x="1658" y="251"/>
                          <a:pt x="1664" y="253"/>
                          <a:pt x="1671" y="253"/>
                        </a:cubicBezTo>
                        <a:cubicBezTo>
                          <a:pt x="1677" y="253"/>
                          <a:pt x="1682" y="251"/>
                          <a:pt x="1686" y="248"/>
                        </a:cubicBezTo>
                        <a:lnTo>
                          <a:pt x="1686" y="268"/>
                        </a:lnTo>
                        <a:close/>
                        <a:moveTo>
                          <a:pt x="196" y="336"/>
                        </a:moveTo>
                        <a:cubicBezTo>
                          <a:pt x="0" y="301"/>
                          <a:pt x="0" y="301"/>
                          <a:pt x="0" y="301"/>
                        </a:cubicBezTo>
                        <a:cubicBezTo>
                          <a:pt x="0" y="35"/>
                          <a:pt x="0" y="35"/>
                          <a:pt x="0" y="35"/>
                        </a:cubicBezTo>
                        <a:cubicBezTo>
                          <a:pt x="196" y="0"/>
                          <a:pt x="196" y="0"/>
                          <a:pt x="196" y="0"/>
                        </a:cubicBezTo>
                        <a:lnTo>
                          <a:pt x="196" y="336"/>
                        </a:lnTo>
                        <a:close/>
                        <a:moveTo>
                          <a:pt x="93" y="98"/>
                        </a:moveTo>
                        <a:cubicBezTo>
                          <a:pt x="90" y="98"/>
                          <a:pt x="87" y="98"/>
                          <a:pt x="85" y="99"/>
                        </a:cubicBezTo>
                        <a:cubicBezTo>
                          <a:pt x="82" y="99"/>
                          <a:pt x="79" y="100"/>
                          <a:pt x="77" y="101"/>
                        </a:cubicBezTo>
                        <a:cubicBezTo>
                          <a:pt x="75" y="102"/>
                          <a:pt x="73" y="104"/>
                          <a:pt x="71" y="105"/>
                        </a:cubicBezTo>
                        <a:cubicBezTo>
                          <a:pt x="69" y="107"/>
                          <a:pt x="67" y="108"/>
                          <a:pt x="65" y="110"/>
                        </a:cubicBezTo>
                        <a:cubicBezTo>
                          <a:pt x="64" y="112"/>
                          <a:pt x="62" y="114"/>
                          <a:pt x="61" y="116"/>
                        </a:cubicBezTo>
                        <a:cubicBezTo>
                          <a:pt x="60" y="118"/>
                          <a:pt x="58" y="121"/>
                          <a:pt x="58" y="123"/>
                        </a:cubicBezTo>
                        <a:cubicBezTo>
                          <a:pt x="57" y="126"/>
                          <a:pt x="56" y="128"/>
                          <a:pt x="56" y="131"/>
                        </a:cubicBezTo>
                        <a:cubicBezTo>
                          <a:pt x="55" y="134"/>
                          <a:pt x="55" y="136"/>
                          <a:pt x="55" y="139"/>
                        </a:cubicBezTo>
                        <a:cubicBezTo>
                          <a:pt x="55" y="143"/>
                          <a:pt x="56" y="147"/>
                          <a:pt x="57" y="151"/>
                        </a:cubicBezTo>
                        <a:cubicBezTo>
                          <a:pt x="58" y="155"/>
                          <a:pt x="59" y="158"/>
                          <a:pt x="61" y="161"/>
                        </a:cubicBezTo>
                        <a:cubicBezTo>
                          <a:pt x="63" y="165"/>
                          <a:pt x="65" y="168"/>
                          <a:pt x="68" y="170"/>
                        </a:cubicBezTo>
                        <a:cubicBezTo>
                          <a:pt x="71" y="173"/>
                          <a:pt x="75" y="176"/>
                          <a:pt x="79" y="178"/>
                        </a:cubicBezTo>
                        <a:cubicBezTo>
                          <a:pt x="80" y="179"/>
                          <a:pt x="82" y="181"/>
                          <a:pt x="83" y="181"/>
                        </a:cubicBezTo>
                        <a:cubicBezTo>
                          <a:pt x="85" y="182"/>
                          <a:pt x="86" y="183"/>
                          <a:pt x="87" y="184"/>
                        </a:cubicBezTo>
                        <a:cubicBezTo>
                          <a:pt x="89" y="185"/>
                          <a:pt x="90" y="186"/>
                          <a:pt x="91" y="187"/>
                        </a:cubicBezTo>
                        <a:cubicBezTo>
                          <a:pt x="92" y="188"/>
                          <a:pt x="92" y="188"/>
                          <a:pt x="93" y="189"/>
                        </a:cubicBezTo>
                        <a:cubicBezTo>
                          <a:pt x="94" y="190"/>
                          <a:pt x="95" y="191"/>
                          <a:pt x="95" y="192"/>
                        </a:cubicBezTo>
                        <a:cubicBezTo>
                          <a:pt x="96" y="193"/>
                          <a:pt x="96" y="194"/>
                          <a:pt x="97" y="195"/>
                        </a:cubicBezTo>
                        <a:cubicBezTo>
                          <a:pt x="97" y="196"/>
                          <a:pt x="98" y="197"/>
                          <a:pt x="98" y="198"/>
                        </a:cubicBezTo>
                        <a:cubicBezTo>
                          <a:pt x="98" y="199"/>
                          <a:pt x="98" y="200"/>
                          <a:pt x="98" y="201"/>
                        </a:cubicBezTo>
                        <a:cubicBezTo>
                          <a:pt x="98" y="202"/>
                          <a:pt x="98" y="203"/>
                          <a:pt x="98" y="204"/>
                        </a:cubicBezTo>
                        <a:cubicBezTo>
                          <a:pt x="98" y="205"/>
                          <a:pt x="98" y="206"/>
                          <a:pt x="97" y="207"/>
                        </a:cubicBezTo>
                        <a:cubicBezTo>
                          <a:pt x="97" y="207"/>
                          <a:pt x="97" y="208"/>
                          <a:pt x="96" y="209"/>
                        </a:cubicBezTo>
                        <a:cubicBezTo>
                          <a:pt x="96" y="209"/>
                          <a:pt x="95" y="210"/>
                          <a:pt x="95" y="211"/>
                        </a:cubicBezTo>
                        <a:cubicBezTo>
                          <a:pt x="94" y="211"/>
                          <a:pt x="93" y="212"/>
                          <a:pt x="92" y="213"/>
                        </a:cubicBezTo>
                        <a:cubicBezTo>
                          <a:pt x="92" y="213"/>
                          <a:pt x="91" y="214"/>
                          <a:pt x="90" y="214"/>
                        </a:cubicBezTo>
                        <a:cubicBezTo>
                          <a:pt x="89" y="214"/>
                          <a:pt x="88" y="214"/>
                          <a:pt x="86" y="215"/>
                        </a:cubicBezTo>
                        <a:cubicBezTo>
                          <a:pt x="85" y="215"/>
                          <a:pt x="84" y="215"/>
                          <a:pt x="83" y="215"/>
                        </a:cubicBezTo>
                        <a:cubicBezTo>
                          <a:pt x="80" y="215"/>
                          <a:pt x="78" y="214"/>
                          <a:pt x="75" y="214"/>
                        </a:cubicBezTo>
                        <a:cubicBezTo>
                          <a:pt x="73" y="213"/>
                          <a:pt x="71" y="212"/>
                          <a:pt x="68" y="211"/>
                        </a:cubicBezTo>
                        <a:cubicBezTo>
                          <a:pt x="66" y="209"/>
                          <a:pt x="64" y="208"/>
                          <a:pt x="62" y="206"/>
                        </a:cubicBezTo>
                        <a:cubicBezTo>
                          <a:pt x="60" y="204"/>
                          <a:pt x="58" y="202"/>
                          <a:pt x="56" y="200"/>
                        </a:cubicBezTo>
                        <a:cubicBezTo>
                          <a:pt x="56" y="230"/>
                          <a:pt x="56" y="230"/>
                          <a:pt x="56" y="230"/>
                        </a:cubicBezTo>
                        <a:cubicBezTo>
                          <a:pt x="57" y="231"/>
                          <a:pt x="59" y="232"/>
                          <a:pt x="61" y="233"/>
                        </a:cubicBezTo>
                        <a:cubicBezTo>
                          <a:pt x="63" y="234"/>
                          <a:pt x="65" y="235"/>
                          <a:pt x="67" y="236"/>
                        </a:cubicBezTo>
                        <a:cubicBezTo>
                          <a:pt x="70" y="237"/>
                          <a:pt x="72" y="237"/>
                          <a:pt x="74" y="238"/>
                        </a:cubicBezTo>
                        <a:cubicBezTo>
                          <a:pt x="77" y="238"/>
                          <a:pt x="79" y="239"/>
                          <a:pt x="82" y="239"/>
                        </a:cubicBezTo>
                        <a:cubicBezTo>
                          <a:pt x="86" y="239"/>
                          <a:pt x="89" y="239"/>
                          <a:pt x="92" y="239"/>
                        </a:cubicBezTo>
                        <a:cubicBezTo>
                          <a:pt x="96" y="238"/>
                          <a:pt x="99" y="238"/>
                          <a:pt x="101" y="237"/>
                        </a:cubicBezTo>
                        <a:cubicBezTo>
                          <a:pt x="104" y="236"/>
                          <a:pt x="107" y="235"/>
                          <a:pt x="109" y="233"/>
                        </a:cubicBezTo>
                        <a:cubicBezTo>
                          <a:pt x="111" y="231"/>
                          <a:pt x="113" y="230"/>
                          <a:pt x="115" y="227"/>
                        </a:cubicBezTo>
                        <a:cubicBezTo>
                          <a:pt x="117" y="226"/>
                          <a:pt x="118" y="224"/>
                          <a:pt x="119" y="222"/>
                        </a:cubicBezTo>
                        <a:cubicBezTo>
                          <a:pt x="120" y="220"/>
                          <a:pt x="121" y="218"/>
                          <a:pt x="122" y="215"/>
                        </a:cubicBezTo>
                        <a:cubicBezTo>
                          <a:pt x="123" y="213"/>
                          <a:pt x="123" y="210"/>
                          <a:pt x="124" y="208"/>
                        </a:cubicBezTo>
                        <a:cubicBezTo>
                          <a:pt x="124" y="205"/>
                          <a:pt x="124" y="202"/>
                          <a:pt x="124" y="199"/>
                        </a:cubicBezTo>
                        <a:cubicBezTo>
                          <a:pt x="124" y="197"/>
                          <a:pt x="124" y="194"/>
                          <a:pt x="124" y="192"/>
                        </a:cubicBezTo>
                        <a:cubicBezTo>
                          <a:pt x="124" y="190"/>
                          <a:pt x="123" y="188"/>
                          <a:pt x="122" y="186"/>
                        </a:cubicBezTo>
                        <a:cubicBezTo>
                          <a:pt x="122" y="183"/>
                          <a:pt x="121" y="181"/>
                          <a:pt x="120" y="179"/>
                        </a:cubicBezTo>
                        <a:cubicBezTo>
                          <a:pt x="119" y="178"/>
                          <a:pt x="118" y="176"/>
                          <a:pt x="117" y="174"/>
                        </a:cubicBezTo>
                        <a:cubicBezTo>
                          <a:pt x="116" y="173"/>
                          <a:pt x="114" y="171"/>
                          <a:pt x="113" y="170"/>
                        </a:cubicBezTo>
                        <a:cubicBezTo>
                          <a:pt x="112" y="168"/>
                          <a:pt x="110" y="167"/>
                          <a:pt x="108" y="165"/>
                        </a:cubicBezTo>
                        <a:cubicBezTo>
                          <a:pt x="106" y="164"/>
                          <a:pt x="105" y="162"/>
                          <a:pt x="102" y="161"/>
                        </a:cubicBezTo>
                        <a:cubicBezTo>
                          <a:pt x="100" y="160"/>
                          <a:pt x="98" y="158"/>
                          <a:pt x="96" y="157"/>
                        </a:cubicBezTo>
                        <a:cubicBezTo>
                          <a:pt x="94" y="156"/>
                          <a:pt x="93" y="155"/>
                          <a:pt x="91" y="154"/>
                        </a:cubicBezTo>
                        <a:cubicBezTo>
                          <a:pt x="90" y="153"/>
                          <a:pt x="89" y="152"/>
                          <a:pt x="88" y="151"/>
                        </a:cubicBezTo>
                        <a:cubicBezTo>
                          <a:pt x="87" y="151"/>
                          <a:pt x="86" y="150"/>
                          <a:pt x="85" y="149"/>
                        </a:cubicBezTo>
                        <a:cubicBezTo>
                          <a:pt x="84" y="148"/>
                          <a:pt x="83" y="148"/>
                          <a:pt x="83" y="147"/>
                        </a:cubicBezTo>
                        <a:cubicBezTo>
                          <a:pt x="82" y="146"/>
                          <a:pt x="82" y="145"/>
                          <a:pt x="81" y="145"/>
                        </a:cubicBezTo>
                        <a:cubicBezTo>
                          <a:pt x="81" y="144"/>
                          <a:pt x="81" y="143"/>
                          <a:pt x="80" y="142"/>
                        </a:cubicBezTo>
                        <a:cubicBezTo>
                          <a:pt x="80" y="141"/>
                          <a:pt x="80" y="140"/>
                          <a:pt x="80" y="139"/>
                        </a:cubicBezTo>
                        <a:cubicBezTo>
                          <a:pt x="79" y="138"/>
                          <a:pt x="79" y="137"/>
                          <a:pt x="79" y="136"/>
                        </a:cubicBezTo>
                        <a:cubicBezTo>
                          <a:pt x="79" y="135"/>
                          <a:pt x="79" y="134"/>
                          <a:pt x="80" y="133"/>
                        </a:cubicBezTo>
                        <a:cubicBezTo>
                          <a:pt x="80" y="132"/>
                          <a:pt x="80" y="131"/>
                          <a:pt x="80" y="131"/>
                        </a:cubicBezTo>
                        <a:cubicBezTo>
                          <a:pt x="81" y="130"/>
                          <a:pt x="81" y="129"/>
                          <a:pt x="82" y="128"/>
                        </a:cubicBezTo>
                        <a:cubicBezTo>
                          <a:pt x="82" y="127"/>
                          <a:pt x="83" y="127"/>
                          <a:pt x="83" y="126"/>
                        </a:cubicBezTo>
                        <a:cubicBezTo>
                          <a:pt x="84" y="125"/>
                          <a:pt x="85" y="125"/>
                          <a:pt x="86" y="124"/>
                        </a:cubicBezTo>
                        <a:cubicBezTo>
                          <a:pt x="86" y="124"/>
                          <a:pt x="87" y="123"/>
                          <a:pt x="88" y="123"/>
                        </a:cubicBezTo>
                        <a:cubicBezTo>
                          <a:pt x="89" y="123"/>
                          <a:pt x="90" y="122"/>
                          <a:pt x="91" y="122"/>
                        </a:cubicBezTo>
                        <a:cubicBezTo>
                          <a:pt x="92" y="122"/>
                          <a:pt x="93" y="122"/>
                          <a:pt x="94" y="122"/>
                        </a:cubicBezTo>
                        <a:cubicBezTo>
                          <a:pt x="96" y="122"/>
                          <a:pt x="99" y="122"/>
                          <a:pt x="101" y="122"/>
                        </a:cubicBezTo>
                        <a:cubicBezTo>
                          <a:pt x="103" y="122"/>
                          <a:pt x="105" y="123"/>
                          <a:pt x="107" y="124"/>
                        </a:cubicBezTo>
                        <a:cubicBezTo>
                          <a:pt x="110" y="124"/>
                          <a:pt x="112" y="125"/>
                          <a:pt x="114" y="126"/>
                        </a:cubicBezTo>
                        <a:cubicBezTo>
                          <a:pt x="116" y="128"/>
                          <a:pt x="118" y="129"/>
                          <a:pt x="119" y="131"/>
                        </a:cubicBezTo>
                        <a:cubicBezTo>
                          <a:pt x="119" y="101"/>
                          <a:pt x="119" y="101"/>
                          <a:pt x="119" y="101"/>
                        </a:cubicBezTo>
                        <a:cubicBezTo>
                          <a:pt x="118" y="100"/>
                          <a:pt x="116" y="100"/>
                          <a:pt x="114" y="99"/>
                        </a:cubicBezTo>
                        <a:cubicBezTo>
                          <a:pt x="112" y="99"/>
                          <a:pt x="110" y="98"/>
                          <a:pt x="107" y="98"/>
                        </a:cubicBezTo>
                        <a:cubicBezTo>
                          <a:pt x="105" y="98"/>
                          <a:pt x="103" y="97"/>
                          <a:pt x="100" y="97"/>
                        </a:cubicBezTo>
                        <a:cubicBezTo>
                          <a:pt x="98" y="97"/>
                          <a:pt x="95" y="97"/>
                          <a:pt x="93" y="98"/>
                        </a:cubicBezTo>
                        <a:moveTo>
                          <a:pt x="324" y="135"/>
                        </a:moveTo>
                        <a:cubicBezTo>
                          <a:pt x="322" y="135"/>
                          <a:pt x="320" y="135"/>
                          <a:pt x="318" y="136"/>
                        </a:cubicBezTo>
                        <a:cubicBezTo>
                          <a:pt x="309" y="113"/>
                          <a:pt x="292" y="95"/>
                          <a:pt x="270" y="86"/>
                        </a:cubicBezTo>
                        <a:cubicBezTo>
                          <a:pt x="270" y="84"/>
                          <a:pt x="270" y="82"/>
                          <a:pt x="270" y="80"/>
                        </a:cubicBezTo>
                        <a:cubicBezTo>
                          <a:pt x="270" y="61"/>
                          <a:pt x="256" y="47"/>
                          <a:pt x="238" y="47"/>
                        </a:cubicBezTo>
                        <a:cubicBezTo>
                          <a:pt x="229" y="47"/>
                          <a:pt x="221" y="50"/>
                          <a:pt x="215" y="57"/>
                        </a:cubicBezTo>
                        <a:cubicBezTo>
                          <a:pt x="215" y="103"/>
                          <a:pt x="215" y="103"/>
                          <a:pt x="215" y="103"/>
                        </a:cubicBezTo>
                        <a:cubicBezTo>
                          <a:pt x="221" y="109"/>
                          <a:pt x="229" y="113"/>
                          <a:pt x="238" y="113"/>
                        </a:cubicBezTo>
                        <a:cubicBezTo>
                          <a:pt x="248" y="113"/>
                          <a:pt x="256" y="109"/>
                          <a:pt x="262" y="102"/>
                        </a:cubicBezTo>
                        <a:cubicBezTo>
                          <a:pt x="281" y="109"/>
                          <a:pt x="295" y="125"/>
                          <a:pt x="302" y="144"/>
                        </a:cubicBezTo>
                        <a:cubicBezTo>
                          <a:pt x="296" y="150"/>
                          <a:pt x="292" y="159"/>
                          <a:pt x="292" y="168"/>
                        </a:cubicBezTo>
                        <a:cubicBezTo>
                          <a:pt x="292" y="178"/>
                          <a:pt x="296" y="187"/>
                          <a:pt x="302" y="193"/>
                        </a:cubicBezTo>
                        <a:cubicBezTo>
                          <a:pt x="295" y="212"/>
                          <a:pt x="281" y="227"/>
                          <a:pt x="262" y="235"/>
                        </a:cubicBezTo>
                        <a:cubicBezTo>
                          <a:pt x="256" y="228"/>
                          <a:pt x="247" y="224"/>
                          <a:pt x="238" y="224"/>
                        </a:cubicBezTo>
                        <a:cubicBezTo>
                          <a:pt x="229" y="224"/>
                          <a:pt x="221" y="228"/>
                          <a:pt x="215" y="234"/>
                        </a:cubicBezTo>
                        <a:cubicBezTo>
                          <a:pt x="215" y="280"/>
                          <a:pt x="215" y="280"/>
                          <a:pt x="215" y="280"/>
                        </a:cubicBezTo>
                        <a:cubicBezTo>
                          <a:pt x="221" y="286"/>
                          <a:pt x="229" y="290"/>
                          <a:pt x="238" y="290"/>
                        </a:cubicBezTo>
                        <a:cubicBezTo>
                          <a:pt x="256" y="290"/>
                          <a:pt x="270" y="275"/>
                          <a:pt x="270" y="257"/>
                        </a:cubicBezTo>
                        <a:cubicBezTo>
                          <a:pt x="270" y="255"/>
                          <a:pt x="270" y="253"/>
                          <a:pt x="270" y="251"/>
                        </a:cubicBezTo>
                        <a:cubicBezTo>
                          <a:pt x="292" y="241"/>
                          <a:pt x="309" y="224"/>
                          <a:pt x="318" y="201"/>
                        </a:cubicBezTo>
                        <a:cubicBezTo>
                          <a:pt x="320" y="201"/>
                          <a:pt x="322" y="202"/>
                          <a:pt x="324" y="202"/>
                        </a:cubicBezTo>
                        <a:cubicBezTo>
                          <a:pt x="342" y="202"/>
                          <a:pt x="356" y="187"/>
                          <a:pt x="356" y="168"/>
                        </a:cubicBezTo>
                        <a:cubicBezTo>
                          <a:pt x="356" y="150"/>
                          <a:pt x="342" y="135"/>
                          <a:pt x="324" y="135"/>
                        </a:cubicBezTo>
                        <a:close/>
                      </a:path>
                    </a:pathLst>
                  </a:custGeom>
                  <a:solidFill>
                    <a:srgbClr val="0078D7"/>
                  </a:solidFill>
                  <a:ln>
                    <a:noFill/>
                  </a:ln>
                  <a:extLst/>
                </p:spPr>
                <p:txBody>
                  <a:bodyPr vert="horz" wrap="square" lIns="91413" tIns="45707" rIns="91413" bIns="45707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32502">
                      <a:defRPr/>
                    </a:pPr>
                    <a:endParaRPr lang="en-US" kern="0" dirty="0">
                      <a:solidFill>
                        <a:srgbClr val="505050"/>
                      </a:solidFill>
                      <a:latin typeface="Segoe UI Semilight"/>
                    </a:endParaRPr>
                  </a:p>
                </p:txBody>
              </p:sp>
              <p:pic>
                <p:nvPicPr>
                  <p:cNvPr id="102" name="Picture 101"/>
                  <p:cNvPicPr>
                    <a:picLocks noChangeAspect="1"/>
                  </p:cNvPicPr>
                  <p:nvPr/>
                </p:nvPicPr>
                <p:blipFill>
                  <a:blip r:embed="rId3">
                    <a:duotone>
                      <a:srgbClr val="0078D7">
                        <a:shade val="45000"/>
                        <a:satMod val="135000"/>
                      </a:srgbClr>
                      <a:prstClr val="white"/>
                    </a:duotone>
                  </a:blip>
                  <a:stretch>
                    <a:fillRect/>
                  </a:stretch>
                </p:blipFill>
                <p:spPr>
                  <a:xfrm>
                    <a:off x="8603934" y="5076504"/>
                    <a:ext cx="393511" cy="393511"/>
                  </a:xfrm>
                  <a:prstGeom prst="rect">
                    <a:avLst/>
                  </a:prstGeom>
                </p:spPr>
              </p:pic>
              <p:grpSp>
                <p:nvGrpSpPr>
                  <p:cNvPr id="103" name="Group 102"/>
                  <p:cNvGrpSpPr/>
                  <p:nvPr/>
                </p:nvGrpSpPr>
                <p:grpSpPr>
                  <a:xfrm>
                    <a:off x="9478961" y="5321301"/>
                    <a:ext cx="2378076" cy="959805"/>
                    <a:chOff x="9418637" y="4908551"/>
                    <a:chExt cx="2378076" cy="959805"/>
                  </a:xfrm>
                </p:grpSpPr>
                <p:pic>
                  <p:nvPicPr>
                    <p:cNvPr id="104" name="Picture 103"/>
                    <p:cNvPicPr>
                      <a:picLocks noChangeAspect="1"/>
                    </p:cNvPicPr>
                    <p:nvPr/>
                  </p:nvPicPr>
                  <p:blipFill>
                    <a:blip r:embed="rId4"/>
                    <a:stretch>
                      <a:fillRect/>
                    </a:stretch>
                  </p:blipFill>
                  <p:spPr>
                    <a:xfrm>
                      <a:off x="9536698" y="5636481"/>
                      <a:ext cx="597320" cy="150544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05" name="Picture 104"/>
                    <p:cNvPicPr>
                      <a:picLocks noChangeAspect="1"/>
                    </p:cNvPicPr>
                    <p:nvPr/>
                  </p:nvPicPr>
                  <p:blipFill>
                    <a:blip r:embed="rId5"/>
                    <a:stretch>
                      <a:fillRect/>
                    </a:stretch>
                  </p:blipFill>
                  <p:spPr>
                    <a:xfrm>
                      <a:off x="11096024" y="5079455"/>
                      <a:ext cx="603851" cy="93762"/>
                    </a:xfrm>
                    <a:prstGeom prst="rect">
                      <a:avLst/>
                    </a:prstGeom>
                  </p:spPr>
                </p:pic>
                <p:grpSp>
                  <p:nvGrpSpPr>
                    <p:cNvPr id="106" name="Group 105"/>
                    <p:cNvGrpSpPr/>
                    <p:nvPr/>
                  </p:nvGrpSpPr>
                  <p:grpSpPr>
                    <a:xfrm>
                      <a:off x="10176085" y="5139169"/>
                      <a:ext cx="200019" cy="539806"/>
                      <a:chOff x="7258847" y="5219926"/>
                      <a:chExt cx="665292" cy="979277"/>
                    </a:xfrm>
                  </p:grpSpPr>
                  <p:cxnSp>
                    <p:nvCxnSpPr>
                      <p:cNvPr id="112" name="Straight Connector 111"/>
                      <p:cNvCxnSpPr/>
                      <p:nvPr/>
                    </p:nvCxnSpPr>
                    <p:spPr>
                      <a:xfrm>
                        <a:off x="7258847" y="5219926"/>
                        <a:ext cx="665292" cy="334736"/>
                      </a:xfrm>
                      <a:prstGeom prst="line">
                        <a:avLst/>
                      </a:prstGeom>
                      <a:noFill/>
                      <a:ln w="31750" cap="flat" cmpd="sng" algn="ctr">
                        <a:solidFill>
                          <a:srgbClr val="FFFFFF">
                            <a:lumMod val="85000"/>
                          </a:srgbClr>
                        </a:solidFill>
                        <a:prstDash val="solid"/>
                        <a:headEnd type="none"/>
                        <a:tailEnd type="none"/>
                      </a:ln>
                      <a:effectLst/>
                    </p:spPr>
                  </p:cxnSp>
                  <p:cxnSp>
                    <p:nvCxnSpPr>
                      <p:cNvPr id="113" name="Straight Connector 112"/>
                      <p:cNvCxnSpPr/>
                      <p:nvPr/>
                    </p:nvCxnSpPr>
                    <p:spPr>
                      <a:xfrm flipV="1">
                        <a:off x="7305696" y="5877384"/>
                        <a:ext cx="616122" cy="321819"/>
                      </a:xfrm>
                      <a:prstGeom prst="line">
                        <a:avLst/>
                      </a:prstGeom>
                      <a:noFill/>
                      <a:ln w="31750" cap="flat" cmpd="sng" algn="ctr">
                        <a:solidFill>
                          <a:srgbClr val="FFFFFF">
                            <a:lumMod val="85000"/>
                          </a:srgbClr>
                        </a:solidFill>
                        <a:prstDash val="solid"/>
                        <a:headEnd type="none"/>
                        <a:tailEnd type="none"/>
                      </a:ln>
                      <a:effectLst/>
                    </p:spPr>
                  </p:cxnSp>
                </p:grpSp>
                <p:sp>
                  <p:nvSpPr>
                    <p:cNvPr id="107" name="Rectangle 106"/>
                    <p:cNvSpPr/>
                    <p:nvPr/>
                  </p:nvSpPr>
                  <p:spPr bwMode="auto">
                    <a:xfrm>
                      <a:off x="9418637" y="4908551"/>
                      <a:ext cx="2378076" cy="959805"/>
                    </a:xfrm>
                    <a:prstGeom prst="rect">
                      <a:avLst/>
                    </a:prstGeom>
                    <a:noFill/>
                    <a:ln w="22225" cap="flat" cmpd="sng" algn="ctr">
                      <a:solidFill>
                        <a:srgbClr val="353535">
                          <a:lumMod val="40000"/>
                          <a:lumOff val="60000"/>
                        </a:srgbClr>
                      </a:solidFill>
                      <a:prstDash val="sysDot"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rot="0" spcFirstLastPara="0" vertOverflow="overflow" horzOverflow="overflow" vert="horz" wrap="square" lIns="186494" tIns="149195" rIns="186494" bIns="149195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defTabSz="950966" fontAlgn="base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en-US" sz="2448" kern="0" dirty="0" err="1">
                        <a:gradFill>
                          <a:gsLst>
                            <a:gs pos="0">
                              <a:srgbClr val="FFFFFF"/>
                            </a:gs>
                            <a:gs pos="100000">
                              <a:srgbClr val="FFFFFF"/>
                            </a:gs>
                          </a:gsLst>
                          <a:lin ang="5400000" scaled="0"/>
                        </a:gradFill>
                        <a:latin typeface="Segoe UI Semi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  <p:sp>
                  <p:nvSpPr>
                    <p:cNvPr id="108" name="Freeform 5"/>
                    <p:cNvSpPr>
                      <a:spLocks noChangeAspect="1" noEditPoints="1"/>
                    </p:cNvSpPr>
                    <p:nvPr/>
                  </p:nvSpPr>
                  <p:spPr bwMode="auto">
                    <a:xfrm>
                      <a:off x="10517646" y="5100421"/>
                      <a:ext cx="192210" cy="359682"/>
                    </a:xfrm>
                    <a:custGeom>
                      <a:avLst/>
                      <a:gdLst>
                        <a:gd name="T0" fmla="*/ 77 w 83"/>
                        <a:gd name="T1" fmla="*/ 151 h 157"/>
                        <a:gd name="T2" fmla="*/ 6 w 83"/>
                        <a:gd name="T3" fmla="*/ 6 h 157"/>
                        <a:gd name="T4" fmla="*/ 83 w 83"/>
                        <a:gd name="T5" fmla="*/ 0 h 157"/>
                        <a:gd name="T6" fmla="*/ 6 w 83"/>
                        <a:gd name="T7" fmla="*/ 0 h 157"/>
                        <a:gd name="T8" fmla="*/ 0 w 83"/>
                        <a:gd name="T9" fmla="*/ 6 h 157"/>
                        <a:gd name="T10" fmla="*/ 0 w 83"/>
                        <a:gd name="T11" fmla="*/ 157 h 157"/>
                        <a:gd name="T12" fmla="*/ 77 w 83"/>
                        <a:gd name="T13" fmla="*/ 157 h 157"/>
                        <a:gd name="T14" fmla="*/ 83 w 83"/>
                        <a:gd name="T15" fmla="*/ 151 h 157"/>
                        <a:gd name="T16" fmla="*/ 83 w 83"/>
                        <a:gd name="T17" fmla="*/ 0 h 157"/>
                        <a:gd name="T18" fmla="*/ 15 w 83"/>
                        <a:gd name="T19" fmla="*/ 102 h 157"/>
                        <a:gd name="T20" fmla="*/ 20 w 83"/>
                        <a:gd name="T21" fmla="*/ 102 h 157"/>
                        <a:gd name="T22" fmla="*/ 26 w 83"/>
                        <a:gd name="T23" fmla="*/ 104 h 157"/>
                        <a:gd name="T24" fmla="*/ 26 w 83"/>
                        <a:gd name="T25" fmla="*/ 99 h 157"/>
                        <a:gd name="T26" fmla="*/ 26 w 83"/>
                        <a:gd name="T27" fmla="*/ 104 h 157"/>
                        <a:gd name="T28" fmla="*/ 67 w 83"/>
                        <a:gd name="T29" fmla="*/ 89 h 157"/>
                        <a:gd name="T30" fmla="*/ 15 w 83"/>
                        <a:gd name="T31" fmla="*/ 88 h 157"/>
                        <a:gd name="T32" fmla="*/ 17 w 83"/>
                        <a:gd name="T33" fmla="*/ 79 h 157"/>
                        <a:gd name="T34" fmla="*/ 68 w 83"/>
                        <a:gd name="T35" fmla="*/ 80 h 157"/>
                        <a:gd name="T36" fmla="*/ 68 w 83"/>
                        <a:gd name="T37" fmla="*/ 88 h 157"/>
                        <a:gd name="T38" fmla="*/ 67 w 83"/>
                        <a:gd name="T39" fmla="*/ 74 h 157"/>
                        <a:gd name="T40" fmla="*/ 15 w 83"/>
                        <a:gd name="T41" fmla="*/ 72 h 157"/>
                        <a:gd name="T42" fmla="*/ 17 w 83"/>
                        <a:gd name="T43" fmla="*/ 63 h 157"/>
                        <a:gd name="T44" fmla="*/ 68 w 83"/>
                        <a:gd name="T45" fmla="*/ 64 h 157"/>
                        <a:gd name="T46" fmla="*/ 68 w 83"/>
                        <a:gd name="T47" fmla="*/ 72 h 157"/>
                        <a:gd name="T48" fmla="*/ 67 w 83"/>
                        <a:gd name="T49" fmla="*/ 58 h 157"/>
                        <a:gd name="T50" fmla="*/ 15 w 83"/>
                        <a:gd name="T51" fmla="*/ 57 h 157"/>
                        <a:gd name="T52" fmla="*/ 17 w 83"/>
                        <a:gd name="T53" fmla="*/ 47 h 157"/>
                        <a:gd name="T54" fmla="*/ 68 w 83"/>
                        <a:gd name="T55" fmla="*/ 49 h 157"/>
                        <a:gd name="T56" fmla="*/ 68 w 83"/>
                        <a:gd name="T57" fmla="*/ 57 h 157"/>
                        <a:gd name="T58" fmla="*/ 67 w 83"/>
                        <a:gd name="T59" fmla="*/ 42 h 157"/>
                        <a:gd name="T60" fmla="*/ 15 w 83"/>
                        <a:gd name="T61" fmla="*/ 41 h 157"/>
                        <a:gd name="T62" fmla="*/ 17 w 83"/>
                        <a:gd name="T63" fmla="*/ 31 h 157"/>
                        <a:gd name="T64" fmla="*/ 68 w 83"/>
                        <a:gd name="T65" fmla="*/ 33 h 157"/>
                        <a:gd name="T66" fmla="*/ 68 w 83"/>
                        <a:gd name="T67" fmla="*/ 41 h 157"/>
                        <a:gd name="T68" fmla="*/ 67 w 83"/>
                        <a:gd name="T69" fmla="*/ 27 h 157"/>
                        <a:gd name="T70" fmla="*/ 15 w 83"/>
                        <a:gd name="T71" fmla="*/ 25 h 157"/>
                        <a:gd name="T72" fmla="*/ 17 w 83"/>
                        <a:gd name="T73" fmla="*/ 16 h 157"/>
                        <a:gd name="T74" fmla="*/ 68 w 83"/>
                        <a:gd name="T75" fmla="*/ 17 h 157"/>
                        <a:gd name="T76" fmla="*/ 68 w 83"/>
                        <a:gd name="T77" fmla="*/ 25 h 15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</a:cxnLst>
                      <a:rect l="0" t="0" r="r" b="b"/>
                      <a:pathLst>
                        <a:path w="83" h="157">
                          <a:moveTo>
                            <a:pt x="77" y="6"/>
                          </a:moveTo>
                          <a:cubicBezTo>
                            <a:pt x="77" y="151"/>
                            <a:pt x="77" y="151"/>
                            <a:pt x="77" y="151"/>
                          </a:cubicBezTo>
                          <a:cubicBezTo>
                            <a:pt x="6" y="151"/>
                            <a:pt x="6" y="151"/>
                            <a:pt x="6" y="151"/>
                          </a:cubicBezTo>
                          <a:cubicBezTo>
                            <a:pt x="6" y="6"/>
                            <a:pt x="6" y="6"/>
                            <a:pt x="6" y="6"/>
                          </a:cubicBezTo>
                          <a:cubicBezTo>
                            <a:pt x="77" y="6"/>
                            <a:pt x="77" y="6"/>
                            <a:pt x="77" y="6"/>
                          </a:cubicBezTo>
                          <a:moveTo>
                            <a:pt x="83" y="0"/>
                          </a:moveTo>
                          <a:cubicBezTo>
                            <a:pt x="77" y="0"/>
                            <a:pt x="77" y="0"/>
                            <a:pt x="77" y="0"/>
                          </a:cubicBezTo>
                          <a:cubicBezTo>
                            <a:pt x="6" y="0"/>
                            <a:pt x="6" y="0"/>
                            <a:pt x="6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6"/>
                            <a:pt x="0" y="6"/>
                            <a:pt x="0" y="6"/>
                          </a:cubicBezTo>
                          <a:cubicBezTo>
                            <a:pt x="0" y="151"/>
                            <a:pt x="0" y="151"/>
                            <a:pt x="0" y="151"/>
                          </a:cubicBezTo>
                          <a:cubicBezTo>
                            <a:pt x="0" y="157"/>
                            <a:pt x="0" y="157"/>
                            <a:pt x="0" y="157"/>
                          </a:cubicBezTo>
                          <a:cubicBezTo>
                            <a:pt x="6" y="157"/>
                            <a:pt x="6" y="157"/>
                            <a:pt x="6" y="157"/>
                          </a:cubicBezTo>
                          <a:cubicBezTo>
                            <a:pt x="77" y="157"/>
                            <a:pt x="77" y="157"/>
                            <a:pt x="77" y="157"/>
                          </a:cubicBezTo>
                          <a:cubicBezTo>
                            <a:pt x="83" y="157"/>
                            <a:pt x="83" y="157"/>
                            <a:pt x="83" y="157"/>
                          </a:cubicBezTo>
                          <a:cubicBezTo>
                            <a:pt x="83" y="151"/>
                            <a:pt x="83" y="151"/>
                            <a:pt x="83" y="151"/>
                          </a:cubicBezTo>
                          <a:cubicBezTo>
                            <a:pt x="83" y="6"/>
                            <a:pt x="83" y="6"/>
                            <a:pt x="83" y="6"/>
                          </a:cubicBezTo>
                          <a:cubicBezTo>
                            <a:pt x="83" y="0"/>
                            <a:pt x="83" y="0"/>
                            <a:pt x="83" y="0"/>
                          </a:cubicBezTo>
                          <a:close/>
                          <a:moveTo>
                            <a:pt x="18" y="104"/>
                          </a:moveTo>
                          <a:cubicBezTo>
                            <a:pt x="16" y="104"/>
                            <a:pt x="15" y="103"/>
                            <a:pt x="15" y="102"/>
                          </a:cubicBezTo>
                          <a:cubicBezTo>
                            <a:pt x="15" y="100"/>
                            <a:pt x="16" y="99"/>
                            <a:pt x="18" y="99"/>
                          </a:cubicBezTo>
                          <a:cubicBezTo>
                            <a:pt x="19" y="99"/>
                            <a:pt x="20" y="100"/>
                            <a:pt x="20" y="102"/>
                          </a:cubicBezTo>
                          <a:cubicBezTo>
                            <a:pt x="20" y="103"/>
                            <a:pt x="19" y="104"/>
                            <a:pt x="18" y="104"/>
                          </a:cubicBezTo>
                          <a:close/>
                          <a:moveTo>
                            <a:pt x="26" y="104"/>
                          </a:moveTo>
                          <a:cubicBezTo>
                            <a:pt x="24" y="104"/>
                            <a:pt x="23" y="103"/>
                            <a:pt x="23" y="102"/>
                          </a:cubicBezTo>
                          <a:cubicBezTo>
                            <a:pt x="23" y="100"/>
                            <a:pt x="24" y="99"/>
                            <a:pt x="26" y="99"/>
                          </a:cubicBezTo>
                          <a:cubicBezTo>
                            <a:pt x="27" y="99"/>
                            <a:pt x="28" y="100"/>
                            <a:pt x="28" y="102"/>
                          </a:cubicBezTo>
                          <a:cubicBezTo>
                            <a:pt x="28" y="103"/>
                            <a:pt x="27" y="104"/>
                            <a:pt x="26" y="104"/>
                          </a:cubicBezTo>
                          <a:close/>
                          <a:moveTo>
                            <a:pt x="68" y="88"/>
                          </a:moveTo>
                          <a:cubicBezTo>
                            <a:pt x="68" y="89"/>
                            <a:pt x="67" y="89"/>
                            <a:pt x="67" y="89"/>
                          </a:cubicBezTo>
                          <a:cubicBezTo>
                            <a:pt x="17" y="89"/>
                            <a:pt x="17" y="89"/>
                            <a:pt x="17" y="89"/>
                          </a:cubicBezTo>
                          <a:cubicBezTo>
                            <a:pt x="16" y="89"/>
                            <a:pt x="15" y="89"/>
                            <a:pt x="15" y="88"/>
                          </a:cubicBezTo>
                          <a:cubicBezTo>
                            <a:pt x="15" y="80"/>
                            <a:pt x="15" y="80"/>
                            <a:pt x="15" y="80"/>
                          </a:cubicBezTo>
                          <a:cubicBezTo>
                            <a:pt x="15" y="79"/>
                            <a:pt x="16" y="79"/>
                            <a:pt x="17" y="79"/>
                          </a:cubicBezTo>
                          <a:cubicBezTo>
                            <a:pt x="67" y="79"/>
                            <a:pt x="67" y="79"/>
                            <a:pt x="67" y="79"/>
                          </a:cubicBezTo>
                          <a:cubicBezTo>
                            <a:pt x="67" y="79"/>
                            <a:pt x="68" y="79"/>
                            <a:pt x="68" y="80"/>
                          </a:cubicBezTo>
                          <a:cubicBezTo>
                            <a:pt x="68" y="88"/>
                            <a:pt x="68" y="88"/>
                            <a:pt x="68" y="88"/>
                          </a:cubicBezTo>
                          <a:cubicBezTo>
                            <a:pt x="68" y="88"/>
                            <a:pt x="68" y="88"/>
                            <a:pt x="68" y="88"/>
                          </a:cubicBezTo>
                          <a:close/>
                          <a:moveTo>
                            <a:pt x="68" y="72"/>
                          </a:moveTo>
                          <a:cubicBezTo>
                            <a:pt x="68" y="73"/>
                            <a:pt x="67" y="74"/>
                            <a:pt x="67" y="74"/>
                          </a:cubicBezTo>
                          <a:cubicBezTo>
                            <a:pt x="17" y="74"/>
                            <a:pt x="17" y="74"/>
                            <a:pt x="17" y="74"/>
                          </a:cubicBezTo>
                          <a:cubicBezTo>
                            <a:pt x="16" y="74"/>
                            <a:pt x="15" y="73"/>
                            <a:pt x="15" y="72"/>
                          </a:cubicBezTo>
                          <a:cubicBezTo>
                            <a:pt x="15" y="64"/>
                            <a:pt x="15" y="64"/>
                            <a:pt x="15" y="64"/>
                          </a:cubicBezTo>
                          <a:cubicBezTo>
                            <a:pt x="15" y="63"/>
                            <a:pt x="16" y="63"/>
                            <a:pt x="17" y="63"/>
                          </a:cubicBezTo>
                          <a:cubicBezTo>
                            <a:pt x="67" y="63"/>
                            <a:pt x="67" y="63"/>
                            <a:pt x="67" y="63"/>
                          </a:cubicBezTo>
                          <a:cubicBezTo>
                            <a:pt x="67" y="63"/>
                            <a:pt x="68" y="63"/>
                            <a:pt x="68" y="64"/>
                          </a:cubicBezTo>
                          <a:cubicBezTo>
                            <a:pt x="68" y="72"/>
                            <a:pt x="68" y="72"/>
                            <a:pt x="68" y="72"/>
                          </a:cubicBezTo>
                          <a:cubicBezTo>
                            <a:pt x="68" y="72"/>
                            <a:pt x="68" y="72"/>
                            <a:pt x="68" y="72"/>
                          </a:cubicBezTo>
                          <a:close/>
                          <a:moveTo>
                            <a:pt x="68" y="57"/>
                          </a:moveTo>
                          <a:cubicBezTo>
                            <a:pt x="68" y="57"/>
                            <a:pt x="67" y="58"/>
                            <a:pt x="67" y="58"/>
                          </a:cubicBezTo>
                          <a:cubicBezTo>
                            <a:pt x="17" y="58"/>
                            <a:pt x="17" y="58"/>
                            <a:pt x="17" y="58"/>
                          </a:cubicBezTo>
                          <a:cubicBezTo>
                            <a:pt x="16" y="58"/>
                            <a:pt x="15" y="57"/>
                            <a:pt x="15" y="57"/>
                          </a:cubicBezTo>
                          <a:cubicBezTo>
                            <a:pt x="15" y="49"/>
                            <a:pt x="15" y="49"/>
                            <a:pt x="15" y="49"/>
                          </a:cubicBezTo>
                          <a:cubicBezTo>
                            <a:pt x="15" y="48"/>
                            <a:pt x="16" y="47"/>
                            <a:pt x="17" y="47"/>
                          </a:cubicBezTo>
                          <a:cubicBezTo>
                            <a:pt x="67" y="47"/>
                            <a:pt x="67" y="47"/>
                            <a:pt x="67" y="47"/>
                          </a:cubicBezTo>
                          <a:cubicBezTo>
                            <a:pt x="67" y="47"/>
                            <a:pt x="68" y="48"/>
                            <a:pt x="68" y="49"/>
                          </a:cubicBezTo>
                          <a:cubicBezTo>
                            <a:pt x="68" y="57"/>
                            <a:pt x="68" y="57"/>
                            <a:pt x="68" y="57"/>
                          </a:cubicBezTo>
                          <a:cubicBezTo>
                            <a:pt x="68" y="57"/>
                            <a:pt x="68" y="57"/>
                            <a:pt x="68" y="57"/>
                          </a:cubicBezTo>
                          <a:close/>
                          <a:moveTo>
                            <a:pt x="68" y="41"/>
                          </a:moveTo>
                          <a:cubicBezTo>
                            <a:pt x="68" y="42"/>
                            <a:pt x="67" y="42"/>
                            <a:pt x="67" y="42"/>
                          </a:cubicBezTo>
                          <a:cubicBezTo>
                            <a:pt x="17" y="42"/>
                            <a:pt x="17" y="42"/>
                            <a:pt x="17" y="42"/>
                          </a:cubicBezTo>
                          <a:cubicBezTo>
                            <a:pt x="16" y="42"/>
                            <a:pt x="15" y="42"/>
                            <a:pt x="15" y="41"/>
                          </a:cubicBezTo>
                          <a:cubicBezTo>
                            <a:pt x="15" y="33"/>
                            <a:pt x="15" y="33"/>
                            <a:pt x="15" y="33"/>
                          </a:cubicBezTo>
                          <a:cubicBezTo>
                            <a:pt x="15" y="32"/>
                            <a:pt x="16" y="31"/>
                            <a:pt x="17" y="31"/>
                          </a:cubicBezTo>
                          <a:cubicBezTo>
                            <a:pt x="67" y="31"/>
                            <a:pt x="67" y="31"/>
                            <a:pt x="67" y="31"/>
                          </a:cubicBezTo>
                          <a:cubicBezTo>
                            <a:pt x="67" y="31"/>
                            <a:pt x="68" y="32"/>
                            <a:pt x="68" y="33"/>
                          </a:cubicBezTo>
                          <a:cubicBezTo>
                            <a:pt x="68" y="41"/>
                            <a:pt x="68" y="41"/>
                            <a:pt x="68" y="41"/>
                          </a:cubicBezTo>
                          <a:cubicBezTo>
                            <a:pt x="68" y="41"/>
                            <a:pt x="68" y="41"/>
                            <a:pt x="68" y="41"/>
                          </a:cubicBezTo>
                          <a:close/>
                          <a:moveTo>
                            <a:pt x="68" y="25"/>
                          </a:moveTo>
                          <a:cubicBezTo>
                            <a:pt x="68" y="26"/>
                            <a:pt x="67" y="27"/>
                            <a:pt x="67" y="27"/>
                          </a:cubicBezTo>
                          <a:cubicBezTo>
                            <a:pt x="17" y="27"/>
                            <a:pt x="17" y="27"/>
                            <a:pt x="17" y="27"/>
                          </a:cubicBezTo>
                          <a:cubicBezTo>
                            <a:pt x="16" y="27"/>
                            <a:pt x="15" y="26"/>
                            <a:pt x="15" y="25"/>
                          </a:cubicBezTo>
                          <a:cubicBezTo>
                            <a:pt x="15" y="17"/>
                            <a:pt x="15" y="17"/>
                            <a:pt x="15" y="17"/>
                          </a:cubicBezTo>
                          <a:cubicBezTo>
                            <a:pt x="15" y="16"/>
                            <a:pt x="16" y="16"/>
                            <a:pt x="17" y="16"/>
                          </a:cubicBezTo>
                          <a:cubicBezTo>
                            <a:pt x="67" y="16"/>
                            <a:pt x="67" y="16"/>
                            <a:pt x="67" y="16"/>
                          </a:cubicBezTo>
                          <a:cubicBezTo>
                            <a:pt x="67" y="16"/>
                            <a:pt x="68" y="16"/>
                            <a:pt x="68" y="17"/>
                          </a:cubicBezTo>
                          <a:cubicBezTo>
                            <a:pt x="68" y="25"/>
                            <a:pt x="68" y="25"/>
                            <a:pt x="68" y="25"/>
                          </a:cubicBezTo>
                          <a:cubicBezTo>
                            <a:pt x="68" y="25"/>
                            <a:pt x="68" y="25"/>
                            <a:pt x="68" y="25"/>
                          </a:cubicBezTo>
                          <a:close/>
                        </a:path>
                      </a:pathLst>
                    </a:custGeom>
                    <a:solidFill>
                      <a:srgbClr val="0078D7"/>
                    </a:solidFill>
                    <a:ln w="2540">
                      <a:noFill/>
                    </a:ln>
                  </p:spPr>
                  <p:txBody>
                    <a:bodyPr vert="horz" wrap="square" lIns="93247" tIns="46624" rIns="93247" bIns="46624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defTabSz="951241">
                        <a:defRPr/>
                      </a:pPr>
                      <a:endParaRPr lang="en-US" sz="1837" kern="0" dirty="0">
                        <a:solidFill>
                          <a:srgbClr val="505050"/>
                        </a:solidFill>
                        <a:latin typeface="Segoe UI Semilight"/>
                      </a:endParaRPr>
                    </a:p>
                  </p:txBody>
                </p:sp>
                <p:grpSp>
                  <p:nvGrpSpPr>
                    <p:cNvPr id="109" name="Group 108"/>
                    <p:cNvGrpSpPr/>
                    <p:nvPr/>
                  </p:nvGrpSpPr>
                  <p:grpSpPr>
                    <a:xfrm flipH="1">
                      <a:off x="10835114" y="5139169"/>
                      <a:ext cx="200019" cy="539806"/>
                      <a:chOff x="7367040" y="5219926"/>
                      <a:chExt cx="665292" cy="979277"/>
                    </a:xfrm>
                  </p:grpSpPr>
                  <p:cxnSp>
                    <p:nvCxnSpPr>
                      <p:cNvPr id="110" name="Straight Connector 109"/>
                      <p:cNvCxnSpPr/>
                      <p:nvPr/>
                    </p:nvCxnSpPr>
                    <p:spPr>
                      <a:xfrm>
                        <a:off x="7367040" y="5219926"/>
                        <a:ext cx="665292" cy="334736"/>
                      </a:xfrm>
                      <a:prstGeom prst="line">
                        <a:avLst/>
                      </a:prstGeom>
                      <a:noFill/>
                      <a:ln w="31750" cap="flat" cmpd="sng" algn="ctr">
                        <a:solidFill>
                          <a:srgbClr val="FFFFFF">
                            <a:lumMod val="85000"/>
                          </a:srgbClr>
                        </a:solidFill>
                        <a:prstDash val="solid"/>
                        <a:headEnd type="none"/>
                        <a:tailEnd type="none"/>
                      </a:ln>
                      <a:effectLst/>
                    </p:spPr>
                  </p:cxnSp>
                  <p:cxnSp>
                    <p:nvCxnSpPr>
                      <p:cNvPr id="111" name="Straight Connector 110"/>
                      <p:cNvCxnSpPr/>
                      <p:nvPr/>
                    </p:nvCxnSpPr>
                    <p:spPr>
                      <a:xfrm flipV="1">
                        <a:off x="7413885" y="5877384"/>
                        <a:ext cx="616122" cy="321819"/>
                      </a:xfrm>
                      <a:prstGeom prst="line">
                        <a:avLst/>
                      </a:prstGeom>
                      <a:noFill/>
                      <a:ln w="31750" cap="flat" cmpd="sng" algn="ctr">
                        <a:solidFill>
                          <a:srgbClr val="FFFFFF">
                            <a:lumMod val="85000"/>
                          </a:srgbClr>
                        </a:solidFill>
                        <a:prstDash val="solid"/>
                        <a:headEnd type="none"/>
                        <a:tailEnd type="none"/>
                      </a:ln>
                      <a:effectLst/>
                    </p:spPr>
                  </p:cxnSp>
                </p:grpSp>
              </p:grpSp>
            </p:grpSp>
            <p:pic>
              <p:nvPicPr>
                <p:cNvPr id="100" name="Picture 99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920455" y="5782671"/>
                  <a:ext cx="484512" cy="484512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120" name="TextBox 119"/>
          <p:cNvSpPr txBox="1"/>
          <p:nvPr/>
        </p:nvSpPr>
        <p:spPr>
          <a:xfrm>
            <a:off x="7708608" y="2104157"/>
            <a:ext cx="1269294" cy="498933"/>
          </a:xfrm>
          <a:prstGeom prst="rect">
            <a:avLst/>
          </a:prstGeom>
          <a:noFill/>
        </p:spPr>
        <p:txBody>
          <a:bodyPr wrap="none" lIns="186494" tIns="149195" rIns="186494" bIns="149195" rtlCol="0">
            <a:spAutoFit/>
          </a:bodyPr>
          <a:lstStyle/>
          <a:p>
            <a:pPr defTabSz="932535">
              <a:lnSpc>
                <a:spcPct val="90000"/>
              </a:lnSpc>
              <a:spcAft>
                <a:spcPts val="612"/>
              </a:spcAft>
              <a:defRPr/>
            </a:pPr>
            <a:r>
              <a:rPr lang="en-US" sz="1427" kern="0" dirty="0">
                <a:gradFill>
                  <a:gsLst>
                    <a:gs pos="2917">
                      <a:srgbClr val="D2D2D2">
                        <a:lumMod val="50000"/>
                      </a:srgbClr>
                    </a:gs>
                    <a:gs pos="30000">
                      <a:srgbClr val="D2D2D2">
                        <a:lumMod val="50000"/>
                      </a:srgbClr>
                    </a:gs>
                  </a:gsLst>
                  <a:lin ang="5400000" scaled="0"/>
                </a:gradFill>
                <a:latin typeface="Segoe UI Semilight"/>
              </a:rPr>
              <a:t>Logic Apps</a:t>
            </a:r>
          </a:p>
        </p:txBody>
      </p:sp>
      <p:grpSp>
        <p:nvGrpSpPr>
          <p:cNvPr id="121" name="Group 120"/>
          <p:cNvGrpSpPr/>
          <p:nvPr/>
        </p:nvGrpSpPr>
        <p:grpSpPr>
          <a:xfrm>
            <a:off x="4887808" y="222788"/>
            <a:ext cx="1858380" cy="3441294"/>
            <a:chOff x="5276436" y="831017"/>
            <a:chExt cx="1822366" cy="3374605"/>
          </a:xfrm>
        </p:grpSpPr>
        <p:grpSp>
          <p:nvGrpSpPr>
            <p:cNvPr id="122" name="Group 121"/>
            <p:cNvGrpSpPr/>
            <p:nvPr/>
          </p:nvGrpSpPr>
          <p:grpSpPr>
            <a:xfrm>
              <a:off x="5276436" y="831017"/>
              <a:ext cx="1822366" cy="3374605"/>
              <a:chOff x="5047836" y="433680"/>
              <a:chExt cx="1822366" cy="3374605"/>
            </a:xfrm>
          </p:grpSpPr>
          <p:grpSp>
            <p:nvGrpSpPr>
              <p:cNvPr id="130" name="Group 129"/>
              <p:cNvGrpSpPr/>
              <p:nvPr/>
            </p:nvGrpSpPr>
            <p:grpSpPr>
              <a:xfrm>
                <a:off x="5075598" y="2173392"/>
                <a:ext cx="1794604" cy="967135"/>
                <a:chOff x="5244245" y="4399384"/>
                <a:chExt cx="1794604" cy="967135"/>
              </a:xfrm>
            </p:grpSpPr>
            <p:sp>
              <p:nvSpPr>
                <p:cNvPr id="139" name="TextBox 138"/>
                <p:cNvSpPr txBox="1"/>
                <p:nvPr/>
              </p:nvSpPr>
              <p:spPr>
                <a:xfrm>
                  <a:off x="5244245" y="4873343"/>
                  <a:ext cx="1794604" cy="493176"/>
                </a:xfrm>
                <a:prstGeom prst="rect">
                  <a:avLst/>
                </a:prstGeom>
                <a:noFill/>
              </p:spPr>
              <p:txBody>
                <a:bodyPr wrap="none" lIns="186494" tIns="149195" rIns="186494" bIns="149195" rtlCol="0">
                  <a:spAutoFit/>
                </a:bodyPr>
                <a:lstStyle/>
                <a:p>
                  <a:pPr defTabSz="932535">
                    <a:lnSpc>
                      <a:spcPct val="90000"/>
                    </a:lnSpc>
                    <a:spcAft>
                      <a:spcPts val="612"/>
                    </a:spcAft>
                    <a:defRPr/>
                  </a:pPr>
                  <a:r>
                    <a:rPr lang="en-US" sz="1427" kern="0" dirty="0">
                      <a:gradFill>
                        <a:gsLst>
                          <a:gs pos="2917">
                            <a:srgbClr val="D2D2D2">
                              <a:lumMod val="50000"/>
                            </a:srgbClr>
                          </a:gs>
                          <a:gs pos="30000">
                            <a:srgbClr val="D2D2D2">
                              <a:lumMod val="50000"/>
                            </a:srgbClr>
                          </a:gs>
                        </a:gsLst>
                        <a:lin ang="5400000" scaled="0"/>
                      </a:gradFill>
                      <a:latin typeface="Segoe UI Semilight"/>
                    </a:rPr>
                    <a:t>Cognitive Services</a:t>
                  </a:r>
                </a:p>
              </p:txBody>
            </p:sp>
            <p:pic>
              <p:nvPicPr>
                <p:cNvPr id="140" name="Picture 139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730605" y="4399384"/>
                  <a:ext cx="657314" cy="657314"/>
                </a:xfrm>
                <a:prstGeom prst="rect">
                  <a:avLst/>
                </a:prstGeom>
              </p:spPr>
            </p:pic>
          </p:grpSp>
          <p:sp>
            <p:nvSpPr>
              <p:cNvPr id="131" name="TextBox 130"/>
              <p:cNvSpPr txBox="1"/>
              <p:nvPr/>
            </p:nvSpPr>
            <p:spPr>
              <a:xfrm>
                <a:off x="5194478" y="1914843"/>
                <a:ext cx="1276632" cy="1977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lvl="0" algn="ctr" defTabSz="914400">
                  <a:lnSpc>
                    <a:spcPct val="90000"/>
                  </a:lnSpc>
                  <a:spcAft>
                    <a:spcPts val="600"/>
                  </a:spcAft>
                  <a:defRPr sz="1400" kern="0">
                    <a:gradFill>
                      <a:gsLst>
                        <a:gs pos="2917">
                          <a:schemeClr val="bg2">
                            <a:lumMod val="50000"/>
                          </a:schemeClr>
                        </a:gs>
                        <a:gs pos="30000">
                          <a:schemeClr val="bg2">
                            <a:lumMod val="50000"/>
                          </a:schemeClr>
                        </a:gs>
                      </a:gsLst>
                      <a:lin ang="5400000" scaled="0"/>
                    </a:gradFill>
                  </a:defRPr>
                </a:lvl1pPr>
              </a:lstStyle>
              <a:p>
                <a:pPr defTabSz="1268239">
                  <a:spcAft>
                    <a:spcPts val="832"/>
                  </a:spcAft>
                  <a:defRPr/>
                </a:pPr>
                <a:r>
                  <a:rPr lang="en-US" sz="1427" dirty="0">
                    <a:gradFill>
                      <a:gsLst>
                        <a:gs pos="2917">
                          <a:srgbClr val="D2D2D2">
                            <a:lumMod val="50000"/>
                          </a:srgbClr>
                        </a:gs>
                        <a:gs pos="30000">
                          <a:srgbClr val="D2D2D2">
                            <a:lumMod val="50000"/>
                          </a:srgbClr>
                        </a:gs>
                      </a:gsLst>
                      <a:lin ang="5400000" scaled="0"/>
                    </a:gradFill>
                    <a:latin typeface="Segoe UI Semilight"/>
                  </a:rPr>
                  <a:t>Service Bus</a:t>
                </a:r>
              </a:p>
            </p:txBody>
          </p:sp>
          <p:grpSp>
            <p:nvGrpSpPr>
              <p:cNvPr id="132" name="Group 131"/>
              <p:cNvGrpSpPr/>
              <p:nvPr/>
            </p:nvGrpSpPr>
            <p:grpSpPr>
              <a:xfrm>
                <a:off x="5230323" y="433680"/>
                <a:ext cx="1457312" cy="658091"/>
                <a:chOff x="5320782" y="339875"/>
                <a:chExt cx="1457312" cy="658091"/>
              </a:xfrm>
            </p:grpSpPr>
            <p:sp>
              <p:nvSpPr>
                <p:cNvPr id="136" name="TextBox 135"/>
                <p:cNvSpPr txBox="1"/>
                <p:nvPr/>
              </p:nvSpPr>
              <p:spPr>
                <a:xfrm>
                  <a:off x="5320782" y="800255"/>
                  <a:ext cx="1457312" cy="19771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en-US"/>
                  </a:defPPr>
                  <a:lvl1pPr lvl="0" algn="ctr" defTabSz="914400">
                    <a:lnSpc>
                      <a:spcPct val="90000"/>
                    </a:lnSpc>
                    <a:spcAft>
                      <a:spcPts val="600"/>
                    </a:spcAft>
                    <a:defRPr sz="1400" kern="0">
                      <a:gradFill>
                        <a:gsLst>
                          <a:gs pos="2917">
                            <a:schemeClr val="bg2">
                              <a:lumMod val="50000"/>
                            </a:schemeClr>
                          </a:gs>
                          <a:gs pos="30000">
                            <a:schemeClr val="bg2">
                              <a:lumMod val="50000"/>
                            </a:schemeClr>
                          </a:gs>
                        </a:gsLst>
                        <a:lin ang="5400000" scaled="0"/>
                      </a:gradFill>
                    </a:defRPr>
                  </a:lvl1pPr>
                </a:lstStyle>
                <a:p>
                  <a:pPr defTabSz="1268239">
                    <a:spcAft>
                      <a:spcPts val="832"/>
                    </a:spcAft>
                    <a:defRPr/>
                  </a:pPr>
                  <a:r>
                    <a:rPr lang="en-US" sz="1427" dirty="0">
                      <a:gradFill>
                        <a:gsLst>
                          <a:gs pos="2917">
                            <a:srgbClr val="D2D2D2">
                              <a:lumMod val="50000"/>
                            </a:srgbClr>
                          </a:gs>
                          <a:gs pos="30000">
                            <a:srgbClr val="D2D2D2">
                              <a:lumMod val="50000"/>
                            </a:srgbClr>
                          </a:gs>
                        </a:gsLst>
                        <a:lin ang="5400000" scaled="0"/>
                      </a:gradFill>
                      <a:latin typeface="Segoe UI Semilight"/>
                    </a:rPr>
                    <a:t>Machine Learning </a:t>
                  </a:r>
                </a:p>
              </p:txBody>
            </p:sp>
            <p:pic>
              <p:nvPicPr>
                <p:cNvPr id="137" name="Picture 136"/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5805679" y="339875"/>
                  <a:ext cx="382988" cy="382988"/>
                </a:xfrm>
                <a:prstGeom prst="rect">
                  <a:avLst/>
                </a:prstGeom>
              </p:spPr>
            </p:pic>
          </p:grpSp>
          <p:grpSp>
            <p:nvGrpSpPr>
              <p:cNvPr id="133" name="Group 132"/>
              <p:cNvGrpSpPr/>
              <p:nvPr/>
            </p:nvGrpSpPr>
            <p:grpSpPr>
              <a:xfrm>
                <a:off x="5047836" y="3115886"/>
                <a:ext cx="1671719" cy="692399"/>
                <a:chOff x="5114500" y="3040514"/>
                <a:chExt cx="1671719" cy="692399"/>
              </a:xfrm>
            </p:grpSpPr>
            <p:sp>
              <p:nvSpPr>
                <p:cNvPr id="134" name="Rectangle 133"/>
                <p:cNvSpPr/>
                <p:nvPr/>
              </p:nvSpPr>
              <p:spPr bwMode="auto">
                <a:xfrm>
                  <a:off x="5114500" y="3535202"/>
                  <a:ext cx="1671719" cy="197711"/>
                </a:xfrm>
                <a:prstGeom prst="rect">
                  <a:avLst/>
                </a:prstGeom>
                <a:noFill/>
                <a:ln w="13017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spAutoFit/>
                </a:bodyPr>
                <a:lstStyle/>
                <a:p>
                  <a:pPr algn="ctr" defTabSz="950783" fontAlgn="base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sz="1427" kern="0" dirty="0">
                      <a:gradFill>
                        <a:gsLst>
                          <a:gs pos="2917">
                            <a:srgbClr val="D2D2D2">
                              <a:lumMod val="50000"/>
                            </a:srgbClr>
                          </a:gs>
                          <a:gs pos="30000">
                            <a:srgbClr val="D2D2D2">
                              <a:lumMod val="50000"/>
                            </a:srgbClr>
                          </a:gs>
                        </a:gsLst>
                        <a:lin ang="5400000" scaled="0"/>
                      </a:gradFill>
                      <a:latin typeface="Segoe UI Semilight"/>
                    </a:rPr>
                    <a:t>API Management</a:t>
                  </a:r>
                </a:p>
              </p:txBody>
            </p:sp>
            <p:pic>
              <p:nvPicPr>
                <p:cNvPr id="135" name="Picture 134"/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5747076" y="3040514"/>
                  <a:ext cx="456920" cy="45692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25" name="Picture 12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913319" y="1773995"/>
              <a:ext cx="460795" cy="460795"/>
            </a:xfrm>
            <a:prstGeom prst="rect">
              <a:avLst/>
            </a:prstGeom>
          </p:spPr>
        </p:pic>
      </p:grpSp>
      <p:grpSp>
        <p:nvGrpSpPr>
          <p:cNvPr id="141" name="Group 140"/>
          <p:cNvGrpSpPr/>
          <p:nvPr/>
        </p:nvGrpSpPr>
        <p:grpSpPr>
          <a:xfrm>
            <a:off x="8742708" y="88651"/>
            <a:ext cx="3178804" cy="3111918"/>
            <a:chOff x="9056629" y="229580"/>
            <a:chExt cx="3117199" cy="3051610"/>
          </a:xfrm>
        </p:grpSpPr>
        <p:cxnSp>
          <p:nvCxnSpPr>
            <p:cNvPr id="143" name="Straight Connector 142"/>
            <p:cNvCxnSpPr/>
            <p:nvPr/>
          </p:nvCxnSpPr>
          <p:spPr>
            <a:xfrm flipH="1" flipV="1">
              <a:off x="9864493" y="3271548"/>
              <a:ext cx="744952" cy="1"/>
            </a:xfrm>
            <a:prstGeom prst="line">
              <a:avLst/>
            </a:prstGeom>
            <a:noFill/>
            <a:ln w="38100" cap="flat" cmpd="sng" algn="ctr">
              <a:solidFill>
                <a:srgbClr val="353535">
                  <a:lumMod val="40000"/>
                  <a:lumOff val="60000"/>
                </a:srgbClr>
              </a:solidFill>
              <a:prstDash val="solid"/>
              <a:headEnd type="none"/>
              <a:tailEnd type="none"/>
            </a:ln>
            <a:effectLst/>
          </p:spPr>
        </p:cxnSp>
        <p:grpSp>
          <p:nvGrpSpPr>
            <p:cNvPr id="144" name="Group 143"/>
            <p:cNvGrpSpPr/>
            <p:nvPr/>
          </p:nvGrpSpPr>
          <p:grpSpPr>
            <a:xfrm>
              <a:off x="9056629" y="229580"/>
              <a:ext cx="3117199" cy="3051610"/>
              <a:chOff x="9024219" y="768372"/>
              <a:chExt cx="3117199" cy="3051610"/>
            </a:xfrm>
          </p:grpSpPr>
          <p:grpSp>
            <p:nvGrpSpPr>
              <p:cNvPr id="145" name="Group 144"/>
              <p:cNvGrpSpPr/>
              <p:nvPr/>
            </p:nvGrpSpPr>
            <p:grpSpPr>
              <a:xfrm>
                <a:off x="9807882" y="768372"/>
                <a:ext cx="2333536" cy="3051610"/>
                <a:chOff x="9807882" y="768372"/>
                <a:chExt cx="2333536" cy="3051610"/>
              </a:xfrm>
            </p:grpSpPr>
            <p:grpSp>
              <p:nvGrpSpPr>
                <p:cNvPr id="147" name="Group 146"/>
                <p:cNvGrpSpPr/>
                <p:nvPr/>
              </p:nvGrpSpPr>
              <p:grpSpPr>
                <a:xfrm>
                  <a:off x="9807882" y="1091404"/>
                  <a:ext cx="781235" cy="2728578"/>
                  <a:chOff x="9622728" y="1268296"/>
                  <a:chExt cx="781235" cy="2728578"/>
                </a:xfrm>
              </p:grpSpPr>
              <p:cxnSp>
                <p:nvCxnSpPr>
                  <p:cNvPr id="149" name="Straight Connector 148"/>
                  <p:cNvCxnSpPr/>
                  <p:nvPr/>
                </p:nvCxnSpPr>
                <p:spPr>
                  <a:xfrm>
                    <a:off x="9622728" y="2324630"/>
                    <a:ext cx="749191" cy="0"/>
                  </a:xfrm>
                  <a:prstGeom prst="line">
                    <a:avLst/>
                  </a:prstGeom>
                  <a:noFill/>
                  <a:ln w="38100" cap="flat" cmpd="sng" algn="ctr">
                    <a:solidFill>
                      <a:srgbClr val="353535">
                        <a:lumMod val="40000"/>
                        <a:lumOff val="60000"/>
                      </a:srgbClr>
                    </a:solidFill>
                    <a:prstDash val="solid"/>
                    <a:headEnd type="none"/>
                    <a:tailEnd type="none"/>
                  </a:ln>
                  <a:effectLst/>
                </p:spPr>
              </p:cxnSp>
              <p:cxnSp>
                <p:nvCxnSpPr>
                  <p:cNvPr id="150" name="Straight Connector 149"/>
                  <p:cNvCxnSpPr/>
                  <p:nvPr/>
                </p:nvCxnSpPr>
                <p:spPr>
                  <a:xfrm flipH="1">
                    <a:off x="9634775" y="1268296"/>
                    <a:ext cx="10556" cy="2728578"/>
                  </a:xfrm>
                  <a:prstGeom prst="line">
                    <a:avLst/>
                  </a:prstGeom>
                  <a:noFill/>
                  <a:ln w="38100" cap="flat" cmpd="sng" algn="ctr">
                    <a:solidFill>
                      <a:srgbClr val="353535">
                        <a:lumMod val="40000"/>
                        <a:lumOff val="60000"/>
                      </a:srgbClr>
                    </a:solidFill>
                    <a:prstDash val="solid"/>
                    <a:headEnd type="none"/>
                    <a:tailEnd type="none"/>
                  </a:ln>
                  <a:effectLst/>
                </p:spPr>
              </p:cxnSp>
              <p:cxnSp>
                <p:nvCxnSpPr>
                  <p:cNvPr id="155" name="Straight Connector 154"/>
                  <p:cNvCxnSpPr/>
                  <p:nvPr/>
                </p:nvCxnSpPr>
                <p:spPr>
                  <a:xfrm flipH="1">
                    <a:off x="9634846" y="1268296"/>
                    <a:ext cx="769117" cy="0"/>
                  </a:xfrm>
                  <a:prstGeom prst="line">
                    <a:avLst/>
                  </a:prstGeom>
                  <a:noFill/>
                  <a:ln w="38100" cap="flat" cmpd="sng" algn="ctr">
                    <a:solidFill>
                      <a:srgbClr val="353535">
                        <a:lumMod val="40000"/>
                        <a:lumOff val="60000"/>
                      </a:srgbClr>
                    </a:solidFill>
                    <a:prstDash val="solid"/>
                    <a:headEnd type="none"/>
                    <a:tailEnd type="none"/>
                  </a:ln>
                  <a:effectLst/>
                </p:spPr>
              </p:cxnSp>
              <p:cxnSp>
                <p:nvCxnSpPr>
                  <p:cNvPr id="158" name="Straight Connector 157"/>
                  <p:cNvCxnSpPr/>
                  <p:nvPr/>
                </p:nvCxnSpPr>
                <p:spPr>
                  <a:xfrm flipH="1">
                    <a:off x="9634846" y="3166343"/>
                    <a:ext cx="769117" cy="0"/>
                  </a:xfrm>
                  <a:prstGeom prst="line">
                    <a:avLst/>
                  </a:prstGeom>
                  <a:noFill/>
                  <a:ln w="38100" cap="flat" cmpd="sng" algn="ctr">
                    <a:solidFill>
                      <a:srgbClr val="353535">
                        <a:lumMod val="40000"/>
                        <a:lumOff val="60000"/>
                      </a:srgbClr>
                    </a:solidFill>
                    <a:prstDash val="solid"/>
                    <a:headEnd type="none"/>
                    <a:tailEnd type="none"/>
                  </a:ln>
                  <a:effectLst/>
                </p:spPr>
              </p:cxnSp>
            </p:grpSp>
            <p:pic>
              <p:nvPicPr>
                <p:cNvPr id="148" name="Picture 147"/>
                <p:cNvPicPr>
                  <a:picLocks noChangeAspect="1"/>
                </p:cNvPicPr>
                <p:nvPr/>
              </p:nvPicPr>
              <p:blipFill>
                <a:blip r:embed="rId11">
                  <a:duotone>
                    <a:srgbClr val="0078D7">
                      <a:shade val="45000"/>
                      <a:satMod val="135000"/>
                    </a:srgb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colorTemperature colorTemp="7200"/>
                          </a14:imgEffect>
                          <a14:imgEffect>
                            <a14:saturation sat="234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693417" y="768372"/>
                  <a:ext cx="1448001" cy="943848"/>
                </a:xfrm>
                <a:prstGeom prst="rect">
                  <a:avLst/>
                </a:prstGeom>
                <a:noFill/>
              </p:spPr>
            </p:pic>
          </p:grpSp>
          <p:cxnSp>
            <p:nvCxnSpPr>
              <p:cNvPr id="146" name="Straight Connector 145"/>
              <p:cNvCxnSpPr/>
              <p:nvPr/>
            </p:nvCxnSpPr>
            <p:spPr>
              <a:xfrm>
                <a:off x="9024219" y="2476342"/>
                <a:ext cx="806265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353535">
                    <a:lumMod val="40000"/>
                    <a:lumOff val="60000"/>
                  </a:srgbClr>
                </a:solidFill>
                <a:prstDash val="solid"/>
                <a:headEnd type="none"/>
                <a:tailEnd type="none"/>
              </a:ln>
              <a:effectLst/>
            </p:spPr>
          </p:cxnSp>
        </p:grpSp>
      </p:grpSp>
      <p:pic>
        <p:nvPicPr>
          <p:cNvPr id="159" name="Picture 15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860" y="1541049"/>
            <a:ext cx="643806" cy="643806"/>
          </a:xfrm>
          <a:prstGeom prst="rect">
            <a:avLst/>
          </a:prstGeom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13430" y="6102841"/>
            <a:ext cx="683939" cy="348648"/>
          </a:xfrm>
          <a:prstGeom prst="rect">
            <a:avLst/>
          </a:prstGeom>
        </p:spPr>
      </p:pic>
      <p:cxnSp>
        <p:nvCxnSpPr>
          <p:cNvPr id="161" name="Straight Connector 160"/>
          <p:cNvCxnSpPr/>
          <p:nvPr/>
        </p:nvCxnSpPr>
        <p:spPr>
          <a:xfrm flipV="1">
            <a:off x="7169411" y="5214809"/>
            <a:ext cx="0" cy="314625"/>
          </a:xfrm>
          <a:prstGeom prst="line">
            <a:avLst/>
          </a:prstGeom>
          <a:noFill/>
          <a:ln w="38100" cap="flat" cmpd="sng" algn="ctr">
            <a:solidFill>
              <a:srgbClr val="353535">
                <a:lumMod val="40000"/>
                <a:lumOff val="60000"/>
              </a:srgbClr>
            </a:solidFill>
            <a:prstDash val="solid"/>
            <a:headEnd type="none"/>
            <a:tailEnd type="none"/>
          </a:ln>
          <a:effectLst/>
        </p:spPr>
      </p:cxnSp>
      <p:pic>
        <p:nvPicPr>
          <p:cNvPr id="164" name="Picture 16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715018" y="5908641"/>
            <a:ext cx="873938" cy="254658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405160" y="6626703"/>
            <a:ext cx="582702" cy="142154"/>
          </a:xfrm>
          <a:prstGeom prst="rect">
            <a:avLst/>
          </a:prstGeom>
        </p:spPr>
      </p:pic>
      <p:pic>
        <p:nvPicPr>
          <p:cNvPr id="167" name="Picture 16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531177" y="1208353"/>
            <a:ext cx="485670" cy="485670"/>
          </a:xfrm>
          <a:prstGeom prst="rect">
            <a:avLst/>
          </a:prstGeom>
        </p:spPr>
      </p:pic>
      <p:sp>
        <p:nvSpPr>
          <p:cNvPr id="170" name="Rectangle 169"/>
          <p:cNvSpPr/>
          <p:nvPr/>
        </p:nvSpPr>
        <p:spPr bwMode="auto">
          <a:xfrm>
            <a:off x="10651902" y="1365957"/>
            <a:ext cx="1704757" cy="201618"/>
          </a:xfrm>
          <a:prstGeom prst="rect">
            <a:avLst/>
          </a:prstGeom>
          <a:noFill/>
          <a:ln w="13017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defTabSz="9507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27" kern="0" dirty="0">
                <a:gradFill>
                  <a:gsLst>
                    <a:gs pos="2917">
                      <a:srgbClr val="D2D2D2">
                        <a:lumMod val="50000"/>
                      </a:srgbClr>
                    </a:gs>
                    <a:gs pos="30000">
                      <a:srgbClr val="D2D2D2">
                        <a:lumMod val="50000"/>
                      </a:srgbClr>
                    </a:gs>
                  </a:gsLst>
                  <a:lin ang="5400000" scaled="0"/>
                </a:gradFill>
                <a:latin typeface="Segoe UI Semilight"/>
              </a:rPr>
              <a:t>B2B &amp; EDI</a:t>
            </a:r>
          </a:p>
        </p:txBody>
      </p:sp>
      <p:pic>
        <p:nvPicPr>
          <p:cNvPr id="171" name="Picture 4" descr="Image result for docusign logo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66"/>
          <a:stretch/>
        </p:blipFill>
        <p:spPr bwMode="auto">
          <a:xfrm>
            <a:off x="10463364" y="2871257"/>
            <a:ext cx="1481482" cy="404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2" name="Straight Connector 171"/>
          <p:cNvCxnSpPr/>
          <p:nvPr/>
        </p:nvCxnSpPr>
        <p:spPr>
          <a:xfrm flipH="1">
            <a:off x="4753370" y="3190643"/>
            <a:ext cx="644274" cy="0"/>
          </a:xfrm>
          <a:prstGeom prst="line">
            <a:avLst/>
          </a:prstGeom>
          <a:noFill/>
          <a:ln w="38100" cap="flat" cmpd="sng" algn="ctr">
            <a:solidFill>
              <a:srgbClr val="353535">
                <a:lumMod val="40000"/>
                <a:lumOff val="60000"/>
              </a:srgbClr>
            </a:solidFill>
            <a:prstDash val="solid"/>
            <a:headEnd type="none"/>
            <a:tailEnd type="none"/>
          </a:ln>
          <a:effectLst/>
        </p:spPr>
      </p:cxnSp>
      <p:cxnSp>
        <p:nvCxnSpPr>
          <p:cNvPr id="173" name="Straight Connector 172"/>
          <p:cNvCxnSpPr/>
          <p:nvPr/>
        </p:nvCxnSpPr>
        <p:spPr>
          <a:xfrm flipV="1">
            <a:off x="8956901" y="5196208"/>
            <a:ext cx="0" cy="306604"/>
          </a:xfrm>
          <a:prstGeom prst="line">
            <a:avLst/>
          </a:prstGeom>
          <a:noFill/>
          <a:ln w="38100" cap="flat" cmpd="sng" algn="ctr">
            <a:solidFill>
              <a:srgbClr val="353535">
                <a:lumMod val="40000"/>
                <a:lumOff val="60000"/>
              </a:srgbClr>
            </a:solidFill>
            <a:prstDash val="solid"/>
            <a:headEnd type="none"/>
            <a:tailEnd type="none"/>
          </a:ln>
          <a:effectLst/>
        </p:spPr>
      </p:cxnSp>
      <p:cxnSp>
        <p:nvCxnSpPr>
          <p:cNvPr id="174" name="Straight Connector 173"/>
          <p:cNvCxnSpPr/>
          <p:nvPr/>
        </p:nvCxnSpPr>
        <p:spPr>
          <a:xfrm flipV="1">
            <a:off x="4767493" y="3190643"/>
            <a:ext cx="0" cy="789802"/>
          </a:xfrm>
          <a:prstGeom prst="line">
            <a:avLst/>
          </a:prstGeom>
          <a:noFill/>
          <a:ln w="38100" cap="flat" cmpd="sng" algn="ctr">
            <a:solidFill>
              <a:srgbClr val="353535">
                <a:lumMod val="40000"/>
                <a:lumOff val="60000"/>
              </a:srgbClr>
            </a:solidFill>
            <a:prstDash val="solid"/>
            <a:headEnd type="none"/>
            <a:tailEnd type="none"/>
          </a:ln>
          <a:effectLst/>
        </p:spPr>
      </p:cxnSp>
      <p:cxnSp>
        <p:nvCxnSpPr>
          <p:cNvPr id="175" name="Straight Connector 174"/>
          <p:cNvCxnSpPr/>
          <p:nvPr/>
        </p:nvCxnSpPr>
        <p:spPr>
          <a:xfrm flipH="1" flipV="1">
            <a:off x="4495651" y="3976197"/>
            <a:ext cx="541698" cy="3339"/>
          </a:xfrm>
          <a:prstGeom prst="line">
            <a:avLst/>
          </a:prstGeom>
          <a:noFill/>
          <a:ln w="38100" cap="flat" cmpd="sng" algn="ctr">
            <a:solidFill>
              <a:srgbClr val="353535">
                <a:lumMod val="40000"/>
                <a:lumOff val="60000"/>
              </a:srgbClr>
            </a:solidFill>
            <a:prstDash val="solid"/>
            <a:headEnd type="none"/>
            <a:tailEnd type="none"/>
          </a:ln>
          <a:effectLst/>
        </p:spPr>
      </p:cxnSp>
      <p:cxnSp>
        <p:nvCxnSpPr>
          <p:cNvPr id="176" name="Straight Connector 175"/>
          <p:cNvCxnSpPr/>
          <p:nvPr/>
        </p:nvCxnSpPr>
        <p:spPr>
          <a:xfrm flipH="1">
            <a:off x="4572335" y="4023956"/>
            <a:ext cx="365756" cy="0"/>
          </a:xfrm>
          <a:prstGeom prst="line">
            <a:avLst/>
          </a:prstGeom>
          <a:noFill/>
          <a:ln w="38100" cap="flat" cmpd="sng" algn="ctr">
            <a:solidFill>
              <a:srgbClr val="353535">
                <a:lumMod val="40000"/>
                <a:lumOff val="60000"/>
              </a:srgbClr>
            </a:solidFill>
            <a:prstDash val="solid"/>
            <a:headEnd type="none"/>
            <a:tailEnd type="none"/>
          </a:ln>
          <a:effectLst/>
        </p:spPr>
      </p:cxnSp>
      <p:cxnSp>
        <p:nvCxnSpPr>
          <p:cNvPr id="177" name="Straight Connector 176"/>
          <p:cNvCxnSpPr/>
          <p:nvPr/>
        </p:nvCxnSpPr>
        <p:spPr>
          <a:xfrm flipH="1">
            <a:off x="4634682" y="4073829"/>
            <a:ext cx="252345" cy="0"/>
          </a:xfrm>
          <a:prstGeom prst="line">
            <a:avLst/>
          </a:prstGeom>
          <a:noFill/>
          <a:ln w="38100" cap="flat" cmpd="sng" algn="ctr">
            <a:solidFill>
              <a:srgbClr val="353535">
                <a:lumMod val="40000"/>
                <a:lumOff val="60000"/>
              </a:srgbClr>
            </a:solidFill>
            <a:prstDash val="solid"/>
            <a:headEnd type="none"/>
            <a:tailEnd type="none"/>
          </a:ln>
          <a:effectLst/>
        </p:spPr>
      </p:cxnSp>
      <p:cxnSp>
        <p:nvCxnSpPr>
          <p:cNvPr id="178" name="Straight Connector 177"/>
          <p:cNvCxnSpPr/>
          <p:nvPr/>
        </p:nvCxnSpPr>
        <p:spPr>
          <a:xfrm flipH="1">
            <a:off x="4667930" y="4121988"/>
            <a:ext cx="182878" cy="1719"/>
          </a:xfrm>
          <a:prstGeom prst="line">
            <a:avLst/>
          </a:prstGeom>
          <a:noFill/>
          <a:ln w="38100" cap="flat" cmpd="sng" algn="ctr">
            <a:solidFill>
              <a:srgbClr val="353535">
                <a:lumMod val="40000"/>
                <a:lumOff val="60000"/>
              </a:srgbClr>
            </a:solidFill>
            <a:prstDash val="solid"/>
            <a:headEnd type="none"/>
            <a:tailEnd type="none"/>
          </a:ln>
          <a:effectLst/>
        </p:spPr>
      </p:cxnSp>
      <p:pic>
        <p:nvPicPr>
          <p:cNvPr id="179" name="Picture 178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516717" y="1978721"/>
            <a:ext cx="962204" cy="661996"/>
          </a:xfrm>
          <a:prstGeom prst="rect">
            <a:avLst/>
          </a:prstGeom>
        </p:spPr>
      </p:pic>
      <p:sp>
        <p:nvSpPr>
          <p:cNvPr id="85" name="Rectangle 84"/>
          <p:cNvSpPr/>
          <p:nvPr/>
        </p:nvSpPr>
        <p:spPr bwMode="auto">
          <a:xfrm>
            <a:off x="882" y="496"/>
            <a:ext cx="4312625" cy="700687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72" i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rPr>
              <a:t>Complete</a:t>
            </a: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3672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72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rPr>
              <a:t>PaaS Support</a:t>
            </a: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3672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72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rPr>
              <a:t>B2B Capabilities</a:t>
            </a: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3672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72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rPr>
              <a:t>SaaS Connectors</a:t>
            </a: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-3834" y="496"/>
            <a:ext cx="4312625" cy="700687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72" i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rPr>
              <a:t>Better Together</a:t>
            </a: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3672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72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rPr>
              <a:t>Rich Azure Services</a:t>
            </a: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3672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72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rPr>
              <a:t>API Management</a:t>
            </a: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3672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72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rPr>
              <a:t>Azure Functions</a:t>
            </a: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3672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3" name="Rectangle 122"/>
          <p:cNvSpPr/>
          <p:nvPr/>
        </p:nvSpPr>
        <p:spPr bwMode="auto">
          <a:xfrm>
            <a:off x="4543" y="-19024"/>
            <a:ext cx="4312625" cy="7013053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72" i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rPr>
              <a:t>Hybrid</a:t>
            </a: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3672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72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rPr>
              <a:t>Secure Gateway</a:t>
            </a: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3672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72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rPr>
              <a:t>As easy as connecting to cloud services</a:t>
            </a: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3672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3672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9455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170" grpId="0"/>
      <p:bldP spid="85" grpId="0" animBg="1"/>
      <p:bldP spid="85" grpId="1" animBg="1"/>
      <p:bldP spid="86" grpId="0" animBg="1"/>
      <p:bldP spid="86" grpId="1" animBg="1"/>
      <p:bldP spid="86" grpId="2" animBg="1"/>
      <p:bldP spid="123" grpId="0" animBg="1"/>
      <p:bldP spid="123" grpId="1" animBg="1"/>
      <p:bldP spid="123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212279" y="122608"/>
            <a:ext cx="2202803" cy="2387118"/>
            <a:chOff x="270531" y="4458802"/>
            <a:chExt cx="2204364" cy="2388811"/>
          </a:xfrm>
        </p:grpSpPr>
        <p:sp>
          <p:nvSpPr>
            <p:cNvPr id="11" name="Rectangle 10"/>
            <p:cNvSpPr/>
            <p:nvPr/>
          </p:nvSpPr>
          <p:spPr>
            <a:xfrm>
              <a:off x="270531" y="4825307"/>
              <a:ext cx="2132223" cy="2022306"/>
            </a:xfrm>
            <a:prstGeom prst="rect">
              <a:avLst/>
            </a:prstGeom>
          </p:spPr>
          <p:txBody>
            <a:bodyPr wrap="square" lIns="182750" tIns="91376" bIns="91376">
              <a:spAutoFit/>
            </a:bodyPr>
            <a:lstStyle/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HTTP, HTTPS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HTTP </a:t>
              </a:r>
              <a:r>
                <a:rPr lang="en-US" sz="102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Webhook</a:t>
              </a: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 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FTP, SFTP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SMTP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RSS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Compose, Parse JSON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Query, Join, Table, Select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Schedule, Wait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Terminate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Workflow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71573" y="4458802"/>
              <a:ext cx="2103322" cy="439202"/>
            </a:xfrm>
            <a:prstGeom prst="rect">
              <a:avLst/>
            </a:prstGeom>
          </p:spPr>
          <p:txBody>
            <a:bodyPr wrap="none" lIns="182750" tIns="91376" rIns="182750" bIns="91376">
              <a:spAutoFit/>
            </a:bodyPr>
            <a:lstStyle/>
            <a:p>
              <a:pPr defTabSz="931785">
                <a:lnSpc>
                  <a:spcPct val="90000"/>
                </a:lnSpc>
                <a:defRPr/>
              </a:pPr>
              <a:r>
                <a:rPr lang="en-US" sz="1801" kern="0" dirty="0">
                  <a:solidFill>
                    <a:srgbClr val="7030A0"/>
                  </a:solidFill>
                  <a:latin typeface="Segoe UI"/>
                </a:rPr>
                <a:t>Protocols/Native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0212279" y="2408694"/>
            <a:ext cx="2662918" cy="2127738"/>
            <a:chOff x="2557958" y="4613736"/>
            <a:chExt cx="2664809" cy="2129251"/>
          </a:xfrm>
        </p:grpSpPr>
        <p:sp>
          <p:nvSpPr>
            <p:cNvPr id="16" name="Rectangle 15"/>
            <p:cNvSpPr/>
            <p:nvPr/>
          </p:nvSpPr>
          <p:spPr>
            <a:xfrm>
              <a:off x="2557958" y="4933237"/>
              <a:ext cx="2122361" cy="1809750"/>
            </a:xfrm>
            <a:prstGeom prst="rect">
              <a:avLst/>
            </a:prstGeom>
          </p:spPr>
          <p:txBody>
            <a:bodyPr wrap="square" lIns="182750" tIns="91376" bIns="91376">
              <a:spAutoFit/>
            </a:bodyPr>
            <a:lstStyle/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XML Validation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Transform XML (+Mapper)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Flat File Encode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Flat File Decode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X12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EDIFACT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AS2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Integration Account Artifact Lookup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563000" y="4613736"/>
              <a:ext cx="2659767" cy="439203"/>
            </a:xfrm>
            <a:prstGeom prst="rect">
              <a:avLst/>
            </a:prstGeom>
          </p:spPr>
          <p:txBody>
            <a:bodyPr wrap="square" lIns="182750" tIns="91376" rIns="182750" bIns="91376">
              <a:spAutoFit/>
            </a:bodyPr>
            <a:lstStyle/>
            <a:p>
              <a:pPr defTabSz="931785">
                <a:lnSpc>
                  <a:spcPct val="90000"/>
                </a:lnSpc>
                <a:defRPr/>
              </a:pPr>
              <a:r>
                <a:rPr lang="en-US" sz="1801" kern="0" dirty="0">
                  <a:solidFill>
                    <a:srgbClr val="7030A0"/>
                  </a:solidFill>
                  <a:latin typeface="Segoe UI"/>
                </a:rPr>
                <a:t>XML &amp; EDI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0212279" y="4451834"/>
            <a:ext cx="1850131" cy="2340147"/>
            <a:chOff x="4870166" y="4613736"/>
            <a:chExt cx="1851442" cy="2341802"/>
          </a:xfrm>
        </p:grpSpPr>
        <p:sp>
          <p:nvSpPr>
            <p:cNvPr id="18" name="Rectangle 17"/>
            <p:cNvSpPr/>
            <p:nvPr/>
          </p:nvSpPr>
          <p:spPr>
            <a:xfrm>
              <a:off x="4983816" y="4613736"/>
              <a:ext cx="1067835" cy="439201"/>
            </a:xfrm>
            <a:prstGeom prst="rect">
              <a:avLst/>
            </a:prstGeom>
          </p:spPr>
          <p:txBody>
            <a:bodyPr wrap="none" lIns="182750" tIns="91376" rIns="182750" bIns="91376">
              <a:spAutoFit/>
            </a:bodyPr>
            <a:lstStyle/>
            <a:p>
              <a:pPr defTabSz="931785">
                <a:lnSpc>
                  <a:spcPct val="90000"/>
                </a:lnSpc>
                <a:defRPr/>
              </a:pPr>
              <a:r>
                <a:rPr lang="en-US" sz="1801" kern="0" dirty="0">
                  <a:solidFill>
                    <a:srgbClr val="7030A0"/>
                  </a:solidFill>
                  <a:latin typeface="Segoe UI"/>
                </a:rPr>
                <a:t>Hybrid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870166" y="4933237"/>
              <a:ext cx="1851442" cy="2022301"/>
            </a:xfrm>
            <a:prstGeom prst="rect">
              <a:avLst/>
            </a:prstGeom>
          </p:spPr>
          <p:txBody>
            <a:bodyPr wrap="square" lIns="182750" tIns="91376" bIns="91376">
              <a:spAutoFit/>
            </a:bodyPr>
            <a:lstStyle>
              <a:defPPr>
                <a:defRPr lang="en-US"/>
              </a:defPPr>
              <a:lvl1pPr marL="173038" indent="-173038" defTabSz="932563">
                <a:spcAft>
                  <a:spcPts val="150"/>
                </a:spcAft>
                <a:buFont typeface="Arial" panose="020B0604020202020204" pitchFamily="34" charset="0"/>
                <a:buChar char="•"/>
                <a:defRPr sz="1400">
                  <a:gradFill>
                    <a:gsLst>
                      <a:gs pos="10145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defRPr>
              </a:lvl1pPr>
            </a:lstStyle>
            <a:p>
              <a:pPr marL="176447" indent="-176447" defTabSz="950938">
                <a:spcAft>
                  <a:spcPts val="153"/>
                </a:spcAft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BizTalk Server</a:t>
              </a:r>
            </a:p>
            <a:p>
              <a:pPr marL="176447" indent="-176447" defTabSz="950938">
                <a:spcAft>
                  <a:spcPts val="153"/>
                </a:spcAft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File System</a:t>
              </a:r>
            </a:p>
            <a:p>
              <a:pPr marL="176447" indent="-176447" defTabSz="950938">
                <a:spcAft>
                  <a:spcPts val="153"/>
                </a:spcAft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IBM DB2</a:t>
              </a:r>
            </a:p>
            <a:p>
              <a:pPr marL="176447" indent="-176447" defTabSz="950938">
                <a:spcAft>
                  <a:spcPts val="153"/>
                </a:spcAft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Informix</a:t>
              </a:r>
            </a:p>
            <a:p>
              <a:pPr marL="176447" indent="-176447" defTabSz="950938">
                <a:spcAft>
                  <a:spcPts val="153"/>
                </a:spcAft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Oracle DB</a:t>
              </a:r>
            </a:p>
            <a:p>
              <a:pPr marL="176447" indent="-176447" defTabSz="950938">
                <a:spcAft>
                  <a:spcPts val="153"/>
                </a:spcAft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SharePoint Server</a:t>
              </a:r>
            </a:p>
            <a:p>
              <a:pPr marL="176447" indent="-176447" defTabSz="950938">
                <a:spcAft>
                  <a:spcPts val="153"/>
                </a:spcAft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SQL Server</a:t>
              </a:r>
            </a:p>
            <a:p>
              <a:pPr marL="176447" indent="-176447" defTabSz="950938">
                <a:spcAft>
                  <a:spcPts val="153"/>
                </a:spcAft>
                <a:defRPr/>
              </a:pP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SAP</a:t>
              </a:r>
            </a:p>
            <a:p>
              <a:pPr marL="176447" indent="-176447" defTabSz="950938">
                <a:spcAft>
                  <a:spcPts val="153"/>
                </a:spcAft>
                <a:defRPr/>
              </a:pPr>
              <a:r>
                <a:rPr lang="en-US" sz="102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Websphere</a:t>
              </a:r>
              <a:r>
                <a:rPr lang="en-US" sz="102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 MQ</a:t>
              </a:r>
            </a:p>
            <a:p>
              <a:pPr marL="0" indent="0" defTabSz="950938">
                <a:spcAft>
                  <a:spcPts val="153"/>
                </a:spcAft>
                <a:buNone/>
                <a:defRPr/>
              </a:pPr>
              <a:endParaRPr lang="en-US" sz="102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354203" y="58272"/>
            <a:ext cx="6489047" cy="4538899"/>
            <a:chOff x="-1087775" y="-122375"/>
            <a:chExt cx="6529420" cy="3898995"/>
          </a:xfrm>
        </p:grpSpPr>
        <p:sp>
          <p:nvSpPr>
            <p:cNvPr id="8" name="Rectangle 7"/>
            <p:cNvSpPr/>
            <p:nvPr/>
          </p:nvSpPr>
          <p:spPr>
            <a:xfrm>
              <a:off x="-1016174" y="-122375"/>
              <a:ext cx="864892" cy="377047"/>
            </a:xfrm>
            <a:prstGeom prst="rect">
              <a:avLst/>
            </a:prstGeom>
          </p:spPr>
          <p:txBody>
            <a:bodyPr wrap="none" lIns="182750" tIns="91376" rIns="182750" bIns="91376">
              <a:spAutoFit/>
            </a:bodyPr>
            <a:lstStyle/>
            <a:p>
              <a:pPr defTabSz="931785">
                <a:lnSpc>
                  <a:spcPct val="90000"/>
                </a:lnSpc>
                <a:defRPr/>
              </a:pPr>
              <a:r>
                <a:rPr lang="en-US" sz="1801" kern="0" dirty="0">
                  <a:solidFill>
                    <a:srgbClr val="7030A0"/>
                  </a:solidFill>
                  <a:latin typeface="Segoe UI"/>
                </a:rPr>
                <a:t>SaaS</a:t>
              </a:r>
            </a:p>
          </p:txBody>
        </p:sp>
        <p:sp>
          <p:nvSpPr>
            <p:cNvPr id="5" name="TextBox 4"/>
            <p:cNvSpPr txBox="1">
              <a:spLocks/>
            </p:cNvSpPr>
            <p:nvPr/>
          </p:nvSpPr>
          <p:spPr>
            <a:xfrm>
              <a:off x="-1087775" y="-73588"/>
              <a:ext cx="6529420" cy="3850208"/>
            </a:xfrm>
            <a:prstGeom prst="rect">
              <a:avLst/>
            </a:prstGeom>
            <a:noFill/>
          </p:spPr>
          <p:txBody>
            <a:bodyPr wrap="square" lIns="182725" tIns="146180" rIns="182725" bIns="0" numCol="3" rtlCol="0">
              <a:noAutofit/>
            </a:bodyPr>
            <a:lstStyle/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10to8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Act!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appFigures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Asana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Azure Active Directory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Azure API Management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Azure App Services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Azure Automation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Azure Cognitive Face API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Azure Cognitive LUIS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Azure Cognitive Text Analytics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Azure Cognitive Vision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Azure Data Lake Store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Azure Document DB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Azure Event Hubs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Azure Functions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Azure Machine Learning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Azure Resource Manager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Azure Service Bus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Azure SQL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Azure Storage Blob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Azure Storage Queues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Basecamp2&amp;3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Benchmark Email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Bing Search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BitBucket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Bitly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Blogger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Box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Buffer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Campfire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CapsuleCRM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Chatter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Common Data Service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Disqus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DocuSign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Dropbox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Dynamics AX Online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Dynamics CRM Online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Dynamics CRM Service Bus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Dynamics Financials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Dynamics Operations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Easy </a:t>
              </a: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Redmine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Eventbrite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Facebook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FreshBooks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Freshdesk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GitHub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Gmail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Google Calendar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Google Contacts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Google Drive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Google Sheets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Google Tasks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GoTo</a:t>
              </a: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 Meeting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GoTo</a:t>
              </a: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 Training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GoTo</a:t>
              </a: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 Webinar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Harvest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HelloSign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HipChat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Infusionsoft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Inoreader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Insightly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Instagram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Instapaper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Intercom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JIRA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LeanKit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LiveChat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MailChimp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Mandrill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Medium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Microsoft Translator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MSN Weather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Muhimbi</a:t>
              </a: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 PDF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Nexmo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Office 365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ja-JP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Office</a:t>
              </a:r>
              <a:r>
                <a:rPr lang="ja-JP" alt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 </a:t>
              </a:r>
              <a:r>
                <a:rPr lang="en-US" altLang="ja-JP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365</a:t>
              </a:r>
              <a:r>
                <a:rPr lang="ja-JP" alt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 </a:t>
              </a:r>
              <a:r>
                <a:rPr lang="en-US" altLang="ja-JP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Users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ja-JP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Office 365 Video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OneDrive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OneDrive for Business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OneNote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Outlook.com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Outlook Customer Manager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Outlook Tasks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PagerDuty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Paylocity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Pinterest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Pipedrive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Pivotal Tracker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Power BI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Project Online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Redmine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Salesforce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Salesforce Chatter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SendGrid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SharePoint Online 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Slack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SmartSheet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SparkPost</a:t>
              </a: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 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Stripe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Survey Monkey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Teradata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Todoist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Toodledo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Trello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Twilio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Twitter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Typeform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UserVoice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Vimeo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VS Team Services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Webmerge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Wordpress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Wunderlist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Yammer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YouTube</a:t>
              </a:r>
            </a:p>
            <a:p>
              <a:pPr marL="172893" indent="-172893" defTabSz="931785">
                <a:spcAft>
                  <a:spcPts val="15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00" kern="0" dirty="0" err="1">
                  <a:gradFill>
                    <a:gsLst>
                      <a:gs pos="10145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latin typeface="Segoe UI"/>
                </a:rPr>
                <a:t>Zendesk</a:t>
              </a:r>
              <a:endParaRPr lang="en-US" sz="900" kern="0" dirty="0">
                <a:gradFill>
                  <a:gsLst>
                    <a:gs pos="10145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</p:grpSp>
      <p:sp>
        <p:nvSpPr>
          <p:cNvPr id="22" name="Rectangle 21"/>
          <p:cNvSpPr/>
          <p:nvPr/>
        </p:nvSpPr>
        <p:spPr bwMode="auto">
          <a:xfrm>
            <a:off x="4418062" y="1082064"/>
            <a:ext cx="2113117" cy="2877211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4418061" y="4314856"/>
            <a:ext cx="1992741" cy="168146"/>
          </a:xfrm>
          <a:prstGeom prst="rect">
            <a:avLst/>
          </a:prstGeom>
          <a:noFill/>
          <a:ln w="28575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4394283" y="5769637"/>
            <a:ext cx="1992741" cy="193998"/>
          </a:xfrm>
          <a:prstGeom prst="rect">
            <a:avLst/>
          </a:prstGeom>
          <a:noFill/>
          <a:ln w="28575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4425361" y="6419499"/>
            <a:ext cx="1992741" cy="342884"/>
          </a:xfrm>
          <a:prstGeom prst="rect">
            <a:avLst/>
          </a:prstGeom>
          <a:noFill/>
          <a:ln w="28575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6554606" y="251315"/>
            <a:ext cx="1895563" cy="496390"/>
          </a:xfrm>
          <a:prstGeom prst="rect">
            <a:avLst/>
          </a:prstGeom>
          <a:noFill/>
          <a:ln w="28575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6554605" y="6259593"/>
            <a:ext cx="1895563" cy="500457"/>
          </a:xfrm>
          <a:prstGeom prst="rect">
            <a:avLst/>
          </a:prstGeom>
          <a:noFill/>
          <a:ln w="28575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8592130" y="253561"/>
            <a:ext cx="1733719" cy="982667"/>
          </a:xfrm>
          <a:prstGeom prst="rect">
            <a:avLst/>
          </a:prstGeom>
          <a:noFill/>
          <a:ln w="28575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8581273" y="2031085"/>
            <a:ext cx="1708523" cy="329883"/>
          </a:xfrm>
          <a:prstGeom prst="rect">
            <a:avLst/>
          </a:prstGeom>
          <a:noFill/>
          <a:ln w="28575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8581272" y="3032586"/>
            <a:ext cx="1708523" cy="155541"/>
          </a:xfrm>
          <a:prstGeom prst="rect">
            <a:avLst/>
          </a:prstGeom>
          <a:noFill/>
          <a:ln w="28575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8592130" y="5446211"/>
            <a:ext cx="1708523" cy="155541"/>
          </a:xfrm>
          <a:prstGeom prst="rect">
            <a:avLst/>
          </a:prstGeom>
          <a:noFill/>
          <a:ln w="28575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8581272" y="5943337"/>
            <a:ext cx="1708523" cy="338218"/>
          </a:xfrm>
          <a:prstGeom prst="rect">
            <a:avLst/>
          </a:prstGeom>
          <a:noFill/>
          <a:ln w="28575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10538667" y="4854552"/>
            <a:ext cx="1708523" cy="159522"/>
          </a:xfrm>
          <a:prstGeom prst="rect">
            <a:avLst/>
          </a:prstGeom>
          <a:noFill/>
          <a:ln w="28575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10538665" y="5737693"/>
            <a:ext cx="1708523" cy="389518"/>
          </a:xfrm>
          <a:prstGeom prst="rect">
            <a:avLst/>
          </a:prstGeom>
          <a:noFill/>
          <a:ln w="28575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6531178" y="5611111"/>
            <a:ext cx="1895563" cy="340868"/>
          </a:xfrm>
          <a:prstGeom prst="rect">
            <a:avLst/>
          </a:prstGeom>
          <a:noFill/>
          <a:ln w="28575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7B131B1-B599-42F4-9D11-4EAF6F15AF7A}"/>
              </a:ext>
            </a:extLst>
          </p:cNvPr>
          <p:cNvSpPr/>
          <p:nvPr/>
        </p:nvSpPr>
        <p:spPr bwMode="auto">
          <a:xfrm>
            <a:off x="883" y="497"/>
            <a:ext cx="4312625" cy="6993533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27E1AE72-7C57-4983-B211-C91E51606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5484" y="295730"/>
            <a:ext cx="3809457" cy="917444"/>
          </a:xfrm>
        </p:spPr>
        <p:txBody>
          <a:bodyPr/>
          <a:lstStyle/>
          <a:p>
            <a:r>
              <a:rPr lang="en-NZ" dirty="0">
                <a:gradFill>
                  <a:gsLst>
                    <a:gs pos="2917">
                      <a:schemeClr val="bg1"/>
                    </a:gs>
                    <a:gs pos="30000">
                      <a:schemeClr val="bg1"/>
                    </a:gs>
                  </a:gsLst>
                  <a:lin ang="5400000" scaled="0"/>
                </a:gradFill>
              </a:rPr>
              <a:t>Logic Apps</a:t>
            </a:r>
            <a:br>
              <a:rPr lang="en-NZ" dirty="0">
                <a:gradFill>
                  <a:gsLst>
                    <a:gs pos="2917">
                      <a:schemeClr val="bg1"/>
                    </a:gs>
                    <a:gs pos="30000">
                      <a:schemeClr val="bg1"/>
                    </a:gs>
                  </a:gsLst>
                  <a:lin ang="5400000" scaled="0"/>
                </a:gradFill>
              </a:rPr>
            </a:br>
            <a:endParaRPr lang="en-NZ" dirty="0">
              <a:gradFill>
                <a:gsLst>
                  <a:gs pos="2917">
                    <a:schemeClr val="bg1"/>
                  </a:gs>
                  <a:gs pos="30000">
                    <a:schemeClr val="bg1"/>
                  </a:gs>
                </a:gsLst>
                <a:lin ang="5400000" scaled="0"/>
              </a:gradFill>
            </a:endParaRP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8A176EFB-B23D-4EA1-B9BD-1CE35F940FCF}"/>
              </a:ext>
            </a:extLst>
          </p:cNvPr>
          <p:cNvSpPr txBox="1">
            <a:spLocks/>
          </p:cNvSpPr>
          <p:nvPr/>
        </p:nvSpPr>
        <p:spPr>
          <a:xfrm>
            <a:off x="281972" y="1267723"/>
            <a:ext cx="4247400" cy="2546342"/>
          </a:xfrm>
          <a:prstGeom prst="rect">
            <a:avLst/>
          </a:prstGeom>
        </p:spPr>
        <p:txBody>
          <a:bodyPr lIns="182750" tIns="146200" rIns="182750"/>
          <a:lstStyle>
            <a:lvl1pPr marL="336145" marR="0" indent="-336145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lang="en-US" sz="3921" kern="1200" spc="0" baseline="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lang="en-US" sz="2353" kern="1200" spc="0" baseline="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242970">
              <a:spcAft>
                <a:spcPts val="400"/>
              </a:spcAft>
              <a:buNone/>
              <a:defRPr/>
            </a:pPr>
            <a:r>
              <a:rPr lang="en-US" sz="200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rPr>
              <a:t>Cloud APIs and </a:t>
            </a:r>
            <a:br>
              <a:rPr lang="en-US" sz="200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en-US" sz="200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rPr>
              <a:t>platform functionality</a:t>
            </a:r>
          </a:p>
          <a:p>
            <a:pPr marL="0" lvl="1" indent="0" defTabSz="932563">
              <a:spcBef>
                <a:spcPts val="0"/>
              </a:spcBef>
              <a:spcAft>
                <a:spcPts val="612"/>
              </a:spcAft>
              <a:buNone/>
              <a:defRPr/>
            </a:pPr>
            <a:r>
              <a:rPr lang="en-US" sz="180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Over 120 built-in connectors</a:t>
            </a:r>
          </a:p>
          <a:p>
            <a:pPr marL="0" lvl="1" indent="0" defTabSz="932563">
              <a:spcBef>
                <a:spcPts val="0"/>
              </a:spcBef>
              <a:spcAft>
                <a:spcPts val="612"/>
              </a:spcAft>
              <a:buNone/>
              <a:defRPr/>
            </a:pPr>
            <a:r>
              <a:rPr lang="en-US" sz="180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Hosted and managed within </a:t>
            </a:r>
            <a:br>
              <a:rPr lang="en-US" sz="180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</a:br>
            <a:r>
              <a:rPr lang="en-US" sz="180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the platform</a:t>
            </a:r>
          </a:p>
          <a:p>
            <a:pPr marL="0" lvl="1" indent="0" defTabSz="932563">
              <a:spcBef>
                <a:spcPts val="0"/>
              </a:spcBef>
              <a:spcAft>
                <a:spcPts val="612"/>
              </a:spcAft>
              <a:buNone/>
              <a:defRPr/>
            </a:pPr>
            <a:r>
              <a:rPr lang="en-US" sz="180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Scales to meet your needs </a:t>
            </a:r>
          </a:p>
          <a:p>
            <a:pPr marL="0" lvl="1" indent="0" defTabSz="932563">
              <a:spcBef>
                <a:spcPts val="0"/>
              </a:spcBef>
              <a:spcAft>
                <a:spcPts val="612"/>
              </a:spcAft>
              <a:buNone/>
              <a:defRPr/>
            </a:pPr>
            <a:r>
              <a:rPr lang="en-US" sz="180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First class designer experience</a:t>
            </a:r>
          </a:p>
          <a:p>
            <a:pPr marL="0" lvl="1" indent="0" defTabSz="932563">
              <a:spcBef>
                <a:spcPts val="0"/>
              </a:spcBef>
              <a:spcAft>
                <a:spcPts val="612"/>
              </a:spcAft>
              <a:buNone/>
              <a:defRPr/>
            </a:pPr>
            <a:r>
              <a:rPr lang="en-US" sz="180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Rapid development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1F68F904-8D3F-40D8-8E80-ED6BF7F5F297}"/>
              </a:ext>
            </a:extLst>
          </p:cNvPr>
          <p:cNvSpPr txBox="1">
            <a:spLocks/>
          </p:cNvSpPr>
          <p:nvPr/>
        </p:nvSpPr>
        <p:spPr>
          <a:xfrm>
            <a:off x="262989" y="4073444"/>
            <a:ext cx="4254660" cy="2335712"/>
          </a:xfrm>
          <a:prstGeom prst="rect">
            <a:avLst/>
          </a:prstGeom>
        </p:spPr>
        <p:txBody>
          <a:bodyPr vert="horz" wrap="square" lIns="182750" tIns="146200" rIns="182750" bIns="91363" rtlCol="0">
            <a:spAutoFit/>
          </a:bodyPr>
          <a:lstStyle>
            <a:lvl1pPr marL="287338" marR="0" indent="-287338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tabLst/>
              <a:defRPr lang="en-US" sz="32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31166" marR="0" indent="-233195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lang="en-US"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2pPr>
            <a:lvl3pPr marL="699585" marR="0" indent="-168419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3pPr>
            <a:lvl4pPr marL="880958" marR="0" indent="-181374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4pPr>
            <a:lvl5pPr marL="1049377" marR="0" indent="-168419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242970">
              <a:spcBef>
                <a:spcPct val="20000"/>
              </a:spcBef>
              <a:spcAft>
                <a:spcPts val="400"/>
              </a:spcAft>
              <a:buClrTx/>
              <a:buNone/>
              <a:defRPr/>
            </a:pPr>
            <a:r>
              <a:rPr lang="en-US" sz="200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rPr>
              <a:t>API connections</a:t>
            </a:r>
          </a:p>
          <a:p>
            <a:pPr marL="0" lvl="1" indent="0" defTabSz="932563">
              <a:spcBef>
                <a:spcPts val="0"/>
              </a:spcBef>
              <a:spcAft>
                <a:spcPts val="612"/>
              </a:spcAft>
              <a:buNone/>
              <a:defRPr/>
            </a:pPr>
            <a:r>
              <a:rPr lang="en-US" sz="180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Authenticate once and reuse</a:t>
            </a:r>
          </a:p>
          <a:p>
            <a:pPr marL="0" lvl="1" indent="0" defTabSz="932563">
              <a:spcBef>
                <a:spcPts val="0"/>
              </a:spcBef>
              <a:spcAft>
                <a:spcPts val="612"/>
              </a:spcAft>
              <a:buNone/>
              <a:defRPr/>
            </a:pPr>
            <a:r>
              <a:rPr lang="en-US" sz="180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Differentiate connection </a:t>
            </a:r>
            <a:br>
              <a:rPr lang="en-US" sz="180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</a:br>
            <a:r>
              <a:rPr lang="en-US" sz="180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configuration</a:t>
            </a:r>
          </a:p>
          <a:p>
            <a:pPr marL="0" lvl="1" indent="0" defTabSz="932563">
              <a:spcBef>
                <a:spcPts val="0"/>
              </a:spcBef>
              <a:spcAft>
                <a:spcPts val="612"/>
              </a:spcAft>
              <a:buNone/>
              <a:defRPr/>
            </a:pPr>
            <a:r>
              <a:rPr lang="en-US" sz="180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Simple to deploy</a:t>
            </a:r>
          </a:p>
          <a:p>
            <a:pPr marL="0" lvl="1" indent="0" defTabSz="932563">
              <a:spcBef>
                <a:spcPts val="0"/>
              </a:spcBef>
              <a:spcAft>
                <a:spcPts val="612"/>
              </a:spcAft>
              <a:buNone/>
              <a:defRPr/>
            </a:pPr>
            <a:r>
              <a:rPr lang="en-US" sz="180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Portal experience for managing </a:t>
            </a:r>
            <a:br>
              <a:rPr lang="en-US" sz="180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</a:br>
            <a:r>
              <a:rPr lang="en-US" sz="180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API Connections</a:t>
            </a:r>
          </a:p>
        </p:txBody>
      </p:sp>
    </p:spTree>
    <p:extLst>
      <p:ext uri="{BB962C8B-B14F-4D97-AF65-F5344CB8AC3E}">
        <p14:creationId xmlns:p14="http://schemas.microsoft.com/office/powerpoint/2010/main" val="28082454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16667E-7 -2.59259E-6 L -4.16667E-7 0.06644 " pathEditMode="relative" rAng="0" ptsTypes="AA">
                                      <p:cBhvr>
                                        <p:cTn id="9" dur="7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1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1.45833E-6 3.7037E-6 L -1.45833E-6 0.06643 " pathEditMode="relative" rAng="0" ptsTypes="AA">
                                      <p:cBhvr>
                                        <p:cTn id="14" dur="7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1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33333E-6 4.07407E-6 L 3.33333E-6 0.06643 " pathEditMode="relative" rAng="0" ptsTypes="AA">
                                      <p:cBhvr>
                                        <p:cTn id="19" dur="7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1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1.66667E-6 2.96296E-6 L -1.66667E-6 0.06643 " pathEditMode="relative" rAng="0" ptsTypes="AA">
                                      <p:cBhvr>
                                        <p:cTn id="24" dur="7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Demo: Smart SaaS</a:t>
            </a:r>
          </a:p>
        </p:txBody>
      </p:sp>
    </p:spTree>
    <p:extLst>
      <p:ext uri="{BB962C8B-B14F-4D97-AF65-F5344CB8AC3E}">
        <p14:creationId xmlns:p14="http://schemas.microsoft.com/office/powerpoint/2010/main" val="155083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Enterprise Messaging</a:t>
            </a:r>
          </a:p>
        </p:txBody>
      </p:sp>
    </p:spTree>
    <p:extLst>
      <p:ext uri="{BB962C8B-B14F-4D97-AF65-F5344CB8AC3E}">
        <p14:creationId xmlns:p14="http://schemas.microsoft.com/office/powerpoint/2010/main" val="2677858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Workflow Patterns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80989" y="1236996"/>
            <a:ext cx="12123843" cy="5856853"/>
          </a:xfrm>
        </p:spPr>
        <p:txBody>
          <a:bodyPr/>
          <a:lstStyle/>
          <a:p>
            <a:r>
              <a:rPr lang="en-US" sz="3672" dirty="0"/>
              <a:t>Claim Check</a:t>
            </a:r>
          </a:p>
          <a:p>
            <a:pPr lvl="1"/>
            <a:r>
              <a:rPr lang="en-US" sz="2040" dirty="0"/>
              <a:t>Use Service Bus to send the metadata</a:t>
            </a:r>
          </a:p>
          <a:p>
            <a:pPr lvl="1"/>
            <a:r>
              <a:rPr lang="en-US" sz="2040" dirty="0"/>
              <a:t>Use Blob Storage to store the messages</a:t>
            </a:r>
          </a:p>
          <a:p>
            <a:pPr lvl="1"/>
            <a:r>
              <a:rPr lang="en-US" sz="2040" dirty="0"/>
              <a:t>Include only the necessary metadata in the queue for routing</a:t>
            </a:r>
          </a:p>
          <a:p>
            <a:r>
              <a:rPr lang="en-US" sz="3672" dirty="0"/>
              <a:t>Try-Finally</a:t>
            </a:r>
          </a:p>
          <a:p>
            <a:pPr lvl="1"/>
            <a:r>
              <a:rPr lang="en-US" sz="2040" dirty="0"/>
              <a:t>Put related actions into a “try” scope</a:t>
            </a:r>
          </a:p>
          <a:p>
            <a:pPr lvl="2"/>
            <a:r>
              <a:rPr lang="en-US" sz="1836" dirty="0"/>
              <a:t>If any action fails the scope the remaining actions are skipped</a:t>
            </a:r>
          </a:p>
          <a:p>
            <a:pPr lvl="1"/>
            <a:r>
              <a:rPr lang="en-US" sz="2040" dirty="0"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</a:rPr>
              <a:t>Configure “finally” scope to </a:t>
            </a:r>
            <a:r>
              <a:rPr lang="en-US" sz="2040" dirty="0" err="1"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</a:rPr>
              <a:t>runafter</a:t>
            </a:r>
            <a:r>
              <a:rPr lang="en-US" sz="2040" dirty="0"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</a:rPr>
              <a:t> “try” scope failed</a:t>
            </a:r>
            <a:endParaRPr lang="en-US" sz="2040" dirty="0"/>
          </a:p>
          <a:p>
            <a:pPr>
              <a:spcAft>
                <a:spcPts val="600"/>
              </a:spcAft>
            </a:pPr>
            <a:r>
              <a:rPr lang="en-US" sz="1836" dirty="0"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</a:rPr>
              <a:t>  "</a:t>
            </a:r>
            <a:r>
              <a:rPr lang="en-US" sz="1836" dirty="0" err="1">
                <a:solidFill>
                  <a:schemeClr val="accent1"/>
                </a:solidFill>
                <a:latin typeface="Consolas" panose="020B0609020204030204" pitchFamily="49" charset="0"/>
              </a:rPr>
              <a:t>runafter</a:t>
            </a:r>
            <a:r>
              <a:rPr lang="en-US" sz="1836" dirty="0"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</a:rPr>
              <a:t>": {"</a:t>
            </a:r>
            <a:r>
              <a:rPr lang="en-US" sz="1836" dirty="0">
                <a:solidFill>
                  <a:schemeClr val="accent1"/>
                </a:solidFill>
                <a:latin typeface="Consolas" panose="020B0609020204030204" pitchFamily="49" charset="0"/>
              </a:rPr>
              <a:t>try-scope</a:t>
            </a:r>
            <a:r>
              <a:rPr lang="en-US" sz="1836" dirty="0"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</a:rPr>
              <a:t>": ["</a:t>
            </a:r>
            <a:r>
              <a:rPr lang="en-US" sz="1836" dirty="0">
                <a:solidFill>
                  <a:srgbClr val="C00000"/>
                </a:solidFill>
                <a:latin typeface="Consolas" panose="020B0609020204030204" pitchFamily="49" charset="0"/>
              </a:rPr>
              <a:t>Failed</a:t>
            </a:r>
            <a:r>
              <a:rPr lang="en-US" sz="1836" dirty="0"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</a:rPr>
              <a:t>"] }</a:t>
            </a:r>
          </a:p>
          <a:p>
            <a:pPr lvl="1"/>
            <a:r>
              <a:rPr lang="en-US" sz="2040" dirty="0"/>
              <a:t>Add error handling actions into “finally” scope with a terminate action</a:t>
            </a:r>
          </a:p>
          <a:p>
            <a:r>
              <a:rPr lang="en-US" sz="3672" dirty="0"/>
              <a:t>In-order processing</a:t>
            </a:r>
          </a:p>
          <a:p>
            <a:pPr lvl="1"/>
            <a:r>
              <a:rPr lang="en-US" sz="2040" dirty="0"/>
              <a:t>Use transport that provides ordered delivery (e.g. Service Bus queues)</a:t>
            </a:r>
          </a:p>
          <a:p>
            <a:pPr lvl="1"/>
            <a:r>
              <a:rPr lang="en-US" sz="2040" dirty="0"/>
              <a:t>Use Singleton workflows</a:t>
            </a:r>
          </a:p>
          <a:p>
            <a:pPr lvl="1"/>
            <a:r>
              <a:rPr lang="en-US" sz="2040" dirty="0"/>
              <a:t>Remove parallelism from </a:t>
            </a:r>
            <a:r>
              <a:rPr lang="en-US" sz="2040" dirty="0" err="1"/>
              <a:t>foreach</a:t>
            </a:r>
            <a:endParaRPr lang="en-US" sz="2040" dirty="0"/>
          </a:p>
        </p:txBody>
      </p:sp>
    </p:spTree>
    <p:extLst>
      <p:ext uri="{BB962C8B-B14F-4D97-AF65-F5344CB8AC3E}">
        <p14:creationId xmlns:p14="http://schemas.microsoft.com/office/powerpoint/2010/main" val="28887220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theme/theme1.xml><?xml version="1.0" encoding="utf-8"?>
<a:theme xmlns:a="http://schemas.openxmlformats.org/drawingml/2006/main" name="5-50111_Build 2017_LIGHT GRAY TEMPLATE">
  <a:themeElements>
    <a:clrScheme name="Build 2017 Colors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505050"/>
      </a:accent3>
      <a:accent4>
        <a:srgbClr val="002050"/>
      </a:accent4>
      <a:accent5>
        <a:srgbClr val="FFB900"/>
      </a:accent5>
      <a:accent6>
        <a:srgbClr val="D2D2D2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17.04.28.EnterpriseIntegrationIntegrationAndHybrid.Build2017" id="{B56E185C-FD94-4284-9397-F3EF4D4155CC}" vid="{12F0A15F-2730-4B88-BD8C-1DFACEA8F237}"/>
    </a:ext>
  </a:extLst>
</a:theme>
</file>

<file path=ppt/theme/theme2.xml><?xml version="1.0" encoding="utf-8"?>
<a:theme xmlns:a="http://schemas.openxmlformats.org/drawingml/2006/main" name="5-50111_Build 2017_DARK GRAY TEMPLATE">
  <a:themeElements>
    <a:clrScheme name="Build 2017 Colors (Dark Gray)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EAEAEA"/>
      </a:accent3>
      <a:accent4>
        <a:srgbClr val="002050"/>
      </a:accent4>
      <a:accent5>
        <a:srgbClr val="FFB900"/>
      </a:accent5>
      <a:accent6>
        <a:srgbClr val="737373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17.04.28.EnterpriseIntegrationIntegrationAndHybrid.Build2017" id="{B56E185C-FD94-4284-9397-F3EF4D4155CC}" vid="{A39D6CEB-6956-422B-B325-20A4B24B45F1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17.04.28.EnterpriseIntegrationIntegrationAndHybrid.Build2017" id="{B56E185C-FD94-4284-9397-F3EF4D4155CC}" vid="{3F9D2530-0DCC-472E-AB9F-638875500832}"/>
    </a:ext>
  </a:extLst>
</a:theme>
</file>

<file path=ppt/theme/theme4.xml><?xml version="1.0" encoding="utf-8"?>
<a:theme xmlns:a="http://schemas.openxmlformats.org/drawingml/2006/main" name="5-50091_TR24_BO_CT_Template">
  <a:themeElements>
    <a:clrScheme name="TR24">
      <a:dk1>
        <a:srgbClr val="353535"/>
      </a:dk1>
      <a:lt1>
        <a:srgbClr val="FFFFFF"/>
      </a:lt1>
      <a:dk2>
        <a:srgbClr val="0078D7"/>
      </a:dk2>
      <a:lt2>
        <a:srgbClr val="E6E6E6"/>
      </a:lt2>
      <a:accent1>
        <a:srgbClr val="0078D7"/>
      </a:accent1>
      <a:accent2>
        <a:srgbClr val="00188F"/>
      </a:accent2>
      <a:accent3>
        <a:srgbClr val="002050"/>
      </a:accent3>
      <a:accent4>
        <a:srgbClr val="D83B01"/>
      </a:accent4>
      <a:accent5>
        <a:srgbClr val="737373"/>
      </a:accent5>
      <a:accent6>
        <a:srgbClr val="505050"/>
      </a:accent6>
      <a:hlink>
        <a:srgbClr val="00188F"/>
      </a:hlink>
      <a:folHlink>
        <a:srgbClr val="00188F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17.04.28.EnterpriseIntegrationIntegrationAndHybrid.Build2017" id="{B56E185C-FD94-4284-9397-F3EF4D4155CC}" vid="{E2386400-5B91-45C6-B306-3583A18BF0C3}"/>
    </a:ext>
  </a:extLst>
</a:theme>
</file>

<file path=ppt/theme/theme5.xml><?xml version="1.0" encoding="utf-8"?>
<a:theme xmlns:a="http://schemas.openxmlformats.org/drawingml/2006/main" name="2_5-50002_Ignite_Breakout_Template">
  <a:themeElements>
    <a:clrScheme name="Ignite 2016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505050"/>
      </a:accent3>
      <a:accent4>
        <a:srgbClr val="D2D2D2"/>
      </a:accent4>
      <a:accent5>
        <a:srgbClr val="FFB900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17.04.28.EnterpriseIntegrationIntegrationAndHybrid.Build2017" id="{B56E185C-FD94-4284-9397-F3EF4D4155CC}" vid="{29AC87E1-0107-4581-B7D6-9BCC32EF3047}"/>
    </a:ext>
  </a:extLst>
</a:theme>
</file>

<file path=ppt/theme/theme6.xml><?xml version="1.0" encoding="utf-8"?>
<a:theme xmlns:a="http://schemas.openxmlformats.org/drawingml/2006/main" name="WHITE TEMPLATE">
  <a:themeElements>
    <a:clrScheme name="2016 - Template BLUE, light back">
      <a:dk1>
        <a:srgbClr val="353535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2050"/>
      </a:accent2>
      <a:accent3>
        <a:srgbClr val="00BCF2"/>
      </a:accent3>
      <a:accent4>
        <a:srgbClr val="B4009E"/>
      </a:accent4>
      <a:accent5>
        <a:srgbClr val="737373"/>
      </a:accent5>
      <a:accent6>
        <a:srgbClr val="E6E6E6"/>
      </a:accent6>
      <a:hlink>
        <a:srgbClr val="0078D7"/>
      </a:hlink>
      <a:folHlink>
        <a:srgbClr val="0078D7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17.04.28.EnterpriseIntegrationIntegrationAndHybrid.Build2017" id="{B56E185C-FD94-4284-9397-F3EF4D4155CC}" vid="{B45B75F6-6639-4D63-BF81-50D115DEF782}"/>
    </a:ext>
  </a:extLst>
</a:theme>
</file>

<file path=ppt/theme/theme7.xml><?xml version="1.0" encoding="utf-8"?>
<a:theme xmlns:a="http://schemas.openxmlformats.org/drawingml/2006/main" name="1_5-50091_TR24_BO_CT_Template">
  <a:themeElements>
    <a:clrScheme name="TR24">
      <a:dk1>
        <a:srgbClr val="353535"/>
      </a:dk1>
      <a:lt1>
        <a:srgbClr val="FFFFFF"/>
      </a:lt1>
      <a:dk2>
        <a:srgbClr val="0078D7"/>
      </a:dk2>
      <a:lt2>
        <a:srgbClr val="E6E6E6"/>
      </a:lt2>
      <a:accent1>
        <a:srgbClr val="0078D7"/>
      </a:accent1>
      <a:accent2>
        <a:srgbClr val="00188F"/>
      </a:accent2>
      <a:accent3>
        <a:srgbClr val="002050"/>
      </a:accent3>
      <a:accent4>
        <a:srgbClr val="D83B01"/>
      </a:accent4>
      <a:accent5>
        <a:srgbClr val="737373"/>
      </a:accent5>
      <a:accent6>
        <a:srgbClr val="505050"/>
      </a:accent6>
      <a:hlink>
        <a:srgbClr val="00188F"/>
      </a:hlink>
      <a:folHlink>
        <a:srgbClr val="00188F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17.04.28.EnterpriseIntegrationIntegrationAndHybrid.Build2017" id="{B56E185C-FD94-4284-9397-F3EF4D4155CC}" vid="{CC1BB1C2-FE46-41B2-ABAC-6A802E4DDF74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1664FA7F23843BE9F8D789BCAA05F" ma:contentTypeVersion="10" ma:contentTypeDescription="Create a new document." ma:contentTypeScope="" ma:versionID="5b85b42de767430aa68752801cab79d1">
  <xsd:schema xmlns:xsd="http://www.w3.org/2001/XMLSchema" xmlns:xs="http://www.w3.org/2001/XMLSchema" xmlns:p="http://schemas.microsoft.com/office/2006/metadata/properties" xmlns:ns1="http://schemas.microsoft.com/sharepoint/v3" xmlns:ns2="faf1fef3-04bf-4c41-977d-451862165e27" xmlns:ns3="http://schemas.microsoft.com/sharepoint/v4" xmlns:ns4="0a35b11f-ee43-4dd0-9e3d-40fc27e5c53c" targetNamespace="http://schemas.microsoft.com/office/2006/metadata/properties" ma:root="true" ma:fieldsID="355440448dec7967143f2dbb25822c37" ns1:_="" ns2:_="" ns3:_="" ns4:_="">
    <xsd:import namespace="http://schemas.microsoft.com/sharepoint/v3"/>
    <xsd:import namespace="faf1fef3-04bf-4c41-977d-451862165e27"/>
    <xsd:import namespace="http://schemas.microsoft.com/sharepoint/v4"/>
    <xsd:import namespace="0a35b11f-ee43-4dd0-9e3d-40fc27e5c53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  <xsd:element ref="ns3:IconOverlay" minOccurs="0"/>
                <xsd:element ref="ns2:LastSharedByUser" minOccurs="0"/>
                <xsd:element ref="ns2:LastSharedByTime" minOccurs="0"/>
                <xsd:element ref="ns4:MediaServiceMetadata" minOccurs="0"/>
                <xsd:element ref="ns4:MediaServiceFastMetadata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description="" ma:hidden="true" ma:internalName="_ip_UnifiedCompliancePolicyProperties">
      <xsd:simpleType>
        <xsd:restriction base="dms:Note"/>
      </xsd:simpleType>
    </xsd:element>
    <xsd:element name="_ip_UnifiedCompliancePolicyUIAction" ma:index="17" nillable="true" ma:displayName="Unified Compliance Policy UI Action" ma:description="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f1fef3-04bf-4c41-977d-451862165e2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2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3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1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35b11f-ee43-4dd0-9e3d-40fc27e5c5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8CF0EE-7BFA-44B7-BE38-F9F7F0D2F1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af1fef3-04bf-4c41-977d-451862165e27"/>
    <ds:schemaRef ds:uri="http://schemas.microsoft.com/sharepoint/v4"/>
    <ds:schemaRef ds:uri="0a35b11f-ee43-4dd0-9e3d-40fc27e5c5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990F116-B58F-4255-B05B-DA3808E0E5C6}">
  <ds:schemaRefs>
    <ds:schemaRef ds:uri="faf1fef3-04bf-4c41-977d-451862165e27"/>
    <ds:schemaRef ds:uri="http://schemas.microsoft.com/office/2006/documentManagement/types"/>
    <ds:schemaRef ds:uri="http://schemas.microsoft.com/office/2006/metadata/properties"/>
    <ds:schemaRef ds:uri="http://purl.org/dc/terms/"/>
    <ds:schemaRef ds:uri="http://purl.org/dc/dcmitype/"/>
    <ds:schemaRef ds:uri="http://purl.org/dc/elements/1.1/"/>
    <ds:schemaRef ds:uri="0a35b11f-ee43-4dd0-9e3d-40fc27e5c53c"/>
    <ds:schemaRef ds:uri="http://schemas.microsoft.com/office/infopath/2007/PartnerControls"/>
    <ds:schemaRef ds:uri="http://schemas.openxmlformats.org/package/2006/metadata/core-properties"/>
    <ds:schemaRef ds:uri="http://schemas.microsoft.com/sharepoint/v4"/>
    <ds:schemaRef ds:uri="http://schemas.microsoft.com/sharepoint/v3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P4023</Template>
  <TotalTime>2</TotalTime>
  <Words>2360</Words>
  <Application>Microsoft Office PowerPoint</Application>
  <PresentationFormat>Custom</PresentationFormat>
  <Paragraphs>516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21</vt:i4>
      </vt:variant>
    </vt:vector>
  </HeadingPairs>
  <TitlesOfParts>
    <vt:vector size="38" baseType="lpstr">
      <vt:lpstr>Arial</vt:lpstr>
      <vt:lpstr>Calibri</vt:lpstr>
      <vt:lpstr>Consolas</vt:lpstr>
      <vt:lpstr>Courier New</vt:lpstr>
      <vt:lpstr>Lucida Console</vt:lpstr>
      <vt:lpstr>Segoe UI</vt:lpstr>
      <vt:lpstr>Segoe UI Light</vt:lpstr>
      <vt:lpstr>Segoe UI Semibold</vt:lpstr>
      <vt:lpstr>Segoe UI Semilight</vt:lpstr>
      <vt:lpstr>Wingdings</vt:lpstr>
      <vt:lpstr>5-50111_Build 2017_LIGHT GRAY TEMPLATE</vt:lpstr>
      <vt:lpstr>5-50111_Build 2017_DARK GRAY TEMPLATE</vt:lpstr>
      <vt:lpstr>Custom Design</vt:lpstr>
      <vt:lpstr>5-50091_TR24_BO_CT_Template</vt:lpstr>
      <vt:lpstr>2_5-50002_Ignite_Breakout_Template</vt:lpstr>
      <vt:lpstr>WHITE TEMPLATE</vt:lpstr>
      <vt:lpstr>1_5-50091_TR24_BO_CT_Template</vt:lpstr>
      <vt:lpstr>PowerPoint Presentation</vt:lpstr>
      <vt:lpstr>Enterprise Integration &amp; Hybrid</vt:lpstr>
      <vt:lpstr>Microsoft’s Cloud Integration Platform</vt:lpstr>
      <vt:lpstr>Introducing Azure Logic Apps </vt:lpstr>
      <vt:lpstr>Logic Apps connects everything</vt:lpstr>
      <vt:lpstr>Logic Apps </vt:lpstr>
      <vt:lpstr>Demo: Smart SaaS</vt:lpstr>
      <vt:lpstr>Enterprise Messaging</vt:lpstr>
      <vt:lpstr>Workflow Patterns</vt:lpstr>
      <vt:lpstr>In-order processing</vt:lpstr>
      <vt:lpstr>Service Bus patterns</vt:lpstr>
      <vt:lpstr>Demo: In-order Correlated Messaging</vt:lpstr>
      <vt:lpstr>Scalability</vt:lpstr>
      <vt:lpstr>B2B/EDI</vt:lpstr>
      <vt:lpstr>PowerPoint Presentation</vt:lpstr>
      <vt:lpstr>XML Messaging and B2B</vt:lpstr>
      <vt:lpstr>Tracking</vt:lpstr>
      <vt:lpstr>Demo: B2B Transformation</vt:lpstr>
      <vt:lpstr>Easy Hybrid Integration</vt:lpstr>
      <vt:lpstr>Call to action</vt:lpstr>
      <vt:lpstr>PowerPoint Presentation</vt:lpstr>
    </vt:vector>
  </TitlesOfParts>
  <Manager/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Microsoft Build 2017</dc:subject>
  <dc:creator>Kaitlin McKinnon</dc:creator>
  <cp:keywords>Microsoft Build 2017</cp:keywords>
  <dc:description>Template: Mitchell Derrey, Silver Fox Productions_x000d_
Formatting: _x000d_
Audience Type:</dc:description>
  <cp:lastModifiedBy>Kaitlin McKinnon</cp:lastModifiedBy>
  <cp:revision>1</cp:revision>
  <dcterms:created xsi:type="dcterms:W3CDTF">2017-05-06T00:22:13Z</dcterms:created>
  <dcterms:modified xsi:type="dcterms:W3CDTF">2017-05-06T00:24:20Z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0x010100D441664FA7F23843BE9F8D789BCAA05F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>53;#Washington State Convention and Trade Center|2ebf141d-f871-4cc9-bf08-f87f112ab464</vt:lpwstr>
  </property>
  <property fmtid="{D5CDD505-2E9C-101B-9397-08002B2CF9AE}" pid="7" name="Track">
    <vt:lpwstr/>
  </property>
  <property fmtid="{D5CDD505-2E9C-101B-9397-08002B2CF9AE}" pid="8" name="Event Location">
    <vt:lpwstr>52;#Seattle|54f46ed2-c77e-4a59-b182-a4171fdb0d11</vt:lpwstr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TaxKeyword">
    <vt:lpwstr>315;#Microsoft Build 2017|0407fc0d-d203-4d0a-848e-0398e286e7e2</vt:lpwstr>
  </property>
  <property fmtid="{D5CDD505-2E9C-101B-9397-08002B2CF9AE}" pid="12" name="Audience1">
    <vt:lpwstr>316;#developers|8e4a08dc-5d95-4156-ab65-f22579a1592a</vt:lpwstr>
  </property>
  <property fmtid="{D5CDD505-2E9C-101B-9397-08002B2CF9AE}" pid="13" name="Event Name">
    <vt:lpwstr>47;#Build|58542b36-5bf5-46a6-a53f-a41fb7a73785</vt:lpwstr>
  </property>
  <property fmtid="{D5CDD505-2E9C-101B-9397-08002B2CF9AE}" pid="14" name="MSIP_Label_f42aa342-8706-4288-bd11-ebb85995028c_Enabled">
    <vt:lpwstr>True</vt:lpwstr>
  </property>
  <property fmtid="{D5CDD505-2E9C-101B-9397-08002B2CF9AE}" pid="15" name="MSIP_Label_f42aa342-8706-4288-bd11-ebb85995028c_SiteId">
    <vt:lpwstr>72f988bf-86f1-41af-91ab-2d7cd011db47</vt:lpwstr>
  </property>
  <property fmtid="{D5CDD505-2E9C-101B-9397-08002B2CF9AE}" pid="16" name="MSIP_Label_f42aa342-8706-4288-bd11-ebb85995028c_Ref">
    <vt:lpwstr>https://api.informationprotection.azure.com/api/72f988bf-86f1-41af-91ab-2d7cd011db47</vt:lpwstr>
  </property>
  <property fmtid="{D5CDD505-2E9C-101B-9397-08002B2CF9AE}" pid="17" name="MSIP_Label_f42aa342-8706-4288-bd11-ebb85995028c_SetBy">
    <vt:lpwstr>klam@microsoft.com</vt:lpwstr>
  </property>
  <property fmtid="{D5CDD505-2E9C-101B-9397-08002B2CF9AE}" pid="18" name="MSIP_Label_f42aa342-8706-4288-bd11-ebb85995028c_SetDate">
    <vt:lpwstr>2017-04-27T22:33:21.9321727-07:00</vt:lpwstr>
  </property>
  <property fmtid="{D5CDD505-2E9C-101B-9397-08002B2CF9AE}" pid="19" name="MSIP_Label_f42aa342-8706-4288-bd11-ebb85995028c_Name">
    <vt:lpwstr>General</vt:lpwstr>
  </property>
  <property fmtid="{D5CDD505-2E9C-101B-9397-08002B2CF9AE}" pid="20" name="MSIP_Label_f42aa342-8706-4288-bd11-ebb85995028c_Application">
    <vt:lpwstr>Microsoft Azure Information Protection</vt:lpwstr>
  </property>
  <property fmtid="{D5CDD505-2E9C-101B-9397-08002B2CF9AE}" pid="21" name="MSIP_Label_f42aa342-8706-4288-bd11-ebb85995028c_Extended_MSFT_Method">
    <vt:lpwstr>Automatic</vt:lpwstr>
  </property>
  <property fmtid="{D5CDD505-2E9C-101B-9397-08002B2CF9AE}" pid="22" name="Sensitivity">
    <vt:lpwstr>General</vt:lpwstr>
  </property>
</Properties>
</file>