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Default Extension="wmv" ContentType="video/x-ms-wmv"/>
  <Default Extension="mp4" ContentType="video/mp4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4"/>
    <p:sldMasterId id="2147483679" r:id="rId5"/>
  </p:sldMasterIdLst>
  <p:notesMasterIdLst>
    <p:notesMasterId r:id="rId25"/>
  </p:notesMasterIdLst>
  <p:sldIdLst>
    <p:sldId id="258" r:id="rId6"/>
    <p:sldId id="259" r:id="rId7"/>
    <p:sldId id="289" r:id="rId8"/>
    <p:sldId id="268" r:id="rId9"/>
    <p:sldId id="293" r:id="rId10"/>
    <p:sldId id="261" r:id="rId11"/>
    <p:sldId id="291" r:id="rId12"/>
    <p:sldId id="292" r:id="rId13"/>
    <p:sldId id="269" r:id="rId14"/>
    <p:sldId id="262" r:id="rId15"/>
    <p:sldId id="284" r:id="rId16"/>
    <p:sldId id="277" r:id="rId17"/>
    <p:sldId id="286" r:id="rId18"/>
    <p:sldId id="271" r:id="rId19"/>
    <p:sldId id="276" r:id="rId20"/>
    <p:sldId id="287" r:id="rId21"/>
    <p:sldId id="290" r:id="rId22"/>
    <p:sldId id="288" r:id="rId23"/>
    <p:sldId id="265" r:id="rId24"/>
  </p:sldIdLst>
  <p:sldSz cx="12192000" cy="6858000"/>
  <p:notesSz cx="6858000" cy="9144000"/>
  <p:embeddedFontLst>
    <p:embeddedFont>
      <p:font typeface="Segoe UI" panose="020B0502040204020203" pitchFamily="34" charset="0"/>
      <p:regular r:id="rId26"/>
      <p:bold r:id="rId27"/>
      <p:italic r:id="rId28"/>
      <p:boldItalic r:id="rId29"/>
    </p:embeddedFont>
    <p:embeddedFont>
      <p:font typeface="Consolas" panose="020B0609020204030204" pitchFamily="49" charset="0"/>
      <p:regular r:id="rId30"/>
      <p:bold r:id="rId31"/>
      <p:italic r:id="rId32"/>
      <p:boldItalic r:id="rId33"/>
    </p:embeddedFont>
    <p:embeddedFont>
      <p:font typeface="Segoe UI Semilight" panose="020B0402040204020203" pitchFamily="34" charset="0"/>
      <p:regular r:id="rId34"/>
      <p:italic r:id="rId35"/>
    </p:embeddedFont>
    <p:embeddedFont>
      <p:font typeface="Calibri" panose="020F0502020204030204" pitchFamily="34" charset="0"/>
      <p:regular r:id="rId36"/>
      <p:bold r:id="rId37"/>
      <p:italic r:id="rId38"/>
      <p:boldItalic r:id="rId39"/>
    </p:embeddedFont>
    <p:embeddedFont>
      <p:font typeface="jerrykoh handwritting font - fe" panose="020B0604020202020204" charset="0"/>
      <p:regular r:id="rId40"/>
    </p:embeddedFont>
    <p:embeddedFont>
      <p:font typeface="Segoe UI Light" panose="020B0502040204020203" pitchFamily="34" charset="0"/>
      <p:regular r:id="rId41"/>
      <p:italic r:id="rId42"/>
    </p:embeddedFont>
  </p:embeddedFontLst>
  <p:defaultTextStyle>
    <a:defPPr>
      <a:defRPr lang="en-US"/>
    </a:defPPr>
    <a:lvl1pPr marL="0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66371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32742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99113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65484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331856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98226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64597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730969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C33"/>
    <a:srgbClr val="00FF00"/>
    <a:srgbClr val="66FF66"/>
    <a:srgbClr val="FF9999"/>
    <a:srgbClr val="CC66FF"/>
    <a:srgbClr val="CC00F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10" autoAdjust="0"/>
    <p:restoredTop sz="79869" autoAdjust="0"/>
  </p:normalViewPr>
  <p:slideViewPr>
    <p:cSldViewPr snapToGrid="0">
      <p:cViewPr varScale="1">
        <p:scale>
          <a:sx n="95" d="100"/>
          <a:sy n="95" d="100"/>
        </p:scale>
        <p:origin x="44" y="3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font" Target="fonts/font1.fntdata"/><Relationship Id="rId39" Type="http://schemas.openxmlformats.org/officeDocument/2006/relationships/font" Target="fonts/font14.fntdata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font" Target="fonts/font9.fntdata"/><Relationship Id="rId42" Type="http://schemas.openxmlformats.org/officeDocument/2006/relationships/font" Target="fonts/font17.fntdata"/><Relationship Id="rId47" Type="http://schemas.microsoft.com/office/2015/10/relationships/revisionInfo" Target="revisionInfo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notesMaster" Target="notesMasters/notesMaster1.xml"/><Relationship Id="rId33" Type="http://schemas.openxmlformats.org/officeDocument/2006/relationships/font" Target="fonts/font8.fntdata"/><Relationship Id="rId38" Type="http://schemas.openxmlformats.org/officeDocument/2006/relationships/font" Target="fonts/font13.fntdata"/><Relationship Id="rId46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font" Target="fonts/font4.fntdata"/><Relationship Id="rId41" Type="http://schemas.openxmlformats.org/officeDocument/2006/relationships/font" Target="fonts/font16.fntdata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font" Target="fonts/font7.fntdata"/><Relationship Id="rId37" Type="http://schemas.openxmlformats.org/officeDocument/2006/relationships/font" Target="fonts/font12.fntdata"/><Relationship Id="rId40" Type="http://schemas.openxmlformats.org/officeDocument/2006/relationships/font" Target="fonts/font15.fntdata"/><Relationship Id="rId45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font" Target="fonts/font3.fntdata"/><Relationship Id="rId36" Type="http://schemas.openxmlformats.org/officeDocument/2006/relationships/font" Target="fonts/font11.fntdata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font" Target="fonts/font6.fntdata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font" Target="fonts/font10.fntdata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195223-1EF1-49A9-9B89-2F0CEEEFD37A}" type="datetimeFigureOut">
              <a:rPr lang="en-US" smtClean="0"/>
              <a:t>5/3/2017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C3E071-7731-444F-9961-91815C370A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268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C1C3D530-3419-45A5-AB8A-2242E8FDFF4E}" type="datetime8">
              <a:rPr lang="en-US" smtClean="0"/>
              <a:t>5/3/2017 2:33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6579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3313C66B-7AF5-40BA-8933-D16874FF94CC}" type="datetime8">
              <a:rPr lang="en-US" smtClean="0"/>
              <a:t>5/3/2017 2:33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30287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E07075C3-B46B-4B8D-853F-82F4F9107BAA}" type="datetime8">
              <a:rPr lang="en-US" smtClean="0"/>
              <a:t>5/3/2017 2:33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31708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fld id="{174E4CE6-2FE4-433F-87B8-CB5DD266EBFC}" type="datetime8">
              <a:rPr lang="en-US" smtClean="0"/>
              <a:t>5/3/2017 2:33 PM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5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01810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E07075C3-B46B-4B8D-853F-82F4F9107BAA}" type="datetime8">
              <a:rPr lang="en-US" smtClean="0"/>
              <a:t>5/3/2017 2:33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98282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E07075C3-B46B-4B8D-853F-82F4F9107BAA}" type="datetime8">
              <a:rPr lang="en-US" smtClean="0"/>
              <a:t>5/3/2017 2:33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12560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10" name="Date Placeholder 9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70A388-5CB4-42F2-85B9-1AE1F63398FA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5/3/2017 2:33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12" name="Header Placeholder 11"/>
          <p:cNvSpPr>
            <a:spLocks noGrp="1"/>
          </p:cNvSpPr>
          <p:nvPr>
            <p:ph type="hdr" sz="quarter" idx="15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88564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10" name="Date Placeholder 9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70A388-5CB4-42F2-85B9-1AE1F63398FA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5/3/2017 2:33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12" name="Header Placeholder 11"/>
          <p:cNvSpPr>
            <a:spLocks noGrp="1"/>
          </p:cNvSpPr>
          <p:nvPr>
            <p:ph type="hdr" sz="quarter" idx="15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38958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669DC94B-DB72-488C-A100-9C8F7341285A}" type="datetime8">
              <a:rPr lang="en-US" smtClean="0">
                <a:solidFill>
                  <a:prstClr val="black"/>
                </a:solidFill>
              </a:rPr>
              <a:t>5/3/2017 2:33 PM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EC87E0CF-87F6-4B58-B8B8-DCAB2DAAF3CA}" type="slidenum">
              <a:rPr lang="en-US" smtClean="0">
                <a:solidFill>
                  <a:prstClr val="black"/>
                </a:solidFill>
              </a:rPr>
              <a:pPr/>
              <a:t>19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90611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lkin Build 20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5462884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auto">
          <a:xfrm>
            <a:off x="1648" y="4863467"/>
            <a:ext cx="12190352" cy="1994533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3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451633" y="5253375"/>
            <a:ext cx="2596555" cy="114697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1632" y="470066"/>
            <a:ext cx="1423303" cy="30361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7523"/>
          <a:stretch/>
        </p:blipFill>
        <p:spPr>
          <a:xfrm>
            <a:off x="7599824" y="4863467"/>
            <a:ext cx="4592176" cy="1994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95884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2084172"/>
            <a:ext cx="11653523" cy="1158793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058" spc="-98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53041617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 Accent Colo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2084172"/>
            <a:ext cx="11653523" cy="1158793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058" spc="-98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408172841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quare Right 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40" y="2686648"/>
            <a:ext cx="4795873" cy="1484704"/>
          </a:xfrm>
        </p:spPr>
        <p:txBody>
          <a:bodyPr wrap="square" anchor="ctr">
            <a:spAutoFit/>
          </a:bodyPr>
          <a:lstStyle>
            <a:lvl1pPr>
              <a:defRPr sz="4705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Square photo layout</a:t>
            </a:r>
          </a:p>
        </p:txBody>
      </p:sp>
      <p:sp>
        <p:nvSpPr>
          <p:cNvPr id="6" name="Picture Placeholder 4"/>
          <p:cNvSpPr>
            <a:spLocks noGrp="1" noChangeAspect="1"/>
          </p:cNvSpPr>
          <p:nvPr>
            <p:ph type="pic" sz="quarter" idx="10"/>
          </p:nvPr>
        </p:nvSpPr>
        <p:spPr bwMode="ltGray">
          <a:xfrm>
            <a:off x="5334350" y="0"/>
            <a:ext cx="6857650" cy="68561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568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5744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pos="3427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789124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Accent Colo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465321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Slide for developer code</a:t>
            </a:r>
          </a:p>
        </p:txBody>
      </p:sp>
      <p:sp>
        <p:nvSpPr>
          <p:cNvPr id="3" name="Rectangle 2"/>
          <p:cNvSpPr/>
          <p:nvPr/>
        </p:nvSpPr>
        <p:spPr bwMode="hidden">
          <a:xfrm>
            <a:off x="1" y="1189176"/>
            <a:ext cx="12192000" cy="5668824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2" tIns="45722" rIns="45722" bIns="4572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spcBef>
                <a:spcPct val="0"/>
              </a:spcBef>
              <a:spcAft>
                <a:spcPct val="0"/>
              </a:spcAft>
            </a:pPr>
            <a:endParaRPr lang="en-US" sz="1765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69239" y="1197322"/>
            <a:ext cx="11653522" cy="2225866"/>
          </a:xfrm>
        </p:spPr>
        <p:txBody>
          <a:bodyPr/>
          <a:lstStyle>
            <a:lvl1pPr marL="0" indent="0">
              <a:buNone/>
              <a:defRPr sz="3235"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39726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73090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798516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30292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0855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 log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blackWhite">
          <a:xfrm>
            <a:off x="269240" y="6099190"/>
            <a:ext cx="4482124" cy="46774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79285" tIns="179285" rIns="179285" bIns="179285" numCol="1" anchor="t" anchorCtr="0" compatLnSpc="1">
            <a:prstTxWarp prst="textNoShape">
              <a:avLst/>
            </a:prstTxWarp>
            <a:spAutoFit/>
          </a:bodyPr>
          <a:lstStyle/>
          <a:p>
            <a:pPr defTabSz="913924" eaLnBrk="0" hangingPunct="0"/>
            <a:r>
              <a:rPr lang="en-US" sz="686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All rights reserved. </a:t>
            </a:r>
          </a:p>
        </p:txBody>
      </p:sp>
      <p:pic>
        <p:nvPicPr>
          <p:cNvPr id="8" name="MS logo white - EMF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51632" y="470067"/>
            <a:ext cx="1423303" cy="304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60140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 Note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69239" y="1189177"/>
            <a:ext cx="11653523" cy="2396047"/>
          </a:xfrm>
          <a:prstGeom prst="rect">
            <a:avLst/>
          </a:prstGeom>
        </p:spPr>
        <p:txBody>
          <a:bodyPr/>
          <a:lstStyle>
            <a:lvl1pPr marL="284790" indent="-284790">
              <a:buClr>
                <a:schemeClr val="tx1"/>
              </a:buClr>
              <a:buSzPct val="90000"/>
              <a:buFont typeface="Arial" pitchFamily="34" charset="0"/>
              <a:buChar char="•"/>
              <a:defRPr sz="3529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60241" indent="-275453">
              <a:buClr>
                <a:schemeClr val="tx1"/>
              </a:buClr>
              <a:buSzPct val="90000"/>
              <a:buFont typeface="Arial" pitchFamily="34" charset="0"/>
              <a:buChar char="•"/>
              <a:defRPr sz="3137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45031" indent="-284790">
              <a:buClr>
                <a:schemeClr val="tx1"/>
              </a:buClr>
              <a:buSzPct val="90000"/>
              <a:buFont typeface="Arial" pitchFamily="34" charset="0"/>
              <a:buChar char="•"/>
              <a:defRPr sz="2745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69128" indent="-224097">
              <a:buClr>
                <a:schemeClr val="tx1"/>
              </a:buClr>
              <a:buSzPct val="90000"/>
              <a:buFont typeface="Arial" pitchFamily="34" charset="0"/>
              <a:buChar char="•"/>
              <a:defRPr sz="2353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293225" indent="-224097">
              <a:buClr>
                <a:schemeClr val="tx1"/>
              </a:buClr>
              <a:buSzPct val="90000"/>
              <a:buFont typeface="Arial" pitchFamily="34" charset="0"/>
              <a:buChar char="•"/>
              <a:defRPr sz="1961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/>
              <a:t>Use this Layout for Speaker Notes slides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238876"/>
            <a:ext cx="12192001" cy="619125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627" spc="-50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893462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7215C-636C-4CE5-AE6D-9E5FE872E09A}" type="datetimeFigureOut">
              <a:rPr lang="en-US" smtClean="0"/>
              <a:t>5/3/2017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1671A-8281-4338-ADC5-51FDDAB22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22043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lkin Build 20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MS logo white - EMF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51632" y="470067"/>
            <a:ext cx="1423303" cy="30482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5462884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 bwMode="auto">
          <a:xfrm>
            <a:off x="1648" y="4863467"/>
            <a:ext cx="12190352" cy="1994533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3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451633" y="5253375"/>
            <a:ext cx="2596555" cy="114697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1632" y="470066"/>
            <a:ext cx="1423303" cy="30361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7523"/>
          <a:stretch/>
        </p:blipFill>
        <p:spPr>
          <a:xfrm>
            <a:off x="7599824" y="4863467"/>
            <a:ext cx="4592176" cy="1994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793097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69302" y="2084187"/>
            <a:ext cx="8964185" cy="1793090"/>
          </a:xfrm>
          <a:noFill/>
        </p:spPr>
        <p:txBody>
          <a:bodyPr lIns="146304" tIns="91440" rIns="146304" bIns="91440" anchor="t" anchorCtr="0"/>
          <a:lstStyle>
            <a:lvl1pPr>
              <a:defRPr sz="5294" spc="-98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69301" y="3878574"/>
            <a:ext cx="7171337" cy="1792326"/>
          </a:xfrm>
          <a:noFill/>
        </p:spPr>
        <p:txBody>
          <a:bodyPr lIns="164592" tIns="109728" rIns="164592" bIns="109728">
            <a:noAutofit/>
          </a:bodyPr>
          <a:lstStyle>
            <a:lvl1pPr marL="0" indent="0">
              <a:spcBef>
                <a:spcPts val="0"/>
              </a:spcBef>
              <a:buNone/>
              <a:defRPr sz="3137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pic>
        <p:nvPicPr>
          <p:cNvPr id="6" name="MS logo white - EMF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51632" y="470067"/>
            <a:ext cx="1423303" cy="30482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3002"/>
          <a:stretch/>
        </p:blipFill>
        <p:spPr>
          <a:xfrm>
            <a:off x="7599824" y="4985515"/>
            <a:ext cx="4592176" cy="1872486"/>
          </a:xfrm>
          <a:prstGeom prst="rect">
            <a:avLst/>
          </a:prstGeom>
        </p:spPr>
      </p:pic>
      <p:sp>
        <p:nvSpPr>
          <p:cNvPr id="8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9233488" y="291069"/>
            <a:ext cx="2689274" cy="452654"/>
          </a:xfrm>
        </p:spPr>
        <p:txBody>
          <a:bodyPr/>
          <a:lstStyle>
            <a:lvl1pPr marL="0" marR="0" indent="0" algn="r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1961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Session Code</a:t>
            </a:r>
          </a:p>
        </p:txBody>
      </p:sp>
      <p:sp>
        <p:nvSpPr>
          <p:cNvPr id="4" name="Rectangle 3"/>
          <p:cNvSpPr/>
          <p:nvPr/>
        </p:nvSpPr>
        <p:spPr>
          <a:xfrm>
            <a:off x="277180" y="5923422"/>
            <a:ext cx="1601979" cy="651821"/>
          </a:xfrm>
          <a:prstGeom prst="rect">
            <a:avLst/>
          </a:prstGeom>
        </p:spPr>
        <p:txBody>
          <a:bodyPr wrap="none" lIns="179285" tIns="143428" rIns="179285" bIns="143428">
            <a:spAutoFit/>
          </a:bodyPr>
          <a:lstStyle/>
          <a:p>
            <a:r>
              <a:rPr lang="en-US" sz="2353" dirty="0">
                <a:gradFill>
                  <a:gsLst>
                    <a:gs pos="2597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#</a:t>
            </a:r>
            <a:r>
              <a:rPr lang="en-US" sz="2353" dirty="0" err="1">
                <a:gradFill>
                  <a:gsLst>
                    <a:gs pos="2597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MSBuild</a:t>
            </a:r>
            <a:endParaRPr lang="en-US" sz="2353" dirty="0">
              <a:gradFill>
                <a:gsLst>
                  <a:gs pos="2597">
                    <a:schemeClr val="tx1"/>
                  </a:gs>
                  <a:gs pos="18182">
                    <a:schemeClr val="tx1"/>
                  </a:gs>
                </a:gsLst>
                <a:lin ang="5400000" scaled="1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29322423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69302" y="2084187"/>
            <a:ext cx="8964185" cy="1793090"/>
          </a:xfrm>
          <a:noFill/>
        </p:spPr>
        <p:txBody>
          <a:bodyPr lIns="146304" tIns="91440" rIns="146304" bIns="91440" anchor="t" anchorCtr="0"/>
          <a:lstStyle>
            <a:lvl1pPr>
              <a:defRPr sz="4000" spc="-98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69301" y="3878574"/>
            <a:ext cx="7171337" cy="1792326"/>
          </a:xfrm>
          <a:noFill/>
        </p:spPr>
        <p:txBody>
          <a:bodyPr lIns="164592" tIns="109728" rIns="164592" bIns="109728">
            <a:noAutofit/>
          </a:bodyPr>
          <a:lstStyle>
            <a:lvl1pPr marL="0" indent="0">
              <a:spcBef>
                <a:spcPts val="0"/>
              </a:spcBef>
              <a:buNone/>
              <a:defRPr sz="3137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jerrykoh handwritting font - fe" pitchFamily="2" charset="0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pic>
        <p:nvPicPr>
          <p:cNvPr id="6" name="MS logo white - EMF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51632" y="470067"/>
            <a:ext cx="1423303" cy="30482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3002"/>
          <a:stretch/>
        </p:blipFill>
        <p:spPr>
          <a:xfrm>
            <a:off x="7599824" y="4985515"/>
            <a:ext cx="4592176" cy="1872486"/>
          </a:xfrm>
          <a:prstGeom prst="rect">
            <a:avLst/>
          </a:prstGeom>
        </p:spPr>
      </p:pic>
      <p:sp>
        <p:nvSpPr>
          <p:cNvPr id="7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9233488" y="291069"/>
            <a:ext cx="2689274" cy="452654"/>
          </a:xfrm>
        </p:spPr>
        <p:txBody>
          <a:bodyPr/>
          <a:lstStyle>
            <a:lvl1pPr marL="0" marR="0" indent="0" algn="r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1961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Session Code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277180" y="5923422"/>
            <a:ext cx="1601979" cy="651821"/>
          </a:xfrm>
          <a:prstGeom prst="rect">
            <a:avLst/>
          </a:prstGeom>
        </p:spPr>
        <p:txBody>
          <a:bodyPr wrap="none" lIns="179285" tIns="143428" rIns="179285" bIns="143428">
            <a:spAutoFit/>
          </a:bodyPr>
          <a:lstStyle/>
          <a:p>
            <a:r>
              <a:rPr lang="en-US" sz="2353" dirty="0">
                <a:gradFill>
                  <a:gsLst>
                    <a:gs pos="2597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#</a:t>
            </a:r>
            <a:r>
              <a:rPr lang="en-US" sz="2353" dirty="0" err="1">
                <a:gradFill>
                  <a:gsLst>
                    <a:gs pos="2597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MSBuild</a:t>
            </a:r>
            <a:endParaRPr lang="en-US" sz="2353" dirty="0">
              <a:gradFill>
                <a:gsLst>
                  <a:gs pos="2597">
                    <a:schemeClr val="tx1"/>
                  </a:gs>
                  <a:gs pos="18182">
                    <a:schemeClr val="tx1"/>
                  </a:gs>
                </a:gsLst>
                <a:lin ang="5400000" scaled="1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29500525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69240" y="1189177"/>
            <a:ext cx="11655078" cy="2263268"/>
          </a:xfrm>
        </p:spPr>
        <p:txBody>
          <a:bodyPr>
            <a:spAutoFit/>
          </a:bodyPr>
          <a:lstStyle>
            <a:lvl1pPr marL="0" indent="0">
              <a:buNone/>
              <a:defRPr/>
            </a:lvl1pPr>
            <a:lvl2pPr marL="224097" indent="0">
              <a:buNone/>
              <a:defRPr/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9209606"/>
      </p:ext>
    </p:extLst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750">
                <a:latin typeface="jerrykoh handwritting font - fe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69303" y="1187644"/>
            <a:ext cx="11655078" cy="226658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7267374"/>
      </p:ext>
    </p:extLst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69241" y="1187644"/>
            <a:ext cx="5378548" cy="2115402"/>
          </a:xfrm>
        </p:spPr>
        <p:txBody>
          <a:bodyPr wrap="square">
            <a:spAutoFit/>
          </a:bodyPr>
          <a:lstStyle>
            <a:lvl1pPr marL="0" indent="0">
              <a:spcBef>
                <a:spcPts val="1200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941" b="0">
                <a:latin typeface="+mn-lt"/>
              </a:defRPr>
            </a:lvl1pPr>
            <a:lvl2pPr marL="250553" indent="0">
              <a:buFont typeface="Wingdings" panose="05000000000000000000" pitchFamily="2" charset="2"/>
              <a:buNone/>
              <a:defRPr sz="2353" b="0"/>
            </a:lvl2pPr>
            <a:lvl3pPr marL="441968" indent="0">
              <a:buFont typeface="Wingdings" panose="05000000000000000000" pitchFamily="2" charset="2"/>
              <a:buNone/>
              <a:tabLst/>
              <a:defRPr sz="2157" b="0"/>
            </a:lvl3pPr>
            <a:lvl4pPr marL="639608" indent="0">
              <a:buFont typeface="Wingdings" panose="05000000000000000000" pitchFamily="2" charset="2"/>
              <a:buNone/>
              <a:defRPr sz="2157" b="0"/>
            </a:lvl4pPr>
            <a:lvl5pPr marL="837250" indent="0">
              <a:buFont typeface="Wingdings" panose="05000000000000000000" pitchFamily="2" charset="2"/>
              <a:buNone/>
              <a:tabLst/>
              <a:defRPr sz="2157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544214" y="1187644"/>
            <a:ext cx="5378548" cy="2429576"/>
          </a:xfrm>
        </p:spPr>
        <p:txBody>
          <a:bodyPr wrap="square">
            <a:spAutoFit/>
          </a:bodyPr>
          <a:lstStyle>
            <a:lvl1pPr marL="0" indent="0">
              <a:spcBef>
                <a:spcPts val="1200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2941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250553" indent="0">
              <a:buFont typeface="Arial" panose="020B0604020202020204" pitchFamily="34" charset="0"/>
              <a:buNone/>
              <a:defRPr lang="en-US" sz="2353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441968" indent="0">
              <a:buFont typeface="Arial" panose="020B0604020202020204" pitchFamily="34" charset="0"/>
              <a:buNone/>
              <a:tabLst/>
              <a:defRPr lang="en-US" sz="2157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639608" indent="0">
              <a:buFont typeface="Arial" panose="020B0604020202020204" pitchFamily="34" charset="0"/>
              <a:buNone/>
              <a:defRPr lang="en-US" sz="2157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837250" indent="0">
              <a:buFont typeface="Arial" panose="020B0604020202020204" pitchFamily="34" charset="0"/>
              <a:buNone/>
              <a:tabLst/>
              <a:defRPr lang="en-US" sz="2157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504217" marR="0" lvl="0" indent="-504217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Edit Master text styles</a:t>
            </a:r>
          </a:p>
          <a:p>
            <a:pPr marL="504217" marR="0" lvl="1" indent="-504217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Second level</a:t>
            </a:r>
          </a:p>
          <a:p>
            <a:pPr marL="504217" marR="0" lvl="2" indent="-504217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Third level</a:t>
            </a:r>
          </a:p>
          <a:p>
            <a:pPr marL="504217" marR="0" lvl="3" indent="-504217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Fourth level</a:t>
            </a:r>
          </a:p>
          <a:p>
            <a:pPr marL="504217" marR="0" lvl="4" indent="-504217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4028922"/>
      </p:ext>
    </p:extLst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69241" y="1187644"/>
            <a:ext cx="5378548" cy="2115402"/>
          </a:xfrm>
        </p:spPr>
        <p:txBody>
          <a:bodyPr wrap="square">
            <a:spAutoFit/>
          </a:bodyPr>
          <a:lstStyle>
            <a:lvl1pPr marL="227209" indent="-227209">
              <a:spcBef>
                <a:spcPts val="1200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941" b="0">
                <a:latin typeface="+mn-lt"/>
              </a:defRPr>
            </a:lvl1pPr>
            <a:lvl2pPr marL="418625" indent="-168072">
              <a:buFont typeface="Wingdings" panose="05000000000000000000" pitchFamily="2" charset="2"/>
              <a:buChar char=""/>
              <a:defRPr sz="2353" b="0"/>
            </a:lvl2pPr>
            <a:lvl3pPr marL="627160" indent="-185191">
              <a:buFont typeface="Wingdings" panose="05000000000000000000" pitchFamily="2" charset="2"/>
              <a:buChar char=""/>
              <a:tabLst/>
              <a:defRPr sz="2157" b="0"/>
            </a:lvl3pPr>
            <a:lvl4pPr marL="812350" indent="-172742">
              <a:buFont typeface="Wingdings" panose="05000000000000000000" pitchFamily="2" charset="2"/>
              <a:buChar char=""/>
              <a:defRPr sz="2157" b="0"/>
            </a:lvl4pPr>
            <a:lvl5pPr marL="1003766" indent="-166517">
              <a:buFont typeface="Wingdings" panose="05000000000000000000" pitchFamily="2" charset="2"/>
              <a:buChar char=""/>
              <a:tabLst/>
              <a:defRPr sz="2157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544214" y="1187644"/>
            <a:ext cx="5378548" cy="2429576"/>
          </a:xfrm>
        </p:spPr>
        <p:txBody>
          <a:bodyPr wrap="square">
            <a:spAutoFit/>
          </a:bodyPr>
          <a:lstStyle>
            <a:lvl1pPr marL="281677" indent="-281677">
              <a:spcBef>
                <a:spcPts val="1200"/>
              </a:spcBef>
              <a:buClr>
                <a:schemeClr val="tx1"/>
              </a:buClr>
              <a:buFont typeface="Arial" pitchFamily="34" charset="0"/>
              <a:buChar char="•"/>
              <a:defRPr lang="en-US" sz="2941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586698" indent="-336145">
              <a:defRPr lang="en-US" sz="2353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78113" indent="-336145">
              <a:tabLst/>
              <a:defRPr lang="en-US" sz="2157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975753" indent="-336145">
              <a:defRPr lang="en-US" sz="2157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173395" indent="-336145">
              <a:tabLst/>
              <a:defRPr lang="en-US" sz="2157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227209" marR="0" lvl="0" indent="-227209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Edit Master text styles</a:t>
            </a:r>
          </a:p>
          <a:p>
            <a:pPr marL="227209" marR="0" lvl="1" indent="-227209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Second level</a:t>
            </a:r>
          </a:p>
          <a:p>
            <a:pPr marL="227209" marR="0" lvl="2" indent="-227209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Third level</a:t>
            </a:r>
          </a:p>
          <a:p>
            <a:pPr marL="227209" marR="0" lvl="3" indent="-227209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Fourth level</a:t>
            </a:r>
          </a:p>
          <a:p>
            <a:pPr marL="227209" marR="0" lvl="4" indent="-227209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6050045"/>
      </p:ext>
    </p:extLst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4291055"/>
      </p:ext>
    </p:extLst>
  </p:cSld>
  <p:clrMapOvr>
    <a:masterClrMapping/>
  </p:clrMapOvr>
  <p:transition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2084186"/>
            <a:ext cx="9859116" cy="960263"/>
          </a:xfrm>
          <a:noFill/>
        </p:spPr>
        <p:txBody>
          <a:bodyPr tIns="91440" bIns="91440" anchor="t" anchorCtr="0">
            <a:spAutoFit/>
          </a:bodyPr>
          <a:lstStyle>
            <a:lvl1pPr>
              <a:defRPr sz="5600" spc="-98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jerrykoh handwritting font - fe" pitchFamily="2" charset="0"/>
              </a:defRPr>
            </a:lvl1pPr>
          </a:lstStyle>
          <a:p>
            <a:r>
              <a:rPr lang="en-US" dirty="0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69240" y="3877277"/>
            <a:ext cx="9860674" cy="724246"/>
          </a:xfrm>
          <a:noFill/>
        </p:spPr>
        <p:txBody>
          <a:bodyPr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137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jerrykoh handwritting font - fe" pitchFamily="2" charset="0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8366469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40" y="2084186"/>
            <a:ext cx="9859116" cy="1158793"/>
          </a:xfrm>
          <a:noFill/>
        </p:spPr>
        <p:txBody>
          <a:bodyPr tIns="91440" bIns="91440" anchor="t" anchorCtr="0">
            <a:spAutoFit/>
          </a:bodyPr>
          <a:lstStyle>
            <a:lvl1pPr>
              <a:defRPr lang="en-US" sz="7058" b="0" kern="1200" cap="none" spc="-98" baseline="0" dirty="0">
                <a:ln w="3175"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Video title</a:t>
            </a:r>
          </a:p>
        </p:txBody>
      </p:sp>
    </p:spTree>
    <p:extLst>
      <p:ext uri="{BB962C8B-B14F-4D97-AF65-F5344CB8AC3E}">
        <p14:creationId xmlns:p14="http://schemas.microsoft.com/office/powerpoint/2010/main" val="5937037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2084172"/>
            <a:ext cx="11653523" cy="1158793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058" spc="-98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4230536198"/>
      </p:ext>
    </p:extLst>
  </p:cSld>
  <p:clrMapOvr>
    <a:masterClrMapping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2084172"/>
            <a:ext cx="11653523" cy="1158793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058" spc="-98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01436681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69240" y="1189177"/>
            <a:ext cx="11655078" cy="2263268"/>
          </a:xfrm>
        </p:spPr>
        <p:txBody>
          <a:bodyPr>
            <a:spAutoFit/>
          </a:bodyPr>
          <a:lstStyle>
            <a:lvl1pPr marL="0" indent="0">
              <a:buNone/>
              <a:defRPr/>
            </a:lvl1pPr>
            <a:lvl2pPr marL="224097" indent="0">
              <a:buNone/>
              <a:defRPr/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6057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Right 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40" y="2686648"/>
            <a:ext cx="4795873" cy="1484704"/>
          </a:xfrm>
        </p:spPr>
        <p:txBody>
          <a:bodyPr wrap="square" anchor="ctr">
            <a:spAutoFit/>
          </a:bodyPr>
          <a:lstStyle>
            <a:lvl1pPr>
              <a:defRPr sz="4705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Square photo layout</a:t>
            </a:r>
          </a:p>
        </p:txBody>
      </p:sp>
      <p:sp>
        <p:nvSpPr>
          <p:cNvPr id="6" name="Picture Placeholder 4"/>
          <p:cNvSpPr>
            <a:spLocks noGrp="1" noChangeAspect="1"/>
          </p:cNvSpPr>
          <p:nvPr>
            <p:ph type="pic" sz="quarter" idx="10"/>
          </p:nvPr>
        </p:nvSpPr>
        <p:spPr bwMode="ltGray">
          <a:xfrm>
            <a:off x="5334350" y="0"/>
            <a:ext cx="6857650" cy="68561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568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392726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pos="3427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5382170"/>
      </p:ext>
    </p:extLst>
  </p:cSld>
  <p:clrMapOvr>
    <a:masterClrMapping/>
  </p:clrMapOvr>
  <p:transition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117404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>
                <a:latin typeface="jerrykoh handwritting font - fe" pitchFamily="2" charset="0"/>
              </a:defRPr>
            </a:lvl1pPr>
          </a:lstStyle>
          <a:p>
            <a:r>
              <a:rPr lang="en-US" dirty="0"/>
              <a:t>Slide for developer code</a:t>
            </a:r>
          </a:p>
        </p:txBody>
      </p:sp>
      <p:sp>
        <p:nvSpPr>
          <p:cNvPr id="3" name="Rectangle 2"/>
          <p:cNvSpPr/>
          <p:nvPr userDrawn="1"/>
        </p:nvSpPr>
        <p:spPr bwMode="hidden">
          <a:xfrm>
            <a:off x="1" y="1189176"/>
            <a:ext cx="12192000" cy="5668824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2" tIns="45722" rIns="45722" bIns="4572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spcBef>
                <a:spcPct val="0"/>
              </a:spcBef>
              <a:spcAft>
                <a:spcPct val="0"/>
              </a:spcAft>
            </a:pPr>
            <a:endParaRPr lang="en-US" sz="1765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69239" y="1197322"/>
            <a:ext cx="11653522" cy="2225866"/>
          </a:xfrm>
        </p:spPr>
        <p:txBody>
          <a:bodyPr/>
          <a:lstStyle>
            <a:lvl1pPr marL="0" indent="0">
              <a:buNone/>
              <a:defRPr sz="3235"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39726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73090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798516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30292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2212612"/>
      </p:ext>
    </p:extLst>
  </p:cSld>
  <p:clrMapOvr>
    <a:masterClrMapping/>
  </p:clrMapOvr>
  <p:transition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269240" y="6099190"/>
            <a:ext cx="4482124" cy="46774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79285" tIns="179285" rIns="179285" bIns="179285" numCol="1" anchor="t" anchorCtr="0" compatLnSpc="1">
            <a:prstTxWarp prst="textNoShape">
              <a:avLst/>
            </a:prstTxWarp>
            <a:spAutoFit/>
          </a:bodyPr>
          <a:lstStyle/>
          <a:p>
            <a:pPr defTabSz="913924" eaLnBrk="0" hangingPunct="0"/>
            <a:r>
              <a:rPr lang="en-US" sz="686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All rights reserved. </a:t>
            </a:r>
          </a:p>
        </p:txBody>
      </p:sp>
      <p:pic>
        <p:nvPicPr>
          <p:cNvPr id="8" name="MS logo white - EMF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51632" y="470067"/>
            <a:ext cx="1423303" cy="304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60203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69239" y="1189177"/>
            <a:ext cx="11653523" cy="2396047"/>
          </a:xfrm>
          <a:prstGeom prst="rect">
            <a:avLst/>
          </a:prstGeom>
        </p:spPr>
        <p:txBody>
          <a:bodyPr/>
          <a:lstStyle>
            <a:lvl1pPr marL="284790" indent="-284790">
              <a:buClr>
                <a:schemeClr val="tx1"/>
              </a:buClr>
              <a:buSzPct val="90000"/>
              <a:buFont typeface="Arial" pitchFamily="34" charset="0"/>
              <a:buChar char="•"/>
              <a:defRPr sz="3529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60241" indent="-275453">
              <a:buClr>
                <a:schemeClr val="tx1"/>
              </a:buClr>
              <a:buSzPct val="90000"/>
              <a:buFont typeface="Arial" pitchFamily="34" charset="0"/>
              <a:buChar char="•"/>
              <a:defRPr sz="3137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45031" indent="-284790">
              <a:buClr>
                <a:schemeClr val="tx1"/>
              </a:buClr>
              <a:buSzPct val="90000"/>
              <a:buFont typeface="Arial" pitchFamily="34" charset="0"/>
              <a:buChar char="•"/>
              <a:defRPr sz="2745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69128" indent="-224097">
              <a:buClr>
                <a:schemeClr val="tx1"/>
              </a:buClr>
              <a:buSzPct val="90000"/>
              <a:buFont typeface="Arial" pitchFamily="34" charset="0"/>
              <a:buChar char="•"/>
              <a:defRPr sz="2353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293225" indent="-224097">
              <a:buClr>
                <a:schemeClr val="tx1"/>
              </a:buClr>
              <a:buSzPct val="90000"/>
              <a:buFont typeface="Arial" pitchFamily="34" charset="0"/>
              <a:buChar char="•"/>
              <a:defRPr sz="1961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/>
              <a:t>Use this Layout for Speaker Notes slides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238876"/>
            <a:ext cx="12192001" cy="619125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627" spc="-50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947850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69303" y="1187644"/>
            <a:ext cx="11655078" cy="226658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7472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69241" y="1187644"/>
            <a:ext cx="5378548" cy="2115402"/>
          </a:xfrm>
        </p:spPr>
        <p:txBody>
          <a:bodyPr wrap="square">
            <a:spAutoFit/>
          </a:bodyPr>
          <a:lstStyle>
            <a:lvl1pPr marL="0" indent="0">
              <a:spcBef>
                <a:spcPts val="1200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941" b="0">
                <a:latin typeface="+mn-lt"/>
              </a:defRPr>
            </a:lvl1pPr>
            <a:lvl2pPr marL="250553" indent="0">
              <a:buFont typeface="Wingdings" panose="05000000000000000000" pitchFamily="2" charset="2"/>
              <a:buNone/>
              <a:defRPr sz="2353" b="0"/>
            </a:lvl2pPr>
            <a:lvl3pPr marL="441968" indent="0">
              <a:buFont typeface="Wingdings" panose="05000000000000000000" pitchFamily="2" charset="2"/>
              <a:buNone/>
              <a:tabLst/>
              <a:defRPr sz="2157" b="0"/>
            </a:lvl3pPr>
            <a:lvl4pPr marL="639608" indent="0">
              <a:buFont typeface="Wingdings" panose="05000000000000000000" pitchFamily="2" charset="2"/>
              <a:buNone/>
              <a:defRPr sz="2157" b="0"/>
            </a:lvl4pPr>
            <a:lvl5pPr marL="837250" indent="0">
              <a:buFont typeface="Wingdings" panose="05000000000000000000" pitchFamily="2" charset="2"/>
              <a:buNone/>
              <a:tabLst/>
              <a:defRPr sz="2157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544214" y="1187644"/>
            <a:ext cx="5378548" cy="2429576"/>
          </a:xfrm>
        </p:spPr>
        <p:txBody>
          <a:bodyPr wrap="square">
            <a:spAutoFit/>
          </a:bodyPr>
          <a:lstStyle>
            <a:lvl1pPr marL="0" indent="0">
              <a:spcBef>
                <a:spcPts val="1200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2941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250553" indent="0">
              <a:buFont typeface="Arial" panose="020B0604020202020204" pitchFamily="34" charset="0"/>
              <a:buNone/>
              <a:defRPr lang="en-US" sz="2353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441968" indent="0">
              <a:buFont typeface="Arial" panose="020B0604020202020204" pitchFamily="34" charset="0"/>
              <a:buNone/>
              <a:tabLst/>
              <a:defRPr lang="en-US" sz="2157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639608" indent="0">
              <a:buFont typeface="Arial" panose="020B0604020202020204" pitchFamily="34" charset="0"/>
              <a:buNone/>
              <a:defRPr lang="en-US" sz="2157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837250" indent="0">
              <a:buFont typeface="Arial" panose="020B0604020202020204" pitchFamily="34" charset="0"/>
              <a:buNone/>
              <a:tabLst/>
              <a:defRPr lang="en-US" sz="2157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504217" marR="0" lvl="0" indent="-504217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Edit Master text styles</a:t>
            </a:r>
          </a:p>
          <a:p>
            <a:pPr marL="504217" marR="0" lvl="1" indent="-504217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Second level</a:t>
            </a:r>
          </a:p>
          <a:p>
            <a:pPr marL="504217" marR="0" lvl="2" indent="-504217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Third level</a:t>
            </a:r>
          </a:p>
          <a:p>
            <a:pPr marL="504217" marR="0" lvl="3" indent="-504217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Fourth level</a:t>
            </a:r>
          </a:p>
          <a:p>
            <a:pPr marL="504217" marR="0" lvl="4" indent="-504217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0805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69241" y="1187644"/>
            <a:ext cx="5378548" cy="2115402"/>
          </a:xfrm>
        </p:spPr>
        <p:txBody>
          <a:bodyPr wrap="square">
            <a:spAutoFit/>
          </a:bodyPr>
          <a:lstStyle>
            <a:lvl1pPr marL="227209" indent="-227209">
              <a:spcBef>
                <a:spcPts val="1200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941" b="0">
                <a:latin typeface="+mn-lt"/>
              </a:defRPr>
            </a:lvl1pPr>
            <a:lvl2pPr marL="418625" indent="-168072">
              <a:buFont typeface="Wingdings" panose="05000000000000000000" pitchFamily="2" charset="2"/>
              <a:buChar char=""/>
              <a:defRPr sz="2353" b="0"/>
            </a:lvl2pPr>
            <a:lvl3pPr marL="627160" indent="-185191">
              <a:buFont typeface="Wingdings" panose="05000000000000000000" pitchFamily="2" charset="2"/>
              <a:buChar char=""/>
              <a:tabLst/>
              <a:defRPr sz="2157" b="0"/>
            </a:lvl3pPr>
            <a:lvl4pPr marL="812350" indent="-172742">
              <a:buFont typeface="Wingdings" panose="05000000000000000000" pitchFamily="2" charset="2"/>
              <a:buChar char=""/>
              <a:defRPr sz="2157" b="0"/>
            </a:lvl4pPr>
            <a:lvl5pPr marL="1003766" indent="-166517">
              <a:buFont typeface="Wingdings" panose="05000000000000000000" pitchFamily="2" charset="2"/>
              <a:buChar char=""/>
              <a:tabLst/>
              <a:defRPr sz="2157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544214" y="1187644"/>
            <a:ext cx="5378548" cy="2429576"/>
          </a:xfrm>
        </p:spPr>
        <p:txBody>
          <a:bodyPr wrap="square">
            <a:spAutoFit/>
          </a:bodyPr>
          <a:lstStyle>
            <a:lvl1pPr marL="281677" indent="-281677">
              <a:spcBef>
                <a:spcPts val="1200"/>
              </a:spcBef>
              <a:buClr>
                <a:schemeClr val="tx1"/>
              </a:buClr>
              <a:buFont typeface="Arial" pitchFamily="34" charset="0"/>
              <a:buChar char="•"/>
              <a:defRPr lang="en-US" sz="2941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586698" indent="-336145">
              <a:defRPr lang="en-US" sz="2353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78113" indent="-336145">
              <a:tabLst/>
              <a:defRPr lang="en-US" sz="2157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975753" indent="-336145">
              <a:defRPr lang="en-US" sz="2157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173395" indent="-336145">
              <a:tabLst/>
              <a:defRPr lang="en-US" sz="2157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227209" marR="0" lvl="0" indent="-227209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Edit Master text styles</a:t>
            </a:r>
          </a:p>
          <a:p>
            <a:pPr marL="227209" marR="0" lvl="1" indent="-227209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Second level</a:t>
            </a:r>
          </a:p>
          <a:p>
            <a:pPr marL="227209" marR="0" lvl="2" indent="-227209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Third level</a:t>
            </a:r>
          </a:p>
          <a:p>
            <a:pPr marL="227209" marR="0" lvl="3" indent="-227209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Fourth level</a:t>
            </a:r>
          </a:p>
          <a:p>
            <a:pPr marL="227209" marR="0" lvl="4" indent="-227209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722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7101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m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2084186"/>
            <a:ext cx="9859116" cy="1158793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058" spc="-98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69240" y="3877277"/>
            <a:ext cx="9860674" cy="724246"/>
          </a:xfrm>
          <a:noFill/>
        </p:spPr>
        <p:txBody>
          <a:bodyPr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137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17948657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ide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40" y="2084186"/>
            <a:ext cx="9859116" cy="1158793"/>
          </a:xfrm>
          <a:noFill/>
        </p:spPr>
        <p:txBody>
          <a:bodyPr tIns="91440" bIns="91440" anchor="t" anchorCtr="0">
            <a:spAutoFit/>
          </a:bodyPr>
          <a:lstStyle>
            <a:lvl1pPr>
              <a:defRPr lang="en-US" sz="7058" b="0" kern="1200" cap="none" spc="-98" baseline="0" dirty="0">
                <a:ln w="3175"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Video title</a:t>
            </a:r>
          </a:p>
        </p:txBody>
      </p:sp>
    </p:spTree>
    <p:extLst>
      <p:ext uri="{BB962C8B-B14F-4D97-AF65-F5344CB8AC3E}">
        <p14:creationId xmlns:p14="http://schemas.microsoft.com/office/powerpoint/2010/main" val="71624218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31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30.xml"/><Relationship Id="rId17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0.xml"/><Relationship Id="rId16" Type="http://schemas.openxmlformats.org/officeDocument/2006/relationships/slideLayout" Target="../slideLayouts/slideLayout34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28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9240" y="289511"/>
            <a:ext cx="11655840" cy="89966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69241" y="1189178"/>
            <a:ext cx="11653521" cy="2263268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9187079" y="3012391"/>
            <a:ext cx="6858623" cy="833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36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ransition>
    <p:fade/>
  </p:transition>
  <p:txStyles>
    <p:titleStyle>
      <a:lvl1pPr algn="l" defTabSz="914367" rtl="0" eaLnBrk="1" latinLnBrk="0" hangingPunct="1">
        <a:lnSpc>
          <a:spcPct val="90000"/>
        </a:lnSpc>
        <a:spcBef>
          <a:spcPct val="0"/>
        </a:spcBef>
        <a:buNone/>
        <a:defRPr lang="en-US" sz="4705" b="0" kern="1200" cap="none" spc="-100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24097" marR="0" indent="-224097" algn="l" defTabSz="914367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3529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448193" marR="0" indent="-224097" algn="l" defTabSz="914367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745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72290" marR="0" indent="-224097" algn="l" defTabSz="914367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353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896386" marR="0" indent="-224097" algn="l" defTabSz="914367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157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120483" marR="0" indent="-224097" algn="l" defTabSz="914367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157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14509" indent="-228592" algn="l" defTabSz="914367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6pPr>
      <a:lvl7pPr marL="2971693" indent="-228592" algn="l" defTabSz="914367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7pPr>
      <a:lvl8pPr marL="3428877" indent="-228592" algn="l" defTabSz="914367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8pPr>
      <a:lvl9pPr marL="3886061" indent="-228592" algn="l" defTabSz="914367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1pPr>
      <a:lvl2pPr marL="457183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2pPr>
      <a:lvl3pPr marL="914367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3pPr>
      <a:lvl4pPr marL="1371550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4pPr>
      <a:lvl5pPr marL="1828734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5pPr>
      <a:lvl6pPr marL="2285918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6pPr>
      <a:lvl7pPr marL="2743101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7pPr>
      <a:lvl8pPr marL="3200284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8pPr>
      <a:lvl9pPr marL="3657469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9240" y="289511"/>
            <a:ext cx="11655840" cy="89966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69241" y="1189178"/>
            <a:ext cx="11653521" cy="2263268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9187079" y="3012391"/>
            <a:ext cx="6858623" cy="833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24475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  <p:sldLayoutId id="2147483692" r:id="rId13"/>
    <p:sldLayoutId id="2147483693" r:id="rId14"/>
    <p:sldLayoutId id="2147483694" r:id="rId15"/>
    <p:sldLayoutId id="2147483695" r:id="rId16"/>
    <p:sldLayoutId id="2147483696" r:id="rId17"/>
  </p:sldLayoutIdLst>
  <p:transition>
    <p:fade/>
  </p:transition>
  <p:txStyles>
    <p:titleStyle>
      <a:lvl1pPr algn="l" defTabSz="914367" rtl="0" eaLnBrk="1" latinLnBrk="0" hangingPunct="1">
        <a:lnSpc>
          <a:spcPct val="90000"/>
        </a:lnSpc>
        <a:spcBef>
          <a:spcPct val="0"/>
        </a:spcBef>
        <a:buNone/>
        <a:defRPr lang="en-US" sz="4750" b="0" kern="1200" cap="none" spc="-100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jerrykoh handwritting font - fe" pitchFamily="2" charset="0"/>
          <a:ea typeface="+mn-ea"/>
          <a:cs typeface="Segoe UI" pitchFamily="34" charset="0"/>
        </a:defRPr>
      </a:lvl1pPr>
    </p:titleStyle>
    <p:bodyStyle>
      <a:lvl1pPr marL="224097" marR="0" indent="-224097" algn="l" defTabSz="914367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3529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448193" marR="0" indent="-224097" algn="l" defTabSz="914367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745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72290" marR="0" indent="-224097" algn="l" defTabSz="914367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353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896386" marR="0" indent="-224097" algn="l" defTabSz="914367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157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120483" marR="0" indent="-224097" algn="l" defTabSz="914367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157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14509" indent="-228592" algn="l" defTabSz="914367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6pPr>
      <a:lvl7pPr marL="2971693" indent="-228592" algn="l" defTabSz="914367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7pPr>
      <a:lvl8pPr marL="3428877" indent="-228592" algn="l" defTabSz="914367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8pPr>
      <a:lvl9pPr marL="3886061" indent="-228592" algn="l" defTabSz="914367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1pPr>
      <a:lvl2pPr marL="457183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2pPr>
      <a:lvl3pPr marL="914367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3pPr>
      <a:lvl4pPr marL="1371550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4pPr>
      <a:lvl5pPr marL="1828734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5pPr>
      <a:lvl6pPr marL="2285918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6pPr>
      <a:lvl7pPr marL="2743101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7pPr>
      <a:lvl8pPr marL="3200284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8pPr>
      <a:lvl9pPr marL="3657469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microsoftvirtualacademy.com/" TargetMode="External"/><Relationship Id="rId3" Type="http://schemas.openxmlformats.org/officeDocument/2006/relationships/hyperlink" Target="https://github.com/Microsoft/Windows-universal-samples/tree/master/Samples/InkAnalysis" TargetMode="External"/><Relationship Id="rId7" Type="http://schemas.openxmlformats.org/officeDocument/2006/relationships/hyperlink" Target="https://channel9.msdn.com/Events/Build/2017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2.xml"/><Relationship Id="rId6" Type="http://schemas.openxmlformats.org/officeDocument/2006/relationships/hyperlink" Target="https://wpdev.uservoice.com/forums/110705-universal-windows-platform/category/198043-inking" TargetMode="External"/><Relationship Id="rId5" Type="http://schemas.openxmlformats.org/officeDocument/2006/relationships/hyperlink" Target="mailto:InkIntelligence@Microsoft.com" TargetMode="External"/><Relationship Id="rId4" Type="http://schemas.openxmlformats.org/officeDocument/2006/relationships/hyperlink" Target="https://docs.microsoft.com/en-us/uwp/api/windows.ui.input.inking.analysis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msdn.microsoft.com/en-us/library/windows/apps/windows.ui.input.inking.inkrecognizer.name.aspx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2.xml"/><Relationship Id="rId4" Type="http://schemas.openxmlformats.org/officeDocument/2006/relationships/hyperlink" Target="https://docs.microsoft.com/en-us/uwp/api/windows.ui.input.inking.analysis.inkanalysisdrawingkind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115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Existing Customers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69303" y="1187644"/>
            <a:ext cx="11655078" cy="3551870"/>
          </a:xfrm>
        </p:spPr>
        <p:txBody>
          <a:bodyPr/>
          <a:lstStyle/>
          <a:p>
            <a:r>
              <a:rPr lang="en-US" dirty="0"/>
              <a:t>Handwriting keyboard for handwriting recognition</a:t>
            </a:r>
          </a:p>
          <a:p>
            <a:r>
              <a:rPr lang="en-US" dirty="0"/>
              <a:t>Sticky Notes for list detection and handwriting recognition</a:t>
            </a:r>
          </a:p>
          <a:p>
            <a:r>
              <a:rPr lang="en-US" dirty="0"/>
              <a:t>Whiteboard, OneNote and Office for shape recognition and handwriting recognition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0322784" y="5913325"/>
            <a:ext cx="1601979" cy="651728"/>
          </a:xfrm>
          <a:prstGeom prst="rect">
            <a:avLst/>
          </a:prstGeom>
        </p:spPr>
        <p:txBody>
          <a:bodyPr wrap="none" lIns="179285" tIns="143428" rIns="179285" bIns="143428">
            <a:spAutoFit/>
          </a:bodyPr>
          <a:lstStyle/>
          <a:p>
            <a:pPr algn="r"/>
            <a:r>
              <a:rPr lang="en-US" sz="2353" dirty="0">
                <a:gradFill>
                  <a:gsLst>
                    <a:gs pos="6494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#</a:t>
            </a:r>
            <a:r>
              <a:rPr lang="en-US" sz="2353" dirty="0" err="1">
                <a:gradFill>
                  <a:gsLst>
                    <a:gs pos="6494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MSBuild</a:t>
            </a:r>
            <a:endParaRPr lang="en-US" sz="2353" dirty="0">
              <a:gradFill>
                <a:gsLst>
                  <a:gs pos="6494">
                    <a:schemeClr val="tx1"/>
                  </a:gs>
                  <a:gs pos="18182">
                    <a:schemeClr val="tx1"/>
                  </a:gs>
                </a:gsLst>
                <a:lin ang="5400000" scaled="1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2384989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Existing Customers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69303" y="1187644"/>
            <a:ext cx="11655078" cy="1138132"/>
          </a:xfrm>
        </p:spPr>
        <p:txBody>
          <a:bodyPr/>
          <a:lstStyle/>
          <a:p>
            <a:r>
              <a:rPr lang="en-US" dirty="0"/>
              <a:t>3</a:t>
            </a:r>
            <a:r>
              <a:rPr lang="en-US" baseline="30000" dirty="0"/>
              <a:t>rd</a:t>
            </a:r>
            <a:r>
              <a:rPr lang="en-US" dirty="0"/>
              <a:t> party early adopters:</a:t>
            </a:r>
          </a:p>
          <a:p>
            <a:pPr lvl="1"/>
            <a:r>
              <a:rPr lang="en-US" dirty="0"/>
              <a:t>SolidWorks for shape recognition</a:t>
            </a:r>
          </a:p>
        </p:txBody>
      </p:sp>
      <p:sp>
        <p:nvSpPr>
          <p:cNvPr id="4" name="Rectangle 3"/>
          <p:cNvSpPr/>
          <p:nvPr/>
        </p:nvSpPr>
        <p:spPr>
          <a:xfrm>
            <a:off x="10322784" y="5913325"/>
            <a:ext cx="1601979" cy="651728"/>
          </a:xfrm>
          <a:prstGeom prst="rect">
            <a:avLst/>
          </a:prstGeom>
        </p:spPr>
        <p:txBody>
          <a:bodyPr wrap="none" lIns="179285" tIns="143428" rIns="179285" bIns="143428">
            <a:spAutoFit/>
          </a:bodyPr>
          <a:lstStyle/>
          <a:p>
            <a:pPr algn="r"/>
            <a:r>
              <a:rPr lang="en-US" sz="2353" dirty="0">
                <a:gradFill>
                  <a:gsLst>
                    <a:gs pos="6494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#</a:t>
            </a:r>
            <a:r>
              <a:rPr lang="en-US" sz="2353" dirty="0" err="1">
                <a:gradFill>
                  <a:gsLst>
                    <a:gs pos="6494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MSBuild</a:t>
            </a:r>
            <a:endParaRPr lang="en-US" sz="2353" dirty="0">
              <a:gradFill>
                <a:gsLst>
                  <a:gs pos="6494">
                    <a:schemeClr val="tx1"/>
                  </a:gs>
                  <a:gs pos="18182">
                    <a:schemeClr val="tx1"/>
                  </a:gs>
                </a:gsLst>
                <a:lin ang="5400000" scaled="1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125195458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OLIDWORKS_Build_Demo_video">
            <a:hlinkClick r:id="" action="ppaction://media"/>
            <a:extLst>
              <a:ext uri="{FF2B5EF4-FFF2-40B4-BE49-F238E27FC236}">
                <a16:creationId xmlns:a16="http://schemas.microsoft.com/office/drawing/2014/main" id="{D0716396-E231-4DE3-BAD6-9120FF0B4BB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07978" y="-1"/>
            <a:ext cx="10776042" cy="6854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923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Existing Customers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69303" y="1187644"/>
            <a:ext cx="11655078" cy="1138132"/>
          </a:xfrm>
        </p:spPr>
        <p:txBody>
          <a:bodyPr/>
          <a:lstStyle/>
          <a:p>
            <a:r>
              <a:rPr lang="en-US" dirty="0"/>
              <a:t>3</a:t>
            </a:r>
            <a:r>
              <a:rPr lang="en-US" baseline="30000" dirty="0"/>
              <a:t>rd</a:t>
            </a:r>
            <a:r>
              <a:rPr lang="en-US" dirty="0"/>
              <a:t> party early adopters:</a:t>
            </a:r>
          </a:p>
          <a:p>
            <a:pPr lvl="1"/>
            <a:r>
              <a:rPr lang="en-US" dirty="0" err="1"/>
              <a:t>Sketchable</a:t>
            </a:r>
            <a:r>
              <a:rPr lang="en-US" dirty="0"/>
              <a:t> for handwriting recognition</a:t>
            </a:r>
          </a:p>
        </p:txBody>
      </p:sp>
      <p:sp>
        <p:nvSpPr>
          <p:cNvPr id="4" name="Rectangle 3"/>
          <p:cNvSpPr/>
          <p:nvPr/>
        </p:nvSpPr>
        <p:spPr>
          <a:xfrm>
            <a:off x="10322784" y="5913325"/>
            <a:ext cx="1601979" cy="651728"/>
          </a:xfrm>
          <a:prstGeom prst="rect">
            <a:avLst/>
          </a:prstGeom>
        </p:spPr>
        <p:txBody>
          <a:bodyPr wrap="none" lIns="179285" tIns="143428" rIns="179285" bIns="143428">
            <a:spAutoFit/>
          </a:bodyPr>
          <a:lstStyle/>
          <a:p>
            <a:pPr algn="r"/>
            <a:r>
              <a:rPr lang="en-US" sz="2353" dirty="0">
                <a:gradFill>
                  <a:gsLst>
                    <a:gs pos="6494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#</a:t>
            </a:r>
            <a:r>
              <a:rPr lang="en-US" sz="2353" dirty="0" err="1">
                <a:gradFill>
                  <a:gsLst>
                    <a:gs pos="6494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MSBuild</a:t>
            </a:r>
            <a:endParaRPr lang="en-US" sz="2353" dirty="0">
              <a:gradFill>
                <a:gsLst>
                  <a:gs pos="6494">
                    <a:schemeClr val="tx1"/>
                  </a:gs>
                  <a:gs pos="18182">
                    <a:schemeClr val="tx1"/>
                  </a:gs>
                </a:gsLst>
                <a:lin ang="5400000" scaled="1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084691420"/>
      </p:ext>
    </p:extLst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Demo: Ink to XAML 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Jianfeng Lin</a:t>
            </a:r>
          </a:p>
        </p:txBody>
      </p:sp>
    </p:spTree>
    <p:extLst>
      <p:ext uri="{BB962C8B-B14F-4D97-AF65-F5344CB8AC3E}">
        <p14:creationId xmlns:p14="http://schemas.microsoft.com/office/powerpoint/2010/main" val="829144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69239" y="2084186"/>
            <a:ext cx="9859116" cy="1162178"/>
          </a:xfrm>
        </p:spPr>
        <p:txBody>
          <a:bodyPr/>
          <a:lstStyle/>
          <a:p>
            <a:r>
              <a:rPr lang="en-US" dirty="0"/>
              <a:t>Demo: Microsoft Research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Jianfeng Lin</a:t>
            </a:r>
          </a:p>
        </p:txBody>
      </p:sp>
    </p:spTree>
    <p:extLst>
      <p:ext uri="{BB962C8B-B14F-4D97-AF65-F5344CB8AC3E}">
        <p14:creationId xmlns:p14="http://schemas.microsoft.com/office/powerpoint/2010/main" val="418067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SR_Ink_Demo_full">
            <a:hlinkClick r:id="" action="ppaction://media"/>
            <a:extLst>
              <a:ext uri="{FF2B5EF4-FFF2-40B4-BE49-F238E27FC236}">
                <a16:creationId xmlns:a16="http://schemas.microsoft.com/office/drawing/2014/main" id="{60252238-5F71-4D6C-804E-C97EE29A6B9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5751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Call to action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69303" y="1187963"/>
            <a:ext cx="11655078" cy="1162241"/>
          </a:xfrm>
        </p:spPr>
        <p:txBody>
          <a:bodyPr/>
          <a:lstStyle/>
          <a:p>
            <a:r>
              <a:rPr lang="en-US" dirty="0"/>
              <a:t>Think about where you could leverage Ink Analysis and pen input in your app</a:t>
            </a:r>
          </a:p>
        </p:txBody>
      </p:sp>
      <p:sp>
        <p:nvSpPr>
          <p:cNvPr id="4" name="Rectangle 3"/>
          <p:cNvSpPr/>
          <p:nvPr/>
        </p:nvSpPr>
        <p:spPr>
          <a:xfrm>
            <a:off x="10322784" y="5913325"/>
            <a:ext cx="1601979" cy="651728"/>
          </a:xfrm>
          <a:prstGeom prst="rect">
            <a:avLst/>
          </a:prstGeom>
        </p:spPr>
        <p:txBody>
          <a:bodyPr wrap="none" lIns="179285" tIns="143428" rIns="179285" bIns="143428">
            <a:spAutoFit/>
          </a:bodyPr>
          <a:lstStyle/>
          <a:p>
            <a:pPr algn="r" defTabSz="914367"/>
            <a:r>
              <a:rPr lang="en-US" sz="2353" dirty="0">
                <a:gradFill>
                  <a:gsLst>
                    <a:gs pos="6494">
                      <a:srgbClr val="FFFFFF"/>
                    </a:gs>
                    <a:gs pos="18182">
                      <a:srgbClr val="FFFFFF"/>
                    </a:gs>
                  </a:gsLst>
                  <a:lin ang="5400000" scaled="1"/>
                </a:gradFill>
                <a:latin typeface="Segoe UI Semilight"/>
              </a:rPr>
              <a:t>#</a:t>
            </a:r>
            <a:r>
              <a:rPr lang="en-US" sz="2353" dirty="0" err="1">
                <a:gradFill>
                  <a:gsLst>
                    <a:gs pos="6494">
                      <a:srgbClr val="FFFFFF"/>
                    </a:gs>
                    <a:gs pos="18182">
                      <a:srgbClr val="FFFFFF"/>
                    </a:gs>
                  </a:gsLst>
                  <a:lin ang="5400000" scaled="1"/>
                </a:gradFill>
                <a:latin typeface="Segoe UI Semilight"/>
              </a:rPr>
              <a:t>MSBuild</a:t>
            </a:r>
            <a:endParaRPr lang="en-US" sz="2353" dirty="0">
              <a:gradFill>
                <a:gsLst>
                  <a:gs pos="6494">
                    <a:srgbClr val="FFFFFF"/>
                  </a:gs>
                  <a:gs pos="18182">
                    <a:srgbClr val="FFFFFF"/>
                  </a:gs>
                </a:gsLst>
                <a:lin ang="5400000" scaled="1"/>
              </a:gradFill>
              <a:latin typeface="Segoe UI Semilight"/>
            </a:endParaRPr>
          </a:p>
        </p:txBody>
      </p:sp>
    </p:spTree>
    <p:extLst>
      <p:ext uri="{BB962C8B-B14F-4D97-AF65-F5344CB8AC3E}">
        <p14:creationId xmlns:p14="http://schemas.microsoft.com/office/powerpoint/2010/main" val="2916301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Call to action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69303" y="1187963"/>
            <a:ext cx="11655078" cy="5567422"/>
          </a:xfrm>
        </p:spPr>
        <p:txBody>
          <a:bodyPr/>
          <a:lstStyle/>
          <a:p>
            <a:r>
              <a:rPr lang="en-US" dirty="0"/>
              <a:t>Find </a:t>
            </a:r>
            <a:r>
              <a:rPr lang="en-US" altLang="zh-CN" dirty="0">
                <a:hlinkClick r:id="rId3"/>
              </a:rPr>
              <a:t>Ink Analysis </a:t>
            </a:r>
            <a:r>
              <a:rPr lang="en-US" dirty="0">
                <a:hlinkClick r:id="rId3"/>
              </a:rPr>
              <a:t>sample code on GitHub</a:t>
            </a:r>
            <a:r>
              <a:rPr lang="en-US" dirty="0"/>
              <a:t> and </a:t>
            </a:r>
            <a:r>
              <a:rPr lang="en-US" dirty="0">
                <a:hlinkClick r:id="rId4"/>
              </a:rPr>
              <a:t>API reference</a:t>
            </a:r>
            <a:endParaRPr lang="en-US" dirty="0"/>
          </a:p>
          <a:p>
            <a:r>
              <a:rPr lang="en-US" dirty="0"/>
              <a:t>Send questions and feedback to </a:t>
            </a:r>
            <a:r>
              <a:rPr lang="en-US" dirty="0">
                <a:hlinkClick r:id="rId5"/>
              </a:rPr>
              <a:t>InkIntelligence@Microsoft.com</a:t>
            </a:r>
            <a:r>
              <a:rPr lang="en-US" dirty="0"/>
              <a:t> </a:t>
            </a:r>
          </a:p>
          <a:p>
            <a:r>
              <a:rPr lang="en-US" dirty="0"/>
              <a:t>Vote for new features on </a:t>
            </a:r>
            <a:r>
              <a:rPr lang="en-US" dirty="0" err="1">
                <a:hlinkClick r:id="rId6"/>
              </a:rPr>
              <a:t>UserVoice</a:t>
            </a:r>
            <a:endParaRPr lang="en-US" dirty="0"/>
          </a:p>
          <a:p>
            <a:r>
              <a:rPr lang="en-US" dirty="0"/>
              <a:t>Check out our other //Build talks</a:t>
            </a:r>
          </a:p>
          <a:p>
            <a:pPr lvl="1"/>
            <a:r>
              <a:rPr lang="en-US" dirty="0"/>
              <a:t>Windows Ink &amp; Dial Session</a:t>
            </a:r>
          </a:p>
          <a:p>
            <a:pPr lvl="1"/>
            <a:r>
              <a:rPr lang="en-US" dirty="0"/>
              <a:t>SolidWorks Theatre Session</a:t>
            </a:r>
          </a:p>
          <a:p>
            <a:pPr lvl="0"/>
            <a:r>
              <a:rPr lang="en-US" dirty="0"/>
              <a:t>Re-visit Build session recordings on </a:t>
            </a:r>
            <a:r>
              <a:rPr lang="en-US" dirty="0">
                <a:hlinkClick r:id="rId7"/>
              </a:rPr>
              <a:t>Channel 9</a:t>
            </a:r>
            <a:r>
              <a:rPr lang="en-US" dirty="0"/>
              <a:t>.</a:t>
            </a:r>
          </a:p>
          <a:p>
            <a:pPr lvl="0"/>
            <a:r>
              <a:rPr lang="en-US" dirty="0"/>
              <a:t>Continue your education at</a:t>
            </a:r>
            <a:br>
              <a:rPr lang="en-US" dirty="0"/>
            </a:br>
            <a:r>
              <a:rPr lang="en-US" dirty="0">
                <a:hlinkClick r:id="rId8"/>
              </a:rPr>
              <a:t>Microsoft Virtual Academy</a:t>
            </a:r>
            <a:r>
              <a:rPr lang="en-US" dirty="0"/>
              <a:t> online.</a:t>
            </a:r>
          </a:p>
        </p:txBody>
      </p:sp>
      <p:sp>
        <p:nvSpPr>
          <p:cNvPr id="4" name="Rectangle 3"/>
          <p:cNvSpPr/>
          <p:nvPr/>
        </p:nvSpPr>
        <p:spPr>
          <a:xfrm>
            <a:off x="10322784" y="5913325"/>
            <a:ext cx="1601979" cy="651728"/>
          </a:xfrm>
          <a:prstGeom prst="rect">
            <a:avLst/>
          </a:prstGeom>
        </p:spPr>
        <p:txBody>
          <a:bodyPr wrap="none" lIns="179285" tIns="143428" rIns="179285" bIns="143428">
            <a:spAutoFit/>
          </a:bodyPr>
          <a:lstStyle/>
          <a:p>
            <a:pPr algn="r" defTabSz="914367"/>
            <a:r>
              <a:rPr lang="en-US" sz="2353" dirty="0">
                <a:gradFill>
                  <a:gsLst>
                    <a:gs pos="6494">
                      <a:srgbClr val="FFFFFF"/>
                    </a:gs>
                    <a:gs pos="18182">
                      <a:srgbClr val="FFFFFF"/>
                    </a:gs>
                  </a:gsLst>
                  <a:lin ang="5400000" scaled="1"/>
                </a:gradFill>
                <a:latin typeface="Segoe UI Semilight"/>
              </a:rPr>
              <a:t>#</a:t>
            </a:r>
            <a:r>
              <a:rPr lang="en-US" sz="2353" dirty="0" err="1">
                <a:gradFill>
                  <a:gsLst>
                    <a:gs pos="6494">
                      <a:srgbClr val="FFFFFF"/>
                    </a:gs>
                    <a:gs pos="18182">
                      <a:srgbClr val="FFFFFF"/>
                    </a:gs>
                  </a:gsLst>
                  <a:lin ang="5400000" scaled="1"/>
                </a:gradFill>
                <a:latin typeface="Segoe UI Semilight"/>
              </a:rPr>
              <a:t>MSBuild</a:t>
            </a:r>
            <a:endParaRPr lang="en-US" sz="2353" dirty="0">
              <a:gradFill>
                <a:gsLst>
                  <a:gs pos="6494">
                    <a:srgbClr val="FFFFFF"/>
                  </a:gs>
                  <a:gs pos="18182">
                    <a:srgbClr val="FFFFFF"/>
                  </a:gs>
                </a:gsLst>
                <a:lin ang="5400000" scaled="1"/>
              </a:gradFill>
              <a:latin typeface="Segoe UI Semilight"/>
            </a:endParaRPr>
          </a:p>
        </p:txBody>
      </p:sp>
    </p:spTree>
    <p:extLst>
      <p:ext uri="{BB962C8B-B14F-4D97-AF65-F5344CB8AC3E}">
        <p14:creationId xmlns:p14="http://schemas.microsoft.com/office/powerpoint/2010/main" val="3475017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2918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69302" y="2084187"/>
            <a:ext cx="11379001" cy="1793090"/>
          </a:xfrm>
        </p:spPr>
        <p:txBody>
          <a:bodyPr/>
          <a:lstStyle/>
          <a:p>
            <a:r>
              <a:rPr lang="en-US" sz="3800" dirty="0"/>
              <a:t>Enable Natural </a:t>
            </a:r>
            <a:r>
              <a:rPr lang="en-US" sz="3800"/>
              <a:t>Pen Interaction </a:t>
            </a:r>
            <a:r>
              <a:rPr lang="en-US" sz="3800" dirty="0"/>
              <a:t>by Using Ink Analysis to Better Understand Users’ Ink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Jianfeng Lin</a:t>
            </a:r>
          </a:p>
          <a:p>
            <a:r>
              <a:rPr lang="en-US" dirty="0"/>
              <a:t>Program Manager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P4165</a:t>
            </a:r>
          </a:p>
        </p:txBody>
      </p:sp>
    </p:spTree>
    <p:extLst>
      <p:ext uri="{BB962C8B-B14F-4D97-AF65-F5344CB8AC3E}">
        <p14:creationId xmlns:p14="http://schemas.microsoft.com/office/powerpoint/2010/main" val="174064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Ink Analysis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81652" y="1430046"/>
            <a:ext cx="11655078" cy="4483279"/>
          </a:xfrm>
        </p:spPr>
        <p:txBody>
          <a:bodyPr/>
          <a:lstStyle/>
          <a:p>
            <a:r>
              <a:rPr lang="en-US" sz="4000" dirty="0"/>
              <a:t>Understand intent behind ink</a:t>
            </a:r>
          </a:p>
          <a:p>
            <a:pPr lvl="2"/>
            <a:r>
              <a:rPr lang="en-US" sz="2824" dirty="0"/>
              <a:t>Text</a:t>
            </a:r>
          </a:p>
          <a:p>
            <a:pPr lvl="2"/>
            <a:r>
              <a:rPr lang="en-US" sz="2824" dirty="0"/>
              <a:t>Document Structure</a:t>
            </a:r>
          </a:p>
          <a:p>
            <a:pPr lvl="2"/>
            <a:r>
              <a:rPr lang="en-US" sz="2824" dirty="0"/>
              <a:t>List</a:t>
            </a:r>
          </a:p>
          <a:p>
            <a:pPr lvl="2"/>
            <a:r>
              <a:rPr lang="en-US" sz="2824" dirty="0"/>
              <a:t>Shapes</a:t>
            </a:r>
          </a:p>
          <a:p>
            <a:pPr lvl="2"/>
            <a:r>
              <a:rPr lang="en-US" sz="2824" dirty="0"/>
              <a:t>Drawing</a:t>
            </a:r>
          </a:p>
          <a:p>
            <a:endParaRPr lang="en-US" sz="4000" dirty="0"/>
          </a:p>
          <a:p>
            <a:r>
              <a:rPr lang="en-US" sz="4000" dirty="0"/>
              <a:t>Empower the user to be more productive</a:t>
            </a:r>
            <a:endParaRPr lang="en-US" sz="4784" dirty="0"/>
          </a:p>
        </p:txBody>
      </p:sp>
      <p:sp>
        <p:nvSpPr>
          <p:cNvPr id="4" name="Rectangle 3"/>
          <p:cNvSpPr/>
          <p:nvPr/>
        </p:nvSpPr>
        <p:spPr>
          <a:xfrm>
            <a:off x="10322784" y="5913325"/>
            <a:ext cx="1601979" cy="651728"/>
          </a:xfrm>
          <a:prstGeom prst="rect">
            <a:avLst/>
          </a:prstGeom>
        </p:spPr>
        <p:txBody>
          <a:bodyPr wrap="none" lIns="179285" tIns="143428" rIns="179285" bIns="143428">
            <a:spAutoFit/>
          </a:bodyPr>
          <a:lstStyle/>
          <a:p>
            <a:pPr algn="r"/>
            <a:r>
              <a:rPr lang="en-US" sz="2353" dirty="0">
                <a:gradFill>
                  <a:gsLst>
                    <a:gs pos="6494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#</a:t>
            </a:r>
            <a:r>
              <a:rPr lang="en-US" sz="2353" dirty="0" err="1">
                <a:gradFill>
                  <a:gsLst>
                    <a:gs pos="6494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MSBuild</a:t>
            </a:r>
            <a:endParaRPr lang="en-US" sz="2353" dirty="0">
              <a:gradFill>
                <a:gsLst>
                  <a:gs pos="6494">
                    <a:schemeClr val="tx1"/>
                  </a:gs>
                  <a:gs pos="18182">
                    <a:schemeClr val="tx1"/>
                  </a:gs>
                </a:gsLst>
                <a:lin ang="5400000" scaled="1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443251763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Demo: Ink Analysis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Jianfeng Lin</a:t>
            </a:r>
          </a:p>
        </p:txBody>
      </p:sp>
    </p:spTree>
    <p:extLst>
      <p:ext uri="{BB962C8B-B14F-4D97-AF65-F5344CB8AC3E}">
        <p14:creationId xmlns:p14="http://schemas.microsoft.com/office/powerpoint/2010/main" val="3702710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9240" y="289511"/>
            <a:ext cx="11655840" cy="899665"/>
          </a:xfrm>
        </p:spPr>
        <p:txBody>
          <a:bodyPr/>
          <a:lstStyle/>
          <a:p>
            <a:r>
              <a:rPr lang="en-US" dirty="0"/>
              <a:t>Ink Analysis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66920" y="1194985"/>
            <a:ext cx="5182694" cy="3063083"/>
          </a:xfrm>
        </p:spPr>
        <p:txBody>
          <a:bodyPr/>
          <a:lstStyle/>
          <a:p>
            <a:pPr marL="742950" indent="-742950">
              <a:buAutoNum type="arabicPeriod"/>
            </a:pPr>
            <a:r>
              <a:rPr lang="en-US" dirty="0"/>
              <a:t>Classification</a:t>
            </a:r>
          </a:p>
          <a:p>
            <a:pPr marL="742950" indent="-742950">
              <a:buAutoNum type="arabicPeriod"/>
            </a:pPr>
            <a:endParaRPr lang="en-US" dirty="0"/>
          </a:p>
          <a:p>
            <a:pPr marL="742950" indent="-742950">
              <a:buAutoNum type="arabicPeriod"/>
            </a:pPr>
            <a:r>
              <a:rPr lang="en-US" dirty="0"/>
              <a:t>Layout Analysis</a:t>
            </a:r>
          </a:p>
          <a:p>
            <a:pPr marL="742950" indent="-742950">
              <a:buAutoNum type="arabicPeriod"/>
            </a:pPr>
            <a:endParaRPr lang="en-US" dirty="0"/>
          </a:p>
          <a:p>
            <a:pPr marL="742950" indent="-742950">
              <a:buAutoNum type="arabicPeriod"/>
            </a:pPr>
            <a:r>
              <a:rPr lang="en-US" dirty="0"/>
              <a:t>Recognition</a:t>
            </a:r>
          </a:p>
        </p:txBody>
      </p:sp>
      <p:sp>
        <p:nvSpPr>
          <p:cNvPr id="4" name="Rectangle 3"/>
          <p:cNvSpPr/>
          <p:nvPr/>
        </p:nvSpPr>
        <p:spPr>
          <a:xfrm>
            <a:off x="10322784" y="5913325"/>
            <a:ext cx="1601979" cy="651728"/>
          </a:xfrm>
          <a:prstGeom prst="rect">
            <a:avLst/>
          </a:prstGeom>
        </p:spPr>
        <p:txBody>
          <a:bodyPr wrap="none" lIns="179285" tIns="143428" rIns="179285" bIns="143428">
            <a:spAutoFit/>
          </a:bodyPr>
          <a:lstStyle/>
          <a:p>
            <a:pPr algn="r"/>
            <a:r>
              <a:rPr lang="en-US" sz="2353" dirty="0">
                <a:gradFill>
                  <a:gsLst>
                    <a:gs pos="6494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#</a:t>
            </a:r>
            <a:r>
              <a:rPr lang="en-US" sz="2353" dirty="0" err="1">
                <a:gradFill>
                  <a:gsLst>
                    <a:gs pos="6494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MSBuild</a:t>
            </a:r>
            <a:endParaRPr lang="en-US" sz="2353" dirty="0">
              <a:gradFill>
                <a:gsLst>
                  <a:gs pos="6494">
                    <a:schemeClr val="tx1"/>
                  </a:gs>
                  <a:gs pos="18182">
                    <a:schemeClr val="tx1"/>
                  </a:gs>
                </a:gsLst>
                <a:lin ang="5400000" scaled="1"/>
              </a:gradFill>
            </a:endParaRPr>
          </a:p>
        </p:txBody>
      </p:sp>
      <p:sp>
        <p:nvSpPr>
          <p:cNvPr id="5" name="Arrow: Down 4">
            <a:extLst>
              <a:ext uri="{FF2B5EF4-FFF2-40B4-BE49-F238E27FC236}">
                <a16:creationId xmlns:a16="http://schemas.microsoft.com/office/drawing/2014/main" id="{0F0CB340-11D7-4C18-8683-9FA1A52CE530}"/>
              </a:ext>
            </a:extLst>
          </p:cNvPr>
          <p:cNvSpPr/>
          <p:nvPr/>
        </p:nvSpPr>
        <p:spPr bwMode="auto">
          <a:xfrm>
            <a:off x="2112579" y="1855076"/>
            <a:ext cx="325821" cy="578069"/>
          </a:xfrm>
          <a:prstGeom prst="downArrow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5" name="Arrow: Down 24">
            <a:extLst>
              <a:ext uri="{FF2B5EF4-FFF2-40B4-BE49-F238E27FC236}">
                <a16:creationId xmlns:a16="http://schemas.microsoft.com/office/drawing/2014/main" id="{AE2D22B0-432A-422F-8DD6-B52800689D07}"/>
              </a:ext>
            </a:extLst>
          </p:cNvPr>
          <p:cNvSpPr/>
          <p:nvPr/>
        </p:nvSpPr>
        <p:spPr bwMode="auto">
          <a:xfrm>
            <a:off x="2112579" y="3082726"/>
            <a:ext cx="325821" cy="578069"/>
          </a:xfrm>
          <a:prstGeom prst="downArrow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8274649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Picture 61">
            <a:extLst>
              <a:ext uri="{FF2B5EF4-FFF2-40B4-BE49-F238E27FC236}">
                <a16:creationId xmlns:a16="http://schemas.microsoft.com/office/drawing/2014/main" id="{67861E93-C4B2-4535-BD08-CDDF3D25E0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1" y="2362607"/>
            <a:ext cx="6034878" cy="292694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9240" y="289511"/>
            <a:ext cx="11655840" cy="899665"/>
          </a:xfrm>
        </p:spPr>
        <p:txBody>
          <a:bodyPr/>
          <a:lstStyle/>
          <a:p>
            <a:r>
              <a:rPr lang="en-US" dirty="0"/>
              <a:t>Ink Analysis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66920" y="1194985"/>
            <a:ext cx="3659194" cy="673454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1. Classification</a:t>
            </a:r>
          </a:p>
        </p:txBody>
      </p:sp>
      <p:sp>
        <p:nvSpPr>
          <p:cNvPr id="4" name="Rectangle 3"/>
          <p:cNvSpPr/>
          <p:nvPr/>
        </p:nvSpPr>
        <p:spPr>
          <a:xfrm>
            <a:off x="10322784" y="5913325"/>
            <a:ext cx="1601979" cy="651728"/>
          </a:xfrm>
          <a:prstGeom prst="rect">
            <a:avLst/>
          </a:prstGeom>
        </p:spPr>
        <p:txBody>
          <a:bodyPr wrap="none" lIns="179285" tIns="143428" rIns="179285" bIns="143428">
            <a:spAutoFit/>
          </a:bodyPr>
          <a:lstStyle/>
          <a:p>
            <a:pPr algn="r"/>
            <a:r>
              <a:rPr lang="en-US" sz="2353" dirty="0">
                <a:gradFill>
                  <a:gsLst>
                    <a:gs pos="6494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#</a:t>
            </a:r>
            <a:r>
              <a:rPr lang="en-US" sz="2353" dirty="0" err="1">
                <a:gradFill>
                  <a:gsLst>
                    <a:gs pos="6494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MSBuild</a:t>
            </a:r>
            <a:endParaRPr lang="en-US" sz="2353" dirty="0">
              <a:gradFill>
                <a:gsLst>
                  <a:gs pos="6494">
                    <a:schemeClr val="tx1"/>
                  </a:gs>
                  <a:gs pos="18182">
                    <a:schemeClr val="tx1"/>
                  </a:gs>
                </a:gsLst>
                <a:lin ang="5400000" scaled="1"/>
              </a:gradFill>
            </a:endParaRPr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D4BEF1F3-5570-4176-B1F4-20693588340F}"/>
              </a:ext>
            </a:extLst>
          </p:cNvPr>
          <p:cNvGrpSpPr/>
          <p:nvPr/>
        </p:nvGrpSpPr>
        <p:grpSpPr>
          <a:xfrm>
            <a:off x="1433803" y="2744605"/>
            <a:ext cx="2267339" cy="2197896"/>
            <a:chOff x="1433803" y="2744605"/>
            <a:chExt cx="2267339" cy="2197896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15E0C573-C38B-4388-864E-AD80FEC1CEB1}"/>
                </a:ext>
              </a:extLst>
            </p:cNvPr>
            <p:cNvSpPr txBox="1"/>
            <p:nvPr/>
          </p:nvSpPr>
          <p:spPr>
            <a:xfrm>
              <a:off x="1433803" y="3659244"/>
              <a:ext cx="889026" cy="627864"/>
            </a:xfrm>
            <a:prstGeom prst="rect">
              <a:avLst/>
            </a:prstGeom>
            <a:noFill/>
          </p:spPr>
          <p:txBody>
            <a:bodyPr wrap="none" lIns="182880" tIns="146304" rIns="182880" bIns="146304" rtlCol="0">
              <a:spAutoFit/>
            </a:bodyPr>
            <a:lstStyle/>
            <a:p>
              <a:pPr>
                <a:lnSpc>
                  <a:spcPct val="90000"/>
                </a:lnSpc>
                <a:spcAft>
                  <a:spcPts val="600"/>
                </a:spcAft>
              </a:pPr>
              <a:r>
                <a:rPr lang="en-US" sz="2400" dirty="0">
                  <a:solidFill>
                    <a:srgbClr val="00B0F0"/>
                  </a:solidFill>
                </a:rPr>
                <a:t>Text</a:t>
              </a:r>
            </a:p>
          </p:txBody>
        </p:sp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A53FFD3B-3D08-46F4-A36E-9BF930676F9A}"/>
                </a:ext>
              </a:extLst>
            </p:cNvPr>
            <p:cNvCxnSpPr>
              <a:cxnSpLocks/>
              <a:stCxn id="6" idx="3"/>
            </p:cNvCxnSpPr>
            <p:nvPr/>
          </p:nvCxnSpPr>
          <p:spPr>
            <a:xfrm flipV="1">
              <a:off x="2322829" y="2744605"/>
              <a:ext cx="1378313" cy="1228571"/>
            </a:xfrm>
            <a:prstGeom prst="straightConnector1">
              <a:avLst/>
            </a:prstGeom>
            <a:ln w="19050">
              <a:solidFill>
                <a:srgbClr val="00B0F0"/>
              </a:solidFill>
              <a:headEnd type="none"/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C3653F76-A92D-491A-930D-7B23E4151CD0}"/>
                </a:ext>
              </a:extLst>
            </p:cNvPr>
            <p:cNvCxnSpPr>
              <a:cxnSpLocks/>
              <a:stCxn id="6" idx="3"/>
            </p:cNvCxnSpPr>
            <p:nvPr/>
          </p:nvCxnSpPr>
          <p:spPr>
            <a:xfrm flipV="1">
              <a:off x="2322829" y="3274376"/>
              <a:ext cx="1262199" cy="698800"/>
            </a:xfrm>
            <a:prstGeom prst="straightConnector1">
              <a:avLst/>
            </a:prstGeom>
            <a:ln w="19050">
              <a:solidFill>
                <a:srgbClr val="00B0F0"/>
              </a:solidFill>
              <a:headEnd type="none"/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BD14138D-E70C-4925-98E5-9999084BA0A2}"/>
                </a:ext>
              </a:extLst>
            </p:cNvPr>
            <p:cNvCxnSpPr>
              <a:cxnSpLocks/>
              <a:stCxn id="6" idx="3"/>
            </p:cNvCxnSpPr>
            <p:nvPr/>
          </p:nvCxnSpPr>
          <p:spPr>
            <a:xfrm>
              <a:off x="2322829" y="3973176"/>
              <a:ext cx="1160599" cy="215600"/>
            </a:xfrm>
            <a:prstGeom prst="straightConnector1">
              <a:avLst/>
            </a:prstGeom>
            <a:ln w="19050">
              <a:solidFill>
                <a:srgbClr val="00B0F0"/>
              </a:solidFill>
              <a:headEnd type="none"/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2AA4DFB-88DE-4370-98EC-B43EF006F90E}"/>
                </a:ext>
              </a:extLst>
            </p:cNvPr>
            <p:cNvCxnSpPr>
              <a:cxnSpLocks/>
              <a:stCxn id="6" idx="3"/>
            </p:cNvCxnSpPr>
            <p:nvPr/>
          </p:nvCxnSpPr>
          <p:spPr>
            <a:xfrm>
              <a:off x="2322829" y="3973176"/>
              <a:ext cx="1378313" cy="698800"/>
            </a:xfrm>
            <a:prstGeom prst="straightConnector1">
              <a:avLst/>
            </a:prstGeom>
            <a:ln w="19050">
              <a:solidFill>
                <a:srgbClr val="00B0F0"/>
              </a:solidFill>
              <a:headEnd type="none"/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B067275-BBAD-4A78-8049-CE682480D81A}"/>
                </a:ext>
              </a:extLst>
            </p:cNvPr>
            <p:cNvCxnSpPr>
              <a:cxnSpLocks/>
              <a:stCxn id="6" idx="3"/>
            </p:cNvCxnSpPr>
            <p:nvPr/>
          </p:nvCxnSpPr>
          <p:spPr>
            <a:xfrm>
              <a:off x="2322829" y="3973176"/>
              <a:ext cx="1262199" cy="969325"/>
            </a:xfrm>
            <a:prstGeom prst="straightConnector1">
              <a:avLst/>
            </a:prstGeom>
            <a:ln w="19050">
              <a:solidFill>
                <a:srgbClr val="00B0F0"/>
              </a:solidFill>
              <a:headEnd type="none"/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4634ABDA-4C1E-4918-8927-EEC180A38D6B}"/>
              </a:ext>
            </a:extLst>
          </p:cNvPr>
          <p:cNvGrpSpPr/>
          <p:nvPr/>
        </p:nvGrpSpPr>
        <p:grpSpPr>
          <a:xfrm>
            <a:off x="8563428" y="3044958"/>
            <a:ext cx="1923687" cy="627864"/>
            <a:chOff x="8563428" y="3044958"/>
            <a:chExt cx="1923687" cy="627864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A8BD3F9B-0CA2-4307-86D2-A01C44FBCEA0}"/>
                </a:ext>
              </a:extLst>
            </p:cNvPr>
            <p:cNvSpPr txBox="1"/>
            <p:nvPr/>
          </p:nvSpPr>
          <p:spPr>
            <a:xfrm>
              <a:off x="9598089" y="3044958"/>
              <a:ext cx="889026" cy="627864"/>
            </a:xfrm>
            <a:prstGeom prst="rect">
              <a:avLst/>
            </a:prstGeom>
            <a:noFill/>
          </p:spPr>
          <p:txBody>
            <a:bodyPr wrap="none" lIns="182880" tIns="146304" rIns="182880" bIns="146304" rtlCol="0">
              <a:spAutoFit/>
            </a:bodyPr>
            <a:lstStyle/>
            <a:p>
              <a:pPr>
                <a:lnSpc>
                  <a:spcPct val="90000"/>
                </a:lnSpc>
                <a:spcAft>
                  <a:spcPts val="600"/>
                </a:spcAft>
              </a:pPr>
              <a:r>
                <a:rPr lang="en-US" sz="2400" dirty="0">
                  <a:solidFill>
                    <a:srgbClr val="00B0F0"/>
                  </a:solidFill>
                </a:rPr>
                <a:t>Text</a:t>
              </a:r>
            </a:p>
          </p:txBody>
        </p:sp>
        <p:cxnSp>
          <p:nvCxnSpPr>
            <p:cNvPr id="35" name="Straight Arrow Connector 34">
              <a:extLst>
                <a:ext uri="{FF2B5EF4-FFF2-40B4-BE49-F238E27FC236}">
                  <a16:creationId xmlns:a16="http://schemas.microsoft.com/office/drawing/2014/main" id="{F7C91F97-4EF7-4206-9C09-116BF223551A}"/>
                </a:ext>
              </a:extLst>
            </p:cNvPr>
            <p:cNvCxnSpPr>
              <a:cxnSpLocks/>
              <a:stCxn id="34" idx="1"/>
            </p:cNvCxnSpPr>
            <p:nvPr/>
          </p:nvCxnSpPr>
          <p:spPr>
            <a:xfrm flipH="1">
              <a:off x="8563428" y="3358890"/>
              <a:ext cx="1034661" cy="173194"/>
            </a:xfrm>
            <a:prstGeom prst="straightConnector1">
              <a:avLst/>
            </a:prstGeom>
            <a:ln w="19050">
              <a:solidFill>
                <a:srgbClr val="00B0F0"/>
              </a:solidFill>
              <a:headEnd type="none"/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76B65AFF-8B10-42AB-BB05-F40FE673B435}"/>
              </a:ext>
            </a:extLst>
          </p:cNvPr>
          <p:cNvGrpSpPr/>
          <p:nvPr/>
        </p:nvGrpSpPr>
        <p:grpSpPr>
          <a:xfrm>
            <a:off x="5675086" y="913141"/>
            <a:ext cx="2975428" cy="2040516"/>
            <a:chOff x="5675086" y="913141"/>
            <a:chExt cx="2975428" cy="2040516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30974D3C-4C73-4519-B68B-6688574C8E63}"/>
                </a:ext>
              </a:extLst>
            </p:cNvPr>
            <p:cNvSpPr txBox="1"/>
            <p:nvPr/>
          </p:nvSpPr>
          <p:spPr>
            <a:xfrm>
              <a:off x="6691084" y="913141"/>
              <a:ext cx="1468992" cy="627864"/>
            </a:xfrm>
            <a:prstGeom prst="rect">
              <a:avLst/>
            </a:prstGeom>
            <a:noFill/>
          </p:spPr>
          <p:txBody>
            <a:bodyPr wrap="none" lIns="182880" tIns="146304" rIns="182880" bIns="146304" rtlCol="0">
              <a:spAutoFit/>
            </a:bodyPr>
            <a:lstStyle/>
            <a:p>
              <a:pPr>
                <a:lnSpc>
                  <a:spcPct val="90000"/>
                </a:lnSpc>
                <a:spcAft>
                  <a:spcPts val="600"/>
                </a:spcAft>
              </a:pPr>
              <a:r>
                <a:rPr lang="en-US" sz="2400" dirty="0">
                  <a:solidFill>
                    <a:srgbClr val="33CC33"/>
                  </a:solidFill>
                </a:rPr>
                <a:t>Drawing</a:t>
              </a:r>
            </a:p>
          </p:txBody>
        </p:sp>
        <p:cxnSp>
          <p:nvCxnSpPr>
            <p:cNvPr id="42" name="Straight Arrow Connector 41">
              <a:extLst>
                <a:ext uri="{FF2B5EF4-FFF2-40B4-BE49-F238E27FC236}">
                  <a16:creationId xmlns:a16="http://schemas.microsoft.com/office/drawing/2014/main" id="{6D397DC5-30EA-4718-8368-21FE48C23E3B}"/>
                </a:ext>
              </a:extLst>
            </p:cNvPr>
            <p:cNvCxnSpPr>
              <a:cxnSpLocks/>
              <a:stCxn id="37" idx="2"/>
            </p:cNvCxnSpPr>
            <p:nvPr/>
          </p:nvCxnSpPr>
          <p:spPr>
            <a:xfrm flipH="1">
              <a:off x="5675086" y="1541005"/>
              <a:ext cx="1750494" cy="868366"/>
            </a:xfrm>
            <a:prstGeom prst="straightConnector1">
              <a:avLst/>
            </a:prstGeom>
            <a:ln w="19050">
              <a:solidFill>
                <a:srgbClr val="33CC33"/>
              </a:solidFill>
              <a:headEnd type="none"/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Arrow Connector 46">
              <a:extLst>
                <a:ext uri="{FF2B5EF4-FFF2-40B4-BE49-F238E27FC236}">
                  <a16:creationId xmlns:a16="http://schemas.microsoft.com/office/drawing/2014/main" id="{C60B0CA0-D70E-44D2-94F4-6E0811105E67}"/>
                </a:ext>
              </a:extLst>
            </p:cNvPr>
            <p:cNvCxnSpPr>
              <a:cxnSpLocks/>
              <a:stCxn id="37" idx="2"/>
            </p:cNvCxnSpPr>
            <p:nvPr/>
          </p:nvCxnSpPr>
          <p:spPr>
            <a:xfrm flipH="1">
              <a:off x="6132286" y="1541005"/>
              <a:ext cx="1293294" cy="1412652"/>
            </a:xfrm>
            <a:prstGeom prst="straightConnector1">
              <a:avLst/>
            </a:prstGeom>
            <a:ln w="19050">
              <a:solidFill>
                <a:srgbClr val="33CC33"/>
              </a:solidFill>
              <a:headEnd type="none"/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Arrow Connector 49">
              <a:extLst>
                <a:ext uri="{FF2B5EF4-FFF2-40B4-BE49-F238E27FC236}">
                  <a16:creationId xmlns:a16="http://schemas.microsoft.com/office/drawing/2014/main" id="{16D61632-59B3-4C14-80A7-941C787D66D8}"/>
                </a:ext>
              </a:extLst>
            </p:cNvPr>
            <p:cNvCxnSpPr>
              <a:cxnSpLocks/>
              <a:stCxn id="37" idx="2"/>
            </p:cNvCxnSpPr>
            <p:nvPr/>
          </p:nvCxnSpPr>
          <p:spPr>
            <a:xfrm flipH="1">
              <a:off x="7068458" y="1541005"/>
              <a:ext cx="357122" cy="1136881"/>
            </a:xfrm>
            <a:prstGeom prst="straightConnector1">
              <a:avLst/>
            </a:prstGeom>
            <a:ln w="19050">
              <a:solidFill>
                <a:srgbClr val="33CC33"/>
              </a:solidFill>
              <a:headEnd type="none"/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Arrow Connector 52">
              <a:extLst>
                <a:ext uri="{FF2B5EF4-FFF2-40B4-BE49-F238E27FC236}">
                  <a16:creationId xmlns:a16="http://schemas.microsoft.com/office/drawing/2014/main" id="{A5332560-2723-4FB1-B1BA-0D5C1DF6039A}"/>
                </a:ext>
              </a:extLst>
            </p:cNvPr>
            <p:cNvCxnSpPr>
              <a:cxnSpLocks/>
              <a:stCxn id="37" idx="2"/>
            </p:cNvCxnSpPr>
            <p:nvPr/>
          </p:nvCxnSpPr>
          <p:spPr>
            <a:xfrm>
              <a:off x="7425580" y="1541005"/>
              <a:ext cx="266991" cy="868366"/>
            </a:xfrm>
            <a:prstGeom prst="straightConnector1">
              <a:avLst/>
            </a:prstGeom>
            <a:ln w="19050">
              <a:solidFill>
                <a:srgbClr val="33CC33"/>
              </a:solidFill>
              <a:headEnd type="none"/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Arrow Connector 55">
              <a:extLst>
                <a:ext uri="{FF2B5EF4-FFF2-40B4-BE49-F238E27FC236}">
                  <a16:creationId xmlns:a16="http://schemas.microsoft.com/office/drawing/2014/main" id="{17895521-AE12-49E3-8F83-445A7A0E67F7}"/>
                </a:ext>
              </a:extLst>
            </p:cNvPr>
            <p:cNvCxnSpPr>
              <a:cxnSpLocks/>
              <a:stCxn id="37" idx="2"/>
            </p:cNvCxnSpPr>
            <p:nvPr/>
          </p:nvCxnSpPr>
          <p:spPr>
            <a:xfrm>
              <a:off x="7425580" y="1541005"/>
              <a:ext cx="1224934" cy="1318309"/>
            </a:xfrm>
            <a:prstGeom prst="straightConnector1">
              <a:avLst/>
            </a:prstGeom>
            <a:ln w="19050">
              <a:solidFill>
                <a:srgbClr val="33CC33"/>
              </a:solidFill>
              <a:headEnd type="none"/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972230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Picture 126">
            <a:extLst>
              <a:ext uri="{FF2B5EF4-FFF2-40B4-BE49-F238E27FC236}">
                <a16:creationId xmlns:a16="http://schemas.microsoft.com/office/drawing/2014/main" id="{E75CD2B4-D675-40FA-95A6-2F3CDD8E93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1" y="2362607"/>
            <a:ext cx="6034878" cy="292694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Ink Analysis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69303" y="1195882"/>
            <a:ext cx="3845497" cy="673454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2. Layout Analysis</a:t>
            </a:r>
          </a:p>
        </p:txBody>
      </p:sp>
      <p:sp>
        <p:nvSpPr>
          <p:cNvPr id="4" name="Rectangle 3"/>
          <p:cNvSpPr/>
          <p:nvPr/>
        </p:nvSpPr>
        <p:spPr>
          <a:xfrm>
            <a:off x="10322784" y="5913325"/>
            <a:ext cx="1601979" cy="651728"/>
          </a:xfrm>
          <a:prstGeom prst="rect">
            <a:avLst/>
          </a:prstGeom>
        </p:spPr>
        <p:txBody>
          <a:bodyPr wrap="none" lIns="179285" tIns="143428" rIns="179285" bIns="143428">
            <a:spAutoFit/>
          </a:bodyPr>
          <a:lstStyle/>
          <a:p>
            <a:pPr algn="r"/>
            <a:r>
              <a:rPr lang="en-US" sz="2353" dirty="0">
                <a:gradFill>
                  <a:gsLst>
                    <a:gs pos="6494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#</a:t>
            </a:r>
            <a:r>
              <a:rPr lang="en-US" sz="2353" dirty="0" err="1">
                <a:gradFill>
                  <a:gsLst>
                    <a:gs pos="6494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MSBuild</a:t>
            </a:r>
            <a:endParaRPr lang="en-US" sz="2353" dirty="0">
              <a:gradFill>
                <a:gsLst>
                  <a:gs pos="6494">
                    <a:schemeClr val="tx1"/>
                  </a:gs>
                  <a:gs pos="18182">
                    <a:schemeClr val="tx1"/>
                  </a:gs>
                </a:gsLst>
                <a:lin ang="5400000" scaled="1"/>
              </a:gradFill>
            </a:endParaRPr>
          </a:p>
        </p:txBody>
      </p:sp>
      <p:grpSp>
        <p:nvGrpSpPr>
          <p:cNvPr id="280" name="Group 279">
            <a:extLst>
              <a:ext uri="{FF2B5EF4-FFF2-40B4-BE49-F238E27FC236}">
                <a16:creationId xmlns:a16="http://schemas.microsoft.com/office/drawing/2014/main" id="{9CA46549-34E4-40A9-9892-7BDC8B7B477C}"/>
              </a:ext>
            </a:extLst>
          </p:cNvPr>
          <p:cNvGrpSpPr/>
          <p:nvPr/>
        </p:nvGrpSpPr>
        <p:grpSpPr>
          <a:xfrm>
            <a:off x="1190625" y="1619250"/>
            <a:ext cx="7527032" cy="3629025"/>
            <a:chOff x="1190625" y="1619250"/>
            <a:chExt cx="7527032" cy="3629025"/>
          </a:xfrm>
        </p:grpSpPr>
        <p:grpSp>
          <p:nvGrpSpPr>
            <p:cNvPr id="279" name="Group 278">
              <a:extLst>
                <a:ext uri="{FF2B5EF4-FFF2-40B4-BE49-F238E27FC236}">
                  <a16:creationId xmlns:a16="http://schemas.microsoft.com/office/drawing/2014/main" id="{F40B2BF2-8356-487F-96EC-357614BCDF18}"/>
                </a:ext>
              </a:extLst>
            </p:cNvPr>
            <p:cNvGrpSpPr/>
            <p:nvPr/>
          </p:nvGrpSpPr>
          <p:grpSpPr>
            <a:xfrm>
              <a:off x="1190625" y="2362100"/>
              <a:ext cx="7527032" cy="2886175"/>
              <a:chOff x="1190625" y="2362100"/>
              <a:chExt cx="7527032" cy="2886175"/>
            </a:xfrm>
          </p:grpSpPr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2228DAAA-800E-4CF3-844E-7E71EB68CDDE}"/>
                  </a:ext>
                </a:extLst>
              </p:cNvPr>
              <p:cNvSpPr/>
              <p:nvPr/>
            </p:nvSpPr>
            <p:spPr bwMode="auto">
              <a:xfrm>
                <a:off x="3381829" y="2362100"/>
                <a:ext cx="3280228" cy="649614"/>
              </a:xfrm>
              <a:prstGeom prst="rect">
                <a:avLst/>
              </a:prstGeom>
              <a:noFill/>
              <a:ln w="19050">
                <a:solidFill>
                  <a:schemeClr val="bg2">
                    <a:lumMod val="60000"/>
                    <a:lumOff val="40000"/>
                  </a:schemeClr>
                </a:solidFill>
                <a:prstDash val="solid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32472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2400" dirty="0" err="1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51B8D37C-C561-47CE-BB96-E8E7DFE6A2DE}"/>
                  </a:ext>
                </a:extLst>
              </p:cNvPr>
              <p:cNvSpPr/>
              <p:nvPr/>
            </p:nvSpPr>
            <p:spPr bwMode="auto">
              <a:xfrm>
                <a:off x="3524701" y="3057422"/>
                <a:ext cx="3509510" cy="439799"/>
              </a:xfrm>
              <a:prstGeom prst="rect">
                <a:avLst/>
              </a:prstGeom>
              <a:noFill/>
              <a:ln w="19050">
                <a:solidFill>
                  <a:schemeClr val="bg2">
                    <a:lumMod val="60000"/>
                    <a:lumOff val="40000"/>
                  </a:schemeClr>
                </a:solidFill>
                <a:prstDash val="solid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32472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2400" dirty="0" err="1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A60515BF-A300-4E0E-9BCD-DEB1A2609C87}"/>
                  </a:ext>
                </a:extLst>
              </p:cNvPr>
              <p:cNvSpPr/>
              <p:nvPr/>
            </p:nvSpPr>
            <p:spPr bwMode="auto">
              <a:xfrm>
                <a:off x="3381829" y="3863112"/>
                <a:ext cx="4514396" cy="1385163"/>
              </a:xfrm>
              <a:prstGeom prst="rect">
                <a:avLst/>
              </a:prstGeom>
              <a:noFill/>
              <a:ln w="19050">
                <a:solidFill>
                  <a:schemeClr val="bg2">
                    <a:lumMod val="60000"/>
                    <a:lumOff val="40000"/>
                  </a:schemeClr>
                </a:solidFill>
                <a:prstDash val="solid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32472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2400" dirty="0" err="1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AA072F65-32AA-409F-983E-7EB49FD49E7A}"/>
                  </a:ext>
                </a:extLst>
              </p:cNvPr>
              <p:cNvSpPr/>
              <p:nvPr/>
            </p:nvSpPr>
            <p:spPr bwMode="auto">
              <a:xfrm rot="18344604">
                <a:off x="7511276" y="3134808"/>
                <a:ext cx="1771794" cy="640969"/>
              </a:xfrm>
              <a:prstGeom prst="rect">
                <a:avLst/>
              </a:prstGeom>
              <a:noFill/>
              <a:ln w="19050">
                <a:solidFill>
                  <a:schemeClr val="bg2">
                    <a:lumMod val="60000"/>
                    <a:lumOff val="40000"/>
                  </a:schemeClr>
                </a:solidFill>
                <a:prstDash val="solid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32472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2400" dirty="0" err="1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BFFE6078-EF0B-4DD2-ACAF-C0127A515AE5}"/>
                  </a:ext>
                </a:extLst>
              </p:cNvPr>
              <p:cNvSpPr txBox="1"/>
              <p:nvPr/>
            </p:nvSpPr>
            <p:spPr>
              <a:xfrm>
                <a:off x="1190625" y="2564855"/>
                <a:ext cx="1721946" cy="627864"/>
              </a:xfrm>
              <a:prstGeom prst="rect">
                <a:avLst/>
              </a:prstGeom>
              <a:noFill/>
            </p:spPr>
            <p:txBody>
              <a:bodyPr wrap="none" lIns="182880" tIns="146304" rIns="182880" bIns="146304" rtlCol="0">
                <a:spAutoFit/>
              </a:bodyPr>
              <a:lstStyle/>
              <a:p>
                <a:pPr>
                  <a:lnSpc>
                    <a:spcPct val="90000"/>
                  </a:lnSpc>
                  <a:spcAft>
                    <a:spcPts val="600"/>
                  </a:spcAft>
                </a:pPr>
                <a:r>
                  <a:rPr lang="en-US" sz="2400" dirty="0">
                    <a:solidFill>
                      <a:schemeClr val="bg2">
                        <a:lumMod val="60000"/>
                        <a:lumOff val="40000"/>
                      </a:schemeClr>
                    </a:solidFill>
                  </a:rPr>
                  <a:t>Paragraph</a:t>
                </a:r>
              </a:p>
            </p:txBody>
          </p:sp>
          <p:cxnSp>
            <p:nvCxnSpPr>
              <p:cNvPr id="9" name="Straight Connector 8">
                <a:extLst>
                  <a:ext uri="{FF2B5EF4-FFF2-40B4-BE49-F238E27FC236}">
                    <a16:creationId xmlns:a16="http://schemas.microsoft.com/office/drawing/2014/main" id="{ACD307A6-DAC9-4B05-8FCD-89146405A8BC}"/>
                  </a:ext>
                </a:extLst>
              </p:cNvPr>
              <p:cNvCxnSpPr>
                <a:stCxn id="7" idx="3"/>
                <a:endCxn id="6" idx="1"/>
              </p:cNvCxnSpPr>
              <p:nvPr/>
            </p:nvCxnSpPr>
            <p:spPr>
              <a:xfrm flipV="1">
                <a:off x="2912571" y="2686907"/>
                <a:ext cx="469258" cy="191880"/>
              </a:xfrm>
              <a:prstGeom prst="line">
                <a:avLst/>
              </a:prstGeom>
              <a:ln w="19050">
                <a:solidFill>
                  <a:schemeClr val="bg2">
                    <a:lumMod val="60000"/>
                    <a:lumOff val="4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140A91BF-C433-4B3F-B985-35387F2BA064}"/>
                  </a:ext>
                </a:extLst>
              </p:cNvPr>
              <p:cNvCxnSpPr>
                <a:stCxn id="7" idx="3"/>
                <a:endCxn id="15" idx="1"/>
              </p:cNvCxnSpPr>
              <p:nvPr/>
            </p:nvCxnSpPr>
            <p:spPr>
              <a:xfrm>
                <a:off x="2912571" y="2878787"/>
                <a:ext cx="612130" cy="398535"/>
              </a:xfrm>
              <a:prstGeom prst="line">
                <a:avLst/>
              </a:prstGeom>
              <a:ln w="19050">
                <a:solidFill>
                  <a:schemeClr val="bg2">
                    <a:lumMod val="60000"/>
                    <a:lumOff val="4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>
                <a:extLst>
                  <a:ext uri="{FF2B5EF4-FFF2-40B4-BE49-F238E27FC236}">
                    <a16:creationId xmlns:a16="http://schemas.microsoft.com/office/drawing/2014/main" id="{8A8473AE-E4E9-4684-BEA6-4E72CC574CF2}"/>
                  </a:ext>
                </a:extLst>
              </p:cNvPr>
              <p:cNvCxnSpPr>
                <a:stCxn id="7" idx="3"/>
                <a:endCxn id="16" idx="1"/>
              </p:cNvCxnSpPr>
              <p:nvPr/>
            </p:nvCxnSpPr>
            <p:spPr>
              <a:xfrm>
                <a:off x="2912571" y="2878787"/>
                <a:ext cx="469258" cy="1676907"/>
              </a:xfrm>
              <a:prstGeom prst="line">
                <a:avLst/>
              </a:prstGeom>
              <a:ln w="19050">
                <a:solidFill>
                  <a:schemeClr val="bg2">
                    <a:lumMod val="60000"/>
                    <a:lumOff val="4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1" name="Arc 20">
              <a:extLst>
                <a:ext uri="{FF2B5EF4-FFF2-40B4-BE49-F238E27FC236}">
                  <a16:creationId xmlns:a16="http://schemas.microsoft.com/office/drawing/2014/main" id="{C179B0F9-576B-41B8-985E-1613FF4206B5}"/>
                </a:ext>
              </a:extLst>
            </p:cNvPr>
            <p:cNvSpPr/>
            <p:nvPr/>
          </p:nvSpPr>
          <p:spPr>
            <a:xfrm>
              <a:off x="2912570" y="1619250"/>
              <a:ext cx="5736129" cy="2788805"/>
            </a:xfrm>
            <a:prstGeom prst="arc">
              <a:avLst>
                <a:gd name="adj1" fmla="val 10953757"/>
                <a:gd name="adj2" fmla="val 21175938"/>
              </a:avLst>
            </a:prstGeom>
            <a:ln w="19050">
              <a:solidFill>
                <a:schemeClr val="bg2">
                  <a:lumMod val="60000"/>
                  <a:lumOff val="4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2" name="Group 281">
            <a:extLst>
              <a:ext uri="{FF2B5EF4-FFF2-40B4-BE49-F238E27FC236}">
                <a16:creationId xmlns:a16="http://schemas.microsoft.com/office/drawing/2014/main" id="{893C9E78-D998-473A-834A-5E66C24D7C2C}"/>
              </a:ext>
            </a:extLst>
          </p:cNvPr>
          <p:cNvGrpSpPr/>
          <p:nvPr/>
        </p:nvGrpSpPr>
        <p:grpSpPr>
          <a:xfrm>
            <a:off x="1963885" y="1788188"/>
            <a:ext cx="6688046" cy="3362701"/>
            <a:chOff x="1963885" y="1788188"/>
            <a:chExt cx="6688046" cy="3362701"/>
          </a:xfrm>
        </p:grpSpPr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5DF04F92-FD34-4AC3-B78A-C6F1BEA918D1}"/>
                </a:ext>
              </a:extLst>
            </p:cNvPr>
            <p:cNvSpPr/>
            <p:nvPr/>
          </p:nvSpPr>
          <p:spPr bwMode="auto">
            <a:xfrm>
              <a:off x="3562800" y="3098644"/>
              <a:ext cx="3409500" cy="336438"/>
            </a:xfrm>
            <a:prstGeom prst="rect">
              <a:avLst/>
            </a:prstGeom>
            <a:noFill/>
            <a:ln w="19050">
              <a:solidFill>
                <a:srgbClr val="FFC000"/>
              </a:solidFill>
              <a:prstDash val="solid"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400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194504E0-0CDA-4035-8446-48171E06D8D2}"/>
                </a:ext>
              </a:extLst>
            </p:cNvPr>
            <p:cNvSpPr txBox="1"/>
            <p:nvPr/>
          </p:nvSpPr>
          <p:spPr>
            <a:xfrm>
              <a:off x="1963885" y="3141360"/>
              <a:ext cx="909544" cy="627864"/>
            </a:xfrm>
            <a:prstGeom prst="rect">
              <a:avLst/>
            </a:prstGeom>
            <a:noFill/>
          </p:spPr>
          <p:txBody>
            <a:bodyPr wrap="none" lIns="182880" tIns="146304" rIns="182880" bIns="146304" rtlCol="0">
              <a:spAutoFit/>
            </a:bodyPr>
            <a:lstStyle/>
            <a:p>
              <a:pPr>
                <a:lnSpc>
                  <a:spcPct val="90000"/>
                </a:lnSpc>
                <a:spcAft>
                  <a:spcPts val="600"/>
                </a:spcAft>
              </a:pPr>
              <a:r>
                <a:rPr lang="en-US" sz="2400" dirty="0">
                  <a:solidFill>
                    <a:srgbClr val="FFC000"/>
                  </a:solidFill>
                </a:rPr>
                <a:t>Line</a:t>
              </a: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72233350-E292-4553-9FA1-1AC5E0B27D1B}"/>
                </a:ext>
              </a:extLst>
            </p:cNvPr>
            <p:cNvSpPr/>
            <p:nvPr/>
          </p:nvSpPr>
          <p:spPr bwMode="auto">
            <a:xfrm>
              <a:off x="3438975" y="2417672"/>
              <a:ext cx="3161850" cy="533333"/>
            </a:xfrm>
            <a:prstGeom prst="rect">
              <a:avLst/>
            </a:prstGeom>
            <a:noFill/>
            <a:ln w="19050">
              <a:solidFill>
                <a:srgbClr val="FFC000"/>
              </a:solidFill>
              <a:prstDash val="solid"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400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04C9924A-D94B-4015-8C1D-75F720005F40}"/>
                </a:ext>
              </a:extLst>
            </p:cNvPr>
            <p:cNvSpPr/>
            <p:nvPr/>
          </p:nvSpPr>
          <p:spPr bwMode="auto">
            <a:xfrm>
              <a:off x="3438975" y="3920590"/>
              <a:ext cx="3787325" cy="440948"/>
            </a:xfrm>
            <a:prstGeom prst="rect">
              <a:avLst/>
            </a:prstGeom>
            <a:noFill/>
            <a:ln w="19050">
              <a:solidFill>
                <a:srgbClr val="FFC000"/>
              </a:solidFill>
              <a:prstDash val="solid"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400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EA97C49C-06CE-4C22-B276-42BDF4D6BC27}"/>
                </a:ext>
              </a:extLst>
            </p:cNvPr>
            <p:cNvSpPr/>
            <p:nvPr/>
          </p:nvSpPr>
          <p:spPr bwMode="auto">
            <a:xfrm>
              <a:off x="3679824" y="4406097"/>
              <a:ext cx="2698751" cy="367849"/>
            </a:xfrm>
            <a:prstGeom prst="rect">
              <a:avLst/>
            </a:prstGeom>
            <a:noFill/>
            <a:ln w="19050">
              <a:solidFill>
                <a:srgbClr val="FFC000"/>
              </a:solidFill>
              <a:prstDash val="solid"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400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8F32C33C-83F4-477F-A8F5-39BDF6FF504F}"/>
                </a:ext>
              </a:extLst>
            </p:cNvPr>
            <p:cNvSpPr/>
            <p:nvPr/>
          </p:nvSpPr>
          <p:spPr bwMode="auto">
            <a:xfrm>
              <a:off x="3616325" y="4783040"/>
              <a:ext cx="4206875" cy="367849"/>
            </a:xfrm>
            <a:prstGeom prst="rect">
              <a:avLst/>
            </a:prstGeom>
            <a:noFill/>
            <a:ln w="19050">
              <a:solidFill>
                <a:srgbClr val="FFC000"/>
              </a:solidFill>
              <a:prstDash val="solid"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400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973B7E92-B37D-49D4-939D-2671A88335D8}"/>
                </a:ext>
              </a:extLst>
            </p:cNvPr>
            <p:cNvSpPr/>
            <p:nvPr/>
          </p:nvSpPr>
          <p:spPr bwMode="auto">
            <a:xfrm rot="18306316">
              <a:off x="7582754" y="3199547"/>
              <a:ext cx="1633172" cy="505183"/>
            </a:xfrm>
            <a:prstGeom prst="rect">
              <a:avLst/>
            </a:prstGeom>
            <a:noFill/>
            <a:ln w="19050">
              <a:solidFill>
                <a:srgbClr val="FFC000"/>
              </a:solidFill>
              <a:prstDash val="solid"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400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38662F33-D8F7-4761-80E4-105E374D5BDF}"/>
                </a:ext>
              </a:extLst>
            </p:cNvPr>
            <p:cNvCxnSpPr>
              <a:stCxn id="32" idx="3"/>
              <a:endCxn id="36" idx="1"/>
            </p:cNvCxnSpPr>
            <p:nvPr/>
          </p:nvCxnSpPr>
          <p:spPr>
            <a:xfrm flipV="1">
              <a:off x="2873429" y="2684339"/>
              <a:ext cx="565546" cy="770953"/>
            </a:xfrm>
            <a:prstGeom prst="line">
              <a:avLst/>
            </a:prstGeom>
            <a:ln w="19050">
              <a:solidFill>
                <a:srgbClr val="FFC000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6A13BC2F-5176-4505-8F88-8C13F9C441CB}"/>
                </a:ext>
              </a:extLst>
            </p:cNvPr>
            <p:cNvCxnSpPr>
              <a:cxnSpLocks/>
              <a:stCxn id="32" idx="3"/>
              <a:endCxn id="31" idx="1"/>
            </p:cNvCxnSpPr>
            <p:nvPr/>
          </p:nvCxnSpPr>
          <p:spPr>
            <a:xfrm flipV="1">
              <a:off x="2873429" y="3266863"/>
              <a:ext cx="689371" cy="188429"/>
            </a:xfrm>
            <a:prstGeom prst="line">
              <a:avLst/>
            </a:prstGeom>
            <a:ln w="19050">
              <a:solidFill>
                <a:srgbClr val="FFC000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36CEF3F4-1C4D-4B59-B4D3-AD240A8ABD5A}"/>
                </a:ext>
              </a:extLst>
            </p:cNvPr>
            <p:cNvCxnSpPr>
              <a:cxnSpLocks/>
              <a:stCxn id="32" idx="3"/>
              <a:endCxn id="38" idx="1"/>
            </p:cNvCxnSpPr>
            <p:nvPr/>
          </p:nvCxnSpPr>
          <p:spPr>
            <a:xfrm>
              <a:off x="2873429" y="3455292"/>
              <a:ext cx="565546" cy="685772"/>
            </a:xfrm>
            <a:prstGeom prst="line">
              <a:avLst/>
            </a:prstGeom>
            <a:ln w="19050">
              <a:solidFill>
                <a:srgbClr val="FFC000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29FF60BC-3A28-492F-AB5A-85CB307973D5}"/>
                </a:ext>
              </a:extLst>
            </p:cNvPr>
            <p:cNvCxnSpPr>
              <a:cxnSpLocks/>
              <a:stCxn id="32" idx="3"/>
              <a:endCxn id="39" idx="1"/>
            </p:cNvCxnSpPr>
            <p:nvPr/>
          </p:nvCxnSpPr>
          <p:spPr>
            <a:xfrm>
              <a:off x="2873429" y="3455292"/>
              <a:ext cx="806395" cy="1134730"/>
            </a:xfrm>
            <a:prstGeom prst="line">
              <a:avLst/>
            </a:prstGeom>
            <a:ln w="19050">
              <a:solidFill>
                <a:srgbClr val="FFC000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E97C86F2-2CB0-4ED2-9FA7-D06CB355E4B3}"/>
                </a:ext>
              </a:extLst>
            </p:cNvPr>
            <p:cNvCxnSpPr>
              <a:cxnSpLocks/>
              <a:stCxn id="32" idx="3"/>
              <a:endCxn id="40" idx="1"/>
            </p:cNvCxnSpPr>
            <p:nvPr/>
          </p:nvCxnSpPr>
          <p:spPr>
            <a:xfrm>
              <a:off x="2873429" y="3455292"/>
              <a:ext cx="742896" cy="1511673"/>
            </a:xfrm>
            <a:prstGeom prst="line">
              <a:avLst/>
            </a:prstGeom>
            <a:ln w="19050">
              <a:solidFill>
                <a:srgbClr val="FFC000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6" name="Freeform: Shape 265">
              <a:extLst>
                <a:ext uri="{FF2B5EF4-FFF2-40B4-BE49-F238E27FC236}">
                  <a16:creationId xmlns:a16="http://schemas.microsoft.com/office/drawing/2014/main" id="{89177E8E-0B89-4EFE-AB65-B4AB559C3FA9}"/>
                </a:ext>
              </a:extLst>
            </p:cNvPr>
            <p:cNvSpPr/>
            <p:nvPr/>
          </p:nvSpPr>
          <p:spPr bwMode="auto">
            <a:xfrm>
              <a:off x="2863850" y="2938973"/>
              <a:ext cx="5441950" cy="505902"/>
            </a:xfrm>
            <a:custGeom>
              <a:avLst/>
              <a:gdLst>
                <a:gd name="connsiteX0" fmla="*/ 0 w 5441950"/>
                <a:gd name="connsiteY0" fmla="*/ 505902 h 505902"/>
                <a:gd name="connsiteX1" fmla="*/ 5441950 w 5441950"/>
                <a:gd name="connsiteY1" fmla="*/ 166177 h 505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441950" h="505902">
                  <a:moveTo>
                    <a:pt x="0" y="505902"/>
                  </a:moveTo>
                  <a:cubicBezTo>
                    <a:pt x="2307696" y="142364"/>
                    <a:pt x="4615392" y="-221173"/>
                    <a:pt x="5441950" y="166177"/>
                  </a:cubicBezTo>
                </a:path>
              </a:pathLst>
            </a:custGeom>
            <a:noFill/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Arc 61">
              <a:extLst>
                <a:ext uri="{FF2B5EF4-FFF2-40B4-BE49-F238E27FC236}">
                  <a16:creationId xmlns:a16="http://schemas.microsoft.com/office/drawing/2014/main" id="{9AC0B61D-DF04-4534-BEF5-A3572737C9D4}"/>
                </a:ext>
              </a:extLst>
            </p:cNvPr>
            <p:cNvSpPr/>
            <p:nvPr/>
          </p:nvSpPr>
          <p:spPr>
            <a:xfrm>
              <a:off x="2883008" y="1788188"/>
              <a:ext cx="5736129" cy="3313374"/>
            </a:xfrm>
            <a:prstGeom prst="arc">
              <a:avLst>
                <a:gd name="adj1" fmla="val 10814992"/>
                <a:gd name="adj2" fmla="val 20945217"/>
              </a:avLst>
            </a:prstGeom>
            <a:ln w="19050">
              <a:solidFill>
                <a:srgbClr val="FFC000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5A7B4873-32D6-4CC9-A053-D6AC63B22AAF}"/>
              </a:ext>
            </a:extLst>
          </p:cNvPr>
          <p:cNvGrpSpPr/>
          <p:nvPr/>
        </p:nvGrpSpPr>
        <p:grpSpPr>
          <a:xfrm>
            <a:off x="1591288" y="4018384"/>
            <a:ext cx="2272052" cy="2072719"/>
            <a:chOff x="1591288" y="4018384"/>
            <a:chExt cx="2272052" cy="2072719"/>
          </a:xfrm>
        </p:grpSpPr>
        <p:sp>
          <p:nvSpPr>
            <p:cNvPr id="283" name="Rectangle 282">
              <a:extLst>
                <a:ext uri="{FF2B5EF4-FFF2-40B4-BE49-F238E27FC236}">
                  <a16:creationId xmlns:a16="http://schemas.microsoft.com/office/drawing/2014/main" id="{B4B0C061-ED60-4905-916D-0E16F5D8F5A5}"/>
                </a:ext>
              </a:extLst>
            </p:cNvPr>
            <p:cNvSpPr/>
            <p:nvPr/>
          </p:nvSpPr>
          <p:spPr bwMode="auto">
            <a:xfrm>
              <a:off x="3524701" y="4018384"/>
              <a:ext cx="338639" cy="292359"/>
            </a:xfrm>
            <a:prstGeom prst="rect">
              <a:avLst/>
            </a:prstGeom>
            <a:noFill/>
            <a:ln w="19050">
              <a:solidFill>
                <a:srgbClr val="CC66FF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400" dirty="0" err="1">
                <a:solidFill>
                  <a:srgbClr val="CC66FF"/>
                </a:soli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84" name="TextBox 283">
              <a:extLst>
                <a:ext uri="{FF2B5EF4-FFF2-40B4-BE49-F238E27FC236}">
                  <a16:creationId xmlns:a16="http://schemas.microsoft.com/office/drawing/2014/main" id="{34805258-87A1-44E2-9BD3-727CCBB06F36}"/>
                </a:ext>
              </a:extLst>
            </p:cNvPr>
            <p:cNvSpPr txBox="1"/>
            <p:nvPr/>
          </p:nvSpPr>
          <p:spPr>
            <a:xfrm>
              <a:off x="1591288" y="5463239"/>
              <a:ext cx="1105111" cy="627864"/>
            </a:xfrm>
            <a:prstGeom prst="rect">
              <a:avLst/>
            </a:prstGeom>
            <a:noFill/>
          </p:spPr>
          <p:txBody>
            <a:bodyPr wrap="none" lIns="182880" tIns="146304" rIns="182880" bIns="146304" rtlCol="0">
              <a:spAutoFit/>
            </a:bodyPr>
            <a:lstStyle/>
            <a:p>
              <a:pPr>
                <a:lnSpc>
                  <a:spcPct val="90000"/>
                </a:lnSpc>
                <a:spcAft>
                  <a:spcPts val="600"/>
                </a:spcAft>
              </a:pPr>
              <a:r>
                <a:rPr lang="en-US" sz="2400" dirty="0">
                  <a:solidFill>
                    <a:srgbClr val="CC66FF"/>
                  </a:solidFill>
                </a:rPr>
                <a:t>Bullet</a:t>
              </a:r>
            </a:p>
          </p:txBody>
        </p:sp>
        <p:cxnSp>
          <p:nvCxnSpPr>
            <p:cNvPr id="286" name="Straight Connector 285">
              <a:extLst>
                <a:ext uri="{FF2B5EF4-FFF2-40B4-BE49-F238E27FC236}">
                  <a16:creationId xmlns:a16="http://schemas.microsoft.com/office/drawing/2014/main" id="{638BE231-891B-497C-B64C-401DF44ABCF1}"/>
                </a:ext>
              </a:extLst>
            </p:cNvPr>
            <p:cNvCxnSpPr>
              <a:cxnSpLocks/>
              <a:stCxn id="284" idx="0"/>
              <a:endCxn id="283" idx="1"/>
            </p:cNvCxnSpPr>
            <p:nvPr/>
          </p:nvCxnSpPr>
          <p:spPr>
            <a:xfrm flipV="1">
              <a:off x="2143844" y="4164564"/>
              <a:ext cx="1380857" cy="1298675"/>
            </a:xfrm>
            <a:prstGeom prst="line">
              <a:avLst/>
            </a:prstGeom>
            <a:ln w="19050">
              <a:solidFill>
                <a:srgbClr val="CC66FF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323AA2B1-D758-4A61-BB9A-9D32FB177750}"/>
              </a:ext>
            </a:extLst>
          </p:cNvPr>
          <p:cNvGrpSpPr/>
          <p:nvPr/>
        </p:nvGrpSpPr>
        <p:grpSpPr>
          <a:xfrm>
            <a:off x="3921672" y="3956956"/>
            <a:ext cx="3164927" cy="2374934"/>
            <a:chOff x="3921672" y="3956956"/>
            <a:chExt cx="3164927" cy="2374934"/>
          </a:xfrm>
        </p:grpSpPr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506BB442-9D3F-4C13-B6FB-D1AD77A162EE}"/>
                </a:ext>
              </a:extLst>
            </p:cNvPr>
            <p:cNvSpPr/>
            <p:nvPr/>
          </p:nvSpPr>
          <p:spPr bwMode="auto">
            <a:xfrm>
              <a:off x="3921672" y="3984553"/>
              <a:ext cx="474798" cy="324158"/>
            </a:xfrm>
            <a:prstGeom prst="rect">
              <a:avLst/>
            </a:prstGeom>
            <a:noFill/>
            <a:ln w="19050">
              <a:solidFill>
                <a:srgbClr val="FF9999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400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A03C01DE-792D-4551-925E-120A62B88A71}"/>
                </a:ext>
              </a:extLst>
            </p:cNvPr>
            <p:cNvSpPr txBox="1"/>
            <p:nvPr/>
          </p:nvSpPr>
          <p:spPr>
            <a:xfrm>
              <a:off x="4957541" y="5704026"/>
              <a:ext cx="1096903" cy="627864"/>
            </a:xfrm>
            <a:prstGeom prst="rect">
              <a:avLst/>
            </a:prstGeom>
            <a:noFill/>
          </p:spPr>
          <p:txBody>
            <a:bodyPr wrap="none" lIns="182880" tIns="146304" rIns="182880" bIns="146304" rtlCol="0">
              <a:spAutoFit/>
            </a:bodyPr>
            <a:lstStyle/>
            <a:p>
              <a:pPr>
                <a:lnSpc>
                  <a:spcPct val="90000"/>
                </a:lnSpc>
                <a:spcAft>
                  <a:spcPts val="600"/>
                </a:spcAft>
              </a:pPr>
              <a:r>
                <a:rPr lang="en-US" sz="2400" dirty="0">
                  <a:solidFill>
                    <a:srgbClr val="FF9999"/>
                  </a:solidFill>
                </a:rPr>
                <a:t>Word</a:t>
              </a:r>
            </a:p>
          </p:txBody>
        </p:sp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94050BB5-DFDE-4176-ACE9-8E4B950F35B0}"/>
                </a:ext>
              </a:extLst>
            </p:cNvPr>
            <p:cNvSpPr/>
            <p:nvPr/>
          </p:nvSpPr>
          <p:spPr bwMode="auto">
            <a:xfrm>
              <a:off x="4447319" y="3990081"/>
              <a:ext cx="474798" cy="291033"/>
            </a:xfrm>
            <a:prstGeom prst="rect">
              <a:avLst/>
            </a:prstGeom>
            <a:noFill/>
            <a:ln w="19050">
              <a:solidFill>
                <a:srgbClr val="FF9999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400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id="{9FECBF37-0F7B-422E-B567-C679515EC507}"/>
                </a:ext>
              </a:extLst>
            </p:cNvPr>
            <p:cNvSpPr/>
            <p:nvPr/>
          </p:nvSpPr>
          <p:spPr bwMode="auto">
            <a:xfrm>
              <a:off x="4972966" y="4037181"/>
              <a:ext cx="244118" cy="228265"/>
            </a:xfrm>
            <a:prstGeom prst="rect">
              <a:avLst/>
            </a:prstGeom>
            <a:noFill/>
            <a:ln w="19050">
              <a:solidFill>
                <a:srgbClr val="FF9999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400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60542FEE-0DF4-46DB-ABB0-9F7ABECBBE98}"/>
                </a:ext>
              </a:extLst>
            </p:cNvPr>
            <p:cNvSpPr/>
            <p:nvPr/>
          </p:nvSpPr>
          <p:spPr bwMode="auto">
            <a:xfrm>
              <a:off x="5257166" y="3990081"/>
              <a:ext cx="699082" cy="268377"/>
            </a:xfrm>
            <a:prstGeom prst="rect">
              <a:avLst/>
            </a:prstGeom>
            <a:noFill/>
            <a:ln w="19050">
              <a:solidFill>
                <a:srgbClr val="FF9999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400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05" name="Rectangle 104">
              <a:extLst>
                <a:ext uri="{FF2B5EF4-FFF2-40B4-BE49-F238E27FC236}">
                  <a16:creationId xmlns:a16="http://schemas.microsoft.com/office/drawing/2014/main" id="{839CEFCE-A503-422F-850A-F765AACDEA01}"/>
                </a:ext>
              </a:extLst>
            </p:cNvPr>
            <p:cNvSpPr/>
            <p:nvPr/>
          </p:nvSpPr>
          <p:spPr bwMode="auto">
            <a:xfrm>
              <a:off x="6002563" y="3966177"/>
              <a:ext cx="383041" cy="292282"/>
            </a:xfrm>
            <a:prstGeom prst="rect">
              <a:avLst/>
            </a:prstGeom>
            <a:noFill/>
            <a:ln w="19050">
              <a:solidFill>
                <a:srgbClr val="FF9999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400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06" name="Rectangle 105">
              <a:extLst>
                <a:ext uri="{FF2B5EF4-FFF2-40B4-BE49-F238E27FC236}">
                  <a16:creationId xmlns:a16="http://schemas.microsoft.com/office/drawing/2014/main" id="{EA12D1DD-CD9F-42D2-8D9C-E0960E15418E}"/>
                </a:ext>
              </a:extLst>
            </p:cNvPr>
            <p:cNvSpPr/>
            <p:nvPr/>
          </p:nvSpPr>
          <p:spPr bwMode="auto">
            <a:xfrm>
              <a:off x="6442750" y="3956956"/>
              <a:ext cx="643849" cy="324158"/>
            </a:xfrm>
            <a:prstGeom prst="rect">
              <a:avLst/>
            </a:prstGeom>
            <a:noFill/>
            <a:ln w="19050">
              <a:solidFill>
                <a:srgbClr val="FF9999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400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6CE77A20-6DC4-437B-B0BF-0F3787745849}"/>
                </a:ext>
              </a:extLst>
            </p:cNvPr>
            <p:cNvCxnSpPr>
              <a:cxnSpLocks/>
              <a:stCxn id="93" idx="2"/>
              <a:endCxn id="35" idx="0"/>
            </p:cNvCxnSpPr>
            <p:nvPr/>
          </p:nvCxnSpPr>
          <p:spPr>
            <a:xfrm>
              <a:off x="4159071" y="4308711"/>
              <a:ext cx="1346922" cy="1395315"/>
            </a:xfrm>
            <a:prstGeom prst="line">
              <a:avLst/>
            </a:prstGeom>
            <a:ln w="19050">
              <a:solidFill>
                <a:srgbClr val="FF9999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24BF168B-F69C-4193-9924-40A04ED4E0E8}"/>
                </a:ext>
              </a:extLst>
            </p:cNvPr>
            <p:cNvCxnSpPr>
              <a:cxnSpLocks/>
              <a:stCxn id="101" idx="2"/>
              <a:endCxn id="35" idx="0"/>
            </p:cNvCxnSpPr>
            <p:nvPr/>
          </p:nvCxnSpPr>
          <p:spPr>
            <a:xfrm>
              <a:off x="4684718" y="4281114"/>
              <a:ext cx="821275" cy="1422912"/>
            </a:xfrm>
            <a:prstGeom prst="line">
              <a:avLst/>
            </a:prstGeom>
            <a:ln w="19050">
              <a:solidFill>
                <a:srgbClr val="FF9999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FF521687-D5EA-4883-A628-5A5A3B3F3AF9}"/>
                </a:ext>
              </a:extLst>
            </p:cNvPr>
            <p:cNvCxnSpPr>
              <a:cxnSpLocks/>
              <a:stCxn id="103" idx="2"/>
              <a:endCxn id="35" idx="0"/>
            </p:cNvCxnSpPr>
            <p:nvPr/>
          </p:nvCxnSpPr>
          <p:spPr>
            <a:xfrm>
              <a:off x="5095025" y="4265446"/>
              <a:ext cx="410968" cy="1438580"/>
            </a:xfrm>
            <a:prstGeom prst="line">
              <a:avLst/>
            </a:prstGeom>
            <a:ln w="19050">
              <a:solidFill>
                <a:srgbClr val="FF9999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>
              <a:extLst>
                <a:ext uri="{FF2B5EF4-FFF2-40B4-BE49-F238E27FC236}">
                  <a16:creationId xmlns:a16="http://schemas.microsoft.com/office/drawing/2014/main" id="{BDA30908-715D-42D1-B9AA-0D9C67D7B0DB}"/>
                </a:ext>
              </a:extLst>
            </p:cNvPr>
            <p:cNvCxnSpPr>
              <a:cxnSpLocks/>
              <a:stCxn id="104" idx="2"/>
              <a:endCxn id="35" idx="0"/>
            </p:cNvCxnSpPr>
            <p:nvPr/>
          </p:nvCxnSpPr>
          <p:spPr>
            <a:xfrm flipH="1">
              <a:off x="5505993" y="4258458"/>
              <a:ext cx="100714" cy="1445568"/>
            </a:xfrm>
            <a:prstGeom prst="line">
              <a:avLst/>
            </a:prstGeom>
            <a:ln w="19050">
              <a:solidFill>
                <a:srgbClr val="FF9999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>
              <a:extLst>
                <a:ext uri="{FF2B5EF4-FFF2-40B4-BE49-F238E27FC236}">
                  <a16:creationId xmlns:a16="http://schemas.microsoft.com/office/drawing/2014/main" id="{8ED97539-47D3-4CCB-A556-31368AEC42DD}"/>
                </a:ext>
              </a:extLst>
            </p:cNvPr>
            <p:cNvCxnSpPr>
              <a:cxnSpLocks/>
              <a:stCxn id="105" idx="2"/>
              <a:endCxn id="35" idx="0"/>
            </p:cNvCxnSpPr>
            <p:nvPr/>
          </p:nvCxnSpPr>
          <p:spPr>
            <a:xfrm flipH="1">
              <a:off x="5505993" y="4258459"/>
              <a:ext cx="688091" cy="1445567"/>
            </a:xfrm>
            <a:prstGeom prst="line">
              <a:avLst/>
            </a:prstGeom>
            <a:ln w="19050">
              <a:solidFill>
                <a:srgbClr val="FF9999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>
              <a:extLst>
                <a:ext uri="{FF2B5EF4-FFF2-40B4-BE49-F238E27FC236}">
                  <a16:creationId xmlns:a16="http://schemas.microsoft.com/office/drawing/2014/main" id="{BD18DDBD-414C-464E-AFD0-90FF7834DCBA}"/>
                </a:ext>
              </a:extLst>
            </p:cNvPr>
            <p:cNvCxnSpPr>
              <a:cxnSpLocks/>
              <a:stCxn id="106" idx="2"/>
              <a:endCxn id="35" idx="0"/>
            </p:cNvCxnSpPr>
            <p:nvPr/>
          </p:nvCxnSpPr>
          <p:spPr>
            <a:xfrm flipH="1">
              <a:off x="5505993" y="4281114"/>
              <a:ext cx="1258682" cy="1422912"/>
            </a:xfrm>
            <a:prstGeom prst="line">
              <a:avLst/>
            </a:prstGeom>
            <a:ln w="19050">
              <a:solidFill>
                <a:srgbClr val="FF9999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95AA052A-CEAC-44A7-84F7-44C63A2C4809}"/>
              </a:ext>
            </a:extLst>
          </p:cNvPr>
          <p:cNvGrpSpPr/>
          <p:nvPr/>
        </p:nvGrpSpPr>
        <p:grpSpPr>
          <a:xfrm>
            <a:off x="2143844" y="4441285"/>
            <a:ext cx="5561881" cy="1262741"/>
            <a:chOff x="2143844" y="4441285"/>
            <a:chExt cx="5561881" cy="1262741"/>
          </a:xfrm>
        </p:grpSpPr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B87457A4-2844-4E3B-97FC-95C3CDFC721B}"/>
                </a:ext>
              </a:extLst>
            </p:cNvPr>
            <p:cNvSpPr/>
            <p:nvPr/>
          </p:nvSpPr>
          <p:spPr bwMode="auto">
            <a:xfrm>
              <a:off x="3748154" y="4536556"/>
              <a:ext cx="338137" cy="218252"/>
            </a:xfrm>
            <a:prstGeom prst="rect">
              <a:avLst/>
            </a:prstGeom>
            <a:noFill/>
            <a:ln w="19050">
              <a:solidFill>
                <a:srgbClr val="CC66FF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400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30" name="Rectangle 129">
              <a:extLst>
                <a:ext uri="{FF2B5EF4-FFF2-40B4-BE49-F238E27FC236}">
                  <a16:creationId xmlns:a16="http://schemas.microsoft.com/office/drawing/2014/main" id="{F3714BC3-FDB3-46B0-963E-1BB398B390D4}"/>
                </a:ext>
              </a:extLst>
            </p:cNvPr>
            <p:cNvSpPr/>
            <p:nvPr/>
          </p:nvSpPr>
          <p:spPr bwMode="auto">
            <a:xfrm>
              <a:off x="3676479" y="4845658"/>
              <a:ext cx="285327" cy="218252"/>
            </a:xfrm>
            <a:prstGeom prst="rect">
              <a:avLst/>
            </a:prstGeom>
            <a:noFill/>
            <a:ln w="19050">
              <a:solidFill>
                <a:srgbClr val="CC66FF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400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31" name="Rectangle 130">
              <a:extLst>
                <a:ext uri="{FF2B5EF4-FFF2-40B4-BE49-F238E27FC236}">
                  <a16:creationId xmlns:a16="http://schemas.microsoft.com/office/drawing/2014/main" id="{E99ED271-921F-4FD7-9775-9525125569EA}"/>
                </a:ext>
              </a:extLst>
            </p:cNvPr>
            <p:cNvSpPr/>
            <p:nvPr/>
          </p:nvSpPr>
          <p:spPr bwMode="auto">
            <a:xfrm>
              <a:off x="4123774" y="4485919"/>
              <a:ext cx="747241" cy="280701"/>
            </a:xfrm>
            <a:prstGeom prst="rect">
              <a:avLst/>
            </a:prstGeom>
            <a:noFill/>
            <a:ln w="19050">
              <a:solidFill>
                <a:srgbClr val="FF9999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400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32" name="Rectangle 131">
              <a:extLst>
                <a:ext uri="{FF2B5EF4-FFF2-40B4-BE49-F238E27FC236}">
                  <a16:creationId xmlns:a16="http://schemas.microsoft.com/office/drawing/2014/main" id="{78A3ED51-DF3F-4361-9A31-DF4480769BEB}"/>
                </a:ext>
              </a:extLst>
            </p:cNvPr>
            <p:cNvSpPr/>
            <p:nvPr/>
          </p:nvSpPr>
          <p:spPr bwMode="auto">
            <a:xfrm>
              <a:off x="4902447" y="4441285"/>
              <a:ext cx="378876" cy="325335"/>
            </a:xfrm>
            <a:prstGeom prst="rect">
              <a:avLst/>
            </a:prstGeom>
            <a:noFill/>
            <a:ln w="19050">
              <a:solidFill>
                <a:srgbClr val="FF9999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400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35" name="Rectangle 134">
              <a:extLst>
                <a:ext uri="{FF2B5EF4-FFF2-40B4-BE49-F238E27FC236}">
                  <a16:creationId xmlns:a16="http://schemas.microsoft.com/office/drawing/2014/main" id="{D1EC2D84-A441-4ED5-A3F1-5F117AA714C3}"/>
                </a:ext>
              </a:extLst>
            </p:cNvPr>
            <p:cNvSpPr/>
            <p:nvPr/>
          </p:nvSpPr>
          <p:spPr bwMode="auto">
            <a:xfrm>
              <a:off x="5329326" y="4485919"/>
              <a:ext cx="864757" cy="280701"/>
            </a:xfrm>
            <a:prstGeom prst="rect">
              <a:avLst/>
            </a:prstGeom>
            <a:noFill/>
            <a:ln w="19050">
              <a:solidFill>
                <a:srgbClr val="FF9999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400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36" name="Rectangle 135">
              <a:extLst>
                <a:ext uri="{FF2B5EF4-FFF2-40B4-BE49-F238E27FC236}">
                  <a16:creationId xmlns:a16="http://schemas.microsoft.com/office/drawing/2014/main" id="{5A02CFB8-54A6-4E49-BCD6-FA1AA853E47F}"/>
                </a:ext>
              </a:extLst>
            </p:cNvPr>
            <p:cNvSpPr/>
            <p:nvPr/>
          </p:nvSpPr>
          <p:spPr bwMode="auto">
            <a:xfrm>
              <a:off x="4028071" y="4786584"/>
              <a:ext cx="745030" cy="230124"/>
            </a:xfrm>
            <a:prstGeom prst="rect">
              <a:avLst/>
            </a:prstGeom>
            <a:noFill/>
            <a:ln w="19050">
              <a:solidFill>
                <a:srgbClr val="FF9999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400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37" name="Rectangle 136">
              <a:extLst>
                <a:ext uri="{FF2B5EF4-FFF2-40B4-BE49-F238E27FC236}">
                  <a16:creationId xmlns:a16="http://schemas.microsoft.com/office/drawing/2014/main" id="{C82E4981-19CE-4846-B3EB-50001E4D078C}"/>
                </a:ext>
              </a:extLst>
            </p:cNvPr>
            <p:cNvSpPr/>
            <p:nvPr/>
          </p:nvSpPr>
          <p:spPr bwMode="auto">
            <a:xfrm>
              <a:off x="4808398" y="4789614"/>
              <a:ext cx="408685" cy="227093"/>
            </a:xfrm>
            <a:prstGeom prst="rect">
              <a:avLst/>
            </a:prstGeom>
            <a:noFill/>
            <a:ln w="19050">
              <a:solidFill>
                <a:srgbClr val="FF9999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400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38" name="Rectangle 137">
              <a:extLst>
                <a:ext uri="{FF2B5EF4-FFF2-40B4-BE49-F238E27FC236}">
                  <a16:creationId xmlns:a16="http://schemas.microsoft.com/office/drawing/2014/main" id="{C0DC3616-8117-44B0-A1DE-83110B1E0A3A}"/>
                </a:ext>
              </a:extLst>
            </p:cNvPr>
            <p:cNvSpPr/>
            <p:nvPr/>
          </p:nvSpPr>
          <p:spPr bwMode="auto">
            <a:xfrm>
              <a:off x="5273483" y="4786584"/>
              <a:ext cx="884429" cy="324892"/>
            </a:xfrm>
            <a:prstGeom prst="rect">
              <a:avLst/>
            </a:prstGeom>
            <a:noFill/>
            <a:ln w="19050">
              <a:solidFill>
                <a:srgbClr val="FF9999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400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40" name="Rectangle 139">
              <a:extLst>
                <a:ext uri="{FF2B5EF4-FFF2-40B4-BE49-F238E27FC236}">
                  <a16:creationId xmlns:a16="http://schemas.microsoft.com/office/drawing/2014/main" id="{5B1419A1-4F70-4795-9D66-F04F420E176D}"/>
                </a:ext>
              </a:extLst>
            </p:cNvPr>
            <p:cNvSpPr/>
            <p:nvPr/>
          </p:nvSpPr>
          <p:spPr bwMode="auto">
            <a:xfrm>
              <a:off x="6185368" y="4797192"/>
              <a:ext cx="297625" cy="241533"/>
            </a:xfrm>
            <a:prstGeom prst="rect">
              <a:avLst/>
            </a:prstGeom>
            <a:noFill/>
            <a:ln w="19050">
              <a:solidFill>
                <a:srgbClr val="FF9999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400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41" name="Rectangle 140">
              <a:extLst>
                <a:ext uri="{FF2B5EF4-FFF2-40B4-BE49-F238E27FC236}">
                  <a16:creationId xmlns:a16="http://schemas.microsoft.com/office/drawing/2014/main" id="{16940009-904D-462E-ABF5-8A348B3574FF}"/>
                </a:ext>
              </a:extLst>
            </p:cNvPr>
            <p:cNvSpPr/>
            <p:nvPr/>
          </p:nvSpPr>
          <p:spPr bwMode="auto">
            <a:xfrm>
              <a:off x="6514010" y="4789614"/>
              <a:ext cx="342289" cy="241533"/>
            </a:xfrm>
            <a:prstGeom prst="rect">
              <a:avLst/>
            </a:prstGeom>
            <a:noFill/>
            <a:ln w="19050">
              <a:solidFill>
                <a:srgbClr val="FF9999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400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43" name="Rectangle 142">
              <a:extLst>
                <a:ext uri="{FF2B5EF4-FFF2-40B4-BE49-F238E27FC236}">
                  <a16:creationId xmlns:a16="http://schemas.microsoft.com/office/drawing/2014/main" id="{FD8A53AA-27AB-4412-85C0-1E973E161625}"/>
                </a:ext>
              </a:extLst>
            </p:cNvPr>
            <p:cNvSpPr/>
            <p:nvPr/>
          </p:nvSpPr>
          <p:spPr bwMode="auto">
            <a:xfrm>
              <a:off x="6889695" y="4797191"/>
              <a:ext cx="816030" cy="313465"/>
            </a:xfrm>
            <a:prstGeom prst="rect">
              <a:avLst/>
            </a:prstGeom>
            <a:noFill/>
            <a:ln w="19050">
              <a:solidFill>
                <a:srgbClr val="FF9999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400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20CAAC24-B7A4-48C6-A72C-37B5159D375E}"/>
                </a:ext>
              </a:extLst>
            </p:cNvPr>
            <p:cNvCxnSpPr>
              <a:cxnSpLocks/>
              <a:stCxn id="284" idx="0"/>
              <a:endCxn id="61" idx="1"/>
            </p:cNvCxnSpPr>
            <p:nvPr/>
          </p:nvCxnSpPr>
          <p:spPr>
            <a:xfrm flipV="1">
              <a:off x="2143844" y="4645682"/>
              <a:ext cx="1604310" cy="817557"/>
            </a:xfrm>
            <a:prstGeom prst="line">
              <a:avLst/>
            </a:prstGeom>
            <a:ln w="19050">
              <a:solidFill>
                <a:srgbClr val="CC66FF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Connector 143">
              <a:extLst>
                <a:ext uri="{FF2B5EF4-FFF2-40B4-BE49-F238E27FC236}">
                  <a16:creationId xmlns:a16="http://schemas.microsoft.com/office/drawing/2014/main" id="{CF464C1D-06C8-479A-850F-9DD162829CED}"/>
                </a:ext>
              </a:extLst>
            </p:cNvPr>
            <p:cNvCxnSpPr>
              <a:cxnSpLocks/>
              <a:stCxn id="284" idx="0"/>
              <a:endCxn id="130" idx="1"/>
            </p:cNvCxnSpPr>
            <p:nvPr/>
          </p:nvCxnSpPr>
          <p:spPr>
            <a:xfrm flipV="1">
              <a:off x="2143844" y="4954784"/>
              <a:ext cx="1532635" cy="508455"/>
            </a:xfrm>
            <a:prstGeom prst="line">
              <a:avLst/>
            </a:prstGeom>
            <a:ln w="19050">
              <a:solidFill>
                <a:srgbClr val="CC66FF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0D4C9FF5-6308-41BC-8DA3-189959F10C13}"/>
                </a:ext>
              </a:extLst>
            </p:cNvPr>
            <p:cNvCxnSpPr>
              <a:cxnSpLocks/>
              <a:stCxn id="35" idx="0"/>
              <a:endCxn id="131" idx="2"/>
            </p:cNvCxnSpPr>
            <p:nvPr/>
          </p:nvCxnSpPr>
          <p:spPr>
            <a:xfrm flipH="1" flipV="1">
              <a:off x="4497395" y="4766620"/>
              <a:ext cx="1008598" cy="937406"/>
            </a:xfrm>
            <a:prstGeom prst="line">
              <a:avLst/>
            </a:prstGeom>
            <a:ln w="19050">
              <a:solidFill>
                <a:srgbClr val="FF9999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>
              <a:extLst>
                <a:ext uri="{FF2B5EF4-FFF2-40B4-BE49-F238E27FC236}">
                  <a16:creationId xmlns:a16="http://schemas.microsoft.com/office/drawing/2014/main" id="{69F830DD-F4AC-4E90-BA80-F527F14CC68D}"/>
                </a:ext>
              </a:extLst>
            </p:cNvPr>
            <p:cNvCxnSpPr>
              <a:cxnSpLocks/>
              <a:stCxn id="35" idx="0"/>
              <a:endCxn id="132" idx="2"/>
            </p:cNvCxnSpPr>
            <p:nvPr/>
          </p:nvCxnSpPr>
          <p:spPr>
            <a:xfrm flipH="1" flipV="1">
              <a:off x="5091885" y="4766620"/>
              <a:ext cx="414108" cy="937406"/>
            </a:xfrm>
            <a:prstGeom prst="line">
              <a:avLst/>
            </a:prstGeom>
            <a:ln w="19050">
              <a:solidFill>
                <a:srgbClr val="FF9999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Connector 152">
              <a:extLst>
                <a:ext uri="{FF2B5EF4-FFF2-40B4-BE49-F238E27FC236}">
                  <a16:creationId xmlns:a16="http://schemas.microsoft.com/office/drawing/2014/main" id="{19BBAD5A-534A-4244-A695-C5ECA9478043}"/>
                </a:ext>
              </a:extLst>
            </p:cNvPr>
            <p:cNvCxnSpPr>
              <a:cxnSpLocks/>
              <a:stCxn id="35" idx="0"/>
              <a:endCxn id="135" idx="2"/>
            </p:cNvCxnSpPr>
            <p:nvPr/>
          </p:nvCxnSpPr>
          <p:spPr>
            <a:xfrm flipV="1">
              <a:off x="5505993" y="4766620"/>
              <a:ext cx="255712" cy="937406"/>
            </a:xfrm>
            <a:prstGeom prst="line">
              <a:avLst/>
            </a:prstGeom>
            <a:ln w="19050">
              <a:solidFill>
                <a:srgbClr val="FF9999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Straight Connector 155">
              <a:extLst>
                <a:ext uri="{FF2B5EF4-FFF2-40B4-BE49-F238E27FC236}">
                  <a16:creationId xmlns:a16="http://schemas.microsoft.com/office/drawing/2014/main" id="{FF6824E0-CF45-4D7C-9F47-7A01EDE2C6BF}"/>
                </a:ext>
              </a:extLst>
            </p:cNvPr>
            <p:cNvCxnSpPr>
              <a:cxnSpLocks/>
              <a:stCxn id="35" idx="0"/>
              <a:endCxn id="136" idx="2"/>
            </p:cNvCxnSpPr>
            <p:nvPr/>
          </p:nvCxnSpPr>
          <p:spPr>
            <a:xfrm flipH="1" flipV="1">
              <a:off x="4400586" y="5016708"/>
              <a:ext cx="1105407" cy="687318"/>
            </a:xfrm>
            <a:prstGeom prst="line">
              <a:avLst/>
            </a:prstGeom>
            <a:ln w="19050">
              <a:solidFill>
                <a:srgbClr val="FF9999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Straight Connector 158">
              <a:extLst>
                <a:ext uri="{FF2B5EF4-FFF2-40B4-BE49-F238E27FC236}">
                  <a16:creationId xmlns:a16="http://schemas.microsoft.com/office/drawing/2014/main" id="{BF63425E-9991-48CF-B13A-A8B289455AB8}"/>
                </a:ext>
              </a:extLst>
            </p:cNvPr>
            <p:cNvCxnSpPr>
              <a:cxnSpLocks/>
              <a:stCxn id="35" idx="0"/>
              <a:endCxn id="137" idx="2"/>
            </p:cNvCxnSpPr>
            <p:nvPr/>
          </p:nvCxnSpPr>
          <p:spPr>
            <a:xfrm flipH="1" flipV="1">
              <a:off x="5012741" y="5016707"/>
              <a:ext cx="493252" cy="687319"/>
            </a:xfrm>
            <a:prstGeom prst="line">
              <a:avLst/>
            </a:prstGeom>
            <a:ln w="19050">
              <a:solidFill>
                <a:srgbClr val="FF9999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Straight Connector 161">
              <a:extLst>
                <a:ext uri="{FF2B5EF4-FFF2-40B4-BE49-F238E27FC236}">
                  <a16:creationId xmlns:a16="http://schemas.microsoft.com/office/drawing/2014/main" id="{F8065593-CABC-4627-BEAE-AE82C54FB354}"/>
                </a:ext>
              </a:extLst>
            </p:cNvPr>
            <p:cNvCxnSpPr>
              <a:cxnSpLocks/>
              <a:stCxn id="35" idx="0"/>
              <a:endCxn id="138" idx="2"/>
            </p:cNvCxnSpPr>
            <p:nvPr/>
          </p:nvCxnSpPr>
          <p:spPr>
            <a:xfrm flipV="1">
              <a:off x="5505993" y="5111476"/>
              <a:ext cx="209705" cy="592550"/>
            </a:xfrm>
            <a:prstGeom prst="line">
              <a:avLst/>
            </a:prstGeom>
            <a:ln w="19050">
              <a:solidFill>
                <a:srgbClr val="FF9999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>
              <a:extLst>
                <a:ext uri="{FF2B5EF4-FFF2-40B4-BE49-F238E27FC236}">
                  <a16:creationId xmlns:a16="http://schemas.microsoft.com/office/drawing/2014/main" id="{F12D3FB7-805D-4249-A65D-446A4039424B}"/>
                </a:ext>
              </a:extLst>
            </p:cNvPr>
            <p:cNvCxnSpPr>
              <a:cxnSpLocks/>
              <a:stCxn id="35" idx="0"/>
              <a:endCxn id="140" idx="2"/>
            </p:cNvCxnSpPr>
            <p:nvPr/>
          </p:nvCxnSpPr>
          <p:spPr>
            <a:xfrm flipV="1">
              <a:off x="5505993" y="5038725"/>
              <a:ext cx="828188" cy="665301"/>
            </a:xfrm>
            <a:prstGeom prst="line">
              <a:avLst/>
            </a:prstGeom>
            <a:ln w="19050">
              <a:solidFill>
                <a:srgbClr val="FF9999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Straight Connector 167">
              <a:extLst>
                <a:ext uri="{FF2B5EF4-FFF2-40B4-BE49-F238E27FC236}">
                  <a16:creationId xmlns:a16="http://schemas.microsoft.com/office/drawing/2014/main" id="{543C29F9-455F-45D5-8912-8F61DFB8AD65}"/>
                </a:ext>
              </a:extLst>
            </p:cNvPr>
            <p:cNvCxnSpPr>
              <a:cxnSpLocks/>
              <a:stCxn id="35" idx="0"/>
              <a:endCxn id="141" idx="2"/>
            </p:cNvCxnSpPr>
            <p:nvPr/>
          </p:nvCxnSpPr>
          <p:spPr>
            <a:xfrm flipV="1">
              <a:off x="5505993" y="5031147"/>
              <a:ext cx="1179162" cy="672879"/>
            </a:xfrm>
            <a:prstGeom prst="line">
              <a:avLst/>
            </a:prstGeom>
            <a:ln w="19050">
              <a:solidFill>
                <a:srgbClr val="FF9999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Straight Connector 170">
              <a:extLst>
                <a:ext uri="{FF2B5EF4-FFF2-40B4-BE49-F238E27FC236}">
                  <a16:creationId xmlns:a16="http://schemas.microsoft.com/office/drawing/2014/main" id="{58F96381-7E8B-4E88-A3B4-4347D1CD4251}"/>
                </a:ext>
              </a:extLst>
            </p:cNvPr>
            <p:cNvCxnSpPr>
              <a:cxnSpLocks/>
              <a:stCxn id="35" idx="0"/>
              <a:endCxn id="143" idx="2"/>
            </p:cNvCxnSpPr>
            <p:nvPr/>
          </p:nvCxnSpPr>
          <p:spPr>
            <a:xfrm flipV="1">
              <a:off x="5505993" y="5110656"/>
              <a:ext cx="1791717" cy="593370"/>
            </a:xfrm>
            <a:prstGeom prst="line">
              <a:avLst/>
            </a:prstGeom>
            <a:ln w="19050">
              <a:solidFill>
                <a:srgbClr val="FF9999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6" name="Group 145">
            <a:extLst>
              <a:ext uri="{FF2B5EF4-FFF2-40B4-BE49-F238E27FC236}">
                <a16:creationId xmlns:a16="http://schemas.microsoft.com/office/drawing/2014/main" id="{60759AFD-7424-4915-B1D4-06A75069A0A8}"/>
              </a:ext>
            </a:extLst>
          </p:cNvPr>
          <p:cNvGrpSpPr/>
          <p:nvPr/>
        </p:nvGrpSpPr>
        <p:grpSpPr>
          <a:xfrm>
            <a:off x="1226259" y="4141064"/>
            <a:ext cx="2453565" cy="825901"/>
            <a:chOff x="1226259" y="4141064"/>
            <a:chExt cx="2453565" cy="825901"/>
          </a:xfrm>
        </p:grpSpPr>
        <p:sp>
          <p:nvSpPr>
            <p:cNvPr id="113" name="TextBox 112">
              <a:extLst>
                <a:ext uri="{FF2B5EF4-FFF2-40B4-BE49-F238E27FC236}">
                  <a16:creationId xmlns:a16="http://schemas.microsoft.com/office/drawing/2014/main" id="{8EE84CDB-B4CC-49BB-8BC2-14223098EE32}"/>
                </a:ext>
              </a:extLst>
            </p:cNvPr>
            <p:cNvSpPr txBox="1"/>
            <p:nvPr/>
          </p:nvSpPr>
          <p:spPr>
            <a:xfrm>
              <a:off x="1226259" y="4186038"/>
              <a:ext cx="1477777" cy="627864"/>
            </a:xfrm>
            <a:prstGeom prst="rect">
              <a:avLst/>
            </a:prstGeom>
            <a:noFill/>
          </p:spPr>
          <p:txBody>
            <a:bodyPr wrap="none" lIns="182880" tIns="146304" rIns="182880" bIns="146304" rtlCol="0">
              <a:spAutoFit/>
            </a:bodyPr>
            <a:lstStyle/>
            <a:p>
              <a:pPr>
                <a:lnSpc>
                  <a:spcPct val="90000"/>
                </a:lnSpc>
                <a:spcAft>
                  <a:spcPts val="600"/>
                </a:spcAft>
              </a:pPr>
              <a:r>
                <a:rPr lang="en-US" sz="2400" dirty="0">
                  <a:solidFill>
                    <a:srgbClr val="33CC33"/>
                  </a:solidFill>
                </a:rPr>
                <a:t>List Item</a:t>
              </a:r>
            </a:p>
          </p:txBody>
        </p:sp>
        <p:cxnSp>
          <p:nvCxnSpPr>
            <p:cNvPr id="116" name="Straight Connector 115">
              <a:extLst>
                <a:ext uri="{FF2B5EF4-FFF2-40B4-BE49-F238E27FC236}">
                  <a16:creationId xmlns:a16="http://schemas.microsoft.com/office/drawing/2014/main" id="{DD366DCB-BEB2-4642-A8FA-563D15EFF926}"/>
                </a:ext>
              </a:extLst>
            </p:cNvPr>
            <p:cNvCxnSpPr>
              <a:cxnSpLocks/>
              <a:stCxn id="113" idx="3"/>
              <a:endCxn id="38" idx="1"/>
            </p:cNvCxnSpPr>
            <p:nvPr/>
          </p:nvCxnSpPr>
          <p:spPr>
            <a:xfrm flipV="1">
              <a:off x="2704036" y="4141064"/>
              <a:ext cx="734939" cy="358906"/>
            </a:xfrm>
            <a:prstGeom prst="line">
              <a:avLst/>
            </a:prstGeom>
            <a:ln w="19050">
              <a:solidFill>
                <a:srgbClr val="33CC33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>
              <a:extLst>
                <a:ext uri="{FF2B5EF4-FFF2-40B4-BE49-F238E27FC236}">
                  <a16:creationId xmlns:a16="http://schemas.microsoft.com/office/drawing/2014/main" id="{063A6BDA-7850-431A-AAEE-B7D0E40626FD}"/>
                </a:ext>
              </a:extLst>
            </p:cNvPr>
            <p:cNvCxnSpPr>
              <a:cxnSpLocks/>
              <a:stCxn id="113" idx="3"/>
              <a:endCxn id="39" idx="1"/>
            </p:cNvCxnSpPr>
            <p:nvPr/>
          </p:nvCxnSpPr>
          <p:spPr>
            <a:xfrm>
              <a:off x="2704036" y="4499970"/>
              <a:ext cx="975788" cy="90052"/>
            </a:xfrm>
            <a:prstGeom prst="line">
              <a:avLst/>
            </a:prstGeom>
            <a:ln w="19050">
              <a:solidFill>
                <a:srgbClr val="33CC33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>
              <a:extLst>
                <a:ext uri="{FF2B5EF4-FFF2-40B4-BE49-F238E27FC236}">
                  <a16:creationId xmlns:a16="http://schemas.microsoft.com/office/drawing/2014/main" id="{7EF437D0-D143-4EB2-B5D4-78763EB1CA9A}"/>
                </a:ext>
              </a:extLst>
            </p:cNvPr>
            <p:cNvCxnSpPr>
              <a:cxnSpLocks/>
              <a:stCxn id="113" idx="3"/>
              <a:endCxn id="40" idx="1"/>
            </p:cNvCxnSpPr>
            <p:nvPr/>
          </p:nvCxnSpPr>
          <p:spPr>
            <a:xfrm>
              <a:off x="2704036" y="4499970"/>
              <a:ext cx="912289" cy="466995"/>
            </a:xfrm>
            <a:prstGeom prst="line">
              <a:avLst/>
            </a:prstGeom>
            <a:ln w="19050">
              <a:solidFill>
                <a:srgbClr val="33CC33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143012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Picture 59">
            <a:extLst>
              <a:ext uri="{FF2B5EF4-FFF2-40B4-BE49-F238E27FC236}">
                <a16:creationId xmlns:a16="http://schemas.microsoft.com/office/drawing/2014/main" id="{BF0C7E22-B886-4C3E-9BBD-4D2A18150A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1" y="2362607"/>
            <a:ext cx="6034878" cy="292694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Ink Analysis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69685" y="1197058"/>
            <a:ext cx="11655078" cy="673454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3. Recognition</a:t>
            </a:r>
          </a:p>
        </p:txBody>
      </p:sp>
      <p:sp>
        <p:nvSpPr>
          <p:cNvPr id="4" name="Rectangle 3"/>
          <p:cNvSpPr/>
          <p:nvPr/>
        </p:nvSpPr>
        <p:spPr>
          <a:xfrm>
            <a:off x="10322784" y="5913325"/>
            <a:ext cx="1601979" cy="651728"/>
          </a:xfrm>
          <a:prstGeom prst="rect">
            <a:avLst/>
          </a:prstGeom>
        </p:spPr>
        <p:txBody>
          <a:bodyPr wrap="none" lIns="179285" tIns="143428" rIns="179285" bIns="143428">
            <a:spAutoFit/>
          </a:bodyPr>
          <a:lstStyle/>
          <a:p>
            <a:pPr algn="r"/>
            <a:r>
              <a:rPr lang="en-US" sz="2353" dirty="0">
                <a:gradFill>
                  <a:gsLst>
                    <a:gs pos="6494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#</a:t>
            </a:r>
            <a:r>
              <a:rPr lang="en-US" sz="2353" dirty="0" err="1">
                <a:gradFill>
                  <a:gsLst>
                    <a:gs pos="6494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MSBuild</a:t>
            </a:r>
            <a:endParaRPr lang="en-US" sz="2353" dirty="0">
              <a:gradFill>
                <a:gsLst>
                  <a:gs pos="6494">
                    <a:schemeClr val="tx1"/>
                  </a:gs>
                  <a:gs pos="18182">
                    <a:schemeClr val="tx1"/>
                  </a:gs>
                </a:gsLst>
                <a:lin ang="5400000" scaled="1"/>
              </a:gra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926AF1A-ECE9-4DB4-BBA7-1A7A22BBFC01}"/>
              </a:ext>
            </a:extLst>
          </p:cNvPr>
          <p:cNvSpPr txBox="1"/>
          <p:nvPr/>
        </p:nvSpPr>
        <p:spPr>
          <a:xfrm>
            <a:off x="732777" y="1739757"/>
            <a:ext cx="2413161" cy="627864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4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- </a:t>
            </a:r>
            <a:r>
              <a:rPr lang="en-US" sz="24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  <a:hlinkClick r:id="rId3"/>
              </a:rPr>
              <a:t>58 Languages</a:t>
            </a:r>
            <a:endParaRPr lang="en-US" sz="2400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989D4D4-1728-4938-A9AB-E7837DFBE849}"/>
              </a:ext>
            </a:extLst>
          </p:cNvPr>
          <p:cNvSpPr txBox="1"/>
          <p:nvPr/>
        </p:nvSpPr>
        <p:spPr>
          <a:xfrm>
            <a:off x="732776" y="2108998"/>
            <a:ext cx="1888979" cy="627864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4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- </a:t>
            </a:r>
            <a:r>
              <a:rPr lang="en-US" sz="24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  <a:hlinkClick r:id="rId4"/>
              </a:rPr>
              <a:t>14 Shapes</a:t>
            </a:r>
            <a:endParaRPr lang="en-US" sz="2400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5BEA582-13D7-4950-9290-F4A109B0F65F}"/>
              </a:ext>
            </a:extLst>
          </p:cNvPr>
          <p:cNvGrpSpPr/>
          <p:nvPr/>
        </p:nvGrpSpPr>
        <p:grpSpPr>
          <a:xfrm>
            <a:off x="2156891" y="4318001"/>
            <a:ext cx="2599138" cy="1969030"/>
            <a:chOff x="2156891" y="4318001"/>
            <a:chExt cx="2599138" cy="1969030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8475AD53-AAEC-480E-96FE-543C887E81D0}"/>
                </a:ext>
              </a:extLst>
            </p:cNvPr>
            <p:cNvSpPr txBox="1"/>
            <p:nvPr/>
          </p:nvSpPr>
          <p:spPr>
            <a:xfrm>
              <a:off x="2156891" y="5659167"/>
              <a:ext cx="2599138" cy="627864"/>
            </a:xfrm>
            <a:prstGeom prst="rect">
              <a:avLst/>
            </a:prstGeom>
            <a:noFill/>
          </p:spPr>
          <p:txBody>
            <a:bodyPr wrap="square" lIns="182880" tIns="146304" rIns="182880" bIns="146304" rtlCol="0">
              <a:spAutoFit/>
            </a:bodyPr>
            <a:lstStyle/>
            <a:p>
              <a:pPr>
                <a:lnSpc>
                  <a:spcPct val="90000"/>
                </a:lnSpc>
                <a:spcAft>
                  <a:spcPts val="600"/>
                </a:spcAft>
              </a:pPr>
              <a:r>
                <a:rPr lang="en-US" sz="2400" dirty="0">
                  <a:solidFill>
                    <a:schemeClr val="accent2">
                      <a:lumMod val="60000"/>
                      <a:lumOff val="40000"/>
                    </a:schemeClr>
                  </a:solidFill>
                </a:rPr>
                <a:t>Call, call, </a:t>
              </a:r>
              <a:r>
                <a:rPr lang="en-US" sz="2400" dirty="0" err="1">
                  <a:solidFill>
                    <a:schemeClr val="accent2">
                      <a:lumMod val="60000"/>
                      <a:lumOff val="40000"/>
                    </a:schemeClr>
                  </a:solidFill>
                </a:rPr>
                <a:t>cali</a:t>
              </a:r>
              <a:r>
                <a:rPr lang="en-US" sz="2400" dirty="0">
                  <a:solidFill>
                    <a:schemeClr val="accent2">
                      <a:lumMod val="60000"/>
                      <a:lumOff val="40000"/>
                    </a:schemeClr>
                  </a:solidFill>
                </a:rPr>
                <a:t>, (all</a:t>
              </a:r>
            </a:p>
          </p:txBody>
        </p: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382BA642-B0A4-4F61-BE81-732B82D6F5D6}"/>
                </a:ext>
              </a:extLst>
            </p:cNvPr>
            <p:cNvCxnSpPr>
              <a:cxnSpLocks/>
              <a:stCxn id="15" idx="0"/>
            </p:cNvCxnSpPr>
            <p:nvPr/>
          </p:nvCxnSpPr>
          <p:spPr>
            <a:xfrm flipV="1">
              <a:off x="3456460" y="4318001"/>
              <a:ext cx="738170" cy="1341166"/>
            </a:xfrm>
            <a:prstGeom prst="straightConnector1">
              <a:avLst/>
            </a:prstGeom>
            <a:ln w="19050">
              <a:solidFill>
                <a:srgbClr val="00B0F0"/>
              </a:solidFill>
              <a:headEnd type="none"/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E7FD22B-4D7F-45CA-A7A1-D282B5B3EB26}"/>
              </a:ext>
            </a:extLst>
          </p:cNvPr>
          <p:cNvGrpSpPr/>
          <p:nvPr/>
        </p:nvGrpSpPr>
        <p:grpSpPr>
          <a:xfrm>
            <a:off x="4811487" y="4318001"/>
            <a:ext cx="2727919" cy="2093188"/>
            <a:chOff x="4811487" y="4318001"/>
            <a:chExt cx="2727919" cy="2093188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735F3129-27FB-4BD5-91C9-25AF55A80CCD}"/>
                </a:ext>
              </a:extLst>
            </p:cNvPr>
            <p:cNvSpPr txBox="1"/>
            <p:nvPr/>
          </p:nvSpPr>
          <p:spPr>
            <a:xfrm>
              <a:off x="5391716" y="5783325"/>
              <a:ext cx="2147690" cy="627864"/>
            </a:xfrm>
            <a:prstGeom prst="rect">
              <a:avLst/>
            </a:prstGeom>
            <a:noFill/>
          </p:spPr>
          <p:txBody>
            <a:bodyPr wrap="square" lIns="182880" tIns="146304" rIns="182880" bIns="146304" rtlCol="0">
              <a:spAutoFit/>
            </a:bodyPr>
            <a:lstStyle/>
            <a:p>
              <a:pPr>
                <a:lnSpc>
                  <a:spcPct val="90000"/>
                </a:lnSpc>
                <a:spcAft>
                  <a:spcPts val="600"/>
                </a:spcAft>
              </a:pPr>
              <a:r>
                <a:rPr lang="en-US" sz="2400" dirty="0">
                  <a:solidFill>
                    <a:schemeClr val="accent2">
                      <a:lumMod val="60000"/>
                      <a:lumOff val="40000"/>
                    </a:schemeClr>
                  </a:solidFill>
                </a:rPr>
                <a:t>Tim, Jim, Tin</a:t>
              </a:r>
            </a:p>
          </p:txBody>
        </p: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B9A12759-D6E7-42AD-B513-DC759BB6CCF0}"/>
                </a:ext>
              </a:extLst>
            </p:cNvPr>
            <p:cNvCxnSpPr>
              <a:cxnSpLocks/>
              <a:stCxn id="23" idx="0"/>
            </p:cNvCxnSpPr>
            <p:nvPr/>
          </p:nvCxnSpPr>
          <p:spPr>
            <a:xfrm flipH="1" flipV="1">
              <a:off x="4811487" y="4318001"/>
              <a:ext cx="1654074" cy="1465324"/>
            </a:xfrm>
            <a:prstGeom prst="straightConnector1">
              <a:avLst/>
            </a:prstGeom>
            <a:ln w="19050">
              <a:solidFill>
                <a:srgbClr val="00B0F0"/>
              </a:solidFill>
              <a:headEnd type="none"/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A89AF43D-5E51-4581-B6E9-07F46F707EEC}"/>
              </a:ext>
            </a:extLst>
          </p:cNvPr>
          <p:cNvGrpSpPr/>
          <p:nvPr/>
        </p:nvGrpSpPr>
        <p:grpSpPr>
          <a:xfrm>
            <a:off x="4964491" y="1135230"/>
            <a:ext cx="1713779" cy="1146050"/>
            <a:chOff x="4964491" y="1135230"/>
            <a:chExt cx="1713779" cy="1146050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797D1D51-B8F6-4506-854D-6BFF2DD34768}"/>
                </a:ext>
              </a:extLst>
            </p:cNvPr>
            <p:cNvSpPr txBox="1"/>
            <p:nvPr/>
          </p:nvSpPr>
          <p:spPr>
            <a:xfrm>
              <a:off x="4964491" y="1135230"/>
              <a:ext cx="1713779" cy="627864"/>
            </a:xfrm>
            <a:prstGeom prst="rect">
              <a:avLst/>
            </a:prstGeom>
            <a:noFill/>
          </p:spPr>
          <p:txBody>
            <a:bodyPr wrap="square" lIns="182880" tIns="146304" rIns="182880" bIns="146304" rtlCol="0">
              <a:spAutoFit/>
            </a:bodyPr>
            <a:lstStyle/>
            <a:p>
              <a:pPr>
                <a:lnSpc>
                  <a:spcPct val="90000"/>
                </a:lnSpc>
                <a:spcAft>
                  <a:spcPts val="600"/>
                </a:spcAft>
              </a:pPr>
              <a:r>
                <a:rPr lang="en-US" sz="2400" dirty="0">
                  <a:solidFill>
                    <a:srgbClr val="33CC33"/>
                  </a:solidFill>
                </a:rPr>
                <a:t>Rectangle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F914AEF2-244B-4504-930B-7F9CBC79E6CF}"/>
                </a:ext>
              </a:extLst>
            </p:cNvPr>
            <p:cNvCxnSpPr>
              <a:cxnSpLocks/>
              <a:stCxn id="26" idx="2"/>
            </p:cNvCxnSpPr>
            <p:nvPr/>
          </p:nvCxnSpPr>
          <p:spPr>
            <a:xfrm>
              <a:off x="5821381" y="1763094"/>
              <a:ext cx="0" cy="518186"/>
            </a:xfrm>
            <a:prstGeom prst="straightConnector1">
              <a:avLst/>
            </a:prstGeom>
            <a:ln w="19050">
              <a:solidFill>
                <a:srgbClr val="33CC33"/>
              </a:solidFill>
              <a:headEnd type="none"/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2" name="Group 231">
            <a:extLst>
              <a:ext uri="{FF2B5EF4-FFF2-40B4-BE49-F238E27FC236}">
                <a16:creationId xmlns:a16="http://schemas.microsoft.com/office/drawing/2014/main" id="{02BE701D-F1FA-4F2F-BA81-D97619FE2FC5}"/>
              </a:ext>
            </a:extLst>
          </p:cNvPr>
          <p:cNvGrpSpPr/>
          <p:nvPr/>
        </p:nvGrpSpPr>
        <p:grpSpPr>
          <a:xfrm>
            <a:off x="6379030" y="1942899"/>
            <a:ext cx="4836651" cy="1149611"/>
            <a:chOff x="6379030" y="1942899"/>
            <a:chExt cx="4836651" cy="1149611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D60B61F9-477E-4EED-9572-7425D67FE0FC}"/>
                </a:ext>
              </a:extLst>
            </p:cNvPr>
            <p:cNvSpPr txBox="1"/>
            <p:nvPr/>
          </p:nvSpPr>
          <p:spPr>
            <a:xfrm>
              <a:off x="9501902" y="1942899"/>
              <a:ext cx="1713779" cy="627864"/>
            </a:xfrm>
            <a:prstGeom prst="rect">
              <a:avLst/>
            </a:prstGeom>
            <a:noFill/>
          </p:spPr>
          <p:txBody>
            <a:bodyPr wrap="square" lIns="182880" tIns="146304" rIns="182880" bIns="146304" rtlCol="0">
              <a:spAutoFit/>
            </a:bodyPr>
            <a:lstStyle/>
            <a:p>
              <a:pPr>
                <a:lnSpc>
                  <a:spcPct val="90000"/>
                </a:lnSpc>
                <a:spcAft>
                  <a:spcPts val="600"/>
                </a:spcAft>
              </a:pPr>
              <a:r>
                <a:rPr lang="en-US" sz="2400" dirty="0">
                  <a:solidFill>
                    <a:srgbClr val="33CC33"/>
                  </a:solidFill>
                </a:rPr>
                <a:t>Ellipse</a:t>
              </a:r>
            </a:p>
          </p:txBody>
        </p:sp>
        <p:cxnSp>
          <p:nvCxnSpPr>
            <p:cNvPr id="34" name="Straight Arrow Connector 33">
              <a:extLst>
                <a:ext uri="{FF2B5EF4-FFF2-40B4-BE49-F238E27FC236}">
                  <a16:creationId xmlns:a16="http://schemas.microsoft.com/office/drawing/2014/main" id="{24A48856-DD7B-4069-9C89-53810C5529D7}"/>
                </a:ext>
              </a:extLst>
            </p:cNvPr>
            <p:cNvCxnSpPr>
              <a:cxnSpLocks/>
              <a:stCxn id="33" idx="1"/>
            </p:cNvCxnSpPr>
            <p:nvPr/>
          </p:nvCxnSpPr>
          <p:spPr>
            <a:xfrm flipH="1">
              <a:off x="6379030" y="2256831"/>
              <a:ext cx="3122872" cy="835679"/>
            </a:xfrm>
            <a:prstGeom prst="straightConnector1">
              <a:avLst/>
            </a:prstGeom>
            <a:ln w="19050">
              <a:solidFill>
                <a:srgbClr val="33CC33"/>
              </a:solidFill>
              <a:headEnd type="none"/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Arrow Connector 40">
              <a:extLst>
                <a:ext uri="{FF2B5EF4-FFF2-40B4-BE49-F238E27FC236}">
                  <a16:creationId xmlns:a16="http://schemas.microsoft.com/office/drawing/2014/main" id="{207E9ABC-405C-46B2-8637-CD018910C24F}"/>
                </a:ext>
              </a:extLst>
            </p:cNvPr>
            <p:cNvCxnSpPr>
              <a:cxnSpLocks/>
              <a:stCxn id="33" idx="1"/>
            </p:cNvCxnSpPr>
            <p:nvPr/>
          </p:nvCxnSpPr>
          <p:spPr>
            <a:xfrm flipH="1">
              <a:off x="8950784" y="2256831"/>
              <a:ext cx="551118" cy="602483"/>
            </a:xfrm>
            <a:prstGeom prst="straightConnector1">
              <a:avLst/>
            </a:prstGeom>
            <a:ln w="19050">
              <a:solidFill>
                <a:srgbClr val="33CC33"/>
              </a:solidFill>
              <a:headEnd type="none"/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1" name="Group 240">
            <a:extLst>
              <a:ext uri="{FF2B5EF4-FFF2-40B4-BE49-F238E27FC236}">
                <a16:creationId xmlns:a16="http://schemas.microsoft.com/office/drawing/2014/main" id="{428823D4-C549-408B-9E93-A9EE0BA7118B}"/>
              </a:ext>
            </a:extLst>
          </p:cNvPr>
          <p:cNvGrpSpPr/>
          <p:nvPr/>
        </p:nvGrpSpPr>
        <p:grpSpPr>
          <a:xfrm>
            <a:off x="793860" y="3320956"/>
            <a:ext cx="2662600" cy="960263"/>
            <a:chOff x="793860" y="3320956"/>
            <a:chExt cx="2662600" cy="960263"/>
          </a:xfrm>
        </p:grpSpPr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7244BE59-3C1D-456E-9520-1DD7D1A0DDAB}"/>
                </a:ext>
              </a:extLst>
            </p:cNvPr>
            <p:cNvSpPr txBox="1"/>
            <p:nvPr/>
          </p:nvSpPr>
          <p:spPr>
            <a:xfrm>
              <a:off x="793860" y="3320956"/>
              <a:ext cx="1713779" cy="960263"/>
            </a:xfrm>
            <a:prstGeom prst="rect">
              <a:avLst/>
            </a:prstGeom>
            <a:noFill/>
          </p:spPr>
          <p:txBody>
            <a:bodyPr wrap="square" lIns="182880" tIns="146304" rIns="182880" bIns="146304" rtlCol="0">
              <a:spAutoFit/>
            </a:bodyPr>
            <a:lstStyle/>
            <a:p>
              <a:pPr>
                <a:lnSpc>
                  <a:spcPct val="90000"/>
                </a:lnSpc>
                <a:spcAft>
                  <a:spcPts val="600"/>
                </a:spcAft>
              </a:pPr>
              <a:r>
                <a:rPr lang="en-US" sz="2400" dirty="0">
                  <a:solidFill>
                    <a:srgbClr val="33CC33"/>
                  </a:solidFill>
                </a:rPr>
                <a:t>Unknown drawing</a:t>
              </a:r>
            </a:p>
          </p:txBody>
        </p:sp>
        <p:cxnSp>
          <p:nvCxnSpPr>
            <p:cNvPr id="50" name="Straight Arrow Connector 49">
              <a:extLst>
                <a:ext uri="{FF2B5EF4-FFF2-40B4-BE49-F238E27FC236}">
                  <a16:creationId xmlns:a16="http://schemas.microsoft.com/office/drawing/2014/main" id="{84D45B3F-6622-46E2-B1AB-543445ACA385}"/>
                </a:ext>
              </a:extLst>
            </p:cNvPr>
            <p:cNvCxnSpPr>
              <a:cxnSpLocks/>
              <a:stCxn id="49" idx="3"/>
            </p:cNvCxnSpPr>
            <p:nvPr/>
          </p:nvCxnSpPr>
          <p:spPr>
            <a:xfrm>
              <a:off x="2507639" y="3801088"/>
              <a:ext cx="948821" cy="0"/>
            </a:xfrm>
            <a:prstGeom prst="straightConnector1">
              <a:avLst/>
            </a:prstGeom>
            <a:ln w="19050">
              <a:solidFill>
                <a:srgbClr val="33CC33"/>
              </a:solidFill>
              <a:headEnd type="none"/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5023400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Code for Ink Analysis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69240" y="1197638"/>
            <a:ext cx="11653522" cy="4366708"/>
          </a:xfrm>
        </p:spPr>
        <p:txBody>
          <a:bodyPr/>
          <a:lstStyle/>
          <a:p>
            <a:endParaRPr lang="en-US" dirty="0"/>
          </a:p>
          <a:p>
            <a:r>
              <a:rPr lang="en-US" dirty="0"/>
              <a:t>// in </a:t>
            </a:r>
            <a:r>
              <a:rPr lang="en-US" dirty="0" err="1"/>
              <a:t>InkPresenter.StrokesCollected</a:t>
            </a:r>
            <a:r>
              <a:rPr lang="en-US" dirty="0"/>
              <a:t> event handler</a:t>
            </a:r>
          </a:p>
          <a:p>
            <a:r>
              <a:rPr lang="en-US" dirty="0" err="1"/>
              <a:t>inkAnalyzer.AddDataForStrokes</a:t>
            </a:r>
            <a:r>
              <a:rPr lang="en-US" dirty="0"/>
              <a:t>(</a:t>
            </a:r>
            <a:r>
              <a:rPr lang="en-US" dirty="0" err="1"/>
              <a:t>args.Strokes</a:t>
            </a:r>
            <a:r>
              <a:rPr lang="en-US" dirty="0"/>
              <a:t>);</a:t>
            </a:r>
          </a:p>
          <a:p>
            <a:endParaRPr lang="en-US" dirty="0"/>
          </a:p>
          <a:p>
            <a:r>
              <a:rPr lang="en-US" dirty="0" err="1"/>
              <a:t>inkAnalyzer.AnalyzeAsync</a:t>
            </a:r>
            <a:r>
              <a:rPr lang="en-US" dirty="0"/>
              <a:t>();</a:t>
            </a:r>
          </a:p>
          <a:p>
            <a:endParaRPr lang="en-US" dirty="0"/>
          </a:p>
          <a:p>
            <a:r>
              <a:rPr lang="en-US" dirty="0" err="1"/>
              <a:t>inkAnalyzer.AnalysisRoot.FindNodes</a:t>
            </a:r>
            <a:r>
              <a:rPr lang="en-US" dirty="0"/>
              <a:t>(</a:t>
            </a:r>
            <a:r>
              <a:rPr lang="en-US" dirty="0" err="1"/>
              <a:t>InkAnalysisNodeKind.ListItem</a:t>
            </a:r>
            <a:r>
              <a:rPr lang="en-US" dirty="0"/>
              <a:t>);</a:t>
            </a:r>
          </a:p>
        </p:txBody>
      </p:sp>
    </p:spTree>
    <p:extLst>
      <p:ext uri="{BB962C8B-B14F-4D97-AF65-F5344CB8AC3E}">
        <p14:creationId xmlns:p14="http://schemas.microsoft.com/office/powerpoint/2010/main" val="2008729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5-50111_Build 2017_LIGHT GRAY TEMPLATE">
  <a:themeElements>
    <a:clrScheme name="Build 2017 Colors">
      <a:dk1>
        <a:srgbClr val="505050"/>
      </a:dk1>
      <a:lt1>
        <a:srgbClr val="FFFFFF"/>
      </a:lt1>
      <a:dk2>
        <a:srgbClr val="0078D7"/>
      </a:dk2>
      <a:lt2>
        <a:srgbClr val="EAEAEA"/>
      </a:lt2>
      <a:accent1>
        <a:srgbClr val="0078D7"/>
      </a:accent1>
      <a:accent2>
        <a:srgbClr val="00BCF2"/>
      </a:accent2>
      <a:accent3>
        <a:srgbClr val="505050"/>
      </a:accent3>
      <a:accent4>
        <a:srgbClr val="002050"/>
      </a:accent4>
      <a:accent5>
        <a:srgbClr val="FFB900"/>
      </a:accent5>
      <a:accent6>
        <a:srgbClr val="D2D2D2"/>
      </a:accent6>
      <a:hlink>
        <a:srgbClr val="00BCF2"/>
      </a:hlink>
      <a:folHlink>
        <a:srgbClr val="00BCF2"/>
      </a:folHlink>
    </a:clrScheme>
    <a:fontScheme name="Segoe UI Light - Segoe UI Semilight">
      <a:majorFont>
        <a:latin typeface="Segoe UI Light"/>
        <a:ea typeface=""/>
        <a:cs typeface=""/>
      </a:majorFont>
      <a:minorFont>
        <a:latin typeface="Segoe UI Semilight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icrosoft_Build2017_Template.potx" id="{5417D3E2-C3A5-48BF-8802-FB8B38AE9E9C}" vid="{3B9D3600-BA2F-499E-9B74-B0493B08579C}"/>
    </a:ext>
  </a:extLst>
</a:theme>
</file>

<file path=ppt/theme/theme2.xml><?xml version="1.0" encoding="utf-8"?>
<a:theme xmlns:a="http://schemas.openxmlformats.org/drawingml/2006/main" name="5-50111_Build 2017_DARK GRAY TEMPLATE">
  <a:themeElements>
    <a:clrScheme name="Build 2017 Colors (Dark Gray)">
      <a:dk1>
        <a:srgbClr val="505050"/>
      </a:dk1>
      <a:lt1>
        <a:srgbClr val="FFFFFF"/>
      </a:lt1>
      <a:dk2>
        <a:srgbClr val="0078D7"/>
      </a:dk2>
      <a:lt2>
        <a:srgbClr val="EAEAEA"/>
      </a:lt2>
      <a:accent1>
        <a:srgbClr val="0078D7"/>
      </a:accent1>
      <a:accent2>
        <a:srgbClr val="00BCF2"/>
      </a:accent2>
      <a:accent3>
        <a:srgbClr val="EAEAEA"/>
      </a:accent3>
      <a:accent4>
        <a:srgbClr val="002050"/>
      </a:accent4>
      <a:accent5>
        <a:srgbClr val="FFB900"/>
      </a:accent5>
      <a:accent6>
        <a:srgbClr val="737373"/>
      </a:accent6>
      <a:hlink>
        <a:srgbClr val="00BCF2"/>
      </a:hlink>
      <a:folHlink>
        <a:srgbClr val="00BCF2"/>
      </a:folHlink>
    </a:clrScheme>
    <a:fontScheme name="Segoe UI Light - Segoe UI Semilight">
      <a:majorFont>
        <a:latin typeface="Segoe UI Light"/>
        <a:ea typeface=""/>
        <a:cs typeface=""/>
      </a:majorFont>
      <a:minorFont>
        <a:latin typeface="Segoe UI Semilight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icrosoft_Build2017_Template.potx" id="{5417D3E2-C3A5-48BF-8802-FB8B38AE9E9C}" vid="{D138E69B-724A-4446-A2DA-FF3B08B1663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77C0F3E0785E64FAC23808AB1A90F33" ma:contentTypeVersion="7" ma:contentTypeDescription="Create a new document." ma:contentTypeScope="" ma:versionID="ba190e6b212c2c8989c3ec1e16aef8bb">
  <xsd:schema xmlns:xsd="http://www.w3.org/2001/XMLSchema" xmlns:xs="http://www.w3.org/2001/XMLSchema" xmlns:p="http://schemas.microsoft.com/office/2006/metadata/properties" xmlns:ns2="2e6e24a0-949b-4d5e-98cf-dd6b10d73fc7" xmlns:ns3="08b4e12e-4ba2-4c76-ba93-2fc03133ed37" targetNamespace="http://schemas.microsoft.com/office/2006/metadata/properties" ma:root="true" ma:fieldsID="e66573e7d2bcc5c5f8d0d4b5f6b3c2e4" ns2:_="" ns3:_="">
    <xsd:import namespace="2e6e24a0-949b-4d5e-98cf-dd6b10d73fc7"/>
    <xsd:import namespace="08b4e12e-4ba2-4c76-ba93-2fc03133ed37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2:LastSharedByUser" minOccurs="0"/>
                <xsd:element ref="ns2:LastSharedByTime" minOccurs="0"/>
                <xsd:element ref="ns3:Archive" minOccurs="0"/>
                <xsd:element ref="ns3:MediaServiceMetadata" minOccurs="0"/>
                <xsd:element ref="ns3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e6e24a0-949b-4d5e-98cf-dd6b10d73fc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10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11" nillable="true" ma:displayName="Last Shared By Time" ma:description="" ma:internalName="LastSharedByTim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8b4e12e-4ba2-4c76-ba93-2fc03133ed37" elementFormDefault="qualified">
    <xsd:import namespace="http://schemas.microsoft.com/office/2006/documentManagement/types"/>
    <xsd:import namespace="http://schemas.microsoft.com/office/infopath/2007/PartnerControls"/>
    <xsd:element name="Archive" ma:index="12" nillable="true" ma:displayName="Archive" ma:default="0" ma:indexed="true" ma:internalName="Archive">
      <xsd:simpleType>
        <xsd:restriction base="dms:Boolean"/>
      </xsd:simpleType>
    </xsd:element>
    <xsd:element name="MediaServiceMetadata" ma:index="13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description="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Archive xmlns="08b4e12e-4ba2-4c76-ba93-2fc03133ed37">false</Archive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80A45BA-D021-4DCE-84DC-1BF081AFA7D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e6e24a0-949b-4d5e-98cf-dd6b10d73fc7"/>
    <ds:schemaRef ds:uri="08b4e12e-4ba2-4c76-ba93-2fc03133ed3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97A0428-8485-44D9-AEA4-0B3B1DB158C1}">
  <ds:schemaRefs>
    <ds:schemaRef ds:uri="http://schemas.microsoft.com/office/2006/metadata/properties"/>
    <ds:schemaRef ds:uri="http://schemas.microsoft.com/office/infopath/2007/PartnerControls"/>
    <ds:schemaRef ds:uri="08b4e12e-4ba2-4c76-ba93-2fc03133ed37"/>
  </ds:schemaRefs>
</ds:datastoreItem>
</file>

<file path=customXml/itemProps3.xml><?xml version="1.0" encoding="utf-8"?>
<ds:datastoreItem xmlns:ds="http://schemas.openxmlformats.org/officeDocument/2006/customXml" ds:itemID="{8E07C4E9-90B5-4B7B-B00E-2FB282387C1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Microsoft_Build2017_Template</Template>
  <TotalTime>15119</TotalTime>
  <Words>547</Words>
  <Application>Microsoft Office PowerPoint</Application>
  <PresentationFormat>Widescreen</PresentationFormat>
  <Paragraphs>112</Paragraphs>
  <Slides>19</Slides>
  <Notes>9</Notes>
  <HiddenSlides>0</HiddenSlides>
  <MMClips>2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9" baseType="lpstr">
      <vt:lpstr>Segoe UI</vt:lpstr>
      <vt:lpstr>Wingdings</vt:lpstr>
      <vt:lpstr>Arial</vt:lpstr>
      <vt:lpstr>Consolas</vt:lpstr>
      <vt:lpstr>Segoe UI Semilight</vt:lpstr>
      <vt:lpstr>Calibri</vt:lpstr>
      <vt:lpstr>jerrykoh handwritting font - fe</vt:lpstr>
      <vt:lpstr>Segoe UI Light</vt:lpstr>
      <vt:lpstr>5-50111_Build 2017_LIGHT GRAY TEMPLATE</vt:lpstr>
      <vt:lpstr>5-50111_Build 2017_DARK GRAY TEMPLATE</vt:lpstr>
      <vt:lpstr>PowerPoint Presentation</vt:lpstr>
      <vt:lpstr>Enable Natural Pen Interaction by Using Ink Analysis to Better Understand Users’ Ink</vt:lpstr>
      <vt:lpstr>Ink Analysis</vt:lpstr>
      <vt:lpstr>Demo: Ink Analysis</vt:lpstr>
      <vt:lpstr>Ink Analysis</vt:lpstr>
      <vt:lpstr>Ink Analysis</vt:lpstr>
      <vt:lpstr>Ink Analysis</vt:lpstr>
      <vt:lpstr>Ink Analysis</vt:lpstr>
      <vt:lpstr>Key Code for Ink Analysis</vt:lpstr>
      <vt:lpstr>Existing Customers</vt:lpstr>
      <vt:lpstr>Existing Customers</vt:lpstr>
      <vt:lpstr>PowerPoint Presentation</vt:lpstr>
      <vt:lpstr>Existing Customers</vt:lpstr>
      <vt:lpstr>Demo: Ink to XAML </vt:lpstr>
      <vt:lpstr>Demo: Microsoft Research</vt:lpstr>
      <vt:lpstr>PowerPoint Presentation</vt:lpstr>
      <vt:lpstr>Call to action</vt:lpstr>
      <vt:lpstr>Call to action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Jianfeng Lin</dc:creator>
  <cp:lastModifiedBy>Kaitlin McKinnon</cp:lastModifiedBy>
  <cp:revision>88</cp:revision>
  <dcterms:created xsi:type="dcterms:W3CDTF">2017-04-17T23:46:38Z</dcterms:created>
  <dcterms:modified xsi:type="dcterms:W3CDTF">2017-05-03T21:33:46Z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0x010100177C0F3E0785E64FAC23808AB1A90F33</vt:lpwstr>
  </property>
</Properties>
</file>